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5494" r:id="rId2"/>
    <p:sldId id="5779" r:id="rId3"/>
    <p:sldId id="6008" r:id="rId4"/>
    <p:sldId id="6023" r:id="rId5"/>
    <p:sldId id="5938" r:id="rId6"/>
    <p:sldId id="5939" r:id="rId7"/>
    <p:sldId id="5480" r:id="rId8"/>
    <p:sldId id="5674" r:id="rId9"/>
    <p:sldId id="5680" r:id="rId10"/>
    <p:sldId id="5678" r:id="rId11"/>
    <p:sldId id="5741" r:id="rId12"/>
    <p:sldId id="5369" r:id="rId13"/>
    <p:sldId id="4643" r:id="rId14"/>
    <p:sldId id="4644" r:id="rId15"/>
    <p:sldId id="5943" r:id="rId16"/>
    <p:sldId id="5934" r:id="rId17"/>
    <p:sldId id="5945" r:id="rId18"/>
    <p:sldId id="5707" r:id="rId19"/>
    <p:sldId id="5710" r:id="rId20"/>
    <p:sldId id="5265" r:id="rId21"/>
    <p:sldId id="5700" r:id="rId22"/>
    <p:sldId id="5268" r:id="rId23"/>
    <p:sldId id="5692" r:id="rId24"/>
    <p:sldId id="5937" r:id="rId25"/>
    <p:sldId id="5351" r:id="rId26"/>
    <p:sldId id="5354" r:id="rId27"/>
    <p:sldId id="5355" r:id="rId28"/>
    <p:sldId id="5709" r:id="rId29"/>
    <p:sldId id="5696" r:id="rId30"/>
    <p:sldId id="5284" r:id="rId31"/>
    <p:sldId id="5701" r:id="rId32"/>
    <p:sldId id="5702" r:id="rId33"/>
    <p:sldId id="6021" r:id="rId34"/>
    <p:sldId id="5940" r:id="rId35"/>
    <p:sldId id="5727" r:id="rId36"/>
    <p:sldId id="5724" r:id="rId37"/>
    <p:sldId id="5698" r:id="rId38"/>
    <p:sldId id="5703" r:id="rId39"/>
    <p:sldId id="5704" r:id="rId40"/>
    <p:sldId id="5705" r:id="rId41"/>
    <p:sldId id="5349" r:id="rId42"/>
    <p:sldId id="5719" r:id="rId43"/>
    <p:sldId id="5711" r:id="rId44"/>
    <p:sldId id="5720" r:id="rId45"/>
    <p:sldId id="5712" r:id="rId46"/>
    <p:sldId id="5713" r:id="rId47"/>
    <p:sldId id="5721" r:id="rId48"/>
    <p:sldId id="5717" r:id="rId49"/>
    <p:sldId id="6002" r:id="rId50"/>
    <p:sldId id="4655" r:id="rId51"/>
    <p:sldId id="5739" r:id="rId52"/>
    <p:sldId id="5729" r:id="rId53"/>
    <p:sldId id="5730" r:id="rId54"/>
    <p:sldId id="5731" r:id="rId55"/>
    <p:sldId id="5049" r:id="rId56"/>
    <p:sldId id="4887" r:id="rId57"/>
    <p:sldId id="4969" r:id="rId58"/>
    <p:sldId id="4972" r:id="rId59"/>
    <p:sldId id="6024" r:id="rId60"/>
    <p:sldId id="5508" r:id="rId6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6D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25" autoAdjust="0"/>
    <p:restoredTop sz="94660"/>
  </p:normalViewPr>
  <p:slideViewPr>
    <p:cSldViewPr snapToGrid="0">
      <p:cViewPr varScale="1">
        <p:scale>
          <a:sx n="110" d="100"/>
          <a:sy n="110" d="100"/>
        </p:scale>
        <p:origin x="57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A0A051-8DCC-D970-3833-2BDFD998BD81}"/>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68B60523-BE5C-B48F-5E03-92016E980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5312036D-8CDC-0880-8558-286D02F238A0}"/>
              </a:ext>
            </a:extLst>
          </p:cNvPr>
          <p:cNvSpPr>
            <a:spLocks noGrp="1"/>
          </p:cNvSpPr>
          <p:nvPr>
            <p:ph type="dt" sz="half" idx="10"/>
          </p:nvPr>
        </p:nvSpPr>
        <p:spPr/>
        <p:txBody>
          <a:bodyPr/>
          <a:lstStyle/>
          <a:p>
            <a:fld id="{D615897A-616D-429C-8142-7F832375BCEA}" type="datetimeFigureOut">
              <a:rPr lang="de-DE" smtClean="0"/>
              <a:t>05.07.2023</a:t>
            </a:fld>
            <a:endParaRPr lang="de-DE"/>
          </a:p>
        </p:txBody>
      </p:sp>
      <p:sp>
        <p:nvSpPr>
          <p:cNvPr id="5" name="Fußzeilenplatzhalter 4">
            <a:extLst>
              <a:ext uri="{FF2B5EF4-FFF2-40B4-BE49-F238E27FC236}">
                <a16:creationId xmlns:a16="http://schemas.microsoft.com/office/drawing/2014/main" id="{A85BC4A0-1461-288F-56A0-CCDF4182953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DBF8E47-2D5A-C5C4-D13C-7B5A066EBF9B}"/>
              </a:ext>
            </a:extLst>
          </p:cNvPr>
          <p:cNvSpPr>
            <a:spLocks noGrp="1"/>
          </p:cNvSpPr>
          <p:nvPr>
            <p:ph type="sldNum" sz="quarter" idx="12"/>
          </p:nvPr>
        </p:nvSpPr>
        <p:spPr/>
        <p:txBody>
          <a:bodyPr/>
          <a:lstStyle/>
          <a:p>
            <a:fld id="{7EDA878F-CF05-4DC2-864F-4E43329EC87B}" type="slidenum">
              <a:rPr lang="de-DE" smtClean="0"/>
              <a:t>‹Nr.›</a:t>
            </a:fld>
            <a:endParaRPr lang="de-DE"/>
          </a:p>
        </p:txBody>
      </p:sp>
    </p:spTree>
    <p:extLst>
      <p:ext uri="{BB962C8B-B14F-4D97-AF65-F5344CB8AC3E}">
        <p14:creationId xmlns:p14="http://schemas.microsoft.com/office/powerpoint/2010/main" val="3700064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9FC808-7743-3601-EEF2-347D29B63028}"/>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5B833D7F-16AB-4FB8-444C-1C1A3838CFA6}"/>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0383D56-12D4-A76F-0186-30022850A4A6}"/>
              </a:ext>
            </a:extLst>
          </p:cNvPr>
          <p:cNvSpPr>
            <a:spLocks noGrp="1"/>
          </p:cNvSpPr>
          <p:nvPr>
            <p:ph type="dt" sz="half" idx="10"/>
          </p:nvPr>
        </p:nvSpPr>
        <p:spPr/>
        <p:txBody>
          <a:bodyPr/>
          <a:lstStyle/>
          <a:p>
            <a:fld id="{D615897A-616D-429C-8142-7F832375BCEA}" type="datetimeFigureOut">
              <a:rPr lang="de-DE" smtClean="0"/>
              <a:t>05.07.2023</a:t>
            </a:fld>
            <a:endParaRPr lang="de-DE"/>
          </a:p>
        </p:txBody>
      </p:sp>
      <p:sp>
        <p:nvSpPr>
          <p:cNvPr id="5" name="Fußzeilenplatzhalter 4">
            <a:extLst>
              <a:ext uri="{FF2B5EF4-FFF2-40B4-BE49-F238E27FC236}">
                <a16:creationId xmlns:a16="http://schemas.microsoft.com/office/drawing/2014/main" id="{63F3D3DF-A30D-9DD7-0B73-A436771DD78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0714B82-974B-BD22-48F7-72BAC837D9CA}"/>
              </a:ext>
            </a:extLst>
          </p:cNvPr>
          <p:cNvSpPr>
            <a:spLocks noGrp="1"/>
          </p:cNvSpPr>
          <p:nvPr>
            <p:ph type="sldNum" sz="quarter" idx="12"/>
          </p:nvPr>
        </p:nvSpPr>
        <p:spPr/>
        <p:txBody>
          <a:bodyPr/>
          <a:lstStyle/>
          <a:p>
            <a:fld id="{7EDA878F-CF05-4DC2-864F-4E43329EC87B}" type="slidenum">
              <a:rPr lang="de-DE" smtClean="0"/>
              <a:t>‹Nr.›</a:t>
            </a:fld>
            <a:endParaRPr lang="de-DE"/>
          </a:p>
        </p:txBody>
      </p:sp>
    </p:spTree>
    <p:extLst>
      <p:ext uri="{BB962C8B-B14F-4D97-AF65-F5344CB8AC3E}">
        <p14:creationId xmlns:p14="http://schemas.microsoft.com/office/powerpoint/2010/main" val="3477344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58C8F6AC-65CD-D50E-1D30-DF79414AB9C2}"/>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06D7FACB-2244-3E59-0A01-3CE24B25DA90}"/>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2276629-792F-8FBE-7693-8C2CE8FDC570}"/>
              </a:ext>
            </a:extLst>
          </p:cNvPr>
          <p:cNvSpPr>
            <a:spLocks noGrp="1"/>
          </p:cNvSpPr>
          <p:nvPr>
            <p:ph type="dt" sz="half" idx="10"/>
          </p:nvPr>
        </p:nvSpPr>
        <p:spPr/>
        <p:txBody>
          <a:bodyPr/>
          <a:lstStyle/>
          <a:p>
            <a:fld id="{D615897A-616D-429C-8142-7F832375BCEA}" type="datetimeFigureOut">
              <a:rPr lang="de-DE" smtClean="0"/>
              <a:t>05.07.2023</a:t>
            </a:fld>
            <a:endParaRPr lang="de-DE"/>
          </a:p>
        </p:txBody>
      </p:sp>
      <p:sp>
        <p:nvSpPr>
          <p:cNvPr id="5" name="Fußzeilenplatzhalter 4">
            <a:extLst>
              <a:ext uri="{FF2B5EF4-FFF2-40B4-BE49-F238E27FC236}">
                <a16:creationId xmlns:a16="http://schemas.microsoft.com/office/drawing/2014/main" id="{E92D8DC0-1AAA-2158-2B31-A84D84AB9F4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71CC7BA-7062-DC67-2544-AC311AF1A960}"/>
              </a:ext>
            </a:extLst>
          </p:cNvPr>
          <p:cNvSpPr>
            <a:spLocks noGrp="1"/>
          </p:cNvSpPr>
          <p:nvPr>
            <p:ph type="sldNum" sz="quarter" idx="12"/>
          </p:nvPr>
        </p:nvSpPr>
        <p:spPr/>
        <p:txBody>
          <a:bodyPr/>
          <a:lstStyle/>
          <a:p>
            <a:fld id="{7EDA878F-CF05-4DC2-864F-4E43329EC87B}" type="slidenum">
              <a:rPr lang="de-DE" smtClean="0"/>
              <a:t>‹Nr.›</a:t>
            </a:fld>
            <a:endParaRPr lang="de-DE"/>
          </a:p>
        </p:txBody>
      </p:sp>
    </p:spTree>
    <p:extLst>
      <p:ext uri="{BB962C8B-B14F-4D97-AF65-F5344CB8AC3E}">
        <p14:creationId xmlns:p14="http://schemas.microsoft.com/office/powerpoint/2010/main" val="1181782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A">
    <p:spTree>
      <p:nvGrpSpPr>
        <p:cNvPr id="1" name=""/>
        <p:cNvGrpSpPr/>
        <p:nvPr/>
      </p:nvGrpSpPr>
      <p:grpSpPr>
        <a:xfrm>
          <a:off x="0" y="0"/>
          <a:ext cx="0" cy="0"/>
          <a:chOff x="0" y="0"/>
          <a:chExt cx="0" cy="0"/>
        </a:xfrm>
      </p:grpSpPr>
      <p:pic>
        <p:nvPicPr>
          <p:cNvPr id="28" name="Picture 27" descr="Background pattern&#10;&#10;Description automatically generated">
            <a:extLst>
              <a:ext uri="{FF2B5EF4-FFF2-40B4-BE49-F238E27FC236}">
                <a16:creationId xmlns:a16="http://schemas.microsoft.com/office/drawing/2014/main" id="{AF00788B-479B-2B4C-91B5-DFDC629759FF}"/>
              </a:ext>
            </a:extLst>
          </p:cNvPr>
          <p:cNvPicPr>
            <a:picLocks noChangeAspect="1"/>
          </p:cNvPicPr>
          <p:nvPr userDrawn="1"/>
        </p:nvPicPr>
        <p:blipFill rotWithShape="1">
          <a:blip r:embed="rId2"/>
          <a:srcRect l="-4379" t="21334" r="4379" b="23494"/>
          <a:stretch/>
        </p:blipFill>
        <p:spPr>
          <a:xfrm>
            <a:off x="6913349" y="0"/>
            <a:ext cx="5278651" cy="3949990"/>
          </a:xfrm>
          <a:prstGeom prst="rect">
            <a:avLst/>
          </a:prstGeom>
        </p:spPr>
      </p:pic>
      <p:sp>
        <p:nvSpPr>
          <p:cNvPr id="22" name="Rectangle 21">
            <a:extLst>
              <a:ext uri="{FF2B5EF4-FFF2-40B4-BE49-F238E27FC236}">
                <a16:creationId xmlns:a16="http://schemas.microsoft.com/office/drawing/2014/main" id="{3CB96BD4-CA10-ED43-95A7-29E7DE996C4F}"/>
              </a:ext>
            </a:extLst>
          </p:cNvPr>
          <p:cNvSpPr/>
          <p:nvPr userDrawn="1"/>
        </p:nvSpPr>
        <p:spPr>
          <a:xfrm>
            <a:off x="0" y="3321423"/>
            <a:ext cx="12192000" cy="3543835"/>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817349" y="4600585"/>
            <a:ext cx="5278651" cy="697353"/>
          </a:xfrm>
        </p:spPr>
        <p:txBody>
          <a:bodyPr>
            <a:noAutofit/>
          </a:bodyPr>
          <a:lstStyle>
            <a:lvl1pPr marL="0" indent="0" algn="l">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817349" y="3982062"/>
            <a:ext cx="5278651" cy="697353"/>
          </a:xfrm>
        </p:spPr>
        <p:txBody>
          <a:bodyPr>
            <a:normAutofit/>
          </a:bodyPr>
          <a:lstStyle>
            <a:lvl1pPr marL="0" indent="0" algn="l">
              <a:buNone/>
              <a:defRPr sz="3600" b="0" i="0">
                <a:solidFill>
                  <a:schemeClr val="bg1"/>
                </a:solidFill>
                <a:latin typeface="+mn-lt"/>
              </a:defRPr>
            </a:lvl1pPr>
          </a:lstStyle>
          <a:p>
            <a:pPr lvl="0"/>
            <a:r>
              <a:rPr lang="en-US" dirty="0"/>
              <a:t>Cover Design 1</a:t>
            </a:r>
          </a:p>
        </p:txBody>
      </p:sp>
      <p:pic>
        <p:nvPicPr>
          <p:cNvPr id="5" name="Picture 4" descr="A picture containing text&#10;&#10;Description automatically generated">
            <a:extLst>
              <a:ext uri="{FF2B5EF4-FFF2-40B4-BE49-F238E27FC236}">
                <a16:creationId xmlns:a16="http://schemas.microsoft.com/office/drawing/2014/main" id="{3E82DD13-1C3A-CA42-93AE-19D729C80108}"/>
              </a:ext>
            </a:extLst>
          </p:cNvPr>
          <p:cNvPicPr>
            <a:picLocks noChangeAspect="1"/>
          </p:cNvPicPr>
          <p:nvPr userDrawn="1"/>
        </p:nvPicPr>
        <p:blipFill>
          <a:blip r:embed="rId3"/>
          <a:stretch>
            <a:fillRect/>
          </a:stretch>
        </p:blipFill>
        <p:spPr>
          <a:xfrm>
            <a:off x="572439" y="165981"/>
            <a:ext cx="5768471" cy="2536919"/>
          </a:xfrm>
          <a:prstGeom prst="rect">
            <a:avLst/>
          </a:prstGeom>
        </p:spPr>
      </p:pic>
      <p:grpSp>
        <p:nvGrpSpPr>
          <p:cNvPr id="24" name="Group 23">
            <a:extLst>
              <a:ext uri="{FF2B5EF4-FFF2-40B4-BE49-F238E27FC236}">
                <a16:creationId xmlns:a16="http://schemas.microsoft.com/office/drawing/2014/main" id="{42477C97-4AB2-0B46-A1B1-C5A8EC75C110}"/>
              </a:ext>
            </a:extLst>
          </p:cNvPr>
          <p:cNvGrpSpPr/>
          <p:nvPr userDrawn="1"/>
        </p:nvGrpSpPr>
        <p:grpSpPr>
          <a:xfrm>
            <a:off x="9456007" y="5764605"/>
            <a:ext cx="2735993" cy="679345"/>
            <a:chOff x="0" y="0"/>
            <a:chExt cx="2301694" cy="571500"/>
          </a:xfrm>
        </p:grpSpPr>
        <p:sp>
          <p:nvSpPr>
            <p:cNvPr id="25" name="Rectangle 24">
              <a:extLst>
                <a:ext uri="{FF2B5EF4-FFF2-40B4-BE49-F238E27FC236}">
                  <a16:creationId xmlns:a16="http://schemas.microsoft.com/office/drawing/2014/main" id="{7B452FE1-41E3-9240-B0A7-14147065C551}"/>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6" name="Picture 25">
              <a:extLst>
                <a:ext uri="{FF2B5EF4-FFF2-40B4-BE49-F238E27FC236}">
                  <a16:creationId xmlns:a16="http://schemas.microsoft.com/office/drawing/2014/main" id="{24802A6F-162A-174A-B07A-A9228B9DB5B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 name="Rectangle 22">
            <a:extLst>
              <a:ext uri="{FF2B5EF4-FFF2-40B4-BE49-F238E27FC236}">
                <a16:creationId xmlns:a16="http://schemas.microsoft.com/office/drawing/2014/main" id="{91B1F4AF-0CB7-8184-8F1B-9B067A264577}"/>
              </a:ext>
            </a:extLst>
          </p:cNvPr>
          <p:cNvSpPr/>
          <p:nvPr userDrawn="1"/>
        </p:nvSpPr>
        <p:spPr>
          <a:xfrm>
            <a:off x="839933" y="5720451"/>
            <a:ext cx="6589536" cy="1107996"/>
          </a:xfrm>
          <a:prstGeom prst="rect">
            <a:avLst/>
          </a:prstGeom>
        </p:spPr>
        <p:txBody>
          <a:bodyPr wrap="square">
            <a:spAutoFit/>
          </a:bodyPr>
          <a:lstStyle/>
          <a:p>
            <a:pPr algn="just">
              <a:tabLst>
                <a:tab pos="2865755" algn="ctr"/>
                <a:tab pos="5731510" algn="r"/>
              </a:tabLst>
            </a:pPr>
            <a:r>
              <a:rPr lang="de-DE"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Aus Gründen der besseren Lesbarkeit wird im Folgenden das generische Maskulinum verwendet. Sämtliche Personenbezeichnungen gelten gleichermaßen für alle Geschlechter.</a:t>
            </a:r>
          </a:p>
          <a:p>
            <a:pPr algn="just">
              <a:tabLst>
                <a:tab pos="2865755" algn="ctr"/>
                <a:tab pos="5731510" algn="r"/>
              </a:tabLst>
            </a:pPr>
            <a:endParaRPr lang="en-GB"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tabLst>
                <a:tab pos="2865755" algn="ctr"/>
                <a:tab pos="5731510" algn="r"/>
              </a:tabLst>
            </a:pPr>
            <a:r>
              <a:rPr lang="en-GB"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r>
              <a:rPr lang="en-IE"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2020-1-UK01-KA203-079083</a:t>
            </a:r>
            <a:endParaRPr lang="en-I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36008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B820F7-DCD5-2A4A-A25F-AEB27D39CB1E}"/>
              </a:ext>
            </a:extLst>
          </p:cNvPr>
          <p:cNvSpPr/>
          <p:nvPr userDrawn="1"/>
        </p:nvSpPr>
        <p:spPr>
          <a:xfrm>
            <a:off x="0" y="0"/>
            <a:ext cx="12192000" cy="5502729"/>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9" name="Text Placeholder 23">
            <a:extLst>
              <a:ext uri="{FF2B5EF4-FFF2-40B4-BE49-F238E27FC236}">
                <a16:creationId xmlns:a16="http://schemas.microsoft.com/office/drawing/2014/main" id="{96D3B320-D8C5-8E45-BC87-4EBD8C6B79A2}"/>
              </a:ext>
            </a:extLst>
          </p:cNvPr>
          <p:cNvSpPr>
            <a:spLocks noGrp="1"/>
          </p:cNvSpPr>
          <p:nvPr>
            <p:ph type="body" sz="quarter" idx="16" hasCustomPrompt="1"/>
          </p:nvPr>
        </p:nvSpPr>
        <p:spPr>
          <a:xfrm>
            <a:off x="666708" y="752638"/>
            <a:ext cx="4329835" cy="1647662"/>
          </a:xfrm>
        </p:spPr>
        <p:txBody>
          <a:bodyPr>
            <a:normAutofit/>
          </a:bodyPr>
          <a:lstStyle>
            <a:lvl1pPr marL="0" indent="0" algn="l">
              <a:spcBef>
                <a:spcPts val="300"/>
              </a:spcBef>
              <a:buNone/>
              <a:defRPr sz="4800" b="0" i="0">
                <a:solidFill>
                  <a:schemeClr val="bg1"/>
                </a:solidFill>
                <a:latin typeface="+mn-lt"/>
              </a:defRPr>
            </a:lvl1pPr>
          </a:lstStyle>
          <a:p>
            <a:pPr lvl="0"/>
            <a:r>
              <a:rPr lang="en-US" dirty="0"/>
              <a:t>Divider Slide</a:t>
            </a:r>
          </a:p>
        </p:txBody>
      </p:sp>
      <p:grpSp>
        <p:nvGrpSpPr>
          <p:cNvPr id="10" name="Group 9">
            <a:extLst>
              <a:ext uri="{FF2B5EF4-FFF2-40B4-BE49-F238E27FC236}">
                <a16:creationId xmlns:a16="http://schemas.microsoft.com/office/drawing/2014/main" id="{4538F6F7-7F7F-E74D-B2D1-02527DAF96C3}"/>
              </a:ext>
            </a:extLst>
          </p:cNvPr>
          <p:cNvGrpSpPr/>
          <p:nvPr userDrawn="1"/>
        </p:nvGrpSpPr>
        <p:grpSpPr>
          <a:xfrm>
            <a:off x="8448790" y="6057987"/>
            <a:ext cx="3144242" cy="374574"/>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546C095F-E4BD-434A-B186-363DA67AE09D}"/>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8E23B117-BE17-9E40-8CDA-87F9E2CEB35A}"/>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BF79D006-B858-4044-B42E-325A6BFE1D30}"/>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pic>
        <p:nvPicPr>
          <p:cNvPr id="17" name="Picture 16" descr="A black and white striped pattern&#10;&#10;Description automatically generated with medium confidence">
            <a:extLst>
              <a:ext uri="{FF2B5EF4-FFF2-40B4-BE49-F238E27FC236}">
                <a16:creationId xmlns:a16="http://schemas.microsoft.com/office/drawing/2014/main" id="{9C8DACC2-6144-4442-96EA-10648D63DF3A}"/>
              </a:ext>
            </a:extLst>
          </p:cNvPr>
          <p:cNvPicPr>
            <a:picLocks noChangeAspect="1"/>
          </p:cNvPicPr>
          <p:nvPr userDrawn="1"/>
        </p:nvPicPr>
        <p:blipFill rotWithShape="1">
          <a:blip r:embed="rId3"/>
          <a:srcRect l="-25172" t="20705" r="18173" b="15673"/>
          <a:stretch/>
        </p:blipFill>
        <p:spPr>
          <a:xfrm>
            <a:off x="5333853" y="1227"/>
            <a:ext cx="6825554" cy="5501502"/>
          </a:xfrm>
          <a:prstGeom prst="rect">
            <a:avLst/>
          </a:prstGeom>
        </p:spPr>
      </p:pic>
    </p:spTree>
    <p:extLst>
      <p:ext uri="{BB962C8B-B14F-4D97-AF65-F5344CB8AC3E}">
        <p14:creationId xmlns:p14="http://schemas.microsoft.com/office/powerpoint/2010/main" val="3972665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only MASTER slide">
    <p:spTree>
      <p:nvGrpSpPr>
        <p:cNvPr id="1" name=""/>
        <p:cNvGrpSpPr/>
        <p:nvPr/>
      </p:nvGrpSpPr>
      <p:grpSpPr>
        <a:xfrm>
          <a:off x="0" y="0"/>
          <a:ext cx="0" cy="0"/>
          <a:chOff x="0" y="0"/>
          <a:chExt cx="0" cy="0"/>
        </a:xfrm>
      </p:grpSpPr>
      <p:sp>
        <p:nvSpPr>
          <p:cNvPr id="25" name="Text Placeholder 17">
            <a:extLst>
              <a:ext uri="{FF2B5EF4-FFF2-40B4-BE49-F238E27FC236}">
                <a16:creationId xmlns:a16="http://schemas.microsoft.com/office/drawing/2014/main" id="{6B4D2140-7AF7-2342-8073-6B097681ABCE}"/>
              </a:ext>
            </a:extLst>
          </p:cNvPr>
          <p:cNvSpPr>
            <a:spLocks noGrp="1"/>
          </p:cNvSpPr>
          <p:nvPr>
            <p:ph type="body" sz="quarter" idx="18" hasCustomPrompt="1"/>
          </p:nvPr>
        </p:nvSpPr>
        <p:spPr>
          <a:xfrm>
            <a:off x="389965" y="1757011"/>
            <a:ext cx="11470341" cy="3867704"/>
          </a:xfrm>
        </p:spPr>
        <p:txBody>
          <a:bodyPr/>
          <a:lstStyle>
            <a:lvl1pP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7" name="Text Placeholder 23">
            <a:extLst>
              <a:ext uri="{FF2B5EF4-FFF2-40B4-BE49-F238E27FC236}">
                <a16:creationId xmlns:a16="http://schemas.microsoft.com/office/drawing/2014/main" id="{971F322A-4522-9546-887C-14B2E32687D2}"/>
              </a:ext>
            </a:extLst>
          </p:cNvPr>
          <p:cNvSpPr>
            <a:spLocks noGrp="1"/>
          </p:cNvSpPr>
          <p:nvPr>
            <p:ph type="body" sz="quarter" idx="16" hasCustomPrompt="1"/>
          </p:nvPr>
        </p:nvSpPr>
        <p:spPr>
          <a:xfrm>
            <a:off x="389965" y="577971"/>
            <a:ext cx="11470341" cy="582221"/>
          </a:xfrm>
        </p:spPr>
        <p:txBody>
          <a:bodyPr>
            <a:normAutofit/>
          </a:bodyPr>
          <a:lstStyle>
            <a:lvl1pPr marL="0" indent="0" algn="l">
              <a:buNone/>
              <a:defRPr sz="3600" b="0" i="0">
                <a:solidFill>
                  <a:srgbClr val="79527B"/>
                </a:solidFill>
                <a:latin typeface="+mn-lt"/>
              </a:defRPr>
            </a:lvl1pPr>
          </a:lstStyle>
          <a:p>
            <a:pPr lvl="0"/>
            <a:r>
              <a:rPr lang="en-US" dirty="0"/>
              <a:t>Heading</a:t>
            </a:r>
          </a:p>
        </p:txBody>
      </p:sp>
      <p:grpSp>
        <p:nvGrpSpPr>
          <p:cNvPr id="7" name="Group 6">
            <a:extLst>
              <a:ext uri="{FF2B5EF4-FFF2-40B4-BE49-F238E27FC236}">
                <a16:creationId xmlns:a16="http://schemas.microsoft.com/office/drawing/2014/main" id="{53778C83-887B-D746-87EF-5E3D4C57C77E}"/>
              </a:ext>
            </a:extLst>
          </p:cNvPr>
          <p:cNvGrpSpPr/>
          <p:nvPr userDrawn="1"/>
        </p:nvGrpSpPr>
        <p:grpSpPr>
          <a:xfrm>
            <a:off x="389965" y="6092742"/>
            <a:ext cx="3144242" cy="374574"/>
            <a:chOff x="301128" y="6151084"/>
            <a:chExt cx="3144242" cy="374574"/>
          </a:xfrm>
        </p:grpSpPr>
        <p:pic>
          <p:nvPicPr>
            <p:cNvPr id="8" name="Picture 7" descr="Shape&#10;&#10;Description automatically generated with medium confidence">
              <a:extLst>
                <a:ext uri="{FF2B5EF4-FFF2-40B4-BE49-F238E27FC236}">
                  <a16:creationId xmlns:a16="http://schemas.microsoft.com/office/drawing/2014/main" id="{064E41FE-B50E-9045-9E7A-65DEA07D4CAB}"/>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70AC1103-DBE0-054C-9BEF-1D43DD3F0BF6}"/>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4358BB85-DDCA-5343-9A6C-3BB129ECB5B6}"/>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pic>
        <p:nvPicPr>
          <p:cNvPr id="11" name="Picture 10" descr="Background pattern&#10;&#10;Description automatically generated">
            <a:extLst>
              <a:ext uri="{FF2B5EF4-FFF2-40B4-BE49-F238E27FC236}">
                <a16:creationId xmlns:a16="http://schemas.microsoft.com/office/drawing/2014/main" id="{5363E74B-91D8-3046-A194-B8F08DD4514A}"/>
              </a:ext>
            </a:extLst>
          </p:cNvPr>
          <p:cNvPicPr>
            <a:picLocks noChangeAspect="1"/>
          </p:cNvPicPr>
          <p:nvPr userDrawn="1"/>
        </p:nvPicPr>
        <p:blipFill rotWithShape="1">
          <a:blip r:embed="rId3"/>
          <a:srcRect l="-9441" t="-3095" r="10580" b="84089"/>
          <a:stretch/>
        </p:blipFill>
        <p:spPr>
          <a:xfrm>
            <a:off x="7462157" y="5624715"/>
            <a:ext cx="4729844" cy="1233285"/>
          </a:xfrm>
          <a:prstGeom prst="rect">
            <a:avLst/>
          </a:prstGeom>
        </p:spPr>
      </p:pic>
    </p:spTree>
    <p:extLst>
      <p:ext uri="{BB962C8B-B14F-4D97-AF65-F5344CB8AC3E}">
        <p14:creationId xmlns:p14="http://schemas.microsoft.com/office/powerpoint/2010/main" val="21327934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642832" y="992114"/>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781160" y="1049309"/>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6051115" y="1382085"/>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511069" y="992114"/>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642832" y="2066740"/>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781160" y="2123935"/>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6051115" y="2456711"/>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511069" y="2066740"/>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642832" y="3126504"/>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781160" y="3183699"/>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6051115" y="3516475"/>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511069" y="3126504"/>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id="{7212A528-3E55-3E4C-A29B-933FD36CD4AA}"/>
              </a:ext>
            </a:extLst>
          </p:cNvPr>
          <p:cNvSpPr/>
          <p:nvPr userDrawn="1"/>
        </p:nvSpPr>
        <p:spPr>
          <a:xfrm>
            <a:off x="6628977" y="4184690"/>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767305" y="4241885"/>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id="{EB1EA6CF-9EE0-6148-AA67-CE0598A3805A}"/>
              </a:ext>
            </a:extLst>
          </p:cNvPr>
          <p:cNvCxnSpPr>
            <a:cxnSpLocks/>
          </p:cNvCxnSpPr>
          <p:nvPr userDrawn="1"/>
        </p:nvCxnSpPr>
        <p:spPr>
          <a:xfrm>
            <a:off x="6037260" y="4574661"/>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497214" y="4184690"/>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6" name="Group 25">
            <a:extLst>
              <a:ext uri="{FF2B5EF4-FFF2-40B4-BE49-F238E27FC236}">
                <a16:creationId xmlns:a16="http://schemas.microsoft.com/office/drawing/2014/main" id="{A1F962A0-A2EA-DC4C-8389-AD163244EE8B}"/>
              </a:ext>
            </a:extLst>
          </p:cNvPr>
          <p:cNvGrpSpPr/>
          <p:nvPr userDrawn="1"/>
        </p:nvGrpSpPr>
        <p:grpSpPr>
          <a:xfrm rot="16200000">
            <a:off x="-1025447" y="4518095"/>
            <a:ext cx="3445636" cy="410479"/>
            <a:chOff x="301128" y="6151084"/>
            <a:chExt cx="3144242" cy="374574"/>
          </a:xfrm>
        </p:grpSpPr>
        <p:pic>
          <p:nvPicPr>
            <p:cNvPr id="27" name="Picture 26" descr="Shape&#10;&#10;Description automatically generated with medium confidence">
              <a:extLst>
                <a:ext uri="{FF2B5EF4-FFF2-40B4-BE49-F238E27FC236}">
                  <a16:creationId xmlns:a16="http://schemas.microsoft.com/office/drawing/2014/main" id="{F9F9E868-EEEC-CF4D-97B5-1E7AA7219A0B}"/>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28" name="Picture 27" descr="Shape&#10;&#10;Description automatically generated with medium confidence">
              <a:extLst>
                <a:ext uri="{FF2B5EF4-FFF2-40B4-BE49-F238E27FC236}">
                  <a16:creationId xmlns:a16="http://schemas.microsoft.com/office/drawing/2014/main" id="{E0D2222E-FECD-C940-8C21-8E56311CC781}"/>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29" name="Picture 28" descr="Shape&#10;&#10;Description automatically generated with medium confidence">
              <a:extLst>
                <a:ext uri="{FF2B5EF4-FFF2-40B4-BE49-F238E27FC236}">
                  <a16:creationId xmlns:a16="http://schemas.microsoft.com/office/drawing/2014/main" id="{BAA49679-8673-7C43-9836-AE06179A6C28}"/>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
        <p:nvSpPr>
          <p:cNvPr id="11" name="Rectangle 10">
            <a:extLst>
              <a:ext uri="{FF2B5EF4-FFF2-40B4-BE49-F238E27FC236}">
                <a16:creationId xmlns:a16="http://schemas.microsoft.com/office/drawing/2014/main" id="{F8DF3840-EDCD-4B47-B492-D9F24116159A}"/>
              </a:ext>
            </a:extLst>
          </p:cNvPr>
          <p:cNvSpPr/>
          <p:nvPr userDrawn="1"/>
        </p:nvSpPr>
        <p:spPr>
          <a:xfrm flipV="1">
            <a:off x="962387" y="-6"/>
            <a:ext cx="5411519" cy="6892757"/>
          </a:xfrm>
          <a:prstGeom prst="rect">
            <a:avLst/>
          </a:prstGeom>
          <a:solidFill>
            <a:srgbClr val="7952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1575582" y="1899687"/>
            <a:ext cx="4180325" cy="4546458"/>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1548092" y="628636"/>
            <a:ext cx="4250272"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spTree>
    <p:extLst>
      <p:ext uri="{BB962C8B-B14F-4D97-AF65-F5344CB8AC3E}">
        <p14:creationId xmlns:p14="http://schemas.microsoft.com/office/powerpoint/2010/main" val="6116465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642832" y="992114"/>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781160" y="1049309"/>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6051115" y="1382085"/>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511069" y="992114"/>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642832" y="2066740"/>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781160" y="2123935"/>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6051115" y="2456711"/>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511069" y="2066740"/>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642832" y="3126504"/>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781160" y="3183699"/>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6051115" y="3516475"/>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511069" y="3126504"/>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6" name="Group 25">
            <a:extLst>
              <a:ext uri="{FF2B5EF4-FFF2-40B4-BE49-F238E27FC236}">
                <a16:creationId xmlns:a16="http://schemas.microsoft.com/office/drawing/2014/main" id="{A1F962A0-A2EA-DC4C-8389-AD163244EE8B}"/>
              </a:ext>
            </a:extLst>
          </p:cNvPr>
          <p:cNvGrpSpPr/>
          <p:nvPr userDrawn="1"/>
        </p:nvGrpSpPr>
        <p:grpSpPr>
          <a:xfrm rot="16200000">
            <a:off x="-1025447" y="4518095"/>
            <a:ext cx="3445636" cy="410479"/>
            <a:chOff x="301128" y="6151084"/>
            <a:chExt cx="3144242" cy="374574"/>
          </a:xfrm>
        </p:grpSpPr>
        <p:pic>
          <p:nvPicPr>
            <p:cNvPr id="27" name="Picture 26" descr="Shape&#10;&#10;Description automatically generated with medium confidence">
              <a:extLst>
                <a:ext uri="{FF2B5EF4-FFF2-40B4-BE49-F238E27FC236}">
                  <a16:creationId xmlns:a16="http://schemas.microsoft.com/office/drawing/2014/main" id="{F9F9E868-EEEC-CF4D-97B5-1E7AA7219A0B}"/>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28" name="Picture 27" descr="Shape&#10;&#10;Description automatically generated with medium confidence">
              <a:extLst>
                <a:ext uri="{FF2B5EF4-FFF2-40B4-BE49-F238E27FC236}">
                  <a16:creationId xmlns:a16="http://schemas.microsoft.com/office/drawing/2014/main" id="{E0D2222E-FECD-C940-8C21-8E56311CC781}"/>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29" name="Picture 28" descr="Shape&#10;&#10;Description automatically generated with medium confidence">
              <a:extLst>
                <a:ext uri="{FF2B5EF4-FFF2-40B4-BE49-F238E27FC236}">
                  <a16:creationId xmlns:a16="http://schemas.microsoft.com/office/drawing/2014/main" id="{BAA49679-8673-7C43-9836-AE06179A6C28}"/>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
        <p:nvSpPr>
          <p:cNvPr id="11" name="Rectangle 10">
            <a:extLst>
              <a:ext uri="{FF2B5EF4-FFF2-40B4-BE49-F238E27FC236}">
                <a16:creationId xmlns:a16="http://schemas.microsoft.com/office/drawing/2014/main" id="{F8DF3840-EDCD-4B47-B492-D9F24116159A}"/>
              </a:ext>
            </a:extLst>
          </p:cNvPr>
          <p:cNvSpPr/>
          <p:nvPr userDrawn="1"/>
        </p:nvSpPr>
        <p:spPr>
          <a:xfrm flipV="1">
            <a:off x="962387" y="-6"/>
            <a:ext cx="5411519" cy="6892757"/>
          </a:xfrm>
          <a:prstGeom prst="rect">
            <a:avLst/>
          </a:prstGeom>
          <a:solidFill>
            <a:srgbClr val="7952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1575582" y="1899687"/>
            <a:ext cx="4180325" cy="4546458"/>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1548092" y="628636"/>
            <a:ext cx="4250272"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spTree>
    <p:extLst>
      <p:ext uri="{BB962C8B-B14F-4D97-AF65-F5344CB8AC3E}">
        <p14:creationId xmlns:p14="http://schemas.microsoft.com/office/powerpoint/2010/main" val="9670450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ext / Photo Slide - Pur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6858000"/>
          </a:xfrm>
          <a:prstGeom prst="rect">
            <a:avLst/>
          </a:pr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pic>
        <p:nvPicPr>
          <p:cNvPr id="19" name="Picture 18" descr="Background pattern&#10;&#10;Description automatically generated">
            <a:extLst>
              <a:ext uri="{FF2B5EF4-FFF2-40B4-BE49-F238E27FC236}">
                <a16:creationId xmlns:a16="http://schemas.microsoft.com/office/drawing/2014/main" id="{E592266E-2214-AE47-9027-D13BF609C360}"/>
              </a:ext>
            </a:extLst>
          </p:cNvPr>
          <p:cNvPicPr>
            <a:picLocks noChangeAspect="1"/>
          </p:cNvPicPr>
          <p:nvPr userDrawn="1"/>
        </p:nvPicPr>
        <p:blipFill rotWithShape="1">
          <a:blip r:embed="rId2">
            <a:alphaModFix amt="48000"/>
          </a:blip>
          <a:srcRect l="-26773" t="-4018" r="-5883" b="83247"/>
          <a:stretch/>
        </p:blipFill>
        <p:spPr>
          <a:xfrm>
            <a:off x="6572759" y="5676171"/>
            <a:ext cx="5564883" cy="1181829"/>
          </a:xfrm>
          <a:prstGeom prst="rect">
            <a:avLst/>
          </a:prstGeom>
        </p:spPr>
      </p:pic>
      <p:grpSp>
        <p:nvGrpSpPr>
          <p:cNvPr id="20" name="Group 19">
            <a:extLst>
              <a:ext uri="{FF2B5EF4-FFF2-40B4-BE49-F238E27FC236}">
                <a16:creationId xmlns:a16="http://schemas.microsoft.com/office/drawing/2014/main" id="{DBC0963D-5E99-C64E-999D-331B6AD4A89C}"/>
              </a:ext>
            </a:extLst>
          </p:cNvPr>
          <p:cNvGrpSpPr/>
          <p:nvPr userDrawn="1"/>
        </p:nvGrpSpPr>
        <p:grpSpPr>
          <a:xfrm>
            <a:off x="8448790" y="6057987"/>
            <a:ext cx="3144242" cy="374574"/>
            <a:chOff x="301128" y="6151084"/>
            <a:chExt cx="3144242" cy="374574"/>
          </a:xfrm>
        </p:grpSpPr>
        <p:pic>
          <p:nvPicPr>
            <p:cNvPr id="21" name="Picture 20" descr="Shape&#10;&#10;Description automatically generated with medium confidence">
              <a:extLst>
                <a:ext uri="{FF2B5EF4-FFF2-40B4-BE49-F238E27FC236}">
                  <a16:creationId xmlns:a16="http://schemas.microsoft.com/office/drawing/2014/main" id="{230C7B28-68C5-CD47-B21F-CACD1589E5D1}"/>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22" name="Picture 21" descr="Shape&#10;&#10;Description automatically generated with medium confidence">
              <a:extLst>
                <a:ext uri="{FF2B5EF4-FFF2-40B4-BE49-F238E27FC236}">
                  <a16:creationId xmlns:a16="http://schemas.microsoft.com/office/drawing/2014/main" id="{4CD0ACD0-B63F-8540-B01F-161477E1D23C}"/>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17004605-AB16-6847-A149-1F28A1190921}"/>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38312649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xt box - Solid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6054801"/>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CE3D6133-0B55-1D4A-8E12-2270EDD373E5}"/>
              </a:ext>
            </a:extLst>
          </p:cNvPr>
          <p:cNvGrpSpPr/>
          <p:nvPr userDrawn="1"/>
        </p:nvGrpSpPr>
        <p:grpSpPr>
          <a:xfrm>
            <a:off x="301128" y="6283401"/>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FE67E865-0A0C-BB41-8F87-01441642B942}"/>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5" name="Picture 14" descr="Shape&#10;&#10;Description automatically generated with medium confidence">
              <a:extLst>
                <a:ext uri="{FF2B5EF4-FFF2-40B4-BE49-F238E27FC236}">
                  <a16:creationId xmlns:a16="http://schemas.microsoft.com/office/drawing/2014/main" id="{BF79FF16-9515-6D46-B997-E9A43FFC97D6}"/>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DC147D96-3499-FF4F-878E-CC8781F66ADA}"/>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
        <p:nvSpPr>
          <p:cNvPr id="17" name="Text Placeholder 17">
            <a:extLst>
              <a:ext uri="{FF2B5EF4-FFF2-40B4-BE49-F238E27FC236}">
                <a16:creationId xmlns:a16="http://schemas.microsoft.com/office/drawing/2014/main" id="{04B8ED95-1584-9648-A19C-8343129C39F4}"/>
              </a:ext>
            </a:extLst>
          </p:cNvPr>
          <p:cNvSpPr>
            <a:spLocks noGrp="1"/>
          </p:cNvSpPr>
          <p:nvPr>
            <p:ph type="body" sz="quarter" idx="18" hasCustomPrompt="1"/>
          </p:nvPr>
        </p:nvSpPr>
        <p:spPr>
          <a:xfrm>
            <a:off x="734714" y="1757011"/>
            <a:ext cx="9862529"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8" name="Text Placeholder 23">
            <a:extLst>
              <a:ext uri="{FF2B5EF4-FFF2-40B4-BE49-F238E27FC236}">
                <a16:creationId xmlns:a16="http://schemas.microsoft.com/office/drawing/2014/main" id="{7A1321D9-FC1B-6246-B897-C5BCE53AED79}"/>
              </a:ext>
            </a:extLst>
          </p:cNvPr>
          <p:cNvSpPr>
            <a:spLocks noGrp="1"/>
          </p:cNvSpPr>
          <p:nvPr>
            <p:ph type="body" sz="quarter" idx="16" hasCustomPrompt="1"/>
          </p:nvPr>
        </p:nvSpPr>
        <p:spPr>
          <a:xfrm>
            <a:off x="734714" y="642972"/>
            <a:ext cx="986252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pic>
        <p:nvPicPr>
          <p:cNvPr id="19" name="Picture 18" descr="A black and white striped pattern&#10;&#10;Description automatically generated with medium confidence">
            <a:extLst>
              <a:ext uri="{FF2B5EF4-FFF2-40B4-BE49-F238E27FC236}">
                <a16:creationId xmlns:a16="http://schemas.microsoft.com/office/drawing/2014/main" id="{40188F5B-666F-0C49-8AB6-1A5A03978F02}"/>
              </a:ext>
            </a:extLst>
          </p:cNvPr>
          <p:cNvPicPr>
            <a:picLocks noChangeAspect="1"/>
          </p:cNvPicPr>
          <p:nvPr userDrawn="1"/>
        </p:nvPicPr>
        <p:blipFill rotWithShape="1">
          <a:blip r:embed="rId3"/>
          <a:srcRect l="-82519" t="12958" r="82519" b="27582"/>
          <a:stretch/>
        </p:blipFill>
        <p:spPr>
          <a:xfrm>
            <a:off x="4811297" y="1227"/>
            <a:ext cx="7348110" cy="5922690"/>
          </a:xfrm>
          <a:prstGeom prst="rect">
            <a:avLst/>
          </a:prstGeom>
        </p:spPr>
      </p:pic>
    </p:spTree>
    <p:extLst>
      <p:ext uri="{BB962C8B-B14F-4D97-AF65-F5344CB8AC3E}">
        <p14:creationId xmlns:p14="http://schemas.microsoft.com/office/powerpoint/2010/main" val="29465389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Photo Slide 3">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21714963-FB4D-9B4D-BE98-080E196FF629}"/>
              </a:ext>
            </a:extLst>
          </p:cNvPr>
          <p:cNvSpPr>
            <a:spLocks noGrp="1"/>
          </p:cNvSpPr>
          <p:nvPr>
            <p:ph type="pic" sz="quarter" idx="10" hasCustomPrompt="1"/>
          </p:nvPr>
        </p:nvSpPr>
        <p:spPr>
          <a:xfrm>
            <a:off x="241300" y="228600"/>
            <a:ext cx="11696700" cy="5763986"/>
          </a:xfrm>
          <a:custGeom>
            <a:avLst/>
            <a:gdLst>
              <a:gd name="connsiteX0" fmla="*/ 0 w 11696700"/>
              <a:gd name="connsiteY0" fmla="*/ 0 h 5763986"/>
              <a:gd name="connsiteX1" fmla="*/ 11696700 w 11696700"/>
              <a:gd name="connsiteY1" fmla="*/ 0 h 5763986"/>
              <a:gd name="connsiteX2" fmla="*/ 11696700 w 11696700"/>
              <a:gd name="connsiteY2" fmla="*/ 757264 h 5763986"/>
              <a:gd name="connsiteX3" fmla="*/ 5956300 w 11696700"/>
              <a:gd name="connsiteY3" fmla="*/ 757264 h 5763986"/>
              <a:gd name="connsiteX4" fmla="*/ 5956300 w 11696700"/>
              <a:gd name="connsiteY4" fmla="*/ 3182964 h 5763986"/>
              <a:gd name="connsiteX5" fmla="*/ 11696700 w 11696700"/>
              <a:gd name="connsiteY5" fmla="*/ 3182964 h 5763986"/>
              <a:gd name="connsiteX6" fmla="*/ 11696700 w 11696700"/>
              <a:gd name="connsiteY6" fmla="*/ 5763986 h 5763986"/>
              <a:gd name="connsiteX7" fmla="*/ 0 w 11696700"/>
              <a:gd name="connsiteY7" fmla="*/ 5763986 h 576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6700" h="5763986">
                <a:moveTo>
                  <a:pt x="0" y="0"/>
                </a:moveTo>
                <a:lnTo>
                  <a:pt x="11696700" y="0"/>
                </a:lnTo>
                <a:lnTo>
                  <a:pt x="11696700" y="757264"/>
                </a:lnTo>
                <a:lnTo>
                  <a:pt x="5956300" y="757264"/>
                </a:lnTo>
                <a:lnTo>
                  <a:pt x="5956300" y="3182964"/>
                </a:lnTo>
                <a:lnTo>
                  <a:pt x="11696700" y="3182964"/>
                </a:lnTo>
                <a:lnTo>
                  <a:pt x="11696700" y="5763986"/>
                </a:lnTo>
                <a:lnTo>
                  <a:pt x="0" y="5763986"/>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11" name="Group 10">
            <a:extLst>
              <a:ext uri="{FF2B5EF4-FFF2-40B4-BE49-F238E27FC236}">
                <a16:creationId xmlns:a16="http://schemas.microsoft.com/office/drawing/2014/main" id="{9C6226AC-BA94-5A4B-96F3-2B04AFA7B8FB}"/>
              </a:ext>
            </a:extLst>
          </p:cNvPr>
          <p:cNvGrpSpPr/>
          <p:nvPr userDrawn="1"/>
        </p:nvGrpSpPr>
        <p:grpSpPr>
          <a:xfrm>
            <a:off x="301128" y="6151084"/>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640DD448-DB0A-B74B-960D-98C5CD38994B}"/>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2885E182-277F-2744-9537-51648653FC7A}"/>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367E996A-AC35-7C43-9A90-E21C9C44B623}"/>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2001286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7CE0D-8001-4358-5427-0483B7167FC3}"/>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AD7ED6D1-C250-CA09-77D7-B40E036424FC}"/>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8D6F5B5-ADD8-297F-2804-023010CD0257}"/>
              </a:ext>
            </a:extLst>
          </p:cNvPr>
          <p:cNvSpPr>
            <a:spLocks noGrp="1"/>
          </p:cNvSpPr>
          <p:nvPr>
            <p:ph type="dt" sz="half" idx="10"/>
          </p:nvPr>
        </p:nvSpPr>
        <p:spPr/>
        <p:txBody>
          <a:bodyPr/>
          <a:lstStyle/>
          <a:p>
            <a:fld id="{D615897A-616D-429C-8142-7F832375BCEA}" type="datetimeFigureOut">
              <a:rPr lang="de-DE" smtClean="0"/>
              <a:t>05.07.2023</a:t>
            </a:fld>
            <a:endParaRPr lang="de-DE"/>
          </a:p>
        </p:txBody>
      </p:sp>
      <p:sp>
        <p:nvSpPr>
          <p:cNvPr id="5" name="Fußzeilenplatzhalter 4">
            <a:extLst>
              <a:ext uri="{FF2B5EF4-FFF2-40B4-BE49-F238E27FC236}">
                <a16:creationId xmlns:a16="http://schemas.microsoft.com/office/drawing/2014/main" id="{DB2EFC7F-BF92-702C-195C-8591BF26882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B687F19-74A0-B6BB-1A7D-2C2291890188}"/>
              </a:ext>
            </a:extLst>
          </p:cNvPr>
          <p:cNvSpPr>
            <a:spLocks noGrp="1"/>
          </p:cNvSpPr>
          <p:nvPr>
            <p:ph type="sldNum" sz="quarter" idx="12"/>
          </p:nvPr>
        </p:nvSpPr>
        <p:spPr/>
        <p:txBody>
          <a:bodyPr/>
          <a:lstStyle/>
          <a:p>
            <a:fld id="{7EDA878F-CF05-4DC2-864F-4E43329EC87B}" type="slidenum">
              <a:rPr lang="de-DE" smtClean="0"/>
              <a:t>‹Nr.›</a:t>
            </a:fld>
            <a:endParaRPr lang="de-DE"/>
          </a:p>
        </p:txBody>
      </p:sp>
    </p:spTree>
    <p:extLst>
      <p:ext uri="{BB962C8B-B14F-4D97-AF65-F5344CB8AC3E}">
        <p14:creationId xmlns:p14="http://schemas.microsoft.com/office/powerpoint/2010/main" val="2871479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4068" y="1619337"/>
            <a:ext cx="12165015" cy="5228647"/>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5319" y="2707991"/>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602" y="2076638"/>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83823" y="3566496"/>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403" y="2711087"/>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880" y="2079734"/>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28101" y="3569592"/>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5088" y="2694676"/>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9371" y="2063323"/>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53592" y="3553181"/>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9366" y="2697772"/>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649" y="2066419"/>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97870" y="3556277"/>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2" name="Picture 21" descr="Background pattern&#10;&#10;Description automatically generated">
            <a:extLst>
              <a:ext uri="{FF2B5EF4-FFF2-40B4-BE49-F238E27FC236}">
                <a16:creationId xmlns:a16="http://schemas.microsoft.com/office/drawing/2014/main" id="{9B7AA32D-C8AE-F34E-8CB1-A71A96409C07}"/>
              </a:ext>
            </a:extLst>
          </p:cNvPr>
          <p:cNvPicPr>
            <a:picLocks noChangeAspect="1"/>
          </p:cNvPicPr>
          <p:nvPr userDrawn="1"/>
        </p:nvPicPr>
        <p:blipFill rotWithShape="1">
          <a:blip r:embed="rId2">
            <a:alphaModFix amt="48000"/>
          </a:blip>
          <a:srcRect l="-26773" t="-4018" r="-5883" b="83247"/>
          <a:stretch/>
        </p:blipFill>
        <p:spPr>
          <a:xfrm>
            <a:off x="2588587" y="5666155"/>
            <a:ext cx="5564883" cy="1181829"/>
          </a:xfrm>
          <a:prstGeom prst="rect">
            <a:avLst/>
          </a:prstGeom>
        </p:spPr>
      </p:pic>
    </p:spTree>
    <p:extLst>
      <p:ext uri="{BB962C8B-B14F-4D97-AF65-F5344CB8AC3E}">
        <p14:creationId xmlns:p14="http://schemas.microsoft.com/office/powerpoint/2010/main" val="21768420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ext Slide with Photo - Orange">
    <p:spTree>
      <p:nvGrpSpPr>
        <p:cNvPr id="1" name=""/>
        <p:cNvGrpSpPr/>
        <p:nvPr/>
      </p:nvGrpSpPr>
      <p:grpSpPr>
        <a:xfrm>
          <a:off x="0" y="0"/>
          <a:ext cx="0" cy="0"/>
          <a:chOff x="0" y="0"/>
          <a:chExt cx="0" cy="0"/>
        </a:xfrm>
      </p:grpSpPr>
      <p:pic>
        <p:nvPicPr>
          <p:cNvPr id="12" name="Picture 11" descr="A black and white striped pattern&#10;&#10;Description automatically generated with medium confidence">
            <a:extLst>
              <a:ext uri="{FF2B5EF4-FFF2-40B4-BE49-F238E27FC236}">
                <a16:creationId xmlns:a16="http://schemas.microsoft.com/office/drawing/2014/main" id="{00998524-1A84-7048-985A-6A16BEBC62BA}"/>
              </a:ext>
            </a:extLst>
          </p:cNvPr>
          <p:cNvPicPr>
            <a:picLocks noChangeAspect="1"/>
          </p:cNvPicPr>
          <p:nvPr userDrawn="1"/>
        </p:nvPicPr>
        <p:blipFill rotWithShape="1">
          <a:blip r:embed="rId2"/>
          <a:srcRect l="-25172" t="20705" r="18173" b="15673"/>
          <a:stretch/>
        </p:blipFill>
        <p:spPr>
          <a:xfrm>
            <a:off x="5333853" y="1227"/>
            <a:ext cx="6825554" cy="5501502"/>
          </a:xfrm>
          <a:prstGeom prst="rect">
            <a:avLst/>
          </a:prstGeom>
        </p:spPr>
      </p:pic>
      <p:sp>
        <p:nvSpPr>
          <p:cNvPr id="15" name="Rectangle 14">
            <a:extLst>
              <a:ext uri="{FF2B5EF4-FFF2-40B4-BE49-F238E27FC236}">
                <a16:creationId xmlns:a16="http://schemas.microsoft.com/office/drawing/2014/main" id="{C4B89089-1C36-7244-9F09-526D03ABED84}"/>
              </a:ext>
            </a:extLst>
          </p:cNvPr>
          <p:cNvSpPr/>
          <p:nvPr userDrawn="1"/>
        </p:nvSpPr>
        <p:spPr>
          <a:xfrm flipV="1">
            <a:off x="1038225" y="-4"/>
            <a:ext cx="6216471" cy="6892757"/>
          </a:xfrm>
          <a:prstGeom prst="rect">
            <a:avLst/>
          </a:prstGeom>
          <a:solidFill>
            <a:srgbClr val="F2795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8" name="Picture Placeholder 17">
            <a:extLst>
              <a:ext uri="{FF2B5EF4-FFF2-40B4-BE49-F238E27FC236}">
                <a16:creationId xmlns:a16="http://schemas.microsoft.com/office/drawing/2014/main" id="{92E6FEF1-361F-DA48-B081-56FB58B9D5C0}"/>
              </a:ext>
            </a:extLst>
          </p:cNvPr>
          <p:cNvSpPr>
            <a:spLocks noGrp="1"/>
          </p:cNvSpPr>
          <p:nvPr>
            <p:ph type="pic" sz="quarter" idx="10"/>
          </p:nvPr>
        </p:nvSpPr>
        <p:spPr>
          <a:xfrm>
            <a:off x="7298140" y="228600"/>
            <a:ext cx="4659043"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C0B568-8553-E241-9EDA-C0F05E92B9ED}"/>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0" name="Text Placeholder 23">
            <a:extLst>
              <a:ext uri="{FF2B5EF4-FFF2-40B4-BE49-F238E27FC236}">
                <a16:creationId xmlns:a16="http://schemas.microsoft.com/office/drawing/2014/main" id="{249C99CF-6146-5A4D-8BA5-1D0251E7BE18}"/>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2" name="Group 1">
            <a:extLst>
              <a:ext uri="{FF2B5EF4-FFF2-40B4-BE49-F238E27FC236}">
                <a16:creationId xmlns:a16="http://schemas.microsoft.com/office/drawing/2014/main" id="{0C44AB79-AB5C-FC77-7315-F5999D594395}"/>
              </a:ext>
            </a:extLst>
          </p:cNvPr>
          <p:cNvGrpSpPr/>
          <p:nvPr userDrawn="1"/>
        </p:nvGrpSpPr>
        <p:grpSpPr>
          <a:xfrm rot="16200000">
            <a:off x="-418181" y="5125361"/>
            <a:ext cx="2334324" cy="307260"/>
            <a:chOff x="301128" y="6151084"/>
            <a:chExt cx="3144242" cy="374574"/>
          </a:xfrm>
        </p:grpSpPr>
        <p:pic>
          <p:nvPicPr>
            <p:cNvPr id="3" name="Picture 2" descr="Shape&#10;&#10;Description automatically generated with medium confidence">
              <a:extLst>
                <a:ext uri="{FF2B5EF4-FFF2-40B4-BE49-F238E27FC236}">
                  <a16:creationId xmlns:a16="http://schemas.microsoft.com/office/drawing/2014/main" id="{E30E8B38-1179-778D-30F2-3B1C17DC22E4}"/>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5FB3520B-6B1C-FDBE-464E-45E624554BED}"/>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C3EDCDD4-4D12-D8C2-59E6-10D96DC9E576}"/>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3016889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Quote slide - Orange">
    <p:spTree>
      <p:nvGrpSpPr>
        <p:cNvPr id="1" name=""/>
        <p:cNvGrpSpPr/>
        <p:nvPr/>
      </p:nvGrpSpPr>
      <p:grpSpPr>
        <a:xfrm>
          <a:off x="0" y="0"/>
          <a:ext cx="0" cy="0"/>
          <a:chOff x="0" y="0"/>
          <a:chExt cx="0" cy="0"/>
        </a:xfrm>
      </p:grpSpPr>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5957047" y="0"/>
            <a:ext cx="5395869"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18" name="Picture 17" descr="A black background with white dots&#10;&#10;Description automatically generated with low confidence">
            <a:extLst>
              <a:ext uri="{FF2B5EF4-FFF2-40B4-BE49-F238E27FC236}">
                <a16:creationId xmlns:a16="http://schemas.microsoft.com/office/drawing/2014/main" id="{EE2566D1-75F4-854F-B455-4E00E261FDF7}"/>
              </a:ext>
            </a:extLst>
          </p:cNvPr>
          <p:cNvPicPr/>
          <p:nvPr userDrawn="1"/>
        </p:nvPicPr>
        <p:blipFill rotWithShape="1">
          <a:blip r:embed="rId2">
            <a:alphaModFix amt="10000"/>
            <a:extLst>
              <a:ext uri="{28A0092B-C50C-407E-A947-70E740481C1C}">
                <a14:useLocalDpi xmlns:a14="http://schemas.microsoft.com/office/drawing/2010/main" val="0"/>
              </a:ext>
            </a:extLst>
          </a:blip>
          <a:srcRect t="894" r="3674" b="11294"/>
          <a:stretch/>
        </p:blipFill>
        <p:spPr>
          <a:xfrm rot="16200000">
            <a:off x="2769567" y="-1426306"/>
            <a:ext cx="2640661" cy="4473027"/>
          </a:xfrm>
          <a:prstGeom prst="rect">
            <a:avLst/>
          </a:prstGeom>
        </p:spPr>
      </p:pic>
      <p:grpSp>
        <p:nvGrpSpPr>
          <p:cNvPr id="10" name="Group 9">
            <a:extLst>
              <a:ext uri="{FF2B5EF4-FFF2-40B4-BE49-F238E27FC236}">
                <a16:creationId xmlns:a16="http://schemas.microsoft.com/office/drawing/2014/main" id="{51AD5ACE-C426-6C43-9319-4A893B92BE9D}"/>
              </a:ext>
            </a:extLst>
          </p:cNvPr>
          <p:cNvGrpSpPr/>
          <p:nvPr userDrawn="1"/>
        </p:nvGrpSpPr>
        <p:grpSpPr>
          <a:xfrm>
            <a:off x="839084" y="6190727"/>
            <a:ext cx="3144242" cy="374574"/>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1174A39B-2588-454E-8B92-21A97B8C00C9}"/>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251B80BD-BB09-3340-9FB7-F34FD7E296C9}"/>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3F22F465-AD0B-6C4B-A985-F29D199EEB12}"/>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
        <p:nvSpPr>
          <p:cNvPr id="2" name="Text Placeholder 23">
            <a:extLst>
              <a:ext uri="{FF2B5EF4-FFF2-40B4-BE49-F238E27FC236}">
                <a16:creationId xmlns:a16="http://schemas.microsoft.com/office/drawing/2014/main" id="{B2AF589B-E89B-6432-A165-EDA5F0BC2318}"/>
              </a:ext>
            </a:extLst>
          </p:cNvPr>
          <p:cNvSpPr>
            <a:spLocks noGrp="1"/>
          </p:cNvSpPr>
          <p:nvPr>
            <p:ph type="body" sz="quarter" idx="16" hasCustomPrompt="1"/>
          </p:nvPr>
        </p:nvSpPr>
        <p:spPr>
          <a:xfrm>
            <a:off x="733139"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 name="Text Placeholder 17">
            <a:extLst>
              <a:ext uri="{FF2B5EF4-FFF2-40B4-BE49-F238E27FC236}">
                <a16:creationId xmlns:a16="http://schemas.microsoft.com/office/drawing/2014/main" id="{EDD8681A-A247-A7C9-2298-A2613386ED1E}"/>
              </a:ext>
            </a:extLst>
          </p:cNvPr>
          <p:cNvSpPr>
            <a:spLocks noGrp="1"/>
          </p:cNvSpPr>
          <p:nvPr>
            <p:ph type="body" sz="quarter" idx="18" hasCustomPrompt="1"/>
          </p:nvPr>
        </p:nvSpPr>
        <p:spPr>
          <a:xfrm>
            <a:off x="775083" y="1427837"/>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1938397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8201" y="1175336"/>
            <a:ext cx="12165015" cy="2721827"/>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37073" y="1945768"/>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41356" y="1314415"/>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03622" y="2413967"/>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18649" y="1948864"/>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14366" y="1317511"/>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35309" y="2388684"/>
            <a:ext cx="3024340" cy="1502625"/>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06842" y="1932453"/>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11125" y="1301100"/>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6138" y="2375291"/>
            <a:ext cx="3024340" cy="1521872"/>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51120" y="1935549"/>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55403" y="1304196"/>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71525" y="2413967"/>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grpSp>
        <p:nvGrpSpPr>
          <p:cNvPr id="59" name="Group 58">
            <a:extLst>
              <a:ext uri="{FF2B5EF4-FFF2-40B4-BE49-F238E27FC236}">
                <a16:creationId xmlns:a16="http://schemas.microsoft.com/office/drawing/2014/main" id="{F7A9F7E2-4B9C-A793-EECD-E47519AB217E}"/>
              </a:ext>
            </a:extLst>
          </p:cNvPr>
          <p:cNvGrpSpPr/>
          <p:nvPr userDrawn="1"/>
        </p:nvGrpSpPr>
        <p:grpSpPr>
          <a:xfrm>
            <a:off x="10764" y="3907382"/>
            <a:ext cx="12165015" cy="2950618"/>
            <a:chOff x="0" y="4738255"/>
            <a:chExt cx="21169744" cy="5292436"/>
          </a:xfrm>
        </p:grpSpPr>
        <p:sp>
          <p:nvSpPr>
            <p:cNvPr id="60" name="Rectangle 59">
              <a:extLst>
                <a:ext uri="{FF2B5EF4-FFF2-40B4-BE49-F238E27FC236}">
                  <a16:creationId xmlns:a16="http://schemas.microsoft.com/office/drawing/2014/main" id="{857B92B9-9F02-B81E-59B6-745DB5A68C60}"/>
                </a:ext>
              </a:extLst>
            </p:cNvPr>
            <p:cNvSpPr/>
            <p:nvPr/>
          </p:nvSpPr>
          <p:spPr>
            <a:xfrm>
              <a:off x="0" y="4738255"/>
              <a:ext cx="5292436" cy="5292436"/>
            </a:xfrm>
            <a:prstGeom prst="rect">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BA5E161B-73F8-4BBE-E0C9-2B94838FB257}"/>
                </a:ext>
              </a:extLst>
            </p:cNvPr>
            <p:cNvSpPr/>
            <p:nvPr/>
          </p:nvSpPr>
          <p:spPr>
            <a:xfrm>
              <a:off x="5292436" y="4738255"/>
              <a:ext cx="5292436" cy="5292436"/>
            </a:xfrm>
            <a:prstGeom prst="rect">
              <a:avLst/>
            </a:prstGeom>
            <a:solidFill>
              <a:srgbClr val="BAC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967460AE-CC97-DDA0-3AFD-650767B292E0}"/>
                </a:ext>
              </a:extLst>
            </p:cNvPr>
            <p:cNvSpPr/>
            <p:nvPr/>
          </p:nvSpPr>
          <p:spPr>
            <a:xfrm>
              <a:off x="10584872" y="4738255"/>
              <a:ext cx="5292436" cy="5292436"/>
            </a:xfrm>
            <a:prstGeom prst="rect">
              <a:avLst/>
            </a:prstGeom>
            <a:solidFill>
              <a:srgbClr val="D3B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9D352329-08FF-628B-DF7A-31DD6972EEC1}"/>
                </a:ext>
              </a:extLst>
            </p:cNvPr>
            <p:cNvSpPr/>
            <p:nvPr/>
          </p:nvSpPr>
          <p:spPr>
            <a:xfrm>
              <a:off x="15877308" y="4738255"/>
              <a:ext cx="5292436" cy="5292436"/>
            </a:xfrm>
            <a:prstGeom prst="rect">
              <a:avLst/>
            </a:prstGeom>
            <a:solidFill>
              <a:srgbClr val="F9C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4" name="Text Placeholder 17">
            <a:extLst>
              <a:ext uri="{FF2B5EF4-FFF2-40B4-BE49-F238E27FC236}">
                <a16:creationId xmlns:a16="http://schemas.microsoft.com/office/drawing/2014/main" id="{7E05B733-B5B2-FDFA-4D36-D205A6762646}"/>
              </a:ext>
            </a:extLst>
          </p:cNvPr>
          <p:cNvSpPr>
            <a:spLocks noGrp="1"/>
          </p:cNvSpPr>
          <p:nvPr>
            <p:ph type="body" sz="quarter" idx="30" hasCustomPrompt="1"/>
          </p:nvPr>
        </p:nvSpPr>
        <p:spPr>
          <a:xfrm>
            <a:off x="3039636" y="4677814"/>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65" name="Text Placeholder 23">
            <a:extLst>
              <a:ext uri="{FF2B5EF4-FFF2-40B4-BE49-F238E27FC236}">
                <a16:creationId xmlns:a16="http://schemas.microsoft.com/office/drawing/2014/main" id="{AB94F7A9-2DE1-B089-1DDC-FEF813C9FE0D}"/>
              </a:ext>
            </a:extLst>
          </p:cNvPr>
          <p:cNvSpPr>
            <a:spLocks noGrp="1"/>
          </p:cNvSpPr>
          <p:nvPr>
            <p:ph type="body" sz="quarter" idx="31" hasCustomPrompt="1"/>
          </p:nvPr>
        </p:nvSpPr>
        <p:spPr>
          <a:xfrm>
            <a:off x="3043919" y="4046461"/>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66" name="Text Placeholder 17">
            <a:extLst>
              <a:ext uri="{FF2B5EF4-FFF2-40B4-BE49-F238E27FC236}">
                <a16:creationId xmlns:a16="http://schemas.microsoft.com/office/drawing/2014/main" id="{202BE11B-427F-F9C0-754B-BABD7AD5DE9A}"/>
              </a:ext>
            </a:extLst>
          </p:cNvPr>
          <p:cNvSpPr>
            <a:spLocks noGrp="1"/>
          </p:cNvSpPr>
          <p:nvPr>
            <p:ph type="body" sz="quarter" idx="32" hasCustomPrompt="1"/>
          </p:nvPr>
        </p:nvSpPr>
        <p:spPr>
          <a:xfrm>
            <a:off x="3006185" y="5146013"/>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7" name="Text Placeholder 17">
            <a:extLst>
              <a:ext uri="{FF2B5EF4-FFF2-40B4-BE49-F238E27FC236}">
                <a16:creationId xmlns:a16="http://schemas.microsoft.com/office/drawing/2014/main" id="{47FA7802-EA20-EFE6-6A98-DC0ED6A4F4BD}"/>
              </a:ext>
            </a:extLst>
          </p:cNvPr>
          <p:cNvSpPr>
            <a:spLocks noGrp="1"/>
          </p:cNvSpPr>
          <p:nvPr>
            <p:ph type="body" sz="quarter" idx="33" hasCustomPrompt="1"/>
          </p:nvPr>
        </p:nvSpPr>
        <p:spPr>
          <a:xfrm>
            <a:off x="-16086" y="4680910"/>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68" name="Text Placeholder 23">
            <a:extLst>
              <a:ext uri="{FF2B5EF4-FFF2-40B4-BE49-F238E27FC236}">
                <a16:creationId xmlns:a16="http://schemas.microsoft.com/office/drawing/2014/main" id="{C45BE3A3-DE0B-6636-A429-D58031A0D404}"/>
              </a:ext>
            </a:extLst>
          </p:cNvPr>
          <p:cNvSpPr>
            <a:spLocks noGrp="1"/>
          </p:cNvSpPr>
          <p:nvPr>
            <p:ph type="body" sz="quarter" idx="34" hasCustomPrompt="1"/>
          </p:nvPr>
        </p:nvSpPr>
        <p:spPr>
          <a:xfrm>
            <a:off x="-11803" y="4049557"/>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69" name="Text Placeholder 17">
            <a:extLst>
              <a:ext uri="{FF2B5EF4-FFF2-40B4-BE49-F238E27FC236}">
                <a16:creationId xmlns:a16="http://schemas.microsoft.com/office/drawing/2014/main" id="{F98D3E07-F1E2-285C-F707-37D3DA344CA0}"/>
              </a:ext>
            </a:extLst>
          </p:cNvPr>
          <p:cNvSpPr>
            <a:spLocks noGrp="1"/>
          </p:cNvSpPr>
          <p:nvPr>
            <p:ph type="body" sz="quarter" idx="35" hasCustomPrompt="1"/>
          </p:nvPr>
        </p:nvSpPr>
        <p:spPr>
          <a:xfrm>
            <a:off x="-32746" y="5120730"/>
            <a:ext cx="3024340" cy="1502625"/>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0" name="Text Placeholder 17">
            <a:extLst>
              <a:ext uri="{FF2B5EF4-FFF2-40B4-BE49-F238E27FC236}">
                <a16:creationId xmlns:a16="http://schemas.microsoft.com/office/drawing/2014/main" id="{892D8D79-6384-66F7-AF62-274CB5BB00AE}"/>
              </a:ext>
            </a:extLst>
          </p:cNvPr>
          <p:cNvSpPr>
            <a:spLocks noGrp="1"/>
          </p:cNvSpPr>
          <p:nvPr>
            <p:ph type="body" sz="quarter" idx="36" hasCustomPrompt="1"/>
          </p:nvPr>
        </p:nvSpPr>
        <p:spPr>
          <a:xfrm>
            <a:off x="9109405" y="4664499"/>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71" name="Text Placeholder 23">
            <a:extLst>
              <a:ext uri="{FF2B5EF4-FFF2-40B4-BE49-F238E27FC236}">
                <a16:creationId xmlns:a16="http://schemas.microsoft.com/office/drawing/2014/main" id="{0FF6F375-44D6-2504-B2AD-28ECE7430E51}"/>
              </a:ext>
            </a:extLst>
          </p:cNvPr>
          <p:cNvSpPr>
            <a:spLocks noGrp="1"/>
          </p:cNvSpPr>
          <p:nvPr>
            <p:ph type="body" sz="quarter" idx="37" hasCustomPrompt="1"/>
          </p:nvPr>
        </p:nvSpPr>
        <p:spPr>
          <a:xfrm>
            <a:off x="9113688" y="4033146"/>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72" name="Text Placeholder 17">
            <a:extLst>
              <a:ext uri="{FF2B5EF4-FFF2-40B4-BE49-F238E27FC236}">
                <a16:creationId xmlns:a16="http://schemas.microsoft.com/office/drawing/2014/main" id="{FEB78C00-B55F-604D-8439-DEE8A6DF4DF4}"/>
              </a:ext>
            </a:extLst>
          </p:cNvPr>
          <p:cNvSpPr>
            <a:spLocks noGrp="1"/>
          </p:cNvSpPr>
          <p:nvPr>
            <p:ph type="body" sz="quarter" idx="38" hasCustomPrompt="1"/>
          </p:nvPr>
        </p:nvSpPr>
        <p:spPr>
          <a:xfrm>
            <a:off x="9138701" y="5107337"/>
            <a:ext cx="3024340" cy="1521872"/>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E9B32541-E561-421A-F1CD-25E0E908E84D}"/>
              </a:ext>
            </a:extLst>
          </p:cNvPr>
          <p:cNvSpPr>
            <a:spLocks noGrp="1"/>
          </p:cNvSpPr>
          <p:nvPr>
            <p:ph type="body" sz="quarter" idx="39" hasCustomPrompt="1"/>
          </p:nvPr>
        </p:nvSpPr>
        <p:spPr>
          <a:xfrm>
            <a:off x="6053683" y="4667595"/>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74" name="Text Placeholder 23">
            <a:extLst>
              <a:ext uri="{FF2B5EF4-FFF2-40B4-BE49-F238E27FC236}">
                <a16:creationId xmlns:a16="http://schemas.microsoft.com/office/drawing/2014/main" id="{AB9B056C-54B4-8C1B-0189-ABF6B6CADDB7}"/>
              </a:ext>
            </a:extLst>
          </p:cNvPr>
          <p:cNvSpPr>
            <a:spLocks noGrp="1"/>
          </p:cNvSpPr>
          <p:nvPr>
            <p:ph type="body" sz="quarter" idx="40" hasCustomPrompt="1"/>
          </p:nvPr>
        </p:nvSpPr>
        <p:spPr>
          <a:xfrm>
            <a:off x="6057966" y="4036242"/>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75" name="Text Placeholder 17">
            <a:extLst>
              <a:ext uri="{FF2B5EF4-FFF2-40B4-BE49-F238E27FC236}">
                <a16:creationId xmlns:a16="http://schemas.microsoft.com/office/drawing/2014/main" id="{BD3AF571-BFFC-27A4-7B87-088330B07D88}"/>
              </a:ext>
            </a:extLst>
          </p:cNvPr>
          <p:cNvSpPr>
            <a:spLocks noGrp="1"/>
          </p:cNvSpPr>
          <p:nvPr>
            <p:ph type="body" sz="quarter" idx="41" hasCustomPrompt="1"/>
          </p:nvPr>
        </p:nvSpPr>
        <p:spPr>
          <a:xfrm>
            <a:off x="6074088" y="5146013"/>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23059534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ext Slide with Photo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0000F3F-3215-5A45-A03E-AC727D88D02E}"/>
              </a:ext>
            </a:extLst>
          </p:cNvPr>
          <p:cNvSpPr/>
          <p:nvPr userDrawn="1"/>
        </p:nvSpPr>
        <p:spPr>
          <a:xfrm flipV="1">
            <a:off x="1057275" y="-4"/>
            <a:ext cx="6197421" cy="6892757"/>
          </a:xfrm>
          <a:prstGeom prst="rect">
            <a:avLst/>
          </a:prstGeom>
          <a:solidFill>
            <a:srgbClr val="3AA0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2" name="Picture Placeholder 17">
            <a:extLst>
              <a:ext uri="{FF2B5EF4-FFF2-40B4-BE49-F238E27FC236}">
                <a16:creationId xmlns:a16="http://schemas.microsoft.com/office/drawing/2014/main" id="{18AFA145-402A-1D43-B4EF-7E0A29EDF6FC}"/>
              </a:ext>
            </a:extLst>
          </p:cNvPr>
          <p:cNvSpPr>
            <a:spLocks noGrp="1"/>
          </p:cNvSpPr>
          <p:nvPr>
            <p:ph type="pic" sz="quarter" idx="10"/>
          </p:nvPr>
        </p:nvSpPr>
        <p:spPr>
          <a:xfrm>
            <a:off x="7298140" y="228600"/>
            <a:ext cx="4659043"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Text Placeholder 17">
            <a:extLst>
              <a:ext uri="{FF2B5EF4-FFF2-40B4-BE49-F238E27FC236}">
                <a16:creationId xmlns:a16="http://schemas.microsoft.com/office/drawing/2014/main" id="{094267F6-51B9-6F44-A139-B0EC46A469E4}"/>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5" name="Text Placeholder 23">
            <a:extLst>
              <a:ext uri="{FF2B5EF4-FFF2-40B4-BE49-F238E27FC236}">
                <a16:creationId xmlns:a16="http://schemas.microsoft.com/office/drawing/2014/main" id="{9BFFA626-8117-F746-8855-E663EA82A6D1}"/>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2" name="Group 1">
            <a:extLst>
              <a:ext uri="{FF2B5EF4-FFF2-40B4-BE49-F238E27FC236}">
                <a16:creationId xmlns:a16="http://schemas.microsoft.com/office/drawing/2014/main" id="{2BBCFF70-40E8-713E-E8DC-748671379FB8}"/>
              </a:ext>
            </a:extLst>
          </p:cNvPr>
          <p:cNvGrpSpPr/>
          <p:nvPr userDrawn="1"/>
        </p:nvGrpSpPr>
        <p:grpSpPr>
          <a:xfrm rot="16200000">
            <a:off x="-418181" y="5125361"/>
            <a:ext cx="2334324" cy="307260"/>
            <a:chOff x="301128" y="6151084"/>
            <a:chExt cx="3144242" cy="374574"/>
          </a:xfrm>
        </p:grpSpPr>
        <p:pic>
          <p:nvPicPr>
            <p:cNvPr id="3" name="Picture 2" descr="Shape&#10;&#10;Description automatically generated with medium confidence">
              <a:extLst>
                <a:ext uri="{FF2B5EF4-FFF2-40B4-BE49-F238E27FC236}">
                  <a16:creationId xmlns:a16="http://schemas.microsoft.com/office/drawing/2014/main" id="{5C54085F-870F-12DB-92C3-F395A5C9ED1C}"/>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778A697B-ADCC-EF4E-1AAA-3C5D9CD01FEF}"/>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A507FA8B-605D-93F5-A7C8-D6A1D411E134}"/>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40528996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Bullet Slide - Light Green">
    <p:spTree>
      <p:nvGrpSpPr>
        <p:cNvPr id="1" name=""/>
        <p:cNvGrpSpPr/>
        <p:nvPr/>
      </p:nvGrpSpPr>
      <p:grpSpPr>
        <a:xfrm>
          <a:off x="0" y="0"/>
          <a:ext cx="0" cy="0"/>
          <a:chOff x="0" y="0"/>
          <a:chExt cx="0" cy="0"/>
        </a:xfrm>
      </p:grpSpPr>
      <p:sp>
        <p:nvSpPr>
          <p:cNvPr id="12" name="Text Placeholder 25">
            <a:extLst>
              <a:ext uri="{FF2B5EF4-FFF2-40B4-BE49-F238E27FC236}">
                <a16:creationId xmlns:a16="http://schemas.microsoft.com/office/drawing/2014/main" id="{A6E88258-E8BB-0243-982D-D12F9A4BE97B}"/>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3" name="Text Placeholder 23">
            <a:extLst>
              <a:ext uri="{FF2B5EF4-FFF2-40B4-BE49-F238E27FC236}">
                <a16:creationId xmlns:a16="http://schemas.microsoft.com/office/drawing/2014/main" id="{D3EECD35-6756-FA41-B826-D6943CDC9CA3}"/>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F27954"/>
                </a:solidFill>
                <a:latin typeface="+mn-lt"/>
              </a:defRPr>
            </a:lvl1pPr>
          </a:lstStyle>
          <a:p>
            <a:pPr lvl="0"/>
            <a:r>
              <a:rPr lang="en-US" dirty="0"/>
              <a:t>TITLE</a:t>
            </a:r>
          </a:p>
        </p:txBody>
      </p:sp>
      <p:cxnSp>
        <p:nvCxnSpPr>
          <p:cNvPr id="15" name="Straight Connector 14">
            <a:extLst>
              <a:ext uri="{FF2B5EF4-FFF2-40B4-BE49-F238E27FC236}">
                <a16:creationId xmlns:a16="http://schemas.microsoft.com/office/drawing/2014/main" id="{2FF493DD-D764-1543-AEBF-90D4711E1DEB}"/>
              </a:ext>
            </a:extLst>
          </p:cNvPr>
          <p:cNvCxnSpPr>
            <a:cxnSpLocks/>
          </p:cNvCxnSpPr>
          <p:nvPr userDrawn="1"/>
        </p:nvCxnSpPr>
        <p:spPr>
          <a:xfrm>
            <a:off x="5346936" y="-25722"/>
            <a:ext cx="0" cy="6853558"/>
          </a:xfrm>
          <a:prstGeom prst="line">
            <a:avLst/>
          </a:prstGeom>
          <a:ln w="12700">
            <a:solidFill>
              <a:srgbClr val="F27954"/>
            </a:solidFill>
          </a:ln>
        </p:spPr>
        <p:style>
          <a:lnRef idx="1">
            <a:schemeClr val="accent1"/>
          </a:lnRef>
          <a:fillRef idx="0">
            <a:schemeClr val="accent1"/>
          </a:fillRef>
          <a:effectRef idx="0">
            <a:schemeClr val="accent1"/>
          </a:effectRef>
          <a:fontRef idx="minor">
            <a:schemeClr val="tx1"/>
          </a:fontRef>
        </p:style>
      </p:cxnSp>
      <p:sp>
        <p:nvSpPr>
          <p:cNvPr id="18" name="Text Placeholder 23">
            <a:extLst>
              <a:ext uri="{FF2B5EF4-FFF2-40B4-BE49-F238E27FC236}">
                <a16:creationId xmlns:a16="http://schemas.microsoft.com/office/drawing/2014/main" id="{AE542F0D-4252-7C40-AD55-0302A8BCE5D9}"/>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F27954"/>
                </a:solidFill>
                <a:latin typeface="+mn-lt"/>
              </a:defRPr>
            </a:lvl1pPr>
          </a:lstStyle>
          <a:p>
            <a:pPr lvl="0"/>
            <a:r>
              <a:rPr lang="en-US" dirty="0"/>
              <a:t>BULLET POINT SLIDE</a:t>
            </a:r>
          </a:p>
        </p:txBody>
      </p:sp>
      <p:sp>
        <p:nvSpPr>
          <p:cNvPr id="20" name="Text Placeholder 23">
            <a:extLst>
              <a:ext uri="{FF2B5EF4-FFF2-40B4-BE49-F238E27FC236}">
                <a16:creationId xmlns:a16="http://schemas.microsoft.com/office/drawing/2014/main" id="{19F75B0F-4397-6C4F-B20C-8045C0D4A69A}"/>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Tree>
    <p:extLst>
      <p:ext uri="{BB962C8B-B14F-4D97-AF65-F5344CB8AC3E}">
        <p14:creationId xmlns:p14="http://schemas.microsoft.com/office/powerpoint/2010/main" val="22457226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ext / Photo Slide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228E03E-E573-114A-9C13-2157A15A837F}"/>
              </a:ext>
            </a:extLst>
          </p:cNvPr>
          <p:cNvSpPr/>
          <p:nvPr userDrawn="1"/>
        </p:nvSpPr>
        <p:spPr>
          <a:xfrm>
            <a:off x="241300" y="0"/>
            <a:ext cx="6151000" cy="6858000"/>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17">
            <a:extLst>
              <a:ext uri="{FF2B5EF4-FFF2-40B4-BE49-F238E27FC236}">
                <a16:creationId xmlns:a16="http://schemas.microsoft.com/office/drawing/2014/main" id="{41E08221-81F0-7640-A540-7545968C7F1D}"/>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A982680D-7A79-0B44-AD73-F8C1B3E29F97}"/>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E1B46F6A-759B-0D43-AE93-1DDD28B1D162}"/>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pic>
        <p:nvPicPr>
          <p:cNvPr id="14" name="Picture 13" descr="Background pattern&#10;&#10;Description automatically generated">
            <a:extLst>
              <a:ext uri="{FF2B5EF4-FFF2-40B4-BE49-F238E27FC236}">
                <a16:creationId xmlns:a16="http://schemas.microsoft.com/office/drawing/2014/main" id="{3742256F-828A-2D4E-85A5-D47D63151BEC}"/>
              </a:ext>
            </a:extLst>
          </p:cNvPr>
          <p:cNvPicPr>
            <a:picLocks noChangeAspect="1"/>
          </p:cNvPicPr>
          <p:nvPr userDrawn="1"/>
        </p:nvPicPr>
        <p:blipFill rotWithShape="1">
          <a:blip r:embed="rId2">
            <a:alphaModFix amt="48000"/>
          </a:blip>
          <a:srcRect l="-26773" t="-4018" r="-5883" b="83247"/>
          <a:stretch/>
        </p:blipFill>
        <p:spPr>
          <a:xfrm>
            <a:off x="6572759" y="5676171"/>
            <a:ext cx="5564883" cy="1181829"/>
          </a:xfrm>
          <a:prstGeom prst="rect">
            <a:avLst/>
          </a:prstGeom>
        </p:spPr>
      </p:pic>
      <p:grpSp>
        <p:nvGrpSpPr>
          <p:cNvPr id="15" name="Group 14">
            <a:extLst>
              <a:ext uri="{FF2B5EF4-FFF2-40B4-BE49-F238E27FC236}">
                <a16:creationId xmlns:a16="http://schemas.microsoft.com/office/drawing/2014/main" id="{9510E3A8-BD3A-5547-B4D4-6BB14A3E6F06}"/>
              </a:ext>
            </a:extLst>
          </p:cNvPr>
          <p:cNvGrpSpPr/>
          <p:nvPr userDrawn="1"/>
        </p:nvGrpSpPr>
        <p:grpSpPr>
          <a:xfrm>
            <a:off x="8448790" y="6057987"/>
            <a:ext cx="3144242" cy="374574"/>
            <a:chOff x="301128" y="6151084"/>
            <a:chExt cx="3144242" cy="374574"/>
          </a:xfrm>
        </p:grpSpPr>
        <p:pic>
          <p:nvPicPr>
            <p:cNvPr id="22" name="Picture 21" descr="Shape&#10;&#10;Description automatically generated with medium confidence">
              <a:extLst>
                <a:ext uri="{FF2B5EF4-FFF2-40B4-BE49-F238E27FC236}">
                  <a16:creationId xmlns:a16="http://schemas.microsoft.com/office/drawing/2014/main" id="{4B63785F-8E82-9240-85D8-8687E24D54F7}"/>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BFD2F9BD-A5FA-414A-90FC-7649B9CB5463}"/>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3A35C0D0-CA49-734C-BA93-46282C8350BE}"/>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5889782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Quote slide - Purp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3A36C06-0CE7-D844-A324-5468406F7C91}"/>
              </a:ext>
            </a:extLst>
          </p:cNvPr>
          <p:cNvSpPr/>
          <p:nvPr userDrawn="1"/>
        </p:nvSpPr>
        <p:spPr>
          <a:xfrm>
            <a:off x="241300" y="367062"/>
            <a:ext cx="11696700" cy="5784022"/>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23">
            <a:extLst>
              <a:ext uri="{FF2B5EF4-FFF2-40B4-BE49-F238E27FC236}">
                <a16:creationId xmlns:a16="http://schemas.microsoft.com/office/drawing/2014/main" id="{B286B499-2CED-0E4E-8332-7D7387BECA25}"/>
              </a:ext>
            </a:extLst>
          </p:cNvPr>
          <p:cNvSpPr>
            <a:spLocks noGrp="1"/>
          </p:cNvSpPr>
          <p:nvPr>
            <p:ph type="body" sz="quarter" idx="14" hasCustomPrompt="1"/>
          </p:nvPr>
        </p:nvSpPr>
        <p:spPr>
          <a:xfrm>
            <a:off x="4586635" y="451277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4" name="Text Placeholder 23">
            <a:extLst>
              <a:ext uri="{FF2B5EF4-FFF2-40B4-BE49-F238E27FC236}">
                <a16:creationId xmlns:a16="http://schemas.microsoft.com/office/drawing/2014/main" id="{99F1A9DE-C995-2749-9FD6-8A286B1B1501}"/>
              </a:ext>
            </a:extLst>
          </p:cNvPr>
          <p:cNvSpPr>
            <a:spLocks noGrp="1"/>
          </p:cNvSpPr>
          <p:nvPr>
            <p:ph type="body" sz="quarter" idx="13" hasCustomPrompt="1"/>
          </p:nvPr>
        </p:nvSpPr>
        <p:spPr>
          <a:xfrm>
            <a:off x="827512" y="810208"/>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5" name="Text Placeholder 23">
            <a:extLst>
              <a:ext uri="{FF2B5EF4-FFF2-40B4-BE49-F238E27FC236}">
                <a16:creationId xmlns:a16="http://schemas.microsoft.com/office/drawing/2014/main" id="{3994C396-75A1-AE41-B1B8-01F99CBA2162}"/>
              </a:ext>
            </a:extLst>
          </p:cNvPr>
          <p:cNvSpPr>
            <a:spLocks noGrp="1"/>
          </p:cNvSpPr>
          <p:nvPr>
            <p:ph type="body" sz="quarter" idx="15" hasCustomPrompt="1"/>
          </p:nvPr>
        </p:nvSpPr>
        <p:spPr>
          <a:xfrm>
            <a:off x="739096" y="612890"/>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6" name="Picture Placeholder 2">
            <a:extLst>
              <a:ext uri="{FF2B5EF4-FFF2-40B4-BE49-F238E27FC236}">
                <a16:creationId xmlns:a16="http://schemas.microsoft.com/office/drawing/2014/main" id="{ECD15D22-E2D6-9B4A-88C5-89653C94D3B5}"/>
              </a:ext>
            </a:extLst>
          </p:cNvPr>
          <p:cNvSpPr>
            <a:spLocks noGrp="1"/>
          </p:cNvSpPr>
          <p:nvPr>
            <p:ph type="pic" sz="quarter" idx="19"/>
          </p:nvPr>
        </p:nvSpPr>
        <p:spPr>
          <a:xfrm>
            <a:off x="5957047" y="0"/>
            <a:ext cx="5395869"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4" name="Group 3">
            <a:extLst>
              <a:ext uri="{FF2B5EF4-FFF2-40B4-BE49-F238E27FC236}">
                <a16:creationId xmlns:a16="http://schemas.microsoft.com/office/drawing/2014/main" id="{452473B6-8361-6B4D-A009-F41DC8359C92}"/>
              </a:ext>
            </a:extLst>
          </p:cNvPr>
          <p:cNvGrpSpPr/>
          <p:nvPr userDrawn="1"/>
        </p:nvGrpSpPr>
        <p:grpSpPr>
          <a:xfrm>
            <a:off x="291189" y="6151084"/>
            <a:ext cx="3144242" cy="374574"/>
            <a:chOff x="301128" y="6151084"/>
            <a:chExt cx="3144242" cy="374574"/>
          </a:xfrm>
        </p:grpSpPr>
        <p:pic>
          <p:nvPicPr>
            <p:cNvPr id="3" name="Picture 2" descr="Shape&#10;&#10;Description automatically generated with medium confidence">
              <a:extLst>
                <a:ext uri="{FF2B5EF4-FFF2-40B4-BE49-F238E27FC236}">
                  <a16:creationId xmlns:a16="http://schemas.microsoft.com/office/drawing/2014/main" id="{45EAF58F-DFF8-4E4B-94AA-E82F3B495EEB}"/>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8B504119-BF72-B741-B526-206F56B6BAB4}"/>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21" name="Picture 20" descr="Shape&#10;&#10;Description automatically generated with medium confidence">
              <a:extLst>
                <a:ext uri="{FF2B5EF4-FFF2-40B4-BE49-F238E27FC236}">
                  <a16:creationId xmlns:a16="http://schemas.microsoft.com/office/drawing/2014/main" id="{1CE0EC26-1684-8F4A-B7C5-35DA0735C4F1}"/>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4192686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Meet Our Team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7BE0517-C9C1-5E4E-BC03-C7E36B3D33D3}"/>
              </a:ext>
            </a:extLst>
          </p:cNvPr>
          <p:cNvSpPr/>
          <p:nvPr userDrawn="1"/>
        </p:nvSpPr>
        <p:spPr>
          <a:xfrm>
            <a:off x="241300" y="228600"/>
            <a:ext cx="11696700" cy="2717800"/>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cture Placeholder 23">
            <a:extLst>
              <a:ext uri="{FF2B5EF4-FFF2-40B4-BE49-F238E27FC236}">
                <a16:creationId xmlns:a16="http://schemas.microsoft.com/office/drawing/2014/main" id="{F70575B2-ECB2-3B4B-8C90-3CB13894D8CB}"/>
              </a:ext>
            </a:extLst>
          </p:cNvPr>
          <p:cNvSpPr>
            <a:spLocks noGrp="1"/>
          </p:cNvSpPr>
          <p:nvPr>
            <p:ph type="pic" sz="quarter" idx="10"/>
          </p:nvPr>
        </p:nvSpPr>
        <p:spPr>
          <a:xfrm>
            <a:off x="1147385" y="2043172"/>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1" name="Picture Placeholder 23">
            <a:extLst>
              <a:ext uri="{FF2B5EF4-FFF2-40B4-BE49-F238E27FC236}">
                <a16:creationId xmlns:a16="http://schemas.microsoft.com/office/drawing/2014/main" id="{597B8BAB-AD5C-574C-8BBB-7F077692D340}"/>
              </a:ext>
            </a:extLst>
          </p:cNvPr>
          <p:cNvSpPr>
            <a:spLocks noGrp="1"/>
          </p:cNvSpPr>
          <p:nvPr>
            <p:ph type="pic" sz="quarter" idx="11"/>
          </p:nvPr>
        </p:nvSpPr>
        <p:spPr>
          <a:xfrm>
            <a:off x="3886593" y="2052565"/>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2" name="Picture Placeholder 23">
            <a:extLst>
              <a:ext uri="{FF2B5EF4-FFF2-40B4-BE49-F238E27FC236}">
                <a16:creationId xmlns:a16="http://schemas.microsoft.com/office/drawing/2014/main" id="{8CBF548A-8484-5248-B085-F53D405FB036}"/>
              </a:ext>
            </a:extLst>
          </p:cNvPr>
          <p:cNvSpPr>
            <a:spLocks noGrp="1"/>
          </p:cNvSpPr>
          <p:nvPr>
            <p:ph type="pic" sz="quarter" idx="12"/>
          </p:nvPr>
        </p:nvSpPr>
        <p:spPr>
          <a:xfrm>
            <a:off x="6581530" y="2048263"/>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3" name="Picture Placeholder 23">
            <a:extLst>
              <a:ext uri="{FF2B5EF4-FFF2-40B4-BE49-F238E27FC236}">
                <a16:creationId xmlns:a16="http://schemas.microsoft.com/office/drawing/2014/main" id="{39A13ABC-6CD4-9246-A71F-B0D3E19169DA}"/>
              </a:ext>
            </a:extLst>
          </p:cNvPr>
          <p:cNvSpPr>
            <a:spLocks noGrp="1"/>
          </p:cNvSpPr>
          <p:nvPr>
            <p:ph type="pic" sz="quarter" idx="13"/>
          </p:nvPr>
        </p:nvSpPr>
        <p:spPr>
          <a:xfrm>
            <a:off x="9320738" y="2057654"/>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42" name="Text Placeholder 17">
            <a:extLst>
              <a:ext uri="{FF2B5EF4-FFF2-40B4-BE49-F238E27FC236}">
                <a16:creationId xmlns:a16="http://schemas.microsoft.com/office/drawing/2014/main" id="{87A5D6E2-FCB8-A749-81EA-BC7F9A176ABB}"/>
              </a:ext>
            </a:extLst>
          </p:cNvPr>
          <p:cNvSpPr>
            <a:spLocks noGrp="1"/>
          </p:cNvSpPr>
          <p:nvPr>
            <p:ph type="body" sz="quarter" idx="18" hasCustomPrompt="1"/>
          </p:nvPr>
        </p:nvSpPr>
        <p:spPr>
          <a:xfrm>
            <a:off x="864405" y="4462702"/>
            <a:ext cx="2289837" cy="1237497"/>
          </a:xfrm>
        </p:spPr>
        <p:txBody>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3" name="Text Placeholder 23">
            <a:extLst>
              <a:ext uri="{FF2B5EF4-FFF2-40B4-BE49-F238E27FC236}">
                <a16:creationId xmlns:a16="http://schemas.microsoft.com/office/drawing/2014/main" id="{AB58A5CB-AB27-844F-B28D-2E3D2232E353}"/>
              </a:ext>
            </a:extLst>
          </p:cNvPr>
          <p:cNvSpPr>
            <a:spLocks noGrp="1"/>
          </p:cNvSpPr>
          <p:nvPr>
            <p:ph type="body" sz="quarter" idx="16" hasCustomPrompt="1"/>
          </p:nvPr>
        </p:nvSpPr>
        <p:spPr>
          <a:xfrm>
            <a:off x="864404" y="3931189"/>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sp>
        <p:nvSpPr>
          <p:cNvPr id="44" name="Text Placeholder 17">
            <a:extLst>
              <a:ext uri="{FF2B5EF4-FFF2-40B4-BE49-F238E27FC236}">
                <a16:creationId xmlns:a16="http://schemas.microsoft.com/office/drawing/2014/main" id="{4B2C2646-153F-D446-A6C4-E96058A5C0FE}"/>
              </a:ext>
            </a:extLst>
          </p:cNvPr>
          <p:cNvSpPr>
            <a:spLocks noGrp="1"/>
          </p:cNvSpPr>
          <p:nvPr>
            <p:ph type="body" sz="quarter" idx="19" hasCustomPrompt="1"/>
          </p:nvPr>
        </p:nvSpPr>
        <p:spPr>
          <a:xfrm>
            <a:off x="3603613" y="4480397"/>
            <a:ext cx="2289837" cy="1237497"/>
          </a:xfrm>
        </p:spPr>
        <p:txBody>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5" name="Text Placeholder 23">
            <a:extLst>
              <a:ext uri="{FF2B5EF4-FFF2-40B4-BE49-F238E27FC236}">
                <a16:creationId xmlns:a16="http://schemas.microsoft.com/office/drawing/2014/main" id="{35687AA8-029A-4A4F-B7FF-65AD20471261}"/>
              </a:ext>
            </a:extLst>
          </p:cNvPr>
          <p:cNvSpPr>
            <a:spLocks noGrp="1"/>
          </p:cNvSpPr>
          <p:nvPr>
            <p:ph type="body" sz="quarter" idx="20" hasCustomPrompt="1"/>
          </p:nvPr>
        </p:nvSpPr>
        <p:spPr>
          <a:xfrm>
            <a:off x="3603612" y="3948884"/>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sp>
        <p:nvSpPr>
          <p:cNvPr id="46" name="Text Placeholder 17">
            <a:extLst>
              <a:ext uri="{FF2B5EF4-FFF2-40B4-BE49-F238E27FC236}">
                <a16:creationId xmlns:a16="http://schemas.microsoft.com/office/drawing/2014/main" id="{60085004-ECA1-184B-A4C3-081718D98C21}"/>
              </a:ext>
            </a:extLst>
          </p:cNvPr>
          <p:cNvSpPr>
            <a:spLocks noGrp="1"/>
          </p:cNvSpPr>
          <p:nvPr>
            <p:ph type="body" sz="quarter" idx="21" hasCustomPrompt="1"/>
          </p:nvPr>
        </p:nvSpPr>
        <p:spPr>
          <a:xfrm>
            <a:off x="6298550" y="4450949"/>
            <a:ext cx="2289837" cy="1237497"/>
          </a:xfrm>
        </p:spPr>
        <p:txBody>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7" name="Text Placeholder 23">
            <a:extLst>
              <a:ext uri="{FF2B5EF4-FFF2-40B4-BE49-F238E27FC236}">
                <a16:creationId xmlns:a16="http://schemas.microsoft.com/office/drawing/2014/main" id="{8A39FB91-3EAB-8D46-823F-121EE6218956}"/>
              </a:ext>
            </a:extLst>
          </p:cNvPr>
          <p:cNvSpPr>
            <a:spLocks noGrp="1"/>
          </p:cNvSpPr>
          <p:nvPr>
            <p:ph type="body" sz="quarter" idx="22" hasCustomPrompt="1"/>
          </p:nvPr>
        </p:nvSpPr>
        <p:spPr>
          <a:xfrm>
            <a:off x="6298549" y="3919436"/>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sp>
        <p:nvSpPr>
          <p:cNvPr id="48" name="Text Placeholder 17">
            <a:extLst>
              <a:ext uri="{FF2B5EF4-FFF2-40B4-BE49-F238E27FC236}">
                <a16:creationId xmlns:a16="http://schemas.microsoft.com/office/drawing/2014/main" id="{732096D6-82F4-EF4D-B0DE-F90EE786C97A}"/>
              </a:ext>
            </a:extLst>
          </p:cNvPr>
          <p:cNvSpPr>
            <a:spLocks noGrp="1"/>
          </p:cNvSpPr>
          <p:nvPr>
            <p:ph type="body" sz="quarter" idx="23" hasCustomPrompt="1"/>
          </p:nvPr>
        </p:nvSpPr>
        <p:spPr>
          <a:xfrm>
            <a:off x="9037758" y="4468644"/>
            <a:ext cx="2289837" cy="1237497"/>
          </a:xfrm>
        </p:spPr>
        <p:txBody>
          <a:bodyPr>
            <a:normAutofit/>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Title</a:t>
            </a:r>
            <a:endParaRPr lang="en-US" dirty="0"/>
          </a:p>
          <a:p>
            <a:pPr lvl="0"/>
            <a:endParaRPr lang="en-US" dirty="0"/>
          </a:p>
        </p:txBody>
      </p:sp>
      <p:sp>
        <p:nvSpPr>
          <p:cNvPr id="49" name="Text Placeholder 23">
            <a:extLst>
              <a:ext uri="{FF2B5EF4-FFF2-40B4-BE49-F238E27FC236}">
                <a16:creationId xmlns:a16="http://schemas.microsoft.com/office/drawing/2014/main" id="{1159E417-4740-EB49-8F54-BE28E9673052}"/>
              </a:ext>
            </a:extLst>
          </p:cNvPr>
          <p:cNvSpPr>
            <a:spLocks noGrp="1"/>
          </p:cNvSpPr>
          <p:nvPr>
            <p:ph type="body" sz="quarter" idx="24" hasCustomPrompt="1"/>
          </p:nvPr>
        </p:nvSpPr>
        <p:spPr>
          <a:xfrm>
            <a:off x="9037757" y="3937131"/>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pic>
        <p:nvPicPr>
          <p:cNvPr id="19" name="Picture 18" descr="Background pattern&#10;&#10;Description automatically generated">
            <a:extLst>
              <a:ext uri="{FF2B5EF4-FFF2-40B4-BE49-F238E27FC236}">
                <a16:creationId xmlns:a16="http://schemas.microsoft.com/office/drawing/2014/main" id="{A830E649-EC4E-D743-8060-0EA1EC1AA71B}"/>
              </a:ext>
            </a:extLst>
          </p:cNvPr>
          <p:cNvPicPr>
            <a:picLocks noChangeAspect="1"/>
          </p:cNvPicPr>
          <p:nvPr userDrawn="1"/>
        </p:nvPicPr>
        <p:blipFill rotWithShape="1">
          <a:blip r:embed="rId2">
            <a:alphaModFix amt="48000"/>
          </a:blip>
          <a:srcRect l="-26773" t="-4018" r="-5883" b="83247"/>
          <a:stretch/>
        </p:blipFill>
        <p:spPr>
          <a:xfrm>
            <a:off x="2588587" y="5666155"/>
            <a:ext cx="5564883" cy="1181829"/>
          </a:xfrm>
          <a:prstGeom prst="rect">
            <a:avLst/>
          </a:prstGeom>
        </p:spPr>
      </p:pic>
      <p:sp>
        <p:nvSpPr>
          <p:cNvPr id="26" name="Text Placeholder 23">
            <a:extLst>
              <a:ext uri="{FF2B5EF4-FFF2-40B4-BE49-F238E27FC236}">
                <a16:creationId xmlns:a16="http://schemas.microsoft.com/office/drawing/2014/main" id="{6B62F49B-C8B1-C141-830A-6FFB7CF4FFC2}"/>
              </a:ext>
            </a:extLst>
          </p:cNvPr>
          <p:cNvSpPr>
            <a:spLocks noGrp="1"/>
          </p:cNvSpPr>
          <p:nvPr>
            <p:ph type="body" sz="quarter" idx="25" hasCustomPrompt="1"/>
          </p:nvPr>
        </p:nvSpPr>
        <p:spPr>
          <a:xfrm>
            <a:off x="254000" y="590455"/>
            <a:ext cx="11696700" cy="582221"/>
          </a:xfrm>
        </p:spPr>
        <p:txBody>
          <a:bodyPr>
            <a:normAutofit/>
          </a:bodyPr>
          <a:lstStyle>
            <a:lvl1pPr marL="0" indent="0" algn="ctr">
              <a:buNone/>
              <a:defRPr sz="3600" b="0" i="0">
                <a:solidFill>
                  <a:schemeClr val="bg1"/>
                </a:solidFill>
                <a:latin typeface="Calibri" panose="020F0502020204030204" pitchFamily="34" charset="0"/>
                <a:cs typeface="Calibri" panose="020F0502020204030204" pitchFamily="34" charset="0"/>
              </a:defRPr>
            </a:lvl1pPr>
          </a:lstStyle>
          <a:p>
            <a:pPr lvl="0"/>
            <a:r>
              <a:rPr lang="en-US" dirty="0"/>
              <a:t>Meet Our Team</a:t>
            </a:r>
          </a:p>
        </p:txBody>
      </p:sp>
    </p:spTree>
    <p:extLst>
      <p:ext uri="{BB962C8B-B14F-4D97-AF65-F5344CB8AC3E}">
        <p14:creationId xmlns:p14="http://schemas.microsoft.com/office/powerpoint/2010/main" val="14488226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Meet Our Team - Orang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B458CEA-6775-C542-8654-D33395A969B7}"/>
              </a:ext>
            </a:extLst>
          </p:cNvPr>
          <p:cNvSpPr/>
          <p:nvPr userDrawn="1"/>
        </p:nvSpPr>
        <p:spPr>
          <a:xfrm>
            <a:off x="241300" y="228600"/>
            <a:ext cx="11696700" cy="2717800"/>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cture Placeholder 23">
            <a:extLst>
              <a:ext uri="{FF2B5EF4-FFF2-40B4-BE49-F238E27FC236}">
                <a16:creationId xmlns:a16="http://schemas.microsoft.com/office/drawing/2014/main" id="{02DEA743-B449-984C-8670-21635A318646}"/>
              </a:ext>
            </a:extLst>
          </p:cNvPr>
          <p:cNvSpPr>
            <a:spLocks noGrp="1"/>
          </p:cNvSpPr>
          <p:nvPr>
            <p:ph type="pic" sz="quarter" idx="10"/>
          </p:nvPr>
        </p:nvSpPr>
        <p:spPr>
          <a:xfrm>
            <a:off x="1147385" y="2043172"/>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1" name="Picture Placeholder 23">
            <a:extLst>
              <a:ext uri="{FF2B5EF4-FFF2-40B4-BE49-F238E27FC236}">
                <a16:creationId xmlns:a16="http://schemas.microsoft.com/office/drawing/2014/main" id="{924CF65B-C881-A34A-B802-0E1001C95D07}"/>
              </a:ext>
            </a:extLst>
          </p:cNvPr>
          <p:cNvSpPr>
            <a:spLocks noGrp="1"/>
          </p:cNvSpPr>
          <p:nvPr>
            <p:ph type="pic" sz="quarter" idx="11"/>
          </p:nvPr>
        </p:nvSpPr>
        <p:spPr>
          <a:xfrm>
            <a:off x="3886593" y="2052565"/>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2" name="Picture Placeholder 23">
            <a:extLst>
              <a:ext uri="{FF2B5EF4-FFF2-40B4-BE49-F238E27FC236}">
                <a16:creationId xmlns:a16="http://schemas.microsoft.com/office/drawing/2014/main" id="{F3CF7FCA-B9F3-654D-A571-44779EA9FDBE}"/>
              </a:ext>
            </a:extLst>
          </p:cNvPr>
          <p:cNvSpPr>
            <a:spLocks noGrp="1"/>
          </p:cNvSpPr>
          <p:nvPr>
            <p:ph type="pic" sz="quarter" idx="12"/>
          </p:nvPr>
        </p:nvSpPr>
        <p:spPr>
          <a:xfrm>
            <a:off x="6581530" y="2048263"/>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3" name="Picture Placeholder 23">
            <a:extLst>
              <a:ext uri="{FF2B5EF4-FFF2-40B4-BE49-F238E27FC236}">
                <a16:creationId xmlns:a16="http://schemas.microsoft.com/office/drawing/2014/main" id="{BB2F7C97-96D1-AA4B-A86D-542F3A009D19}"/>
              </a:ext>
            </a:extLst>
          </p:cNvPr>
          <p:cNvSpPr>
            <a:spLocks noGrp="1"/>
          </p:cNvSpPr>
          <p:nvPr>
            <p:ph type="pic" sz="quarter" idx="13"/>
          </p:nvPr>
        </p:nvSpPr>
        <p:spPr>
          <a:xfrm>
            <a:off x="9320738" y="2057654"/>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41" name="Text Placeholder 17">
            <a:extLst>
              <a:ext uri="{FF2B5EF4-FFF2-40B4-BE49-F238E27FC236}">
                <a16:creationId xmlns:a16="http://schemas.microsoft.com/office/drawing/2014/main" id="{4B3E60E7-1D29-4E4A-BA40-46AB6F537EA3}"/>
              </a:ext>
            </a:extLst>
          </p:cNvPr>
          <p:cNvSpPr>
            <a:spLocks noGrp="1"/>
          </p:cNvSpPr>
          <p:nvPr>
            <p:ph type="body" sz="quarter" idx="18" hasCustomPrompt="1"/>
          </p:nvPr>
        </p:nvSpPr>
        <p:spPr>
          <a:xfrm>
            <a:off x="864405" y="4462702"/>
            <a:ext cx="2289837" cy="1237497"/>
          </a:xfrm>
        </p:spPr>
        <p:txBody>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2" name="Text Placeholder 23">
            <a:extLst>
              <a:ext uri="{FF2B5EF4-FFF2-40B4-BE49-F238E27FC236}">
                <a16:creationId xmlns:a16="http://schemas.microsoft.com/office/drawing/2014/main" id="{81EEDB30-B325-0A44-80B0-3C30EF0E8D2A}"/>
              </a:ext>
            </a:extLst>
          </p:cNvPr>
          <p:cNvSpPr>
            <a:spLocks noGrp="1"/>
          </p:cNvSpPr>
          <p:nvPr>
            <p:ph type="body" sz="quarter" idx="16" hasCustomPrompt="1"/>
          </p:nvPr>
        </p:nvSpPr>
        <p:spPr>
          <a:xfrm>
            <a:off x="864404" y="3931189"/>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sp>
        <p:nvSpPr>
          <p:cNvPr id="43" name="Text Placeholder 17">
            <a:extLst>
              <a:ext uri="{FF2B5EF4-FFF2-40B4-BE49-F238E27FC236}">
                <a16:creationId xmlns:a16="http://schemas.microsoft.com/office/drawing/2014/main" id="{562B8363-AB85-D346-93C9-B23F08788288}"/>
              </a:ext>
            </a:extLst>
          </p:cNvPr>
          <p:cNvSpPr>
            <a:spLocks noGrp="1"/>
          </p:cNvSpPr>
          <p:nvPr>
            <p:ph type="body" sz="quarter" idx="19" hasCustomPrompt="1"/>
          </p:nvPr>
        </p:nvSpPr>
        <p:spPr>
          <a:xfrm>
            <a:off x="3603613" y="4480397"/>
            <a:ext cx="2289837" cy="1237497"/>
          </a:xfrm>
        </p:spPr>
        <p:txBody>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4" name="Text Placeholder 23">
            <a:extLst>
              <a:ext uri="{FF2B5EF4-FFF2-40B4-BE49-F238E27FC236}">
                <a16:creationId xmlns:a16="http://schemas.microsoft.com/office/drawing/2014/main" id="{2E2F25D1-855B-F64A-B2B5-1E10C4071248}"/>
              </a:ext>
            </a:extLst>
          </p:cNvPr>
          <p:cNvSpPr>
            <a:spLocks noGrp="1"/>
          </p:cNvSpPr>
          <p:nvPr>
            <p:ph type="body" sz="quarter" idx="20" hasCustomPrompt="1"/>
          </p:nvPr>
        </p:nvSpPr>
        <p:spPr>
          <a:xfrm>
            <a:off x="3603612" y="3948884"/>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sp>
        <p:nvSpPr>
          <p:cNvPr id="45" name="Text Placeholder 17">
            <a:extLst>
              <a:ext uri="{FF2B5EF4-FFF2-40B4-BE49-F238E27FC236}">
                <a16:creationId xmlns:a16="http://schemas.microsoft.com/office/drawing/2014/main" id="{09765F5B-E4B2-C145-8ED5-B969C8D88984}"/>
              </a:ext>
            </a:extLst>
          </p:cNvPr>
          <p:cNvSpPr>
            <a:spLocks noGrp="1"/>
          </p:cNvSpPr>
          <p:nvPr>
            <p:ph type="body" sz="quarter" idx="21" hasCustomPrompt="1"/>
          </p:nvPr>
        </p:nvSpPr>
        <p:spPr>
          <a:xfrm>
            <a:off x="6298550" y="4450949"/>
            <a:ext cx="2289837" cy="1237497"/>
          </a:xfrm>
        </p:spPr>
        <p:txBody>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6" name="Text Placeholder 23">
            <a:extLst>
              <a:ext uri="{FF2B5EF4-FFF2-40B4-BE49-F238E27FC236}">
                <a16:creationId xmlns:a16="http://schemas.microsoft.com/office/drawing/2014/main" id="{7ADF89E8-2F1B-DD48-AD42-A09EEB5E0396}"/>
              </a:ext>
            </a:extLst>
          </p:cNvPr>
          <p:cNvSpPr>
            <a:spLocks noGrp="1"/>
          </p:cNvSpPr>
          <p:nvPr>
            <p:ph type="body" sz="quarter" idx="22" hasCustomPrompt="1"/>
          </p:nvPr>
        </p:nvSpPr>
        <p:spPr>
          <a:xfrm>
            <a:off x="6298549" y="3919436"/>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sp>
        <p:nvSpPr>
          <p:cNvPr id="47" name="Text Placeholder 17">
            <a:extLst>
              <a:ext uri="{FF2B5EF4-FFF2-40B4-BE49-F238E27FC236}">
                <a16:creationId xmlns:a16="http://schemas.microsoft.com/office/drawing/2014/main" id="{4CAD0C6E-2BBB-1B49-9495-741078E0DC6B}"/>
              </a:ext>
            </a:extLst>
          </p:cNvPr>
          <p:cNvSpPr>
            <a:spLocks noGrp="1"/>
          </p:cNvSpPr>
          <p:nvPr>
            <p:ph type="body" sz="quarter" idx="23" hasCustomPrompt="1"/>
          </p:nvPr>
        </p:nvSpPr>
        <p:spPr>
          <a:xfrm>
            <a:off x="9037758" y="4468644"/>
            <a:ext cx="2289837" cy="1237497"/>
          </a:xfrm>
        </p:spPr>
        <p:txBody>
          <a:bodyPr>
            <a:normAutofit/>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Title</a:t>
            </a:r>
            <a:endParaRPr lang="en-US" dirty="0"/>
          </a:p>
          <a:p>
            <a:pPr lvl="0"/>
            <a:endParaRPr lang="en-US" dirty="0"/>
          </a:p>
        </p:txBody>
      </p:sp>
      <p:sp>
        <p:nvSpPr>
          <p:cNvPr id="48" name="Text Placeholder 23">
            <a:extLst>
              <a:ext uri="{FF2B5EF4-FFF2-40B4-BE49-F238E27FC236}">
                <a16:creationId xmlns:a16="http://schemas.microsoft.com/office/drawing/2014/main" id="{C7402AD3-4450-874E-83F4-B0829057D3A1}"/>
              </a:ext>
            </a:extLst>
          </p:cNvPr>
          <p:cNvSpPr>
            <a:spLocks noGrp="1"/>
          </p:cNvSpPr>
          <p:nvPr>
            <p:ph type="body" sz="quarter" idx="24" hasCustomPrompt="1"/>
          </p:nvPr>
        </p:nvSpPr>
        <p:spPr>
          <a:xfrm>
            <a:off x="9037757" y="3937131"/>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pic>
        <p:nvPicPr>
          <p:cNvPr id="49" name="Picture 48" descr="Background pattern&#10;&#10;Description automatically generated">
            <a:extLst>
              <a:ext uri="{FF2B5EF4-FFF2-40B4-BE49-F238E27FC236}">
                <a16:creationId xmlns:a16="http://schemas.microsoft.com/office/drawing/2014/main" id="{F3772813-AB89-4942-B971-E934F8EF307F}"/>
              </a:ext>
            </a:extLst>
          </p:cNvPr>
          <p:cNvPicPr>
            <a:picLocks noChangeAspect="1"/>
          </p:cNvPicPr>
          <p:nvPr userDrawn="1"/>
        </p:nvPicPr>
        <p:blipFill rotWithShape="1">
          <a:blip r:embed="rId2">
            <a:alphaModFix amt="48000"/>
          </a:blip>
          <a:srcRect l="-26773" t="-4018" r="-5883" b="83247"/>
          <a:stretch/>
        </p:blipFill>
        <p:spPr>
          <a:xfrm>
            <a:off x="2588587" y="5666155"/>
            <a:ext cx="5564883" cy="1181829"/>
          </a:xfrm>
          <a:prstGeom prst="rect">
            <a:avLst/>
          </a:prstGeom>
        </p:spPr>
      </p:pic>
      <p:grpSp>
        <p:nvGrpSpPr>
          <p:cNvPr id="50" name="Group 49">
            <a:extLst>
              <a:ext uri="{FF2B5EF4-FFF2-40B4-BE49-F238E27FC236}">
                <a16:creationId xmlns:a16="http://schemas.microsoft.com/office/drawing/2014/main" id="{028D30CE-0272-2047-A7BF-4AEF2016068B}"/>
              </a:ext>
            </a:extLst>
          </p:cNvPr>
          <p:cNvGrpSpPr/>
          <p:nvPr userDrawn="1"/>
        </p:nvGrpSpPr>
        <p:grpSpPr>
          <a:xfrm>
            <a:off x="4480947" y="6257070"/>
            <a:ext cx="3144242" cy="374574"/>
            <a:chOff x="301128" y="6151084"/>
            <a:chExt cx="3144242" cy="374574"/>
          </a:xfrm>
        </p:grpSpPr>
        <p:pic>
          <p:nvPicPr>
            <p:cNvPr id="51" name="Picture 50" descr="Shape&#10;&#10;Description automatically generated with medium confidence">
              <a:extLst>
                <a:ext uri="{FF2B5EF4-FFF2-40B4-BE49-F238E27FC236}">
                  <a16:creationId xmlns:a16="http://schemas.microsoft.com/office/drawing/2014/main" id="{015E6366-E932-EA41-8840-7F52A53797DD}"/>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52" name="Picture 51" descr="Shape&#10;&#10;Description automatically generated with medium confidence">
              <a:extLst>
                <a:ext uri="{FF2B5EF4-FFF2-40B4-BE49-F238E27FC236}">
                  <a16:creationId xmlns:a16="http://schemas.microsoft.com/office/drawing/2014/main" id="{76B6F401-E1B9-F74E-BF92-379D6B68A077}"/>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53" name="Picture 52" descr="Shape&#10;&#10;Description automatically generated with medium confidence">
              <a:extLst>
                <a:ext uri="{FF2B5EF4-FFF2-40B4-BE49-F238E27FC236}">
                  <a16:creationId xmlns:a16="http://schemas.microsoft.com/office/drawing/2014/main" id="{1BEF065F-C5BE-6044-846E-0BF9E617AD2B}"/>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
        <p:nvSpPr>
          <p:cNvPr id="54" name="Text Placeholder 23">
            <a:extLst>
              <a:ext uri="{FF2B5EF4-FFF2-40B4-BE49-F238E27FC236}">
                <a16:creationId xmlns:a16="http://schemas.microsoft.com/office/drawing/2014/main" id="{D75FF3E3-41B3-A447-83A6-20889D950702}"/>
              </a:ext>
            </a:extLst>
          </p:cNvPr>
          <p:cNvSpPr>
            <a:spLocks noGrp="1"/>
          </p:cNvSpPr>
          <p:nvPr>
            <p:ph type="body" sz="quarter" idx="25" hasCustomPrompt="1"/>
          </p:nvPr>
        </p:nvSpPr>
        <p:spPr>
          <a:xfrm>
            <a:off x="254000" y="590455"/>
            <a:ext cx="11696700" cy="582221"/>
          </a:xfrm>
        </p:spPr>
        <p:txBody>
          <a:bodyPr>
            <a:normAutofit/>
          </a:bodyPr>
          <a:lstStyle>
            <a:lvl1pPr marL="0" indent="0" algn="ctr">
              <a:buNone/>
              <a:defRPr sz="3600" b="0" i="0">
                <a:solidFill>
                  <a:schemeClr val="bg1"/>
                </a:solidFill>
                <a:latin typeface="Calibri" panose="020F0502020204030204" pitchFamily="34" charset="0"/>
                <a:cs typeface="Calibri" panose="020F0502020204030204" pitchFamily="34" charset="0"/>
              </a:defRPr>
            </a:lvl1pPr>
          </a:lstStyle>
          <a:p>
            <a:pPr lvl="0"/>
            <a:r>
              <a:rPr lang="en-US" dirty="0"/>
              <a:t>Meet Our Team</a:t>
            </a:r>
          </a:p>
        </p:txBody>
      </p:sp>
    </p:spTree>
    <p:extLst>
      <p:ext uri="{BB962C8B-B14F-4D97-AF65-F5344CB8AC3E}">
        <p14:creationId xmlns:p14="http://schemas.microsoft.com/office/powerpoint/2010/main" val="3318223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F14E70-C16E-B3FC-5229-0F7F9B90BB45}"/>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1DE25E57-DCCF-CA8F-FBCE-6E6D163E88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3A7FF200-38C5-113B-D9E5-198D02908EB7}"/>
              </a:ext>
            </a:extLst>
          </p:cNvPr>
          <p:cNvSpPr>
            <a:spLocks noGrp="1"/>
          </p:cNvSpPr>
          <p:nvPr>
            <p:ph type="dt" sz="half" idx="10"/>
          </p:nvPr>
        </p:nvSpPr>
        <p:spPr/>
        <p:txBody>
          <a:bodyPr/>
          <a:lstStyle/>
          <a:p>
            <a:fld id="{D615897A-616D-429C-8142-7F832375BCEA}" type="datetimeFigureOut">
              <a:rPr lang="de-DE" smtClean="0"/>
              <a:t>05.07.2023</a:t>
            </a:fld>
            <a:endParaRPr lang="de-DE"/>
          </a:p>
        </p:txBody>
      </p:sp>
      <p:sp>
        <p:nvSpPr>
          <p:cNvPr id="5" name="Fußzeilenplatzhalter 4">
            <a:extLst>
              <a:ext uri="{FF2B5EF4-FFF2-40B4-BE49-F238E27FC236}">
                <a16:creationId xmlns:a16="http://schemas.microsoft.com/office/drawing/2014/main" id="{0B189467-F392-F9C4-2A38-EE955F46CB2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C076BCD-65DB-F2AC-4314-D81EE5970898}"/>
              </a:ext>
            </a:extLst>
          </p:cNvPr>
          <p:cNvSpPr>
            <a:spLocks noGrp="1"/>
          </p:cNvSpPr>
          <p:nvPr>
            <p:ph type="sldNum" sz="quarter" idx="12"/>
          </p:nvPr>
        </p:nvSpPr>
        <p:spPr/>
        <p:txBody>
          <a:bodyPr/>
          <a:lstStyle/>
          <a:p>
            <a:fld id="{7EDA878F-CF05-4DC2-864F-4E43329EC87B}" type="slidenum">
              <a:rPr lang="de-DE" smtClean="0"/>
              <a:t>‹Nr.›</a:t>
            </a:fld>
            <a:endParaRPr lang="de-DE"/>
          </a:p>
        </p:txBody>
      </p:sp>
    </p:spTree>
    <p:extLst>
      <p:ext uri="{BB962C8B-B14F-4D97-AF65-F5344CB8AC3E}">
        <p14:creationId xmlns:p14="http://schemas.microsoft.com/office/powerpoint/2010/main" val="29480173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pic>
        <p:nvPicPr>
          <p:cNvPr id="26" name="Picture 25" descr="Background pattern&#10;&#10;Description automatically generated">
            <a:extLst>
              <a:ext uri="{FF2B5EF4-FFF2-40B4-BE49-F238E27FC236}">
                <a16:creationId xmlns:a16="http://schemas.microsoft.com/office/drawing/2014/main" id="{118F66A6-DC24-5F49-A669-B4008D361D59}"/>
              </a:ext>
            </a:extLst>
          </p:cNvPr>
          <p:cNvPicPr>
            <a:picLocks noChangeAspect="1"/>
          </p:cNvPicPr>
          <p:nvPr userDrawn="1"/>
        </p:nvPicPr>
        <p:blipFill rotWithShape="1">
          <a:blip r:embed="rId2"/>
          <a:srcRect l="-7972" t="10416" r="16408" b="3452"/>
          <a:stretch/>
        </p:blipFill>
        <p:spPr>
          <a:xfrm>
            <a:off x="6816681" y="0"/>
            <a:ext cx="5375319" cy="6857999"/>
          </a:xfrm>
          <a:prstGeom prst="rect">
            <a:avLst/>
          </a:prstGeom>
        </p:spPr>
      </p:pic>
      <p:sp>
        <p:nvSpPr>
          <p:cNvPr id="2" name="Rectangle 1">
            <a:extLst>
              <a:ext uri="{FF2B5EF4-FFF2-40B4-BE49-F238E27FC236}">
                <a16:creationId xmlns:a16="http://schemas.microsoft.com/office/drawing/2014/main" id="{918D471C-0C8F-0146-83F3-CAF71642C847}"/>
              </a:ext>
            </a:extLst>
          </p:cNvPr>
          <p:cNvSpPr/>
          <p:nvPr userDrawn="1"/>
        </p:nvSpPr>
        <p:spPr>
          <a:xfrm flipV="1">
            <a:off x="3843" y="2769245"/>
            <a:ext cx="12188157" cy="2832760"/>
          </a:xfrm>
          <a:prstGeom prst="rect">
            <a:avLst/>
          </a:prstGeom>
          <a:solidFill>
            <a:srgbClr val="79527B"/>
          </a:solidFill>
          <a:ln>
            <a:solidFill>
              <a:srgbClr val="BFCA9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5" name="Google Shape;482;p39">
            <a:extLst>
              <a:ext uri="{FF2B5EF4-FFF2-40B4-BE49-F238E27FC236}">
                <a16:creationId xmlns:a16="http://schemas.microsoft.com/office/drawing/2014/main" id="{EEC38ED6-50FB-8743-88C0-96E8A16C20B3}"/>
              </a:ext>
            </a:extLst>
          </p:cNvPr>
          <p:cNvSpPr/>
          <p:nvPr userDrawn="1"/>
        </p:nvSpPr>
        <p:spPr>
          <a:xfrm>
            <a:off x="7312226" y="3314699"/>
            <a:ext cx="229290" cy="200087"/>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664;p39">
            <a:extLst>
              <a:ext uri="{FF2B5EF4-FFF2-40B4-BE49-F238E27FC236}">
                <a16:creationId xmlns:a16="http://schemas.microsoft.com/office/drawing/2014/main" id="{CC85109A-A3EC-3D46-89F2-96E07506BA98}"/>
              </a:ext>
            </a:extLst>
          </p:cNvPr>
          <p:cNvGrpSpPr/>
          <p:nvPr userDrawn="1"/>
        </p:nvGrpSpPr>
        <p:grpSpPr>
          <a:xfrm>
            <a:off x="7296026" y="4560883"/>
            <a:ext cx="233548" cy="233548"/>
            <a:chOff x="5941025" y="3634400"/>
            <a:chExt cx="467650" cy="467650"/>
          </a:xfrm>
          <a:noFill/>
        </p:grpSpPr>
        <p:sp>
          <p:nvSpPr>
            <p:cNvPr id="7" name="Google Shape;665;p39">
              <a:extLst>
                <a:ext uri="{FF2B5EF4-FFF2-40B4-BE49-F238E27FC236}">
                  <a16:creationId xmlns:a16="http://schemas.microsoft.com/office/drawing/2014/main" id="{8AE5DE59-CD7E-C247-8CC4-585D7EEC5EE4}"/>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6;p39">
              <a:extLst>
                <a:ext uri="{FF2B5EF4-FFF2-40B4-BE49-F238E27FC236}">
                  <a16:creationId xmlns:a16="http://schemas.microsoft.com/office/drawing/2014/main" id="{141E336F-B4CC-8243-BF7F-1553C0EA509D}"/>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67;p39">
              <a:extLst>
                <a:ext uri="{FF2B5EF4-FFF2-40B4-BE49-F238E27FC236}">
                  <a16:creationId xmlns:a16="http://schemas.microsoft.com/office/drawing/2014/main" id="{B7F1A6A5-0657-E242-BDC1-9059DBA33F9C}"/>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68;p39">
              <a:extLst>
                <a:ext uri="{FF2B5EF4-FFF2-40B4-BE49-F238E27FC236}">
                  <a16:creationId xmlns:a16="http://schemas.microsoft.com/office/drawing/2014/main" id="{C110D7FA-7DD5-4C43-80F0-95CFFA5A8617}"/>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69;p39">
              <a:extLst>
                <a:ext uri="{FF2B5EF4-FFF2-40B4-BE49-F238E27FC236}">
                  <a16:creationId xmlns:a16="http://schemas.microsoft.com/office/drawing/2014/main" id="{695A813B-B96B-044E-9680-414DFC05A657}"/>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70;p39">
              <a:extLst>
                <a:ext uri="{FF2B5EF4-FFF2-40B4-BE49-F238E27FC236}">
                  <a16:creationId xmlns:a16="http://schemas.microsoft.com/office/drawing/2014/main" id="{FF65CAE6-8287-454E-9FEF-03CB5CBA73CB}"/>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06;p39">
            <a:extLst>
              <a:ext uri="{FF2B5EF4-FFF2-40B4-BE49-F238E27FC236}">
                <a16:creationId xmlns:a16="http://schemas.microsoft.com/office/drawing/2014/main" id="{BE36E1A7-274E-E141-9C59-C21A3978818E}"/>
              </a:ext>
            </a:extLst>
          </p:cNvPr>
          <p:cNvGrpSpPr/>
          <p:nvPr userDrawn="1"/>
        </p:nvGrpSpPr>
        <p:grpSpPr>
          <a:xfrm>
            <a:off x="7301260" y="3950821"/>
            <a:ext cx="232323" cy="156913"/>
            <a:chOff x="564675" y="1700625"/>
            <a:chExt cx="465200" cy="314200"/>
          </a:xfrm>
          <a:noFill/>
        </p:grpSpPr>
        <p:sp>
          <p:nvSpPr>
            <p:cNvPr id="14" name="Google Shape;507;p39">
              <a:extLst>
                <a:ext uri="{FF2B5EF4-FFF2-40B4-BE49-F238E27FC236}">
                  <a16:creationId xmlns:a16="http://schemas.microsoft.com/office/drawing/2014/main" id="{78B620C8-3961-A24A-95ED-BD7768E16E1D}"/>
                </a:ext>
              </a:extLst>
            </p:cNvPr>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8;p39">
              <a:extLst>
                <a:ext uri="{FF2B5EF4-FFF2-40B4-BE49-F238E27FC236}">
                  <a16:creationId xmlns:a16="http://schemas.microsoft.com/office/drawing/2014/main" id="{D0414B44-6B53-BF4D-B0DF-78956131704E}"/>
                </a:ext>
              </a:extLst>
            </p:cNvPr>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9;p39">
              <a:extLst>
                <a:ext uri="{FF2B5EF4-FFF2-40B4-BE49-F238E27FC236}">
                  <a16:creationId xmlns:a16="http://schemas.microsoft.com/office/drawing/2014/main" id="{81197B7C-6E1B-B64F-995D-EA99DBC8C50F}"/>
                </a:ext>
              </a:extLst>
            </p:cNvPr>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Text Placeholder 17">
            <a:extLst>
              <a:ext uri="{FF2B5EF4-FFF2-40B4-BE49-F238E27FC236}">
                <a16:creationId xmlns:a16="http://schemas.microsoft.com/office/drawing/2014/main" id="{C149A2ED-4CA8-C043-B50B-8D1817BB1A26}"/>
              </a:ext>
            </a:extLst>
          </p:cNvPr>
          <p:cNvSpPr>
            <a:spLocks noGrp="1"/>
          </p:cNvSpPr>
          <p:nvPr>
            <p:ph type="body" sz="quarter" idx="25" hasCustomPrompt="1"/>
          </p:nvPr>
        </p:nvSpPr>
        <p:spPr>
          <a:xfrm>
            <a:off x="7723301" y="3283370"/>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0" name="Text Placeholder 17">
            <a:extLst>
              <a:ext uri="{FF2B5EF4-FFF2-40B4-BE49-F238E27FC236}">
                <a16:creationId xmlns:a16="http://schemas.microsoft.com/office/drawing/2014/main" id="{B3B235D2-8B53-D94D-AB40-46FCD68B0F68}"/>
              </a:ext>
            </a:extLst>
          </p:cNvPr>
          <p:cNvSpPr>
            <a:spLocks noGrp="1"/>
          </p:cNvSpPr>
          <p:nvPr>
            <p:ph type="body" sz="quarter" idx="26" hasCustomPrompt="1"/>
          </p:nvPr>
        </p:nvSpPr>
        <p:spPr>
          <a:xfrm>
            <a:off x="7723301" y="3906329"/>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17">
            <a:extLst>
              <a:ext uri="{FF2B5EF4-FFF2-40B4-BE49-F238E27FC236}">
                <a16:creationId xmlns:a16="http://schemas.microsoft.com/office/drawing/2014/main" id="{38C72918-A963-5543-BE47-6799D21FAF65}"/>
              </a:ext>
            </a:extLst>
          </p:cNvPr>
          <p:cNvSpPr>
            <a:spLocks noGrp="1"/>
          </p:cNvSpPr>
          <p:nvPr>
            <p:ph type="body" sz="quarter" idx="27" hasCustomPrompt="1"/>
          </p:nvPr>
        </p:nvSpPr>
        <p:spPr>
          <a:xfrm>
            <a:off x="7731465" y="4549892"/>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8" name="Text Placeholder 23">
            <a:extLst>
              <a:ext uri="{FF2B5EF4-FFF2-40B4-BE49-F238E27FC236}">
                <a16:creationId xmlns:a16="http://schemas.microsoft.com/office/drawing/2014/main" id="{28AA1DCD-E2D1-AB4F-9525-3C7A8492D0A8}"/>
              </a:ext>
            </a:extLst>
          </p:cNvPr>
          <p:cNvSpPr>
            <a:spLocks noGrp="1"/>
          </p:cNvSpPr>
          <p:nvPr>
            <p:ph type="body" sz="quarter" idx="19" hasCustomPrompt="1"/>
          </p:nvPr>
        </p:nvSpPr>
        <p:spPr>
          <a:xfrm>
            <a:off x="967062" y="4154268"/>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9" name="Text Placeholder 23">
            <a:extLst>
              <a:ext uri="{FF2B5EF4-FFF2-40B4-BE49-F238E27FC236}">
                <a16:creationId xmlns:a16="http://schemas.microsoft.com/office/drawing/2014/main" id="{15F19531-BE71-324A-B2F4-BCED970EE5C0}"/>
              </a:ext>
            </a:extLst>
          </p:cNvPr>
          <p:cNvSpPr>
            <a:spLocks noGrp="1"/>
          </p:cNvSpPr>
          <p:nvPr>
            <p:ph type="body" sz="quarter" idx="20" hasCustomPrompt="1"/>
          </p:nvPr>
        </p:nvSpPr>
        <p:spPr>
          <a:xfrm>
            <a:off x="967062" y="3344692"/>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pic>
        <p:nvPicPr>
          <p:cNvPr id="27" name="Picture 26" descr="A picture containing text&#10;&#10;Description automatically generated">
            <a:extLst>
              <a:ext uri="{FF2B5EF4-FFF2-40B4-BE49-F238E27FC236}">
                <a16:creationId xmlns:a16="http://schemas.microsoft.com/office/drawing/2014/main" id="{779220D5-E881-5F4F-B934-02FD4F4206F2}"/>
              </a:ext>
            </a:extLst>
          </p:cNvPr>
          <p:cNvPicPr>
            <a:picLocks noChangeAspect="1"/>
          </p:cNvPicPr>
          <p:nvPr userDrawn="1"/>
        </p:nvPicPr>
        <p:blipFill>
          <a:blip r:embed="rId3"/>
          <a:stretch>
            <a:fillRect/>
          </a:stretch>
        </p:blipFill>
        <p:spPr>
          <a:xfrm>
            <a:off x="615586" y="473530"/>
            <a:ext cx="4899073" cy="2154566"/>
          </a:xfrm>
          <a:prstGeom prst="rect">
            <a:avLst/>
          </a:prstGeom>
        </p:spPr>
      </p:pic>
      <p:grpSp>
        <p:nvGrpSpPr>
          <p:cNvPr id="28" name="Group 27">
            <a:extLst>
              <a:ext uri="{FF2B5EF4-FFF2-40B4-BE49-F238E27FC236}">
                <a16:creationId xmlns:a16="http://schemas.microsoft.com/office/drawing/2014/main" id="{275E8263-0477-5645-B634-01AF59D540E4}"/>
              </a:ext>
            </a:extLst>
          </p:cNvPr>
          <p:cNvGrpSpPr/>
          <p:nvPr userDrawn="1"/>
        </p:nvGrpSpPr>
        <p:grpSpPr>
          <a:xfrm>
            <a:off x="9456007" y="5836660"/>
            <a:ext cx="2735993" cy="679345"/>
            <a:chOff x="0" y="0"/>
            <a:chExt cx="2301694" cy="571500"/>
          </a:xfrm>
        </p:grpSpPr>
        <p:sp>
          <p:nvSpPr>
            <p:cNvPr id="29" name="Rectangle 28">
              <a:extLst>
                <a:ext uri="{FF2B5EF4-FFF2-40B4-BE49-F238E27FC236}">
                  <a16:creationId xmlns:a16="http://schemas.microsoft.com/office/drawing/2014/main" id="{2D522520-FDCE-8442-9D71-202E6368C4F3}"/>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2" name="Picture 31">
              <a:extLst>
                <a:ext uri="{FF2B5EF4-FFF2-40B4-BE49-F238E27FC236}">
                  <a16:creationId xmlns:a16="http://schemas.microsoft.com/office/drawing/2014/main" id="{79C25753-B4D7-6849-9A91-5984DB1A8A7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197347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9F6F83-B849-D959-8A89-BD5ED7608E6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676D9333-310F-9CD9-93E7-B73917944458}"/>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C3B18721-7D1E-2FC4-343A-B3059096E336}"/>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17E6C01F-9111-C7C5-C540-02196308F5D0}"/>
              </a:ext>
            </a:extLst>
          </p:cNvPr>
          <p:cNvSpPr>
            <a:spLocks noGrp="1"/>
          </p:cNvSpPr>
          <p:nvPr>
            <p:ph type="dt" sz="half" idx="10"/>
          </p:nvPr>
        </p:nvSpPr>
        <p:spPr/>
        <p:txBody>
          <a:bodyPr/>
          <a:lstStyle/>
          <a:p>
            <a:fld id="{D615897A-616D-429C-8142-7F832375BCEA}" type="datetimeFigureOut">
              <a:rPr lang="de-DE" smtClean="0"/>
              <a:t>05.07.2023</a:t>
            </a:fld>
            <a:endParaRPr lang="de-DE"/>
          </a:p>
        </p:txBody>
      </p:sp>
      <p:sp>
        <p:nvSpPr>
          <p:cNvPr id="6" name="Fußzeilenplatzhalter 5">
            <a:extLst>
              <a:ext uri="{FF2B5EF4-FFF2-40B4-BE49-F238E27FC236}">
                <a16:creationId xmlns:a16="http://schemas.microsoft.com/office/drawing/2014/main" id="{95C25F0D-5AFB-0571-1AA4-EDBF7914C6F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33C5988-110A-AD88-6D04-95BAB40E0517}"/>
              </a:ext>
            </a:extLst>
          </p:cNvPr>
          <p:cNvSpPr>
            <a:spLocks noGrp="1"/>
          </p:cNvSpPr>
          <p:nvPr>
            <p:ph type="sldNum" sz="quarter" idx="12"/>
          </p:nvPr>
        </p:nvSpPr>
        <p:spPr/>
        <p:txBody>
          <a:bodyPr/>
          <a:lstStyle/>
          <a:p>
            <a:fld id="{7EDA878F-CF05-4DC2-864F-4E43329EC87B}" type="slidenum">
              <a:rPr lang="de-DE" smtClean="0"/>
              <a:t>‹Nr.›</a:t>
            </a:fld>
            <a:endParaRPr lang="de-DE"/>
          </a:p>
        </p:txBody>
      </p:sp>
    </p:spTree>
    <p:extLst>
      <p:ext uri="{BB962C8B-B14F-4D97-AF65-F5344CB8AC3E}">
        <p14:creationId xmlns:p14="http://schemas.microsoft.com/office/powerpoint/2010/main" val="679046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BD41AF-DCCA-F05C-1D6B-4563A34B3857}"/>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92C25E03-4B5A-FC0D-EE85-1E7E785D63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E679D849-FAD0-E737-ABEC-88DAFF0C3742}"/>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02613747-B786-46F2-FD4C-C13A56D3B9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88C0E720-4FD4-B2E9-A306-28A241BE8302}"/>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012F4817-74A0-A275-C46A-AC29B79B3D67}"/>
              </a:ext>
            </a:extLst>
          </p:cNvPr>
          <p:cNvSpPr>
            <a:spLocks noGrp="1"/>
          </p:cNvSpPr>
          <p:nvPr>
            <p:ph type="dt" sz="half" idx="10"/>
          </p:nvPr>
        </p:nvSpPr>
        <p:spPr/>
        <p:txBody>
          <a:bodyPr/>
          <a:lstStyle/>
          <a:p>
            <a:fld id="{D615897A-616D-429C-8142-7F832375BCEA}" type="datetimeFigureOut">
              <a:rPr lang="de-DE" smtClean="0"/>
              <a:t>05.07.2023</a:t>
            </a:fld>
            <a:endParaRPr lang="de-DE"/>
          </a:p>
        </p:txBody>
      </p:sp>
      <p:sp>
        <p:nvSpPr>
          <p:cNvPr id="8" name="Fußzeilenplatzhalter 7">
            <a:extLst>
              <a:ext uri="{FF2B5EF4-FFF2-40B4-BE49-F238E27FC236}">
                <a16:creationId xmlns:a16="http://schemas.microsoft.com/office/drawing/2014/main" id="{3C0F5F08-F3F3-921B-9BB0-C6241F126301}"/>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2173B95E-F0B2-05FE-6DC7-6706CCBB0EC9}"/>
              </a:ext>
            </a:extLst>
          </p:cNvPr>
          <p:cNvSpPr>
            <a:spLocks noGrp="1"/>
          </p:cNvSpPr>
          <p:nvPr>
            <p:ph type="sldNum" sz="quarter" idx="12"/>
          </p:nvPr>
        </p:nvSpPr>
        <p:spPr/>
        <p:txBody>
          <a:bodyPr/>
          <a:lstStyle/>
          <a:p>
            <a:fld id="{7EDA878F-CF05-4DC2-864F-4E43329EC87B}" type="slidenum">
              <a:rPr lang="de-DE" smtClean="0"/>
              <a:t>‹Nr.›</a:t>
            </a:fld>
            <a:endParaRPr lang="de-DE"/>
          </a:p>
        </p:txBody>
      </p:sp>
    </p:spTree>
    <p:extLst>
      <p:ext uri="{BB962C8B-B14F-4D97-AF65-F5344CB8AC3E}">
        <p14:creationId xmlns:p14="http://schemas.microsoft.com/office/powerpoint/2010/main" val="1556410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0A90C0-2C69-5F15-13F0-81C20C35620E}"/>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9B67ACE0-8C00-8BCB-D45F-C5AC4190DA06}"/>
              </a:ext>
            </a:extLst>
          </p:cNvPr>
          <p:cNvSpPr>
            <a:spLocks noGrp="1"/>
          </p:cNvSpPr>
          <p:nvPr>
            <p:ph type="dt" sz="half" idx="10"/>
          </p:nvPr>
        </p:nvSpPr>
        <p:spPr/>
        <p:txBody>
          <a:bodyPr/>
          <a:lstStyle/>
          <a:p>
            <a:fld id="{D615897A-616D-429C-8142-7F832375BCEA}" type="datetimeFigureOut">
              <a:rPr lang="de-DE" smtClean="0"/>
              <a:t>05.07.2023</a:t>
            </a:fld>
            <a:endParaRPr lang="de-DE"/>
          </a:p>
        </p:txBody>
      </p:sp>
      <p:sp>
        <p:nvSpPr>
          <p:cNvPr id="4" name="Fußzeilenplatzhalter 3">
            <a:extLst>
              <a:ext uri="{FF2B5EF4-FFF2-40B4-BE49-F238E27FC236}">
                <a16:creationId xmlns:a16="http://schemas.microsoft.com/office/drawing/2014/main" id="{E4CD5B78-9A98-CA86-FE4C-802EBF6FC5A3}"/>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FE2D8135-C77F-55BA-D9E8-0F97F64162A2}"/>
              </a:ext>
            </a:extLst>
          </p:cNvPr>
          <p:cNvSpPr>
            <a:spLocks noGrp="1"/>
          </p:cNvSpPr>
          <p:nvPr>
            <p:ph type="sldNum" sz="quarter" idx="12"/>
          </p:nvPr>
        </p:nvSpPr>
        <p:spPr/>
        <p:txBody>
          <a:bodyPr/>
          <a:lstStyle/>
          <a:p>
            <a:fld id="{7EDA878F-CF05-4DC2-864F-4E43329EC87B}" type="slidenum">
              <a:rPr lang="de-DE" smtClean="0"/>
              <a:t>‹Nr.›</a:t>
            </a:fld>
            <a:endParaRPr lang="de-DE"/>
          </a:p>
        </p:txBody>
      </p:sp>
    </p:spTree>
    <p:extLst>
      <p:ext uri="{BB962C8B-B14F-4D97-AF65-F5344CB8AC3E}">
        <p14:creationId xmlns:p14="http://schemas.microsoft.com/office/powerpoint/2010/main" val="1990736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1ED5F4C7-BF2D-8950-9ED6-7CA0C6A29015}"/>
              </a:ext>
            </a:extLst>
          </p:cNvPr>
          <p:cNvSpPr>
            <a:spLocks noGrp="1"/>
          </p:cNvSpPr>
          <p:nvPr>
            <p:ph type="dt" sz="half" idx="10"/>
          </p:nvPr>
        </p:nvSpPr>
        <p:spPr/>
        <p:txBody>
          <a:bodyPr/>
          <a:lstStyle/>
          <a:p>
            <a:fld id="{D615897A-616D-429C-8142-7F832375BCEA}" type="datetimeFigureOut">
              <a:rPr lang="de-DE" smtClean="0"/>
              <a:t>05.07.2023</a:t>
            </a:fld>
            <a:endParaRPr lang="de-DE"/>
          </a:p>
        </p:txBody>
      </p:sp>
      <p:sp>
        <p:nvSpPr>
          <p:cNvPr id="3" name="Fußzeilenplatzhalter 2">
            <a:extLst>
              <a:ext uri="{FF2B5EF4-FFF2-40B4-BE49-F238E27FC236}">
                <a16:creationId xmlns:a16="http://schemas.microsoft.com/office/drawing/2014/main" id="{E82AE3B1-3053-91A4-12CF-7E09535B171A}"/>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75682024-5E2F-F7F1-821A-9620D5F7E72B}"/>
              </a:ext>
            </a:extLst>
          </p:cNvPr>
          <p:cNvSpPr>
            <a:spLocks noGrp="1"/>
          </p:cNvSpPr>
          <p:nvPr>
            <p:ph type="sldNum" sz="quarter" idx="12"/>
          </p:nvPr>
        </p:nvSpPr>
        <p:spPr/>
        <p:txBody>
          <a:bodyPr/>
          <a:lstStyle/>
          <a:p>
            <a:fld id="{7EDA878F-CF05-4DC2-864F-4E43329EC87B}" type="slidenum">
              <a:rPr lang="de-DE" smtClean="0"/>
              <a:t>‹Nr.›</a:t>
            </a:fld>
            <a:endParaRPr lang="de-DE"/>
          </a:p>
        </p:txBody>
      </p:sp>
    </p:spTree>
    <p:extLst>
      <p:ext uri="{BB962C8B-B14F-4D97-AF65-F5344CB8AC3E}">
        <p14:creationId xmlns:p14="http://schemas.microsoft.com/office/powerpoint/2010/main" val="2911139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6CAE21-1636-1B3C-745A-8CF1804C32BF}"/>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1A22E190-C718-7B65-715B-AA2B1599FB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CB822D83-4572-D7DE-D5F5-1CF2E7620C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0EE594D-6B0A-05A0-45E0-501203803E74}"/>
              </a:ext>
            </a:extLst>
          </p:cNvPr>
          <p:cNvSpPr>
            <a:spLocks noGrp="1"/>
          </p:cNvSpPr>
          <p:nvPr>
            <p:ph type="dt" sz="half" idx="10"/>
          </p:nvPr>
        </p:nvSpPr>
        <p:spPr/>
        <p:txBody>
          <a:bodyPr/>
          <a:lstStyle/>
          <a:p>
            <a:fld id="{D615897A-616D-429C-8142-7F832375BCEA}" type="datetimeFigureOut">
              <a:rPr lang="de-DE" smtClean="0"/>
              <a:t>05.07.2023</a:t>
            </a:fld>
            <a:endParaRPr lang="de-DE"/>
          </a:p>
        </p:txBody>
      </p:sp>
      <p:sp>
        <p:nvSpPr>
          <p:cNvPr id="6" name="Fußzeilenplatzhalter 5">
            <a:extLst>
              <a:ext uri="{FF2B5EF4-FFF2-40B4-BE49-F238E27FC236}">
                <a16:creationId xmlns:a16="http://schemas.microsoft.com/office/drawing/2014/main" id="{D63369A3-6F22-E16C-99C4-CFD472A525B1}"/>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53A758D-7FDC-D1E7-0B42-6E3840CF11A7}"/>
              </a:ext>
            </a:extLst>
          </p:cNvPr>
          <p:cNvSpPr>
            <a:spLocks noGrp="1"/>
          </p:cNvSpPr>
          <p:nvPr>
            <p:ph type="sldNum" sz="quarter" idx="12"/>
          </p:nvPr>
        </p:nvSpPr>
        <p:spPr/>
        <p:txBody>
          <a:bodyPr/>
          <a:lstStyle/>
          <a:p>
            <a:fld id="{7EDA878F-CF05-4DC2-864F-4E43329EC87B}" type="slidenum">
              <a:rPr lang="de-DE" smtClean="0"/>
              <a:t>‹Nr.›</a:t>
            </a:fld>
            <a:endParaRPr lang="de-DE"/>
          </a:p>
        </p:txBody>
      </p:sp>
    </p:spTree>
    <p:extLst>
      <p:ext uri="{BB962C8B-B14F-4D97-AF65-F5344CB8AC3E}">
        <p14:creationId xmlns:p14="http://schemas.microsoft.com/office/powerpoint/2010/main" val="997730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50276C-B759-5C57-6F14-A0DE2F20747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9931C878-3C57-7ED0-1E1E-CE727D4ED1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F1D5AF89-0E52-9106-F18A-CDFB165280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E66459EB-6CCA-716A-72C4-FAC893740F9C}"/>
              </a:ext>
            </a:extLst>
          </p:cNvPr>
          <p:cNvSpPr>
            <a:spLocks noGrp="1"/>
          </p:cNvSpPr>
          <p:nvPr>
            <p:ph type="dt" sz="half" idx="10"/>
          </p:nvPr>
        </p:nvSpPr>
        <p:spPr/>
        <p:txBody>
          <a:bodyPr/>
          <a:lstStyle/>
          <a:p>
            <a:fld id="{D615897A-616D-429C-8142-7F832375BCEA}" type="datetimeFigureOut">
              <a:rPr lang="de-DE" smtClean="0"/>
              <a:t>05.07.2023</a:t>
            </a:fld>
            <a:endParaRPr lang="de-DE"/>
          </a:p>
        </p:txBody>
      </p:sp>
      <p:sp>
        <p:nvSpPr>
          <p:cNvPr id="6" name="Fußzeilenplatzhalter 5">
            <a:extLst>
              <a:ext uri="{FF2B5EF4-FFF2-40B4-BE49-F238E27FC236}">
                <a16:creationId xmlns:a16="http://schemas.microsoft.com/office/drawing/2014/main" id="{0718D569-426C-68CE-5F1B-24B12D629075}"/>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C87A670C-436A-97DB-3E1B-9605F2BDF074}"/>
              </a:ext>
            </a:extLst>
          </p:cNvPr>
          <p:cNvSpPr>
            <a:spLocks noGrp="1"/>
          </p:cNvSpPr>
          <p:nvPr>
            <p:ph type="sldNum" sz="quarter" idx="12"/>
          </p:nvPr>
        </p:nvSpPr>
        <p:spPr/>
        <p:txBody>
          <a:bodyPr/>
          <a:lstStyle/>
          <a:p>
            <a:fld id="{7EDA878F-CF05-4DC2-864F-4E43329EC87B}" type="slidenum">
              <a:rPr lang="de-DE" smtClean="0"/>
              <a:t>‹Nr.›</a:t>
            </a:fld>
            <a:endParaRPr lang="de-DE"/>
          </a:p>
        </p:txBody>
      </p:sp>
    </p:spTree>
    <p:extLst>
      <p:ext uri="{BB962C8B-B14F-4D97-AF65-F5344CB8AC3E}">
        <p14:creationId xmlns:p14="http://schemas.microsoft.com/office/powerpoint/2010/main" val="2294838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80492D5-F09A-1E97-065F-CED73F0B83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F9EA743C-5F7C-B882-EB84-969649A941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3B6FB7E-F54C-56F1-1584-6F82B47F49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15897A-616D-429C-8142-7F832375BCEA}" type="datetimeFigureOut">
              <a:rPr lang="de-DE" smtClean="0"/>
              <a:t>05.07.2023</a:t>
            </a:fld>
            <a:endParaRPr lang="de-DE"/>
          </a:p>
        </p:txBody>
      </p:sp>
      <p:sp>
        <p:nvSpPr>
          <p:cNvPr id="5" name="Fußzeilenplatzhalter 4">
            <a:extLst>
              <a:ext uri="{FF2B5EF4-FFF2-40B4-BE49-F238E27FC236}">
                <a16:creationId xmlns:a16="http://schemas.microsoft.com/office/drawing/2014/main" id="{BBAA7B93-938B-986F-C981-93264F7A33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481FED14-CEAA-99B0-D633-A2AF287AF3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DA878F-CF05-4DC2-864F-4E43329EC87B}" type="slidenum">
              <a:rPr lang="de-DE" smtClean="0"/>
              <a:t>‹Nr.›</a:t>
            </a:fld>
            <a:endParaRPr lang="de-DE"/>
          </a:p>
        </p:txBody>
      </p:sp>
    </p:spTree>
    <p:extLst>
      <p:ext uri="{BB962C8B-B14F-4D97-AF65-F5344CB8AC3E}">
        <p14:creationId xmlns:p14="http://schemas.microsoft.com/office/powerpoint/2010/main" val="13425195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sciencedirect.com/science/article/pii/S2212571X22000208" TargetMode="External"/><Relationship Id="rId1" Type="http://schemas.openxmlformats.org/officeDocument/2006/relationships/slideLayout" Target="../slideLayouts/slideLayout18.xml"/><Relationship Id="rId4" Type="http://schemas.openxmlformats.org/officeDocument/2006/relationships/image" Target="../media/image24.svg"/></Relationships>
</file>

<file path=ppt/slides/_rels/slide1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hyperlink" Target="https://sites.google.com/site/travelandtourismassignment21/private-sector#:~:text=The%20bulk%20of%20organizations%20working,firms%2Cairports%20and%20so%20on." TargetMode="Externa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hyperlink" Target="https://tourismteacher.com/stakeholders-in-tourism/" TargetMode="External"/><Relationship Id="rId2" Type="http://schemas.openxmlformats.org/officeDocument/2006/relationships/image" Target="../media/image26.png"/><Relationship Id="rId1" Type="http://schemas.openxmlformats.org/officeDocument/2006/relationships/slideLayout" Target="../slideLayouts/slideLayout14.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hyperlink" Target="https://www.smartsheet.com/content/crisis-management-team-roles"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ncbi.nlm.nih.gov/pmc/articles/PMC8961192/figure/fig1/" TargetMode="External"/><Relationship Id="rId2" Type="http://schemas.openxmlformats.org/officeDocument/2006/relationships/hyperlink" Target="https://www.ncbi.nlm.nih.gov/pmc/articles/PMC8961192/#bib25" TargetMode="External"/><Relationship Id="rId1" Type="http://schemas.openxmlformats.org/officeDocument/2006/relationships/slideLayout" Target="../slideLayouts/slideLayout18.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hyperlink" Target="https://www.ncbi.nlm.nih.gov/pmc/articles/PMC8961192/#bib3"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www.ncbi.nlm.nih.gov/pmc/articles/PMC8961192/#bib3" TargetMode="External"/><Relationship Id="rId3" Type="http://schemas.openxmlformats.org/officeDocument/2006/relationships/image" Target="../media/image27.png"/><Relationship Id="rId7" Type="http://schemas.openxmlformats.org/officeDocument/2006/relationships/hyperlink" Target="https://www.smartsheet.com/content/crisis-management-model-theories" TargetMode="External"/><Relationship Id="rId2" Type="http://schemas.openxmlformats.org/officeDocument/2006/relationships/hyperlink" Target="https://www.ncbi.nlm.nih.gov/pmc/articles/PMC7149992/bin/gr2.jpg" TargetMode="External"/><Relationship Id="rId1" Type="http://schemas.openxmlformats.org/officeDocument/2006/relationships/slideLayout" Target="../slideLayouts/slideLayout14.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2.svg"/><Relationship Id="rId4" Type="http://schemas.openxmlformats.org/officeDocument/2006/relationships/image" Target="../media/image28.svg"/><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smartsheet.com/content/crisis-management-team-roles" TargetMode="External"/><Relationship Id="rId1" Type="http://schemas.openxmlformats.org/officeDocument/2006/relationships/slideLayout" Target="../slideLayouts/slideLayout14.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21.xml.rels><?xml version="1.0" encoding="UTF-8" standalone="yes"?>
<Relationships xmlns="http://schemas.openxmlformats.org/package/2006/relationships"><Relationship Id="rId2" Type="http://schemas.openxmlformats.org/officeDocument/2006/relationships/hyperlink" Target="https://www.mind.org.uk/workplace/influence-and-participation-toolkit/how/methods/working-and-steering-groups/#:~:text=A%20steering%20group%20is%20similar,to%20help%20make%20strategic%20decisions." TargetMode="Externa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hyperlink" Target="https://www.ncbi.nlm.nih.gov/pmc/articles/PMC8961192/#bib3" TargetMode="External"/><Relationship Id="rId2" Type="http://schemas.openxmlformats.org/officeDocument/2006/relationships/hyperlink" Target="https://www.ncbi.nlm.nih.gov/pmc/articles/PMC8961192/#bib21" TargetMode="External"/><Relationship Id="rId1" Type="http://schemas.openxmlformats.org/officeDocument/2006/relationships/slideLayout" Target="../slideLayouts/slideLayout18.xml"/><Relationship Id="rId5" Type="http://schemas.openxmlformats.org/officeDocument/2006/relationships/image" Target="../media/image24.sv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hyperlink" Target="https://www.mind.org.uk/workplace/influence-and-participation-toolkit/how/methods/working-and-steering-groups/#:~:text=A%20steering%20group%20is%20similar,to%20help%20make%20strategic%20decisions." TargetMode="Externa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4.xml"/><Relationship Id="rId6" Type="http://schemas.openxmlformats.org/officeDocument/2006/relationships/image" Target="../media/image11.png"/><Relationship Id="rId11" Type="http://schemas.openxmlformats.org/officeDocument/2006/relationships/image" Target="../media/image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hyperlink" Target="https://www.everbridge.com/blog/crisis-management-five-topics-to-discuss-at-the-onset-of-a-crisis/" TargetMode="External"/><Relationship Id="rId2" Type="http://schemas.openxmlformats.org/officeDocument/2006/relationships/hyperlink" Target="https://www.smartsheet.com/content/crisis-management-strategies" TargetMode="Externa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hyperlink" Target="https://www.smartsheet.com/content/crisis-management-team-roles" TargetMode="External"/><Relationship Id="rId2" Type="http://schemas.openxmlformats.org/officeDocument/2006/relationships/hyperlink" Target="https://www.mind.org.uk/workplace/influence-and-participation-toolkit/how/methods/working-and-steering-groups/#:~:text=A%20steering%20group%20is%20similar,to%20help%20make%20strategic%20decisions." TargetMode="External"/><Relationship Id="rId1" Type="http://schemas.openxmlformats.org/officeDocument/2006/relationships/slideLayout" Target="../slideLayouts/slideLayout14.xml"/><Relationship Id="rId6" Type="http://schemas.openxmlformats.org/officeDocument/2006/relationships/hyperlink" Target="https://issuu.com/murrayregionaltourism/docs/murray_region_tourism_crisis_management_plan_18-19/s/16634418" TargetMode="External"/><Relationship Id="rId5" Type="http://schemas.openxmlformats.org/officeDocument/2006/relationships/image" Target="../media/image35.sv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2" Type="http://schemas.openxmlformats.org/officeDocument/2006/relationships/hyperlink" Target="https://www.mind.org.uk/workplace/influence-and-participation-toolkit/how/methods/working-and-steering-groups/#:~:text=A%20steering%20group%20is%20similar,to%20help%20make%20strategic%20decisions." TargetMode="Externa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hyperlink" Target="https://icrtourism.com.au/wp-content/uploads/2013/11/2_Dont-Risk-It-for-RTOs.pdf" TargetMode="Externa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smartsheet.com/content/crisis-management-team-roles" TargetMode="External"/><Relationship Id="rId1" Type="http://schemas.openxmlformats.org/officeDocument/2006/relationships/slideLayout" Target="../slideLayouts/slideLayout14.xml"/><Relationship Id="rId5" Type="http://schemas.openxmlformats.org/officeDocument/2006/relationships/hyperlink" Target="https://issuu.com/murrayregionaltourism/docs/murray_region_tourism_crisis_management_plan_18-19/s/16634418" TargetMode="External"/><Relationship Id="rId4" Type="http://schemas.openxmlformats.org/officeDocument/2006/relationships/image" Target="../media/image35.sv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smartsheet.com/content/crisis-management-team-roles" TargetMode="External"/><Relationship Id="rId1" Type="http://schemas.openxmlformats.org/officeDocument/2006/relationships/slideLayout" Target="../slideLayouts/slideLayout24.xml"/><Relationship Id="rId6" Type="http://schemas.openxmlformats.org/officeDocument/2006/relationships/image" Target="../media/image47.jpg"/><Relationship Id="rId5" Type="http://schemas.openxmlformats.org/officeDocument/2006/relationships/hyperlink" Target="https://www.emerald.com/insight/content/doi/10.1108/JTF-10-2020-0191/full/html" TargetMode="External"/><Relationship Id="rId4" Type="http://schemas.openxmlformats.org/officeDocument/2006/relationships/image" Target="../media/image19.svg"/></Relationships>
</file>

<file path=ppt/slides/_rels/slide43.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18" Type="http://schemas.openxmlformats.org/officeDocument/2006/relationships/image" Target="../media/image64.png"/><Relationship Id="rId3" Type="http://schemas.openxmlformats.org/officeDocument/2006/relationships/image" Target="../media/image49.svg"/><Relationship Id="rId21" Type="http://schemas.openxmlformats.org/officeDocument/2006/relationships/image" Target="../media/image67.svg"/><Relationship Id="rId7" Type="http://schemas.openxmlformats.org/officeDocument/2006/relationships/image" Target="../media/image53.svg"/><Relationship Id="rId12" Type="http://schemas.openxmlformats.org/officeDocument/2006/relationships/image" Target="../media/image58.png"/><Relationship Id="rId17" Type="http://schemas.openxmlformats.org/officeDocument/2006/relationships/image" Target="../media/image63.svg"/><Relationship Id="rId2" Type="http://schemas.openxmlformats.org/officeDocument/2006/relationships/image" Target="../media/image48.png"/><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slideLayout" Target="../slideLayouts/slideLayout14.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svg"/><Relationship Id="rId15" Type="http://schemas.openxmlformats.org/officeDocument/2006/relationships/image" Target="../media/image61.svg"/><Relationship Id="rId10" Type="http://schemas.openxmlformats.org/officeDocument/2006/relationships/image" Target="../media/image56.png"/><Relationship Id="rId19" Type="http://schemas.openxmlformats.org/officeDocument/2006/relationships/image" Target="../media/image65.svg"/><Relationship Id="rId4" Type="http://schemas.openxmlformats.org/officeDocument/2006/relationships/image" Target="../media/image50.png"/><Relationship Id="rId9" Type="http://schemas.openxmlformats.org/officeDocument/2006/relationships/image" Target="../media/image55.svg"/><Relationship Id="rId1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smartsheet.com/content/crisis-management-team-roles" TargetMode="External"/><Relationship Id="rId1" Type="http://schemas.openxmlformats.org/officeDocument/2006/relationships/slideLayout" Target="../slideLayouts/slideLayout25.xml"/><Relationship Id="rId4" Type="http://schemas.openxmlformats.org/officeDocument/2006/relationships/image" Target="../media/image35.sv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smartsheet.com/content/crisis-management-team-roles" TargetMode="External"/><Relationship Id="rId1" Type="http://schemas.openxmlformats.org/officeDocument/2006/relationships/slideLayout" Target="../slideLayouts/slideLayout25.xml"/><Relationship Id="rId5" Type="http://schemas.openxmlformats.org/officeDocument/2006/relationships/hyperlink" Target="https://blog.hubspot.com/service/crisis-management-quiz#:~:text=Roles%20and%20Functions%20of%20A%20Crisis%20Management%20Team&amp;text=Identifying%20the%20potential%20risks%20and,to%20employees%20and%20the%20public" TargetMode="External"/><Relationship Id="rId4" Type="http://schemas.openxmlformats.org/officeDocument/2006/relationships/image" Target="../media/image19.sv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hyperlink" Target="https://www.failteireland.ie/Utility/News-Library/Failte-Ireland-establishes-Business-Supports-to-as.aspx" TargetMode="External"/><Relationship Id="rId2" Type="http://schemas.openxmlformats.org/officeDocument/2006/relationships/hyperlink" Target="https://corona-navigator.de/" TargetMode="Externa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hyperlink" Target="https://www.climatechangepost.com/switzerland/security-and-crisis-management/" TargetMode="External"/><Relationship Id="rId2" Type="http://schemas.openxmlformats.org/officeDocument/2006/relationships/hyperlink" Target="https://www.worldatlas.com/articles/best-countries-at-reducing-disaster-risk.html" TargetMode="External"/><Relationship Id="rId1" Type="http://schemas.openxmlformats.org/officeDocument/2006/relationships/slideLayout" Target="../slideLayouts/slideLayout27.xml"/><Relationship Id="rId4" Type="http://schemas.openxmlformats.org/officeDocument/2006/relationships/hyperlink" Target="https://portal.ehawaii.gov/residents/emergency-information/"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s://www.redcross.org/local/hawaii/about-us/our-work/disaster-preparedness.html" TargetMode="External"/><Relationship Id="rId3" Type="http://schemas.openxmlformats.org/officeDocument/2006/relationships/hyperlink" Target="https://www.redcross.org/content/dam/redcross/local/Pacific_Islands/Red-Cross-WEB-RWTC-Brochure-22.pdf" TargetMode="External"/><Relationship Id="rId7" Type="http://schemas.openxmlformats.org/officeDocument/2006/relationships/hyperlink" Target="https://www.readyrating.org/" TargetMode="External"/><Relationship Id="rId2" Type="http://schemas.openxmlformats.org/officeDocument/2006/relationships/hyperlink" Target="https://www.redcross.org/get-help/how-to-prepare-for-emergencies/mobile-apps.html" TargetMode="External"/><Relationship Id="rId1" Type="http://schemas.openxmlformats.org/officeDocument/2006/relationships/slideLayout" Target="../slideLayouts/slideLayout28.xml"/><Relationship Id="rId6" Type="http://schemas.openxmlformats.org/officeDocument/2006/relationships/hyperlink" Target="https://dod.hawaii.gov/hiema/public-resources/types-of-disaster/" TargetMode="External"/><Relationship Id="rId5" Type="http://schemas.openxmlformats.org/officeDocument/2006/relationships/hyperlink" Target="https://www.redcross.org/take-a-class" TargetMode="External"/><Relationship Id="rId4" Type="http://schemas.openxmlformats.org/officeDocument/2006/relationships/hyperlink" Target="http://itic.ioc-unesco.org/images/docs/tsunami_preparedness.pdf"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www.eda.admin.ch/eda/en/fdfa/fdfa/aktuell/news/medienschaffende.html" TargetMode="External"/><Relationship Id="rId2" Type="http://schemas.openxmlformats.org/officeDocument/2006/relationships/hyperlink" Target="https://www.eda.admin.ch/eda/en/fdfa/fdfa/organisation-fdfa/state-secretariat/crisis-management.html" TargetMode="External"/><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4.xml"/><Relationship Id="rId6" Type="http://schemas.openxmlformats.org/officeDocument/2006/relationships/image" Target="../media/image11.png"/><Relationship Id="rId11" Type="http://schemas.openxmlformats.org/officeDocument/2006/relationships/image" Target="../media/image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hyperlink" Target="https://momentumconsulting.ie/team/laura-magan/" TargetMode="External"/><Relationship Id="rId2" Type="http://schemas.openxmlformats.org/officeDocument/2006/relationships/hyperlink" Target="https://www.tourismrecovery.eu/" TargetMode="External"/><Relationship Id="rId1" Type="http://schemas.openxmlformats.org/officeDocument/2006/relationships/slideLayout" Target="../slideLayouts/slideLayout30.xml"/><Relationship Id="rId5" Type="http://schemas.openxmlformats.org/officeDocument/2006/relationships/image" Target="../media/image74.jpeg"/><Relationship Id="rId4" Type="http://schemas.openxmlformats.org/officeDocument/2006/relationships/hyperlink" Target="https://www.facebook.com/tourismcrisisrecovery"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6.png"/><Relationship Id="rId7" Type="http://schemas.openxmlformats.org/officeDocument/2006/relationships/image" Target="../media/image19.svg"/><Relationship Id="rId2" Type="http://schemas.openxmlformats.org/officeDocument/2006/relationships/hyperlink" Target="https://grampianstourism.com.au/wp-content/uploads/sites/4/2020/04/Tourism_CrisisManagement_WEB.pdf" TargetMode="External"/><Relationship Id="rId1" Type="http://schemas.openxmlformats.org/officeDocument/2006/relationships/slideLayout" Target="../slideLayouts/slideLayout17.xml"/><Relationship Id="rId6" Type="http://schemas.openxmlformats.org/officeDocument/2006/relationships/image" Target="../media/image18.png"/><Relationship Id="rId5" Type="http://schemas.openxmlformats.org/officeDocument/2006/relationships/hyperlink" Target="https://www.smartsheet.com/content/crisis-management-team-roles" TargetMode="External"/><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CE3EA55-9759-7ED0-D15C-2C5A250022BE}"/>
              </a:ext>
            </a:extLst>
          </p:cNvPr>
          <p:cNvSpPr>
            <a:spLocks noGrp="1"/>
          </p:cNvSpPr>
          <p:nvPr>
            <p:ph type="body" sz="quarter" idx="15"/>
          </p:nvPr>
        </p:nvSpPr>
        <p:spPr>
          <a:xfrm>
            <a:off x="817348" y="4476760"/>
            <a:ext cx="10826011" cy="697353"/>
          </a:xfrm>
        </p:spPr>
        <p:txBody>
          <a:bodyPr/>
          <a:lstStyle/>
          <a:p>
            <a:r>
              <a:rPr lang="de-DE" sz="2400" b="0" dirty="0"/>
              <a:t>Aufbau einer regionalen öffentlich-privaten Partnerschaft und eines Krisenmanagementteams für den Tourismus (KMTT)</a:t>
            </a:r>
          </a:p>
          <a:p>
            <a:pPr>
              <a:lnSpc>
                <a:spcPct val="100000"/>
              </a:lnSpc>
              <a:spcBef>
                <a:spcPts val="600"/>
              </a:spcBef>
            </a:pPr>
            <a:r>
              <a:rPr lang="en-IE" sz="2400" b="0" dirty="0" err="1"/>
              <a:t>Einrichtung</a:t>
            </a:r>
            <a:r>
              <a:rPr lang="en-IE" sz="2400" b="0" dirty="0"/>
              <a:t> </a:t>
            </a:r>
            <a:r>
              <a:rPr lang="en-IE" sz="2400" b="0" dirty="0" err="1"/>
              <a:t>eines</a:t>
            </a:r>
            <a:r>
              <a:rPr lang="en-IE" sz="2400" b="0" dirty="0"/>
              <a:t> </a:t>
            </a:r>
            <a:r>
              <a:rPr lang="en-IE" sz="2400" b="0" dirty="0" err="1"/>
              <a:t>Krisenmanagementzentrums</a:t>
            </a:r>
            <a:r>
              <a:rPr lang="en-IE" sz="2400" b="0" dirty="0"/>
              <a:t> für den </a:t>
            </a:r>
            <a:r>
              <a:rPr lang="en-IE" sz="2400" b="0" dirty="0" err="1"/>
              <a:t>Tourismus</a:t>
            </a:r>
            <a:r>
              <a:rPr lang="en-IE" sz="2400" b="0" dirty="0"/>
              <a:t> (KMZT)</a:t>
            </a:r>
            <a:endParaRPr lang="en-IE" sz="2400" i="1" dirty="0"/>
          </a:p>
          <a:p>
            <a:endParaRPr lang="en-IE" sz="3200" dirty="0"/>
          </a:p>
        </p:txBody>
      </p:sp>
      <p:sp>
        <p:nvSpPr>
          <p:cNvPr id="4" name="Text Placeholder 3">
            <a:extLst>
              <a:ext uri="{FF2B5EF4-FFF2-40B4-BE49-F238E27FC236}">
                <a16:creationId xmlns:a16="http://schemas.microsoft.com/office/drawing/2014/main" id="{4FC3F148-6E68-05B5-0D92-B41B8A44F575}"/>
              </a:ext>
            </a:extLst>
          </p:cNvPr>
          <p:cNvSpPr>
            <a:spLocks noGrp="1"/>
          </p:cNvSpPr>
          <p:nvPr>
            <p:ph type="body" sz="quarter" idx="16"/>
          </p:nvPr>
        </p:nvSpPr>
        <p:spPr>
          <a:xfrm>
            <a:off x="817349" y="3633385"/>
            <a:ext cx="5942039" cy="697353"/>
          </a:xfrm>
        </p:spPr>
        <p:txBody>
          <a:bodyPr>
            <a:noAutofit/>
          </a:bodyPr>
          <a:lstStyle/>
          <a:p>
            <a:r>
              <a:rPr lang="en-IE" sz="6000" b="1" dirty="0"/>
              <a:t>Modul 2</a:t>
            </a:r>
            <a:endParaRPr lang="en-IE" sz="5400" dirty="0"/>
          </a:p>
        </p:txBody>
      </p:sp>
      <p:sp>
        <p:nvSpPr>
          <p:cNvPr id="2" name="TextBox 4">
            <a:extLst>
              <a:ext uri="{FF2B5EF4-FFF2-40B4-BE49-F238E27FC236}">
                <a16:creationId xmlns:a16="http://schemas.microsoft.com/office/drawing/2014/main" id="{E0DBA098-0801-1CB0-68B1-B12B5EDE1BE7}"/>
              </a:ext>
            </a:extLst>
          </p:cNvPr>
          <p:cNvSpPr txBox="1"/>
          <p:nvPr/>
        </p:nvSpPr>
        <p:spPr>
          <a:xfrm>
            <a:off x="817349" y="2201904"/>
            <a:ext cx="6774076" cy="1107996"/>
          </a:xfrm>
          <a:prstGeom prst="rect">
            <a:avLst/>
          </a:prstGeom>
          <a:noFill/>
        </p:spPr>
        <p:txBody>
          <a:bodyPr wrap="square" rtlCol="0">
            <a:spAutoFit/>
          </a:bodyPr>
          <a:lstStyle/>
          <a:p>
            <a:r>
              <a:rPr lang="en-IE" sz="2400" dirty="0">
                <a:solidFill>
                  <a:srgbClr val="7A547C"/>
                </a:solidFill>
              </a:rPr>
              <a:t>Regionales Tourismus-Krisenmanagement (RTKM)</a:t>
            </a:r>
          </a:p>
          <a:p>
            <a:r>
              <a:rPr lang="en-IE" sz="2400" dirty="0">
                <a:solidFill>
                  <a:srgbClr val="7A547C"/>
                </a:solidFill>
              </a:rPr>
              <a:t>HEI-Kurs, 2023</a:t>
            </a:r>
          </a:p>
          <a:p>
            <a:r>
              <a:rPr lang="en-IE" i="1" dirty="0">
                <a:solidFill>
                  <a:srgbClr val="7A547C"/>
                </a:solidFill>
              </a:rPr>
              <a:t>Entwickelt von Laura Magan (Momentum) </a:t>
            </a:r>
          </a:p>
        </p:txBody>
      </p:sp>
    </p:spTree>
    <p:extLst>
      <p:ext uri="{BB962C8B-B14F-4D97-AF65-F5344CB8AC3E}">
        <p14:creationId xmlns:p14="http://schemas.microsoft.com/office/powerpoint/2010/main" val="33214865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4C3119A-62EE-D4AC-F3FF-B920C4C74D80}"/>
              </a:ext>
            </a:extLst>
          </p:cNvPr>
          <p:cNvSpPr>
            <a:spLocks noGrp="1"/>
          </p:cNvSpPr>
          <p:nvPr>
            <p:ph type="body" sz="quarter" idx="18"/>
          </p:nvPr>
        </p:nvSpPr>
        <p:spPr>
          <a:xfrm>
            <a:off x="457200" y="1161773"/>
            <a:ext cx="5753100" cy="3867704"/>
          </a:xfrm>
        </p:spPr>
        <p:txBody>
          <a:bodyPr>
            <a:noAutofit/>
          </a:bodyPr>
          <a:lstStyle/>
          <a:p>
            <a:pPr marL="0" indent="0">
              <a:lnSpc>
                <a:spcPct val="100000"/>
              </a:lnSpc>
              <a:spcBef>
                <a:spcPts val="0"/>
              </a:spcBef>
              <a:spcAft>
                <a:spcPts val="1200"/>
              </a:spcAft>
            </a:pPr>
            <a:r>
              <a:rPr lang="en-GB" sz="2000" b="1" dirty="0"/>
              <a:t>Das KMTT sollte im Vorfeld einer Krise ernannt und organisiert werden, </a:t>
            </a:r>
            <a:r>
              <a:rPr lang="en-GB" sz="2000" dirty="0"/>
              <a:t>damit es in der Lage ist, schnell, sachkundig und effizient zu reagieren, um die Auswirkungen des Ereignisses auf die Tourismusregion zu verringern.</a:t>
            </a:r>
          </a:p>
          <a:p>
            <a:pPr marL="0" indent="0">
              <a:lnSpc>
                <a:spcPct val="100000"/>
              </a:lnSpc>
              <a:spcBef>
                <a:spcPts val="0"/>
              </a:spcBef>
              <a:spcAft>
                <a:spcPts val="1200"/>
              </a:spcAft>
            </a:pPr>
            <a:r>
              <a:rPr lang="en-GB" sz="2000" b="1" dirty="0"/>
              <a:t>Ein KMTT wird die Vorbereitung auf das Krisenmanagement, die Reaktion und den </a:t>
            </a:r>
            <a:r>
              <a:rPr lang="en-GB" sz="2000" b="1" dirty="0" err="1"/>
              <a:t>Wiederaufbau</a:t>
            </a:r>
            <a:r>
              <a:rPr lang="en-GB" sz="2000" b="1" dirty="0"/>
              <a:t> der </a:t>
            </a:r>
            <a:r>
              <a:rPr lang="en-GB" sz="2000" b="1" dirty="0" err="1"/>
              <a:t>Tourismusbranche</a:t>
            </a:r>
            <a:r>
              <a:rPr lang="en-GB" sz="2000" b="1" dirty="0"/>
              <a:t> der Region überwachen. </a:t>
            </a:r>
          </a:p>
          <a:p>
            <a:pPr marL="0" indent="0">
              <a:lnSpc>
                <a:spcPct val="100000"/>
              </a:lnSpc>
              <a:spcBef>
                <a:spcPts val="0"/>
              </a:spcBef>
              <a:spcAft>
                <a:spcPts val="1200"/>
              </a:spcAft>
            </a:pPr>
            <a:r>
              <a:rPr lang="en-GB" sz="2000" b="1" dirty="0"/>
              <a:t>Es ist zu bedenken, dass die Bemühungen um eine Erholung des Tourismus auch </a:t>
            </a:r>
            <a:r>
              <a:rPr lang="en-GB" sz="2000" dirty="0"/>
              <a:t>dadurch </a:t>
            </a:r>
            <a:r>
              <a:rPr lang="en-GB" sz="2000" b="1" dirty="0"/>
              <a:t>behindert werden können</a:t>
            </a:r>
            <a:r>
              <a:rPr lang="en-GB" sz="2000" dirty="0"/>
              <a:t>, dass der Eindruck entsteht, es gäbe zu viele Tourismusorganisationen und Einzelpersonen, die für den Tourismus in der Region sprechen und Entscheidungen treffen. Dies kann zu Chaos und Verwirrung führen und das Gegenteil einer koordinierten Krisenbewältigung bewirken. </a:t>
            </a:r>
          </a:p>
          <a:p>
            <a:pPr marL="0" indent="0">
              <a:lnSpc>
                <a:spcPct val="100000"/>
              </a:lnSpc>
              <a:spcBef>
                <a:spcPts val="0"/>
              </a:spcBef>
              <a:spcAft>
                <a:spcPts val="1200"/>
              </a:spcAft>
            </a:pPr>
            <a:endParaRPr lang="en-IE" sz="2000" dirty="0"/>
          </a:p>
        </p:txBody>
      </p:sp>
      <p:sp>
        <p:nvSpPr>
          <p:cNvPr id="6" name="Text Placeholder 5">
            <a:extLst>
              <a:ext uri="{FF2B5EF4-FFF2-40B4-BE49-F238E27FC236}">
                <a16:creationId xmlns:a16="http://schemas.microsoft.com/office/drawing/2014/main" id="{FF13A948-A808-A8DE-4174-42FD7D05BF24}"/>
              </a:ext>
            </a:extLst>
          </p:cNvPr>
          <p:cNvSpPr>
            <a:spLocks noGrp="1"/>
          </p:cNvSpPr>
          <p:nvPr>
            <p:ph type="body" sz="quarter" idx="16"/>
          </p:nvPr>
        </p:nvSpPr>
        <p:spPr>
          <a:xfrm>
            <a:off x="561976" y="228600"/>
            <a:ext cx="5257898" cy="852176"/>
          </a:xfrm>
        </p:spPr>
        <p:txBody>
          <a:bodyPr>
            <a:noAutofit/>
          </a:bodyPr>
          <a:lstStyle/>
          <a:p>
            <a:pPr algn="ctr">
              <a:lnSpc>
                <a:spcPct val="100000"/>
              </a:lnSpc>
              <a:spcBef>
                <a:spcPts val="0"/>
              </a:spcBef>
            </a:pPr>
            <a:r>
              <a:rPr lang="en-IE" sz="2800" b="1" dirty="0"/>
              <a:t>Ein KMTT muss im Voraus organisiert werden</a:t>
            </a:r>
          </a:p>
        </p:txBody>
      </p:sp>
      <p:pic>
        <p:nvPicPr>
          <p:cNvPr id="2" name="Picture Placeholder 2" descr="A group of people looking at a computer screen&#10;&#10;Description automatically generated with medium confidence">
            <a:extLst>
              <a:ext uri="{FF2B5EF4-FFF2-40B4-BE49-F238E27FC236}">
                <a16:creationId xmlns:a16="http://schemas.microsoft.com/office/drawing/2014/main" id="{0BA3BBDD-8C07-489E-0652-0661BFAEB3FD}"/>
              </a:ext>
            </a:extLst>
          </p:cNvPr>
          <p:cNvPicPr>
            <a:picLocks noGrp="1" noChangeAspect="1"/>
          </p:cNvPicPr>
          <p:nvPr>
            <p:ph type="pic" sz="quarter" idx="10"/>
          </p:nvPr>
        </p:nvPicPr>
        <p:blipFill>
          <a:blip r:embed="rId2"/>
          <a:srcRect t="17328" b="17328"/>
          <a:stretch>
            <a:fillRect/>
          </a:stretch>
        </p:blipFill>
        <p:spPr>
          <a:xfrm>
            <a:off x="6392863" y="228600"/>
            <a:ext cx="5564187" cy="5448300"/>
          </a:xfrm>
        </p:spPr>
      </p:pic>
    </p:spTree>
    <p:extLst>
      <p:ext uri="{BB962C8B-B14F-4D97-AF65-F5344CB8AC3E}">
        <p14:creationId xmlns:p14="http://schemas.microsoft.com/office/powerpoint/2010/main" val="3917576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55267" y="2224821"/>
            <a:ext cx="8901204" cy="4303130"/>
          </a:xfrm>
        </p:spPr>
        <p:txBody>
          <a:bodyPr>
            <a:normAutofit/>
          </a:bodyPr>
          <a:lstStyle/>
          <a:p>
            <a:pPr marL="0" indent="0">
              <a:lnSpc>
                <a:spcPct val="100000"/>
              </a:lnSpc>
              <a:spcBef>
                <a:spcPts val="0"/>
              </a:spcBef>
            </a:pPr>
            <a:r>
              <a:rPr lang="en-GB" b="0" i="0" dirty="0">
                <a:effectLst/>
              </a:rPr>
              <a:t>Ein touristenfreundliches Umfeld ist entscheidend. Die DMOs sollten eine Zusammenarbeit mit der lokalen Regierung in Erwägung ziehen, um sicherzustellen, dass die Beteiligten mit strategischen Plänen ein touristenfreundliches Umfeld schaffen, z. B. durch die Planung von Attraktionen (z. B. ein System zur Überwachung des Touristenverkehrs), saubere und ordentliche öffentliche Räume (z. B. Straßen und Märkte) und ehrliche und geregelte öffentliche Dienstleistungen (z. B. Taxidienste).</a:t>
            </a:r>
            <a:endParaRPr lang="en-IE" dirty="0"/>
          </a:p>
        </p:txBody>
      </p:sp>
      <p:sp>
        <p:nvSpPr>
          <p:cNvPr id="6" name="Text Placeholder 5">
            <a:extLst>
              <a:ext uri="{FF2B5EF4-FFF2-40B4-BE49-F238E27FC236}">
                <a16:creationId xmlns:a16="http://schemas.microsoft.com/office/drawing/2014/main" id="{89F7EB5D-1C93-23F2-742F-0BF5BD390B8E}"/>
              </a:ext>
            </a:extLst>
          </p:cNvPr>
          <p:cNvSpPr>
            <a:spLocks noGrp="1"/>
          </p:cNvSpPr>
          <p:nvPr>
            <p:ph type="body" sz="quarter" idx="16"/>
          </p:nvPr>
        </p:nvSpPr>
        <p:spPr>
          <a:xfrm>
            <a:off x="734714" y="642972"/>
            <a:ext cx="10596674" cy="1139795"/>
          </a:xfrm>
        </p:spPr>
        <p:txBody>
          <a:bodyPr>
            <a:normAutofit fontScale="70000" lnSpcReduction="20000"/>
          </a:bodyPr>
          <a:lstStyle/>
          <a:p>
            <a:pPr>
              <a:lnSpc>
                <a:spcPct val="120000"/>
              </a:lnSpc>
              <a:spcBef>
                <a:spcPts val="0"/>
              </a:spcBef>
            </a:pPr>
            <a:r>
              <a:rPr lang="en-GB" sz="4700" b="1" i="0" dirty="0">
                <a:effectLst/>
              </a:rPr>
              <a:t>Forschung: </a:t>
            </a:r>
            <a:r>
              <a:rPr lang="en-GB" sz="2800" dirty="0" err="1"/>
              <a:t>Destinationsmanagement-Organisationen</a:t>
            </a:r>
            <a:r>
              <a:rPr lang="en-GB" sz="2800" dirty="0"/>
              <a:t> (DMOs) sollten die Zusammenarbeit mit lokalen Regierungen in Betracht ziehen, um ein touristenfreundliches Umfeld zu gewährleisten</a:t>
            </a:r>
            <a:endParaRPr lang="en-GB" sz="2800" i="0" dirty="0">
              <a:effectLst/>
            </a:endParaRPr>
          </a:p>
          <a:p>
            <a:endParaRPr lang="en-IE" dirty="0"/>
          </a:p>
          <a:p>
            <a:endParaRPr lang="en-IE"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2"/>
            <a:extLst>
              <a:ext uri="{FF2B5EF4-FFF2-40B4-BE49-F238E27FC236}">
                <a16:creationId xmlns:a16="http://schemas.microsoft.com/office/drawing/2014/main" id="{677A4E1D-CB32-EDFA-3941-E9EC988EBA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Forschungsartikel lesen</a:t>
            </a:r>
            <a:endParaRPr lang="en-IE" dirty="0">
              <a:solidFill>
                <a:schemeClr val="bg1"/>
              </a:solidFill>
            </a:endParaRPr>
          </a:p>
        </p:txBody>
      </p:sp>
    </p:spTree>
    <p:extLst>
      <p:ext uri="{BB962C8B-B14F-4D97-AF65-F5344CB8AC3E}">
        <p14:creationId xmlns:p14="http://schemas.microsoft.com/office/powerpoint/2010/main" val="1377258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3B53B406-B170-00DF-19E5-C8B39486DE55}"/>
              </a:ext>
            </a:extLst>
          </p:cNvPr>
          <p:cNvSpPr>
            <a:spLocks noGrp="1"/>
          </p:cNvSpPr>
          <p:nvPr>
            <p:ph type="body" sz="quarter" idx="16"/>
          </p:nvPr>
        </p:nvSpPr>
        <p:spPr>
          <a:xfrm>
            <a:off x="6407795" y="865414"/>
            <a:ext cx="5610034" cy="2457450"/>
          </a:xfrm>
        </p:spPr>
        <p:txBody>
          <a:bodyPr anchor="ctr">
            <a:normAutofit lnSpcReduction="10000"/>
          </a:bodyPr>
          <a:lstStyle/>
          <a:p>
            <a:pPr>
              <a:lnSpc>
                <a:spcPct val="100000"/>
              </a:lnSpc>
              <a:spcBef>
                <a:spcPts val="0"/>
              </a:spcBef>
            </a:pPr>
            <a:r>
              <a:rPr lang="en-GB" sz="3600" dirty="0"/>
              <a:t>1.  </a:t>
            </a:r>
            <a:r>
              <a:rPr lang="en-GB" sz="3200" dirty="0"/>
              <a:t>Schaffung einer starken </a:t>
            </a:r>
            <a:r>
              <a:rPr lang="en-GB" sz="3200" dirty="0" err="1"/>
              <a:t>öffentlich-privaten</a:t>
            </a:r>
            <a:r>
              <a:rPr lang="en-GB" sz="3200" dirty="0"/>
              <a:t> P</a:t>
            </a:r>
            <a:r>
              <a:rPr lang="en-IE" sz="3200" dirty="0" err="1"/>
              <a:t>artnerschaft</a:t>
            </a:r>
            <a:r>
              <a:rPr lang="en-IE" sz="3200" dirty="0"/>
              <a:t> (ÖPP)  </a:t>
            </a:r>
          </a:p>
          <a:p>
            <a:pPr>
              <a:lnSpc>
                <a:spcPct val="100000"/>
              </a:lnSpc>
              <a:spcBef>
                <a:spcPts val="600"/>
              </a:spcBef>
              <a:spcAft>
                <a:spcPts val="600"/>
              </a:spcAft>
            </a:pPr>
            <a:r>
              <a:rPr lang="en-IE" sz="2000" i="1" dirty="0"/>
              <a:t>Alle </a:t>
            </a:r>
            <a:r>
              <a:rPr lang="en-IE" sz="2000" i="1" dirty="0" err="1"/>
              <a:t>regionalen</a:t>
            </a:r>
            <a:r>
              <a:rPr lang="en-IE" sz="2000" i="1" dirty="0"/>
              <a:t> </a:t>
            </a:r>
            <a:r>
              <a:rPr lang="en-IE" sz="2000" i="1" dirty="0" err="1"/>
              <a:t>öffentlich-privaten</a:t>
            </a:r>
            <a:r>
              <a:rPr lang="en-IE" sz="2000" i="1" dirty="0"/>
              <a:t> </a:t>
            </a:r>
            <a:r>
              <a:rPr lang="en-IE" sz="2000" i="1" dirty="0" err="1"/>
              <a:t>Tourismusakteure</a:t>
            </a:r>
            <a:r>
              <a:rPr lang="en-IE" sz="2000" i="1" dirty="0"/>
              <a:t> </a:t>
            </a:r>
            <a:r>
              <a:rPr lang="en-IE" sz="2000" i="1" dirty="0" err="1"/>
              <a:t>müssen</a:t>
            </a:r>
            <a:r>
              <a:rPr lang="en-IE" sz="2000" i="1" dirty="0"/>
              <a:t> von </a:t>
            </a:r>
            <a:r>
              <a:rPr lang="en-IE" sz="2000" i="1" dirty="0" err="1"/>
              <a:t>Anfang</a:t>
            </a:r>
            <a:r>
              <a:rPr lang="en-IE" sz="2000" i="1" dirty="0"/>
              <a:t> an </a:t>
            </a:r>
            <a:r>
              <a:rPr lang="en-IE" sz="2000" i="1" dirty="0" err="1"/>
              <a:t>einbezogen</a:t>
            </a:r>
            <a:r>
              <a:rPr lang="en-IE" sz="2000" i="1" dirty="0"/>
              <a:t> </a:t>
            </a:r>
            <a:r>
              <a:rPr lang="en-IE" sz="2000" i="1" dirty="0" err="1"/>
              <a:t>werden</a:t>
            </a:r>
            <a:endParaRPr lang="en-IE" sz="2000" i="1" dirty="0"/>
          </a:p>
        </p:txBody>
      </p:sp>
      <p:pic>
        <p:nvPicPr>
          <p:cNvPr id="2" name="Picture Placeholder 5" descr="A group of people sitting around a table&#10;&#10;Description automatically generated with medium confidence">
            <a:extLst>
              <a:ext uri="{FF2B5EF4-FFF2-40B4-BE49-F238E27FC236}">
                <a16:creationId xmlns:a16="http://schemas.microsoft.com/office/drawing/2014/main" id="{C5C1FE94-A280-59F3-29C0-8A6661262A4B}"/>
              </a:ext>
            </a:extLst>
          </p:cNvPr>
          <p:cNvPicPr>
            <a:picLocks noGrp="1" noChangeAspect="1"/>
          </p:cNvPicPr>
          <p:nvPr>
            <p:ph type="pic" sz="quarter" idx="10"/>
          </p:nvPr>
        </p:nvPicPr>
        <p:blipFill>
          <a:blip r:embed="rId2"/>
          <a:srcRect t="17146" b="17146"/>
          <a:stretch>
            <a:fillRect/>
          </a:stretch>
        </p:blipFill>
        <p:spPr>
          <a:xfrm>
            <a:off x="241300" y="228600"/>
            <a:ext cx="11696700" cy="5764213"/>
          </a:xfrm>
        </p:spPr>
      </p:pic>
    </p:spTree>
    <p:extLst>
      <p:ext uri="{BB962C8B-B14F-4D97-AF65-F5344CB8AC3E}">
        <p14:creationId xmlns:p14="http://schemas.microsoft.com/office/powerpoint/2010/main" val="9598188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3F204F-130F-FC49-AB63-BD86EA858A84}"/>
              </a:ext>
            </a:extLst>
          </p:cNvPr>
          <p:cNvSpPr>
            <a:spLocks noGrp="1"/>
          </p:cNvSpPr>
          <p:nvPr>
            <p:ph type="body" sz="quarter" idx="18"/>
          </p:nvPr>
        </p:nvSpPr>
        <p:spPr>
          <a:xfrm>
            <a:off x="734714" y="990601"/>
            <a:ext cx="10447636" cy="5248274"/>
          </a:xfrm>
        </p:spPr>
        <p:txBody>
          <a:bodyPr>
            <a:normAutofit fontScale="92500" lnSpcReduction="20000"/>
          </a:bodyPr>
          <a:lstStyle/>
          <a:p>
            <a:pPr marL="0" indent="0">
              <a:lnSpc>
                <a:spcPct val="110000"/>
              </a:lnSpc>
            </a:pPr>
            <a:r>
              <a:rPr lang="en-US" sz="2000" dirty="0"/>
              <a:t>Eine ÖPP </a:t>
            </a:r>
            <a:r>
              <a:rPr lang="en-US" sz="2000" dirty="0" err="1"/>
              <a:t>ist</a:t>
            </a:r>
            <a:r>
              <a:rPr lang="en-US" sz="2000" dirty="0"/>
              <a:t> eine zielgerichtete Partnerschaft, zu der Mitglieder aus einer </a:t>
            </a:r>
            <a:r>
              <a:rPr lang="en-US" sz="2000" dirty="0" err="1"/>
              <a:t>bestimmten</a:t>
            </a:r>
            <a:r>
              <a:rPr lang="en-US" sz="2000" dirty="0"/>
              <a:t> Region eingeladen werden </a:t>
            </a:r>
            <a:r>
              <a:rPr lang="en-US" sz="2000" i="1" dirty="0"/>
              <a:t>(z. B. ein Landkreis, </a:t>
            </a:r>
            <a:r>
              <a:rPr lang="en-US" sz="2000" i="1" dirty="0" err="1"/>
              <a:t>eine</a:t>
            </a:r>
            <a:r>
              <a:rPr lang="en-US" sz="2000" i="1" dirty="0"/>
              <a:t> Region). </a:t>
            </a:r>
            <a:r>
              <a:rPr lang="en-US" sz="2000" dirty="0"/>
              <a:t>Bei einer öffentlich-privaten Partnerschaft müssen Sie mindestens Vertreter aus jeder wichtigen Tourismuskategorie einbeziehen </a:t>
            </a:r>
            <a:r>
              <a:rPr lang="en-US" sz="2000" i="1" dirty="0"/>
              <a:t>(z. B. einen Vertreter des Hotelgewerbes, des Gaststättengewerbes, der Kultur und des kulturellen Erbes usw.) </a:t>
            </a:r>
            <a:r>
              <a:rPr lang="en-US" sz="2000" dirty="0"/>
              <a:t>Es gibt drei wichtige Stakeholder-Gruppen;</a:t>
            </a:r>
          </a:p>
          <a:p>
            <a:pPr marL="514350" indent="-514350">
              <a:lnSpc>
                <a:spcPct val="110000"/>
              </a:lnSpc>
              <a:buFont typeface="+mj-lt"/>
              <a:buAutoNum type="arabicPeriod"/>
            </a:pPr>
            <a:r>
              <a:rPr lang="en-US" sz="2000" b="1" dirty="0"/>
              <a:t>Öffentlicher Sektor: </a:t>
            </a:r>
            <a:r>
              <a:rPr lang="en-US" sz="2000" dirty="0"/>
              <a:t>ein staatliches Fremdenverkehrsbüro, ein staatlicher Beauftragter oder Manager für Zielgebietsmanagement, lokale Behörden, Gemeinderäte oder Unternehmensförderungsagenturen, Planungs- und Entwicklungsbehörden, Umweltabteilungen, Sicherheitsbehörden, öffentliche Verkehrsmittel, staatliche Dienstleistungen (z. B. Transport, öffentliche Züge und Busse)</a:t>
            </a:r>
          </a:p>
          <a:p>
            <a:pPr marL="514350" indent="-514350">
              <a:lnSpc>
                <a:spcPct val="110000"/>
              </a:lnSpc>
              <a:buFont typeface="+mj-lt"/>
              <a:buAutoNum type="arabicPeriod"/>
            </a:pPr>
            <a:r>
              <a:rPr lang="en-US" sz="2000" b="1" dirty="0"/>
              <a:t>Privater Sektor: </a:t>
            </a:r>
            <a:r>
              <a:rPr lang="en-US" sz="2000" dirty="0"/>
              <a:t>ein Vertreter jedes tourismusbezogenen Unternehmens </a:t>
            </a:r>
            <a:r>
              <a:rPr lang="en-US" sz="2000" i="1" dirty="0"/>
              <a:t>(z. B. Hotels, Restaurants, Kneipen, Reisebüros, Einzelhandelsgeschäfte, Veranstaltungen, Erlebnisse, Besucherattraktionen, kulturelles Erbe, Sport und Abenteuer, Autovermietung, Flughäfen, Bahnunternehmen, Ökotourismus usw.) (</a:t>
            </a:r>
            <a:r>
              <a:rPr lang="en-US" sz="2000" i="1" dirty="0">
                <a:hlinkClick r:id="rId2">
                  <a:extLst>
                    <a:ext uri="{A12FA001-AC4F-418D-AE19-62706E023703}">
                      <ahyp:hlinkClr xmlns:ahyp="http://schemas.microsoft.com/office/drawing/2018/hyperlinkcolor" val="tx"/>
                    </a:ext>
                  </a:extLst>
                </a:hlinkClick>
              </a:rPr>
              <a:t>weitere Informationen</a:t>
            </a:r>
            <a:r>
              <a:rPr lang="en-US" sz="2000" i="1" dirty="0"/>
              <a:t>)</a:t>
            </a:r>
          </a:p>
          <a:p>
            <a:pPr marL="514350" indent="-514350">
              <a:lnSpc>
                <a:spcPct val="110000"/>
              </a:lnSpc>
              <a:buFont typeface="+mj-lt"/>
              <a:buAutoNum type="arabicPeriod"/>
            </a:pPr>
            <a:r>
              <a:rPr lang="en-US" sz="2000" dirty="0"/>
              <a:t>Die Einbeziehung der </a:t>
            </a:r>
            <a:r>
              <a:rPr lang="en-US" sz="2000" b="1" dirty="0"/>
              <a:t>Gemeinden </a:t>
            </a:r>
            <a:r>
              <a:rPr lang="en-US" sz="2000" dirty="0"/>
              <a:t>ist ebenfalls wichtig für den Aufbau eines zusammenhängenden Reisezielnetzes. Sie sind ebenfalls Teil der Tourismusregion, sie leben und arbeiten dort und beeinflussen den Tourismus </a:t>
            </a:r>
            <a:r>
              <a:rPr lang="en-US" sz="2000" i="1" dirty="0"/>
              <a:t>(d.h. andere nicht-touristische Unternehmen, Freiwilligengruppen, lokale Einzelpersonen und Arbeitnehmer). </a:t>
            </a:r>
          </a:p>
          <a:p>
            <a:pPr>
              <a:lnSpc>
                <a:spcPct val="110000"/>
              </a:lnSpc>
            </a:pPr>
            <a:endParaRPr lang="en-US" sz="2000" dirty="0"/>
          </a:p>
        </p:txBody>
      </p:sp>
      <p:sp>
        <p:nvSpPr>
          <p:cNvPr id="2" name="Text Placeholder 1">
            <a:extLst>
              <a:ext uri="{FF2B5EF4-FFF2-40B4-BE49-F238E27FC236}">
                <a16:creationId xmlns:a16="http://schemas.microsoft.com/office/drawing/2014/main" id="{76E240B2-2525-D84F-83D0-894D5D2BA1BF}"/>
              </a:ext>
            </a:extLst>
          </p:cNvPr>
          <p:cNvSpPr>
            <a:spLocks noGrp="1"/>
          </p:cNvSpPr>
          <p:nvPr>
            <p:ph type="body" sz="quarter" idx="16"/>
          </p:nvPr>
        </p:nvSpPr>
        <p:spPr>
          <a:xfrm>
            <a:off x="734713" y="266768"/>
            <a:ext cx="9862529" cy="947703"/>
          </a:xfrm>
        </p:spPr>
        <p:txBody>
          <a:bodyPr>
            <a:normAutofit fontScale="92500" lnSpcReduction="10000"/>
          </a:bodyPr>
          <a:lstStyle/>
          <a:p>
            <a:pPr>
              <a:lnSpc>
                <a:spcPct val="120000"/>
              </a:lnSpc>
              <a:spcBef>
                <a:spcPts val="0"/>
              </a:spcBef>
            </a:pPr>
            <a:r>
              <a:rPr lang="en-US" sz="5100" b="1" dirty="0"/>
              <a:t>Was ist </a:t>
            </a:r>
            <a:r>
              <a:rPr lang="en-US" sz="5100" b="1" dirty="0" err="1"/>
              <a:t>eine</a:t>
            </a:r>
            <a:r>
              <a:rPr lang="en-US" sz="5100" b="1" dirty="0"/>
              <a:t> ÖPP?</a:t>
            </a:r>
          </a:p>
          <a:p>
            <a:pPr>
              <a:lnSpc>
                <a:spcPct val="120000"/>
              </a:lnSpc>
              <a:spcBef>
                <a:spcPts val="0"/>
              </a:spcBef>
            </a:pPr>
            <a:endParaRPr lang="en-US" dirty="0"/>
          </a:p>
        </p:txBody>
      </p:sp>
    </p:spTree>
    <p:extLst>
      <p:ext uri="{BB962C8B-B14F-4D97-AF65-F5344CB8AC3E}">
        <p14:creationId xmlns:p14="http://schemas.microsoft.com/office/powerpoint/2010/main" val="29642000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16455A07-D01D-F348-BEC4-AA88E403B4DE}"/>
              </a:ext>
            </a:extLst>
          </p:cNvPr>
          <p:cNvSpPr>
            <a:spLocks noGrp="1"/>
          </p:cNvSpPr>
          <p:nvPr>
            <p:ph type="body" sz="quarter" idx="18"/>
          </p:nvPr>
        </p:nvSpPr>
        <p:spPr>
          <a:xfrm>
            <a:off x="3055319" y="2707990"/>
            <a:ext cx="3024340" cy="721009"/>
          </a:xfrm>
        </p:spPr>
        <p:txBody>
          <a:bodyPr vert="horz" lIns="91440" tIns="45720" rIns="91440" bIns="45720" rtlCol="0">
            <a:normAutofit/>
          </a:bodyPr>
          <a:lstStyle/>
          <a:p>
            <a:r>
              <a:rPr lang="en-US" dirty="0"/>
              <a:t>Destinations-management</a:t>
            </a:r>
          </a:p>
        </p:txBody>
      </p:sp>
      <p:sp>
        <p:nvSpPr>
          <p:cNvPr id="15" name="Text Placeholder 14">
            <a:extLst>
              <a:ext uri="{FF2B5EF4-FFF2-40B4-BE49-F238E27FC236}">
                <a16:creationId xmlns:a16="http://schemas.microsoft.com/office/drawing/2014/main" id="{CF12D240-5793-2D42-9F87-1FD3F1516BC0}"/>
              </a:ext>
            </a:extLst>
          </p:cNvPr>
          <p:cNvSpPr>
            <a:spLocks noGrp="1"/>
          </p:cNvSpPr>
          <p:nvPr>
            <p:ph type="body" sz="quarter" idx="16"/>
          </p:nvPr>
        </p:nvSpPr>
        <p:spPr/>
        <p:txBody>
          <a:bodyPr>
            <a:normAutofit fontScale="70000" lnSpcReduction="20000"/>
          </a:bodyPr>
          <a:lstStyle/>
          <a:p>
            <a:r>
              <a:rPr lang="en-US" dirty="0"/>
              <a:t>Öffentlicher Sektor</a:t>
            </a:r>
          </a:p>
        </p:txBody>
      </p:sp>
      <p:sp>
        <p:nvSpPr>
          <p:cNvPr id="17" name="Text Placeholder 16">
            <a:extLst>
              <a:ext uri="{FF2B5EF4-FFF2-40B4-BE49-F238E27FC236}">
                <a16:creationId xmlns:a16="http://schemas.microsoft.com/office/drawing/2014/main" id="{EE7EB964-8C51-114D-80A7-E96055D8F23F}"/>
              </a:ext>
            </a:extLst>
          </p:cNvPr>
          <p:cNvSpPr>
            <a:spLocks noGrp="1"/>
          </p:cNvSpPr>
          <p:nvPr>
            <p:ph type="body" sz="quarter" idx="19"/>
          </p:nvPr>
        </p:nvSpPr>
        <p:spPr>
          <a:xfrm>
            <a:off x="3049309" y="3400630"/>
            <a:ext cx="3024340" cy="1778940"/>
          </a:xfrm>
        </p:spPr>
        <p:txBody>
          <a:bodyPr>
            <a:noAutofit/>
          </a:bodyPr>
          <a:lstStyle/>
          <a:p>
            <a:pPr marL="0" indent="0">
              <a:lnSpc>
                <a:spcPct val="100000"/>
              </a:lnSpc>
              <a:spcBef>
                <a:spcPts val="0"/>
              </a:spcBef>
            </a:pPr>
            <a:r>
              <a:rPr lang="en-US" sz="2000" dirty="0"/>
              <a:t>Verbesserung des Rufs des Reiseziels und Förderung der regionalen Zusammenarbeit und touristischer Erfahrungen. Verwaltet oft den größten Teil des privaten Tourismussektors in der Region</a:t>
            </a:r>
          </a:p>
        </p:txBody>
      </p:sp>
      <p:sp>
        <p:nvSpPr>
          <p:cNvPr id="18" name="Text Placeholder 17">
            <a:extLst>
              <a:ext uri="{FF2B5EF4-FFF2-40B4-BE49-F238E27FC236}">
                <a16:creationId xmlns:a16="http://schemas.microsoft.com/office/drawing/2014/main" id="{44D505F6-BE72-DC4F-A23F-E83047CC3B63}"/>
              </a:ext>
            </a:extLst>
          </p:cNvPr>
          <p:cNvSpPr>
            <a:spLocks noGrp="1"/>
          </p:cNvSpPr>
          <p:nvPr>
            <p:ph type="body" sz="quarter" idx="20"/>
          </p:nvPr>
        </p:nvSpPr>
        <p:spPr/>
        <p:txBody>
          <a:bodyPr>
            <a:normAutofit/>
          </a:bodyPr>
          <a:lstStyle/>
          <a:p>
            <a:r>
              <a:rPr lang="en-US" dirty="0"/>
              <a:t>Regierungsbüro</a:t>
            </a:r>
          </a:p>
        </p:txBody>
      </p:sp>
      <p:sp>
        <p:nvSpPr>
          <p:cNvPr id="19" name="Text Placeholder 18">
            <a:extLst>
              <a:ext uri="{FF2B5EF4-FFF2-40B4-BE49-F238E27FC236}">
                <a16:creationId xmlns:a16="http://schemas.microsoft.com/office/drawing/2014/main" id="{E4ED1FF7-18C9-B140-A21E-803A9DD03CF7}"/>
              </a:ext>
            </a:extLst>
          </p:cNvPr>
          <p:cNvSpPr>
            <a:spLocks noGrp="1"/>
          </p:cNvSpPr>
          <p:nvPr>
            <p:ph type="body" sz="quarter" idx="21"/>
          </p:nvPr>
        </p:nvSpPr>
        <p:spPr/>
        <p:txBody>
          <a:bodyPr>
            <a:normAutofit fontScale="70000" lnSpcReduction="20000"/>
          </a:bodyPr>
          <a:lstStyle/>
          <a:p>
            <a:r>
              <a:rPr lang="en-US" dirty="0"/>
              <a:t>Öffentlicher Sektor</a:t>
            </a:r>
          </a:p>
        </p:txBody>
      </p:sp>
      <p:sp>
        <p:nvSpPr>
          <p:cNvPr id="20" name="Text Placeholder 19">
            <a:extLst>
              <a:ext uri="{FF2B5EF4-FFF2-40B4-BE49-F238E27FC236}">
                <a16:creationId xmlns:a16="http://schemas.microsoft.com/office/drawing/2014/main" id="{54E52C28-08DE-2543-B512-5EB42BE01681}"/>
              </a:ext>
            </a:extLst>
          </p:cNvPr>
          <p:cNvSpPr>
            <a:spLocks noGrp="1"/>
          </p:cNvSpPr>
          <p:nvPr>
            <p:ph type="body" sz="quarter" idx="22"/>
          </p:nvPr>
        </p:nvSpPr>
        <p:spPr>
          <a:xfrm>
            <a:off x="-403" y="3396209"/>
            <a:ext cx="3024340" cy="1778940"/>
          </a:xfrm>
        </p:spPr>
        <p:txBody>
          <a:bodyPr>
            <a:noAutofit/>
          </a:bodyPr>
          <a:lstStyle/>
          <a:p>
            <a:pPr marL="0" indent="0">
              <a:lnSpc>
                <a:spcPct val="120000"/>
              </a:lnSpc>
              <a:spcBef>
                <a:spcPts val="0"/>
              </a:spcBef>
            </a:pPr>
            <a:r>
              <a:rPr lang="en-US" sz="2000" dirty="0" err="1"/>
              <a:t>Hilfe</a:t>
            </a:r>
            <a:r>
              <a:rPr lang="en-US" sz="2000" dirty="0"/>
              <a:t> bei der Formulierung und Umsetzung von tourismuspolitischen Maßnahmen, Ressourcen, Ausbildung und Unterstützung</a:t>
            </a:r>
          </a:p>
          <a:p>
            <a:pPr marL="0" indent="0">
              <a:lnSpc>
                <a:spcPct val="100000"/>
              </a:lnSpc>
              <a:spcBef>
                <a:spcPts val="0"/>
              </a:spcBef>
            </a:pPr>
            <a:endParaRPr lang="en-US" sz="2000" dirty="0"/>
          </a:p>
          <a:p>
            <a:pPr marL="0" indent="0">
              <a:lnSpc>
                <a:spcPct val="100000"/>
              </a:lnSpc>
              <a:spcBef>
                <a:spcPts val="0"/>
              </a:spcBef>
            </a:pPr>
            <a:endParaRPr lang="en-US" sz="2000" dirty="0"/>
          </a:p>
        </p:txBody>
      </p:sp>
      <p:sp>
        <p:nvSpPr>
          <p:cNvPr id="21" name="Text Placeholder 20">
            <a:extLst>
              <a:ext uri="{FF2B5EF4-FFF2-40B4-BE49-F238E27FC236}">
                <a16:creationId xmlns:a16="http://schemas.microsoft.com/office/drawing/2014/main" id="{48E72D0F-669D-204D-A9B2-B6BBFA4A6594}"/>
              </a:ext>
            </a:extLst>
          </p:cNvPr>
          <p:cNvSpPr>
            <a:spLocks noGrp="1"/>
          </p:cNvSpPr>
          <p:nvPr>
            <p:ph type="body" sz="quarter" idx="23"/>
          </p:nvPr>
        </p:nvSpPr>
        <p:spPr>
          <a:xfrm>
            <a:off x="9125088" y="2646928"/>
            <a:ext cx="3024340" cy="442916"/>
          </a:xfrm>
        </p:spPr>
        <p:txBody>
          <a:bodyPr vert="horz" lIns="91440" tIns="45720" rIns="91440" bIns="45720" rtlCol="0">
            <a:normAutofit/>
          </a:bodyPr>
          <a:lstStyle/>
          <a:p>
            <a:r>
              <a:rPr lang="en-US" dirty="0"/>
              <a:t>Gemeinschaft </a:t>
            </a:r>
          </a:p>
        </p:txBody>
      </p:sp>
      <p:sp>
        <p:nvSpPr>
          <p:cNvPr id="22" name="Text Placeholder 21">
            <a:extLst>
              <a:ext uri="{FF2B5EF4-FFF2-40B4-BE49-F238E27FC236}">
                <a16:creationId xmlns:a16="http://schemas.microsoft.com/office/drawing/2014/main" id="{69F39A0D-3397-034C-BD1E-6C9BA0EBB681}"/>
              </a:ext>
            </a:extLst>
          </p:cNvPr>
          <p:cNvSpPr>
            <a:spLocks noGrp="1"/>
          </p:cNvSpPr>
          <p:nvPr>
            <p:ph type="body" sz="quarter" idx="24"/>
          </p:nvPr>
        </p:nvSpPr>
        <p:spPr/>
        <p:txBody>
          <a:bodyPr vert="horz" lIns="91440" tIns="45720" rIns="91440" bIns="45720" rtlCol="0">
            <a:normAutofit fontScale="70000" lnSpcReduction="20000"/>
          </a:bodyPr>
          <a:lstStyle/>
          <a:p>
            <a:r>
              <a:rPr lang="en-US" dirty="0"/>
              <a:t>Privater Sektor</a:t>
            </a:r>
          </a:p>
        </p:txBody>
      </p:sp>
      <p:sp>
        <p:nvSpPr>
          <p:cNvPr id="23" name="Text Placeholder 22">
            <a:extLst>
              <a:ext uri="{FF2B5EF4-FFF2-40B4-BE49-F238E27FC236}">
                <a16:creationId xmlns:a16="http://schemas.microsoft.com/office/drawing/2014/main" id="{C8E93E62-E59E-F54F-BE50-CBB8C341BE48}"/>
              </a:ext>
            </a:extLst>
          </p:cNvPr>
          <p:cNvSpPr>
            <a:spLocks noGrp="1"/>
          </p:cNvSpPr>
          <p:nvPr>
            <p:ph type="body" sz="quarter" idx="25"/>
          </p:nvPr>
        </p:nvSpPr>
        <p:spPr>
          <a:xfrm>
            <a:off x="9100075" y="3400630"/>
            <a:ext cx="3049353" cy="2969522"/>
          </a:xfrm>
        </p:spPr>
        <p:txBody>
          <a:bodyPr>
            <a:noAutofit/>
          </a:bodyPr>
          <a:lstStyle/>
          <a:p>
            <a:pPr marL="0" indent="0">
              <a:lnSpc>
                <a:spcPct val="100000"/>
              </a:lnSpc>
              <a:spcBef>
                <a:spcPts val="0"/>
              </a:spcBef>
            </a:pPr>
            <a:r>
              <a:rPr lang="en-US" sz="2000" dirty="0"/>
              <a:t>Sie stellen Mitarbeiter ein, bieten lokale Dienstleistungen und Einrichtungen an, arbeiten </a:t>
            </a:r>
            <a:r>
              <a:rPr lang="en-US" sz="2000" dirty="0" err="1"/>
              <a:t>mit</a:t>
            </a:r>
            <a:r>
              <a:rPr lang="en-US" sz="2000" dirty="0"/>
              <a:t> </a:t>
            </a:r>
            <a:r>
              <a:rPr lang="en-US" sz="2000" dirty="0" err="1"/>
              <a:t>Tourismus-unternehmen</a:t>
            </a:r>
            <a:r>
              <a:rPr lang="en-US" sz="2000" dirty="0"/>
              <a:t> zusammen und fördern diese, z. B. indem ihre Geschäftspartner in lokalen Hotels übernachten und in lokalen Restaurants essen. </a:t>
            </a:r>
            <a:endParaRPr lang="en-US" sz="2000" dirty="0">
              <a:solidFill>
                <a:srgbClr val="FF0000"/>
              </a:solidFill>
            </a:endParaRPr>
          </a:p>
        </p:txBody>
      </p:sp>
      <p:sp>
        <p:nvSpPr>
          <p:cNvPr id="24" name="Text Placeholder 23">
            <a:extLst>
              <a:ext uri="{FF2B5EF4-FFF2-40B4-BE49-F238E27FC236}">
                <a16:creationId xmlns:a16="http://schemas.microsoft.com/office/drawing/2014/main" id="{F9BF796D-306D-B742-A29B-10ECDC4B1BC7}"/>
              </a:ext>
            </a:extLst>
          </p:cNvPr>
          <p:cNvSpPr>
            <a:spLocks noGrp="1"/>
          </p:cNvSpPr>
          <p:nvPr>
            <p:ph type="body" sz="quarter" idx="26"/>
          </p:nvPr>
        </p:nvSpPr>
        <p:spPr/>
        <p:txBody>
          <a:bodyPr vert="horz" lIns="91440" tIns="45720" rIns="91440" bIns="45720" rtlCol="0">
            <a:normAutofit/>
          </a:bodyPr>
          <a:lstStyle/>
          <a:p>
            <a:r>
              <a:rPr lang="en-US" dirty="0"/>
              <a:t>Tourismus-Organisationen</a:t>
            </a:r>
          </a:p>
        </p:txBody>
      </p:sp>
      <p:sp>
        <p:nvSpPr>
          <p:cNvPr id="25" name="Text Placeholder 24">
            <a:extLst>
              <a:ext uri="{FF2B5EF4-FFF2-40B4-BE49-F238E27FC236}">
                <a16:creationId xmlns:a16="http://schemas.microsoft.com/office/drawing/2014/main" id="{550E8F21-7DAD-C447-810C-62CB291E7108}"/>
              </a:ext>
            </a:extLst>
          </p:cNvPr>
          <p:cNvSpPr>
            <a:spLocks noGrp="1"/>
          </p:cNvSpPr>
          <p:nvPr>
            <p:ph type="body" sz="quarter" idx="27"/>
          </p:nvPr>
        </p:nvSpPr>
        <p:spPr/>
        <p:txBody>
          <a:bodyPr vert="horz" lIns="91440" tIns="45720" rIns="91440" bIns="45720" rtlCol="0">
            <a:normAutofit fontScale="70000" lnSpcReduction="20000"/>
          </a:bodyPr>
          <a:lstStyle/>
          <a:p>
            <a:r>
              <a:rPr lang="en-US" dirty="0" err="1"/>
              <a:t>Privater</a:t>
            </a:r>
            <a:r>
              <a:rPr lang="en-US" dirty="0"/>
              <a:t> Sektor</a:t>
            </a:r>
          </a:p>
        </p:txBody>
      </p:sp>
      <p:sp>
        <p:nvSpPr>
          <p:cNvPr id="26" name="Text Placeholder 25">
            <a:extLst>
              <a:ext uri="{FF2B5EF4-FFF2-40B4-BE49-F238E27FC236}">
                <a16:creationId xmlns:a16="http://schemas.microsoft.com/office/drawing/2014/main" id="{E735FD9E-8D91-2C47-B019-16794B253749}"/>
              </a:ext>
            </a:extLst>
          </p:cNvPr>
          <p:cNvSpPr>
            <a:spLocks noGrp="1"/>
          </p:cNvSpPr>
          <p:nvPr>
            <p:ph type="body" sz="quarter" idx="28"/>
          </p:nvPr>
        </p:nvSpPr>
        <p:spPr>
          <a:xfrm>
            <a:off x="6086155" y="3400630"/>
            <a:ext cx="3024340" cy="3512447"/>
          </a:xfrm>
        </p:spPr>
        <p:txBody>
          <a:bodyPr>
            <a:normAutofit/>
          </a:bodyPr>
          <a:lstStyle/>
          <a:p>
            <a:r>
              <a:rPr lang="en-US" sz="2000" dirty="0"/>
              <a:t>z. B. wird ein Hotelvertreter darauf abzielen, die Ziele des Hotels zu stärken und zu fördern, z. B. die Zahl der Übernachtungen zu erhöhen, mehr </a:t>
            </a:r>
            <a:r>
              <a:rPr lang="en-US" sz="2000" dirty="0" err="1"/>
              <a:t>Kunden</a:t>
            </a:r>
            <a:r>
              <a:rPr lang="en-US" sz="2000" dirty="0"/>
              <a:t> </a:t>
            </a:r>
            <a:r>
              <a:rPr lang="en-US" sz="2000" dirty="0" err="1"/>
              <a:t>anzuziehen</a:t>
            </a:r>
            <a:r>
              <a:rPr lang="en-US" sz="2000" dirty="0"/>
              <a:t> </a:t>
            </a:r>
            <a:r>
              <a:rPr lang="en-US" sz="2000" dirty="0" err="1"/>
              <a:t>usw</a:t>
            </a:r>
            <a:r>
              <a:rPr lang="en-US" sz="2000" dirty="0"/>
              <a:t>.</a:t>
            </a:r>
          </a:p>
        </p:txBody>
      </p:sp>
      <p:sp>
        <p:nvSpPr>
          <p:cNvPr id="27" name="Text Placeholder 26">
            <a:extLst>
              <a:ext uri="{FF2B5EF4-FFF2-40B4-BE49-F238E27FC236}">
                <a16:creationId xmlns:a16="http://schemas.microsoft.com/office/drawing/2014/main" id="{E80AAE38-25C4-6F45-A758-A69EEF3465DF}"/>
              </a:ext>
            </a:extLst>
          </p:cNvPr>
          <p:cNvSpPr>
            <a:spLocks noGrp="1"/>
          </p:cNvSpPr>
          <p:nvPr>
            <p:ph type="body" sz="quarter" idx="29"/>
          </p:nvPr>
        </p:nvSpPr>
        <p:spPr>
          <a:xfrm>
            <a:off x="10764" y="446202"/>
            <a:ext cx="12181236" cy="582221"/>
          </a:xfrm>
        </p:spPr>
        <p:txBody>
          <a:bodyPr>
            <a:normAutofit lnSpcReduction="10000"/>
          </a:bodyPr>
          <a:lstStyle/>
          <a:p>
            <a:r>
              <a:rPr lang="en-US" b="1" dirty="0">
                <a:solidFill>
                  <a:srgbClr val="79527B"/>
                </a:solidFill>
              </a:rPr>
              <a:t>Rollen der öffentlich-privaten Vertreter</a:t>
            </a:r>
          </a:p>
        </p:txBody>
      </p:sp>
    </p:spTree>
    <p:extLst>
      <p:ext uri="{BB962C8B-B14F-4D97-AF65-F5344CB8AC3E}">
        <p14:creationId xmlns:p14="http://schemas.microsoft.com/office/powerpoint/2010/main" val="23518109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E22EC918-279C-2294-1FF3-EA0D35208710}"/>
              </a:ext>
            </a:extLst>
          </p:cNvPr>
          <p:cNvSpPr>
            <a:spLocks noGrp="1"/>
          </p:cNvSpPr>
          <p:nvPr>
            <p:ph type="body" sz="quarter" idx="16"/>
          </p:nvPr>
        </p:nvSpPr>
        <p:spPr>
          <a:xfrm>
            <a:off x="1" y="171487"/>
            <a:ext cx="12191999" cy="1026843"/>
          </a:xfrm>
          <a:solidFill>
            <a:srgbClr val="7A547C"/>
          </a:solidFill>
        </p:spPr>
        <p:txBody>
          <a:bodyPr>
            <a:normAutofit fontScale="85000" lnSpcReduction="20000"/>
          </a:bodyPr>
          <a:lstStyle/>
          <a:p>
            <a:pPr algn="ctr">
              <a:lnSpc>
                <a:spcPct val="100000"/>
              </a:lnSpc>
              <a:spcBef>
                <a:spcPts val="0"/>
              </a:spcBef>
            </a:pPr>
            <a:r>
              <a:rPr lang="en-IE" sz="2800" b="1" dirty="0">
                <a:solidFill>
                  <a:schemeClr val="bg1"/>
                </a:solidFill>
              </a:rPr>
              <a:t> Aufbau einer öffentlich-privaten Partnerschaft </a:t>
            </a:r>
          </a:p>
          <a:p>
            <a:pPr algn="ctr">
              <a:lnSpc>
                <a:spcPct val="100000"/>
              </a:lnSpc>
              <a:spcBef>
                <a:spcPts val="0"/>
              </a:spcBef>
            </a:pPr>
            <a:r>
              <a:rPr lang="en-IE" sz="2800" b="1" dirty="0">
                <a:solidFill>
                  <a:schemeClr val="bg1"/>
                </a:solidFill>
              </a:rPr>
              <a:t>Überlegen Sie, wer die einzelnen Interessengruppen im Bereich Tourismus vertreten soll </a:t>
            </a:r>
          </a:p>
          <a:p>
            <a:pPr algn="ctr">
              <a:lnSpc>
                <a:spcPct val="100000"/>
              </a:lnSpc>
              <a:spcBef>
                <a:spcPts val="0"/>
              </a:spcBef>
            </a:pPr>
            <a:r>
              <a:rPr lang="en-IE" sz="2800" i="1" dirty="0">
                <a:solidFill>
                  <a:schemeClr val="bg1"/>
                </a:solidFill>
              </a:rPr>
              <a:t>Touristen und Menschen, die in der Region leben oder arbeiten, werden nicht berücksichtigt</a:t>
            </a:r>
          </a:p>
        </p:txBody>
      </p:sp>
      <p:pic>
        <p:nvPicPr>
          <p:cNvPr id="18" name="Picture 17">
            <a:extLst>
              <a:ext uri="{FF2B5EF4-FFF2-40B4-BE49-F238E27FC236}">
                <a16:creationId xmlns:a16="http://schemas.microsoft.com/office/drawing/2014/main" id="{3C3786CE-0863-0442-C426-657059353C21}"/>
              </a:ext>
            </a:extLst>
          </p:cNvPr>
          <p:cNvPicPr>
            <a:picLocks noChangeAspect="1"/>
          </p:cNvPicPr>
          <p:nvPr/>
        </p:nvPicPr>
        <p:blipFill rotWithShape="1">
          <a:blip r:embed="rId2">
            <a:extLst>
              <a:ext uri="{28A0092B-C50C-407E-A947-70E740481C1C}">
                <a14:useLocalDpi xmlns:a14="http://schemas.microsoft.com/office/drawing/2010/main" val="0"/>
              </a:ext>
            </a:extLst>
          </a:blip>
          <a:srcRect t="453" b="-637"/>
          <a:stretch/>
        </p:blipFill>
        <p:spPr>
          <a:xfrm>
            <a:off x="2538329" y="1340069"/>
            <a:ext cx="7115343" cy="5073284"/>
          </a:xfrm>
          <a:prstGeom prst="rect">
            <a:avLst/>
          </a:prstGeom>
        </p:spPr>
      </p:pic>
      <p:sp>
        <p:nvSpPr>
          <p:cNvPr id="27" name="Text Placeholder 5">
            <a:extLst>
              <a:ext uri="{FF2B5EF4-FFF2-40B4-BE49-F238E27FC236}">
                <a16:creationId xmlns:a16="http://schemas.microsoft.com/office/drawing/2014/main" id="{FC4EDA7D-CF0C-7114-B7D3-A94118F2FF45}"/>
              </a:ext>
            </a:extLst>
          </p:cNvPr>
          <p:cNvSpPr txBox="1">
            <a:spLocks/>
          </p:cNvSpPr>
          <p:nvPr/>
        </p:nvSpPr>
        <p:spPr>
          <a:xfrm>
            <a:off x="4710545" y="3626694"/>
            <a:ext cx="2798619" cy="423701"/>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1800" b="1" dirty="0" err="1"/>
              <a:t>Tourismus</a:t>
            </a:r>
            <a:r>
              <a:rPr lang="en-IE" sz="1800" b="1" dirty="0"/>
              <a:t>-</a:t>
            </a:r>
          </a:p>
          <a:p>
            <a:pPr algn="ctr">
              <a:lnSpc>
                <a:spcPct val="100000"/>
              </a:lnSpc>
              <a:spcBef>
                <a:spcPts val="0"/>
              </a:spcBef>
            </a:pPr>
            <a:r>
              <a:rPr lang="en-IE" sz="1800" b="1" dirty="0"/>
              <a:t>Stakeholder</a:t>
            </a:r>
          </a:p>
        </p:txBody>
      </p:sp>
      <p:sp>
        <p:nvSpPr>
          <p:cNvPr id="28" name="Text Placeholder 5">
            <a:extLst>
              <a:ext uri="{FF2B5EF4-FFF2-40B4-BE49-F238E27FC236}">
                <a16:creationId xmlns:a16="http://schemas.microsoft.com/office/drawing/2014/main" id="{5327D9B0-6DE7-BA18-8C8C-B1FA12E55BDA}"/>
              </a:ext>
            </a:extLst>
          </p:cNvPr>
          <p:cNvSpPr txBox="1">
            <a:spLocks/>
          </p:cNvSpPr>
          <p:nvPr/>
        </p:nvSpPr>
        <p:spPr>
          <a:xfrm>
            <a:off x="6184988" y="1778285"/>
            <a:ext cx="921328" cy="423701"/>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020"/>
              </a:lnSpc>
              <a:spcBef>
                <a:spcPts val="0"/>
              </a:spcBef>
            </a:pPr>
            <a:r>
              <a:rPr lang="en-IE" sz="1100" b="1" dirty="0"/>
              <a:t>Regierung</a:t>
            </a:r>
          </a:p>
        </p:txBody>
      </p:sp>
      <p:sp>
        <p:nvSpPr>
          <p:cNvPr id="29" name="Text Placeholder 5">
            <a:extLst>
              <a:ext uri="{FF2B5EF4-FFF2-40B4-BE49-F238E27FC236}">
                <a16:creationId xmlns:a16="http://schemas.microsoft.com/office/drawing/2014/main" id="{4D778C94-DDB3-B425-33E3-481A57234E8F}"/>
              </a:ext>
            </a:extLst>
          </p:cNvPr>
          <p:cNvSpPr txBox="1">
            <a:spLocks/>
          </p:cNvSpPr>
          <p:nvPr/>
        </p:nvSpPr>
        <p:spPr>
          <a:xfrm>
            <a:off x="7089435" y="2275165"/>
            <a:ext cx="1071596" cy="423701"/>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020"/>
              </a:lnSpc>
              <a:spcBef>
                <a:spcPts val="0"/>
              </a:spcBef>
            </a:pPr>
            <a:r>
              <a:rPr lang="en-IE" sz="1100" b="1" dirty="0" err="1"/>
              <a:t>Tourismus-organisationen</a:t>
            </a:r>
            <a:endParaRPr lang="en-IE" sz="1100" b="1" dirty="0"/>
          </a:p>
        </p:txBody>
      </p:sp>
      <p:sp>
        <p:nvSpPr>
          <p:cNvPr id="30" name="Text Placeholder 5">
            <a:extLst>
              <a:ext uri="{FF2B5EF4-FFF2-40B4-BE49-F238E27FC236}">
                <a16:creationId xmlns:a16="http://schemas.microsoft.com/office/drawing/2014/main" id="{CC8EAFF7-DEE2-B0B2-8BD6-8890FA55A2A8}"/>
              </a:ext>
            </a:extLst>
          </p:cNvPr>
          <p:cNvSpPr txBox="1">
            <a:spLocks/>
          </p:cNvSpPr>
          <p:nvPr/>
        </p:nvSpPr>
        <p:spPr>
          <a:xfrm>
            <a:off x="7564270" y="3271626"/>
            <a:ext cx="1071596" cy="423701"/>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020"/>
              </a:lnSpc>
              <a:spcBef>
                <a:spcPts val="0"/>
              </a:spcBef>
            </a:pPr>
            <a:r>
              <a:rPr lang="en-IE" sz="1100" b="1" dirty="0"/>
              <a:t>KMU</a:t>
            </a:r>
          </a:p>
        </p:txBody>
      </p:sp>
      <p:sp>
        <p:nvSpPr>
          <p:cNvPr id="31" name="Text Placeholder 5">
            <a:extLst>
              <a:ext uri="{FF2B5EF4-FFF2-40B4-BE49-F238E27FC236}">
                <a16:creationId xmlns:a16="http://schemas.microsoft.com/office/drawing/2014/main" id="{F272F38D-5840-7C05-6E02-8D38A5B94A71}"/>
              </a:ext>
            </a:extLst>
          </p:cNvPr>
          <p:cNvSpPr txBox="1">
            <a:spLocks/>
          </p:cNvSpPr>
          <p:nvPr/>
        </p:nvSpPr>
        <p:spPr>
          <a:xfrm>
            <a:off x="7462823" y="4623155"/>
            <a:ext cx="872857" cy="34495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020"/>
              </a:lnSpc>
              <a:spcBef>
                <a:spcPts val="0"/>
              </a:spcBef>
            </a:pPr>
            <a:r>
              <a:rPr lang="en-IE" sz="1100" b="1" dirty="0"/>
              <a:t>NGOs </a:t>
            </a:r>
          </a:p>
          <a:p>
            <a:pPr algn="ctr">
              <a:lnSpc>
                <a:spcPts val="1020"/>
              </a:lnSpc>
              <a:spcBef>
                <a:spcPts val="0"/>
              </a:spcBef>
            </a:pPr>
            <a:r>
              <a:rPr lang="en-IE" sz="1100" dirty="0"/>
              <a:t>(Soziales und Umwelt)</a:t>
            </a:r>
          </a:p>
        </p:txBody>
      </p:sp>
      <p:sp>
        <p:nvSpPr>
          <p:cNvPr id="32" name="Text Placeholder 5">
            <a:extLst>
              <a:ext uri="{FF2B5EF4-FFF2-40B4-BE49-F238E27FC236}">
                <a16:creationId xmlns:a16="http://schemas.microsoft.com/office/drawing/2014/main" id="{B3BC61B2-692B-9D41-365E-3BADB84935FB}"/>
              </a:ext>
            </a:extLst>
          </p:cNvPr>
          <p:cNvSpPr txBox="1">
            <a:spLocks/>
          </p:cNvSpPr>
          <p:nvPr/>
        </p:nvSpPr>
        <p:spPr>
          <a:xfrm>
            <a:off x="6628053" y="5340472"/>
            <a:ext cx="1005691" cy="423701"/>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020"/>
              </a:lnSpc>
              <a:spcBef>
                <a:spcPts val="0"/>
              </a:spcBef>
            </a:pPr>
            <a:r>
              <a:rPr lang="en-IE" sz="1100" b="1" dirty="0"/>
              <a:t>Touristen </a:t>
            </a:r>
          </a:p>
          <a:p>
            <a:pPr algn="ctr">
              <a:lnSpc>
                <a:spcPts val="1020"/>
              </a:lnSpc>
              <a:spcBef>
                <a:spcPts val="0"/>
              </a:spcBef>
            </a:pPr>
            <a:r>
              <a:rPr lang="en-IE" sz="1100" dirty="0"/>
              <a:t>(In- und Ausland)</a:t>
            </a:r>
          </a:p>
        </p:txBody>
      </p:sp>
      <p:sp>
        <p:nvSpPr>
          <p:cNvPr id="33" name="Text Placeholder 5">
            <a:extLst>
              <a:ext uri="{FF2B5EF4-FFF2-40B4-BE49-F238E27FC236}">
                <a16:creationId xmlns:a16="http://schemas.microsoft.com/office/drawing/2014/main" id="{85DE85BA-F0D2-E6D5-C82D-BF4BB7020730}"/>
              </a:ext>
            </a:extLst>
          </p:cNvPr>
          <p:cNvSpPr txBox="1">
            <a:spLocks/>
          </p:cNvSpPr>
          <p:nvPr/>
        </p:nvSpPr>
        <p:spPr>
          <a:xfrm>
            <a:off x="5584561" y="5630928"/>
            <a:ext cx="1005691" cy="423701"/>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020"/>
              </a:lnSpc>
              <a:spcBef>
                <a:spcPts val="0"/>
              </a:spcBef>
            </a:pPr>
            <a:r>
              <a:rPr lang="en-IE" sz="1100" b="1" dirty="0"/>
              <a:t>Anbieter</a:t>
            </a:r>
          </a:p>
        </p:txBody>
      </p:sp>
      <p:sp>
        <p:nvSpPr>
          <p:cNvPr id="34" name="Text Placeholder 5">
            <a:extLst>
              <a:ext uri="{FF2B5EF4-FFF2-40B4-BE49-F238E27FC236}">
                <a16:creationId xmlns:a16="http://schemas.microsoft.com/office/drawing/2014/main" id="{9DA43A9D-6D37-598A-08F1-D68377033D38}"/>
              </a:ext>
            </a:extLst>
          </p:cNvPr>
          <p:cNvSpPr txBox="1">
            <a:spLocks/>
          </p:cNvSpPr>
          <p:nvPr/>
        </p:nvSpPr>
        <p:spPr>
          <a:xfrm>
            <a:off x="4487281" y="5329714"/>
            <a:ext cx="1005691" cy="423701"/>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020"/>
              </a:lnSpc>
              <a:spcBef>
                <a:spcPts val="0"/>
              </a:spcBef>
            </a:pPr>
            <a:r>
              <a:rPr lang="en-IE" sz="1100" b="1" dirty="0"/>
              <a:t>Mitarbeiter</a:t>
            </a:r>
          </a:p>
        </p:txBody>
      </p:sp>
      <p:sp>
        <p:nvSpPr>
          <p:cNvPr id="35" name="Text Placeholder 5">
            <a:extLst>
              <a:ext uri="{FF2B5EF4-FFF2-40B4-BE49-F238E27FC236}">
                <a16:creationId xmlns:a16="http://schemas.microsoft.com/office/drawing/2014/main" id="{FD6AC259-37C2-C46E-54BD-A2E659332F32}"/>
              </a:ext>
            </a:extLst>
          </p:cNvPr>
          <p:cNvSpPr txBox="1">
            <a:spLocks/>
          </p:cNvSpPr>
          <p:nvPr/>
        </p:nvSpPr>
        <p:spPr>
          <a:xfrm>
            <a:off x="3723488" y="4415314"/>
            <a:ext cx="1005691" cy="423701"/>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020"/>
              </a:lnSpc>
              <a:spcBef>
                <a:spcPts val="0"/>
              </a:spcBef>
            </a:pPr>
            <a:r>
              <a:rPr lang="en-IE" sz="1100" b="1" dirty="0"/>
              <a:t>Bildung </a:t>
            </a:r>
          </a:p>
          <a:p>
            <a:pPr algn="ctr">
              <a:lnSpc>
                <a:spcPts val="1020"/>
              </a:lnSpc>
              <a:spcBef>
                <a:spcPts val="0"/>
              </a:spcBef>
            </a:pPr>
            <a:endParaRPr lang="en-IE" sz="1100" dirty="0"/>
          </a:p>
        </p:txBody>
      </p:sp>
      <p:sp>
        <p:nvSpPr>
          <p:cNvPr id="36" name="Text Placeholder 5">
            <a:extLst>
              <a:ext uri="{FF2B5EF4-FFF2-40B4-BE49-F238E27FC236}">
                <a16:creationId xmlns:a16="http://schemas.microsoft.com/office/drawing/2014/main" id="{E6DA83E6-1E48-B93D-9980-8EAE5931BE65}"/>
              </a:ext>
            </a:extLst>
          </p:cNvPr>
          <p:cNvSpPr txBox="1">
            <a:spLocks/>
          </p:cNvSpPr>
          <p:nvPr/>
        </p:nvSpPr>
        <p:spPr>
          <a:xfrm>
            <a:off x="3723488" y="3425392"/>
            <a:ext cx="763793" cy="423701"/>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020"/>
              </a:lnSpc>
              <a:spcBef>
                <a:spcPts val="0"/>
              </a:spcBef>
            </a:pPr>
            <a:r>
              <a:rPr lang="en-IE" sz="1100" b="1" dirty="0"/>
              <a:t>Infra-</a:t>
            </a:r>
          </a:p>
          <a:p>
            <a:pPr algn="ctr">
              <a:lnSpc>
                <a:spcPts val="1020"/>
              </a:lnSpc>
              <a:spcBef>
                <a:spcPts val="0"/>
              </a:spcBef>
            </a:pPr>
            <a:r>
              <a:rPr lang="en-IE" sz="1100" b="1" dirty="0"/>
              <a:t>Struktur</a:t>
            </a:r>
          </a:p>
        </p:txBody>
      </p:sp>
      <p:sp>
        <p:nvSpPr>
          <p:cNvPr id="37" name="Text Placeholder 5">
            <a:extLst>
              <a:ext uri="{FF2B5EF4-FFF2-40B4-BE49-F238E27FC236}">
                <a16:creationId xmlns:a16="http://schemas.microsoft.com/office/drawing/2014/main" id="{21AD152B-9305-808C-FEEB-2397FE0C688D}"/>
              </a:ext>
            </a:extLst>
          </p:cNvPr>
          <p:cNvSpPr txBox="1">
            <a:spLocks/>
          </p:cNvSpPr>
          <p:nvPr/>
        </p:nvSpPr>
        <p:spPr>
          <a:xfrm>
            <a:off x="4108762" y="2337683"/>
            <a:ext cx="921328" cy="423701"/>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020"/>
              </a:lnSpc>
              <a:spcBef>
                <a:spcPts val="0"/>
              </a:spcBef>
            </a:pPr>
            <a:r>
              <a:rPr lang="en-IE" sz="1100" b="1" dirty="0"/>
              <a:t>Transport</a:t>
            </a:r>
          </a:p>
        </p:txBody>
      </p:sp>
      <p:sp>
        <p:nvSpPr>
          <p:cNvPr id="38" name="Text Placeholder 5">
            <a:extLst>
              <a:ext uri="{FF2B5EF4-FFF2-40B4-BE49-F238E27FC236}">
                <a16:creationId xmlns:a16="http://schemas.microsoft.com/office/drawing/2014/main" id="{FE1AF479-F61D-31B7-EC0F-55E57E971082}"/>
              </a:ext>
            </a:extLst>
          </p:cNvPr>
          <p:cNvSpPr txBox="1">
            <a:spLocks/>
          </p:cNvSpPr>
          <p:nvPr/>
        </p:nvSpPr>
        <p:spPr>
          <a:xfrm>
            <a:off x="4967818" y="1735256"/>
            <a:ext cx="1062734" cy="423701"/>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020"/>
              </a:lnSpc>
              <a:spcBef>
                <a:spcPts val="0"/>
              </a:spcBef>
            </a:pPr>
            <a:r>
              <a:rPr lang="en-IE" sz="1100" b="1" dirty="0"/>
              <a:t>Gemeinden</a:t>
            </a:r>
          </a:p>
        </p:txBody>
      </p:sp>
      <p:sp>
        <p:nvSpPr>
          <p:cNvPr id="2" name="TextBox 1">
            <a:extLst>
              <a:ext uri="{FF2B5EF4-FFF2-40B4-BE49-F238E27FC236}">
                <a16:creationId xmlns:a16="http://schemas.microsoft.com/office/drawing/2014/main" id="{4D14F621-1C0B-E718-A667-D2DBF6A083F0}"/>
              </a:ext>
            </a:extLst>
          </p:cNvPr>
          <p:cNvSpPr txBox="1"/>
          <p:nvPr/>
        </p:nvSpPr>
        <p:spPr>
          <a:xfrm>
            <a:off x="435455" y="2225643"/>
            <a:ext cx="3096640" cy="892552"/>
          </a:xfrm>
          <a:prstGeom prst="rect">
            <a:avLst/>
          </a:prstGeom>
          <a:solidFill>
            <a:srgbClr val="F37C57"/>
          </a:solidFill>
        </p:spPr>
        <p:txBody>
          <a:bodyPr wrap="square" rtlCol="0">
            <a:spAutoFit/>
          </a:bodyPr>
          <a:lstStyle/>
          <a:p>
            <a:pPr algn="ctr"/>
            <a:r>
              <a:rPr lang="en-GB" sz="2000" b="1" dirty="0">
                <a:solidFill>
                  <a:schemeClr val="bg1"/>
                </a:solidFill>
              </a:rPr>
              <a:t>Lesen Sie </a:t>
            </a:r>
            <a:r>
              <a:rPr lang="en-GB" sz="1600" b="0" i="0" dirty="0">
                <a:solidFill>
                  <a:schemeClr val="bg1"/>
                </a:solidFill>
                <a:effectLst/>
                <a:hlinkClick r:id="rId3">
                  <a:extLst>
                    <a:ext uri="{A12FA001-AC4F-418D-AE19-62706E023703}">
                      <ahyp:hlinkClr xmlns:ahyp="http://schemas.microsoft.com/office/drawing/2018/hyperlinkcolor" val="tx"/>
                    </a:ext>
                  </a:extLst>
                </a:hlinkClick>
              </a:rPr>
              <a:t>Stakeholders in tourism: Who are they and why do they matter?</a:t>
            </a:r>
            <a:endParaRPr lang="en-IE" sz="1600" dirty="0">
              <a:solidFill>
                <a:schemeClr val="bg1"/>
              </a:solidFill>
            </a:endParaRPr>
          </a:p>
        </p:txBody>
      </p:sp>
      <p:pic>
        <p:nvPicPr>
          <p:cNvPr id="4" name="Graphic 3" descr="Document with solid fill">
            <a:hlinkClick r:id="rId4"/>
            <a:extLst>
              <a:ext uri="{FF2B5EF4-FFF2-40B4-BE49-F238E27FC236}">
                <a16:creationId xmlns:a16="http://schemas.microsoft.com/office/drawing/2014/main" id="{F6558481-04EB-1577-9023-CC38292007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10812" y="1340069"/>
            <a:ext cx="1009650" cy="1009650"/>
          </a:xfrm>
          <a:prstGeom prst="rect">
            <a:avLst/>
          </a:prstGeom>
        </p:spPr>
      </p:pic>
    </p:spTree>
    <p:extLst>
      <p:ext uri="{BB962C8B-B14F-4D97-AF65-F5344CB8AC3E}">
        <p14:creationId xmlns:p14="http://schemas.microsoft.com/office/powerpoint/2010/main" val="20039930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557508" y="1045428"/>
            <a:ext cx="9585834" cy="4632590"/>
          </a:xfrm>
        </p:spPr>
        <p:txBody>
          <a:bodyPr>
            <a:noAutofit/>
          </a:bodyPr>
          <a:lstStyle/>
          <a:p>
            <a:pPr marL="0" indent="0">
              <a:lnSpc>
                <a:spcPct val="100000"/>
              </a:lnSpc>
              <a:spcBef>
                <a:spcPts val="0"/>
              </a:spcBef>
            </a:pPr>
            <a:r>
              <a:rPr lang="en-GB" sz="2000" b="0" i="0" dirty="0">
                <a:effectLst/>
              </a:rPr>
              <a:t>Normalerweise entwickeln </a:t>
            </a:r>
            <a:r>
              <a:rPr lang="en-GB" sz="2000" b="0" i="0" dirty="0" err="1">
                <a:effectLst/>
              </a:rPr>
              <a:t>sich</a:t>
            </a:r>
            <a:r>
              <a:rPr lang="en-GB" sz="2000" b="0" i="0" dirty="0">
                <a:effectLst/>
              </a:rPr>
              <a:t> ÖPP langsam, in einer Reihe von Entwicklungsstufen im Laufe der Zeit. </a:t>
            </a:r>
            <a:r>
              <a:rPr lang="en-GB" sz="2000" b="0" i="0" u="sng" dirty="0">
                <a:effectLst/>
                <a:hlinkClick r:id="rId2">
                  <a:extLst>
                    <a:ext uri="{A12FA001-AC4F-418D-AE19-62706E023703}">
                      <ahyp:hlinkClr xmlns:ahyp="http://schemas.microsoft.com/office/drawing/2018/hyperlinkcolor" val="tx"/>
                    </a:ext>
                  </a:extLst>
                </a:hlinkClick>
              </a:rPr>
              <a:t>Selin und Chavez (1995) </a:t>
            </a:r>
            <a:r>
              <a:rPr lang="en-GB" sz="2000" b="0" i="0" dirty="0">
                <a:effectLst/>
              </a:rPr>
              <a:t>schlagen ein fünfstufiges Entwicklungsmodell für Tourismuspartnerschaften vor (</a:t>
            </a:r>
            <a:r>
              <a:rPr lang="en-GB" sz="2000" b="0" i="0" u="sng" dirty="0">
                <a:effectLst/>
                <a:hlinkClick r:id="rId3">
                  <a:extLst>
                    <a:ext uri="{A12FA001-AC4F-418D-AE19-62706E023703}">
                      <ahyp:hlinkClr xmlns:ahyp="http://schemas.microsoft.com/office/drawing/2018/hyperlinkcolor" val="tx"/>
                    </a:ext>
                  </a:extLst>
                </a:hlinkClick>
              </a:rPr>
              <a:t>Abb. 1</a:t>
            </a:r>
            <a:r>
              <a:rPr lang="en-GB" sz="2000" b="0" i="0" dirty="0">
                <a:effectLst/>
              </a:rPr>
              <a:t>). </a:t>
            </a:r>
          </a:p>
          <a:p>
            <a:pPr marL="0" indent="0">
              <a:lnSpc>
                <a:spcPct val="100000"/>
              </a:lnSpc>
              <a:spcBef>
                <a:spcPts val="0"/>
              </a:spcBef>
            </a:pPr>
            <a:endParaRPr lang="en-GB" sz="2000" dirty="0"/>
          </a:p>
          <a:p>
            <a:pPr marL="457200" indent="-457200">
              <a:lnSpc>
                <a:spcPct val="100000"/>
              </a:lnSpc>
              <a:spcBef>
                <a:spcPts val="0"/>
              </a:spcBef>
              <a:buFont typeface="+mj-lt"/>
              <a:buAutoNum type="arabicPeriod"/>
            </a:pPr>
            <a:r>
              <a:rPr lang="en-GB" sz="2000" i="0" dirty="0">
                <a:effectLst/>
              </a:rPr>
              <a:t>Die </a:t>
            </a:r>
            <a:r>
              <a:rPr lang="en-GB" sz="2000" b="1" i="0" dirty="0">
                <a:effectLst/>
              </a:rPr>
              <a:t>erste Phase</a:t>
            </a:r>
            <a:r>
              <a:rPr lang="en-GB" sz="2000" b="0" i="0" dirty="0">
                <a:effectLst/>
              </a:rPr>
              <a:t>, </a:t>
            </a:r>
            <a:r>
              <a:rPr lang="en-GB" sz="2000" b="0" i="0" dirty="0" err="1">
                <a:effectLst/>
              </a:rPr>
              <a:t>Antezedenz</a:t>
            </a:r>
            <a:r>
              <a:rPr lang="en-GB" sz="2000" b="0" i="0" dirty="0">
                <a:effectLst/>
              </a:rPr>
              <a:t>, bezieht sich auf die Krise oder das Ereignis, das den Anstoß für die Entwicklung der ÖPP-</a:t>
            </a:r>
            <a:r>
              <a:rPr lang="en-GB" sz="2000" b="0" i="0" dirty="0" err="1">
                <a:effectLst/>
              </a:rPr>
              <a:t>Beziehung</a:t>
            </a:r>
            <a:r>
              <a:rPr lang="en-GB" sz="2000" b="0" i="0" dirty="0">
                <a:effectLst/>
              </a:rPr>
              <a:t> gibt. </a:t>
            </a:r>
          </a:p>
          <a:p>
            <a:pPr marL="457200" indent="-457200">
              <a:lnSpc>
                <a:spcPct val="100000"/>
              </a:lnSpc>
              <a:spcBef>
                <a:spcPts val="0"/>
              </a:spcBef>
              <a:buFont typeface="+mj-lt"/>
              <a:buAutoNum type="arabicPeriod"/>
            </a:pPr>
            <a:r>
              <a:rPr lang="en-GB" sz="2000" b="0" i="0" dirty="0">
                <a:effectLst/>
              </a:rPr>
              <a:t>In der </a:t>
            </a:r>
            <a:r>
              <a:rPr lang="en-GB" sz="2000" b="1" i="0" dirty="0">
                <a:effectLst/>
              </a:rPr>
              <a:t>zweiten Phase, </a:t>
            </a:r>
            <a:r>
              <a:rPr lang="en-GB" sz="2000" b="0" i="0" dirty="0" err="1">
                <a:effectLst/>
              </a:rPr>
              <a:t>Problemstellung</a:t>
            </a:r>
            <a:r>
              <a:rPr lang="en-GB" sz="2000" b="0" i="0" dirty="0">
                <a:effectLst/>
              </a:rPr>
              <a:t>, müssen die Beteiligten ihre gegenseitige Abhängigkeit erkennen und gemeinsame Probleme identifizieren. </a:t>
            </a:r>
          </a:p>
          <a:p>
            <a:pPr marL="457200" indent="-457200">
              <a:lnSpc>
                <a:spcPct val="100000"/>
              </a:lnSpc>
              <a:spcBef>
                <a:spcPts val="0"/>
              </a:spcBef>
              <a:buFont typeface="+mj-lt"/>
              <a:buAutoNum type="arabicPeriod"/>
            </a:pPr>
            <a:r>
              <a:rPr lang="en-GB" sz="2000" b="0" i="0" dirty="0">
                <a:effectLst/>
              </a:rPr>
              <a:t>Die </a:t>
            </a:r>
            <a:r>
              <a:rPr lang="en-GB" sz="2000" b="1" i="0" dirty="0">
                <a:effectLst/>
              </a:rPr>
              <a:t>dritte Phase </a:t>
            </a:r>
            <a:r>
              <a:rPr lang="en-GB" sz="2000" b="0" i="0" dirty="0">
                <a:effectLst/>
              </a:rPr>
              <a:t>ist die Richtungsbestimmung, die die Festlegung von Zielen und das Ausloten von Optionen beinhaltet. </a:t>
            </a:r>
          </a:p>
          <a:p>
            <a:pPr marL="457200" indent="-457200">
              <a:lnSpc>
                <a:spcPct val="100000"/>
              </a:lnSpc>
              <a:spcBef>
                <a:spcPts val="0"/>
              </a:spcBef>
              <a:buFont typeface="+mj-lt"/>
              <a:buAutoNum type="arabicPeriod"/>
            </a:pPr>
            <a:r>
              <a:rPr lang="en-GB" sz="2000" b="0" i="0" dirty="0">
                <a:effectLst/>
              </a:rPr>
              <a:t>Die </a:t>
            </a:r>
            <a:r>
              <a:rPr lang="en-GB" sz="2000" b="1" i="0" dirty="0">
                <a:effectLst/>
              </a:rPr>
              <a:t>vierte Phase </a:t>
            </a:r>
            <a:r>
              <a:rPr lang="en-GB" sz="2000" b="0" i="0" dirty="0">
                <a:effectLst/>
              </a:rPr>
              <a:t>ist die Strukturierung, d. h. der Aufbau von </a:t>
            </a:r>
            <a:r>
              <a:rPr lang="en-GB" sz="2000" b="0" i="0" dirty="0" err="1">
                <a:effectLst/>
              </a:rPr>
              <a:t>Kooperations-beziehungen</a:t>
            </a:r>
            <a:r>
              <a:rPr lang="en-GB" sz="2000" b="0" i="0" dirty="0">
                <a:effectLst/>
              </a:rPr>
              <a:t>, die Zuweisung von Rollen </a:t>
            </a:r>
          </a:p>
          <a:p>
            <a:pPr marL="457200" indent="-457200">
              <a:lnSpc>
                <a:spcPct val="100000"/>
              </a:lnSpc>
              <a:spcBef>
                <a:spcPts val="0"/>
              </a:spcBef>
              <a:buFont typeface="+mj-lt"/>
              <a:buAutoNum type="arabicPeriod"/>
            </a:pPr>
            <a:r>
              <a:rPr lang="en-GB" sz="2000" b="0" i="0" dirty="0">
                <a:effectLst/>
              </a:rPr>
              <a:t>Die </a:t>
            </a:r>
            <a:r>
              <a:rPr lang="en-GB" sz="2000" b="1" i="0" dirty="0">
                <a:effectLst/>
              </a:rPr>
              <a:t>letzte Phase </a:t>
            </a:r>
            <a:r>
              <a:rPr lang="en-GB" sz="2000" b="0" i="0" dirty="0">
                <a:effectLst/>
              </a:rPr>
              <a:t>sind die Ergebnisse, d. h. die Folgen der Tourismuspartnerschaft, wie z. B. die </a:t>
            </a:r>
            <a:r>
              <a:rPr lang="en-GB" sz="2000" b="0" i="0" dirty="0" err="1">
                <a:effectLst/>
              </a:rPr>
              <a:t>erzielten</a:t>
            </a:r>
            <a:r>
              <a:rPr lang="en-GB" sz="2000" b="0" i="0" dirty="0">
                <a:effectLst/>
              </a:rPr>
              <a:t> </a:t>
            </a:r>
            <a:r>
              <a:rPr lang="en-GB" sz="2000" b="0" i="0" dirty="0" err="1">
                <a:effectLst/>
              </a:rPr>
              <a:t>Vorteile</a:t>
            </a:r>
            <a:r>
              <a:rPr lang="en-GB" sz="2000" b="0" i="0" dirty="0">
                <a:effectLst/>
              </a:rPr>
              <a:t> und </a:t>
            </a:r>
            <a:r>
              <a:rPr lang="en-GB" sz="2000" b="0" i="0" dirty="0" err="1">
                <a:effectLst/>
              </a:rPr>
              <a:t>Auswirkungen</a:t>
            </a:r>
            <a:r>
              <a:rPr lang="en-GB" sz="2000" b="0" i="0" dirty="0">
                <a:effectLst/>
              </a:rPr>
              <a:t>. Eine </a:t>
            </a:r>
            <a:r>
              <a:rPr lang="en-GB" sz="2000" b="0" i="0" dirty="0" err="1">
                <a:effectLst/>
              </a:rPr>
              <a:t>Partnerschaft</a:t>
            </a:r>
            <a:r>
              <a:rPr lang="en-GB" sz="2000" b="0" i="0" dirty="0">
                <a:effectLst/>
              </a:rPr>
              <a:t> </a:t>
            </a:r>
            <a:r>
              <a:rPr lang="en-GB" sz="2000" b="0" i="0" dirty="0" err="1">
                <a:effectLst/>
              </a:rPr>
              <a:t>reguliert</a:t>
            </a:r>
            <a:r>
              <a:rPr lang="en-GB" sz="2000" b="0" i="0" dirty="0">
                <a:effectLst/>
              </a:rPr>
              <a:t> </a:t>
            </a:r>
            <a:r>
              <a:rPr lang="en-GB" sz="2000" b="0" i="0" dirty="0" err="1">
                <a:effectLst/>
              </a:rPr>
              <a:t>sich</a:t>
            </a:r>
            <a:r>
              <a:rPr lang="en-GB" sz="2000" b="0" i="0" dirty="0">
                <a:effectLst/>
              </a:rPr>
              <a:t> </a:t>
            </a:r>
            <a:r>
              <a:rPr lang="en-GB" sz="2000" b="0" i="0" dirty="0" err="1">
                <a:effectLst/>
              </a:rPr>
              <a:t>selbst</a:t>
            </a:r>
            <a:r>
              <a:rPr lang="en-GB" sz="2000" b="0" i="0" dirty="0">
                <a:effectLst/>
              </a:rPr>
              <a:t> und </a:t>
            </a:r>
            <a:r>
              <a:rPr lang="en-GB" sz="2000" b="0" i="0" dirty="0" err="1">
                <a:effectLst/>
              </a:rPr>
              <a:t>entwickelt</a:t>
            </a:r>
            <a:r>
              <a:rPr lang="en-GB" sz="2000" b="0" i="0" dirty="0">
                <a:effectLst/>
              </a:rPr>
              <a:t> </a:t>
            </a:r>
            <a:r>
              <a:rPr lang="en-GB" sz="2000" b="0" i="0" dirty="0" err="1">
                <a:effectLst/>
              </a:rPr>
              <a:t>sich</a:t>
            </a:r>
            <a:r>
              <a:rPr lang="en-GB" sz="2000" b="0" i="0" dirty="0">
                <a:effectLst/>
              </a:rPr>
              <a:t> </a:t>
            </a:r>
            <a:r>
              <a:rPr lang="en-GB" sz="2000" b="0" i="0" dirty="0" err="1">
                <a:effectLst/>
              </a:rPr>
              <a:t>dynamisch</a:t>
            </a:r>
            <a:r>
              <a:rPr lang="en-GB" sz="2000" b="0" i="0" dirty="0">
                <a:effectLst/>
              </a:rPr>
              <a:t> </a:t>
            </a:r>
            <a:r>
              <a:rPr lang="en-GB" sz="2000" b="0" i="0" dirty="0" err="1">
                <a:effectLst/>
              </a:rPr>
              <a:t>weiter</a:t>
            </a:r>
            <a:r>
              <a:rPr lang="en-GB" sz="2000" b="0" i="0" dirty="0">
                <a:effectLst/>
              </a:rPr>
              <a:t>, um </a:t>
            </a:r>
            <a:r>
              <a:rPr lang="en-GB" sz="2000" b="0" i="0" dirty="0" err="1">
                <a:effectLst/>
              </a:rPr>
              <a:t>als</a:t>
            </a:r>
            <a:r>
              <a:rPr lang="en-GB" sz="2000" b="0" i="0" dirty="0">
                <a:effectLst/>
              </a:rPr>
              <a:t> </a:t>
            </a:r>
            <a:r>
              <a:rPr lang="en-GB" sz="2000" b="0" i="0" dirty="0" err="1">
                <a:effectLst/>
              </a:rPr>
              <a:t>Reaktion</a:t>
            </a:r>
            <a:r>
              <a:rPr lang="en-GB" sz="2000" b="0" i="0" dirty="0">
                <a:effectLst/>
              </a:rPr>
              <a:t> auf </a:t>
            </a:r>
            <a:r>
              <a:rPr lang="en-GB" sz="2000" b="0" i="0" dirty="0" err="1">
                <a:effectLst/>
              </a:rPr>
              <a:t>sich</a:t>
            </a:r>
            <a:r>
              <a:rPr lang="en-GB" sz="2000" b="0" i="0" dirty="0">
                <a:effectLst/>
              </a:rPr>
              <a:t> </a:t>
            </a:r>
            <a:r>
              <a:rPr lang="en-GB" sz="2000" b="0" i="0" dirty="0" err="1">
                <a:effectLst/>
              </a:rPr>
              <a:t>verändernde</a:t>
            </a:r>
            <a:r>
              <a:rPr lang="en-GB" sz="2000" b="0" i="0" dirty="0">
                <a:effectLst/>
              </a:rPr>
              <a:t> </a:t>
            </a:r>
            <a:r>
              <a:rPr lang="en-GB" sz="2000" b="0" i="0" dirty="0" err="1">
                <a:effectLst/>
              </a:rPr>
              <a:t>Umstände</a:t>
            </a:r>
            <a:r>
              <a:rPr lang="en-GB" sz="2000" b="0" i="0" dirty="0">
                <a:effectLst/>
              </a:rPr>
              <a:t> </a:t>
            </a:r>
            <a:r>
              <a:rPr lang="en-GB" sz="2000" b="0" i="0" dirty="0" err="1">
                <a:effectLst/>
              </a:rPr>
              <a:t>gemeinsam</a:t>
            </a:r>
            <a:r>
              <a:rPr lang="en-GB" sz="2000" b="0" i="0" dirty="0">
                <a:effectLst/>
              </a:rPr>
              <a:t> </a:t>
            </a:r>
            <a:r>
              <a:rPr lang="en-GB" sz="2000" b="0" i="0" dirty="0" err="1">
                <a:effectLst/>
              </a:rPr>
              <a:t>nach</a:t>
            </a:r>
            <a:r>
              <a:rPr lang="en-GB" sz="2000" b="0" i="0" dirty="0">
                <a:effectLst/>
              </a:rPr>
              <a:t> </a:t>
            </a:r>
            <a:r>
              <a:rPr lang="en-GB" sz="2000" b="0" i="0" dirty="0" err="1">
                <a:effectLst/>
              </a:rPr>
              <a:t>Lösungen</a:t>
            </a:r>
            <a:r>
              <a:rPr lang="en-GB" sz="2000" b="0" i="0" dirty="0">
                <a:effectLst/>
              </a:rPr>
              <a:t> </a:t>
            </a:r>
            <a:r>
              <a:rPr lang="en-GB" sz="2000" b="0" i="0" dirty="0" err="1">
                <a:effectLst/>
              </a:rPr>
              <a:t>zu</a:t>
            </a:r>
            <a:r>
              <a:rPr lang="en-GB" sz="2000" b="0" i="0" dirty="0">
                <a:effectLst/>
              </a:rPr>
              <a:t> </a:t>
            </a:r>
            <a:r>
              <a:rPr lang="en-GB" sz="2000" b="0" i="0" dirty="0" err="1">
                <a:effectLst/>
              </a:rPr>
              <a:t>suchen</a:t>
            </a:r>
            <a:r>
              <a:rPr lang="en-GB" sz="2000" b="0" i="0" dirty="0">
                <a:effectLst/>
              </a:rPr>
              <a:t> (</a:t>
            </a:r>
            <a:r>
              <a:rPr lang="en-GB" sz="2000" u="sng" dirty="0" err="1">
                <a:hlinkClick r:id="rId4">
                  <a:extLst>
                    <a:ext uri="{A12FA001-AC4F-418D-AE19-62706E023703}">
                      <ahyp:hlinkClr xmlns:ahyp="http://schemas.microsoft.com/office/drawing/2018/hyperlinkcolor" val="tx"/>
                    </a:ext>
                  </a:extLst>
                </a:hlinkClick>
              </a:rPr>
              <a:t>Graci</a:t>
            </a:r>
            <a:r>
              <a:rPr lang="en-GB" sz="2000" u="sng" dirty="0">
                <a:hlinkClick r:id="rId4">
                  <a:extLst>
                    <a:ext uri="{A12FA001-AC4F-418D-AE19-62706E023703}">
                      <ahyp:hlinkClr xmlns:ahyp="http://schemas.microsoft.com/office/drawing/2018/hyperlinkcolor" val="tx"/>
                    </a:ext>
                  </a:extLst>
                </a:hlinkClick>
              </a:rPr>
              <a:t>, 2013</a:t>
            </a:r>
            <a:r>
              <a:rPr lang="en-GB" sz="2000" u="sng" dirty="0"/>
              <a:t>).</a:t>
            </a:r>
            <a:endParaRPr lang="en-IE" sz="2000" dirty="0"/>
          </a:p>
        </p:txBody>
      </p:sp>
      <p:sp>
        <p:nvSpPr>
          <p:cNvPr id="6" name="Text Placeholder 5">
            <a:extLst>
              <a:ext uri="{FF2B5EF4-FFF2-40B4-BE49-F238E27FC236}">
                <a16:creationId xmlns:a16="http://schemas.microsoft.com/office/drawing/2014/main" id="{89F7EB5D-1C93-23F2-742F-0BF5BD390B8E}"/>
              </a:ext>
            </a:extLst>
          </p:cNvPr>
          <p:cNvSpPr>
            <a:spLocks noGrp="1"/>
          </p:cNvSpPr>
          <p:nvPr>
            <p:ph type="body" sz="quarter" idx="16"/>
          </p:nvPr>
        </p:nvSpPr>
        <p:spPr>
          <a:xfrm>
            <a:off x="760433" y="204161"/>
            <a:ext cx="10596674" cy="1139795"/>
          </a:xfrm>
        </p:spPr>
        <p:txBody>
          <a:bodyPr>
            <a:normAutofit/>
          </a:bodyPr>
          <a:lstStyle/>
          <a:p>
            <a:pPr>
              <a:lnSpc>
                <a:spcPct val="120000"/>
              </a:lnSpc>
              <a:spcBef>
                <a:spcPts val="0"/>
              </a:spcBef>
            </a:pPr>
            <a:r>
              <a:rPr lang="en-GB" sz="4700" b="1" i="0" dirty="0">
                <a:effectLst/>
              </a:rPr>
              <a:t>Forschung: </a:t>
            </a:r>
            <a:r>
              <a:rPr lang="en-GB" sz="2800" dirty="0"/>
              <a:t>Phasen der ÖPP-</a:t>
            </a:r>
            <a:r>
              <a:rPr lang="en-GB" sz="2800" dirty="0" err="1"/>
              <a:t>Entwicklung</a:t>
            </a:r>
            <a:endParaRPr lang="en-IE"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4"/>
            <a:extLst>
              <a:ext uri="{FF2B5EF4-FFF2-40B4-BE49-F238E27FC236}">
                <a16:creationId xmlns:a16="http://schemas.microsoft.com/office/drawing/2014/main" id="{677A4E1D-CB32-EDFA-3941-E9EC988EBA8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4">
                  <a:extLst>
                    <a:ext uri="{A12FA001-AC4F-418D-AE19-62706E023703}">
                      <ahyp:hlinkClr xmlns:ahyp="http://schemas.microsoft.com/office/drawing/2018/hyperlinkcolor" val="tx"/>
                    </a:ext>
                  </a:extLst>
                </a:hlinkClick>
              </a:rPr>
              <a:t>Forschungsartikel lesen</a:t>
            </a:r>
            <a:endParaRPr lang="en-IE" dirty="0">
              <a:solidFill>
                <a:schemeClr val="bg1"/>
              </a:solidFill>
            </a:endParaRPr>
          </a:p>
        </p:txBody>
      </p:sp>
    </p:spTree>
    <p:extLst>
      <p:ext uri="{BB962C8B-B14F-4D97-AF65-F5344CB8AC3E}">
        <p14:creationId xmlns:p14="http://schemas.microsoft.com/office/powerpoint/2010/main" val="8050794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D31DBD3-A180-DFE5-AA8E-C5A9DEB1BE07}"/>
              </a:ext>
            </a:extLst>
          </p:cNvPr>
          <p:cNvSpPr>
            <a:spLocks noGrp="1"/>
          </p:cNvSpPr>
          <p:nvPr>
            <p:ph type="body" sz="quarter" idx="16"/>
          </p:nvPr>
        </p:nvSpPr>
        <p:spPr/>
        <p:txBody>
          <a:bodyPr>
            <a:normAutofit lnSpcReduction="10000"/>
          </a:bodyPr>
          <a:lstStyle/>
          <a:p>
            <a:pPr algn="ctr"/>
            <a:r>
              <a:rPr lang="en-IE" dirty="0"/>
              <a:t>Evolutionäres Modell der Tourismuspartnerschaften</a:t>
            </a:r>
          </a:p>
        </p:txBody>
      </p:sp>
      <p:grpSp>
        <p:nvGrpSpPr>
          <p:cNvPr id="2" name="Group 1">
            <a:extLst>
              <a:ext uri="{FF2B5EF4-FFF2-40B4-BE49-F238E27FC236}">
                <a16:creationId xmlns:a16="http://schemas.microsoft.com/office/drawing/2014/main" id="{4D0AE4D6-A154-1FCB-7DFB-C2A2F6E42AEC}"/>
              </a:ext>
            </a:extLst>
          </p:cNvPr>
          <p:cNvGrpSpPr/>
          <p:nvPr/>
        </p:nvGrpSpPr>
        <p:grpSpPr>
          <a:xfrm>
            <a:off x="10149879" y="5038061"/>
            <a:ext cx="2109670" cy="1257272"/>
            <a:chOff x="8695432" y="5336869"/>
            <a:chExt cx="2109670" cy="1257272"/>
          </a:xfrm>
        </p:grpSpPr>
        <p:pic>
          <p:nvPicPr>
            <p:cNvPr id="3" name="Graphic 2" descr="Document outline">
              <a:hlinkClick r:id="rId2"/>
              <a:extLst>
                <a:ext uri="{FF2B5EF4-FFF2-40B4-BE49-F238E27FC236}">
                  <a16:creationId xmlns:a16="http://schemas.microsoft.com/office/drawing/2014/main" id="{11862B7F-7DC6-D463-2C29-DEE187DC48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75028" y="5336869"/>
              <a:ext cx="363472" cy="363472"/>
            </a:xfrm>
            <a:prstGeom prst="rect">
              <a:avLst/>
            </a:prstGeom>
          </p:spPr>
        </p:pic>
        <p:pic>
          <p:nvPicPr>
            <p:cNvPr id="5" name="Graphic 4" descr="Touchscreen with solid fill">
              <a:extLst>
                <a:ext uri="{FF2B5EF4-FFF2-40B4-BE49-F238E27FC236}">
                  <a16:creationId xmlns:a16="http://schemas.microsoft.com/office/drawing/2014/main" id="{3FC9CC25-90D6-961C-21A2-73844EB72B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27073" y="5402725"/>
              <a:ext cx="914400" cy="914400"/>
            </a:xfrm>
            <a:prstGeom prst="rect">
              <a:avLst/>
            </a:prstGeom>
          </p:spPr>
        </p:pic>
        <p:sp>
          <p:nvSpPr>
            <p:cNvPr id="7" name="Text Placeholder 5">
              <a:hlinkClick r:id="rId7"/>
              <a:extLst>
                <a:ext uri="{FF2B5EF4-FFF2-40B4-BE49-F238E27FC236}">
                  <a16:creationId xmlns:a16="http://schemas.microsoft.com/office/drawing/2014/main" id="{94A490B0-DFBC-8AC1-E66C-18478B8F0D75}"/>
                </a:ext>
              </a:extLst>
            </p:cNvPr>
            <p:cNvSpPr txBox="1">
              <a:spLocks/>
            </p:cNvSpPr>
            <p:nvPr/>
          </p:nvSpPr>
          <p:spPr>
            <a:xfrm>
              <a:off x="8695432" y="6250117"/>
              <a:ext cx="2109670" cy="34402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000"/>
                </a:lnSpc>
                <a:spcBef>
                  <a:spcPts val="0"/>
                </a:spcBef>
              </a:pPr>
              <a:r>
                <a:rPr lang="en-IE" sz="1000" b="1" dirty="0">
                  <a:solidFill>
                    <a:srgbClr val="F37C57"/>
                  </a:solidFill>
                  <a:hlinkClick r:id="rId8">
                    <a:extLst>
                      <a:ext uri="{A12FA001-AC4F-418D-AE19-62706E023703}">
                        <ahyp:hlinkClr xmlns:ahyp="http://schemas.microsoft.com/office/drawing/2018/hyperlinkcolor" val="tx"/>
                      </a:ext>
                    </a:extLst>
                  </a:hlinkClick>
                </a:rPr>
                <a:t>Forschungsartikel lesen</a:t>
              </a:r>
              <a:endParaRPr lang="en-IE" sz="1000" b="1" dirty="0">
                <a:solidFill>
                  <a:srgbClr val="F37C57"/>
                </a:solidFill>
              </a:endParaRPr>
            </a:p>
          </p:txBody>
        </p:sp>
      </p:grpSp>
      <p:sp>
        <p:nvSpPr>
          <p:cNvPr id="8" name="Text Placeholder 5">
            <a:extLst>
              <a:ext uri="{FF2B5EF4-FFF2-40B4-BE49-F238E27FC236}">
                <a16:creationId xmlns:a16="http://schemas.microsoft.com/office/drawing/2014/main" id="{DEA29B6E-DEFA-CC82-29F2-3425F599952A}"/>
              </a:ext>
            </a:extLst>
          </p:cNvPr>
          <p:cNvSpPr txBox="1">
            <a:spLocks/>
          </p:cNvSpPr>
          <p:nvPr/>
        </p:nvSpPr>
        <p:spPr>
          <a:xfrm>
            <a:off x="10123236" y="6139814"/>
            <a:ext cx="2109670" cy="493379"/>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000" dirty="0">
                <a:solidFill>
                  <a:srgbClr val="79527B"/>
                </a:solidFill>
              </a:rPr>
              <a:t>Quelle: Selin und Chavez (1995)</a:t>
            </a:r>
          </a:p>
        </p:txBody>
      </p:sp>
      <p:sp>
        <p:nvSpPr>
          <p:cNvPr id="9" name="Text Placeholder 5">
            <a:extLst>
              <a:ext uri="{FF2B5EF4-FFF2-40B4-BE49-F238E27FC236}">
                <a16:creationId xmlns:a16="http://schemas.microsoft.com/office/drawing/2014/main" id="{A0DEA355-6AB6-A53E-D245-1AAF9EF7D8FA}"/>
              </a:ext>
            </a:extLst>
          </p:cNvPr>
          <p:cNvSpPr txBox="1">
            <a:spLocks/>
          </p:cNvSpPr>
          <p:nvPr/>
        </p:nvSpPr>
        <p:spPr>
          <a:xfrm>
            <a:off x="4482024" y="5273319"/>
            <a:ext cx="3221371" cy="493379"/>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100" dirty="0">
                <a:solidFill>
                  <a:srgbClr val="79527B"/>
                </a:solidFill>
              </a:rPr>
              <a:t>Ein evolutionäres Modell für </a:t>
            </a:r>
            <a:r>
              <a:rPr lang="en-IE" sz="1100" dirty="0" err="1">
                <a:solidFill>
                  <a:srgbClr val="79527B"/>
                </a:solidFill>
              </a:rPr>
              <a:t>Tourismus-Partnerschaften</a:t>
            </a:r>
            <a:endParaRPr lang="en-IE" sz="1100" dirty="0">
              <a:solidFill>
                <a:srgbClr val="79527B"/>
              </a:solidFill>
            </a:endParaRPr>
          </a:p>
        </p:txBody>
      </p:sp>
      <p:sp>
        <p:nvSpPr>
          <p:cNvPr id="11" name="Rectangle 10">
            <a:extLst>
              <a:ext uri="{FF2B5EF4-FFF2-40B4-BE49-F238E27FC236}">
                <a16:creationId xmlns:a16="http://schemas.microsoft.com/office/drawing/2014/main" id="{37FE9B25-FCF8-D7B4-DA66-5DD9DC08C2B6}"/>
              </a:ext>
            </a:extLst>
          </p:cNvPr>
          <p:cNvSpPr/>
          <p:nvPr/>
        </p:nvSpPr>
        <p:spPr>
          <a:xfrm>
            <a:off x="1307210" y="1624531"/>
            <a:ext cx="1804899" cy="31625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AF050F0-DDDA-0505-6FD8-961081CBB7A8}"/>
              </a:ext>
            </a:extLst>
          </p:cNvPr>
          <p:cNvSpPr/>
          <p:nvPr/>
        </p:nvSpPr>
        <p:spPr>
          <a:xfrm>
            <a:off x="3250380" y="1624531"/>
            <a:ext cx="1804899" cy="3162561"/>
          </a:xfrm>
          <a:prstGeom prst="rect">
            <a:avLst/>
          </a:prstGeom>
          <a:solidFill>
            <a:srgbClr val="F37C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20F5689F-51E2-76E9-9FF0-8ABB889F94F8}"/>
              </a:ext>
            </a:extLst>
          </p:cNvPr>
          <p:cNvSpPr/>
          <p:nvPr/>
        </p:nvSpPr>
        <p:spPr>
          <a:xfrm>
            <a:off x="5193550" y="1624531"/>
            <a:ext cx="1804899" cy="3162561"/>
          </a:xfrm>
          <a:prstGeom prst="rect">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B5AA78E-82AA-92BB-E491-9693EDD49C99}"/>
              </a:ext>
            </a:extLst>
          </p:cNvPr>
          <p:cNvSpPr/>
          <p:nvPr/>
        </p:nvSpPr>
        <p:spPr>
          <a:xfrm>
            <a:off x="7136720" y="1624531"/>
            <a:ext cx="1804899" cy="3162561"/>
          </a:xfrm>
          <a:prstGeom prst="rect">
            <a:avLst/>
          </a:pr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93ADC314-92F6-BE97-4498-D83C7C27882F}"/>
              </a:ext>
            </a:extLst>
          </p:cNvPr>
          <p:cNvSpPr/>
          <p:nvPr/>
        </p:nvSpPr>
        <p:spPr>
          <a:xfrm>
            <a:off x="9079891" y="1624531"/>
            <a:ext cx="1804899" cy="3162561"/>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Connector 17">
            <a:extLst>
              <a:ext uri="{FF2B5EF4-FFF2-40B4-BE49-F238E27FC236}">
                <a16:creationId xmlns:a16="http://schemas.microsoft.com/office/drawing/2014/main" id="{2EBB7775-AD20-5A9F-FCBE-0728D55E70BE}"/>
              </a:ext>
            </a:extLst>
          </p:cNvPr>
          <p:cNvCxnSpPr>
            <a:cxnSpLocks/>
          </p:cNvCxnSpPr>
          <p:nvPr/>
        </p:nvCxnSpPr>
        <p:spPr>
          <a:xfrm>
            <a:off x="2209659" y="5178605"/>
            <a:ext cx="7772681" cy="0"/>
          </a:xfrm>
          <a:prstGeom prst="line">
            <a:avLst/>
          </a:prstGeom>
          <a:ln w="38100">
            <a:solidFill>
              <a:srgbClr val="79527B"/>
            </a:solidFill>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AFC3FFDC-D27F-81D9-6B3F-363956CBAB57}"/>
              </a:ext>
            </a:extLst>
          </p:cNvPr>
          <p:cNvGrpSpPr/>
          <p:nvPr/>
        </p:nvGrpSpPr>
        <p:grpSpPr>
          <a:xfrm>
            <a:off x="2086581" y="4860194"/>
            <a:ext cx="241249" cy="333281"/>
            <a:chOff x="2086581" y="4862111"/>
            <a:chExt cx="241249" cy="333281"/>
          </a:xfrm>
        </p:grpSpPr>
        <p:sp>
          <p:nvSpPr>
            <p:cNvPr id="59" name="Freeform 58">
              <a:extLst>
                <a:ext uri="{FF2B5EF4-FFF2-40B4-BE49-F238E27FC236}">
                  <a16:creationId xmlns:a16="http://schemas.microsoft.com/office/drawing/2014/main" id="{CF40745E-1EFE-989B-0864-B2D3EECFD580}"/>
                </a:ext>
              </a:extLst>
            </p:cNvPr>
            <p:cNvSpPr/>
            <p:nvPr/>
          </p:nvSpPr>
          <p:spPr>
            <a:xfrm rot="10806028">
              <a:off x="2086581" y="4932740"/>
              <a:ext cx="119704" cy="262652"/>
            </a:xfrm>
            <a:custGeom>
              <a:avLst/>
              <a:gdLst>
                <a:gd name="connsiteX0" fmla="*/ 0 w 5786"/>
                <a:gd name="connsiteY0" fmla="*/ 447827 h 447827"/>
                <a:gd name="connsiteX1" fmla="*/ 0 w 5786"/>
                <a:gd name="connsiteY1" fmla="*/ 0 h 447827"/>
              </a:gdLst>
              <a:ahLst/>
              <a:cxnLst>
                <a:cxn ang="0">
                  <a:pos x="connsiteX0" y="connsiteY0"/>
                </a:cxn>
                <a:cxn ang="0">
                  <a:pos x="connsiteX1" y="connsiteY1"/>
                </a:cxn>
              </a:cxnLst>
              <a:rect l="l" t="t" r="r" b="b"/>
              <a:pathLst>
                <a:path w="5786" h="447827">
                  <a:moveTo>
                    <a:pt x="0" y="447827"/>
                  </a:moveTo>
                  <a:lnTo>
                    <a:pt x="0" y="0"/>
                  </a:lnTo>
                </a:path>
              </a:pathLst>
            </a:custGeom>
            <a:ln w="38100" cap="flat">
              <a:solidFill>
                <a:srgbClr val="79527B"/>
              </a:solidFill>
              <a:prstDash val="solid"/>
              <a:miter/>
            </a:ln>
          </p:spPr>
          <p:txBody>
            <a:bodyPr rtlCol="0" anchor="ctr"/>
            <a:lstStyle/>
            <a:p>
              <a:endParaRPr lang="en-GB"/>
            </a:p>
          </p:txBody>
        </p:sp>
        <p:sp>
          <p:nvSpPr>
            <p:cNvPr id="60" name="Freeform 59">
              <a:extLst>
                <a:ext uri="{FF2B5EF4-FFF2-40B4-BE49-F238E27FC236}">
                  <a16:creationId xmlns:a16="http://schemas.microsoft.com/office/drawing/2014/main" id="{DC8AF9B0-6C45-51AB-3858-53F46DD0398B}"/>
                </a:ext>
              </a:extLst>
            </p:cNvPr>
            <p:cNvSpPr/>
            <p:nvPr/>
          </p:nvSpPr>
          <p:spPr>
            <a:xfrm rot="10806028">
              <a:off x="2091488" y="4862111"/>
              <a:ext cx="236342" cy="102281"/>
            </a:xfrm>
            <a:custGeom>
              <a:avLst/>
              <a:gdLst>
                <a:gd name="connsiteX0" fmla="*/ 46404 w 92807"/>
                <a:gd name="connsiteY0" fmla="*/ 40164 h 40164"/>
                <a:gd name="connsiteX1" fmla="*/ 23202 w 92807"/>
                <a:gd name="connsiteY1" fmla="*/ 20082 h 40164"/>
                <a:gd name="connsiteX2" fmla="*/ 0 w 92807"/>
                <a:gd name="connsiteY2" fmla="*/ 0 h 40164"/>
                <a:gd name="connsiteX3" fmla="*/ 46404 w 92807"/>
                <a:gd name="connsiteY3" fmla="*/ 0 h 40164"/>
                <a:gd name="connsiteX4" fmla="*/ 92808 w 92807"/>
                <a:gd name="connsiteY4" fmla="*/ 0 h 40164"/>
                <a:gd name="connsiteX5" fmla="*/ 69606 w 92807"/>
                <a:gd name="connsiteY5" fmla="*/ 20082 h 40164"/>
                <a:gd name="connsiteX6" fmla="*/ 46404 w 92807"/>
                <a:gd name="connsiteY6" fmla="*/ 40164 h 4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807" h="40164">
                  <a:moveTo>
                    <a:pt x="46404" y="40164"/>
                  </a:moveTo>
                  <a:lnTo>
                    <a:pt x="23202" y="20082"/>
                  </a:lnTo>
                  <a:lnTo>
                    <a:pt x="0" y="0"/>
                  </a:lnTo>
                  <a:lnTo>
                    <a:pt x="46404" y="0"/>
                  </a:lnTo>
                  <a:lnTo>
                    <a:pt x="92808" y="0"/>
                  </a:lnTo>
                  <a:lnTo>
                    <a:pt x="69606" y="20082"/>
                  </a:lnTo>
                  <a:lnTo>
                    <a:pt x="46404" y="40164"/>
                  </a:lnTo>
                  <a:close/>
                </a:path>
              </a:pathLst>
            </a:custGeom>
            <a:solidFill>
              <a:srgbClr val="79527B"/>
            </a:solidFill>
            <a:ln w="5781" cap="flat">
              <a:noFill/>
              <a:prstDash val="solid"/>
              <a:miter/>
            </a:ln>
          </p:spPr>
          <p:txBody>
            <a:bodyPr rtlCol="0" anchor="ctr"/>
            <a:lstStyle/>
            <a:p>
              <a:endParaRPr lang="en-GB"/>
            </a:p>
          </p:txBody>
        </p:sp>
      </p:grpSp>
      <p:grpSp>
        <p:nvGrpSpPr>
          <p:cNvPr id="62" name="Group 61">
            <a:extLst>
              <a:ext uri="{FF2B5EF4-FFF2-40B4-BE49-F238E27FC236}">
                <a16:creationId xmlns:a16="http://schemas.microsoft.com/office/drawing/2014/main" id="{D1F5B469-1521-4001-77D8-31F33ABA547A}"/>
              </a:ext>
            </a:extLst>
          </p:cNvPr>
          <p:cNvGrpSpPr/>
          <p:nvPr/>
        </p:nvGrpSpPr>
        <p:grpSpPr>
          <a:xfrm>
            <a:off x="4032611" y="4860194"/>
            <a:ext cx="241249" cy="333281"/>
            <a:chOff x="2086581" y="4862111"/>
            <a:chExt cx="241249" cy="333281"/>
          </a:xfrm>
        </p:grpSpPr>
        <p:sp>
          <p:nvSpPr>
            <p:cNvPr id="63" name="Freeform 62">
              <a:extLst>
                <a:ext uri="{FF2B5EF4-FFF2-40B4-BE49-F238E27FC236}">
                  <a16:creationId xmlns:a16="http://schemas.microsoft.com/office/drawing/2014/main" id="{832F7923-D9D1-E494-7E36-E28FC9815853}"/>
                </a:ext>
              </a:extLst>
            </p:cNvPr>
            <p:cNvSpPr/>
            <p:nvPr/>
          </p:nvSpPr>
          <p:spPr>
            <a:xfrm rot="10806028">
              <a:off x="2086581" y="4932740"/>
              <a:ext cx="119704" cy="262652"/>
            </a:xfrm>
            <a:custGeom>
              <a:avLst/>
              <a:gdLst>
                <a:gd name="connsiteX0" fmla="*/ 0 w 5786"/>
                <a:gd name="connsiteY0" fmla="*/ 447827 h 447827"/>
                <a:gd name="connsiteX1" fmla="*/ 0 w 5786"/>
                <a:gd name="connsiteY1" fmla="*/ 0 h 447827"/>
              </a:gdLst>
              <a:ahLst/>
              <a:cxnLst>
                <a:cxn ang="0">
                  <a:pos x="connsiteX0" y="connsiteY0"/>
                </a:cxn>
                <a:cxn ang="0">
                  <a:pos x="connsiteX1" y="connsiteY1"/>
                </a:cxn>
              </a:cxnLst>
              <a:rect l="l" t="t" r="r" b="b"/>
              <a:pathLst>
                <a:path w="5786" h="447827">
                  <a:moveTo>
                    <a:pt x="0" y="447827"/>
                  </a:moveTo>
                  <a:lnTo>
                    <a:pt x="0" y="0"/>
                  </a:lnTo>
                </a:path>
              </a:pathLst>
            </a:custGeom>
            <a:ln w="38100" cap="flat">
              <a:solidFill>
                <a:srgbClr val="79527B"/>
              </a:solidFill>
              <a:prstDash val="solid"/>
              <a:miter/>
            </a:ln>
          </p:spPr>
          <p:txBody>
            <a:bodyPr rtlCol="0" anchor="ctr"/>
            <a:lstStyle/>
            <a:p>
              <a:endParaRPr lang="en-GB"/>
            </a:p>
          </p:txBody>
        </p:sp>
        <p:sp>
          <p:nvSpPr>
            <p:cNvPr id="64" name="Freeform 63">
              <a:extLst>
                <a:ext uri="{FF2B5EF4-FFF2-40B4-BE49-F238E27FC236}">
                  <a16:creationId xmlns:a16="http://schemas.microsoft.com/office/drawing/2014/main" id="{F9955DEF-C498-E631-0E41-E641229CA23A}"/>
                </a:ext>
              </a:extLst>
            </p:cNvPr>
            <p:cNvSpPr/>
            <p:nvPr/>
          </p:nvSpPr>
          <p:spPr>
            <a:xfrm rot="10806028">
              <a:off x="2091488" y="4862111"/>
              <a:ext cx="236342" cy="102281"/>
            </a:xfrm>
            <a:custGeom>
              <a:avLst/>
              <a:gdLst>
                <a:gd name="connsiteX0" fmla="*/ 46404 w 92807"/>
                <a:gd name="connsiteY0" fmla="*/ 40164 h 40164"/>
                <a:gd name="connsiteX1" fmla="*/ 23202 w 92807"/>
                <a:gd name="connsiteY1" fmla="*/ 20082 h 40164"/>
                <a:gd name="connsiteX2" fmla="*/ 0 w 92807"/>
                <a:gd name="connsiteY2" fmla="*/ 0 h 40164"/>
                <a:gd name="connsiteX3" fmla="*/ 46404 w 92807"/>
                <a:gd name="connsiteY3" fmla="*/ 0 h 40164"/>
                <a:gd name="connsiteX4" fmla="*/ 92808 w 92807"/>
                <a:gd name="connsiteY4" fmla="*/ 0 h 40164"/>
                <a:gd name="connsiteX5" fmla="*/ 69606 w 92807"/>
                <a:gd name="connsiteY5" fmla="*/ 20082 h 40164"/>
                <a:gd name="connsiteX6" fmla="*/ 46404 w 92807"/>
                <a:gd name="connsiteY6" fmla="*/ 40164 h 4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807" h="40164">
                  <a:moveTo>
                    <a:pt x="46404" y="40164"/>
                  </a:moveTo>
                  <a:lnTo>
                    <a:pt x="23202" y="20082"/>
                  </a:lnTo>
                  <a:lnTo>
                    <a:pt x="0" y="0"/>
                  </a:lnTo>
                  <a:lnTo>
                    <a:pt x="46404" y="0"/>
                  </a:lnTo>
                  <a:lnTo>
                    <a:pt x="92808" y="0"/>
                  </a:lnTo>
                  <a:lnTo>
                    <a:pt x="69606" y="20082"/>
                  </a:lnTo>
                  <a:lnTo>
                    <a:pt x="46404" y="40164"/>
                  </a:lnTo>
                  <a:close/>
                </a:path>
              </a:pathLst>
            </a:custGeom>
            <a:solidFill>
              <a:srgbClr val="79527B"/>
            </a:solidFill>
            <a:ln w="5781" cap="flat">
              <a:noFill/>
              <a:prstDash val="solid"/>
              <a:miter/>
            </a:ln>
          </p:spPr>
          <p:txBody>
            <a:bodyPr rtlCol="0" anchor="ctr"/>
            <a:lstStyle/>
            <a:p>
              <a:endParaRPr lang="en-GB"/>
            </a:p>
          </p:txBody>
        </p:sp>
      </p:grpSp>
      <p:grpSp>
        <p:nvGrpSpPr>
          <p:cNvPr id="65" name="Group 64">
            <a:extLst>
              <a:ext uri="{FF2B5EF4-FFF2-40B4-BE49-F238E27FC236}">
                <a16:creationId xmlns:a16="http://schemas.microsoft.com/office/drawing/2014/main" id="{3B08EB3C-0523-3EDE-9EB3-31CDD2927681}"/>
              </a:ext>
            </a:extLst>
          </p:cNvPr>
          <p:cNvGrpSpPr/>
          <p:nvPr/>
        </p:nvGrpSpPr>
        <p:grpSpPr>
          <a:xfrm>
            <a:off x="5972775" y="4860194"/>
            <a:ext cx="241249" cy="333281"/>
            <a:chOff x="2086581" y="4862111"/>
            <a:chExt cx="241249" cy="333281"/>
          </a:xfrm>
        </p:grpSpPr>
        <p:sp>
          <p:nvSpPr>
            <p:cNvPr id="68" name="Freeform 67">
              <a:extLst>
                <a:ext uri="{FF2B5EF4-FFF2-40B4-BE49-F238E27FC236}">
                  <a16:creationId xmlns:a16="http://schemas.microsoft.com/office/drawing/2014/main" id="{F2E523A8-FBE4-276B-7C89-C3505733AAF1}"/>
                </a:ext>
              </a:extLst>
            </p:cNvPr>
            <p:cNvSpPr/>
            <p:nvPr/>
          </p:nvSpPr>
          <p:spPr>
            <a:xfrm rot="10806028">
              <a:off x="2086581" y="4932740"/>
              <a:ext cx="119704" cy="262652"/>
            </a:xfrm>
            <a:custGeom>
              <a:avLst/>
              <a:gdLst>
                <a:gd name="connsiteX0" fmla="*/ 0 w 5786"/>
                <a:gd name="connsiteY0" fmla="*/ 447827 h 447827"/>
                <a:gd name="connsiteX1" fmla="*/ 0 w 5786"/>
                <a:gd name="connsiteY1" fmla="*/ 0 h 447827"/>
              </a:gdLst>
              <a:ahLst/>
              <a:cxnLst>
                <a:cxn ang="0">
                  <a:pos x="connsiteX0" y="connsiteY0"/>
                </a:cxn>
                <a:cxn ang="0">
                  <a:pos x="connsiteX1" y="connsiteY1"/>
                </a:cxn>
              </a:cxnLst>
              <a:rect l="l" t="t" r="r" b="b"/>
              <a:pathLst>
                <a:path w="5786" h="447827">
                  <a:moveTo>
                    <a:pt x="0" y="447827"/>
                  </a:moveTo>
                  <a:lnTo>
                    <a:pt x="0" y="0"/>
                  </a:lnTo>
                </a:path>
              </a:pathLst>
            </a:custGeom>
            <a:ln w="38100" cap="flat">
              <a:solidFill>
                <a:srgbClr val="79527B"/>
              </a:solidFill>
              <a:prstDash val="solid"/>
              <a:miter/>
            </a:ln>
          </p:spPr>
          <p:txBody>
            <a:bodyPr rtlCol="0" anchor="ctr"/>
            <a:lstStyle/>
            <a:p>
              <a:endParaRPr lang="en-GB"/>
            </a:p>
          </p:txBody>
        </p:sp>
        <p:sp>
          <p:nvSpPr>
            <p:cNvPr id="69" name="Freeform 68">
              <a:extLst>
                <a:ext uri="{FF2B5EF4-FFF2-40B4-BE49-F238E27FC236}">
                  <a16:creationId xmlns:a16="http://schemas.microsoft.com/office/drawing/2014/main" id="{834A6C55-A9A3-FE6C-1E84-73FB06069DD9}"/>
                </a:ext>
              </a:extLst>
            </p:cNvPr>
            <p:cNvSpPr/>
            <p:nvPr/>
          </p:nvSpPr>
          <p:spPr>
            <a:xfrm rot="10806028">
              <a:off x="2091488" y="4862111"/>
              <a:ext cx="236342" cy="102281"/>
            </a:xfrm>
            <a:custGeom>
              <a:avLst/>
              <a:gdLst>
                <a:gd name="connsiteX0" fmla="*/ 46404 w 92807"/>
                <a:gd name="connsiteY0" fmla="*/ 40164 h 40164"/>
                <a:gd name="connsiteX1" fmla="*/ 23202 w 92807"/>
                <a:gd name="connsiteY1" fmla="*/ 20082 h 40164"/>
                <a:gd name="connsiteX2" fmla="*/ 0 w 92807"/>
                <a:gd name="connsiteY2" fmla="*/ 0 h 40164"/>
                <a:gd name="connsiteX3" fmla="*/ 46404 w 92807"/>
                <a:gd name="connsiteY3" fmla="*/ 0 h 40164"/>
                <a:gd name="connsiteX4" fmla="*/ 92808 w 92807"/>
                <a:gd name="connsiteY4" fmla="*/ 0 h 40164"/>
                <a:gd name="connsiteX5" fmla="*/ 69606 w 92807"/>
                <a:gd name="connsiteY5" fmla="*/ 20082 h 40164"/>
                <a:gd name="connsiteX6" fmla="*/ 46404 w 92807"/>
                <a:gd name="connsiteY6" fmla="*/ 40164 h 4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807" h="40164">
                  <a:moveTo>
                    <a:pt x="46404" y="40164"/>
                  </a:moveTo>
                  <a:lnTo>
                    <a:pt x="23202" y="20082"/>
                  </a:lnTo>
                  <a:lnTo>
                    <a:pt x="0" y="0"/>
                  </a:lnTo>
                  <a:lnTo>
                    <a:pt x="46404" y="0"/>
                  </a:lnTo>
                  <a:lnTo>
                    <a:pt x="92808" y="0"/>
                  </a:lnTo>
                  <a:lnTo>
                    <a:pt x="69606" y="20082"/>
                  </a:lnTo>
                  <a:lnTo>
                    <a:pt x="46404" y="40164"/>
                  </a:lnTo>
                  <a:close/>
                </a:path>
              </a:pathLst>
            </a:custGeom>
            <a:solidFill>
              <a:srgbClr val="79527B"/>
            </a:solidFill>
            <a:ln w="5781" cap="flat">
              <a:noFill/>
              <a:prstDash val="solid"/>
              <a:miter/>
            </a:ln>
          </p:spPr>
          <p:txBody>
            <a:bodyPr rtlCol="0" anchor="ctr"/>
            <a:lstStyle/>
            <a:p>
              <a:endParaRPr lang="en-GB"/>
            </a:p>
          </p:txBody>
        </p:sp>
      </p:grpSp>
      <p:grpSp>
        <p:nvGrpSpPr>
          <p:cNvPr id="70" name="Group 69">
            <a:extLst>
              <a:ext uri="{FF2B5EF4-FFF2-40B4-BE49-F238E27FC236}">
                <a16:creationId xmlns:a16="http://schemas.microsoft.com/office/drawing/2014/main" id="{A376EA3C-9BDE-1395-CE8E-A6E98C7CE5EE}"/>
              </a:ext>
            </a:extLst>
          </p:cNvPr>
          <p:cNvGrpSpPr/>
          <p:nvPr/>
        </p:nvGrpSpPr>
        <p:grpSpPr>
          <a:xfrm>
            <a:off x="7912943" y="4860194"/>
            <a:ext cx="241249" cy="333281"/>
            <a:chOff x="2086581" y="4862111"/>
            <a:chExt cx="241249" cy="333281"/>
          </a:xfrm>
        </p:grpSpPr>
        <p:sp>
          <p:nvSpPr>
            <p:cNvPr id="71" name="Freeform 70">
              <a:extLst>
                <a:ext uri="{FF2B5EF4-FFF2-40B4-BE49-F238E27FC236}">
                  <a16:creationId xmlns:a16="http://schemas.microsoft.com/office/drawing/2014/main" id="{B93C682A-DA27-9E8A-2E50-9DB1F591764E}"/>
                </a:ext>
              </a:extLst>
            </p:cNvPr>
            <p:cNvSpPr/>
            <p:nvPr/>
          </p:nvSpPr>
          <p:spPr>
            <a:xfrm rot="10806028">
              <a:off x="2086581" y="4932740"/>
              <a:ext cx="119704" cy="262652"/>
            </a:xfrm>
            <a:custGeom>
              <a:avLst/>
              <a:gdLst>
                <a:gd name="connsiteX0" fmla="*/ 0 w 5786"/>
                <a:gd name="connsiteY0" fmla="*/ 447827 h 447827"/>
                <a:gd name="connsiteX1" fmla="*/ 0 w 5786"/>
                <a:gd name="connsiteY1" fmla="*/ 0 h 447827"/>
              </a:gdLst>
              <a:ahLst/>
              <a:cxnLst>
                <a:cxn ang="0">
                  <a:pos x="connsiteX0" y="connsiteY0"/>
                </a:cxn>
                <a:cxn ang="0">
                  <a:pos x="connsiteX1" y="connsiteY1"/>
                </a:cxn>
              </a:cxnLst>
              <a:rect l="l" t="t" r="r" b="b"/>
              <a:pathLst>
                <a:path w="5786" h="447827">
                  <a:moveTo>
                    <a:pt x="0" y="447827"/>
                  </a:moveTo>
                  <a:lnTo>
                    <a:pt x="0" y="0"/>
                  </a:lnTo>
                </a:path>
              </a:pathLst>
            </a:custGeom>
            <a:ln w="38100" cap="flat">
              <a:solidFill>
                <a:srgbClr val="79527B"/>
              </a:solidFill>
              <a:prstDash val="solid"/>
              <a:miter/>
            </a:ln>
          </p:spPr>
          <p:txBody>
            <a:bodyPr rtlCol="0" anchor="ctr"/>
            <a:lstStyle/>
            <a:p>
              <a:endParaRPr lang="en-GB"/>
            </a:p>
          </p:txBody>
        </p:sp>
        <p:sp>
          <p:nvSpPr>
            <p:cNvPr id="72" name="Freeform 71">
              <a:extLst>
                <a:ext uri="{FF2B5EF4-FFF2-40B4-BE49-F238E27FC236}">
                  <a16:creationId xmlns:a16="http://schemas.microsoft.com/office/drawing/2014/main" id="{C531C170-A3E2-6782-4518-ED0ABBF61073}"/>
                </a:ext>
              </a:extLst>
            </p:cNvPr>
            <p:cNvSpPr/>
            <p:nvPr/>
          </p:nvSpPr>
          <p:spPr>
            <a:xfrm rot="10806028">
              <a:off x="2091488" y="4862111"/>
              <a:ext cx="236342" cy="102281"/>
            </a:xfrm>
            <a:custGeom>
              <a:avLst/>
              <a:gdLst>
                <a:gd name="connsiteX0" fmla="*/ 46404 w 92807"/>
                <a:gd name="connsiteY0" fmla="*/ 40164 h 40164"/>
                <a:gd name="connsiteX1" fmla="*/ 23202 w 92807"/>
                <a:gd name="connsiteY1" fmla="*/ 20082 h 40164"/>
                <a:gd name="connsiteX2" fmla="*/ 0 w 92807"/>
                <a:gd name="connsiteY2" fmla="*/ 0 h 40164"/>
                <a:gd name="connsiteX3" fmla="*/ 46404 w 92807"/>
                <a:gd name="connsiteY3" fmla="*/ 0 h 40164"/>
                <a:gd name="connsiteX4" fmla="*/ 92808 w 92807"/>
                <a:gd name="connsiteY4" fmla="*/ 0 h 40164"/>
                <a:gd name="connsiteX5" fmla="*/ 69606 w 92807"/>
                <a:gd name="connsiteY5" fmla="*/ 20082 h 40164"/>
                <a:gd name="connsiteX6" fmla="*/ 46404 w 92807"/>
                <a:gd name="connsiteY6" fmla="*/ 40164 h 4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807" h="40164">
                  <a:moveTo>
                    <a:pt x="46404" y="40164"/>
                  </a:moveTo>
                  <a:lnTo>
                    <a:pt x="23202" y="20082"/>
                  </a:lnTo>
                  <a:lnTo>
                    <a:pt x="0" y="0"/>
                  </a:lnTo>
                  <a:lnTo>
                    <a:pt x="46404" y="0"/>
                  </a:lnTo>
                  <a:lnTo>
                    <a:pt x="92808" y="0"/>
                  </a:lnTo>
                  <a:lnTo>
                    <a:pt x="69606" y="20082"/>
                  </a:lnTo>
                  <a:lnTo>
                    <a:pt x="46404" y="40164"/>
                  </a:lnTo>
                  <a:close/>
                </a:path>
              </a:pathLst>
            </a:custGeom>
            <a:solidFill>
              <a:srgbClr val="79527B"/>
            </a:solidFill>
            <a:ln w="5781" cap="flat">
              <a:noFill/>
              <a:prstDash val="solid"/>
              <a:miter/>
            </a:ln>
          </p:spPr>
          <p:txBody>
            <a:bodyPr rtlCol="0" anchor="ctr"/>
            <a:lstStyle/>
            <a:p>
              <a:endParaRPr lang="en-GB"/>
            </a:p>
          </p:txBody>
        </p:sp>
      </p:grpSp>
      <p:grpSp>
        <p:nvGrpSpPr>
          <p:cNvPr id="73" name="Group 72">
            <a:extLst>
              <a:ext uri="{FF2B5EF4-FFF2-40B4-BE49-F238E27FC236}">
                <a16:creationId xmlns:a16="http://schemas.microsoft.com/office/drawing/2014/main" id="{B57EAEDE-640E-0B98-05BB-0BBF15360278}"/>
              </a:ext>
            </a:extLst>
          </p:cNvPr>
          <p:cNvGrpSpPr/>
          <p:nvPr/>
        </p:nvGrpSpPr>
        <p:grpSpPr>
          <a:xfrm>
            <a:off x="9853113" y="4860194"/>
            <a:ext cx="241249" cy="333281"/>
            <a:chOff x="2086581" y="4862111"/>
            <a:chExt cx="241249" cy="333281"/>
          </a:xfrm>
        </p:grpSpPr>
        <p:sp>
          <p:nvSpPr>
            <p:cNvPr id="74" name="Freeform 73">
              <a:extLst>
                <a:ext uri="{FF2B5EF4-FFF2-40B4-BE49-F238E27FC236}">
                  <a16:creationId xmlns:a16="http://schemas.microsoft.com/office/drawing/2014/main" id="{B75EFB41-483C-B4C1-C551-B26FBCAD63EC}"/>
                </a:ext>
              </a:extLst>
            </p:cNvPr>
            <p:cNvSpPr/>
            <p:nvPr/>
          </p:nvSpPr>
          <p:spPr>
            <a:xfrm rot="10806028">
              <a:off x="2086581" y="4932740"/>
              <a:ext cx="119704" cy="262652"/>
            </a:xfrm>
            <a:custGeom>
              <a:avLst/>
              <a:gdLst>
                <a:gd name="connsiteX0" fmla="*/ 0 w 5786"/>
                <a:gd name="connsiteY0" fmla="*/ 447827 h 447827"/>
                <a:gd name="connsiteX1" fmla="*/ 0 w 5786"/>
                <a:gd name="connsiteY1" fmla="*/ 0 h 447827"/>
              </a:gdLst>
              <a:ahLst/>
              <a:cxnLst>
                <a:cxn ang="0">
                  <a:pos x="connsiteX0" y="connsiteY0"/>
                </a:cxn>
                <a:cxn ang="0">
                  <a:pos x="connsiteX1" y="connsiteY1"/>
                </a:cxn>
              </a:cxnLst>
              <a:rect l="l" t="t" r="r" b="b"/>
              <a:pathLst>
                <a:path w="5786" h="447827">
                  <a:moveTo>
                    <a:pt x="0" y="447827"/>
                  </a:moveTo>
                  <a:lnTo>
                    <a:pt x="0" y="0"/>
                  </a:lnTo>
                </a:path>
              </a:pathLst>
            </a:custGeom>
            <a:ln w="38100" cap="flat">
              <a:solidFill>
                <a:srgbClr val="79527B"/>
              </a:solidFill>
              <a:prstDash val="solid"/>
              <a:miter/>
            </a:ln>
          </p:spPr>
          <p:txBody>
            <a:bodyPr rtlCol="0" anchor="ctr"/>
            <a:lstStyle/>
            <a:p>
              <a:endParaRPr lang="en-GB"/>
            </a:p>
          </p:txBody>
        </p:sp>
        <p:sp>
          <p:nvSpPr>
            <p:cNvPr id="75" name="Freeform 74">
              <a:extLst>
                <a:ext uri="{FF2B5EF4-FFF2-40B4-BE49-F238E27FC236}">
                  <a16:creationId xmlns:a16="http://schemas.microsoft.com/office/drawing/2014/main" id="{E912420B-FF5D-3306-0C6D-ABFFC6371ED5}"/>
                </a:ext>
              </a:extLst>
            </p:cNvPr>
            <p:cNvSpPr/>
            <p:nvPr/>
          </p:nvSpPr>
          <p:spPr>
            <a:xfrm rot="10806028">
              <a:off x="2091488" y="4862111"/>
              <a:ext cx="236342" cy="102281"/>
            </a:xfrm>
            <a:custGeom>
              <a:avLst/>
              <a:gdLst>
                <a:gd name="connsiteX0" fmla="*/ 46404 w 92807"/>
                <a:gd name="connsiteY0" fmla="*/ 40164 h 40164"/>
                <a:gd name="connsiteX1" fmla="*/ 23202 w 92807"/>
                <a:gd name="connsiteY1" fmla="*/ 20082 h 40164"/>
                <a:gd name="connsiteX2" fmla="*/ 0 w 92807"/>
                <a:gd name="connsiteY2" fmla="*/ 0 h 40164"/>
                <a:gd name="connsiteX3" fmla="*/ 46404 w 92807"/>
                <a:gd name="connsiteY3" fmla="*/ 0 h 40164"/>
                <a:gd name="connsiteX4" fmla="*/ 92808 w 92807"/>
                <a:gd name="connsiteY4" fmla="*/ 0 h 40164"/>
                <a:gd name="connsiteX5" fmla="*/ 69606 w 92807"/>
                <a:gd name="connsiteY5" fmla="*/ 20082 h 40164"/>
                <a:gd name="connsiteX6" fmla="*/ 46404 w 92807"/>
                <a:gd name="connsiteY6" fmla="*/ 40164 h 4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807" h="40164">
                  <a:moveTo>
                    <a:pt x="46404" y="40164"/>
                  </a:moveTo>
                  <a:lnTo>
                    <a:pt x="23202" y="20082"/>
                  </a:lnTo>
                  <a:lnTo>
                    <a:pt x="0" y="0"/>
                  </a:lnTo>
                  <a:lnTo>
                    <a:pt x="46404" y="0"/>
                  </a:lnTo>
                  <a:lnTo>
                    <a:pt x="92808" y="0"/>
                  </a:lnTo>
                  <a:lnTo>
                    <a:pt x="69606" y="20082"/>
                  </a:lnTo>
                  <a:lnTo>
                    <a:pt x="46404" y="40164"/>
                  </a:lnTo>
                  <a:close/>
                </a:path>
              </a:pathLst>
            </a:custGeom>
            <a:solidFill>
              <a:srgbClr val="79527B"/>
            </a:solidFill>
            <a:ln w="5781" cap="flat">
              <a:noFill/>
              <a:prstDash val="solid"/>
              <a:miter/>
            </a:ln>
          </p:spPr>
          <p:txBody>
            <a:bodyPr rtlCol="0" anchor="ctr"/>
            <a:lstStyle/>
            <a:p>
              <a:endParaRPr lang="en-GB"/>
            </a:p>
          </p:txBody>
        </p:sp>
      </p:grpSp>
      <p:sp>
        <p:nvSpPr>
          <p:cNvPr id="77" name="Text Placeholder 5">
            <a:extLst>
              <a:ext uri="{FF2B5EF4-FFF2-40B4-BE49-F238E27FC236}">
                <a16:creationId xmlns:a16="http://schemas.microsoft.com/office/drawing/2014/main" id="{3792C566-C90F-32F4-6D89-3F60CD5528E5}"/>
              </a:ext>
            </a:extLst>
          </p:cNvPr>
          <p:cNvSpPr txBox="1">
            <a:spLocks/>
          </p:cNvSpPr>
          <p:nvPr/>
        </p:nvSpPr>
        <p:spPr>
          <a:xfrm>
            <a:off x="1307209" y="2563586"/>
            <a:ext cx="1804899" cy="220168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171450">
              <a:lnSpc>
                <a:spcPts val="1480"/>
              </a:lnSpc>
              <a:spcBef>
                <a:spcPts val="0"/>
              </a:spcBef>
              <a:buSzPct val="110000"/>
              <a:buFont typeface="Arial" panose="020B0604020202020204" pitchFamily="34" charset="0"/>
              <a:buChar char="•"/>
            </a:pPr>
            <a:r>
              <a:rPr lang="en-IE" sz="1400" dirty="0"/>
              <a:t>Krise</a:t>
            </a:r>
          </a:p>
          <a:p>
            <a:pPr indent="-171450">
              <a:lnSpc>
                <a:spcPts val="1480"/>
              </a:lnSpc>
              <a:spcBef>
                <a:spcPts val="0"/>
              </a:spcBef>
              <a:buSzPct val="110000"/>
              <a:buFont typeface="Arial" panose="020B0604020202020204" pitchFamily="34" charset="0"/>
              <a:buChar char="•"/>
            </a:pPr>
            <a:r>
              <a:rPr lang="en-IE" sz="1400" dirty="0" err="1"/>
              <a:t>Gemeinsame</a:t>
            </a:r>
            <a:r>
              <a:rPr lang="en-IE" sz="1400" dirty="0"/>
              <a:t> Vision</a:t>
            </a:r>
          </a:p>
          <a:p>
            <a:pPr marL="182563" indent="-182563">
              <a:lnSpc>
                <a:spcPts val="1480"/>
              </a:lnSpc>
              <a:spcBef>
                <a:spcPts val="0"/>
              </a:spcBef>
              <a:buSzPct val="110000"/>
              <a:buFont typeface="Arial" panose="020B0604020202020204" pitchFamily="34" charset="0"/>
              <a:buChar char="•"/>
            </a:pPr>
            <a:r>
              <a:rPr lang="en-IE" sz="1400" dirty="0" err="1"/>
              <a:t>Bestehende</a:t>
            </a:r>
            <a:r>
              <a:rPr lang="en-IE" sz="1400" dirty="0"/>
              <a:t> </a:t>
            </a:r>
            <a:r>
              <a:rPr lang="en-IE" sz="1400" dirty="0" err="1"/>
              <a:t>Netzwerke</a:t>
            </a:r>
            <a:endParaRPr lang="en-IE" sz="1400" dirty="0"/>
          </a:p>
          <a:p>
            <a:pPr indent="-171450">
              <a:lnSpc>
                <a:spcPts val="1480"/>
              </a:lnSpc>
              <a:spcBef>
                <a:spcPts val="0"/>
              </a:spcBef>
              <a:buSzPct val="110000"/>
              <a:buFont typeface="Arial" panose="020B0604020202020204" pitchFamily="34" charset="0"/>
              <a:buChar char="•"/>
            </a:pPr>
            <a:r>
              <a:rPr lang="en-IE" sz="1400" dirty="0"/>
              <a:t>Führung</a:t>
            </a:r>
          </a:p>
          <a:p>
            <a:pPr indent="-171450">
              <a:lnSpc>
                <a:spcPts val="1480"/>
              </a:lnSpc>
              <a:spcBef>
                <a:spcPts val="0"/>
              </a:spcBef>
              <a:buSzPct val="110000"/>
              <a:buFont typeface="Arial" panose="020B0604020202020204" pitchFamily="34" charset="0"/>
              <a:buChar char="•"/>
            </a:pPr>
            <a:r>
              <a:rPr lang="en-IE" sz="1400" dirty="0" err="1"/>
              <a:t>Anreize</a:t>
            </a:r>
            <a:endParaRPr lang="en-IE" sz="1400" dirty="0"/>
          </a:p>
        </p:txBody>
      </p:sp>
      <p:sp>
        <p:nvSpPr>
          <p:cNvPr id="78" name="Text Placeholder 5">
            <a:extLst>
              <a:ext uri="{FF2B5EF4-FFF2-40B4-BE49-F238E27FC236}">
                <a16:creationId xmlns:a16="http://schemas.microsoft.com/office/drawing/2014/main" id="{DB1D1E26-86B1-005D-6E3A-13565CCA64C2}"/>
              </a:ext>
            </a:extLst>
          </p:cNvPr>
          <p:cNvSpPr txBox="1">
            <a:spLocks/>
          </p:cNvSpPr>
          <p:nvPr/>
        </p:nvSpPr>
        <p:spPr>
          <a:xfrm>
            <a:off x="1318130" y="1732105"/>
            <a:ext cx="1793978" cy="49503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1400" b="1" cap="all" dirty="0" err="1"/>
              <a:t>Antezedenz</a:t>
            </a:r>
            <a:endParaRPr lang="en-IE" sz="1400" b="1" cap="all" dirty="0"/>
          </a:p>
        </p:txBody>
      </p:sp>
      <p:sp>
        <p:nvSpPr>
          <p:cNvPr id="79" name="Text Placeholder 5">
            <a:extLst>
              <a:ext uri="{FF2B5EF4-FFF2-40B4-BE49-F238E27FC236}">
                <a16:creationId xmlns:a16="http://schemas.microsoft.com/office/drawing/2014/main" id="{469E95A9-C9AB-BFB0-79B4-C1FAA1FEC104}"/>
              </a:ext>
            </a:extLst>
          </p:cNvPr>
          <p:cNvSpPr txBox="1">
            <a:spLocks/>
          </p:cNvSpPr>
          <p:nvPr/>
        </p:nvSpPr>
        <p:spPr>
          <a:xfrm>
            <a:off x="3236577" y="1732105"/>
            <a:ext cx="1793978" cy="49503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1400" b="1" dirty="0"/>
              <a:t>PROBLEMSTELLUNG</a:t>
            </a:r>
          </a:p>
        </p:txBody>
      </p:sp>
      <p:sp>
        <p:nvSpPr>
          <p:cNvPr id="80" name="Text Placeholder 5">
            <a:extLst>
              <a:ext uri="{FF2B5EF4-FFF2-40B4-BE49-F238E27FC236}">
                <a16:creationId xmlns:a16="http://schemas.microsoft.com/office/drawing/2014/main" id="{A23C773D-010B-F200-D8F2-5C1E41A64A7F}"/>
              </a:ext>
            </a:extLst>
          </p:cNvPr>
          <p:cNvSpPr txBox="1">
            <a:spLocks/>
          </p:cNvSpPr>
          <p:nvPr/>
        </p:nvSpPr>
        <p:spPr>
          <a:xfrm>
            <a:off x="5172953" y="1732105"/>
            <a:ext cx="1793978" cy="49503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1400" b="1" dirty="0"/>
              <a:t>RICHTUNGSVORGABE</a:t>
            </a:r>
          </a:p>
        </p:txBody>
      </p:sp>
      <p:sp>
        <p:nvSpPr>
          <p:cNvPr id="81" name="Text Placeholder 5">
            <a:extLst>
              <a:ext uri="{FF2B5EF4-FFF2-40B4-BE49-F238E27FC236}">
                <a16:creationId xmlns:a16="http://schemas.microsoft.com/office/drawing/2014/main" id="{FD5ED773-71BA-EB0F-C0DD-50E88B0493E8}"/>
              </a:ext>
            </a:extLst>
          </p:cNvPr>
          <p:cNvSpPr txBox="1">
            <a:spLocks/>
          </p:cNvSpPr>
          <p:nvPr/>
        </p:nvSpPr>
        <p:spPr>
          <a:xfrm>
            <a:off x="7145188" y="1732105"/>
            <a:ext cx="1793978" cy="49503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1400" b="1" dirty="0"/>
              <a:t>STRUKTURIERUNG</a:t>
            </a:r>
          </a:p>
        </p:txBody>
      </p:sp>
      <p:sp>
        <p:nvSpPr>
          <p:cNvPr id="82" name="Text Placeholder 5">
            <a:extLst>
              <a:ext uri="{FF2B5EF4-FFF2-40B4-BE49-F238E27FC236}">
                <a16:creationId xmlns:a16="http://schemas.microsoft.com/office/drawing/2014/main" id="{E899A263-791C-FEAE-CA05-DCC11510E639}"/>
              </a:ext>
            </a:extLst>
          </p:cNvPr>
          <p:cNvSpPr txBox="1">
            <a:spLocks/>
          </p:cNvSpPr>
          <p:nvPr/>
        </p:nvSpPr>
        <p:spPr>
          <a:xfrm>
            <a:off x="9063635" y="1732105"/>
            <a:ext cx="1793978" cy="49503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1400" b="1" dirty="0"/>
              <a:t>ERGEBNISSE</a:t>
            </a:r>
          </a:p>
        </p:txBody>
      </p:sp>
      <p:sp>
        <p:nvSpPr>
          <p:cNvPr id="83" name="Text Placeholder 5">
            <a:extLst>
              <a:ext uri="{FF2B5EF4-FFF2-40B4-BE49-F238E27FC236}">
                <a16:creationId xmlns:a16="http://schemas.microsoft.com/office/drawing/2014/main" id="{AA3337CD-D7F7-BF24-BDA1-E118995EBFF5}"/>
              </a:ext>
            </a:extLst>
          </p:cNvPr>
          <p:cNvSpPr txBox="1">
            <a:spLocks/>
          </p:cNvSpPr>
          <p:nvPr/>
        </p:nvSpPr>
        <p:spPr>
          <a:xfrm>
            <a:off x="3225656" y="2226165"/>
            <a:ext cx="1804899" cy="220168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975" indent="-169863">
              <a:lnSpc>
                <a:spcPts val="1480"/>
              </a:lnSpc>
              <a:spcBef>
                <a:spcPts val="0"/>
              </a:spcBef>
              <a:buSzPct val="110000"/>
              <a:buFont typeface="Arial" panose="020B0604020202020204" pitchFamily="34" charset="0"/>
              <a:buChar char="•"/>
            </a:pPr>
            <a:r>
              <a:rPr lang="en-IE" sz="1400" dirty="0"/>
              <a:t>Interdependenz anerkennen</a:t>
            </a:r>
          </a:p>
          <a:p>
            <a:pPr marL="180975" indent="-169863">
              <a:lnSpc>
                <a:spcPts val="1480"/>
              </a:lnSpc>
              <a:spcBef>
                <a:spcPts val="0"/>
              </a:spcBef>
              <a:buSzPct val="110000"/>
              <a:buFont typeface="Arial" panose="020B0604020202020204" pitchFamily="34" charset="0"/>
              <a:buChar char="•"/>
            </a:pPr>
            <a:r>
              <a:rPr lang="en-IE" sz="1400" dirty="0"/>
              <a:t>Konsens über legitime Interessengruppen</a:t>
            </a:r>
          </a:p>
          <a:p>
            <a:pPr marL="180975" indent="-169863">
              <a:lnSpc>
                <a:spcPts val="1480"/>
              </a:lnSpc>
              <a:spcBef>
                <a:spcPts val="0"/>
              </a:spcBef>
              <a:buSzPct val="110000"/>
              <a:buFont typeface="Arial" panose="020B0604020202020204" pitchFamily="34" charset="0"/>
              <a:buChar char="•"/>
            </a:pPr>
            <a:r>
              <a:rPr lang="en-IE" sz="1400" dirty="0"/>
              <a:t>Gemeinsame Problemdefinition</a:t>
            </a:r>
          </a:p>
          <a:p>
            <a:pPr marL="180975" indent="-169863">
              <a:lnSpc>
                <a:spcPts val="1480"/>
              </a:lnSpc>
              <a:spcBef>
                <a:spcPts val="0"/>
              </a:spcBef>
              <a:buSzPct val="110000"/>
              <a:buFont typeface="Arial" panose="020B0604020202020204" pitchFamily="34" charset="0"/>
              <a:buChar char="•"/>
            </a:pPr>
            <a:r>
              <a:rPr lang="en-IE" sz="1400" dirty="0"/>
              <a:t>Wahrgenommene Vorteile für die Beteiligten</a:t>
            </a:r>
          </a:p>
          <a:p>
            <a:pPr marL="180975" indent="-169863">
              <a:lnSpc>
                <a:spcPts val="1480"/>
              </a:lnSpc>
              <a:spcBef>
                <a:spcPts val="0"/>
              </a:spcBef>
              <a:buSzPct val="110000"/>
              <a:buFont typeface="Arial" panose="020B0604020202020204" pitchFamily="34" charset="0"/>
              <a:buChar char="•"/>
            </a:pPr>
            <a:r>
              <a:rPr lang="en-IE" sz="1400" dirty="0"/>
              <a:t>Wahrgenommene Wichtigkeit für die Interessengruppen</a:t>
            </a:r>
          </a:p>
        </p:txBody>
      </p:sp>
      <p:sp>
        <p:nvSpPr>
          <p:cNvPr id="84" name="Text Placeholder 5">
            <a:extLst>
              <a:ext uri="{FF2B5EF4-FFF2-40B4-BE49-F238E27FC236}">
                <a16:creationId xmlns:a16="http://schemas.microsoft.com/office/drawing/2014/main" id="{51C3F111-5B6F-5B1F-67DC-A9CE924D77C8}"/>
              </a:ext>
            </a:extLst>
          </p:cNvPr>
          <p:cNvSpPr txBox="1">
            <a:spLocks/>
          </p:cNvSpPr>
          <p:nvPr/>
        </p:nvSpPr>
        <p:spPr>
          <a:xfrm>
            <a:off x="5193409" y="2575016"/>
            <a:ext cx="1804899" cy="220168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563" indent="-171450">
              <a:lnSpc>
                <a:spcPts val="1480"/>
              </a:lnSpc>
              <a:spcBef>
                <a:spcPts val="0"/>
              </a:spcBef>
              <a:buSzPct val="110000"/>
              <a:buFont typeface="Arial" panose="020B0604020202020204" pitchFamily="34" charset="0"/>
              <a:buChar char="•"/>
            </a:pPr>
            <a:r>
              <a:rPr lang="en-IE" sz="1400" dirty="0"/>
              <a:t>Festlegen von Zielen</a:t>
            </a:r>
          </a:p>
          <a:p>
            <a:pPr marL="171450" indent="-171450">
              <a:lnSpc>
                <a:spcPts val="1480"/>
              </a:lnSpc>
              <a:spcBef>
                <a:spcPts val="0"/>
              </a:spcBef>
              <a:buSzPct val="110000"/>
              <a:buFont typeface="Arial" panose="020B0604020202020204" pitchFamily="34" charset="0"/>
              <a:buChar char="•"/>
            </a:pPr>
            <a:r>
              <a:rPr lang="en-IE" sz="1400" dirty="0" err="1"/>
              <a:t>Festlegen</a:t>
            </a:r>
            <a:r>
              <a:rPr lang="en-IE" sz="1400" dirty="0"/>
              <a:t> von </a:t>
            </a:r>
            <a:r>
              <a:rPr lang="en-IE" sz="1400" dirty="0" err="1"/>
              <a:t>Grundregeln</a:t>
            </a:r>
            <a:endParaRPr lang="en-IE" sz="1400" dirty="0"/>
          </a:p>
          <a:p>
            <a:pPr marL="180975" indent="-180975">
              <a:lnSpc>
                <a:spcPts val="1480"/>
              </a:lnSpc>
              <a:spcBef>
                <a:spcPts val="0"/>
              </a:spcBef>
              <a:buSzPct val="110000"/>
              <a:buFont typeface="Arial" panose="020B0604020202020204" pitchFamily="34" charset="0"/>
              <a:buChar char="•"/>
            </a:pPr>
            <a:r>
              <a:rPr lang="en-IE" sz="1400" dirty="0"/>
              <a:t>Gemeinsame Informationssuche</a:t>
            </a:r>
          </a:p>
          <a:p>
            <a:pPr marL="180975" indent="-180975">
              <a:lnSpc>
                <a:spcPts val="1480"/>
              </a:lnSpc>
              <a:spcBef>
                <a:spcPts val="0"/>
              </a:spcBef>
              <a:buSzPct val="110000"/>
              <a:buFont typeface="Arial" panose="020B0604020202020204" pitchFamily="34" charset="0"/>
              <a:buChar char="•"/>
            </a:pPr>
            <a:r>
              <a:rPr lang="en-IE" sz="1400" dirty="0"/>
              <a:t>Optionen ausloten</a:t>
            </a:r>
          </a:p>
          <a:p>
            <a:pPr marL="180975" indent="-180975">
              <a:lnSpc>
                <a:spcPts val="1480"/>
              </a:lnSpc>
              <a:spcBef>
                <a:spcPts val="0"/>
              </a:spcBef>
              <a:buSzPct val="110000"/>
              <a:buFont typeface="Arial" panose="020B0604020202020204" pitchFamily="34" charset="0"/>
              <a:buChar char="•"/>
            </a:pPr>
            <a:r>
              <a:rPr lang="en-IE" sz="1400" dirty="0" err="1"/>
              <a:t>Untergruppen</a:t>
            </a:r>
            <a:r>
              <a:rPr lang="en-IE" sz="1400" dirty="0"/>
              <a:t> </a:t>
            </a:r>
            <a:r>
              <a:rPr lang="en-IE" sz="1400" dirty="0" err="1"/>
              <a:t>organisieren</a:t>
            </a:r>
            <a:endParaRPr lang="en-IE" sz="1400" dirty="0"/>
          </a:p>
        </p:txBody>
      </p:sp>
      <p:sp>
        <p:nvSpPr>
          <p:cNvPr id="85" name="Text Placeholder 5">
            <a:extLst>
              <a:ext uri="{FF2B5EF4-FFF2-40B4-BE49-F238E27FC236}">
                <a16:creationId xmlns:a16="http://schemas.microsoft.com/office/drawing/2014/main" id="{9E220BC1-B9CE-ECEF-0D42-48264CFD60A5}"/>
              </a:ext>
            </a:extLst>
          </p:cNvPr>
          <p:cNvSpPr txBox="1">
            <a:spLocks/>
          </p:cNvSpPr>
          <p:nvPr/>
        </p:nvSpPr>
        <p:spPr>
          <a:xfrm>
            <a:off x="7125079" y="2563586"/>
            <a:ext cx="1804899" cy="220168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975" indent="-180975">
              <a:lnSpc>
                <a:spcPts val="1480"/>
              </a:lnSpc>
              <a:spcBef>
                <a:spcPts val="0"/>
              </a:spcBef>
              <a:buSzPct val="110000"/>
              <a:buFont typeface="Arial" panose="020B0604020202020204" pitchFamily="34" charset="0"/>
              <a:buChar char="•"/>
            </a:pPr>
            <a:r>
              <a:rPr lang="en-IE" sz="1400" dirty="0"/>
              <a:t>Formalisierung der Beziehung</a:t>
            </a:r>
          </a:p>
          <a:p>
            <a:pPr marL="180975" indent="-180975">
              <a:lnSpc>
                <a:spcPts val="1480"/>
              </a:lnSpc>
              <a:spcBef>
                <a:spcPts val="0"/>
              </a:spcBef>
              <a:buSzPct val="110000"/>
              <a:buFont typeface="Arial" panose="020B0604020202020204" pitchFamily="34" charset="0"/>
              <a:buChar char="•"/>
            </a:pPr>
            <a:r>
              <a:rPr lang="en-IE" sz="1400" dirty="0"/>
              <a:t>Zugewiesene Rollen</a:t>
            </a:r>
          </a:p>
          <a:p>
            <a:pPr marL="180975" indent="-180975">
              <a:lnSpc>
                <a:spcPts val="1480"/>
              </a:lnSpc>
              <a:spcBef>
                <a:spcPts val="0"/>
              </a:spcBef>
              <a:buSzPct val="110000"/>
              <a:buFont typeface="Arial" panose="020B0604020202020204" pitchFamily="34" charset="0"/>
              <a:buChar char="•"/>
            </a:pPr>
            <a:r>
              <a:rPr lang="en-IE" sz="1400" dirty="0"/>
              <a:t>Ausgearbeitete Aufgaben</a:t>
            </a:r>
          </a:p>
          <a:p>
            <a:pPr marL="180975" indent="-180975">
              <a:lnSpc>
                <a:spcPts val="1480"/>
              </a:lnSpc>
              <a:spcBef>
                <a:spcPts val="0"/>
              </a:spcBef>
              <a:buSzPct val="110000"/>
              <a:buFont typeface="Arial" panose="020B0604020202020204" pitchFamily="34" charset="0"/>
              <a:buChar char="•"/>
            </a:pPr>
            <a:r>
              <a:rPr lang="en-IE" sz="1400" dirty="0"/>
              <a:t>Entwicklung eines Überwachungs- und Kontrollsystems</a:t>
            </a:r>
          </a:p>
          <a:p>
            <a:pPr indent="-171450">
              <a:lnSpc>
                <a:spcPts val="1480"/>
              </a:lnSpc>
              <a:spcBef>
                <a:spcPts val="0"/>
              </a:spcBef>
              <a:buSzPct val="110000"/>
              <a:buFont typeface="Arial" panose="020B0604020202020204" pitchFamily="34" charset="0"/>
              <a:buChar char="•"/>
            </a:pPr>
            <a:endParaRPr lang="en-IE" sz="1400" dirty="0"/>
          </a:p>
        </p:txBody>
      </p:sp>
      <p:sp>
        <p:nvSpPr>
          <p:cNvPr id="86" name="Text Placeholder 5">
            <a:extLst>
              <a:ext uri="{FF2B5EF4-FFF2-40B4-BE49-F238E27FC236}">
                <a16:creationId xmlns:a16="http://schemas.microsoft.com/office/drawing/2014/main" id="{FC9D7A19-5BF7-616F-56BC-889E494D8571}"/>
              </a:ext>
            </a:extLst>
          </p:cNvPr>
          <p:cNvSpPr txBox="1">
            <a:spLocks/>
          </p:cNvSpPr>
          <p:nvPr/>
        </p:nvSpPr>
        <p:spPr>
          <a:xfrm>
            <a:off x="9079609" y="2586446"/>
            <a:ext cx="1804899" cy="220168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171450">
              <a:lnSpc>
                <a:spcPts val="1480"/>
              </a:lnSpc>
              <a:spcBef>
                <a:spcPts val="0"/>
              </a:spcBef>
              <a:buSzPct val="110000"/>
              <a:buFont typeface="Arial" panose="020B0604020202020204" pitchFamily="34" charset="0"/>
              <a:buChar char="•"/>
            </a:pPr>
            <a:r>
              <a:rPr lang="en-IE" sz="1400" dirty="0"/>
              <a:t>Programm</a:t>
            </a:r>
          </a:p>
          <a:p>
            <a:pPr indent="-171450">
              <a:lnSpc>
                <a:spcPts val="1480"/>
              </a:lnSpc>
              <a:spcBef>
                <a:spcPts val="0"/>
              </a:spcBef>
              <a:buSzPct val="110000"/>
              <a:buFont typeface="Arial" panose="020B0604020202020204" pitchFamily="34" charset="0"/>
              <a:buChar char="•"/>
            </a:pPr>
            <a:r>
              <a:rPr lang="en-IE" sz="1400" dirty="0"/>
              <a:t>Auswirkungen</a:t>
            </a:r>
          </a:p>
          <a:p>
            <a:pPr marL="171450" indent="-171450">
              <a:lnSpc>
                <a:spcPts val="1480"/>
              </a:lnSpc>
              <a:spcBef>
                <a:spcPts val="0"/>
              </a:spcBef>
              <a:buSzPct val="110000"/>
              <a:buFont typeface="Arial" panose="020B0604020202020204" pitchFamily="34" charset="0"/>
              <a:buChar char="•"/>
            </a:pPr>
            <a:r>
              <a:rPr lang="en-IE" sz="1400" dirty="0"/>
              <a:t>Abgeleiteter Nutzen</a:t>
            </a:r>
          </a:p>
        </p:txBody>
      </p:sp>
      <p:cxnSp>
        <p:nvCxnSpPr>
          <p:cNvPr id="88" name="Straight Connector 87">
            <a:extLst>
              <a:ext uri="{FF2B5EF4-FFF2-40B4-BE49-F238E27FC236}">
                <a16:creationId xmlns:a16="http://schemas.microsoft.com/office/drawing/2014/main" id="{7DC83CE3-4ABD-BBC1-B02C-D8A86484D4A1}"/>
              </a:ext>
            </a:extLst>
          </p:cNvPr>
          <p:cNvCxnSpPr/>
          <p:nvPr/>
        </p:nvCxnSpPr>
        <p:spPr>
          <a:xfrm>
            <a:off x="1307209" y="2173353"/>
            <a:ext cx="9577299"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Graphic 5" descr="Document with solid fill">
            <a:hlinkClick r:id="rId8"/>
            <a:extLst>
              <a:ext uri="{FF2B5EF4-FFF2-40B4-BE49-F238E27FC236}">
                <a16:creationId xmlns:a16="http://schemas.microsoft.com/office/drawing/2014/main" id="{E0B4C74F-B6BA-FA73-75B7-47E354000A1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0751" y="4616221"/>
            <a:ext cx="975392" cy="975392"/>
          </a:xfrm>
          <a:prstGeom prst="rect">
            <a:avLst/>
          </a:prstGeom>
        </p:spPr>
      </p:pic>
      <p:sp>
        <p:nvSpPr>
          <p:cNvPr id="10" name="TextBox 9">
            <a:extLst>
              <a:ext uri="{FF2B5EF4-FFF2-40B4-BE49-F238E27FC236}">
                <a16:creationId xmlns:a16="http://schemas.microsoft.com/office/drawing/2014/main" id="{8314D74F-6B55-8B1F-B35B-9DB2273164FB}"/>
              </a:ext>
            </a:extLst>
          </p:cNvPr>
          <p:cNvSpPr txBox="1"/>
          <p:nvPr/>
        </p:nvSpPr>
        <p:spPr>
          <a:xfrm>
            <a:off x="139626" y="5476990"/>
            <a:ext cx="1872578" cy="646331"/>
          </a:xfrm>
          <a:prstGeom prst="rect">
            <a:avLst/>
          </a:prstGeom>
          <a:solidFill>
            <a:srgbClr val="916395"/>
          </a:solidFill>
        </p:spPr>
        <p:txBody>
          <a:bodyPr wrap="square" rtlCol="0">
            <a:spAutoFit/>
          </a:bodyPr>
          <a:lstStyle/>
          <a:p>
            <a:pPr algn="ctr"/>
            <a:r>
              <a:rPr lang="en-IE" dirty="0">
                <a:solidFill>
                  <a:schemeClr val="bg1"/>
                </a:solidFill>
                <a:hlinkClick r:id="rId8">
                  <a:extLst>
                    <a:ext uri="{A12FA001-AC4F-418D-AE19-62706E023703}">
                      <ahyp:hlinkClr xmlns:ahyp="http://schemas.microsoft.com/office/drawing/2018/hyperlinkcolor" val="tx"/>
                    </a:ext>
                  </a:extLst>
                </a:hlinkClick>
              </a:rPr>
              <a:t>Forschungsartikel lesen</a:t>
            </a:r>
            <a:endParaRPr lang="en-IE" dirty="0">
              <a:solidFill>
                <a:schemeClr val="bg1"/>
              </a:solidFill>
            </a:endParaRPr>
          </a:p>
        </p:txBody>
      </p:sp>
    </p:spTree>
    <p:extLst>
      <p:ext uri="{BB962C8B-B14F-4D97-AF65-F5344CB8AC3E}">
        <p14:creationId xmlns:p14="http://schemas.microsoft.com/office/powerpoint/2010/main" val="5548920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7">
            <a:extLst>
              <a:ext uri="{FF2B5EF4-FFF2-40B4-BE49-F238E27FC236}">
                <a16:creationId xmlns:a16="http://schemas.microsoft.com/office/drawing/2014/main" id="{E4883B9E-2BA9-45F6-711E-B083A6F1DBEA}"/>
              </a:ext>
            </a:extLst>
          </p:cNvPr>
          <p:cNvSpPr>
            <a:spLocks noGrp="1"/>
          </p:cNvSpPr>
          <p:nvPr>
            <p:ph type="body" sz="quarter" idx="16"/>
          </p:nvPr>
        </p:nvSpPr>
        <p:spPr>
          <a:xfrm>
            <a:off x="6420495" y="1057275"/>
            <a:ext cx="5113283" cy="2228850"/>
          </a:xfrm>
        </p:spPr>
        <p:txBody>
          <a:bodyPr anchor="ctr">
            <a:normAutofit/>
          </a:bodyPr>
          <a:lstStyle/>
          <a:p>
            <a:r>
              <a:rPr lang="en-IE" sz="3200" dirty="0"/>
              <a:t>2.  Bildung eines regionalen Krisenmanagementteams für den </a:t>
            </a:r>
            <a:r>
              <a:rPr lang="en-IE" sz="3200" dirty="0" err="1"/>
              <a:t>Tourismus</a:t>
            </a:r>
            <a:r>
              <a:rPr lang="en-IE" sz="3200" dirty="0"/>
              <a:t> (KMTT)</a:t>
            </a:r>
          </a:p>
        </p:txBody>
      </p:sp>
      <p:pic>
        <p:nvPicPr>
          <p:cNvPr id="2" name="Picture Placeholder 9" descr="A picture containing text, person&#10;&#10;Description automatically generated">
            <a:extLst>
              <a:ext uri="{FF2B5EF4-FFF2-40B4-BE49-F238E27FC236}">
                <a16:creationId xmlns:a16="http://schemas.microsoft.com/office/drawing/2014/main" id="{02945FAB-144E-92D9-78DE-8C4596E6A926}"/>
              </a:ext>
            </a:extLst>
          </p:cNvPr>
          <p:cNvPicPr>
            <a:picLocks noGrp="1" noChangeAspect="1"/>
          </p:cNvPicPr>
          <p:nvPr>
            <p:ph type="pic" sz="quarter" idx="10"/>
          </p:nvPr>
        </p:nvPicPr>
        <p:blipFill>
          <a:blip r:embed="rId2"/>
          <a:srcRect t="6182" b="6182"/>
          <a:stretch>
            <a:fillRect/>
          </a:stretch>
        </p:blipFill>
        <p:spPr>
          <a:xfrm>
            <a:off x="241300" y="228600"/>
            <a:ext cx="11696700" cy="5764213"/>
          </a:xfrm>
        </p:spPr>
      </p:pic>
    </p:spTree>
    <p:extLst>
      <p:ext uri="{BB962C8B-B14F-4D97-AF65-F5344CB8AC3E}">
        <p14:creationId xmlns:p14="http://schemas.microsoft.com/office/powerpoint/2010/main" val="32273829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C2553CE6-88EA-897D-2254-E8026CA22061}"/>
              </a:ext>
            </a:extLst>
          </p:cNvPr>
          <p:cNvSpPr txBox="1">
            <a:spLocks/>
          </p:cNvSpPr>
          <p:nvPr/>
        </p:nvSpPr>
        <p:spPr>
          <a:xfrm>
            <a:off x="1323975" y="45164"/>
            <a:ext cx="5572223" cy="1000125"/>
          </a:xfrm>
          <a:prstGeom prst="rect">
            <a:avLst/>
          </a:prstGeom>
          <a:solidFill>
            <a:srgbClr val="F27954"/>
          </a:solidFill>
        </p:spPr>
        <p:txBody>
          <a:bodyPr vert="horz" lIns="91440" tIns="45720" rIns="91440" bIns="4572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spcBef>
                <a:spcPts val="0"/>
              </a:spcBef>
            </a:pPr>
            <a:r>
              <a:rPr lang="en-GB" b="1" dirty="0"/>
              <a:t>Bildung eines </a:t>
            </a:r>
            <a:r>
              <a:rPr lang="en-GB" b="1" dirty="0" err="1"/>
              <a:t>regionalen</a:t>
            </a:r>
            <a:r>
              <a:rPr lang="en-GB" b="1" dirty="0"/>
              <a:t> KMTT</a:t>
            </a:r>
          </a:p>
          <a:p>
            <a:pPr algn="ctr">
              <a:lnSpc>
                <a:spcPct val="120000"/>
              </a:lnSpc>
              <a:spcBef>
                <a:spcPts val="0"/>
              </a:spcBef>
            </a:pPr>
            <a:r>
              <a:rPr lang="en-GB" i="1" dirty="0"/>
              <a:t>Die Struktur</a:t>
            </a:r>
          </a:p>
          <a:p>
            <a:pPr algn="ctr">
              <a:lnSpc>
                <a:spcPct val="120000"/>
              </a:lnSpc>
              <a:spcBef>
                <a:spcPts val="0"/>
              </a:spcBef>
            </a:pPr>
            <a:endParaRPr lang="en-IE" dirty="0"/>
          </a:p>
          <a:p>
            <a:pPr algn="ctr">
              <a:lnSpc>
                <a:spcPct val="120000"/>
              </a:lnSpc>
              <a:spcBef>
                <a:spcPts val="0"/>
              </a:spcBef>
            </a:pPr>
            <a:endParaRPr lang="en-IE" dirty="0"/>
          </a:p>
        </p:txBody>
      </p:sp>
      <p:sp>
        <p:nvSpPr>
          <p:cNvPr id="13" name="Text Placeholder 4">
            <a:extLst>
              <a:ext uri="{FF2B5EF4-FFF2-40B4-BE49-F238E27FC236}">
                <a16:creationId xmlns:a16="http://schemas.microsoft.com/office/drawing/2014/main" id="{6BC9207C-DABB-9391-8C9F-371FE21BD92C}"/>
              </a:ext>
            </a:extLst>
          </p:cNvPr>
          <p:cNvSpPr>
            <a:spLocks noGrp="1"/>
          </p:cNvSpPr>
          <p:nvPr>
            <p:ph type="body" sz="quarter" idx="18"/>
          </p:nvPr>
        </p:nvSpPr>
        <p:spPr>
          <a:xfrm>
            <a:off x="1052561" y="1045289"/>
            <a:ext cx="6115050" cy="5632807"/>
          </a:xfrm>
          <a:solidFill>
            <a:srgbClr val="F27954"/>
          </a:solidFill>
        </p:spPr>
        <p:txBody>
          <a:bodyPr>
            <a:noAutofit/>
          </a:bodyPr>
          <a:lstStyle/>
          <a:p>
            <a:pPr marL="0" indent="0" algn="l" fontAlgn="base"/>
            <a:r>
              <a:rPr lang="en-GB" sz="1900" b="0" i="0" dirty="0">
                <a:effectLst/>
              </a:rPr>
              <a:t>Das Diagramm zur Hierarchie des regionalen Tourismus-Krisenmanagements auf der nächsten Folie zeigt die Struktur, in der die Zuständigkeiten zwischen dem regionalen Tourismus-Krisenmanagementteam aufgeteilt sind. </a:t>
            </a:r>
            <a:endParaRPr lang="en-GB" sz="1900" i="0" dirty="0">
              <a:effectLst/>
            </a:endParaRPr>
          </a:p>
          <a:p>
            <a:pPr marL="0" indent="0" algn="l" rtl="0" fontAlgn="base">
              <a:lnSpc>
                <a:spcPct val="100000"/>
              </a:lnSpc>
              <a:spcBef>
                <a:spcPts val="0"/>
              </a:spcBef>
            </a:pPr>
            <a:r>
              <a:rPr lang="en-GB" sz="1900" i="0" dirty="0">
                <a:effectLst/>
              </a:rPr>
              <a:t>Das </a:t>
            </a:r>
            <a:r>
              <a:rPr lang="en-GB" sz="1900" dirty="0"/>
              <a:t>KMTT setzt sich aus dem regionalen Krisenmanagementteam für den Tourismus zusammen, und zwar in folgender Reihenfolge</a:t>
            </a:r>
          </a:p>
          <a:p>
            <a:pPr marL="0" indent="0" algn="l" rtl="0" fontAlgn="base">
              <a:lnSpc>
                <a:spcPct val="100000"/>
              </a:lnSpc>
              <a:spcBef>
                <a:spcPts val="0"/>
              </a:spcBef>
            </a:pPr>
            <a:endParaRPr lang="en-GB" sz="1900" dirty="0"/>
          </a:p>
          <a:p>
            <a:pPr marL="457200" indent="-457200" algn="l" rtl="0" fontAlgn="base">
              <a:lnSpc>
                <a:spcPct val="100000"/>
              </a:lnSpc>
              <a:spcBef>
                <a:spcPts val="0"/>
              </a:spcBef>
              <a:buFont typeface="+mj-lt"/>
              <a:buAutoNum type="arabicPeriod"/>
            </a:pPr>
            <a:r>
              <a:rPr lang="en-GB" sz="1900" b="1" dirty="0" err="1"/>
              <a:t>Krisenlenkungsgruppe</a:t>
            </a:r>
            <a:r>
              <a:rPr lang="en-GB" sz="1900" b="1" dirty="0"/>
              <a:t> (KLG)</a:t>
            </a:r>
            <a:r>
              <a:rPr lang="en-GB" sz="1900" dirty="0"/>
              <a:t>, die die Entscheidungsträger sind und die Krise leiten</a:t>
            </a:r>
          </a:p>
          <a:p>
            <a:pPr marL="457200" indent="-457200" algn="l" rtl="0" fontAlgn="base">
              <a:lnSpc>
                <a:spcPct val="100000"/>
              </a:lnSpc>
              <a:spcBef>
                <a:spcPts val="0"/>
              </a:spcBef>
              <a:buFont typeface="+mj-lt"/>
              <a:buAutoNum type="arabicPeriod"/>
            </a:pPr>
            <a:r>
              <a:rPr lang="en-GB" sz="1900" b="1" dirty="0"/>
              <a:t>Das </a:t>
            </a:r>
            <a:r>
              <a:rPr lang="en-GB" sz="1900" b="1" dirty="0" err="1"/>
              <a:t>Krisenmanagementzentrum</a:t>
            </a:r>
            <a:r>
              <a:rPr lang="en-GB" sz="1900" b="1" dirty="0"/>
              <a:t> (KMZ) </a:t>
            </a:r>
            <a:r>
              <a:rPr lang="en-GB" sz="1900" dirty="0"/>
              <a:t>sind die Manager und Krisenhelfer, die der </a:t>
            </a:r>
            <a:r>
              <a:rPr lang="en-GB" sz="1900" b="1" dirty="0"/>
              <a:t>KLG unterstellt </a:t>
            </a:r>
            <a:r>
              <a:rPr lang="en-GB" sz="1900" dirty="0"/>
              <a:t>sind</a:t>
            </a:r>
            <a:r>
              <a:rPr lang="en-GB" sz="1900" b="1" dirty="0"/>
              <a:t>. </a:t>
            </a:r>
          </a:p>
          <a:p>
            <a:pPr marL="457200" indent="-457200" algn="l" rtl="0" fontAlgn="base">
              <a:lnSpc>
                <a:spcPct val="100000"/>
              </a:lnSpc>
              <a:spcBef>
                <a:spcPts val="0"/>
              </a:spcBef>
              <a:buFont typeface="+mj-lt"/>
              <a:buAutoNum type="arabicPeriod"/>
            </a:pPr>
            <a:r>
              <a:rPr lang="en-GB" sz="1900" b="1" dirty="0"/>
              <a:t>Regionale Stakeholder</a:t>
            </a:r>
            <a:r>
              <a:rPr lang="en-GB" sz="1900" dirty="0"/>
              <a:t>, bestehend aus </a:t>
            </a:r>
            <a:r>
              <a:rPr lang="en-GB" sz="1900" dirty="0" err="1"/>
              <a:t>öffentlich-privaten</a:t>
            </a:r>
            <a:r>
              <a:rPr lang="en-GB" sz="1900" dirty="0"/>
              <a:t> </a:t>
            </a:r>
            <a:r>
              <a:rPr lang="en-GB" sz="1900" dirty="0" err="1"/>
              <a:t>Stakeholdern</a:t>
            </a:r>
            <a:r>
              <a:rPr lang="en-GB" sz="1900" dirty="0"/>
              <a:t> </a:t>
            </a:r>
            <a:r>
              <a:rPr lang="en-GB" sz="1900" b="1" dirty="0"/>
              <a:t>(RS)</a:t>
            </a:r>
          </a:p>
          <a:p>
            <a:pPr marL="457200" indent="-457200" algn="l" rtl="0" fontAlgn="base">
              <a:lnSpc>
                <a:spcPct val="100000"/>
              </a:lnSpc>
              <a:spcBef>
                <a:spcPts val="0"/>
              </a:spcBef>
              <a:buFont typeface="+mj-lt"/>
              <a:buAutoNum type="arabicPeriod"/>
            </a:pPr>
            <a:r>
              <a:rPr lang="en-GB" sz="1900" b="1" dirty="0"/>
              <a:t>Externe Stakeholder</a:t>
            </a:r>
            <a:r>
              <a:rPr lang="en-GB" sz="1900" dirty="0"/>
              <a:t>, die sich aus allen Personen zusammensetzen, die nicht in der Region ansässig sind, aber ein Interesse an der Region haben </a:t>
            </a:r>
            <a:r>
              <a:rPr lang="en-GB" sz="1900" b="1" dirty="0"/>
              <a:t>(Öffentlichkeit und PR)</a:t>
            </a:r>
          </a:p>
          <a:p>
            <a:pPr marL="0" indent="0" algn="l" fontAlgn="base"/>
            <a:endParaRPr lang="en-GB" sz="1900" b="0" i="0" dirty="0">
              <a:effectLst/>
            </a:endParaRPr>
          </a:p>
          <a:p>
            <a:pPr marL="0" indent="0" fontAlgn="base">
              <a:lnSpc>
                <a:spcPct val="100000"/>
              </a:lnSpc>
              <a:spcBef>
                <a:spcPts val="0"/>
              </a:spcBef>
            </a:pPr>
            <a:endParaRPr lang="en-IE" sz="1900" dirty="0"/>
          </a:p>
          <a:p>
            <a:pPr marL="457200" indent="-457200" algn="l" rtl="0" fontAlgn="base">
              <a:lnSpc>
                <a:spcPct val="100000"/>
              </a:lnSpc>
              <a:spcBef>
                <a:spcPts val="0"/>
              </a:spcBef>
              <a:buFont typeface="+mj-lt"/>
              <a:buAutoNum type="arabicPeriod"/>
            </a:pPr>
            <a:endParaRPr lang="en-GB" sz="1900" dirty="0"/>
          </a:p>
          <a:p>
            <a:pPr marL="0" indent="0" algn="l" rtl="0" fontAlgn="base">
              <a:lnSpc>
                <a:spcPct val="100000"/>
              </a:lnSpc>
              <a:spcBef>
                <a:spcPts val="0"/>
              </a:spcBef>
            </a:pPr>
            <a:endParaRPr lang="en-GB" sz="1900" i="0" dirty="0">
              <a:effectLst/>
            </a:endParaRPr>
          </a:p>
          <a:p>
            <a:pPr marL="0" indent="0" algn="l" rtl="0" fontAlgn="base">
              <a:lnSpc>
                <a:spcPct val="100000"/>
              </a:lnSpc>
              <a:spcBef>
                <a:spcPts val="0"/>
              </a:spcBef>
            </a:pPr>
            <a:endParaRPr lang="en-GB" sz="1900" i="0" dirty="0">
              <a:effectLst/>
            </a:endParaRPr>
          </a:p>
          <a:p>
            <a:pPr marL="0" indent="0" algn="l" rtl="0" fontAlgn="base">
              <a:lnSpc>
                <a:spcPct val="100000"/>
              </a:lnSpc>
              <a:spcBef>
                <a:spcPts val="0"/>
              </a:spcBef>
            </a:pPr>
            <a:endParaRPr lang="en-GB" sz="1900" b="0" i="0" dirty="0">
              <a:effectLst/>
            </a:endParaRPr>
          </a:p>
          <a:p>
            <a:pPr marL="0" indent="0">
              <a:lnSpc>
                <a:spcPct val="100000"/>
              </a:lnSpc>
              <a:spcBef>
                <a:spcPts val="0"/>
              </a:spcBef>
            </a:pPr>
            <a:endParaRPr lang="en-IE" sz="1900" dirty="0"/>
          </a:p>
        </p:txBody>
      </p:sp>
      <p:pic>
        <p:nvPicPr>
          <p:cNvPr id="2" name="Picture Placeholder 14" descr="A close-up of hands shaking&#10;&#10;Description automatically generated with low confidence">
            <a:extLst>
              <a:ext uri="{FF2B5EF4-FFF2-40B4-BE49-F238E27FC236}">
                <a16:creationId xmlns:a16="http://schemas.microsoft.com/office/drawing/2014/main" id="{172B10D0-2CC2-F378-5F8A-92B69D38FF9F}"/>
              </a:ext>
            </a:extLst>
          </p:cNvPr>
          <p:cNvPicPr>
            <a:picLocks noGrp="1" noChangeAspect="1"/>
          </p:cNvPicPr>
          <p:nvPr>
            <p:ph type="pic" sz="quarter" idx="10"/>
          </p:nvPr>
        </p:nvPicPr>
        <p:blipFill>
          <a:blip r:embed="rId2"/>
          <a:srcRect t="4435" b="4435"/>
          <a:stretch>
            <a:fillRect/>
          </a:stretch>
        </p:blipFill>
        <p:spPr>
          <a:xfrm>
            <a:off x="7297738" y="228600"/>
            <a:ext cx="4659312" cy="6362700"/>
          </a:xfrm>
        </p:spPr>
      </p:pic>
    </p:spTree>
    <p:extLst>
      <p:ext uri="{BB962C8B-B14F-4D97-AF65-F5344CB8AC3E}">
        <p14:creationId xmlns:p14="http://schemas.microsoft.com/office/powerpoint/2010/main" val="2448322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AEFE8D06-AB3A-89FE-815E-85FD5B407E57}"/>
              </a:ext>
            </a:extLst>
          </p:cNvPr>
          <p:cNvSpPr txBox="1">
            <a:spLocks/>
          </p:cNvSpPr>
          <p:nvPr/>
        </p:nvSpPr>
        <p:spPr>
          <a:xfrm>
            <a:off x="2919753" y="582707"/>
            <a:ext cx="7005297" cy="2169458"/>
          </a:xfrm>
          <a:prstGeom prst="rect">
            <a:avLst/>
          </a:prstGeom>
          <a:solidFill>
            <a:srgbClr val="7A547C"/>
          </a:solidFill>
        </p:spPr>
        <p:txBody>
          <a:bodyPr vert="horz" lIns="91440" tIns="45720" rIns="91440" bIns="45720" rtlCol="0" anchor="ctr">
            <a:noAutofit/>
          </a:bodyPr>
          <a:lstStyle>
            <a:lvl1pPr marL="0" indent="0" algn="l" defTabSz="914400" rtl="0" eaLnBrk="1" latinLnBrk="0" hangingPunct="1">
              <a:lnSpc>
                <a:spcPct val="90000"/>
              </a:lnSpc>
              <a:spcBef>
                <a:spcPts val="30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0000"/>
              </a:lnSpc>
              <a:spcBef>
                <a:spcPts val="0"/>
              </a:spcBef>
            </a:pPr>
            <a:r>
              <a:rPr lang="en-IE" sz="3600" b="1" dirty="0"/>
              <a:t>Modul 2 </a:t>
            </a:r>
            <a:r>
              <a:rPr lang="en-IE" sz="2800" dirty="0"/>
              <a:t>(Teil 1)</a:t>
            </a:r>
          </a:p>
          <a:p>
            <a:pPr algn="ctr"/>
            <a:r>
              <a:rPr lang="de-DE" sz="2800" b="0" dirty="0"/>
              <a:t>Aufbau</a:t>
            </a:r>
            <a:r>
              <a:rPr lang="en-IE" sz="2800" b="0" dirty="0"/>
              <a:t> einer regionalen öffentlich-privaten Partnerschaft und eines Krisenmanagementteams für den </a:t>
            </a:r>
            <a:r>
              <a:rPr lang="en-IE" sz="2800" b="0" dirty="0" err="1"/>
              <a:t>Tourismus</a:t>
            </a:r>
            <a:r>
              <a:rPr lang="en-IE" sz="2800" b="0" dirty="0"/>
              <a:t> (KMTT)</a:t>
            </a:r>
          </a:p>
        </p:txBody>
      </p:sp>
      <p:sp>
        <p:nvSpPr>
          <p:cNvPr id="4" name="Text Placeholder 4">
            <a:extLst>
              <a:ext uri="{FF2B5EF4-FFF2-40B4-BE49-F238E27FC236}">
                <a16:creationId xmlns:a16="http://schemas.microsoft.com/office/drawing/2014/main" id="{15F9FFA5-0FD4-9D48-99AF-64E9FB5E2B41}"/>
              </a:ext>
            </a:extLst>
          </p:cNvPr>
          <p:cNvSpPr txBox="1">
            <a:spLocks/>
          </p:cNvSpPr>
          <p:nvPr/>
        </p:nvSpPr>
        <p:spPr>
          <a:xfrm>
            <a:off x="2919754" y="3056963"/>
            <a:ext cx="7005296" cy="1981202"/>
          </a:xfrm>
          <a:prstGeom prst="rect">
            <a:avLst/>
          </a:prstGeom>
          <a:solidFill>
            <a:srgbClr val="F37C57"/>
          </a:solidFill>
        </p:spPr>
        <p:txBody>
          <a:bodyPr vert="horz" lIns="91440" tIns="45720" rIns="91440" bIns="45720" rtlCol="0" anchor="ctr">
            <a:noAutofit/>
          </a:bodyPr>
          <a:lstStyle>
            <a:lvl1pPr marL="0" indent="0" algn="l" defTabSz="914400" rtl="0" eaLnBrk="1" latinLnBrk="0" hangingPunct="1">
              <a:lnSpc>
                <a:spcPct val="90000"/>
              </a:lnSpc>
              <a:spcBef>
                <a:spcPts val="30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3600" b="1" dirty="0"/>
              <a:t>Modul 2 </a:t>
            </a:r>
            <a:r>
              <a:rPr lang="en-IE" sz="2800" dirty="0"/>
              <a:t>(Teil 2)</a:t>
            </a:r>
          </a:p>
          <a:p>
            <a:pPr algn="ctr">
              <a:lnSpc>
                <a:spcPct val="100000"/>
              </a:lnSpc>
              <a:spcBef>
                <a:spcPts val="0"/>
              </a:spcBef>
            </a:pPr>
            <a:r>
              <a:rPr lang="en-IE" sz="2800" b="0" dirty="0"/>
              <a:t>Einrichtung eines </a:t>
            </a:r>
            <a:r>
              <a:rPr lang="en-IE" sz="2800" b="0" dirty="0" err="1"/>
              <a:t>Krisenmanagementzentrums</a:t>
            </a:r>
            <a:r>
              <a:rPr lang="en-IE" sz="2800" b="0" dirty="0"/>
              <a:t> </a:t>
            </a:r>
            <a:r>
              <a:rPr lang="en-IE" sz="2800" dirty="0"/>
              <a:t>für den </a:t>
            </a:r>
            <a:r>
              <a:rPr lang="en-IE" sz="2800" dirty="0" err="1"/>
              <a:t>Tourismus</a:t>
            </a:r>
            <a:r>
              <a:rPr lang="en-IE" sz="2800" dirty="0"/>
              <a:t> </a:t>
            </a:r>
            <a:r>
              <a:rPr lang="en-IE" sz="2800" b="0" dirty="0"/>
              <a:t>(KMZT) und Ausbau seiner Kapazitäten</a:t>
            </a:r>
            <a:endParaRPr lang="en-IE" sz="2800" i="1" dirty="0"/>
          </a:p>
        </p:txBody>
      </p:sp>
    </p:spTree>
    <p:extLst>
      <p:ext uri="{BB962C8B-B14F-4D97-AF65-F5344CB8AC3E}">
        <p14:creationId xmlns:p14="http://schemas.microsoft.com/office/powerpoint/2010/main" val="31691882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10E41C-C57D-142B-F964-277112B30113}"/>
              </a:ext>
            </a:extLst>
          </p:cNvPr>
          <p:cNvSpPr>
            <a:spLocks noGrp="1"/>
          </p:cNvSpPr>
          <p:nvPr>
            <p:ph type="body" sz="quarter" idx="18"/>
          </p:nvPr>
        </p:nvSpPr>
        <p:spPr>
          <a:xfrm>
            <a:off x="695325" y="1193774"/>
            <a:ext cx="11112592" cy="5128683"/>
          </a:xfrm>
        </p:spPr>
        <p:txBody>
          <a:bodyPr>
            <a:normAutofit fontScale="70000" lnSpcReduction="20000"/>
          </a:bodyPr>
          <a:lstStyle/>
          <a:p>
            <a:pPr marL="0" indent="0" algn="l" rtl="0" fontAlgn="base">
              <a:lnSpc>
                <a:spcPct val="110000"/>
              </a:lnSpc>
            </a:pPr>
            <a:r>
              <a:rPr lang="en-GB" b="0" i="0" dirty="0">
                <a:solidFill>
                  <a:srgbClr val="4D4D4D"/>
                </a:solidFill>
                <a:effectLst/>
              </a:rPr>
              <a:t>Ein </a:t>
            </a:r>
            <a:r>
              <a:rPr lang="en-GB" b="1" i="1" dirty="0">
                <a:solidFill>
                  <a:srgbClr val="79527B"/>
                </a:solidFill>
                <a:effectLst/>
              </a:rPr>
              <a:t>regionales Krisenmanagementteam</a:t>
            </a:r>
            <a:r>
              <a:rPr lang="en-GB" b="1" i="1" dirty="0">
                <a:solidFill>
                  <a:srgbClr val="79527B"/>
                </a:solidFill>
              </a:rPr>
              <a:t> für den Tourismus</a:t>
            </a:r>
            <a:r>
              <a:rPr lang="en-GB" b="1" i="0" dirty="0">
                <a:solidFill>
                  <a:srgbClr val="4D4D4D"/>
                </a:solidFill>
                <a:effectLst/>
              </a:rPr>
              <a:t>, </a:t>
            </a:r>
            <a:r>
              <a:rPr lang="en-GB" b="0" i="0" dirty="0">
                <a:solidFill>
                  <a:srgbClr val="4D4D4D"/>
                </a:solidFill>
                <a:effectLst/>
              </a:rPr>
              <a:t>auch bekannt </a:t>
            </a:r>
            <a:r>
              <a:rPr lang="en-GB" b="0" i="0" dirty="0" err="1">
                <a:solidFill>
                  <a:srgbClr val="4D4D4D"/>
                </a:solidFill>
                <a:effectLst/>
              </a:rPr>
              <a:t>als</a:t>
            </a:r>
            <a:r>
              <a:rPr lang="en-GB" b="0" i="0" dirty="0">
                <a:solidFill>
                  <a:srgbClr val="4D4D4D"/>
                </a:solidFill>
                <a:effectLst/>
              </a:rPr>
              <a:t> KMTT, </a:t>
            </a:r>
            <a:r>
              <a:rPr lang="en-GB" b="0" i="1" dirty="0">
                <a:solidFill>
                  <a:srgbClr val="4D4D4D"/>
                </a:solidFill>
                <a:effectLst/>
              </a:rPr>
              <a:t>Incident Management Team </a:t>
            </a:r>
            <a:r>
              <a:rPr lang="en-GB" b="0" i="0" dirty="0">
                <a:solidFill>
                  <a:srgbClr val="4D4D4D"/>
                </a:solidFill>
                <a:effectLst/>
              </a:rPr>
              <a:t>oder </a:t>
            </a:r>
            <a:r>
              <a:rPr lang="en-GB" b="0" i="1" dirty="0">
                <a:solidFill>
                  <a:srgbClr val="4D4D4D"/>
                </a:solidFill>
                <a:effectLst/>
              </a:rPr>
              <a:t>Incident Response Team</a:t>
            </a:r>
            <a:r>
              <a:rPr lang="en-GB" b="0" i="0" dirty="0">
                <a:solidFill>
                  <a:srgbClr val="4D4D4D"/>
                </a:solidFill>
                <a:effectLst/>
              </a:rPr>
              <a:t>, </a:t>
            </a:r>
            <a:r>
              <a:rPr lang="en-GB" b="1" i="0" dirty="0">
                <a:solidFill>
                  <a:srgbClr val="79527B"/>
                </a:solidFill>
                <a:effectLst/>
              </a:rPr>
              <a:t>bereitet eine Region darauf vor, auf mögliche Krisen</a:t>
            </a:r>
            <a:r>
              <a:rPr lang="en-GB" b="0" i="0" dirty="0">
                <a:solidFill>
                  <a:srgbClr val="4D4D4D"/>
                </a:solidFill>
                <a:effectLst/>
              </a:rPr>
              <a:t>, Gefahren und Notfälle zu </a:t>
            </a:r>
            <a:r>
              <a:rPr lang="en-GB" b="1" i="0" dirty="0">
                <a:solidFill>
                  <a:srgbClr val="79527B"/>
                </a:solidFill>
                <a:effectLst/>
              </a:rPr>
              <a:t>reagieren</a:t>
            </a:r>
            <a:r>
              <a:rPr lang="en-GB" b="0" i="0" dirty="0">
                <a:solidFill>
                  <a:srgbClr val="4D4D4D"/>
                </a:solidFill>
                <a:effectLst/>
              </a:rPr>
              <a:t>. Es führt auch die Reaktion im Falle einer tatsächlichen Katastrophe durch und koordiniert sie. </a:t>
            </a:r>
          </a:p>
          <a:p>
            <a:pPr marL="0" indent="0" algn="l" rtl="0" fontAlgn="base">
              <a:lnSpc>
                <a:spcPct val="110000"/>
              </a:lnSpc>
            </a:pPr>
            <a:r>
              <a:rPr lang="en-GB" b="0" i="0" dirty="0">
                <a:solidFill>
                  <a:srgbClr val="4D4D4D"/>
                </a:solidFill>
                <a:effectLst/>
              </a:rPr>
              <a:t>Ein regionales Krisenmanagementteam für den Tourismus besteht aus </a:t>
            </a:r>
            <a:r>
              <a:rPr lang="en-GB" b="0" i="0" dirty="0" err="1">
                <a:solidFill>
                  <a:srgbClr val="4D4D4D"/>
                </a:solidFill>
                <a:effectLst/>
              </a:rPr>
              <a:t>einer</a:t>
            </a:r>
            <a:r>
              <a:rPr lang="en-GB" b="0" i="0" dirty="0">
                <a:solidFill>
                  <a:srgbClr val="4D4D4D"/>
                </a:solidFill>
                <a:effectLst/>
              </a:rPr>
              <a:t> </a:t>
            </a:r>
            <a:r>
              <a:rPr lang="en-GB" b="1" i="0" dirty="0" err="1">
                <a:solidFill>
                  <a:srgbClr val="79527B"/>
                </a:solidFill>
                <a:effectLst/>
              </a:rPr>
              <a:t>Lenkungsgruppe</a:t>
            </a:r>
            <a:r>
              <a:rPr lang="en-GB" b="1" i="0" dirty="0">
                <a:solidFill>
                  <a:srgbClr val="79527B"/>
                </a:solidFill>
                <a:effectLst/>
              </a:rPr>
              <a:t> </a:t>
            </a:r>
            <a:r>
              <a:rPr lang="en-GB" dirty="0">
                <a:solidFill>
                  <a:srgbClr val="4D4D4D"/>
                </a:solidFill>
              </a:rPr>
              <a:t>für</a:t>
            </a:r>
            <a:r>
              <a:rPr lang="en-GB" b="1" i="0" dirty="0">
                <a:solidFill>
                  <a:srgbClr val="79527B"/>
                </a:solidFill>
                <a:effectLst/>
              </a:rPr>
              <a:t> </a:t>
            </a:r>
            <a:r>
              <a:rPr lang="en-GB" b="0" i="0" dirty="0">
                <a:solidFill>
                  <a:srgbClr val="4D4D4D"/>
                </a:solidFill>
                <a:effectLst/>
              </a:rPr>
              <a:t>das Krisenmanagement, </a:t>
            </a:r>
            <a:r>
              <a:rPr lang="en-GB" b="0" i="0" dirty="0" err="1">
                <a:solidFill>
                  <a:srgbClr val="4D4D4D"/>
                </a:solidFill>
                <a:effectLst/>
              </a:rPr>
              <a:t>einem</a:t>
            </a:r>
            <a:r>
              <a:rPr lang="en-GB" b="0" i="0" dirty="0">
                <a:solidFill>
                  <a:srgbClr val="4D4D4D"/>
                </a:solidFill>
                <a:effectLst/>
              </a:rPr>
              <a:t> </a:t>
            </a:r>
            <a:r>
              <a:rPr lang="en-GB" b="1" dirty="0" err="1">
                <a:solidFill>
                  <a:srgbClr val="79527B"/>
                </a:solidFill>
              </a:rPr>
              <a:t>Managementzentrum</a:t>
            </a:r>
            <a:r>
              <a:rPr lang="en-GB" b="1" dirty="0">
                <a:solidFill>
                  <a:srgbClr val="79527B"/>
                </a:solidFill>
              </a:rPr>
              <a:t>, </a:t>
            </a:r>
            <a:r>
              <a:rPr lang="en-GB" dirty="0" err="1">
                <a:solidFill>
                  <a:srgbClr val="4D4D4D"/>
                </a:solidFill>
              </a:rPr>
              <a:t>einem</a:t>
            </a:r>
            <a:r>
              <a:rPr lang="en-GB" dirty="0">
                <a:solidFill>
                  <a:srgbClr val="4D4D4D"/>
                </a:solidFill>
              </a:rPr>
              <a:t> </a:t>
            </a:r>
            <a:r>
              <a:rPr lang="en-GB" b="1" dirty="0" err="1">
                <a:solidFill>
                  <a:srgbClr val="79527B"/>
                </a:solidFill>
              </a:rPr>
              <a:t>Krisenmanager</a:t>
            </a:r>
            <a:r>
              <a:rPr lang="en-GB" b="1" dirty="0">
                <a:solidFill>
                  <a:srgbClr val="79527B"/>
                </a:solidFill>
              </a:rPr>
              <a:t> </a:t>
            </a:r>
            <a:r>
              <a:rPr lang="en-GB" b="0" i="0" dirty="0">
                <a:solidFill>
                  <a:srgbClr val="4D4D4D"/>
                </a:solidFill>
                <a:effectLst/>
              </a:rPr>
              <a:t>und </a:t>
            </a:r>
            <a:r>
              <a:rPr lang="en-GB" b="1" dirty="0">
                <a:solidFill>
                  <a:srgbClr val="79527B"/>
                </a:solidFill>
              </a:rPr>
              <a:t>anderen Teammitgliedern, </a:t>
            </a:r>
            <a:r>
              <a:rPr lang="en-GB" dirty="0">
                <a:solidFill>
                  <a:srgbClr val="4D4D4D"/>
                </a:solidFill>
              </a:rPr>
              <a:t>die</a:t>
            </a:r>
            <a:r>
              <a:rPr lang="en-GB" b="1" dirty="0">
                <a:solidFill>
                  <a:srgbClr val="79527B"/>
                </a:solidFill>
              </a:rPr>
              <a:t> </a:t>
            </a:r>
            <a:r>
              <a:rPr lang="en-GB" b="0" i="0" dirty="0">
                <a:solidFill>
                  <a:srgbClr val="4D4D4D"/>
                </a:solidFill>
                <a:effectLst/>
              </a:rPr>
              <a:t>mit bestimmten Aufgaben betraut sind, z. B. Brandbekämpfung, Planung, Berichterstattung oder Logistik. Gemeinsam hat dieses Team die Befugnis</a:t>
            </a:r>
            <a:r>
              <a:rPr lang="en-GB" dirty="0">
                <a:solidFill>
                  <a:srgbClr val="4D4D4D"/>
                </a:solidFill>
              </a:rPr>
              <a:t>, </a:t>
            </a:r>
            <a:r>
              <a:rPr lang="en-GB" b="1" i="0" dirty="0">
                <a:solidFill>
                  <a:srgbClr val="79527B"/>
                </a:solidFill>
                <a:effectLst/>
              </a:rPr>
              <a:t>unter schwierigen Umständen Entscheidungen </a:t>
            </a:r>
            <a:r>
              <a:rPr lang="en-GB" b="1" dirty="0">
                <a:solidFill>
                  <a:srgbClr val="79527B"/>
                </a:solidFill>
              </a:rPr>
              <a:t>zu treffen</a:t>
            </a:r>
            <a:r>
              <a:rPr lang="en-GB" b="0" i="0" dirty="0">
                <a:solidFill>
                  <a:srgbClr val="4D4D4D"/>
                </a:solidFill>
                <a:effectLst/>
              </a:rPr>
              <a:t>.</a:t>
            </a:r>
          </a:p>
          <a:p>
            <a:pPr marL="0" indent="0" algn="l" rtl="0" fontAlgn="base">
              <a:lnSpc>
                <a:spcPct val="110000"/>
              </a:lnSpc>
            </a:pPr>
            <a:r>
              <a:rPr lang="en-GB" b="0" i="0" dirty="0">
                <a:solidFill>
                  <a:srgbClr val="4D4D4D"/>
                </a:solidFill>
                <a:effectLst/>
              </a:rPr>
              <a:t>Größere Regionen müssen möglicherweise ein </a:t>
            </a:r>
            <a:r>
              <a:rPr lang="en-GB" b="1" i="0" dirty="0">
                <a:solidFill>
                  <a:srgbClr val="79527B"/>
                </a:solidFill>
                <a:effectLst/>
              </a:rPr>
              <a:t>leitendes Krisenmanagementteam </a:t>
            </a:r>
            <a:r>
              <a:rPr lang="en-GB" b="0" i="0" dirty="0">
                <a:solidFill>
                  <a:srgbClr val="4D4D4D"/>
                </a:solidFill>
                <a:effectLst/>
              </a:rPr>
              <a:t>mit </a:t>
            </a:r>
            <a:r>
              <a:rPr lang="en-GB" b="1" i="0" dirty="0">
                <a:solidFill>
                  <a:srgbClr val="79527B"/>
                </a:solidFill>
                <a:effectLst/>
              </a:rPr>
              <a:t>entsprechenden Unterteams </a:t>
            </a:r>
            <a:r>
              <a:rPr lang="en-GB" b="0" i="0" dirty="0">
                <a:solidFill>
                  <a:srgbClr val="4D4D4D"/>
                </a:solidFill>
                <a:effectLst/>
              </a:rPr>
              <a:t>(jeweils mit eigenem Leiter) benennen, die sich auf </a:t>
            </a:r>
            <a:r>
              <a:rPr lang="en-GB" dirty="0">
                <a:solidFill>
                  <a:srgbClr val="4D4D4D"/>
                </a:solidFill>
              </a:rPr>
              <a:t>bestimmte Arten von Krisen, Fachwissen </a:t>
            </a:r>
            <a:r>
              <a:rPr lang="en-GB" b="0" i="0" dirty="0">
                <a:solidFill>
                  <a:srgbClr val="4D4D4D"/>
                </a:solidFill>
                <a:effectLst/>
              </a:rPr>
              <a:t>oder geografische Gebiete konzentrieren. Je nach Schwere und Art der Krise müssen nicht alle Rollen in jeder Krise aktiviert werden. </a:t>
            </a:r>
          </a:p>
          <a:p>
            <a:pPr marL="0" indent="0" algn="l" rtl="0" fontAlgn="base">
              <a:lnSpc>
                <a:spcPct val="110000"/>
              </a:lnSpc>
            </a:pPr>
            <a:r>
              <a:rPr lang="en-GB" b="1" i="0" dirty="0">
                <a:solidFill>
                  <a:srgbClr val="79527B"/>
                </a:solidFill>
                <a:effectLst/>
              </a:rPr>
              <a:t>Die Mitglieder eines regionalen Krisenmanagementteams für den Tourismus </a:t>
            </a:r>
            <a:r>
              <a:rPr lang="en-GB" b="0" i="0" dirty="0">
                <a:solidFill>
                  <a:srgbClr val="4D4D4D"/>
                </a:solidFill>
                <a:effectLst/>
              </a:rPr>
              <a:t>sind in der Regel Interessenvertreter, der öffentliche und private Sektor, die </a:t>
            </a:r>
            <a:r>
              <a:rPr lang="en-GB" b="0" i="0" dirty="0" err="1">
                <a:solidFill>
                  <a:srgbClr val="4D4D4D"/>
                </a:solidFill>
                <a:effectLst/>
              </a:rPr>
              <a:t>Tourismusbranche</a:t>
            </a:r>
            <a:r>
              <a:rPr lang="en-GB" b="0" i="0" dirty="0">
                <a:solidFill>
                  <a:srgbClr val="4D4D4D"/>
                </a:solidFill>
                <a:effectLst/>
              </a:rPr>
              <a:t>, Angestellte, Bürger usw. </a:t>
            </a:r>
            <a:r>
              <a:rPr lang="en-GB" b="0" i="1" dirty="0">
                <a:solidFill>
                  <a:srgbClr val="4D4D4D"/>
                </a:solidFill>
                <a:effectLst/>
              </a:rPr>
              <a:t>(weitere Informationen werden später gegeben), </a:t>
            </a:r>
            <a:r>
              <a:rPr lang="en-GB" b="0" i="0" dirty="0">
                <a:solidFill>
                  <a:srgbClr val="4D4D4D"/>
                </a:solidFill>
                <a:effectLst/>
              </a:rPr>
              <a:t>die jeweils Teil der Tourismusregion sind; häufig sind die Teammitglieder Personalmanager, Leiter von </a:t>
            </a:r>
            <a:r>
              <a:rPr lang="en-GB" dirty="0">
                <a:solidFill>
                  <a:srgbClr val="4D4D4D"/>
                </a:solidFill>
              </a:rPr>
              <a:t>Service- und </a:t>
            </a:r>
            <a:r>
              <a:rPr lang="en-GB" b="0" i="0" dirty="0">
                <a:solidFill>
                  <a:srgbClr val="4D4D4D"/>
                </a:solidFill>
                <a:effectLst/>
              </a:rPr>
              <a:t>Notfallabteilungen, leitende Angestellte, Vertreter der Öffentlichkeitsarbeit, Kommunikations- und Marketingverantwortliche, wichtige operative Mitarbeiter und Infrastrukturmanager. </a:t>
            </a:r>
            <a:r>
              <a:rPr lang="en-GB" b="0" i="0" u="none" strike="noStrike" dirty="0">
                <a:solidFill>
                  <a:srgbClr val="4D4D4D"/>
                </a:solidFill>
                <a:effectLst/>
              </a:rPr>
              <a:t>Im Folgenden werden die </a:t>
            </a:r>
            <a:r>
              <a:rPr lang="en-GB" b="0" i="0" dirty="0">
                <a:solidFill>
                  <a:srgbClr val="4D4D4D"/>
                </a:solidFill>
                <a:effectLst/>
              </a:rPr>
              <a:t>Aufgaben und Zuständigkeiten des Krisenmanagements erörtert.</a:t>
            </a:r>
          </a:p>
          <a:p>
            <a:pPr marL="0" indent="0">
              <a:lnSpc>
                <a:spcPct val="110000"/>
              </a:lnSpc>
            </a:pPr>
            <a:endParaRPr lang="en-IE" dirty="0">
              <a:solidFill>
                <a:srgbClr val="4D4D4D"/>
              </a:solidFill>
            </a:endParaRPr>
          </a:p>
        </p:txBody>
      </p:sp>
      <p:sp>
        <p:nvSpPr>
          <p:cNvPr id="3" name="Text Placeholder 2">
            <a:extLst>
              <a:ext uri="{FF2B5EF4-FFF2-40B4-BE49-F238E27FC236}">
                <a16:creationId xmlns:a16="http://schemas.microsoft.com/office/drawing/2014/main" id="{DB051E67-17AC-EF9F-2024-1227ECE7F7B4}"/>
              </a:ext>
            </a:extLst>
          </p:cNvPr>
          <p:cNvSpPr>
            <a:spLocks noGrp="1"/>
          </p:cNvSpPr>
          <p:nvPr>
            <p:ph type="body" sz="quarter" idx="16"/>
          </p:nvPr>
        </p:nvSpPr>
        <p:spPr>
          <a:xfrm>
            <a:off x="389965" y="284396"/>
            <a:ext cx="11470341" cy="582221"/>
          </a:xfrm>
        </p:spPr>
        <p:txBody>
          <a:bodyPr>
            <a:normAutofit lnSpcReduction="10000"/>
          </a:bodyPr>
          <a:lstStyle/>
          <a:p>
            <a:r>
              <a:rPr lang="en-GB" b="0" i="0" dirty="0">
                <a:effectLst/>
              </a:rPr>
              <a:t>Was ist ein regionales Krisenmanagementteam?</a:t>
            </a:r>
          </a:p>
          <a:p>
            <a:endParaRPr lang="en-IE" dirty="0"/>
          </a:p>
        </p:txBody>
      </p:sp>
      <p:pic>
        <p:nvPicPr>
          <p:cNvPr id="4" name="Graphic 3" descr="Document with solid fill">
            <a:hlinkClick r:id="rId2"/>
            <a:extLst>
              <a:ext uri="{FF2B5EF4-FFF2-40B4-BE49-F238E27FC236}">
                <a16:creationId xmlns:a16="http://schemas.microsoft.com/office/drawing/2014/main" id="{D529BB13-FDF3-31A4-9776-64E76B3A36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05426" y="5775204"/>
            <a:ext cx="1009650" cy="1009650"/>
          </a:xfrm>
          <a:prstGeom prst="rect">
            <a:avLst/>
          </a:prstGeom>
        </p:spPr>
      </p:pic>
      <p:sp>
        <p:nvSpPr>
          <p:cNvPr id="5" name="TextBox 4">
            <a:extLst>
              <a:ext uri="{FF2B5EF4-FFF2-40B4-BE49-F238E27FC236}">
                <a16:creationId xmlns:a16="http://schemas.microsoft.com/office/drawing/2014/main" id="{F8D45B0F-D54D-0676-D48C-BA429774ADD9}"/>
              </a:ext>
            </a:extLst>
          </p:cNvPr>
          <p:cNvSpPr txBox="1"/>
          <p:nvPr/>
        </p:nvSpPr>
        <p:spPr>
          <a:xfrm>
            <a:off x="6125135" y="6322457"/>
            <a:ext cx="5426167" cy="369332"/>
          </a:xfrm>
          <a:prstGeom prst="rect">
            <a:avLst/>
          </a:prstGeom>
          <a:solidFill>
            <a:schemeClr val="accent2"/>
          </a:solidFill>
        </p:spPr>
        <p:txBody>
          <a:bodyPr wrap="square" rtlCol="0">
            <a:spAutoFit/>
          </a:bodyPr>
          <a:lstStyle/>
          <a:p>
            <a:r>
              <a:rPr lang="en-GB" dirty="0">
                <a:solidFill>
                  <a:schemeClr val="bg1"/>
                </a:solidFill>
                <a:hlinkClick r:id="rId2">
                  <a:extLst>
                    <a:ext uri="{A12FA001-AC4F-418D-AE19-62706E023703}">
                      <ahyp:hlinkClr xmlns:ahyp="http://schemas.microsoft.com/office/drawing/2018/hyperlinkcolor" val="tx"/>
                    </a:ext>
                  </a:extLst>
                </a:hlinkClick>
              </a:rPr>
              <a:t>How to Build an Effective Crisis Management Team</a:t>
            </a:r>
            <a:endParaRPr lang="en-IE" dirty="0">
              <a:solidFill>
                <a:schemeClr val="bg1"/>
              </a:solidFill>
            </a:endParaRPr>
          </a:p>
        </p:txBody>
      </p:sp>
      <p:pic>
        <p:nvPicPr>
          <p:cNvPr id="6" name="Graphic 5" descr="Chevron arrows with solid fill">
            <a:extLst>
              <a:ext uri="{FF2B5EF4-FFF2-40B4-BE49-F238E27FC236}">
                <a16:creationId xmlns:a16="http://schemas.microsoft.com/office/drawing/2014/main" id="{41B02765-CFD6-BD85-F02C-C66519F38CA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31" y="1243961"/>
            <a:ext cx="769667" cy="769667"/>
          </a:xfrm>
          <a:prstGeom prst="rect">
            <a:avLst/>
          </a:prstGeom>
        </p:spPr>
      </p:pic>
      <p:pic>
        <p:nvPicPr>
          <p:cNvPr id="7" name="Graphic 6" descr="Chevron arrows with solid fill">
            <a:extLst>
              <a:ext uri="{FF2B5EF4-FFF2-40B4-BE49-F238E27FC236}">
                <a16:creationId xmlns:a16="http://schemas.microsoft.com/office/drawing/2014/main" id="{C0B7DD24-6706-73E3-C132-6932FEA6807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31" y="2132127"/>
            <a:ext cx="769667" cy="769667"/>
          </a:xfrm>
          <a:prstGeom prst="rect">
            <a:avLst/>
          </a:prstGeom>
        </p:spPr>
      </p:pic>
      <p:pic>
        <p:nvPicPr>
          <p:cNvPr id="8" name="Graphic 7" descr="Chevron arrows with solid fill">
            <a:extLst>
              <a:ext uri="{FF2B5EF4-FFF2-40B4-BE49-F238E27FC236}">
                <a16:creationId xmlns:a16="http://schemas.microsoft.com/office/drawing/2014/main" id="{E1D09A40-A094-5839-8326-E9B26899DC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31" y="3101105"/>
            <a:ext cx="769667" cy="769667"/>
          </a:xfrm>
          <a:prstGeom prst="rect">
            <a:avLst/>
          </a:prstGeom>
        </p:spPr>
      </p:pic>
      <p:pic>
        <p:nvPicPr>
          <p:cNvPr id="9" name="Graphic 8" descr="Chevron arrows with solid fill">
            <a:extLst>
              <a:ext uri="{FF2B5EF4-FFF2-40B4-BE49-F238E27FC236}">
                <a16:creationId xmlns:a16="http://schemas.microsoft.com/office/drawing/2014/main" id="{9F373799-3EE1-E9EA-3E90-B1E3577A5E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31" y="4178680"/>
            <a:ext cx="769667" cy="769667"/>
          </a:xfrm>
          <a:prstGeom prst="rect">
            <a:avLst/>
          </a:prstGeom>
        </p:spPr>
      </p:pic>
    </p:spTree>
    <p:extLst>
      <p:ext uri="{BB962C8B-B14F-4D97-AF65-F5344CB8AC3E}">
        <p14:creationId xmlns:p14="http://schemas.microsoft.com/office/powerpoint/2010/main" val="3612133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35544BA-ED8F-15D6-9B1E-E5380459E6BE}"/>
              </a:ext>
            </a:extLst>
          </p:cNvPr>
          <p:cNvSpPr>
            <a:spLocks noGrp="1"/>
          </p:cNvSpPr>
          <p:nvPr>
            <p:ph type="body" sz="quarter" idx="16"/>
          </p:nvPr>
        </p:nvSpPr>
        <p:spPr>
          <a:xfrm>
            <a:off x="389965" y="189968"/>
            <a:ext cx="11470341" cy="582221"/>
          </a:xfrm>
        </p:spPr>
        <p:txBody>
          <a:bodyPr>
            <a:normAutofit lnSpcReduction="10000"/>
          </a:bodyPr>
          <a:lstStyle/>
          <a:p>
            <a:pPr algn="ctr"/>
            <a:r>
              <a:rPr lang="en-IE" b="1" dirty="0"/>
              <a:t>Struktur des KMTT</a:t>
            </a:r>
          </a:p>
        </p:txBody>
      </p:sp>
      <p:sp>
        <p:nvSpPr>
          <p:cNvPr id="4" name="Rectangle 3">
            <a:extLst>
              <a:ext uri="{FF2B5EF4-FFF2-40B4-BE49-F238E27FC236}">
                <a16:creationId xmlns:a16="http://schemas.microsoft.com/office/drawing/2014/main" id="{547A3730-1876-283B-3808-371A054E50E6}"/>
              </a:ext>
            </a:extLst>
          </p:cNvPr>
          <p:cNvSpPr/>
          <p:nvPr/>
        </p:nvSpPr>
        <p:spPr>
          <a:xfrm>
            <a:off x="368667" y="767056"/>
            <a:ext cx="9592236" cy="1566570"/>
          </a:xfrm>
          <a:prstGeom prst="rect">
            <a:avLst/>
          </a:prstGeom>
          <a:solidFill>
            <a:srgbClr val="086D6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b="1" dirty="0"/>
              <a:t>Zusammenarbeit von öffentlich-privaten Partnerschaften (reg. Ebene)</a:t>
            </a:r>
            <a:endParaRPr lang="en-IE" sz="2400" b="1" dirty="0">
              <a:solidFill>
                <a:schemeClr val="bg1"/>
              </a:solidFill>
              <a:hlinkClick r:id="rId2">
                <a:extLst>
                  <a:ext uri="{A12FA001-AC4F-418D-AE19-62706E023703}">
                    <ahyp:hlinkClr xmlns:ahyp="http://schemas.microsoft.com/office/drawing/2018/hyperlinkcolor" val="tx"/>
                  </a:ext>
                </a:extLst>
              </a:hlinkClick>
            </a:endParaRPr>
          </a:p>
          <a:p>
            <a:pPr algn="ctr"/>
            <a:r>
              <a:rPr lang="en-IE" sz="1600" dirty="0"/>
              <a:t>Nationale und lokale Regierung, Gemeinde, Anwohner, </a:t>
            </a:r>
            <a:r>
              <a:rPr lang="en-IE" sz="1600" dirty="0" err="1"/>
              <a:t>lokale</a:t>
            </a:r>
            <a:r>
              <a:rPr lang="en-IE" sz="1600" dirty="0"/>
              <a:t> Unternehmen, </a:t>
            </a:r>
            <a:r>
              <a:rPr lang="en-IE" sz="1600" dirty="0" err="1"/>
              <a:t>Wirtschaftsverbände</a:t>
            </a:r>
            <a:r>
              <a:rPr lang="en-IE" sz="1600" dirty="0"/>
              <a:t> (z. B. </a:t>
            </a:r>
            <a:r>
              <a:rPr lang="en-IE" sz="1600" dirty="0" err="1"/>
              <a:t>Banken</a:t>
            </a:r>
            <a:r>
              <a:rPr lang="en-IE" sz="1600" dirty="0"/>
              <a:t>), </a:t>
            </a:r>
            <a:r>
              <a:rPr lang="en-IE" sz="1600" dirty="0" err="1"/>
              <a:t>öffentliche</a:t>
            </a:r>
            <a:r>
              <a:rPr lang="en-IE" sz="1600" dirty="0"/>
              <a:t> Organisationen (z. B. </a:t>
            </a:r>
            <a:r>
              <a:rPr lang="en-IE" sz="1600" dirty="0" err="1"/>
              <a:t>Schulen</a:t>
            </a:r>
            <a:r>
              <a:rPr lang="en-IE" sz="1600" dirty="0"/>
              <a:t>) Verkehr, Lieferanten, Arbeitnehmer, Tourismusunternehmen (z. B. Hotels, Restaurants, Gaststätten), KMU, </a:t>
            </a:r>
            <a:r>
              <a:rPr lang="en-IE" sz="1600" dirty="0" err="1"/>
              <a:t>Reiseveranstalter</a:t>
            </a:r>
            <a:r>
              <a:rPr lang="en-IE" sz="1600" dirty="0"/>
              <a:t>, </a:t>
            </a:r>
            <a:r>
              <a:rPr lang="en-IE" sz="1600" dirty="0" err="1"/>
              <a:t>Dienstleister</a:t>
            </a:r>
            <a:r>
              <a:rPr lang="en-IE" sz="1600" dirty="0"/>
              <a:t> (z. B. in den Bereichen Taxi, Bus, Bahn)</a:t>
            </a:r>
          </a:p>
        </p:txBody>
      </p:sp>
      <p:sp>
        <p:nvSpPr>
          <p:cNvPr id="5" name="Rectangle 4">
            <a:extLst>
              <a:ext uri="{FF2B5EF4-FFF2-40B4-BE49-F238E27FC236}">
                <a16:creationId xmlns:a16="http://schemas.microsoft.com/office/drawing/2014/main" id="{18ED5080-2168-BBD0-20C9-25823CA22A15}"/>
              </a:ext>
            </a:extLst>
          </p:cNvPr>
          <p:cNvSpPr/>
          <p:nvPr/>
        </p:nvSpPr>
        <p:spPr>
          <a:xfrm>
            <a:off x="358021" y="5722918"/>
            <a:ext cx="9613529" cy="945113"/>
          </a:xfrm>
          <a:prstGeom prst="rect">
            <a:avLst/>
          </a:prstGeom>
          <a:solidFill>
            <a:srgbClr val="F279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b="1" dirty="0">
                <a:solidFill>
                  <a:schemeClr val="bg1"/>
                </a:solidFill>
              </a:rPr>
              <a:t>Öffentlichkeit &amp; PR (Extern)</a:t>
            </a:r>
          </a:p>
          <a:p>
            <a:pPr algn="ctr"/>
            <a:r>
              <a:rPr lang="en-IE" sz="1400" dirty="0"/>
              <a:t>Alle externen Interessengruppen, einschließlich PR und Medien, Tourismusagenturen, die breitere Öffentlichkeit und internationale Einzelpersonen und Organisationen, bestehende und potenzielle Touristen, Besucher, alle externen Personen, die ein Interesse an der Region haben (z. B. leben, besuchen, arbeiten)</a:t>
            </a:r>
          </a:p>
        </p:txBody>
      </p:sp>
      <p:sp>
        <p:nvSpPr>
          <p:cNvPr id="6" name="Rectangle 5">
            <a:extLst>
              <a:ext uri="{FF2B5EF4-FFF2-40B4-BE49-F238E27FC236}">
                <a16:creationId xmlns:a16="http://schemas.microsoft.com/office/drawing/2014/main" id="{84E3F89E-12A4-9DCF-3205-2FA453C8C9C0}"/>
              </a:ext>
            </a:extLst>
          </p:cNvPr>
          <p:cNvSpPr/>
          <p:nvPr/>
        </p:nvSpPr>
        <p:spPr>
          <a:xfrm>
            <a:off x="358023" y="4186826"/>
            <a:ext cx="9613529" cy="1332340"/>
          </a:xfrm>
          <a:prstGeom prst="rect">
            <a:avLst/>
          </a:prstGeom>
          <a:solidFill>
            <a:srgbClr val="4D4D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b="1" dirty="0" err="1">
                <a:solidFill>
                  <a:schemeClr val="bg1"/>
                </a:solidFill>
              </a:rPr>
              <a:t>Krisenmanagementzentrum </a:t>
            </a:r>
            <a:r>
              <a:rPr lang="en-IE" sz="2400" b="1" dirty="0">
                <a:solidFill>
                  <a:schemeClr val="bg1"/>
                </a:solidFill>
              </a:rPr>
              <a:t>(Reaktionsstufe)</a:t>
            </a:r>
          </a:p>
          <a:p>
            <a:pPr algn="ctr"/>
            <a:r>
              <a:rPr lang="en-IE" sz="1600" dirty="0"/>
              <a:t>Leiter des </a:t>
            </a:r>
            <a:r>
              <a:rPr lang="en-IE" sz="1600" dirty="0" err="1"/>
              <a:t>Krisenmanagementzentrums</a:t>
            </a:r>
            <a:r>
              <a:rPr lang="en-IE" sz="1600" dirty="0"/>
              <a:t>, Einsatzteams, Ausbilder, Notfall- und Gesundheitsdienste, Mitarbeiter für Forschung, Überwachung und Berichterstattung, Krisenhotline, Krisenmarketing, PR und Kommunikation, Freiwillige, Büro für Zielgebietsmanagement, Leiter von Versorgungs-, Dienstleistungs-, Feuer-, Wasser-, Verkehrs-, Sicherheits- und Infrastruktureinrichtungen</a:t>
            </a:r>
          </a:p>
        </p:txBody>
      </p:sp>
      <p:sp>
        <p:nvSpPr>
          <p:cNvPr id="9" name="Rectangle 8">
            <a:extLst>
              <a:ext uri="{FF2B5EF4-FFF2-40B4-BE49-F238E27FC236}">
                <a16:creationId xmlns:a16="http://schemas.microsoft.com/office/drawing/2014/main" id="{D62B1DB8-EDD9-EC34-4582-2DE9F93E395D}"/>
              </a:ext>
            </a:extLst>
          </p:cNvPr>
          <p:cNvSpPr/>
          <p:nvPr/>
        </p:nvSpPr>
        <p:spPr>
          <a:xfrm>
            <a:off x="10114986" y="1110902"/>
            <a:ext cx="1856812" cy="878877"/>
          </a:xfrm>
          <a:prstGeom prst="rect">
            <a:avLst/>
          </a:prstGeom>
          <a:solidFill>
            <a:srgbClr val="086D6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a:t>Alle regionalen Tourismus-Akteure</a:t>
            </a:r>
          </a:p>
        </p:txBody>
      </p:sp>
      <p:sp>
        <p:nvSpPr>
          <p:cNvPr id="11" name="Rectangle 10">
            <a:extLst>
              <a:ext uri="{FF2B5EF4-FFF2-40B4-BE49-F238E27FC236}">
                <a16:creationId xmlns:a16="http://schemas.microsoft.com/office/drawing/2014/main" id="{39CDA248-0CE1-6E35-D4F9-880CAC9EC23B}"/>
              </a:ext>
            </a:extLst>
          </p:cNvPr>
          <p:cNvSpPr/>
          <p:nvPr/>
        </p:nvSpPr>
        <p:spPr>
          <a:xfrm>
            <a:off x="10114986" y="2697339"/>
            <a:ext cx="1856811" cy="878877"/>
          </a:xfrm>
          <a:prstGeom prst="rect">
            <a:avLst/>
          </a:prstGeom>
          <a:solidFill>
            <a:srgbClr val="9163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err="1"/>
              <a:t>Entscheidungs-träger</a:t>
            </a:r>
            <a:r>
              <a:rPr lang="en-IE" b="1" dirty="0"/>
              <a:t> in der Krise</a:t>
            </a:r>
          </a:p>
        </p:txBody>
      </p:sp>
      <p:sp>
        <p:nvSpPr>
          <p:cNvPr id="12" name="Rectangle 11">
            <a:extLst>
              <a:ext uri="{FF2B5EF4-FFF2-40B4-BE49-F238E27FC236}">
                <a16:creationId xmlns:a16="http://schemas.microsoft.com/office/drawing/2014/main" id="{8730C565-A72E-6A12-86E0-06EDD6A1778D}"/>
              </a:ext>
            </a:extLst>
          </p:cNvPr>
          <p:cNvSpPr/>
          <p:nvPr/>
        </p:nvSpPr>
        <p:spPr>
          <a:xfrm>
            <a:off x="10114987" y="5747098"/>
            <a:ext cx="1856813" cy="878877"/>
          </a:xfrm>
          <a:prstGeom prst="rect">
            <a:avLst/>
          </a:prstGeom>
          <a:solidFill>
            <a:srgbClr val="F279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a:t>Externe Stakeholder</a:t>
            </a:r>
          </a:p>
        </p:txBody>
      </p:sp>
      <p:sp>
        <p:nvSpPr>
          <p:cNvPr id="2" name="Rectangle 1">
            <a:extLst>
              <a:ext uri="{FF2B5EF4-FFF2-40B4-BE49-F238E27FC236}">
                <a16:creationId xmlns:a16="http://schemas.microsoft.com/office/drawing/2014/main" id="{FCDF49D6-5887-07D0-47CD-EAC9E3C4ADD8}"/>
              </a:ext>
            </a:extLst>
          </p:cNvPr>
          <p:cNvSpPr/>
          <p:nvPr/>
        </p:nvSpPr>
        <p:spPr>
          <a:xfrm>
            <a:off x="358023" y="2383180"/>
            <a:ext cx="9613531" cy="1693520"/>
          </a:xfrm>
          <a:prstGeom prst="rect">
            <a:avLst/>
          </a:prstGeom>
          <a:solidFill>
            <a:srgbClr val="9163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b="1" dirty="0"/>
              <a:t>Lenkungsgruppe für Krisenmanagement (Führungsebene)</a:t>
            </a:r>
            <a:endParaRPr lang="en-IE" sz="2400" b="1" dirty="0">
              <a:solidFill>
                <a:schemeClr val="bg1"/>
              </a:solidFill>
              <a:hlinkClick r:id="rId2">
                <a:extLst>
                  <a:ext uri="{A12FA001-AC4F-418D-AE19-62706E023703}">
                    <ahyp:hlinkClr xmlns:ahyp="http://schemas.microsoft.com/office/drawing/2018/hyperlinkcolor" val="tx"/>
                  </a:ext>
                </a:extLst>
              </a:hlinkClick>
            </a:endParaRPr>
          </a:p>
          <a:p>
            <a:pPr algn="ctr"/>
            <a:r>
              <a:rPr lang="en-IE" sz="1600" dirty="0"/>
              <a:t>Vertreter des öffentlichen und privaten Sektors, Experten und Entscheidungsträger</a:t>
            </a:r>
            <a:endParaRPr lang="en-IE" sz="1600" b="1" dirty="0"/>
          </a:p>
          <a:p>
            <a:pPr algn="ctr"/>
            <a:r>
              <a:rPr lang="en-IE" sz="1600" dirty="0"/>
              <a:t>Experten für Krisenmanagement, Fachleute aus der Tourismusbranche, </a:t>
            </a:r>
            <a:r>
              <a:rPr lang="en-IE" sz="1600" dirty="0" err="1"/>
              <a:t>Regierungsvertreter</a:t>
            </a:r>
            <a:r>
              <a:rPr lang="en-IE" sz="1600" dirty="0"/>
              <a:t>, Tourismusentwickler, Finanz- und Industrievertreter, Investoren, Vertreter führender regionaler Unternehmen, ein Vertreter aus jeder Tourismuskategorie (z. B. ein Vertreter aus dem Bereich Hotels, ein Vertreter aus dem Bereich Kultur und Kulturerbe), ein Vertreter aus den Bereichen Infrastruktur, Verkehr, Versorgungsunternehmen, Sicherheit usw.</a:t>
            </a:r>
          </a:p>
        </p:txBody>
      </p:sp>
      <p:sp>
        <p:nvSpPr>
          <p:cNvPr id="8" name="Rectangle 7">
            <a:extLst>
              <a:ext uri="{FF2B5EF4-FFF2-40B4-BE49-F238E27FC236}">
                <a16:creationId xmlns:a16="http://schemas.microsoft.com/office/drawing/2014/main" id="{91DEDE89-7503-140B-0B12-9F03123A8271}"/>
              </a:ext>
            </a:extLst>
          </p:cNvPr>
          <p:cNvSpPr/>
          <p:nvPr/>
        </p:nvSpPr>
        <p:spPr>
          <a:xfrm>
            <a:off x="10114987" y="4335621"/>
            <a:ext cx="1856813" cy="878877"/>
          </a:xfrm>
          <a:prstGeom prst="rect">
            <a:avLst/>
          </a:prstGeom>
          <a:solidFill>
            <a:srgbClr val="4D4D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a:t>Krisenmanager und                        -</a:t>
            </a:r>
            <a:r>
              <a:rPr lang="en-IE" b="1" dirty="0" err="1"/>
              <a:t>reaktionskräfte</a:t>
            </a:r>
            <a:r>
              <a:rPr lang="en-IE" b="1" dirty="0"/>
              <a:t> </a:t>
            </a:r>
          </a:p>
        </p:txBody>
      </p:sp>
    </p:spTree>
    <p:extLst>
      <p:ext uri="{BB962C8B-B14F-4D97-AF65-F5344CB8AC3E}">
        <p14:creationId xmlns:p14="http://schemas.microsoft.com/office/powerpoint/2010/main" val="270845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641E983-1627-C611-FAC8-F09C67982545}"/>
              </a:ext>
            </a:extLst>
          </p:cNvPr>
          <p:cNvSpPr/>
          <p:nvPr/>
        </p:nvSpPr>
        <p:spPr>
          <a:xfrm>
            <a:off x="-19050" y="1"/>
            <a:ext cx="6674612" cy="6844942"/>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xt Placeholder 4">
            <a:extLst>
              <a:ext uri="{FF2B5EF4-FFF2-40B4-BE49-F238E27FC236}">
                <a16:creationId xmlns:a16="http://schemas.microsoft.com/office/drawing/2014/main" id="{C4371C15-DBCD-7E54-68D9-6A425D55BF25}"/>
              </a:ext>
            </a:extLst>
          </p:cNvPr>
          <p:cNvSpPr>
            <a:spLocks noGrp="1"/>
          </p:cNvSpPr>
          <p:nvPr>
            <p:ph type="body" sz="quarter" idx="18"/>
          </p:nvPr>
        </p:nvSpPr>
        <p:spPr>
          <a:xfrm>
            <a:off x="323850" y="872411"/>
            <a:ext cx="6305550" cy="5632807"/>
          </a:xfrm>
        </p:spPr>
        <p:txBody>
          <a:bodyPr>
            <a:noAutofit/>
          </a:bodyPr>
          <a:lstStyle/>
          <a:p>
            <a:pPr marL="0" indent="0" algn="l" rtl="0" fontAlgn="base">
              <a:lnSpc>
                <a:spcPct val="100000"/>
              </a:lnSpc>
              <a:spcBef>
                <a:spcPts val="0"/>
              </a:spcBef>
            </a:pPr>
            <a:r>
              <a:rPr lang="en-GB" sz="2000" b="1" i="0" dirty="0">
                <a:effectLst/>
              </a:rPr>
              <a:t>Der </a:t>
            </a:r>
            <a:r>
              <a:rPr lang="en-GB" sz="2000" b="1" dirty="0"/>
              <a:t>KMTT </a:t>
            </a:r>
            <a:r>
              <a:rPr lang="en-GB" sz="2000" b="1" i="0" dirty="0">
                <a:effectLst/>
              </a:rPr>
              <a:t>soll einer Region dabei helfen, eine Krise zu minimieren oder möglicherweise zu vermeiden und sich im Falle einer Katastrophe so schnell wie möglich mit minimalen negativen Auswirkungen zu erholen. </a:t>
            </a:r>
            <a:r>
              <a:rPr lang="en-GB" sz="2000" i="0" dirty="0">
                <a:effectLst/>
              </a:rPr>
              <a:t>Kein Tourismusunternehmen und keine Tourismusregion ist gegen eine Krise gefeit, daher muss jedes Unternehmen und jede Region die Grundlagen des Krisenmanagements kennen und verstehen. </a:t>
            </a:r>
          </a:p>
          <a:p>
            <a:pPr marL="0" indent="0"/>
            <a:r>
              <a:rPr lang="en-IE" sz="2000" dirty="0"/>
              <a:t>Die Aufgabe des KMTT besteht darin, die Verantwortung für die Krisenkommunikation und das Krisenmanagement sowie für die Aktivitäten im Zusammenhang mit den Krisenmanagementereignissen in der Region zu übernehmen. </a:t>
            </a:r>
          </a:p>
          <a:p>
            <a:pPr marL="0" indent="0"/>
            <a:r>
              <a:rPr lang="en-GB" sz="2000" b="1" i="0" dirty="0" err="1">
                <a:effectLst/>
              </a:rPr>
              <a:t>Krisenmanagementteams</a:t>
            </a:r>
            <a:r>
              <a:rPr lang="en-GB" sz="2000" b="1" i="0" dirty="0">
                <a:effectLst/>
              </a:rPr>
              <a:t> müssen alle Dimensionen der Krise abdecken. </a:t>
            </a:r>
            <a:r>
              <a:rPr lang="en-GB" sz="2000" b="0" i="0" dirty="0">
                <a:effectLst/>
              </a:rPr>
              <a:t>Das Team braucht Mitglieder, die Kenntnisse aus verschiedenen Bereichen und Zuständigkeiten mitbringen.  </a:t>
            </a:r>
            <a:r>
              <a:rPr lang="en-GB" sz="2000" b="0" i="0" dirty="0" err="1">
                <a:effectLst/>
              </a:rPr>
              <a:t>Wenn</a:t>
            </a:r>
            <a:r>
              <a:rPr lang="en-GB" sz="2000" b="0" i="0" dirty="0">
                <a:effectLst/>
              </a:rPr>
              <a:t> </a:t>
            </a:r>
            <a:r>
              <a:rPr lang="en-GB" sz="2000" b="0" i="0" dirty="0" err="1">
                <a:effectLst/>
              </a:rPr>
              <a:t>im</a:t>
            </a:r>
            <a:r>
              <a:rPr lang="en-GB" sz="2000" b="0" i="0" dirty="0">
                <a:effectLst/>
              </a:rPr>
              <a:t> KMTT Personen mit dem erforderlichen Fachwissen fehlen, </a:t>
            </a:r>
            <a:r>
              <a:rPr lang="en-GB" sz="2000" b="0" i="0" dirty="0" err="1">
                <a:effectLst/>
              </a:rPr>
              <a:t>müssen</a:t>
            </a:r>
            <a:r>
              <a:rPr lang="en-GB" sz="2000" b="0" i="0" dirty="0">
                <a:effectLst/>
              </a:rPr>
              <a:t> Berater und </a:t>
            </a:r>
            <a:r>
              <a:rPr lang="en-GB" sz="2000" b="0" i="0" dirty="0" err="1">
                <a:effectLst/>
              </a:rPr>
              <a:t>Agenturen</a:t>
            </a:r>
            <a:r>
              <a:rPr lang="en-GB" sz="2000" b="0" i="0" dirty="0">
                <a:effectLst/>
              </a:rPr>
              <a:t> </a:t>
            </a:r>
            <a:r>
              <a:rPr lang="en-GB" sz="2000" b="0" i="0" dirty="0" err="1">
                <a:effectLst/>
              </a:rPr>
              <a:t>gefunden</a:t>
            </a:r>
            <a:r>
              <a:rPr lang="en-GB" sz="2000" b="0" i="0" dirty="0">
                <a:effectLst/>
              </a:rPr>
              <a:t> </a:t>
            </a:r>
            <a:r>
              <a:rPr lang="en-GB" sz="2000" b="0" i="0" dirty="0" err="1">
                <a:effectLst/>
              </a:rPr>
              <a:t>werden</a:t>
            </a:r>
            <a:r>
              <a:rPr lang="en-GB" sz="2000" b="0" i="0" dirty="0">
                <a:effectLst/>
              </a:rPr>
              <a:t>.</a:t>
            </a:r>
          </a:p>
          <a:p>
            <a:pPr marL="0" indent="0" fontAlgn="base">
              <a:lnSpc>
                <a:spcPct val="100000"/>
              </a:lnSpc>
              <a:spcBef>
                <a:spcPts val="0"/>
              </a:spcBef>
            </a:pPr>
            <a:endParaRPr lang="en-IE" sz="2000" dirty="0"/>
          </a:p>
          <a:p>
            <a:pPr marL="0" indent="0" fontAlgn="base">
              <a:lnSpc>
                <a:spcPct val="100000"/>
              </a:lnSpc>
              <a:spcBef>
                <a:spcPts val="0"/>
              </a:spcBef>
            </a:pPr>
            <a:endParaRPr lang="en-IE" sz="2000" dirty="0"/>
          </a:p>
          <a:p>
            <a:pPr marL="0" indent="0" algn="l" rtl="0" fontAlgn="base">
              <a:lnSpc>
                <a:spcPct val="100000"/>
              </a:lnSpc>
              <a:spcBef>
                <a:spcPts val="0"/>
              </a:spcBef>
            </a:pPr>
            <a:endParaRPr lang="en-GB" sz="2000" dirty="0"/>
          </a:p>
          <a:p>
            <a:pPr marL="0" indent="0" algn="l" rtl="0" fontAlgn="base">
              <a:lnSpc>
                <a:spcPct val="100000"/>
              </a:lnSpc>
              <a:spcBef>
                <a:spcPts val="0"/>
              </a:spcBef>
            </a:pPr>
            <a:endParaRPr lang="en-GB" sz="2000" b="0" i="0" dirty="0">
              <a:effectLst/>
            </a:endParaRPr>
          </a:p>
          <a:p>
            <a:pPr marL="0" indent="0" algn="l" rtl="0" fontAlgn="base">
              <a:lnSpc>
                <a:spcPct val="100000"/>
              </a:lnSpc>
              <a:spcBef>
                <a:spcPts val="0"/>
              </a:spcBef>
            </a:pPr>
            <a:endParaRPr lang="en-GB" sz="2000" b="0" i="0" dirty="0">
              <a:effectLst/>
            </a:endParaRPr>
          </a:p>
          <a:p>
            <a:pPr marL="0" indent="0">
              <a:lnSpc>
                <a:spcPct val="100000"/>
              </a:lnSpc>
              <a:spcBef>
                <a:spcPts val="0"/>
              </a:spcBef>
            </a:pPr>
            <a:endParaRPr lang="en-IE" sz="2000" dirty="0"/>
          </a:p>
        </p:txBody>
      </p:sp>
      <p:sp>
        <p:nvSpPr>
          <p:cNvPr id="3" name="Text Placeholder 2">
            <a:extLst>
              <a:ext uri="{FF2B5EF4-FFF2-40B4-BE49-F238E27FC236}">
                <a16:creationId xmlns:a16="http://schemas.microsoft.com/office/drawing/2014/main" id="{D2F01C56-6D05-2F9D-314B-1DCAE2FEAB77}"/>
              </a:ext>
            </a:extLst>
          </p:cNvPr>
          <p:cNvSpPr>
            <a:spLocks noGrp="1"/>
          </p:cNvSpPr>
          <p:nvPr>
            <p:ph type="body" sz="quarter" idx="16"/>
          </p:nvPr>
        </p:nvSpPr>
        <p:spPr>
          <a:xfrm>
            <a:off x="820342" y="133350"/>
            <a:ext cx="5618558" cy="1091843"/>
          </a:xfrm>
        </p:spPr>
        <p:txBody>
          <a:bodyPr>
            <a:normAutofit fontScale="55000" lnSpcReduction="20000"/>
          </a:bodyPr>
          <a:lstStyle/>
          <a:p>
            <a:pPr>
              <a:lnSpc>
                <a:spcPct val="120000"/>
              </a:lnSpc>
              <a:spcBef>
                <a:spcPts val="0"/>
              </a:spcBef>
            </a:pPr>
            <a:r>
              <a:rPr lang="en-GB" b="0" i="0" dirty="0">
                <a:effectLst/>
              </a:rPr>
              <a:t>Der Zweck eines regionalen Krisenmanagementteams für den </a:t>
            </a:r>
            <a:r>
              <a:rPr lang="en-GB" b="0" i="0" dirty="0" err="1">
                <a:effectLst/>
              </a:rPr>
              <a:t>Tourismus</a:t>
            </a:r>
            <a:r>
              <a:rPr lang="en-GB" b="0" i="0" dirty="0">
                <a:effectLst/>
              </a:rPr>
              <a:t> (KMTT)</a:t>
            </a:r>
          </a:p>
          <a:p>
            <a:pPr>
              <a:lnSpc>
                <a:spcPct val="120000"/>
              </a:lnSpc>
              <a:spcBef>
                <a:spcPts val="0"/>
              </a:spcBef>
            </a:pPr>
            <a:endParaRPr lang="en-IE" dirty="0"/>
          </a:p>
        </p:txBody>
      </p:sp>
      <p:pic>
        <p:nvPicPr>
          <p:cNvPr id="2" name="Picture Placeholder 9" descr="A person standing in front of a table with people sitting at it&#10;&#10;Description automatically generated with low confidence">
            <a:extLst>
              <a:ext uri="{FF2B5EF4-FFF2-40B4-BE49-F238E27FC236}">
                <a16:creationId xmlns:a16="http://schemas.microsoft.com/office/drawing/2014/main" id="{E0332EEC-5123-47B3-FEE0-1ECEEA404489}"/>
              </a:ext>
            </a:extLst>
          </p:cNvPr>
          <p:cNvPicPr>
            <a:picLocks noGrp="1" noChangeAspect="1"/>
          </p:cNvPicPr>
          <p:nvPr>
            <p:ph type="pic" sz="quarter" idx="10"/>
          </p:nvPr>
        </p:nvPicPr>
        <p:blipFill>
          <a:blip r:embed="rId2"/>
          <a:srcRect l="15958" r="15958"/>
          <a:stretch>
            <a:fillRect/>
          </a:stretch>
        </p:blipFill>
        <p:spPr>
          <a:xfrm>
            <a:off x="6655562" y="228600"/>
            <a:ext cx="5564187" cy="5448300"/>
          </a:xfrm>
        </p:spPr>
      </p:pic>
    </p:spTree>
    <p:extLst>
      <p:ext uri="{BB962C8B-B14F-4D97-AF65-F5344CB8AC3E}">
        <p14:creationId xmlns:p14="http://schemas.microsoft.com/office/powerpoint/2010/main" val="21606978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3B53B406-B170-00DF-19E5-C8B39486DE55}"/>
              </a:ext>
            </a:extLst>
          </p:cNvPr>
          <p:cNvSpPr>
            <a:spLocks noGrp="1"/>
          </p:cNvSpPr>
          <p:nvPr>
            <p:ph type="body" sz="quarter" idx="16"/>
          </p:nvPr>
        </p:nvSpPr>
        <p:spPr>
          <a:xfrm>
            <a:off x="6420495" y="1057275"/>
            <a:ext cx="5113283" cy="2228850"/>
          </a:xfrm>
        </p:spPr>
        <p:txBody>
          <a:bodyPr anchor="ctr">
            <a:normAutofit/>
          </a:bodyPr>
          <a:lstStyle/>
          <a:p>
            <a:r>
              <a:rPr lang="en-IE" dirty="0"/>
              <a:t>3.  </a:t>
            </a:r>
            <a:r>
              <a:rPr lang="en-IE" sz="3200" dirty="0"/>
              <a:t>Zuständigkeiten des regionalen Krisenmanagementteams für den </a:t>
            </a:r>
            <a:r>
              <a:rPr lang="en-IE" sz="3200" dirty="0" err="1"/>
              <a:t>Tourismus</a:t>
            </a:r>
            <a:r>
              <a:rPr lang="en-IE" sz="3200" dirty="0"/>
              <a:t> (KMTT)</a:t>
            </a:r>
          </a:p>
        </p:txBody>
      </p:sp>
      <p:pic>
        <p:nvPicPr>
          <p:cNvPr id="2" name="Picture Placeholder 5" descr="A group of people's feet&#10;&#10;Description automatically generated with medium confidence">
            <a:extLst>
              <a:ext uri="{FF2B5EF4-FFF2-40B4-BE49-F238E27FC236}">
                <a16:creationId xmlns:a16="http://schemas.microsoft.com/office/drawing/2014/main" id="{C550FFA2-1180-31F5-D770-B03051B81D3F}"/>
              </a:ext>
            </a:extLst>
          </p:cNvPr>
          <p:cNvPicPr>
            <a:picLocks noGrp="1" noChangeAspect="1"/>
          </p:cNvPicPr>
          <p:nvPr>
            <p:ph type="pic" sz="quarter" idx="10"/>
          </p:nvPr>
        </p:nvPicPr>
        <p:blipFill>
          <a:blip r:embed="rId2"/>
          <a:srcRect t="25367" b="25367"/>
          <a:stretch>
            <a:fillRect/>
          </a:stretch>
        </p:blipFill>
        <p:spPr>
          <a:xfrm>
            <a:off x="241300" y="228600"/>
            <a:ext cx="11696700" cy="5764213"/>
          </a:xfrm>
        </p:spPr>
      </p:pic>
    </p:spTree>
    <p:extLst>
      <p:ext uri="{BB962C8B-B14F-4D97-AF65-F5344CB8AC3E}">
        <p14:creationId xmlns:p14="http://schemas.microsoft.com/office/powerpoint/2010/main" val="8047449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42177" y="1759708"/>
            <a:ext cx="9585834" cy="4632590"/>
          </a:xfrm>
        </p:spPr>
        <p:txBody>
          <a:bodyPr>
            <a:noAutofit/>
          </a:bodyPr>
          <a:lstStyle/>
          <a:p>
            <a:pPr marL="0" indent="0">
              <a:lnSpc>
                <a:spcPct val="100000"/>
              </a:lnSpc>
              <a:spcBef>
                <a:spcPts val="0"/>
              </a:spcBef>
            </a:pPr>
            <a:r>
              <a:rPr lang="en-GB" b="0" i="0" dirty="0">
                <a:effectLst/>
              </a:rPr>
              <a:t>Die vorherrschenden Studien </a:t>
            </a:r>
            <a:r>
              <a:rPr lang="en-GB" b="0" i="0" dirty="0" err="1">
                <a:effectLst/>
              </a:rPr>
              <a:t>scheinen</a:t>
            </a:r>
            <a:r>
              <a:rPr lang="en-GB" b="0" i="0" dirty="0">
                <a:effectLst/>
              </a:rPr>
              <a:t> </a:t>
            </a:r>
            <a:r>
              <a:rPr lang="en-GB" b="0" i="0" dirty="0" err="1">
                <a:effectLst/>
              </a:rPr>
              <a:t>eine</a:t>
            </a:r>
            <a:r>
              <a:rPr lang="en-GB" b="0" i="0" dirty="0">
                <a:effectLst/>
              </a:rPr>
              <a:t> ÖPP-Governance </a:t>
            </a:r>
            <a:r>
              <a:rPr lang="en-GB" b="0" i="0" dirty="0" err="1">
                <a:effectLst/>
              </a:rPr>
              <a:t>als</a:t>
            </a:r>
            <a:r>
              <a:rPr lang="en-GB" b="0" i="0" dirty="0">
                <a:effectLst/>
              </a:rPr>
              <a:t> </a:t>
            </a:r>
            <a:r>
              <a:rPr lang="en-GB" b="0" i="0" dirty="0" err="1">
                <a:effectLst/>
              </a:rPr>
              <a:t>wesentlich</a:t>
            </a:r>
            <a:r>
              <a:rPr lang="en-GB" b="0" i="0" dirty="0">
                <a:effectLst/>
              </a:rPr>
              <a:t> </a:t>
            </a:r>
            <a:r>
              <a:rPr lang="en-GB" dirty="0" err="1"/>
              <a:t>einzuordnen</a:t>
            </a:r>
            <a:r>
              <a:rPr lang="en-GB" b="0" i="0" dirty="0">
                <a:effectLst/>
              </a:rPr>
              <a:t>, wenn ein Tourismusziel mit verschiedenen Krisen konfrontiert ist. Diese Schlussfolgerung beruht auf der Idee, dass der Tourismus eine stark voneinander abhängige Branche ist, dass kein einzelner Sektor die Entwicklung des Tourismus beeinflussen kann und dass jeder Sektor unterschiedliche Ressourcen kontrolliert, so dass es häufig zu Konflikten kommt. Die ÖPP </a:t>
            </a:r>
            <a:r>
              <a:rPr lang="de-DE" b="0" i="0" dirty="0">
                <a:effectLst/>
              </a:rPr>
              <a:t>„</a:t>
            </a:r>
            <a:r>
              <a:rPr lang="en-GB" b="0" i="0" dirty="0" err="1">
                <a:effectLst/>
              </a:rPr>
              <a:t>erhöht</a:t>
            </a:r>
            <a:r>
              <a:rPr lang="en-GB" b="0" i="0" dirty="0">
                <a:effectLst/>
              </a:rPr>
              <a:t> die Widerstandsfähigkeit von Tourismusorganisationen und Reisezielen in Krisensituationen, stärkt ihre Abwehrmechanismen, begrenzt potenzielle Schäden und ermöglicht es ihnen, schneller zur Normalität zurückzukehren" (</a:t>
            </a:r>
            <a:r>
              <a:rPr lang="en-GB" b="0" i="0" u="sng" dirty="0" err="1">
                <a:effectLst/>
                <a:hlinkClick r:id="rId2">
                  <a:extLst>
                    <a:ext uri="{A12FA001-AC4F-418D-AE19-62706E023703}">
                      <ahyp:hlinkClr xmlns:ahyp="http://schemas.microsoft.com/office/drawing/2018/hyperlinkcolor" val="tx"/>
                    </a:ext>
                  </a:extLst>
                </a:hlinkClick>
              </a:rPr>
              <a:t>Paraskevas</a:t>
            </a:r>
            <a:r>
              <a:rPr lang="en-GB" b="0" i="0" u="sng" dirty="0">
                <a:effectLst/>
                <a:hlinkClick r:id="rId2">
                  <a:extLst>
                    <a:ext uri="{A12FA001-AC4F-418D-AE19-62706E023703}">
                      <ahyp:hlinkClr xmlns:ahyp="http://schemas.microsoft.com/office/drawing/2018/hyperlinkcolor" val="tx"/>
                    </a:ext>
                  </a:extLst>
                </a:hlinkClick>
              </a:rPr>
              <a:t> et al., 2013</a:t>
            </a:r>
            <a:r>
              <a:rPr lang="en-GB" b="0" i="0" dirty="0">
                <a:effectLst/>
              </a:rPr>
              <a:t>,    S. 130).</a:t>
            </a:r>
            <a:endParaRPr lang="en-IE" dirty="0"/>
          </a:p>
        </p:txBody>
      </p:sp>
      <p:sp>
        <p:nvSpPr>
          <p:cNvPr id="6" name="Text Placeholder 5">
            <a:extLst>
              <a:ext uri="{FF2B5EF4-FFF2-40B4-BE49-F238E27FC236}">
                <a16:creationId xmlns:a16="http://schemas.microsoft.com/office/drawing/2014/main" id="{89F7EB5D-1C93-23F2-742F-0BF5BD390B8E}"/>
              </a:ext>
            </a:extLst>
          </p:cNvPr>
          <p:cNvSpPr>
            <a:spLocks noGrp="1"/>
          </p:cNvSpPr>
          <p:nvPr>
            <p:ph type="body" sz="quarter" idx="16"/>
          </p:nvPr>
        </p:nvSpPr>
        <p:spPr>
          <a:xfrm>
            <a:off x="760433" y="312446"/>
            <a:ext cx="10596674" cy="1139795"/>
          </a:xfrm>
        </p:spPr>
        <p:txBody>
          <a:bodyPr>
            <a:normAutofit fontScale="85000" lnSpcReduction="20000"/>
          </a:bodyPr>
          <a:lstStyle/>
          <a:p>
            <a:pPr>
              <a:lnSpc>
                <a:spcPct val="120000"/>
              </a:lnSpc>
              <a:spcBef>
                <a:spcPts val="0"/>
              </a:spcBef>
            </a:pPr>
            <a:r>
              <a:rPr lang="en-GB" sz="4700" b="1" i="0" dirty="0">
                <a:effectLst/>
              </a:rPr>
              <a:t>Forschung: </a:t>
            </a:r>
            <a:r>
              <a:rPr lang="en-GB" sz="2800" dirty="0"/>
              <a:t>ÖPP-Governance ist unerlässlich, wenn eine Tourismusdestination mit verschiedenen Krisen konfrontiert ist</a:t>
            </a:r>
            <a:endParaRPr lang="en-IE"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10179460" y="1307122"/>
            <a:ext cx="1694277" cy="1306460"/>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3"/>
            <a:extLst>
              <a:ext uri="{FF2B5EF4-FFF2-40B4-BE49-F238E27FC236}">
                <a16:creationId xmlns:a16="http://schemas.microsoft.com/office/drawing/2014/main" id="{677A4E1D-CB32-EDFA-3941-E9EC988EBA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89181" y="3347008"/>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3">
                  <a:extLst>
                    <a:ext uri="{A12FA001-AC4F-418D-AE19-62706E023703}">
                      <ahyp:hlinkClr xmlns:ahyp="http://schemas.microsoft.com/office/drawing/2018/hyperlinkcolor" val="tx"/>
                    </a:ext>
                  </a:extLst>
                </a:hlinkClick>
              </a:rPr>
              <a:t>Forschungsartikel lesen</a:t>
            </a:r>
            <a:endParaRPr lang="en-IE" dirty="0">
              <a:solidFill>
                <a:schemeClr val="bg1"/>
              </a:solidFill>
            </a:endParaRPr>
          </a:p>
        </p:txBody>
      </p:sp>
    </p:spTree>
    <p:extLst>
      <p:ext uri="{BB962C8B-B14F-4D97-AF65-F5344CB8AC3E}">
        <p14:creationId xmlns:p14="http://schemas.microsoft.com/office/powerpoint/2010/main" val="26540868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92595B-903E-6DB9-BE04-F95C733891D4}"/>
              </a:ext>
            </a:extLst>
          </p:cNvPr>
          <p:cNvSpPr/>
          <p:nvPr/>
        </p:nvSpPr>
        <p:spPr>
          <a:xfrm>
            <a:off x="234817" y="847725"/>
            <a:ext cx="7489958" cy="6010275"/>
          </a:xfrm>
          <a:prstGeom prst="rect">
            <a:avLst/>
          </a:prstGeom>
          <a:solidFill>
            <a:srgbClr val="7952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xt Placeholder 4">
            <a:extLst>
              <a:ext uri="{FF2B5EF4-FFF2-40B4-BE49-F238E27FC236}">
                <a16:creationId xmlns:a16="http://schemas.microsoft.com/office/drawing/2014/main" id="{C4371C15-DBCD-7E54-68D9-6A425D55BF25}"/>
              </a:ext>
            </a:extLst>
          </p:cNvPr>
          <p:cNvSpPr>
            <a:spLocks noGrp="1"/>
          </p:cNvSpPr>
          <p:nvPr>
            <p:ph type="body" sz="quarter" idx="18"/>
          </p:nvPr>
        </p:nvSpPr>
        <p:spPr>
          <a:xfrm>
            <a:off x="314324" y="1006117"/>
            <a:ext cx="7017015" cy="5632807"/>
          </a:xfrm>
        </p:spPr>
        <p:txBody>
          <a:bodyPr>
            <a:noAutofit/>
          </a:bodyPr>
          <a:lstStyle/>
          <a:p>
            <a:pPr marL="0" indent="0" algn="l" rtl="0" fontAlgn="base">
              <a:lnSpc>
                <a:spcPct val="100000"/>
              </a:lnSpc>
              <a:spcBef>
                <a:spcPts val="0"/>
              </a:spcBef>
            </a:pPr>
            <a:endParaRPr lang="en-GB" sz="2000" b="1" dirty="0"/>
          </a:p>
          <a:p>
            <a:pPr marL="0" indent="0" algn="l" rtl="0" fontAlgn="base">
              <a:lnSpc>
                <a:spcPct val="100000"/>
              </a:lnSpc>
              <a:spcBef>
                <a:spcPts val="0"/>
              </a:spcBef>
            </a:pPr>
            <a:r>
              <a:rPr lang="en-GB" b="1" dirty="0"/>
              <a:t>Stufe 1 - Planung, Vorbereitung und Schadensbegrenzung</a:t>
            </a:r>
          </a:p>
          <a:p>
            <a:pPr marL="342900" indent="-342900" algn="l" rtl="0" fontAlgn="base">
              <a:lnSpc>
                <a:spcPct val="100000"/>
              </a:lnSpc>
              <a:spcBef>
                <a:spcPts val="0"/>
              </a:spcBef>
              <a:buFont typeface="Arial" panose="020B0604020202020204" pitchFamily="34" charset="0"/>
              <a:buChar char="•"/>
            </a:pPr>
            <a:endParaRPr lang="en-GB" sz="1000" i="0" dirty="0">
              <a:solidFill>
                <a:schemeClr val="bg1"/>
              </a:solidFill>
              <a:effectLst/>
            </a:endParaRPr>
          </a:p>
          <a:p>
            <a:pPr marL="0" indent="0" fontAlgn="base">
              <a:lnSpc>
                <a:spcPct val="100000"/>
              </a:lnSpc>
              <a:spcBef>
                <a:spcPts val="0"/>
              </a:spcBef>
            </a:pPr>
            <a:r>
              <a:rPr lang="en-GB" sz="1900" dirty="0"/>
              <a:t>Die Aufgaben des KMTT variieren je nach Phase. In der </a:t>
            </a:r>
            <a:r>
              <a:rPr lang="en-GB" sz="1900" dirty="0" err="1"/>
              <a:t>Planungs</a:t>
            </a:r>
            <a:r>
              <a:rPr lang="en-GB" sz="1900" dirty="0"/>
              <a:t>- und </a:t>
            </a:r>
            <a:r>
              <a:rPr lang="en-GB" sz="1900" dirty="0" err="1"/>
              <a:t>Vorbereitungphase</a:t>
            </a:r>
            <a:r>
              <a:rPr lang="en-GB" sz="1900" dirty="0"/>
              <a:t> </a:t>
            </a:r>
            <a:r>
              <a:rPr lang="en-GB" sz="1900" dirty="0" err="1"/>
              <a:t>übernimmt</a:t>
            </a:r>
            <a:r>
              <a:rPr lang="en-GB" sz="1900" dirty="0"/>
              <a:t> es </a:t>
            </a:r>
            <a:r>
              <a:rPr lang="en-GB" sz="1900" dirty="0" err="1"/>
              <a:t>folgende</a:t>
            </a:r>
            <a:r>
              <a:rPr lang="en-GB" sz="1900" dirty="0"/>
              <a:t> Aufgaben:</a:t>
            </a:r>
          </a:p>
          <a:p>
            <a:pPr marL="342900" indent="-342900" algn="l" rtl="0" fontAlgn="base">
              <a:lnSpc>
                <a:spcPct val="100000"/>
              </a:lnSpc>
              <a:spcBef>
                <a:spcPts val="0"/>
              </a:spcBef>
              <a:buFont typeface="Arial" panose="020B0604020202020204" pitchFamily="34" charset="0"/>
              <a:buChar char="•"/>
            </a:pPr>
            <a:endParaRPr lang="en-GB" sz="1000" i="0" dirty="0">
              <a:solidFill>
                <a:schemeClr val="bg1"/>
              </a:solidFill>
              <a:effectLst/>
            </a:endParaRPr>
          </a:p>
          <a:p>
            <a:pPr marL="342900" indent="-342900" algn="l" rtl="0" fontAlgn="base">
              <a:lnSpc>
                <a:spcPct val="100000"/>
              </a:lnSpc>
              <a:spcBef>
                <a:spcPts val="0"/>
              </a:spcBef>
              <a:buFont typeface="Arial" panose="020B0604020202020204" pitchFamily="34" charset="0"/>
              <a:buChar char="•"/>
            </a:pPr>
            <a:r>
              <a:rPr lang="en-GB" sz="1900" i="0" dirty="0">
                <a:solidFill>
                  <a:schemeClr val="bg1"/>
                </a:solidFill>
                <a:effectLst/>
              </a:rPr>
              <a:t>Prüfung </a:t>
            </a:r>
            <a:r>
              <a:rPr lang="en-GB" sz="1900" dirty="0">
                <a:solidFill>
                  <a:schemeClr val="bg1"/>
                </a:solidFill>
              </a:rPr>
              <a:t>und </a:t>
            </a:r>
            <a:r>
              <a:rPr lang="en-GB" sz="1900" dirty="0" err="1">
                <a:solidFill>
                  <a:schemeClr val="bg1"/>
                </a:solidFill>
              </a:rPr>
              <a:t>Analyse </a:t>
            </a:r>
            <a:r>
              <a:rPr lang="en-GB" sz="1900" i="0" dirty="0">
                <a:solidFill>
                  <a:schemeClr val="bg1"/>
                </a:solidFill>
                <a:effectLst/>
              </a:rPr>
              <a:t>der </a:t>
            </a:r>
            <a:r>
              <a:rPr lang="en-GB" sz="1900" b="1" i="0" dirty="0">
                <a:solidFill>
                  <a:schemeClr val="bg1"/>
                </a:solidFill>
                <a:effectLst/>
              </a:rPr>
              <a:t>potenziellen regionalen Risiken </a:t>
            </a:r>
            <a:r>
              <a:rPr lang="en-GB" sz="1900" b="0" i="0" dirty="0">
                <a:solidFill>
                  <a:schemeClr val="bg1"/>
                </a:solidFill>
                <a:effectLst/>
              </a:rPr>
              <a:t>und Schwachstellen anhand einer SWOT-Analyse.</a:t>
            </a:r>
          </a:p>
          <a:p>
            <a:pPr marL="342900" indent="-342900" algn="l" rtl="0" fontAlgn="base">
              <a:lnSpc>
                <a:spcPct val="100000"/>
              </a:lnSpc>
              <a:spcBef>
                <a:spcPts val="0"/>
              </a:spcBef>
              <a:buFont typeface="Arial" panose="020B0604020202020204" pitchFamily="34" charset="0"/>
              <a:buChar char="•"/>
            </a:pPr>
            <a:r>
              <a:rPr lang="en-GB" sz="1900" b="0" i="0" dirty="0">
                <a:solidFill>
                  <a:schemeClr val="bg1"/>
                </a:solidFill>
                <a:effectLst/>
              </a:rPr>
              <a:t>Einbeziehung von und </a:t>
            </a:r>
            <a:r>
              <a:rPr lang="en-GB" sz="1900" b="1" i="0" dirty="0">
                <a:solidFill>
                  <a:schemeClr val="bg1"/>
                </a:solidFill>
                <a:effectLst/>
              </a:rPr>
              <a:t>Kommunikation mit Interessengruppen </a:t>
            </a:r>
            <a:r>
              <a:rPr lang="en-GB" sz="1900" b="0" i="0" dirty="0">
                <a:solidFill>
                  <a:schemeClr val="bg1"/>
                </a:solidFill>
                <a:effectLst/>
              </a:rPr>
              <a:t>auf </a:t>
            </a:r>
            <a:r>
              <a:rPr lang="en-GB" sz="1900" b="0" i="0" dirty="0" err="1">
                <a:solidFill>
                  <a:schemeClr val="bg1"/>
                </a:solidFill>
                <a:effectLst/>
              </a:rPr>
              <a:t>allen</a:t>
            </a:r>
            <a:r>
              <a:rPr lang="en-GB" sz="1900" b="0" i="0" dirty="0">
                <a:solidFill>
                  <a:schemeClr val="bg1"/>
                </a:solidFill>
                <a:effectLst/>
              </a:rPr>
              <a:t> </a:t>
            </a:r>
            <a:r>
              <a:rPr lang="en-GB" sz="1900" b="0" i="0" dirty="0" err="1">
                <a:solidFill>
                  <a:schemeClr val="bg1"/>
                </a:solidFill>
                <a:effectLst/>
              </a:rPr>
              <a:t>Ebenen</a:t>
            </a:r>
            <a:r>
              <a:rPr lang="en-GB" sz="1900" dirty="0"/>
              <a:t> </a:t>
            </a:r>
            <a:r>
              <a:rPr lang="en-GB" sz="1900" b="0" i="0" dirty="0" err="1">
                <a:solidFill>
                  <a:schemeClr val="bg1"/>
                </a:solidFill>
                <a:effectLst/>
              </a:rPr>
              <a:t>über</a:t>
            </a:r>
            <a:r>
              <a:rPr lang="en-GB" sz="1900" b="0" i="0" dirty="0">
                <a:solidFill>
                  <a:schemeClr val="bg1"/>
                </a:solidFill>
                <a:effectLst/>
              </a:rPr>
              <a:t> ihre Bedürfnisse, Anliegen und Verantwortlichkeiten.</a:t>
            </a:r>
          </a:p>
          <a:p>
            <a:pPr marL="342900" indent="-342900" algn="l" rtl="0" fontAlgn="base">
              <a:lnSpc>
                <a:spcPct val="100000"/>
              </a:lnSpc>
              <a:spcBef>
                <a:spcPts val="0"/>
              </a:spcBef>
              <a:buFont typeface="Arial" panose="020B0604020202020204" pitchFamily="34" charset="0"/>
              <a:buChar char="•"/>
            </a:pPr>
            <a:r>
              <a:rPr lang="en-GB" sz="1900" b="1" i="0" dirty="0">
                <a:solidFill>
                  <a:schemeClr val="bg1"/>
                </a:solidFill>
                <a:effectLst/>
              </a:rPr>
              <a:t>Ermittlung der </a:t>
            </a:r>
            <a:r>
              <a:rPr lang="en-GB" sz="1900" b="0" i="0" dirty="0">
                <a:solidFill>
                  <a:schemeClr val="bg1"/>
                </a:solidFill>
                <a:effectLst/>
              </a:rPr>
              <a:t>verfügbaren </a:t>
            </a:r>
            <a:r>
              <a:rPr lang="en-GB" sz="1900" b="1" i="0" dirty="0">
                <a:solidFill>
                  <a:schemeClr val="bg1"/>
                </a:solidFill>
                <a:effectLst/>
              </a:rPr>
              <a:t>Ressourcen</a:t>
            </a:r>
            <a:r>
              <a:rPr lang="en-GB" sz="1900" b="0" i="0" dirty="0">
                <a:solidFill>
                  <a:schemeClr val="bg1"/>
                </a:solidFill>
                <a:effectLst/>
              </a:rPr>
              <a:t>, die für die Reaktion auf eine Krise erforderlich sind. Suche und Beschaffung </a:t>
            </a:r>
            <a:r>
              <a:rPr lang="en-GB" sz="1900" b="0" i="0" dirty="0" err="1">
                <a:solidFill>
                  <a:schemeClr val="bg1"/>
                </a:solidFill>
                <a:effectLst/>
              </a:rPr>
              <a:t>fehlender</a:t>
            </a:r>
            <a:r>
              <a:rPr lang="en-GB" sz="1900" b="0" i="0" dirty="0">
                <a:solidFill>
                  <a:schemeClr val="bg1"/>
                </a:solidFill>
                <a:effectLst/>
              </a:rPr>
              <a:t> </a:t>
            </a:r>
            <a:r>
              <a:rPr lang="en-GB" sz="1900" b="0" i="0" dirty="0" err="1">
                <a:solidFill>
                  <a:schemeClr val="bg1"/>
                </a:solidFill>
                <a:effectLst/>
              </a:rPr>
              <a:t>Ressourcen</a:t>
            </a:r>
            <a:r>
              <a:rPr lang="en-GB" sz="1900" b="0" i="0" dirty="0">
                <a:solidFill>
                  <a:schemeClr val="bg1"/>
                </a:solidFill>
                <a:effectLst/>
              </a:rPr>
              <a:t>.</a:t>
            </a:r>
            <a:endParaRPr lang="en-GB" sz="1900" b="0" i="0" dirty="0">
              <a:effectLst/>
            </a:endParaRPr>
          </a:p>
          <a:p>
            <a:pPr marL="342900" indent="-342900" algn="l" rtl="0" fontAlgn="base">
              <a:lnSpc>
                <a:spcPct val="100000"/>
              </a:lnSpc>
              <a:spcBef>
                <a:spcPts val="0"/>
              </a:spcBef>
              <a:buFont typeface="Arial" panose="020B0604020202020204" pitchFamily="34" charset="0"/>
              <a:buChar char="•"/>
            </a:pPr>
            <a:r>
              <a:rPr lang="en-GB" sz="1900" b="0" i="0" dirty="0">
                <a:effectLst/>
              </a:rPr>
              <a:t>Entwicklung einer detaillierten </a:t>
            </a:r>
            <a:r>
              <a:rPr lang="en-GB" sz="1900" b="1" i="0" dirty="0">
                <a:effectLst/>
              </a:rPr>
              <a:t>Strategie für das </a:t>
            </a:r>
            <a:r>
              <a:rPr lang="en-GB" sz="1900" b="1" i="0" dirty="0" err="1">
                <a:effectLst/>
              </a:rPr>
              <a:t>Krisenmanagement</a:t>
            </a:r>
            <a:r>
              <a:rPr lang="en-GB" sz="1900" b="1" i="0" dirty="0">
                <a:effectLst/>
              </a:rPr>
              <a:t> und </a:t>
            </a:r>
            <a:r>
              <a:rPr lang="en-GB" sz="1900" b="1" i="0" dirty="0" err="1">
                <a:effectLst/>
              </a:rPr>
              <a:t>eines</a:t>
            </a:r>
            <a:r>
              <a:rPr lang="en-GB" sz="1900" b="1" i="0" dirty="0">
                <a:effectLst/>
              </a:rPr>
              <a:t> </a:t>
            </a:r>
            <a:r>
              <a:rPr lang="en-GB" sz="1900" b="1" i="0" dirty="0" err="1">
                <a:effectLst/>
              </a:rPr>
              <a:t>Krisenmanagementplans</a:t>
            </a:r>
            <a:endParaRPr lang="en-GB" sz="1900" b="1" i="0" dirty="0">
              <a:effectLst/>
            </a:endParaRPr>
          </a:p>
          <a:p>
            <a:pPr marL="342900" indent="-342900" algn="l" rtl="0" fontAlgn="base">
              <a:lnSpc>
                <a:spcPct val="100000"/>
              </a:lnSpc>
              <a:spcBef>
                <a:spcPts val="0"/>
              </a:spcBef>
              <a:buFont typeface="Arial" panose="020B0604020202020204" pitchFamily="34" charset="0"/>
              <a:buChar char="•"/>
            </a:pPr>
            <a:r>
              <a:rPr lang="en-GB" sz="1900" b="1" i="0" dirty="0" err="1">
                <a:effectLst/>
              </a:rPr>
              <a:t>Schulung</a:t>
            </a:r>
            <a:r>
              <a:rPr lang="en-GB" sz="1900" b="1" i="0" dirty="0">
                <a:effectLst/>
              </a:rPr>
              <a:t> und Kommunikation </a:t>
            </a:r>
            <a:r>
              <a:rPr lang="en-GB" sz="1900" b="0" i="0" dirty="0">
                <a:effectLst/>
              </a:rPr>
              <a:t>mit Interessengruppen, Besuchern und Touristen über das Verhalten im Krisenfall.</a:t>
            </a:r>
          </a:p>
          <a:p>
            <a:pPr marL="0" indent="0">
              <a:lnSpc>
                <a:spcPct val="100000"/>
              </a:lnSpc>
              <a:spcBef>
                <a:spcPts val="0"/>
              </a:spcBef>
            </a:pPr>
            <a:endParaRPr lang="en-IE" sz="2000" dirty="0"/>
          </a:p>
        </p:txBody>
      </p:sp>
      <p:sp>
        <p:nvSpPr>
          <p:cNvPr id="3" name="Text Placeholder 2">
            <a:extLst>
              <a:ext uri="{FF2B5EF4-FFF2-40B4-BE49-F238E27FC236}">
                <a16:creationId xmlns:a16="http://schemas.microsoft.com/office/drawing/2014/main" id="{D2F01C56-6D05-2F9D-314B-1DCAE2FEAB77}"/>
              </a:ext>
            </a:extLst>
          </p:cNvPr>
          <p:cNvSpPr>
            <a:spLocks noGrp="1"/>
          </p:cNvSpPr>
          <p:nvPr>
            <p:ph type="body" sz="quarter" idx="16"/>
          </p:nvPr>
        </p:nvSpPr>
        <p:spPr>
          <a:xfrm>
            <a:off x="234816" y="0"/>
            <a:ext cx="11957183" cy="1006117"/>
          </a:xfrm>
          <a:solidFill>
            <a:srgbClr val="79527B"/>
          </a:solidFill>
        </p:spPr>
        <p:txBody>
          <a:bodyPr anchor="ctr">
            <a:normAutofit fontScale="92500" lnSpcReduction="10000"/>
          </a:bodyPr>
          <a:lstStyle/>
          <a:p>
            <a:pPr algn="ctr">
              <a:lnSpc>
                <a:spcPct val="120000"/>
              </a:lnSpc>
              <a:spcBef>
                <a:spcPts val="0"/>
              </a:spcBef>
            </a:pPr>
            <a:r>
              <a:rPr lang="en-GB" sz="2800" b="0" i="0" dirty="0">
                <a:effectLst/>
              </a:rPr>
              <a:t>Überblick über die </a:t>
            </a:r>
            <a:r>
              <a:rPr lang="en-GB" sz="2800" b="0" i="0" dirty="0" err="1">
                <a:effectLst/>
              </a:rPr>
              <a:t>Zuständigkeiten</a:t>
            </a:r>
            <a:r>
              <a:rPr lang="en-GB" sz="2800" b="0" i="0" dirty="0">
                <a:effectLst/>
              </a:rPr>
              <a:t> des</a:t>
            </a:r>
          </a:p>
          <a:p>
            <a:pPr algn="ctr">
              <a:lnSpc>
                <a:spcPct val="120000"/>
              </a:lnSpc>
              <a:spcBef>
                <a:spcPts val="0"/>
              </a:spcBef>
            </a:pPr>
            <a:r>
              <a:rPr lang="en-GB" sz="2800" b="0" i="0" dirty="0">
                <a:effectLst/>
              </a:rPr>
              <a:t>KMTT</a:t>
            </a:r>
            <a:endParaRPr lang="en-IE" sz="2800" dirty="0"/>
          </a:p>
        </p:txBody>
      </p:sp>
      <p:sp>
        <p:nvSpPr>
          <p:cNvPr id="10" name="Rectangle: Rounded Corners 9">
            <a:extLst>
              <a:ext uri="{FF2B5EF4-FFF2-40B4-BE49-F238E27FC236}">
                <a16:creationId xmlns:a16="http://schemas.microsoft.com/office/drawing/2014/main" id="{634930EB-AAF1-ACB8-E2A5-1E5934D6DDFA}"/>
              </a:ext>
            </a:extLst>
          </p:cNvPr>
          <p:cNvSpPr/>
          <p:nvPr/>
        </p:nvSpPr>
        <p:spPr>
          <a:xfrm>
            <a:off x="628649" y="161926"/>
            <a:ext cx="2143126" cy="948967"/>
          </a:xfrm>
          <a:prstGeom prst="roundRect">
            <a:avLst/>
          </a:prstGeom>
          <a:solidFill>
            <a:srgbClr val="F279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b="1" dirty="0"/>
              <a:t>Vorbereitung Stufe 1</a:t>
            </a:r>
          </a:p>
        </p:txBody>
      </p:sp>
      <p:pic>
        <p:nvPicPr>
          <p:cNvPr id="2" name="Picture Placeholder 14" descr="A group of people hiking&#10;&#10;Description automatically generated with medium confidence">
            <a:extLst>
              <a:ext uri="{FF2B5EF4-FFF2-40B4-BE49-F238E27FC236}">
                <a16:creationId xmlns:a16="http://schemas.microsoft.com/office/drawing/2014/main" id="{BA4BCD08-77E1-86CA-B20C-37F6DA168917}"/>
              </a:ext>
            </a:extLst>
          </p:cNvPr>
          <p:cNvPicPr>
            <a:picLocks noGrp="1" noChangeAspect="1"/>
          </p:cNvPicPr>
          <p:nvPr>
            <p:ph type="pic" sz="quarter" idx="10"/>
          </p:nvPr>
        </p:nvPicPr>
        <p:blipFill>
          <a:blip r:embed="rId2"/>
          <a:srcRect l="15958" r="15958"/>
          <a:stretch>
            <a:fillRect/>
          </a:stretch>
        </p:blipFill>
        <p:spPr>
          <a:xfrm>
            <a:off x="7331339" y="847725"/>
            <a:ext cx="4860660" cy="4759426"/>
          </a:xfrm>
        </p:spPr>
      </p:pic>
    </p:spTree>
    <p:extLst>
      <p:ext uri="{BB962C8B-B14F-4D97-AF65-F5344CB8AC3E}">
        <p14:creationId xmlns:p14="http://schemas.microsoft.com/office/powerpoint/2010/main" val="2090815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92595B-903E-6DB9-BE04-F95C733891D4}"/>
              </a:ext>
            </a:extLst>
          </p:cNvPr>
          <p:cNvSpPr/>
          <p:nvPr/>
        </p:nvSpPr>
        <p:spPr>
          <a:xfrm>
            <a:off x="234817" y="847725"/>
            <a:ext cx="7489958" cy="6010275"/>
          </a:xfrm>
          <a:prstGeom prst="rect">
            <a:avLst/>
          </a:prstGeom>
          <a:solidFill>
            <a:srgbClr val="7952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xt Placeholder 4">
            <a:extLst>
              <a:ext uri="{FF2B5EF4-FFF2-40B4-BE49-F238E27FC236}">
                <a16:creationId xmlns:a16="http://schemas.microsoft.com/office/drawing/2014/main" id="{C4371C15-DBCD-7E54-68D9-6A425D55BF25}"/>
              </a:ext>
            </a:extLst>
          </p:cNvPr>
          <p:cNvSpPr>
            <a:spLocks noGrp="1"/>
          </p:cNvSpPr>
          <p:nvPr>
            <p:ph type="body" sz="quarter" idx="18"/>
          </p:nvPr>
        </p:nvSpPr>
        <p:spPr>
          <a:xfrm>
            <a:off x="457199" y="1006117"/>
            <a:ext cx="6515101" cy="5632807"/>
          </a:xfrm>
        </p:spPr>
        <p:txBody>
          <a:bodyPr>
            <a:noAutofit/>
          </a:bodyPr>
          <a:lstStyle/>
          <a:p>
            <a:endParaRPr lang="en-GB" sz="1900" dirty="0"/>
          </a:p>
          <a:p>
            <a:r>
              <a:rPr lang="en-GB" b="1" dirty="0"/>
              <a:t>Stufe 2 - Aktivieren, Reagieren, Verwalten, Berichten</a:t>
            </a:r>
          </a:p>
          <a:p>
            <a:r>
              <a:rPr lang="en-GB" sz="2000" dirty="0"/>
              <a:t>In der Krisenphase ist das Team für Folgendes zuständig:</a:t>
            </a:r>
            <a:endParaRPr lang="en-IE" sz="2000" dirty="0"/>
          </a:p>
          <a:p>
            <a:pPr marL="342900" indent="-342900" algn="l" rtl="0" fontAlgn="base">
              <a:lnSpc>
                <a:spcPct val="100000"/>
              </a:lnSpc>
              <a:spcBef>
                <a:spcPts val="0"/>
              </a:spcBef>
              <a:buFont typeface="Arial" panose="020B0604020202020204" pitchFamily="34" charset="0"/>
              <a:buChar char="•"/>
            </a:pPr>
            <a:endParaRPr lang="en-GB" sz="1000" i="0" dirty="0">
              <a:solidFill>
                <a:schemeClr val="bg1"/>
              </a:solidFill>
              <a:effectLst/>
            </a:endParaRPr>
          </a:p>
          <a:p>
            <a:pPr algn="l" rtl="0" fontAlgn="base">
              <a:lnSpc>
                <a:spcPct val="100000"/>
              </a:lnSpc>
              <a:spcBef>
                <a:spcPts val="0"/>
              </a:spcBef>
              <a:buFont typeface="Arial" panose="020B0604020202020204" pitchFamily="34" charset="0"/>
              <a:buChar char="•"/>
            </a:pPr>
            <a:r>
              <a:rPr lang="en-GB" sz="2000" b="0" i="0" dirty="0">
                <a:effectLst/>
              </a:rPr>
              <a:t>Überwachen und </a:t>
            </a:r>
            <a:r>
              <a:rPr lang="en-GB" sz="2000" b="0" i="0" dirty="0" err="1">
                <a:effectLst/>
              </a:rPr>
              <a:t>Erkennen</a:t>
            </a:r>
            <a:r>
              <a:rPr lang="en-GB" sz="2000" b="0" i="0" dirty="0">
                <a:effectLst/>
              </a:rPr>
              <a:t> </a:t>
            </a:r>
            <a:r>
              <a:rPr lang="en-GB" sz="2000" dirty="0"/>
              <a:t>der</a:t>
            </a:r>
            <a:r>
              <a:rPr lang="en-GB" sz="2000" b="0" i="0" dirty="0">
                <a:effectLst/>
              </a:rPr>
              <a:t> </a:t>
            </a:r>
            <a:r>
              <a:rPr lang="en-GB" sz="2000" b="1" i="0" dirty="0">
                <a:effectLst/>
              </a:rPr>
              <a:t>ersten Anzeichen </a:t>
            </a:r>
            <a:r>
              <a:rPr lang="en-GB" sz="2000" b="0" i="0" dirty="0">
                <a:effectLst/>
              </a:rPr>
              <a:t>einer Krise oder eines Notfalls. </a:t>
            </a:r>
            <a:r>
              <a:rPr lang="en-GB" sz="2000" b="0" i="0" dirty="0" err="1">
                <a:effectLst/>
              </a:rPr>
              <a:t>Bedenken</a:t>
            </a:r>
            <a:r>
              <a:rPr lang="en-GB" sz="2000" b="0" i="0" dirty="0">
                <a:effectLst/>
              </a:rPr>
              <a:t> Sie, dass sowohl eine </a:t>
            </a:r>
            <a:r>
              <a:rPr lang="en-GB" sz="2000" dirty="0"/>
              <a:t>regionale Krise als auch eine lokal begrenzte Krise eine Region betreffen kann</a:t>
            </a:r>
            <a:endParaRPr lang="en-GB" sz="2000" b="0" i="0" dirty="0">
              <a:effectLst/>
            </a:endParaRPr>
          </a:p>
          <a:p>
            <a:pPr algn="l" rtl="0" fontAlgn="base">
              <a:lnSpc>
                <a:spcPct val="100000"/>
              </a:lnSpc>
              <a:spcBef>
                <a:spcPts val="0"/>
              </a:spcBef>
              <a:buFont typeface="Arial" panose="020B0604020202020204" pitchFamily="34" charset="0"/>
              <a:buChar char="•"/>
            </a:pPr>
            <a:r>
              <a:rPr lang="en-GB" sz="2000" b="1" i="0" dirty="0">
                <a:effectLst/>
              </a:rPr>
              <a:t>Bewertung der Auswirkungen </a:t>
            </a:r>
            <a:r>
              <a:rPr lang="en-GB" sz="2000" b="0" i="0" dirty="0">
                <a:effectLst/>
              </a:rPr>
              <a:t>der Krise und Aktivierung der Krisenreaktion und des Krisenmanagementsystems</a:t>
            </a:r>
          </a:p>
          <a:p>
            <a:pPr algn="l" rtl="0" fontAlgn="base">
              <a:lnSpc>
                <a:spcPct val="100000"/>
              </a:lnSpc>
              <a:spcBef>
                <a:spcPts val="0"/>
              </a:spcBef>
              <a:buFont typeface="Arial" panose="020B0604020202020204" pitchFamily="34" charset="0"/>
              <a:buChar char="•"/>
            </a:pPr>
            <a:r>
              <a:rPr lang="en-GB" sz="2000" b="1" i="0" dirty="0">
                <a:effectLst/>
              </a:rPr>
              <a:t>Umsetzung von Notfallmaßnahmen </a:t>
            </a:r>
            <a:r>
              <a:rPr lang="en-GB" sz="2000" b="0" i="0" dirty="0">
                <a:effectLst/>
              </a:rPr>
              <a:t>und Notfallplänen</a:t>
            </a:r>
          </a:p>
          <a:p>
            <a:pPr algn="l" rtl="0" fontAlgn="base">
              <a:lnSpc>
                <a:spcPct val="100000"/>
              </a:lnSpc>
              <a:spcBef>
                <a:spcPts val="0"/>
              </a:spcBef>
              <a:buFont typeface="Arial" panose="020B0604020202020204" pitchFamily="34" charset="0"/>
              <a:buChar char="•"/>
            </a:pPr>
            <a:r>
              <a:rPr lang="en-GB" sz="2000" b="1" i="0" dirty="0" err="1">
                <a:effectLst/>
              </a:rPr>
              <a:t>Weitergabe</a:t>
            </a:r>
            <a:r>
              <a:rPr lang="en-GB" sz="2000" b="0" i="0" dirty="0">
                <a:effectLst/>
              </a:rPr>
              <a:t> </a:t>
            </a:r>
            <a:r>
              <a:rPr lang="en-GB" sz="2000" dirty="0" err="1"/>
              <a:t>w</a:t>
            </a:r>
            <a:r>
              <a:rPr lang="en-GB" sz="2000" b="0" i="0" dirty="0" err="1">
                <a:effectLst/>
              </a:rPr>
              <a:t>ichtiger</a:t>
            </a:r>
            <a:r>
              <a:rPr lang="en-GB" sz="2000" b="0" i="0" dirty="0">
                <a:effectLst/>
              </a:rPr>
              <a:t> Informationen an alle </a:t>
            </a:r>
            <a:r>
              <a:rPr lang="en-GB" sz="2000" b="0" i="0" dirty="0" err="1">
                <a:effectLst/>
              </a:rPr>
              <a:t>Beteiligten</a:t>
            </a:r>
            <a:endParaRPr lang="en-GB" sz="2000" b="1" i="0" dirty="0">
              <a:effectLst/>
            </a:endParaRPr>
          </a:p>
          <a:p>
            <a:pPr algn="l" rtl="0" fontAlgn="base">
              <a:lnSpc>
                <a:spcPct val="100000"/>
              </a:lnSpc>
              <a:spcBef>
                <a:spcPts val="0"/>
              </a:spcBef>
              <a:buFont typeface="Arial" panose="020B0604020202020204" pitchFamily="34" charset="0"/>
              <a:buChar char="•"/>
            </a:pPr>
            <a:r>
              <a:rPr lang="en-GB" sz="2000" b="1" i="0" dirty="0">
                <a:effectLst/>
              </a:rPr>
              <a:t>Vermittlung von Hilfsdiensten</a:t>
            </a:r>
            <a:r>
              <a:rPr lang="en-GB" sz="2000" b="0" i="0" dirty="0">
                <a:effectLst/>
              </a:rPr>
              <a:t>, wie Erste Hilfe, </a:t>
            </a:r>
            <a:r>
              <a:rPr lang="en-GB" sz="2000" dirty="0"/>
              <a:t>Notruf, </a:t>
            </a:r>
            <a:r>
              <a:rPr lang="en-GB" sz="2000" b="0" i="0" dirty="0">
                <a:effectLst/>
              </a:rPr>
              <a:t>psychologische Betreuung und Lebensmittel</a:t>
            </a:r>
          </a:p>
          <a:p>
            <a:pPr algn="l" rtl="0" fontAlgn="base">
              <a:lnSpc>
                <a:spcPct val="100000"/>
              </a:lnSpc>
              <a:spcBef>
                <a:spcPts val="0"/>
              </a:spcBef>
              <a:buFont typeface="Arial" panose="020B0604020202020204" pitchFamily="34" charset="0"/>
              <a:buChar char="•"/>
            </a:pPr>
            <a:r>
              <a:rPr lang="en-GB" sz="2000" b="1" i="0" dirty="0" err="1">
                <a:effectLst/>
              </a:rPr>
              <a:t>Koordinierung</a:t>
            </a:r>
            <a:r>
              <a:rPr lang="en-GB" sz="2000" b="1" i="0" dirty="0">
                <a:effectLst/>
              </a:rPr>
              <a:t> </a:t>
            </a:r>
            <a:r>
              <a:rPr lang="en-GB" sz="2000" b="0" i="0" dirty="0">
                <a:effectLst/>
              </a:rPr>
              <a:t>mit dem erweiterten </a:t>
            </a:r>
            <a:r>
              <a:rPr lang="en-GB" sz="2000" b="0" i="0" dirty="0" err="1">
                <a:effectLst/>
              </a:rPr>
              <a:t>Krisenmanagementzentrum</a:t>
            </a:r>
            <a:r>
              <a:rPr lang="en-GB" sz="2000" b="0" i="0" dirty="0">
                <a:effectLst/>
              </a:rPr>
              <a:t> (einschließlich Notfalldienste und Freiwillige) und der </a:t>
            </a:r>
            <a:r>
              <a:rPr lang="en-GB" sz="2000" b="0" i="0" dirty="0" err="1">
                <a:effectLst/>
              </a:rPr>
              <a:t>Lenkungsgruppe</a:t>
            </a:r>
            <a:endParaRPr lang="en-GB" sz="2000" b="0" i="0" dirty="0">
              <a:effectLst/>
            </a:endParaRPr>
          </a:p>
          <a:p>
            <a:pPr marL="0" indent="0">
              <a:lnSpc>
                <a:spcPct val="100000"/>
              </a:lnSpc>
              <a:spcBef>
                <a:spcPts val="0"/>
              </a:spcBef>
            </a:pPr>
            <a:endParaRPr lang="en-IE" sz="2000" dirty="0"/>
          </a:p>
        </p:txBody>
      </p:sp>
      <p:sp>
        <p:nvSpPr>
          <p:cNvPr id="3" name="Text Placeholder 2">
            <a:extLst>
              <a:ext uri="{FF2B5EF4-FFF2-40B4-BE49-F238E27FC236}">
                <a16:creationId xmlns:a16="http://schemas.microsoft.com/office/drawing/2014/main" id="{D2F01C56-6D05-2F9D-314B-1DCAE2FEAB77}"/>
              </a:ext>
            </a:extLst>
          </p:cNvPr>
          <p:cNvSpPr>
            <a:spLocks noGrp="1"/>
          </p:cNvSpPr>
          <p:nvPr>
            <p:ph type="body" sz="quarter" idx="16"/>
          </p:nvPr>
        </p:nvSpPr>
        <p:spPr>
          <a:xfrm>
            <a:off x="234816" y="0"/>
            <a:ext cx="11957183" cy="1006117"/>
          </a:xfrm>
          <a:solidFill>
            <a:srgbClr val="79527B"/>
          </a:solidFill>
        </p:spPr>
        <p:txBody>
          <a:bodyPr>
            <a:normAutofit fontScale="92500" lnSpcReduction="10000"/>
          </a:bodyPr>
          <a:lstStyle/>
          <a:p>
            <a:pPr algn="ctr">
              <a:lnSpc>
                <a:spcPct val="120000"/>
              </a:lnSpc>
              <a:spcBef>
                <a:spcPts val="0"/>
              </a:spcBef>
            </a:pPr>
            <a:r>
              <a:rPr lang="en-GB" sz="2800" b="0" i="0" dirty="0">
                <a:effectLst/>
              </a:rPr>
              <a:t>Überblick über die </a:t>
            </a:r>
            <a:r>
              <a:rPr lang="en-GB" sz="2800" b="0" i="0" dirty="0" err="1">
                <a:effectLst/>
              </a:rPr>
              <a:t>Zuständigkeiten</a:t>
            </a:r>
            <a:r>
              <a:rPr lang="en-GB" sz="2800" b="0" i="0" dirty="0">
                <a:effectLst/>
              </a:rPr>
              <a:t> des </a:t>
            </a:r>
          </a:p>
          <a:p>
            <a:pPr algn="ctr">
              <a:lnSpc>
                <a:spcPct val="120000"/>
              </a:lnSpc>
              <a:spcBef>
                <a:spcPts val="0"/>
              </a:spcBef>
            </a:pPr>
            <a:r>
              <a:rPr lang="en-GB" sz="2800" b="0" i="0" dirty="0">
                <a:effectLst/>
              </a:rPr>
              <a:t>KMTT</a:t>
            </a:r>
            <a:endParaRPr lang="en-IE" sz="2800" dirty="0"/>
          </a:p>
          <a:p>
            <a:pPr algn="ctr">
              <a:lnSpc>
                <a:spcPct val="120000"/>
              </a:lnSpc>
              <a:spcBef>
                <a:spcPts val="0"/>
              </a:spcBef>
            </a:pPr>
            <a:endParaRPr lang="en-IE" sz="2800" dirty="0"/>
          </a:p>
        </p:txBody>
      </p:sp>
      <p:sp>
        <p:nvSpPr>
          <p:cNvPr id="2" name="Rectangle: Rounded Corners 1">
            <a:extLst>
              <a:ext uri="{FF2B5EF4-FFF2-40B4-BE49-F238E27FC236}">
                <a16:creationId xmlns:a16="http://schemas.microsoft.com/office/drawing/2014/main" id="{4034A0B2-29F6-5CE1-6483-18332FA5D391}"/>
              </a:ext>
            </a:extLst>
          </p:cNvPr>
          <p:cNvSpPr/>
          <p:nvPr/>
        </p:nvSpPr>
        <p:spPr>
          <a:xfrm>
            <a:off x="676274" y="161926"/>
            <a:ext cx="2314575" cy="777517"/>
          </a:xfrm>
          <a:prstGeom prst="roundRect">
            <a:avLst/>
          </a:prstGeom>
          <a:solidFill>
            <a:srgbClr val="F279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b="1" dirty="0"/>
              <a:t>In der Krise Stufe 2</a:t>
            </a:r>
          </a:p>
        </p:txBody>
      </p:sp>
      <p:pic>
        <p:nvPicPr>
          <p:cNvPr id="4" name="Picture Placeholder 9" descr="A car parked in front of a building that is falling apart&#10;&#10;Description automatically generated with medium confidence">
            <a:extLst>
              <a:ext uri="{FF2B5EF4-FFF2-40B4-BE49-F238E27FC236}">
                <a16:creationId xmlns:a16="http://schemas.microsoft.com/office/drawing/2014/main" id="{C5E1AC2A-D099-157F-C701-D553061449CC}"/>
              </a:ext>
            </a:extLst>
          </p:cNvPr>
          <p:cNvPicPr>
            <a:picLocks noGrp="1" noChangeAspect="1"/>
          </p:cNvPicPr>
          <p:nvPr>
            <p:ph type="pic" sz="quarter" idx="10"/>
          </p:nvPr>
        </p:nvPicPr>
        <p:blipFill>
          <a:blip r:embed="rId2"/>
          <a:srcRect l="15958" r="15958"/>
          <a:stretch>
            <a:fillRect/>
          </a:stretch>
        </p:blipFill>
        <p:spPr>
          <a:xfrm>
            <a:off x="7309643" y="1006117"/>
            <a:ext cx="4882356" cy="4780670"/>
          </a:xfrm>
        </p:spPr>
      </p:pic>
    </p:spTree>
    <p:extLst>
      <p:ext uri="{BB962C8B-B14F-4D97-AF65-F5344CB8AC3E}">
        <p14:creationId xmlns:p14="http://schemas.microsoft.com/office/powerpoint/2010/main" val="6200046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92595B-903E-6DB9-BE04-F95C733891D4}"/>
              </a:ext>
            </a:extLst>
          </p:cNvPr>
          <p:cNvSpPr/>
          <p:nvPr/>
        </p:nvSpPr>
        <p:spPr>
          <a:xfrm>
            <a:off x="234817" y="847725"/>
            <a:ext cx="7489958" cy="6010275"/>
          </a:xfrm>
          <a:prstGeom prst="rect">
            <a:avLst/>
          </a:prstGeom>
          <a:solidFill>
            <a:srgbClr val="7952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xt Placeholder 4">
            <a:extLst>
              <a:ext uri="{FF2B5EF4-FFF2-40B4-BE49-F238E27FC236}">
                <a16:creationId xmlns:a16="http://schemas.microsoft.com/office/drawing/2014/main" id="{C4371C15-DBCD-7E54-68D9-6A425D55BF25}"/>
              </a:ext>
            </a:extLst>
          </p:cNvPr>
          <p:cNvSpPr>
            <a:spLocks noGrp="1"/>
          </p:cNvSpPr>
          <p:nvPr>
            <p:ph type="body" sz="quarter" idx="18"/>
          </p:nvPr>
        </p:nvSpPr>
        <p:spPr>
          <a:xfrm>
            <a:off x="742949" y="1006117"/>
            <a:ext cx="6429375" cy="5632807"/>
          </a:xfrm>
        </p:spPr>
        <p:txBody>
          <a:bodyPr>
            <a:noAutofit/>
          </a:bodyPr>
          <a:lstStyle/>
          <a:p>
            <a:endParaRPr lang="en-GB" sz="1900" dirty="0"/>
          </a:p>
          <a:p>
            <a:pPr marL="0" indent="0" algn="l" rtl="0" fontAlgn="base">
              <a:lnSpc>
                <a:spcPct val="100000"/>
              </a:lnSpc>
              <a:spcBef>
                <a:spcPts val="0"/>
              </a:spcBef>
            </a:pPr>
            <a:r>
              <a:rPr lang="en-GB" b="1" dirty="0"/>
              <a:t>Stufe 3 - Erholung, Wiederaufbau, </a:t>
            </a:r>
            <a:r>
              <a:rPr lang="en-GB" b="1" dirty="0" err="1"/>
              <a:t>Resilienz</a:t>
            </a:r>
            <a:endParaRPr lang="en-GB" b="1" dirty="0"/>
          </a:p>
          <a:p>
            <a:pPr marL="342900" indent="-342900" algn="l" rtl="0" fontAlgn="base">
              <a:lnSpc>
                <a:spcPct val="100000"/>
              </a:lnSpc>
              <a:spcBef>
                <a:spcPts val="0"/>
              </a:spcBef>
              <a:buFont typeface="Arial" panose="020B0604020202020204" pitchFamily="34" charset="0"/>
              <a:buChar char="•"/>
            </a:pPr>
            <a:endParaRPr lang="en-GB" sz="1000" i="0" dirty="0">
              <a:solidFill>
                <a:schemeClr val="bg1"/>
              </a:solidFill>
              <a:effectLst/>
            </a:endParaRPr>
          </a:p>
          <a:p>
            <a:pPr algn="l" rtl="0" fontAlgn="base">
              <a:lnSpc>
                <a:spcPct val="100000"/>
              </a:lnSpc>
              <a:spcBef>
                <a:spcPts val="0"/>
              </a:spcBef>
            </a:pPr>
            <a:r>
              <a:rPr lang="en-GB" sz="2000" b="0" i="0" dirty="0">
                <a:effectLst/>
              </a:rPr>
              <a:t>Im Anschluss an eine Krise geht das Team wie folgt vor:</a:t>
            </a:r>
          </a:p>
          <a:p>
            <a:pPr algn="l" rtl="0" fontAlgn="base">
              <a:lnSpc>
                <a:spcPct val="100000"/>
              </a:lnSpc>
              <a:spcBef>
                <a:spcPts val="0"/>
              </a:spcBef>
            </a:pPr>
            <a:endParaRPr lang="en-GB" sz="2000" b="0" i="0" dirty="0">
              <a:effectLst/>
            </a:endParaRPr>
          </a:p>
          <a:p>
            <a:pPr algn="l" rtl="0" fontAlgn="base">
              <a:lnSpc>
                <a:spcPct val="100000"/>
              </a:lnSpc>
              <a:spcBef>
                <a:spcPts val="0"/>
              </a:spcBef>
              <a:buFont typeface="Arial" panose="020B0604020202020204" pitchFamily="34" charset="0"/>
              <a:buChar char="•"/>
            </a:pPr>
            <a:r>
              <a:rPr lang="en-GB" sz="2000" b="1" i="0" dirty="0" err="1">
                <a:effectLst/>
              </a:rPr>
              <a:t>Überprüfen</a:t>
            </a:r>
            <a:r>
              <a:rPr lang="en-GB" sz="2000" b="0" i="0" dirty="0">
                <a:effectLst/>
              </a:rPr>
              <a:t>, was gut und was nicht gut funktioniert hat</a:t>
            </a:r>
          </a:p>
          <a:p>
            <a:pPr algn="l" rtl="0" fontAlgn="base">
              <a:lnSpc>
                <a:spcPct val="100000"/>
              </a:lnSpc>
              <a:spcBef>
                <a:spcPts val="0"/>
              </a:spcBef>
              <a:buFont typeface="Arial" panose="020B0604020202020204" pitchFamily="34" charset="0"/>
              <a:buChar char="•"/>
            </a:pPr>
            <a:r>
              <a:rPr lang="en-GB" sz="2000" dirty="0" err="1"/>
              <a:t>Aktualisieren</a:t>
            </a:r>
            <a:r>
              <a:rPr lang="en-GB" sz="2000" dirty="0"/>
              <a:t> des Audits und der SWOT (z. B. neue Infrastrukturen zur Krisenprävention oder Wartungsarbeiten, die infolge der Krise erforderlich </a:t>
            </a:r>
            <a:r>
              <a:rPr lang="en-GB" sz="2000" dirty="0" err="1"/>
              <a:t>sind</a:t>
            </a:r>
            <a:r>
              <a:rPr lang="en-GB" sz="2000" dirty="0"/>
              <a:t>) </a:t>
            </a:r>
            <a:endParaRPr lang="en-GB" sz="2000" b="0" i="0" dirty="0">
              <a:effectLst/>
            </a:endParaRPr>
          </a:p>
          <a:p>
            <a:pPr algn="l" rtl="0" fontAlgn="base">
              <a:lnSpc>
                <a:spcPct val="100000"/>
              </a:lnSpc>
              <a:spcBef>
                <a:spcPts val="0"/>
              </a:spcBef>
              <a:buFont typeface="Arial" panose="020B0604020202020204" pitchFamily="34" charset="0"/>
              <a:buChar char="•"/>
            </a:pPr>
            <a:r>
              <a:rPr lang="en-GB" sz="2000" b="0" i="0" dirty="0">
                <a:effectLst/>
              </a:rPr>
              <a:t>Überarbeitung der Krisenmanagementstrategie und des Krisenmanagementplans sowie anderer wichtiger Dokumente und Strategien auf der Grundlage neuer Erkenntnisse</a:t>
            </a:r>
          </a:p>
          <a:p>
            <a:pPr algn="l" rtl="0" fontAlgn="base">
              <a:lnSpc>
                <a:spcPct val="100000"/>
              </a:lnSpc>
              <a:spcBef>
                <a:spcPts val="0"/>
              </a:spcBef>
              <a:buFont typeface="Arial" panose="020B0604020202020204" pitchFamily="34" charset="0"/>
              <a:buChar char="•"/>
            </a:pPr>
            <a:r>
              <a:rPr lang="en-GB" sz="2000" b="0" i="0" dirty="0" err="1">
                <a:effectLst/>
              </a:rPr>
              <a:t>Mitteilung</a:t>
            </a:r>
            <a:r>
              <a:rPr lang="en-GB" sz="2000" b="0" i="0" dirty="0">
                <a:effectLst/>
              </a:rPr>
              <a:t> der Änderungen an die Beteiligten. Aktualisierung und Bereitstellung neuer Schulungs- und Reaktionsverfahren</a:t>
            </a:r>
          </a:p>
          <a:p>
            <a:pPr marL="0" indent="0">
              <a:lnSpc>
                <a:spcPct val="100000"/>
              </a:lnSpc>
              <a:spcBef>
                <a:spcPts val="0"/>
              </a:spcBef>
            </a:pPr>
            <a:endParaRPr lang="en-IE" sz="2000" dirty="0"/>
          </a:p>
        </p:txBody>
      </p:sp>
      <p:sp>
        <p:nvSpPr>
          <p:cNvPr id="3" name="Text Placeholder 2">
            <a:extLst>
              <a:ext uri="{FF2B5EF4-FFF2-40B4-BE49-F238E27FC236}">
                <a16:creationId xmlns:a16="http://schemas.microsoft.com/office/drawing/2014/main" id="{D2F01C56-6D05-2F9D-314B-1DCAE2FEAB77}"/>
              </a:ext>
            </a:extLst>
          </p:cNvPr>
          <p:cNvSpPr>
            <a:spLocks noGrp="1"/>
          </p:cNvSpPr>
          <p:nvPr>
            <p:ph type="body" sz="quarter" idx="16"/>
          </p:nvPr>
        </p:nvSpPr>
        <p:spPr>
          <a:xfrm>
            <a:off x="234816" y="0"/>
            <a:ext cx="11957183" cy="1006117"/>
          </a:xfrm>
          <a:solidFill>
            <a:srgbClr val="79527B"/>
          </a:solidFill>
        </p:spPr>
        <p:txBody>
          <a:bodyPr>
            <a:normAutofit/>
          </a:bodyPr>
          <a:lstStyle/>
          <a:p>
            <a:pPr algn="ctr">
              <a:lnSpc>
                <a:spcPct val="120000"/>
              </a:lnSpc>
              <a:spcBef>
                <a:spcPts val="0"/>
              </a:spcBef>
            </a:pPr>
            <a:r>
              <a:rPr lang="en-GB" sz="2800" b="0" i="0" dirty="0">
                <a:effectLst/>
              </a:rPr>
              <a:t>Überblick über die </a:t>
            </a:r>
            <a:r>
              <a:rPr lang="en-GB" sz="2800" b="0" i="0" dirty="0" err="1">
                <a:effectLst/>
              </a:rPr>
              <a:t>Zuständigkeiten</a:t>
            </a:r>
            <a:r>
              <a:rPr lang="en-GB" sz="2800" b="0" i="0" dirty="0">
                <a:effectLst/>
              </a:rPr>
              <a:t> des </a:t>
            </a:r>
          </a:p>
          <a:p>
            <a:pPr algn="ctr">
              <a:lnSpc>
                <a:spcPct val="120000"/>
              </a:lnSpc>
              <a:spcBef>
                <a:spcPts val="0"/>
              </a:spcBef>
            </a:pPr>
            <a:r>
              <a:rPr lang="en-GB" sz="2800" b="0" i="0" dirty="0">
                <a:effectLst/>
              </a:rPr>
              <a:t>KMTT</a:t>
            </a:r>
            <a:endParaRPr lang="en-IE" sz="2800" dirty="0"/>
          </a:p>
          <a:p>
            <a:pPr algn="ctr">
              <a:lnSpc>
                <a:spcPct val="120000"/>
              </a:lnSpc>
              <a:spcBef>
                <a:spcPts val="0"/>
              </a:spcBef>
            </a:pPr>
            <a:endParaRPr lang="en-IE" sz="2800" dirty="0"/>
          </a:p>
        </p:txBody>
      </p:sp>
      <p:sp>
        <p:nvSpPr>
          <p:cNvPr id="2" name="Rectangle: Rounded Corners 1">
            <a:extLst>
              <a:ext uri="{FF2B5EF4-FFF2-40B4-BE49-F238E27FC236}">
                <a16:creationId xmlns:a16="http://schemas.microsoft.com/office/drawing/2014/main" id="{4034A0B2-29F6-5CE1-6483-18332FA5D391}"/>
              </a:ext>
            </a:extLst>
          </p:cNvPr>
          <p:cNvSpPr/>
          <p:nvPr/>
        </p:nvSpPr>
        <p:spPr>
          <a:xfrm>
            <a:off x="644392" y="193496"/>
            <a:ext cx="2257426" cy="777517"/>
          </a:xfrm>
          <a:prstGeom prst="roundRect">
            <a:avLst/>
          </a:prstGeom>
          <a:solidFill>
            <a:srgbClr val="F279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b="1" dirty="0" err="1"/>
              <a:t>Nach</a:t>
            </a:r>
            <a:r>
              <a:rPr lang="en-IE" sz="2400" b="1" dirty="0"/>
              <a:t> der </a:t>
            </a:r>
            <a:r>
              <a:rPr lang="en-IE" sz="2400" b="1" dirty="0" err="1"/>
              <a:t>Krise</a:t>
            </a:r>
            <a:r>
              <a:rPr lang="en-IE" sz="2400" b="1" dirty="0"/>
              <a:t> </a:t>
            </a:r>
            <a:r>
              <a:rPr lang="en-IE" sz="2400" b="1" dirty="0" err="1"/>
              <a:t>Stufe</a:t>
            </a:r>
            <a:r>
              <a:rPr lang="en-IE" sz="2400" b="1" dirty="0"/>
              <a:t> 3</a:t>
            </a:r>
          </a:p>
        </p:txBody>
      </p:sp>
      <p:pic>
        <p:nvPicPr>
          <p:cNvPr id="4" name="Bildplatzhalter 3">
            <a:extLst>
              <a:ext uri="{FF2B5EF4-FFF2-40B4-BE49-F238E27FC236}">
                <a16:creationId xmlns:a16="http://schemas.microsoft.com/office/drawing/2014/main" id="{A91F02EE-9F60-697C-EFC5-05BD31C53071}"/>
              </a:ext>
            </a:extLst>
          </p:cNvPr>
          <p:cNvPicPr>
            <a:picLocks noGrp="1" noChangeAspect="1"/>
          </p:cNvPicPr>
          <p:nvPr>
            <p:ph type="pic" sz="quarter" idx="10"/>
          </p:nvPr>
        </p:nvPicPr>
        <p:blipFill>
          <a:blip r:embed="rId2"/>
          <a:srcRect l="27" r="27"/>
          <a:stretch>
            <a:fillRect/>
          </a:stretch>
        </p:blipFill>
        <p:spPr>
          <a:xfrm>
            <a:off x="7206022" y="971014"/>
            <a:ext cx="4985978" cy="4880870"/>
          </a:xfrm>
          <a:prstGeom prst="rect">
            <a:avLst/>
          </a:prstGeom>
        </p:spPr>
      </p:pic>
    </p:spTree>
    <p:extLst>
      <p:ext uri="{BB962C8B-B14F-4D97-AF65-F5344CB8AC3E}">
        <p14:creationId xmlns:p14="http://schemas.microsoft.com/office/powerpoint/2010/main" val="16020592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7">
            <a:extLst>
              <a:ext uri="{FF2B5EF4-FFF2-40B4-BE49-F238E27FC236}">
                <a16:creationId xmlns:a16="http://schemas.microsoft.com/office/drawing/2014/main" id="{BDEBF2C3-C8F7-F543-DF7C-B17BF2325CB0}"/>
              </a:ext>
            </a:extLst>
          </p:cNvPr>
          <p:cNvSpPr>
            <a:spLocks noGrp="1"/>
          </p:cNvSpPr>
          <p:nvPr>
            <p:ph type="body" sz="quarter" idx="16"/>
          </p:nvPr>
        </p:nvSpPr>
        <p:spPr>
          <a:xfrm>
            <a:off x="6420495" y="1057275"/>
            <a:ext cx="5428605" cy="2228850"/>
          </a:xfrm>
        </p:spPr>
        <p:txBody>
          <a:bodyPr>
            <a:normAutofit fontScale="85000" lnSpcReduction="20000"/>
          </a:bodyPr>
          <a:lstStyle/>
          <a:p>
            <a:pPr>
              <a:lnSpc>
                <a:spcPct val="120000"/>
              </a:lnSpc>
              <a:spcBef>
                <a:spcPts val="0"/>
              </a:spcBef>
            </a:pPr>
            <a:r>
              <a:rPr lang="en-IE" dirty="0"/>
              <a:t>4.  </a:t>
            </a:r>
            <a:r>
              <a:rPr lang="en-IE" sz="3500" dirty="0"/>
              <a:t>Bildung einer </a:t>
            </a:r>
            <a:r>
              <a:rPr lang="en-IE" sz="3500" dirty="0" err="1"/>
              <a:t>Krisenmanagement-Lenkungsgruppe</a:t>
            </a:r>
            <a:r>
              <a:rPr lang="en-IE" sz="3500" dirty="0"/>
              <a:t> (KLG)</a:t>
            </a:r>
          </a:p>
          <a:p>
            <a:pPr>
              <a:lnSpc>
                <a:spcPct val="120000"/>
              </a:lnSpc>
              <a:spcBef>
                <a:spcPts val="0"/>
              </a:spcBef>
            </a:pPr>
            <a:r>
              <a:rPr lang="en-IE" sz="2800" i="1" dirty="0"/>
              <a:t>Regionale Entscheidungsträger in der Krise</a:t>
            </a:r>
          </a:p>
          <a:p>
            <a:pPr>
              <a:lnSpc>
                <a:spcPct val="120000"/>
              </a:lnSpc>
              <a:spcBef>
                <a:spcPts val="0"/>
              </a:spcBef>
            </a:pPr>
            <a:endParaRPr lang="en-IE" dirty="0"/>
          </a:p>
        </p:txBody>
      </p:sp>
      <p:pic>
        <p:nvPicPr>
          <p:cNvPr id="2" name="Picture Placeholder 9" descr="A picture containing plant, tree&#10;&#10;Description automatically generated">
            <a:extLst>
              <a:ext uri="{FF2B5EF4-FFF2-40B4-BE49-F238E27FC236}">
                <a16:creationId xmlns:a16="http://schemas.microsoft.com/office/drawing/2014/main" id="{C34943CB-97FC-DB67-7EA8-6452AA121C4B}"/>
              </a:ext>
            </a:extLst>
          </p:cNvPr>
          <p:cNvPicPr>
            <a:picLocks noGrp="1" noChangeAspect="1"/>
          </p:cNvPicPr>
          <p:nvPr>
            <p:ph type="pic" sz="quarter" idx="10"/>
          </p:nvPr>
        </p:nvPicPr>
        <p:blipFill>
          <a:blip r:embed="rId2"/>
          <a:srcRect t="12970" b="12970"/>
          <a:stretch>
            <a:fillRect/>
          </a:stretch>
        </p:blipFill>
        <p:spPr>
          <a:xfrm>
            <a:off x="241300" y="228600"/>
            <a:ext cx="11696700" cy="5764213"/>
          </a:xfrm>
        </p:spPr>
      </p:pic>
    </p:spTree>
    <p:extLst>
      <p:ext uri="{BB962C8B-B14F-4D97-AF65-F5344CB8AC3E}">
        <p14:creationId xmlns:p14="http://schemas.microsoft.com/office/powerpoint/2010/main" val="1793880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35544BA-ED8F-15D6-9B1E-E5380459E6BE}"/>
              </a:ext>
            </a:extLst>
          </p:cNvPr>
          <p:cNvSpPr>
            <a:spLocks noGrp="1"/>
          </p:cNvSpPr>
          <p:nvPr>
            <p:ph type="body" sz="quarter" idx="16"/>
          </p:nvPr>
        </p:nvSpPr>
        <p:spPr>
          <a:xfrm>
            <a:off x="0" y="149238"/>
            <a:ext cx="11470341" cy="582221"/>
          </a:xfrm>
        </p:spPr>
        <p:txBody>
          <a:bodyPr>
            <a:normAutofit fontScale="92500"/>
          </a:bodyPr>
          <a:lstStyle/>
          <a:p>
            <a:pPr algn="ctr"/>
            <a:r>
              <a:rPr lang="en-IE" sz="2800" dirty="0"/>
              <a:t>Bildung der </a:t>
            </a:r>
            <a:r>
              <a:rPr lang="en-IE" sz="2800" b="1" dirty="0"/>
              <a:t>Krisenmanagement-Lenkungsgruppe (Ebene der Entscheidungsträger)</a:t>
            </a:r>
          </a:p>
        </p:txBody>
      </p:sp>
      <p:sp>
        <p:nvSpPr>
          <p:cNvPr id="11" name="Rectangle 10">
            <a:extLst>
              <a:ext uri="{FF2B5EF4-FFF2-40B4-BE49-F238E27FC236}">
                <a16:creationId xmlns:a16="http://schemas.microsoft.com/office/drawing/2014/main" id="{39CDA248-0CE1-6E35-D4F9-880CAC9EC23B}"/>
              </a:ext>
            </a:extLst>
          </p:cNvPr>
          <p:cNvSpPr/>
          <p:nvPr/>
        </p:nvSpPr>
        <p:spPr>
          <a:xfrm>
            <a:off x="10179106" y="4533900"/>
            <a:ext cx="2012893" cy="887742"/>
          </a:xfrm>
          <a:prstGeom prst="rect">
            <a:avLst/>
          </a:prstGeom>
          <a:solidFill>
            <a:srgbClr val="7A54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err="1"/>
              <a:t>Regionale</a:t>
            </a:r>
            <a:r>
              <a:rPr lang="en-IE" b="1" dirty="0"/>
              <a:t> </a:t>
            </a:r>
            <a:r>
              <a:rPr lang="en-IE" b="1" dirty="0" err="1"/>
              <a:t>Entscheidungs-träger</a:t>
            </a:r>
            <a:r>
              <a:rPr lang="en-IE" b="1" dirty="0"/>
              <a:t> für die Krise</a:t>
            </a:r>
          </a:p>
        </p:txBody>
      </p:sp>
      <p:sp>
        <p:nvSpPr>
          <p:cNvPr id="2" name="Rectangle 1">
            <a:extLst>
              <a:ext uri="{FF2B5EF4-FFF2-40B4-BE49-F238E27FC236}">
                <a16:creationId xmlns:a16="http://schemas.microsoft.com/office/drawing/2014/main" id="{FCDF49D6-5887-07D0-47CD-EAC9E3C4ADD8}"/>
              </a:ext>
            </a:extLst>
          </p:cNvPr>
          <p:cNvSpPr/>
          <p:nvPr/>
        </p:nvSpPr>
        <p:spPr>
          <a:xfrm>
            <a:off x="216460" y="3567793"/>
            <a:ext cx="10023023" cy="3214684"/>
          </a:xfrm>
          <a:prstGeom prst="rect">
            <a:avLst/>
          </a:prstGeom>
          <a:solidFill>
            <a:srgbClr val="7A54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b="1" dirty="0"/>
              <a:t>Krisenmanagement-Lenkungsgruppe (Führungsebene)</a:t>
            </a:r>
            <a:endParaRPr lang="en-IE" sz="2400" b="1" dirty="0">
              <a:solidFill>
                <a:schemeClr val="bg1"/>
              </a:solidFill>
              <a:hlinkClick r:id="rId2">
                <a:extLst>
                  <a:ext uri="{A12FA001-AC4F-418D-AE19-62706E023703}">
                    <ahyp:hlinkClr xmlns:ahyp="http://schemas.microsoft.com/office/drawing/2018/hyperlinkcolor" val="tx"/>
                  </a:ext>
                </a:extLst>
              </a:hlinkClick>
            </a:endParaRPr>
          </a:p>
          <a:p>
            <a:pPr algn="ctr"/>
            <a:r>
              <a:rPr lang="en-IE" sz="1600" i="1" dirty="0"/>
              <a:t>Vertreter des öffentlich-privaten Sektors oder eine hochrangige Gruppe. Dies sind die wichtigsten Entscheidungsträger, Experten, strategischen Denker, Führungspersönlichkeiten und Kommunalverwaltungen, die letztendlich eine regionale Tourismuskrise bewältigen werden. Sie beteiligen sich </a:t>
            </a:r>
            <a:r>
              <a:rPr lang="en-IE" sz="1600" i="1" dirty="0" err="1"/>
              <a:t>nicht</a:t>
            </a:r>
            <a:r>
              <a:rPr lang="en-IE" sz="1600" i="1" dirty="0"/>
              <a:t> an </a:t>
            </a:r>
            <a:r>
              <a:rPr lang="en-IE" sz="1600" i="1" dirty="0" err="1"/>
              <a:t>Krisenreaktionsmaßnahmen</a:t>
            </a:r>
            <a:r>
              <a:rPr lang="en-IE" sz="1600" i="1" dirty="0"/>
              <a:t>, sondern unterstützen die Region und das </a:t>
            </a:r>
            <a:r>
              <a:rPr lang="en-IE" sz="1600" i="1" dirty="0" err="1"/>
              <a:t>Krisenmanagementzentrum</a:t>
            </a:r>
            <a:r>
              <a:rPr lang="en-IE" sz="1600" i="1" dirty="0"/>
              <a:t> mit strategischer Entscheidungsfindung, Fachwissen, Anleitung und Beratung.</a:t>
            </a:r>
          </a:p>
          <a:p>
            <a:pPr algn="ctr"/>
            <a:endParaRPr lang="en-IE" sz="1600" b="1" i="1" dirty="0"/>
          </a:p>
          <a:p>
            <a:pPr algn="ctr"/>
            <a:r>
              <a:rPr lang="en-IE" sz="1600" b="1" i="1" dirty="0"/>
              <a:t>Berücksichtigung von </a:t>
            </a:r>
            <a:r>
              <a:rPr lang="en-IE" sz="1600" i="1" dirty="0"/>
              <a:t>Vertretern, Experten und Entscheidungsträgern des öffentlich-privaten Sektors</a:t>
            </a:r>
            <a:endParaRPr lang="en-IE" sz="1600" b="1" i="1" dirty="0"/>
          </a:p>
          <a:p>
            <a:pPr algn="ctr"/>
            <a:r>
              <a:rPr lang="en-IE" sz="1600" dirty="0"/>
              <a:t>Experten für Krisenmanagement, Fachleute aus der Tourismusbranche, </a:t>
            </a:r>
            <a:r>
              <a:rPr lang="en-IE" sz="1600" dirty="0" err="1"/>
              <a:t>Regierungsvertreter</a:t>
            </a:r>
            <a:r>
              <a:rPr lang="en-IE" sz="1600" dirty="0"/>
              <a:t>, Tourismusentwickler, Finanz- und Industrievertreter, Investoren, Vertreter führender regionaler Unternehmen, ein Vertreter aus </a:t>
            </a:r>
            <a:r>
              <a:rPr lang="en-IE" sz="1600" dirty="0" err="1"/>
              <a:t>jeder</a:t>
            </a:r>
            <a:r>
              <a:rPr lang="en-IE" sz="1600" dirty="0"/>
              <a:t> </a:t>
            </a:r>
            <a:r>
              <a:rPr lang="en-IE" sz="1600" dirty="0" err="1"/>
              <a:t>Tourismuskategorie</a:t>
            </a:r>
            <a:r>
              <a:rPr lang="en-IE" sz="1600" dirty="0"/>
              <a:t>, ein Vertreter aus den Bereichen Infrastruktur, Verkehr, Versorgungsunternehmen, Sicherheit </a:t>
            </a:r>
            <a:r>
              <a:rPr lang="en-IE" sz="1600" dirty="0" err="1"/>
              <a:t>usw</a:t>
            </a:r>
            <a:r>
              <a:rPr lang="en-IE" sz="1600" dirty="0"/>
              <a:t>.</a:t>
            </a:r>
            <a:endParaRPr lang="en-IE" sz="1600" b="1" i="1" dirty="0"/>
          </a:p>
        </p:txBody>
      </p:sp>
      <p:sp>
        <p:nvSpPr>
          <p:cNvPr id="10" name="TextBox 9">
            <a:extLst>
              <a:ext uri="{FF2B5EF4-FFF2-40B4-BE49-F238E27FC236}">
                <a16:creationId xmlns:a16="http://schemas.microsoft.com/office/drawing/2014/main" id="{5AD88B92-60AC-6B14-2119-386E31FA0130}"/>
              </a:ext>
            </a:extLst>
          </p:cNvPr>
          <p:cNvSpPr txBox="1"/>
          <p:nvPr/>
        </p:nvSpPr>
        <p:spPr>
          <a:xfrm>
            <a:off x="266980" y="705471"/>
            <a:ext cx="11658039" cy="2862322"/>
          </a:xfrm>
          <a:prstGeom prst="rect">
            <a:avLst/>
          </a:prstGeom>
          <a:noFill/>
        </p:spPr>
        <p:txBody>
          <a:bodyPr wrap="square" rtlCol="0">
            <a:spAutoFit/>
          </a:bodyPr>
          <a:lstStyle/>
          <a:p>
            <a:pPr algn="ctr"/>
            <a:r>
              <a:rPr lang="en-GB" sz="2000" dirty="0">
                <a:solidFill>
                  <a:srgbClr val="7A547C"/>
                </a:solidFill>
              </a:rPr>
              <a:t>Die öffentlich-private Partnerschaft bringt im Wesentlichen das Fachwissen der Regierung und des privaten Sektors zusammen, um die Prioritäten und Bedürfnisse der Öffentlichkeit in einer Krise effektiv und effizient zu erfüllen. Dabei handelt es sich um eine hochrangige strategische Gruppe, die die Hauptentscheidungsträger im Krisenfall sind. Sie werden in der Regel </a:t>
            </a:r>
            <a:r>
              <a:rPr lang="en-GB" sz="2000" dirty="0" err="1">
                <a:solidFill>
                  <a:srgbClr val="7A547C"/>
                </a:solidFill>
              </a:rPr>
              <a:t>aufgrund</a:t>
            </a:r>
            <a:r>
              <a:rPr lang="en-GB" sz="2000" dirty="0">
                <a:solidFill>
                  <a:srgbClr val="7A547C"/>
                </a:solidFill>
              </a:rPr>
              <a:t> ihres Fachwissens von außen geholt. </a:t>
            </a:r>
          </a:p>
          <a:p>
            <a:pPr marL="342900" indent="-342900">
              <a:buFont typeface="Wingdings" panose="05000000000000000000" pitchFamily="2" charset="2"/>
              <a:buChar char="q"/>
            </a:pPr>
            <a:r>
              <a:rPr lang="en-GB" sz="2000" dirty="0">
                <a:solidFill>
                  <a:srgbClr val="4D4D4D"/>
                </a:solidFill>
              </a:rPr>
              <a:t>Die </a:t>
            </a:r>
            <a:r>
              <a:rPr lang="en-GB" sz="2000" dirty="0" err="1">
                <a:solidFill>
                  <a:srgbClr val="4D4D4D"/>
                </a:solidFill>
              </a:rPr>
              <a:t>Mitglieder</a:t>
            </a:r>
            <a:r>
              <a:rPr lang="en-GB" sz="2000" dirty="0">
                <a:solidFill>
                  <a:srgbClr val="4D4D4D"/>
                </a:solidFill>
              </a:rPr>
              <a:t> </a:t>
            </a:r>
            <a:r>
              <a:rPr lang="en-GB" sz="2000" dirty="0" err="1">
                <a:solidFill>
                  <a:srgbClr val="4D4D4D"/>
                </a:solidFill>
              </a:rPr>
              <a:t>müssen</a:t>
            </a:r>
            <a:r>
              <a:rPr lang="en-GB" sz="2000" dirty="0">
                <a:solidFill>
                  <a:srgbClr val="4D4D4D"/>
                </a:solidFill>
              </a:rPr>
              <a:t> </a:t>
            </a:r>
            <a:r>
              <a:rPr lang="en-GB" sz="2000" dirty="0" err="1">
                <a:solidFill>
                  <a:srgbClr val="4D4D4D"/>
                </a:solidFill>
              </a:rPr>
              <a:t>über</a:t>
            </a:r>
            <a:r>
              <a:rPr lang="en-GB" sz="2000" dirty="0">
                <a:solidFill>
                  <a:srgbClr val="4D4D4D"/>
                </a:solidFill>
              </a:rPr>
              <a:t> das Wissen, die </a:t>
            </a:r>
            <a:r>
              <a:rPr lang="en-GB" sz="2000" dirty="0" err="1">
                <a:solidFill>
                  <a:srgbClr val="4D4D4D"/>
                </a:solidFill>
              </a:rPr>
              <a:t>Erfahrung</a:t>
            </a:r>
            <a:r>
              <a:rPr lang="en-GB" sz="2000" dirty="0">
                <a:solidFill>
                  <a:srgbClr val="4D4D4D"/>
                </a:solidFill>
              </a:rPr>
              <a:t> und die Zeit </a:t>
            </a:r>
            <a:r>
              <a:rPr lang="en-GB" sz="2000" dirty="0" err="1">
                <a:solidFill>
                  <a:srgbClr val="4D4D4D"/>
                </a:solidFill>
              </a:rPr>
              <a:t>verfügen</a:t>
            </a:r>
            <a:r>
              <a:rPr lang="en-GB" sz="2000" dirty="0">
                <a:solidFill>
                  <a:srgbClr val="4D4D4D"/>
                </a:solidFill>
              </a:rPr>
              <a:t>, um an den </a:t>
            </a:r>
            <a:r>
              <a:rPr lang="en-GB" sz="2000" dirty="0" err="1">
                <a:solidFill>
                  <a:srgbClr val="4D4D4D"/>
                </a:solidFill>
              </a:rPr>
              <a:t>Aktivitäten</a:t>
            </a:r>
            <a:r>
              <a:rPr lang="en-GB" sz="2000" dirty="0">
                <a:solidFill>
                  <a:srgbClr val="4D4D4D"/>
                </a:solidFill>
              </a:rPr>
              <a:t> der Gruppe und des regionalen Krisenmanagements </a:t>
            </a:r>
            <a:r>
              <a:rPr lang="en-GB" sz="2000" dirty="0" err="1">
                <a:solidFill>
                  <a:srgbClr val="4D4D4D"/>
                </a:solidFill>
              </a:rPr>
              <a:t>teilzunehmen</a:t>
            </a:r>
            <a:r>
              <a:rPr lang="en-GB" sz="2000" dirty="0">
                <a:solidFill>
                  <a:srgbClr val="4D4D4D"/>
                </a:solidFill>
              </a:rPr>
              <a:t>, z. B. an Strategien, Plänen, Sitzungen, Diskussionen über externe Kommunikation und anderen Aktivitäten. </a:t>
            </a:r>
          </a:p>
          <a:p>
            <a:pPr marL="342900" indent="-342900">
              <a:buFont typeface="Wingdings" panose="05000000000000000000" pitchFamily="2" charset="2"/>
              <a:buChar char="q"/>
            </a:pPr>
            <a:r>
              <a:rPr lang="en-GB" sz="2000" dirty="0">
                <a:solidFill>
                  <a:srgbClr val="4D4D4D"/>
                </a:solidFill>
              </a:rPr>
              <a:t>Ihre Rollen und Zuständigkeiten sollten überprüft, dokumentiert und klar verstanden werden.</a:t>
            </a:r>
          </a:p>
          <a:p>
            <a:pPr marL="342900" indent="-342900">
              <a:buFont typeface="Wingdings" panose="05000000000000000000" pitchFamily="2" charset="2"/>
              <a:buChar char="q"/>
            </a:pPr>
            <a:r>
              <a:rPr lang="en-GB" sz="2000" dirty="0">
                <a:solidFill>
                  <a:srgbClr val="4D4D4D"/>
                </a:solidFill>
              </a:rPr>
              <a:t>Sie sollten im Krisenfall eine Ersatzperson oder einen Vertreter zur Verfügung haben. </a:t>
            </a:r>
            <a:endParaRPr lang="en-IE" sz="2000" dirty="0">
              <a:solidFill>
                <a:srgbClr val="4D4D4D"/>
              </a:solidFill>
            </a:endParaRPr>
          </a:p>
        </p:txBody>
      </p:sp>
    </p:spTree>
    <p:extLst>
      <p:ext uri="{BB962C8B-B14F-4D97-AF65-F5344CB8AC3E}">
        <p14:creationId xmlns:p14="http://schemas.microsoft.com/office/powerpoint/2010/main" val="12677563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3AB92F72-4885-E4C2-2334-A300B05AEE4B}"/>
              </a:ext>
            </a:extLst>
          </p:cNvPr>
          <p:cNvGrpSpPr/>
          <p:nvPr/>
        </p:nvGrpSpPr>
        <p:grpSpPr>
          <a:xfrm>
            <a:off x="2352167" y="159190"/>
            <a:ext cx="8606549" cy="6707528"/>
            <a:chOff x="1822329" y="95015"/>
            <a:chExt cx="6297496" cy="5129301"/>
          </a:xfrm>
        </p:grpSpPr>
        <p:grpSp>
          <p:nvGrpSpPr>
            <p:cNvPr id="3" name="Graphic 2">
              <a:extLst>
                <a:ext uri="{FF2B5EF4-FFF2-40B4-BE49-F238E27FC236}">
                  <a16:creationId xmlns:a16="http://schemas.microsoft.com/office/drawing/2014/main" id="{1B2CB44E-8C68-C5E4-25A2-891441C8C9B9}"/>
                </a:ext>
              </a:extLst>
            </p:cNvPr>
            <p:cNvGrpSpPr/>
            <p:nvPr/>
          </p:nvGrpSpPr>
          <p:grpSpPr>
            <a:xfrm>
              <a:off x="1822329" y="95015"/>
              <a:ext cx="6297496" cy="1706278"/>
              <a:chOff x="1822329" y="95015"/>
              <a:chExt cx="6297496" cy="1706278"/>
            </a:xfrm>
          </p:grpSpPr>
          <p:grpSp>
            <p:nvGrpSpPr>
              <p:cNvPr id="100" name="Graphic 2">
                <a:extLst>
                  <a:ext uri="{FF2B5EF4-FFF2-40B4-BE49-F238E27FC236}">
                    <a16:creationId xmlns:a16="http://schemas.microsoft.com/office/drawing/2014/main" id="{716513F6-5306-0728-014C-4CED462C9AED}"/>
                  </a:ext>
                </a:extLst>
              </p:cNvPr>
              <p:cNvGrpSpPr/>
              <p:nvPr/>
            </p:nvGrpSpPr>
            <p:grpSpPr>
              <a:xfrm>
                <a:off x="1822329" y="95015"/>
                <a:ext cx="2075870" cy="1706278"/>
                <a:chOff x="1822329" y="95015"/>
                <a:chExt cx="2075870" cy="1706278"/>
              </a:xfrm>
            </p:grpSpPr>
            <p:pic>
              <p:nvPicPr>
                <p:cNvPr id="121" name="Picture 120">
                  <a:extLst>
                    <a:ext uri="{FF2B5EF4-FFF2-40B4-BE49-F238E27FC236}">
                      <a16:creationId xmlns:a16="http://schemas.microsoft.com/office/drawing/2014/main" id="{6B7A49A9-F3D6-05AC-249F-4297BA175FC4}"/>
                    </a:ext>
                  </a:extLst>
                </p:cNvPr>
                <p:cNvPicPr>
                  <a:picLocks noChangeAspect="1"/>
                </p:cNvPicPr>
                <p:nvPr/>
              </p:nvPicPr>
              <p:blipFill>
                <a:blip r:embed="rId2"/>
                <a:stretch>
                  <a:fillRect/>
                </a:stretch>
              </p:blipFill>
              <p:spPr>
                <a:xfrm>
                  <a:off x="1822329" y="406850"/>
                  <a:ext cx="1999244" cy="1394443"/>
                </a:xfrm>
                <a:custGeom>
                  <a:avLst/>
                  <a:gdLst>
                    <a:gd name="connsiteX0" fmla="*/ -1062 w 1999244"/>
                    <a:gd name="connsiteY0" fmla="*/ -788 h 1394443"/>
                    <a:gd name="connsiteX1" fmla="*/ 1998182 w 1999244"/>
                    <a:gd name="connsiteY1" fmla="*/ -788 h 1394443"/>
                    <a:gd name="connsiteX2" fmla="*/ 1998182 w 1999244"/>
                    <a:gd name="connsiteY2" fmla="*/ 1393655 h 1394443"/>
                    <a:gd name="connsiteX3" fmla="*/ -1062 w 1999244"/>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788"/>
                      </a:moveTo>
                      <a:lnTo>
                        <a:pt x="1998182" y="-788"/>
                      </a:lnTo>
                      <a:lnTo>
                        <a:pt x="1998182" y="1393655"/>
                      </a:lnTo>
                      <a:lnTo>
                        <a:pt x="-1062" y="1393655"/>
                      </a:lnTo>
                      <a:close/>
                    </a:path>
                  </a:pathLst>
                </a:custGeom>
              </p:spPr>
            </p:pic>
            <p:sp>
              <p:nvSpPr>
                <p:cNvPr id="122" name="Freeform 8">
                  <a:extLst>
                    <a:ext uri="{FF2B5EF4-FFF2-40B4-BE49-F238E27FC236}">
                      <a16:creationId xmlns:a16="http://schemas.microsoft.com/office/drawing/2014/main" id="{CF114C0F-F432-AD1D-3922-99D00F88DAED}"/>
                    </a:ext>
                  </a:extLst>
                </p:cNvPr>
                <p:cNvSpPr/>
                <p:nvPr/>
              </p:nvSpPr>
              <p:spPr>
                <a:xfrm>
                  <a:off x="2002808" y="296703"/>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7"/>
                        <a:pt x="1860850" y="0"/>
                        <a:pt x="1818261" y="0"/>
                      </a:cubicBezTo>
                      <a:close/>
                    </a:path>
                  </a:pathLst>
                </a:custGeom>
                <a:solidFill>
                  <a:srgbClr val="79527B"/>
                </a:solidFill>
                <a:ln w="2286" cap="flat">
                  <a:noFill/>
                  <a:prstDash val="solid"/>
                  <a:miter/>
                </a:ln>
              </p:spPr>
              <p:txBody>
                <a:bodyPr rtlCol="0" anchor="ctr"/>
                <a:lstStyle/>
                <a:p>
                  <a:endParaRPr lang="en-GB"/>
                </a:p>
              </p:txBody>
            </p:sp>
            <p:sp>
              <p:nvSpPr>
                <p:cNvPr id="123" name="Freeform 9">
                  <a:extLst>
                    <a:ext uri="{FF2B5EF4-FFF2-40B4-BE49-F238E27FC236}">
                      <a16:creationId xmlns:a16="http://schemas.microsoft.com/office/drawing/2014/main" id="{6CCA2BF6-5B90-2452-53E2-883FD648E397}"/>
                    </a:ext>
                  </a:extLst>
                </p:cNvPr>
                <p:cNvSpPr/>
                <p:nvPr/>
              </p:nvSpPr>
              <p:spPr>
                <a:xfrm>
                  <a:off x="2065285" y="35917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24" name="Graphic 2">
                  <a:extLst>
                    <a:ext uri="{FF2B5EF4-FFF2-40B4-BE49-F238E27FC236}">
                      <a16:creationId xmlns:a16="http://schemas.microsoft.com/office/drawing/2014/main" id="{5E37FE55-EC91-A83B-6E03-ABA22AFE838A}"/>
                    </a:ext>
                  </a:extLst>
                </p:cNvPr>
                <p:cNvGrpSpPr/>
                <p:nvPr/>
              </p:nvGrpSpPr>
              <p:grpSpPr>
                <a:xfrm>
                  <a:off x="2175539" y="209916"/>
                  <a:ext cx="379155" cy="225161"/>
                  <a:chOff x="2175539" y="209916"/>
                  <a:chExt cx="379155" cy="225161"/>
                </a:xfrm>
                <a:solidFill>
                  <a:srgbClr val="79527B"/>
                </a:solidFill>
              </p:grpSpPr>
              <p:sp>
                <p:nvSpPr>
                  <p:cNvPr id="128" name="Freeform 11">
                    <a:extLst>
                      <a:ext uri="{FF2B5EF4-FFF2-40B4-BE49-F238E27FC236}">
                        <a16:creationId xmlns:a16="http://schemas.microsoft.com/office/drawing/2014/main" id="{362DC609-9C82-EC1B-4F97-FA7503686AAC}"/>
                      </a:ext>
                    </a:extLst>
                  </p:cNvPr>
                  <p:cNvSpPr/>
                  <p:nvPr/>
                </p:nvSpPr>
                <p:spPr>
                  <a:xfrm>
                    <a:off x="2175539"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29" name="Freeform 12">
                    <a:extLst>
                      <a:ext uri="{FF2B5EF4-FFF2-40B4-BE49-F238E27FC236}">
                        <a16:creationId xmlns:a16="http://schemas.microsoft.com/office/drawing/2014/main" id="{3D5538CF-F879-8575-CCC4-031BAA2FB4E9}"/>
                      </a:ext>
                    </a:extLst>
                  </p:cNvPr>
                  <p:cNvSpPr/>
                  <p:nvPr/>
                </p:nvSpPr>
                <p:spPr>
                  <a:xfrm>
                    <a:off x="2359676"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25" name="Graphic 2">
                  <a:extLst>
                    <a:ext uri="{FF2B5EF4-FFF2-40B4-BE49-F238E27FC236}">
                      <a16:creationId xmlns:a16="http://schemas.microsoft.com/office/drawing/2014/main" id="{F036BEA9-AE4F-8946-26CF-9EEB74930491}"/>
                    </a:ext>
                  </a:extLst>
                </p:cNvPr>
                <p:cNvGrpSpPr/>
                <p:nvPr/>
              </p:nvGrpSpPr>
              <p:grpSpPr>
                <a:xfrm>
                  <a:off x="2650135" y="95015"/>
                  <a:ext cx="1129009" cy="455900"/>
                  <a:chOff x="2650135" y="95015"/>
                  <a:chExt cx="1129009" cy="455900"/>
                </a:xfrm>
              </p:grpSpPr>
              <p:sp>
                <p:nvSpPr>
                  <p:cNvPr id="126" name="Freeform 14">
                    <a:extLst>
                      <a:ext uri="{FF2B5EF4-FFF2-40B4-BE49-F238E27FC236}">
                        <a16:creationId xmlns:a16="http://schemas.microsoft.com/office/drawing/2014/main" id="{53427BA3-C112-228A-F145-9F47695C8BDF}"/>
                      </a:ext>
                    </a:extLst>
                  </p:cNvPr>
                  <p:cNvSpPr/>
                  <p:nvPr/>
                </p:nvSpPr>
                <p:spPr>
                  <a:xfrm>
                    <a:off x="2679739" y="124637"/>
                    <a:ext cx="1069802" cy="396701"/>
                  </a:xfrm>
                  <a:custGeom>
                    <a:avLst/>
                    <a:gdLst>
                      <a:gd name="connsiteX0" fmla="*/ 871446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798"/>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127" name="Freeform 15">
                    <a:extLst>
                      <a:ext uri="{FF2B5EF4-FFF2-40B4-BE49-F238E27FC236}">
                        <a16:creationId xmlns:a16="http://schemas.microsoft.com/office/drawing/2014/main" id="{75476238-8B54-153E-792A-82AC4CD4D7AB}"/>
                      </a:ext>
                    </a:extLst>
                  </p:cNvPr>
                  <p:cNvSpPr/>
                  <p:nvPr/>
                </p:nvSpPr>
                <p:spPr>
                  <a:xfrm>
                    <a:off x="2650135" y="95015"/>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w="2286" cap="flat">
                    <a:noFill/>
                    <a:prstDash val="solid"/>
                    <a:miter/>
                  </a:ln>
                </p:spPr>
                <p:txBody>
                  <a:bodyPr rtlCol="0" anchor="ctr"/>
                  <a:lstStyle/>
                  <a:p>
                    <a:endParaRPr lang="en-GB"/>
                  </a:p>
                </p:txBody>
              </p:sp>
            </p:grpSp>
          </p:grpSp>
          <p:grpSp>
            <p:nvGrpSpPr>
              <p:cNvPr id="101" name="Graphic 2">
                <a:extLst>
                  <a:ext uri="{FF2B5EF4-FFF2-40B4-BE49-F238E27FC236}">
                    <a16:creationId xmlns:a16="http://schemas.microsoft.com/office/drawing/2014/main" id="{99950F29-A0EC-D802-33D2-3D8AE50744B5}"/>
                  </a:ext>
                </a:extLst>
              </p:cNvPr>
              <p:cNvGrpSpPr/>
              <p:nvPr/>
            </p:nvGrpSpPr>
            <p:grpSpPr>
              <a:xfrm>
                <a:off x="3933496" y="95015"/>
                <a:ext cx="2075526" cy="1706278"/>
                <a:chOff x="3933496" y="95015"/>
                <a:chExt cx="2075526" cy="1706278"/>
              </a:xfrm>
            </p:grpSpPr>
            <p:pic>
              <p:nvPicPr>
                <p:cNvPr id="112" name="Picture 111">
                  <a:extLst>
                    <a:ext uri="{FF2B5EF4-FFF2-40B4-BE49-F238E27FC236}">
                      <a16:creationId xmlns:a16="http://schemas.microsoft.com/office/drawing/2014/main" id="{0BC3CE30-256D-E42F-A17A-82DF2CF46D8C}"/>
                    </a:ext>
                  </a:extLst>
                </p:cNvPr>
                <p:cNvPicPr>
                  <a:picLocks noChangeAspect="1"/>
                </p:cNvPicPr>
                <p:nvPr/>
              </p:nvPicPr>
              <p:blipFill>
                <a:blip r:embed="rId3"/>
                <a:stretch>
                  <a:fillRect/>
                </a:stretch>
              </p:blipFill>
              <p:spPr>
                <a:xfrm>
                  <a:off x="3933496" y="406850"/>
                  <a:ext cx="1998695" cy="1394443"/>
                </a:xfrm>
                <a:custGeom>
                  <a:avLst/>
                  <a:gdLst>
                    <a:gd name="connsiteX0" fmla="*/ -138 w 1998695"/>
                    <a:gd name="connsiteY0" fmla="*/ -788 h 1394443"/>
                    <a:gd name="connsiteX1" fmla="*/ 1998557 w 1998695"/>
                    <a:gd name="connsiteY1" fmla="*/ -788 h 1394443"/>
                    <a:gd name="connsiteX2" fmla="*/ 1998557 w 1998695"/>
                    <a:gd name="connsiteY2" fmla="*/ 1393655 h 1394443"/>
                    <a:gd name="connsiteX3" fmla="*/ -138 w 1998695"/>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788"/>
                      </a:moveTo>
                      <a:lnTo>
                        <a:pt x="1998557" y="-788"/>
                      </a:lnTo>
                      <a:lnTo>
                        <a:pt x="1998557" y="1393655"/>
                      </a:lnTo>
                      <a:lnTo>
                        <a:pt x="-138" y="1393655"/>
                      </a:lnTo>
                      <a:close/>
                    </a:path>
                  </a:pathLst>
                </a:custGeom>
              </p:spPr>
            </p:pic>
            <p:sp>
              <p:nvSpPr>
                <p:cNvPr id="113" name="Freeform 18">
                  <a:extLst>
                    <a:ext uri="{FF2B5EF4-FFF2-40B4-BE49-F238E27FC236}">
                      <a16:creationId xmlns:a16="http://schemas.microsoft.com/office/drawing/2014/main" id="{20147098-0D42-7324-DC51-45E1E3BD81EB}"/>
                    </a:ext>
                  </a:extLst>
                </p:cNvPr>
                <p:cNvSpPr/>
                <p:nvPr/>
              </p:nvSpPr>
              <p:spPr>
                <a:xfrm>
                  <a:off x="4113632" y="296703"/>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7"/>
                        <a:pt x="1860850" y="0"/>
                        <a:pt x="1818261" y="0"/>
                      </a:cubicBezTo>
                      <a:close/>
                    </a:path>
                  </a:pathLst>
                </a:custGeom>
                <a:solidFill>
                  <a:srgbClr val="79527B"/>
                </a:solidFill>
                <a:ln w="2286" cap="flat">
                  <a:noFill/>
                  <a:prstDash val="solid"/>
                  <a:miter/>
                </a:ln>
              </p:spPr>
              <p:txBody>
                <a:bodyPr rtlCol="0" anchor="ctr"/>
                <a:lstStyle/>
                <a:p>
                  <a:endParaRPr lang="en-GB"/>
                </a:p>
              </p:txBody>
            </p:sp>
            <p:sp>
              <p:nvSpPr>
                <p:cNvPr id="114" name="Freeform 19">
                  <a:extLst>
                    <a:ext uri="{FF2B5EF4-FFF2-40B4-BE49-F238E27FC236}">
                      <a16:creationId xmlns:a16="http://schemas.microsoft.com/office/drawing/2014/main" id="{C0E3B153-CFAC-F2EF-9638-7EA573F06CBA}"/>
                    </a:ext>
                  </a:extLst>
                </p:cNvPr>
                <p:cNvSpPr/>
                <p:nvPr/>
              </p:nvSpPr>
              <p:spPr>
                <a:xfrm>
                  <a:off x="4176086" y="35917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15" name="Graphic 2">
                  <a:extLst>
                    <a:ext uri="{FF2B5EF4-FFF2-40B4-BE49-F238E27FC236}">
                      <a16:creationId xmlns:a16="http://schemas.microsoft.com/office/drawing/2014/main" id="{49DF9706-7402-ACE1-59F9-4957EDDB6F89}"/>
                    </a:ext>
                  </a:extLst>
                </p:cNvPr>
                <p:cNvGrpSpPr/>
                <p:nvPr/>
              </p:nvGrpSpPr>
              <p:grpSpPr>
                <a:xfrm>
                  <a:off x="4286340" y="209916"/>
                  <a:ext cx="379178" cy="225161"/>
                  <a:chOff x="4286340" y="209916"/>
                  <a:chExt cx="379178" cy="225161"/>
                </a:xfrm>
                <a:solidFill>
                  <a:srgbClr val="79527B"/>
                </a:solidFill>
              </p:grpSpPr>
              <p:sp>
                <p:nvSpPr>
                  <p:cNvPr id="119" name="Freeform 21">
                    <a:extLst>
                      <a:ext uri="{FF2B5EF4-FFF2-40B4-BE49-F238E27FC236}">
                        <a16:creationId xmlns:a16="http://schemas.microsoft.com/office/drawing/2014/main" id="{DE2631DF-3E9F-CDE2-161B-71F109C83504}"/>
                      </a:ext>
                    </a:extLst>
                  </p:cNvPr>
                  <p:cNvSpPr/>
                  <p:nvPr/>
                </p:nvSpPr>
                <p:spPr>
                  <a:xfrm>
                    <a:off x="4286340"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20" name="Freeform 22">
                    <a:extLst>
                      <a:ext uri="{FF2B5EF4-FFF2-40B4-BE49-F238E27FC236}">
                        <a16:creationId xmlns:a16="http://schemas.microsoft.com/office/drawing/2014/main" id="{6E478040-8333-EE7B-11FE-867E2BD3C8DE}"/>
                      </a:ext>
                    </a:extLst>
                  </p:cNvPr>
                  <p:cNvSpPr/>
                  <p:nvPr/>
                </p:nvSpPr>
                <p:spPr>
                  <a:xfrm>
                    <a:off x="4470500"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16" name="Graphic 2">
                  <a:extLst>
                    <a:ext uri="{FF2B5EF4-FFF2-40B4-BE49-F238E27FC236}">
                      <a16:creationId xmlns:a16="http://schemas.microsoft.com/office/drawing/2014/main" id="{849EA8E3-A939-C96B-925B-3A2749927804}"/>
                    </a:ext>
                  </a:extLst>
                </p:cNvPr>
                <p:cNvGrpSpPr/>
                <p:nvPr/>
              </p:nvGrpSpPr>
              <p:grpSpPr>
                <a:xfrm>
                  <a:off x="4760959" y="95015"/>
                  <a:ext cx="1129009" cy="455900"/>
                  <a:chOff x="4760959" y="95015"/>
                  <a:chExt cx="1129009" cy="455900"/>
                </a:xfrm>
              </p:grpSpPr>
              <p:sp>
                <p:nvSpPr>
                  <p:cNvPr id="117" name="Freeform 24">
                    <a:extLst>
                      <a:ext uri="{FF2B5EF4-FFF2-40B4-BE49-F238E27FC236}">
                        <a16:creationId xmlns:a16="http://schemas.microsoft.com/office/drawing/2014/main" id="{8ACF0064-D133-2AC8-D7B8-C48CCA0B102C}"/>
                      </a:ext>
                    </a:extLst>
                  </p:cNvPr>
                  <p:cNvSpPr/>
                  <p:nvPr/>
                </p:nvSpPr>
                <p:spPr>
                  <a:xfrm>
                    <a:off x="4790563" y="124637"/>
                    <a:ext cx="1069801" cy="396701"/>
                  </a:xfrm>
                  <a:custGeom>
                    <a:avLst/>
                    <a:gdLst>
                      <a:gd name="connsiteX0" fmla="*/ 871423 w 1069801"/>
                      <a:gd name="connsiteY0" fmla="*/ 0 h 396701"/>
                      <a:gd name="connsiteX1" fmla="*/ 198379 w 1069801"/>
                      <a:gd name="connsiteY1" fmla="*/ 0 h 396701"/>
                      <a:gd name="connsiteX2" fmla="*/ 0 w 1069801"/>
                      <a:gd name="connsiteY2" fmla="*/ 198351 h 396701"/>
                      <a:gd name="connsiteX3" fmla="*/ 0 w 1069801"/>
                      <a:gd name="connsiteY3" fmla="*/ 198351 h 396701"/>
                      <a:gd name="connsiteX4" fmla="*/ 198379 w 1069801"/>
                      <a:gd name="connsiteY4" fmla="*/ 396701 h 396701"/>
                      <a:gd name="connsiteX5" fmla="*/ 871423 w 1069801"/>
                      <a:gd name="connsiteY5" fmla="*/ 396701 h 396701"/>
                      <a:gd name="connsiteX6" fmla="*/ 1069802 w 1069801"/>
                      <a:gd name="connsiteY6" fmla="*/ 198351 h 396701"/>
                      <a:gd name="connsiteX7" fmla="*/ 1069802 w 1069801"/>
                      <a:gd name="connsiteY7" fmla="*/ 198351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798"/>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118" name="Freeform 25">
                    <a:extLst>
                      <a:ext uri="{FF2B5EF4-FFF2-40B4-BE49-F238E27FC236}">
                        <a16:creationId xmlns:a16="http://schemas.microsoft.com/office/drawing/2014/main" id="{AF28288E-CC76-F553-6FE2-FBF2176DEA54}"/>
                      </a:ext>
                    </a:extLst>
                  </p:cNvPr>
                  <p:cNvSpPr/>
                  <p:nvPr/>
                </p:nvSpPr>
                <p:spPr>
                  <a:xfrm>
                    <a:off x="4760959" y="9501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w="2286" cap="flat">
                    <a:noFill/>
                    <a:prstDash val="solid"/>
                    <a:miter/>
                  </a:ln>
                </p:spPr>
                <p:txBody>
                  <a:bodyPr rtlCol="0" anchor="ctr"/>
                  <a:lstStyle/>
                  <a:p>
                    <a:endParaRPr lang="en-GB"/>
                  </a:p>
                </p:txBody>
              </p:sp>
            </p:grpSp>
          </p:grpSp>
          <p:grpSp>
            <p:nvGrpSpPr>
              <p:cNvPr id="102" name="Graphic 2">
                <a:extLst>
                  <a:ext uri="{FF2B5EF4-FFF2-40B4-BE49-F238E27FC236}">
                    <a16:creationId xmlns:a16="http://schemas.microsoft.com/office/drawing/2014/main" id="{8C77D689-D8E1-9F3F-28A9-390513224B6D}"/>
                  </a:ext>
                </a:extLst>
              </p:cNvPr>
              <p:cNvGrpSpPr/>
              <p:nvPr/>
            </p:nvGrpSpPr>
            <p:grpSpPr>
              <a:xfrm>
                <a:off x="6044114" y="95015"/>
                <a:ext cx="2075711" cy="1706278"/>
                <a:chOff x="6044114" y="95015"/>
                <a:chExt cx="2075711" cy="1706278"/>
              </a:xfrm>
            </p:grpSpPr>
            <p:pic>
              <p:nvPicPr>
                <p:cNvPr id="103" name="Picture 102">
                  <a:extLst>
                    <a:ext uri="{FF2B5EF4-FFF2-40B4-BE49-F238E27FC236}">
                      <a16:creationId xmlns:a16="http://schemas.microsoft.com/office/drawing/2014/main" id="{B9F21965-4154-5D38-F621-C4A7E074CA0B}"/>
                    </a:ext>
                  </a:extLst>
                </p:cNvPr>
                <p:cNvPicPr>
                  <a:picLocks noChangeAspect="1"/>
                </p:cNvPicPr>
                <p:nvPr/>
              </p:nvPicPr>
              <p:blipFill>
                <a:blip r:embed="rId4"/>
                <a:stretch>
                  <a:fillRect/>
                </a:stretch>
              </p:blipFill>
              <p:spPr>
                <a:xfrm>
                  <a:off x="6044114" y="406850"/>
                  <a:ext cx="1998695" cy="1394443"/>
                </a:xfrm>
                <a:custGeom>
                  <a:avLst/>
                  <a:gdLst>
                    <a:gd name="connsiteX0" fmla="*/ 785 w 1998695"/>
                    <a:gd name="connsiteY0" fmla="*/ -788 h 1394443"/>
                    <a:gd name="connsiteX1" fmla="*/ 1999481 w 1998695"/>
                    <a:gd name="connsiteY1" fmla="*/ -788 h 1394443"/>
                    <a:gd name="connsiteX2" fmla="*/ 1999481 w 1998695"/>
                    <a:gd name="connsiteY2" fmla="*/ 1393655 h 1394443"/>
                    <a:gd name="connsiteX3" fmla="*/ 785 w 1998695"/>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788"/>
                      </a:moveTo>
                      <a:lnTo>
                        <a:pt x="1999481" y="-788"/>
                      </a:lnTo>
                      <a:lnTo>
                        <a:pt x="1999481" y="1393655"/>
                      </a:lnTo>
                      <a:lnTo>
                        <a:pt x="785" y="1393655"/>
                      </a:lnTo>
                      <a:close/>
                    </a:path>
                  </a:pathLst>
                </a:custGeom>
              </p:spPr>
            </p:pic>
            <p:sp>
              <p:nvSpPr>
                <p:cNvPr id="104" name="Freeform 28">
                  <a:extLst>
                    <a:ext uri="{FF2B5EF4-FFF2-40B4-BE49-F238E27FC236}">
                      <a16:creationId xmlns:a16="http://schemas.microsoft.com/office/drawing/2014/main" id="{24AD21CA-9299-B700-2E90-D97079BA7024}"/>
                    </a:ext>
                  </a:extLst>
                </p:cNvPr>
                <p:cNvSpPr/>
                <p:nvPr/>
              </p:nvSpPr>
              <p:spPr>
                <a:xfrm>
                  <a:off x="6224434" y="296703"/>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7"/>
                        <a:pt x="1860850" y="0"/>
                        <a:pt x="1818262" y="0"/>
                      </a:cubicBezTo>
                      <a:close/>
                    </a:path>
                  </a:pathLst>
                </a:custGeom>
                <a:solidFill>
                  <a:srgbClr val="79527B"/>
                </a:solidFill>
                <a:ln w="2286" cap="flat">
                  <a:noFill/>
                  <a:prstDash val="solid"/>
                  <a:miter/>
                </a:ln>
              </p:spPr>
              <p:txBody>
                <a:bodyPr rtlCol="0" anchor="ctr"/>
                <a:lstStyle/>
                <a:p>
                  <a:endParaRPr lang="en-GB"/>
                </a:p>
              </p:txBody>
            </p:sp>
            <p:sp>
              <p:nvSpPr>
                <p:cNvPr id="105" name="Freeform 29">
                  <a:extLst>
                    <a:ext uri="{FF2B5EF4-FFF2-40B4-BE49-F238E27FC236}">
                      <a16:creationId xmlns:a16="http://schemas.microsoft.com/office/drawing/2014/main" id="{5D2E3B94-B755-335E-6FCF-1BC7473EE48E}"/>
                    </a:ext>
                  </a:extLst>
                </p:cNvPr>
                <p:cNvSpPr/>
                <p:nvPr/>
              </p:nvSpPr>
              <p:spPr>
                <a:xfrm>
                  <a:off x="6286910" y="359170"/>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06" name="Graphic 2">
                  <a:extLst>
                    <a:ext uri="{FF2B5EF4-FFF2-40B4-BE49-F238E27FC236}">
                      <a16:creationId xmlns:a16="http://schemas.microsoft.com/office/drawing/2014/main" id="{A67A162C-9DA2-8DE3-A22D-A69CA98AC072}"/>
                    </a:ext>
                  </a:extLst>
                </p:cNvPr>
                <p:cNvGrpSpPr/>
                <p:nvPr/>
              </p:nvGrpSpPr>
              <p:grpSpPr>
                <a:xfrm>
                  <a:off x="6397140" y="209916"/>
                  <a:ext cx="379179" cy="225161"/>
                  <a:chOff x="6397140" y="209916"/>
                  <a:chExt cx="379179" cy="225161"/>
                </a:xfrm>
                <a:solidFill>
                  <a:srgbClr val="79527B"/>
                </a:solidFill>
              </p:grpSpPr>
              <p:sp>
                <p:nvSpPr>
                  <p:cNvPr id="110" name="Freeform 31">
                    <a:extLst>
                      <a:ext uri="{FF2B5EF4-FFF2-40B4-BE49-F238E27FC236}">
                        <a16:creationId xmlns:a16="http://schemas.microsoft.com/office/drawing/2014/main" id="{645D6ADE-8D44-0ACF-467E-3ED477C21C87}"/>
                      </a:ext>
                    </a:extLst>
                  </p:cNvPr>
                  <p:cNvSpPr/>
                  <p:nvPr/>
                </p:nvSpPr>
                <p:spPr>
                  <a:xfrm>
                    <a:off x="6397140" y="209916"/>
                    <a:ext cx="195041" cy="225161"/>
                  </a:xfrm>
                  <a:custGeom>
                    <a:avLst/>
                    <a:gdLst>
                      <a:gd name="connsiteX0" fmla="*/ 195042 w 195041"/>
                      <a:gd name="connsiteY0" fmla="*/ 112592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11" name="Freeform 32">
                    <a:extLst>
                      <a:ext uri="{FF2B5EF4-FFF2-40B4-BE49-F238E27FC236}">
                        <a16:creationId xmlns:a16="http://schemas.microsoft.com/office/drawing/2014/main" id="{FBD27A14-608A-5C91-F905-F0843AE34726}"/>
                      </a:ext>
                    </a:extLst>
                  </p:cNvPr>
                  <p:cNvSpPr/>
                  <p:nvPr/>
                </p:nvSpPr>
                <p:spPr>
                  <a:xfrm>
                    <a:off x="6581301"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07" name="Graphic 2">
                  <a:extLst>
                    <a:ext uri="{FF2B5EF4-FFF2-40B4-BE49-F238E27FC236}">
                      <a16:creationId xmlns:a16="http://schemas.microsoft.com/office/drawing/2014/main" id="{92A66D6D-DD9F-BDE5-5F62-B22D3A427C5E}"/>
                    </a:ext>
                  </a:extLst>
                </p:cNvPr>
                <p:cNvGrpSpPr/>
                <p:nvPr/>
              </p:nvGrpSpPr>
              <p:grpSpPr>
                <a:xfrm>
                  <a:off x="6871783" y="95015"/>
                  <a:ext cx="1129009" cy="455900"/>
                  <a:chOff x="6871783" y="95015"/>
                  <a:chExt cx="1129009" cy="455900"/>
                </a:xfrm>
              </p:grpSpPr>
              <p:sp>
                <p:nvSpPr>
                  <p:cNvPr id="108" name="Freeform 34">
                    <a:extLst>
                      <a:ext uri="{FF2B5EF4-FFF2-40B4-BE49-F238E27FC236}">
                        <a16:creationId xmlns:a16="http://schemas.microsoft.com/office/drawing/2014/main" id="{32DEE0E6-170B-5360-52BC-244B4BF0E39E}"/>
                      </a:ext>
                    </a:extLst>
                  </p:cNvPr>
                  <p:cNvSpPr/>
                  <p:nvPr/>
                </p:nvSpPr>
                <p:spPr>
                  <a:xfrm>
                    <a:off x="6901387" y="124637"/>
                    <a:ext cx="1069802" cy="396701"/>
                  </a:xfrm>
                  <a:custGeom>
                    <a:avLst/>
                    <a:gdLst>
                      <a:gd name="connsiteX0" fmla="*/ 871423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798"/>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109" name="Freeform 35">
                    <a:extLst>
                      <a:ext uri="{FF2B5EF4-FFF2-40B4-BE49-F238E27FC236}">
                        <a16:creationId xmlns:a16="http://schemas.microsoft.com/office/drawing/2014/main" id="{0CDCDCD0-A700-5CB9-D97D-9355626B267F}"/>
                      </a:ext>
                    </a:extLst>
                  </p:cNvPr>
                  <p:cNvSpPr/>
                  <p:nvPr/>
                </p:nvSpPr>
                <p:spPr>
                  <a:xfrm>
                    <a:off x="6871783" y="9501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222 h 455900"/>
                      <a:gd name="connsiteX8" fmla="*/ 59184 w 1129009"/>
                      <a:gd name="connsiteY8" fmla="*/ 227973 h 455900"/>
                      <a:gd name="connsiteX9" fmla="*/ 227960 w 1129009"/>
                      <a:gd name="connsiteY9" fmla="*/ 396724 h 455900"/>
                      <a:gd name="connsiteX10" fmla="*/ 901004 w 1129009"/>
                      <a:gd name="connsiteY10" fmla="*/ 396724 h 455900"/>
                      <a:gd name="connsiteX11" fmla="*/ 1069779 w 1129009"/>
                      <a:gd name="connsiteY11" fmla="*/ 227973 h 455900"/>
                      <a:gd name="connsiteX12" fmla="*/ 901004 w 1129009"/>
                      <a:gd name="connsiteY12" fmla="*/ 59222 h 455900"/>
                      <a:gd name="connsiteX13" fmla="*/ 227960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79527B"/>
                  </a:solidFill>
                  <a:ln w="2286" cap="flat">
                    <a:noFill/>
                    <a:prstDash val="solid"/>
                    <a:miter/>
                  </a:ln>
                </p:spPr>
                <p:txBody>
                  <a:bodyPr rtlCol="0" anchor="ctr"/>
                  <a:lstStyle/>
                  <a:p>
                    <a:endParaRPr lang="en-GB"/>
                  </a:p>
                </p:txBody>
              </p:sp>
            </p:grpSp>
          </p:grpSp>
        </p:grpSp>
        <p:grpSp>
          <p:nvGrpSpPr>
            <p:cNvPr id="4" name="Graphic 2">
              <a:extLst>
                <a:ext uri="{FF2B5EF4-FFF2-40B4-BE49-F238E27FC236}">
                  <a16:creationId xmlns:a16="http://schemas.microsoft.com/office/drawing/2014/main" id="{47B1B000-9F9A-33C7-736F-FDAB546A5F25}"/>
                </a:ext>
              </a:extLst>
            </p:cNvPr>
            <p:cNvGrpSpPr/>
            <p:nvPr/>
          </p:nvGrpSpPr>
          <p:grpSpPr>
            <a:xfrm>
              <a:off x="1822329" y="1806595"/>
              <a:ext cx="6297496" cy="1706209"/>
              <a:chOff x="1822329" y="1806595"/>
              <a:chExt cx="6297496" cy="1706209"/>
            </a:xfrm>
          </p:grpSpPr>
          <p:grpSp>
            <p:nvGrpSpPr>
              <p:cNvPr id="64" name="Graphic 2">
                <a:extLst>
                  <a:ext uri="{FF2B5EF4-FFF2-40B4-BE49-F238E27FC236}">
                    <a16:creationId xmlns:a16="http://schemas.microsoft.com/office/drawing/2014/main" id="{0BECA2A8-128F-F7B8-C668-552FDE7B75E2}"/>
                  </a:ext>
                </a:extLst>
              </p:cNvPr>
              <p:cNvGrpSpPr/>
              <p:nvPr/>
            </p:nvGrpSpPr>
            <p:grpSpPr>
              <a:xfrm>
                <a:off x="1822329" y="1806595"/>
                <a:ext cx="2075870" cy="1706209"/>
                <a:chOff x="1822329" y="1806595"/>
                <a:chExt cx="2075870" cy="1706209"/>
              </a:xfrm>
            </p:grpSpPr>
            <p:pic>
              <p:nvPicPr>
                <p:cNvPr id="89" name="Picture 88">
                  <a:extLst>
                    <a:ext uri="{FF2B5EF4-FFF2-40B4-BE49-F238E27FC236}">
                      <a16:creationId xmlns:a16="http://schemas.microsoft.com/office/drawing/2014/main" id="{05D5DE33-8066-0905-D5D2-D8B1EA594A86}"/>
                    </a:ext>
                  </a:extLst>
                </p:cNvPr>
                <p:cNvPicPr>
                  <a:picLocks noChangeAspect="1"/>
                </p:cNvPicPr>
                <p:nvPr/>
              </p:nvPicPr>
              <p:blipFill>
                <a:blip r:embed="rId5"/>
                <a:stretch>
                  <a:fillRect/>
                </a:stretch>
              </p:blipFill>
              <p:spPr>
                <a:xfrm>
                  <a:off x="1822329" y="2118361"/>
                  <a:ext cx="1999244" cy="1394443"/>
                </a:xfrm>
                <a:custGeom>
                  <a:avLst/>
                  <a:gdLst>
                    <a:gd name="connsiteX0" fmla="*/ -1062 w 1999244"/>
                    <a:gd name="connsiteY0" fmla="*/ -39 h 1394443"/>
                    <a:gd name="connsiteX1" fmla="*/ 1998182 w 1999244"/>
                    <a:gd name="connsiteY1" fmla="*/ -39 h 1394443"/>
                    <a:gd name="connsiteX2" fmla="*/ 1998182 w 1999244"/>
                    <a:gd name="connsiteY2" fmla="*/ 1394404 h 1394443"/>
                    <a:gd name="connsiteX3" fmla="*/ -1062 w 1999244"/>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39"/>
                      </a:moveTo>
                      <a:lnTo>
                        <a:pt x="1998182" y="-39"/>
                      </a:lnTo>
                      <a:lnTo>
                        <a:pt x="1998182" y="1394404"/>
                      </a:lnTo>
                      <a:lnTo>
                        <a:pt x="-1062" y="1394404"/>
                      </a:lnTo>
                      <a:close/>
                    </a:path>
                  </a:pathLst>
                </a:custGeom>
              </p:spPr>
            </p:pic>
            <p:grpSp>
              <p:nvGrpSpPr>
                <p:cNvPr id="90" name="Graphic 2">
                  <a:extLst>
                    <a:ext uri="{FF2B5EF4-FFF2-40B4-BE49-F238E27FC236}">
                      <a16:creationId xmlns:a16="http://schemas.microsoft.com/office/drawing/2014/main" id="{4CBFA8ED-FDF2-F24B-70FB-042260589F26}"/>
                    </a:ext>
                  </a:extLst>
                </p:cNvPr>
                <p:cNvGrpSpPr/>
                <p:nvPr/>
              </p:nvGrpSpPr>
              <p:grpSpPr>
                <a:xfrm>
                  <a:off x="2002808" y="1806595"/>
                  <a:ext cx="1895391" cy="1508018"/>
                  <a:chOff x="2002808" y="1806595"/>
                  <a:chExt cx="1895391" cy="1508018"/>
                </a:xfrm>
              </p:grpSpPr>
              <p:grpSp>
                <p:nvGrpSpPr>
                  <p:cNvPr id="91" name="Graphic 2">
                    <a:extLst>
                      <a:ext uri="{FF2B5EF4-FFF2-40B4-BE49-F238E27FC236}">
                        <a16:creationId xmlns:a16="http://schemas.microsoft.com/office/drawing/2014/main" id="{BCD1C4CB-2D96-EF85-FEA2-71E0DB5E718A}"/>
                      </a:ext>
                    </a:extLst>
                  </p:cNvPr>
                  <p:cNvGrpSpPr/>
                  <p:nvPr/>
                </p:nvGrpSpPr>
                <p:grpSpPr>
                  <a:xfrm>
                    <a:off x="2002808" y="2008283"/>
                    <a:ext cx="1895391" cy="1306330"/>
                    <a:chOff x="2002808" y="2008283"/>
                    <a:chExt cx="1895391" cy="1306330"/>
                  </a:xfrm>
                </p:grpSpPr>
                <p:sp>
                  <p:nvSpPr>
                    <p:cNvPr id="98" name="Freeform 41">
                      <a:extLst>
                        <a:ext uri="{FF2B5EF4-FFF2-40B4-BE49-F238E27FC236}">
                          <a16:creationId xmlns:a16="http://schemas.microsoft.com/office/drawing/2014/main" id="{A8B2135D-7563-E1B3-B5B1-962CF46853FC}"/>
                        </a:ext>
                      </a:extLst>
                    </p:cNvPr>
                    <p:cNvSpPr/>
                    <p:nvPr/>
                  </p:nvSpPr>
                  <p:spPr>
                    <a:xfrm>
                      <a:off x="2002808" y="2008283"/>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14"/>
                            <a:pt x="1860850" y="0"/>
                            <a:pt x="1818261" y="0"/>
                          </a:cubicBezTo>
                          <a:close/>
                        </a:path>
                      </a:pathLst>
                    </a:custGeom>
                    <a:solidFill>
                      <a:srgbClr val="F27954"/>
                    </a:solidFill>
                    <a:ln w="2286" cap="flat">
                      <a:noFill/>
                      <a:prstDash val="solid"/>
                      <a:miter/>
                    </a:ln>
                  </p:spPr>
                  <p:txBody>
                    <a:bodyPr rtlCol="0" anchor="ctr"/>
                    <a:lstStyle/>
                    <a:p>
                      <a:endParaRPr lang="en-GB"/>
                    </a:p>
                  </p:txBody>
                </p:sp>
                <p:sp>
                  <p:nvSpPr>
                    <p:cNvPr id="99" name="Freeform 42">
                      <a:extLst>
                        <a:ext uri="{FF2B5EF4-FFF2-40B4-BE49-F238E27FC236}">
                          <a16:creationId xmlns:a16="http://schemas.microsoft.com/office/drawing/2014/main" id="{A6D538A3-756A-3FDE-38ED-F9221CAF19BD}"/>
                        </a:ext>
                      </a:extLst>
                    </p:cNvPr>
                    <p:cNvSpPr/>
                    <p:nvPr/>
                  </p:nvSpPr>
                  <p:spPr>
                    <a:xfrm>
                      <a:off x="2065285" y="207075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92" name="Graphic 2">
                    <a:extLst>
                      <a:ext uri="{FF2B5EF4-FFF2-40B4-BE49-F238E27FC236}">
                        <a16:creationId xmlns:a16="http://schemas.microsoft.com/office/drawing/2014/main" id="{47D29534-FF3E-9961-1821-D9933668156F}"/>
                      </a:ext>
                    </a:extLst>
                  </p:cNvPr>
                  <p:cNvGrpSpPr/>
                  <p:nvPr/>
                </p:nvGrpSpPr>
                <p:grpSpPr>
                  <a:xfrm>
                    <a:off x="2175539" y="1921496"/>
                    <a:ext cx="379155" cy="225161"/>
                    <a:chOff x="2175539" y="1921496"/>
                    <a:chExt cx="379155" cy="225161"/>
                  </a:xfrm>
                  <a:solidFill>
                    <a:srgbClr val="F27954"/>
                  </a:solidFill>
                </p:grpSpPr>
                <p:sp>
                  <p:nvSpPr>
                    <p:cNvPr id="96" name="Freeform 44">
                      <a:extLst>
                        <a:ext uri="{FF2B5EF4-FFF2-40B4-BE49-F238E27FC236}">
                          <a16:creationId xmlns:a16="http://schemas.microsoft.com/office/drawing/2014/main" id="{2DCD316F-3FE9-880E-CFEB-E88B7C8AFEB8}"/>
                        </a:ext>
                      </a:extLst>
                    </p:cNvPr>
                    <p:cNvSpPr/>
                    <p:nvPr/>
                  </p:nvSpPr>
                  <p:spPr>
                    <a:xfrm>
                      <a:off x="2175539"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97" name="Freeform 45">
                      <a:extLst>
                        <a:ext uri="{FF2B5EF4-FFF2-40B4-BE49-F238E27FC236}">
                          <a16:creationId xmlns:a16="http://schemas.microsoft.com/office/drawing/2014/main" id="{91278010-141F-AEF9-9F11-7A97354C00A1}"/>
                        </a:ext>
                      </a:extLst>
                    </p:cNvPr>
                    <p:cNvSpPr/>
                    <p:nvPr/>
                  </p:nvSpPr>
                  <p:spPr>
                    <a:xfrm>
                      <a:off x="2359676"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93" name="Graphic 2">
                    <a:extLst>
                      <a:ext uri="{FF2B5EF4-FFF2-40B4-BE49-F238E27FC236}">
                        <a16:creationId xmlns:a16="http://schemas.microsoft.com/office/drawing/2014/main" id="{11602840-A1B4-8B7C-2B55-7910CDD9F701}"/>
                      </a:ext>
                    </a:extLst>
                  </p:cNvPr>
                  <p:cNvGrpSpPr/>
                  <p:nvPr/>
                </p:nvGrpSpPr>
                <p:grpSpPr>
                  <a:xfrm>
                    <a:off x="2650135" y="1806595"/>
                    <a:ext cx="1129009" cy="455900"/>
                    <a:chOff x="2650135" y="1806595"/>
                    <a:chExt cx="1129009" cy="455900"/>
                  </a:xfrm>
                </p:grpSpPr>
                <p:sp>
                  <p:nvSpPr>
                    <p:cNvPr id="94" name="Freeform 47">
                      <a:extLst>
                        <a:ext uri="{FF2B5EF4-FFF2-40B4-BE49-F238E27FC236}">
                          <a16:creationId xmlns:a16="http://schemas.microsoft.com/office/drawing/2014/main" id="{88D2FF53-127D-6FA4-2768-43C9EA18DA16}"/>
                        </a:ext>
                      </a:extLst>
                    </p:cNvPr>
                    <p:cNvSpPr/>
                    <p:nvPr/>
                  </p:nvSpPr>
                  <p:spPr>
                    <a:xfrm>
                      <a:off x="2679739" y="1836194"/>
                      <a:ext cx="1069802" cy="396701"/>
                    </a:xfrm>
                    <a:custGeom>
                      <a:avLst/>
                      <a:gdLst>
                        <a:gd name="connsiteX0" fmla="*/ 871446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821"/>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95" name="Freeform 48">
                      <a:extLst>
                        <a:ext uri="{FF2B5EF4-FFF2-40B4-BE49-F238E27FC236}">
                          <a16:creationId xmlns:a16="http://schemas.microsoft.com/office/drawing/2014/main" id="{F6256D4A-13DA-F770-48DB-CAACC71965F9}"/>
                        </a:ext>
                      </a:extLst>
                    </p:cNvPr>
                    <p:cNvSpPr/>
                    <p:nvPr/>
                  </p:nvSpPr>
                  <p:spPr>
                    <a:xfrm>
                      <a:off x="2650135" y="1806595"/>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199 h 455900"/>
                        <a:gd name="connsiteX8" fmla="*/ 59207 w 1129009"/>
                        <a:gd name="connsiteY8" fmla="*/ 227950 h 455900"/>
                        <a:gd name="connsiteX9" fmla="*/ 227983 w 1129009"/>
                        <a:gd name="connsiteY9" fmla="*/ 396701 h 455900"/>
                        <a:gd name="connsiteX10" fmla="*/ 901027 w 1129009"/>
                        <a:gd name="connsiteY10" fmla="*/ 396701 h 455900"/>
                        <a:gd name="connsiteX11" fmla="*/ 1069802 w 1129009"/>
                        <a:gd name="connsiteY11" fmla="*/ 227950 h 455900"/>
                        <a:gd name="connsiteX12" fmla="*/ 901027 w 1129009"/>
                        <a:gd name="connsiteY12" fmla="*/ 59199 h 455900"/>
                        <a:gd name="connsiteX13" fmla="*/ 227983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w="2286" cap="flat">
                      <a:noFill/>
                      <a:prstDash val="solid"/>
                      <a:miter/>
                    </a:ln>
                  </p:spPr>
                  <p:txBody>
                    <a:bodyPr rtlCol="0" anchor="ctr"/>
                    <a:lstStyle/>
                    <a:p>
                      <a:endParaRPr lang="en-GB"/>
                    </a:p>
                  </p:txBody>
                </p:sp>
              </p:grpSp>
            </p:grpSp>
          </p:grpSp>
          <p:grpSp>
            <p:nvGrpSpPr>
              <p:cNvPr id="65" name="Graphic 2">
                <a:extLst>
                  <a:ext uri="{FF2B5EF4-FFF2-40B4-BE49-F238E27FC236}">
                    <a16:creationId xmlns:a16="http://schemas.microsoft.com/office/drawing/2014/main" id="{DFBFCCB8-C820-AF73-6A09-F658E0962398}"/>
                  </a:ext>
                </a:extLst>
              </p:cNvPr>
              <p:cNvGrpSpPr/>
              <p:nvPr/>
            </p:nvGrpSpPr>
            <p:grpSpPr>
              <a:xfrm>
                <a:off x="3933496" y="1806595"/>
                <a:ext cx="2075526" cy="1706209"/>
                <a:chOff x="3933496" y="1806595"/>
                <a:chExt cx="2075526" cy="1706209"/>
              </a:xfrm>
            </p:grpSpPr>
            <p:pic>
              <p:nvPicPr>
                <p:cNvPr id="78" name="Picture 77">
                  <a:extLst>
                    <a:ext uri="{FF2B5EF4-FFF2-40B4-BE49-F238E27FC236}">
                      <a16:creationId xmlns:a16="http://schemas.microsoft.com/office/drawing/2014/main" id="{BF6EAA99-C21D-ACDD-E178-136CF9FED2F4}"/>
                    </a:ext>
                  </a:extLst>
                </p:cNvPr>
                <p:cNvPicPr>
                  <a:picLocks noChangeAspect="1"/>
                </p:cNvPicPr>
                <p:nvPr/>
              </p:nvPicPr>
              <p:blipFill>
                <a:blip r:embed="rId6"/>
                <a:stretch>
                  <a:fillRect/>
                </a:stretch>
              </p:blipFill>
              <p:spPr>
                <a:xfrm>
                  <a:off x="3933496" y="2118361"/>
                  <a:ext cx="1998695" cy="1394443"/>
                </a:xfrm>
                <a:custGeom>
                  <a:avLst/>
                  <a:gdLst>
                    <a:gd name="connsiteX0" fmla="*/ -138 w 1998695"/>
                    <a:gd name="connsiteY0" fmla="*/ -39 h 1394443"/>
                    <a:gd name="connsiteX1" fmla="*/ 1998557 w 1998695"/>
                    <a:gd name="connsiteY1" fmla="*/ -39 h 1394443"/>
                    <a:gd name="connsiteX2" fmla="*/ 1998557 w 1998695"/>
                    <a:gd name="connsiteY2" fmla="*/ 1394404 h 1394443"/>
                    <a:gd name="connsiteX3" fmla="*/ -138 w 1998695"/>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39"/>
                      </a:moveTo>
                      <a:lnTo>
                        <a:pt x="1998557" y="-39"/>
                      </a:lnTo>
                      <a:lnTo>
                        <a:pt x="1998557" y="1394404"/>
                      </a:lnTo>
                      <a:lnTo>
                        <a:pt x="-138" y="1394404"/>
                      </a:lnTo>
                      <a:close/>
                    </a:path>
                  </a:pathLst>
                </a:custGeom>
              </p:spPr>
            </p:pic>
            <p:grpSp>
              <p:nvGrpSpPr>
                <p:cNvPr id="79" name="Graphic 2">
                  <a:extLst>
                    <a:ext uri="{FF2B5EF4-FFF2-40B4-BE49-F238E27FC236}">
                      <a16:creationId xmlns:a16="http://schemas.microsoft.com/office/drawing/2014/main" id="{7E0A07E6-DC8E-660E-157C-BAA138A3FDAE}"/>
                    </a:ext>
                  </a:extLst>
                </p:cNvPr>
                <p:cNvGrpSpPr/>
                <p:nvPr/>
              </p:nvGrpSpPr>
              <p:grpSpPr>
                <a:xfrm>
                  <a:off x="4113632" y="1806595"/>
                  <a:ext cx="1895390" cy="1508018"/>
                  <a:chOff x="4113632" y="1806595"/>
                  <a:chExt cx="1895390" cy="1508018"/>
                </a:xfrm>
              </p:grpSpPr>
              <p:grpSp>
                <p:nvGrpSpPr>
                  <p:cNvPr id="80" name="Graphic 2">
                    <a:extLst>
                      <a:ext uri="{FF2B5EF4-FFF2-40B4-BE49-F238E27FC236}">
                        <a16:creationId xmlns:a16="http://schemas.microsoft.com/office/drawing/2014/main" id="{EF840429-4D68-16BB-96B0-027EDABFEBA6}"/>
                      </a:ext>
                    </a:extLst>
                  </p:cNvPr>
                  <p:cNvGrpSpPr/>
                  <p:nvPr/>
                </p:nvGrpSpPr>
                <p:grpSpPr>
                  <a:xfrm>
                    <a:off x="4113632" y="2008283"/>
                    <a:ext cx="1895390" cy="1306330"/>
                    <a:chOff x="4113632" y="2008283"/>
                    <a:chExt cx="1895390" cy="1306330"/>
                  </a:xfrm>
                </p:grpSpPr>
                <p:sp>
                  <p:nvSpPr>
                    <p:cNvPr id="87" name="Freeform 53">
                      <a:extLst>
                        <a:ext uri="{FF2B5EF4-FFF2-40B4-BE49-F238E27FC236}">
                          <a16:creationId xmlns:a16="http://schemas.microsoft.com/office/drawing/2014/main" id="{A22D2C5C-F711-4216-2D37-0770D53E8F8C}"/>
                        </a:ext>
                      </a:extLst>
                    </p:cNvPr>
                    <p:cNvSpPr/>
                    <p:nvPr/>
                  </p:nvSpPr>
                  <p:spPr>
                    <a:xfrm>
                      <a:off x="4113632" y="2008283"/>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14"/>
                            <a:pt x="1860850" y="0"/>
                            <a:pt x="1818261" y="0"/>
                          </a:cubicBezTo>
                          <a:close/>
                        </a:path>
                      </a:pathLst>
                    </a:custGeom>
                    <a:solidFill>
                      <a:srgbClr val="F27954"/>
                    </a:solidFill>
                    <a:ln w="2286" cap="flat">
                      <a:noFill/>
                      <a:prstDash val="solid"/>
                      <a:miter/>
                    </a:ln>
                  </p:spPr>
                  <p:txBody>
                    <a:bodyPr rtlCol="0" anchor="ctr"/>
                    <a:lstStyle/>
                    <a:p>
                      <a:endParaRPr lang="en-GB"/>
                    </a:p>
                  </p:txBody>
                </p:sp>
                <p:sp>
                  <p:nvSpPr>
                    <p:cNvPr id="88" name="Freeform 54">
                      <a:extLst>
                        <a:ext uri="{FF2B5EF4-FFF2-40B4-BE49-F238E27FC236}">
                          <a16:creationId xmlns:a16="http://schemas.microsoft.com/office/drawing/2014/main" id="{099594CC-18F2-C666-E01E-FEEE0C17BD04}"/>
                        </a:ext>
                      </a:extLst>
                    </p:cNvPr>
                    <p:cNvSpPr/>
                    <p:nvPr/>
                  </p:nvSpPr>
                  <p:spPr>
                    <a:xfrm>
                      <a:off x="4176086" y="207075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81" name="Graphic 2">
                    <a:extLst>
                      <a:ext uri="{FF2B5EF4-FFF2-40B4-BE49-F238E27FC236}">
                        <a16:creationId xmlns:a16="http://schemas.microsoft.com/office/drawing/2014/main" id="{19B755DE-E0CE-0C1C-9CC3-45CB113C6F7B}"/>
                      </a:ext>
                    </a:extLst>
                  </p:cNvPr>
                  <p:cNvGrpSpPr/>
                  <p:nvPr/>
                </p:nvGrpSpPr>
                <p:grpSpPr>
                  <a:xfrm>
                    <a:off x="4286340" y="1921496"/>
                    <a:ext cx="379178" cy="225161"/>
                    <a:chOff x="4286340" y="1921496"/>
                    <a:chExt cx="379178" cy="225161"/>
                  </a:xfrm>
                  <a:solidFill>
                    <a:srgbClr val="F27954"/>
                  </a:solidFill>
                </p:grpSpPr>
                <p:sp>
                  <p:nvSpPr>
                    <p:cNvPr id="85" name="Freeform 56">
                      <a:extLst>
                        <a:ext uri="{FF2B5EF4-FFF2-40B4-BE49-F238E27FC236}">
                          <a16:creationId xmlns:a16="http://schemas.microsoft.com/office/drawing/2014/main" id="{42F91158-A5DC-1A09-C793-C879F116FB62}"/>
                        </a:ext>
                      </a:extLst>
                    </p:cNvPr>
                    <p:cNvSpPr/>
                    <p:nvPr/>
                  </p:nvSpPr>
                  <p:spPr>
                    <a:xfrm>
                      <a:off x="4286340"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86" name="Freeform 57">
                      <a:extLst>
                        <a:ext uri="{FF2B5EF4-FFF2-40B4-BE49-F238E27FC236}">
                          <a16:creationId xmlns:a16="http://schemas.microsoft.com/office/drawing/2014/main" id="{F4A9DCB8-6DDB-6F8D-22F1-3C2D40AD45E9}"/>
                        </a:ext>
                      </a:extLst>
                    </p:cNvPr>
                    <p:cNvSpPr/>
                    <p:nvPr/>
                  </p:nvSpPr>
                  <p:spPr>
                    <a:xfrm>
                      <a:off x="4470500"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82" name="Graphic 2">
                    <a:extLst>
                      <a:ext uri="{FF2B5EF4-FFF2-40B4-BE49-F238E27FC236}">
                        <a16:creationId xmlns:a16="http://schemas.microsoft.com/office/drawing/2014/main" id="{66971DF8-AC3D-A3FD-AFBD-4083E39E21B6}"/>
                      </a:ext>
                    </a:extLst>
                  </p:cNvPr>
                  <p:cNvGrpSpPr/>
                  <p:nvPr/>
                </p:nvGrpSpPr>
                <p:grpSpPr>
                  <a:xfrm>
                    <a:off x="4760959" y="1806595"/>
                    <a:ext cx="1129009" cy="455900"/>
                    <a:chOff x="4760959" y="1806595"/>
                    <a:chExt cx="1129009" cy="455900"/>
                  </a:xfrm>
                </p:grpSpPr>
                <p:sp>
                  <p:nvSpPr>
                    <p:cNvPr id="83" name="Freeform 59">
                      <a:extLst>
                        <a:ext uri="{FF2B5EF4-FFF2-40B4-BE49-F238E27FC236}">
                          <a16:creationId xmlns:a16="http://schemas.microsoft.com/office/drawing/2014/main" id="{E15A974F-998F-61E6-86DD-061F97EE61EC}"/>
                        </a:ext>
                      </a:extLst>
                    </p:cNvPr>
                    <p:cNvSpPr/>
                    <p:nvPr/>
                  </p:nvSpPr>
                  <p:spPr>
                    <a:xfrm>
                      <a:off x="4790563" y="1836194"/>
                      <a:ext cx="1069801" cy="396701"/>
                    </a:xfrm>
                    <a:custGeom>
                      <a:avLst/>
                      <a:gdLst>
                        <a:gd name="connsiteX0" fmla="*/ 871423 w 1069801"/>
                        <a:gd name="connsiteY0" fmla="*/ 0 h 396701"/>
                        <a:gd name="connsiteX1" fmla="*/ 198379 w 1069801"/>
                        <a:gd name="connsiteY1" fmla="*/ 0 h 396701"/>
                        <a:gd name="connsiteX2" fmla="*/ 0 w 1069801"/>
                        <a:gd name="connsiteY2" fmla="*/ 198351 h 396701"/>
                        <a:gd name="connsiteX3" fmla="*/ 0 w 1069801"/>
                        <a:gd name="connsiteY3" fmla="*/ 198351 h 396701"/>
                        <a:gd name="connsiteX4" fmla="*/ 198379 w 1069801"/>
                        <a:gd name="connsiteY4" fmla="*/ 396701 h 396701"/>
                        <a:gd name="connsiteX5" fmla="*/ 871423 w 1069801"/>
                        <a:gd name="connsiteY5" fmla="*/ 396701 h 396701"/>
                        <a:gd name="connsiteX6" fmla="*/ 1069802 w 1069801"/>
                        <a:gd name="connsiteY6" fmla="*/ 198351 h 396701"/>
                        <a:gd name="connsiteX7" fmla="*/ 1069802 w 1069801"/>
                        <a:gd name="connsiteY7" fmla="*/ 198351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821"/>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84" name="Freeform 60">
                      <a:extLst>
                        <a:ext uri="{FF2B5EF4-FFF2-40B4-BE49-F238E27FC236}">
                          <a16:creationId xmlns:a16="http://schemas.microsoft.com/office/drawing/2014/main" id="{7EEE4676-43C2-8647-0623-0AF1B79D3E82}"/>
                        </a:ext>
                      </a:extLst>
                    </p:cNvPr>
                    <p:cNvSpPr/>
                    <p:nvPr/>
                  </p:nvSpPr>
                  <p:spPr>
                    <a:xfrm>
                      <a:off x="4760959" y="180659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199 h 455900"/>
                        <a:gd name="connsiteX8" fmla="*/ 59207 w 1129009"/>
                        <a:gd name="connsiteY8" fmla="*/ 227950 h 455900"/>
                        <a:gd name="connsiteX9" fmla="*/ 227983 w 1129009"/>
                        <a:gd name="connsiteY9" fmla="*/ 396701 h 455900"/>
                        <a:gd name="connsiteX10" fmla="*/ 901027 w 1129009"/>
                        <a:gd name="connsiteY10" fmla="*/ 396701 h 455900"/>
                        <a:gd name="connsiteX11" fmla="*/ 1069802 w 1129009"/>
                        <a:gd name="connsiteY11" fmla="*/ 227950 h 455900"/>
                        <a:gd name="connsiteX12" fmla="*/ 901027 w 1129009"/>
                        <a:gd name="connsiteY12" fmla="*/ 59199 h 455900"/>
                        <a:gd name="connsiteX13" fmla="*/ 227983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w="2286" cap="flat">
                      <a:noFill/>
                      <a:prstDash val="solid"/>
                      <a:miter/>
                    </a:ln>
                  </p:spPr>
                  <p:txBody>
                    <a:bodyPr rtlCol="0" anchor="ctr"/>
                    <a:lstStyle/>
                    <a:p>
                      <a:endParaRPr lang="en-GB"/>
                    </a:p>
                  </p:txBody>
                </p:sp>
              </p:grpSp>
            </p:grpSp>
          </p:grpSp>
          <p:grpSp>
            <p:nvGrpSpPr>
              <p:cNvPr id="66" name="Graphic 2">
                <a:extLst>
                  <a:ext uri="{FF2B5EF4-FFF2-40B4-BE49-F238E27FC236}">
                    <a16:creationId xmlns:a16="http://schemas.microsoft.com/office/drawing/2014/main" id="{251DFB66-ACFB-58BA-6338-58442F9B0083}"/>
                  </a:ext>
                </a:extLst>
              </p:cNvPr>
              <p:cNvGrpSpPr/>
              <p:nvPr/>
            </p:nvGrpSpPr>
            <p:grpSpPr>
              <a:xfrm>
                <a:off x="6044114" y="1806595"/>
                <a:ext cx="2075711" cy="1706209"/>
                <a:chOff x="6044114" y="1806595"/>
                <a:chExt cx="2075711" cy="1706209"/>
              </a:xfrm>
            </p:grpSpPr>
            <p:pic>
              <p:nvPicPr>
                <p:cNvPr id="67" name="Picture 66">
                  <a:extLst>
                    <a:ext uri="{FF2B5EF4-FFF2-40B4-BE49-F238E27FC236}">
                      <a16:creationId xmlns:a16="http://schemas.microsoft.com/office/drawing/2014/main" id="{B9C59FFA-E123-407B-56CC-FA204D7CF872}"/>
                    </a:ext>
                  </a:extLst>
                </p:cNvPr>
                <p:cNvPicPr>
                  <a:picLocks noChangeAspect="1"/>
                </p:cNvPicPr>
                <p:nvPr/>
              </p:nvPicPr>
              <p:blipFill>
                <a:blip r:embed="rId7"/>
                <a:stretch>
                  <a:fillRect/>
                </a:stretch>
              </p:blipFill>
              <p:spPr>
                <a:xfrm>
                  <a:off x="6044114" y="2118361"/>
                  <a:ext cx="1998695" cy="1394443"/>
                </a:xfrm>
                <a:custGeom>
                  <a:avLst/>
                  <a:gdLst>
                    <a:gd name="connsiteX0" fmla="*/ 785 w 1998695"/>
                    <a:gd name="connsiteY0" fmla="*/ -39 h 1394443"/>
                    <a:gd name="connsiteX1" fmla="*/ 1999481 w 1998695"/>
                    <a:gd name="connsiteY1" fmla="*/ -39 h 1394443"/>
                    <a:gd name="connsiteX2" fmla="*/ 1999481 w 1998695"/>
                    <a:gd name="connsiteY2" fmla="*/ 1394404 h 1394443"/>
                    <a:gd name="connsiteX3" fmla="*/ 785 w 1998695"/>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39"/>
                      </a:moveTo>
                      <a:lnTo>
                        <a:pt x="1999481" y="-39"/>
                      </a:lnTo>
                      <a:lnTo>
                        <a:pt x="1999481" y="1394404"/>
                      </a:lnTo>
                      <a:lnTo>
                        <a:pt x="785" y="1394404"/>
                      </a:lnTo>
                      <a:close/>
                    </a:path>
                  </a:pathLst>
                </a:custGeom>
              </p:spPr>
            </p:pic>
            <p:grpSp>
              <p:nvGrpSpPr>
                <p:cNvPr id="68" name="Graphic 2">
                  <a:extLst>
                    <a:ext uri="{FF2B5EF4-FFF2-40B4-BE49-F238E27FC236}">
                      <a16:creationId xmlns:a16="http://schemas.microsoft.com/office/drawing/2014/main" id="{693B8A12-426B-E42B-A78C-20B38E122788}"/>
                    </a:ext>
                  </a:extLst>
                </p:cNvPr>
                <p:cNvGrpSpPr/>
                <p:nvPr/>
              </p:nvGrpSpPr>
              <p:grpSpPr>
                <a:xfrm>
                  <a:off x="6224434" y="1806595"/>
                  <a:ext cx="1895391" cy="1508018"/>
                  <a:chOff x="6224434" y="1806595"/>
                  <a:chExt cx="1895391" cy="1508018"/>
                </a:xfrm>
              </p:grpSpPr>
              <p:grpSp>
                <p:nvGrpSpPr>
                  <p:cNvPr id="69" name="Graphic 2">
                    <a:extLst>
                      <a:ext uri="{FF2B5EF4-FFF2-40B4-BE49-F238E27FC236}">
                        <a16:creationId xmlns:a16="http://schemas.microsoft.com/office/drawing/2014/main" id="{5BDABD1C-27E1-8758-0EE5-2F1D1749281D}"/>
                      </a:ext>
                    </a:extLst>
                  </p:cNvPr>
                  <p:cNvGrpSpPr/>
                  <p:nvPr/>
                </p:nvGrpSpPr>
                <p:grpSpPr>
                  <a:xfrm>
                    <a:off x="6224434" y="2008283"/>
                    <a:ext cx="1895391" cy="1306330"/>
                    <a:chOff x="6224434" y="2008283"/>
                    <a:chExt cx="1895391" cy="1306330"/>
                  </a:xfrm>
                </p:grpSpPr>
                <p:sp>
                  <p:nvSpPr>
                    <p:cNvPr id="76" name="Freeform 257">
                      <a:extLst>
                        <a:ext uri="{FF2B5EF4-FFF2-40B4-BE49-F238E27FC236}">
                          <a16:creationId xmlns:a16="http://schemas.microsoft.com/office/drawing/2014/main" id="{F742E5AD-36DE-2431-FE42-B1BD5E7D940C}"/>
                        </a:ext>
                      </a:extLst>
                    </p:cNvPr>
                    <p:cNvSpPr/>
                    <p:nvPr/>
                  </p:nvSpPr>
                  <p:spPr>
                    <a:xfrm>
                      <a:off x="6224434" y="2008283"/>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14"/>
                            <a:pt x="1860850" y="0"/>
                            <a:pt x="1818262" y="0"/>
                          </a:cubicBezTo>
                          <a:close/>
                        </a:path>
                      </a:pathLst>
                    </a:custGeom>
                    <a:solidFill>
                      <a:srgbClr val="F27954"/>
                    </a:solidFill>
                    <a:ln w="2286" cap="flat">
                      <a:noFill/>
                      <a:prstDash val="solid"/>
                      <a:miter/>
                    </a:ln>
                  </p:spPr>
                  <p:txBody>
                    <a:bodyPr rtlCol="0" anchor="ctr"/>
                    <a:lstStyle/>
                    <a:p>
                      <a:endParaRPr lang="en-GB"/>
                    </a:p>
                  </p:txBody>
                </p:sp>
                <p:sp>
                  <p:nvSpPr>
                    <p:cNvPr id="77" name="Freeform 258">
                      <a:extLst>
                        <a:ext uri="{FF2B5EF4-FFF2-40B4-BE49-F238E27FC236}">
                          <a16:creationId xmlns:a16="http://schemas.microsoft.com/office/drawing/2014/main" id="{5317A661-AF6A-E98D-B767-15A5C2E46BB4}"/>
                        </a:ext>
                      </a:extLst>
                    </p:cNvPr>
                    <p:cNvSpPr/>
                    <p:nvPr/>
                  </p:nvSpPr>
                  <p:spPr>
                    <a:xfrm>
                      <a:off x="6286910" y="2070750"/>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70" name="Graphic 2">
                    <a:extLst>
                      <a:ext uri="{FF2B5EF4-FFF2-40B4-BE49-F238E27FC236}">
                        <a16:creationId xmlns:a16="http://schemas.microsoft.com/office/drawing/2014/main" id="{9E56906A-2374-7B88-3657-1B71D500B88A}"/>
                      </a:ext>
                    </a:extLst>
                  </p:cNvPr>
                  <p:cNvGrpSpPr/>
                  <p:nvPr/>
                </p:nvGrpSpPr>
                <p:grpSpPr>
                  <a:xfrm>
                    <a:off x="6397140" y="1921496"/>
                    <a:ext cx="379179" cy="225161"/>
                    <a:chOff x="6397140" y="1921496"/>
                    <a:chExt cx="379179" cy="225161"/>
                  </a:xfrm>
                  <a:solidFill>
                    <a:srgbClr val="F27954"/>
                  </a:solidFill>
                </p:grpSpPr>
                <p:sp>
                  <p:nvSpPr>
                    <p:cNvPr id="74" name="Freeform 260">
                      <a:extLst>
                        <a:ext uri="{FF2B5EF4-FFF2-40B4-BE49-F238E27FC236}">
                          <a16:creationId xmlns:a16="http://schemas.microsoft.com/office/drawing/2014/main" id="{5D1A2FF7-F3A6-C72C-1835-65DD30E9308C}"/>
                        </a:ext>
                      </a:extLst>
                    </p:cNvPr>
                    <p:cNvSpPr/>
                    <p:nvPr/>
                  </p:nvSpPr>
                  <p:spPr>
                    <a:xfrm>
                      <a:off x="6397140" y="1921496"/>
                      <a:ext cx="195041" cy="225161"/>
                    </a:xfrm>
                    <a:custGeom>
                      <a:avLst/>
                      <a:gdLst>
                        <a:gd name="connsiteX0" fmla="*/ 195042 w 195041"/>
                        <a:gd name="connsiteY0" fmla="*/ 112569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75" name="Freeform 261">
                      <a:extLst>
                        <a:ext uri="{FF2B5EF4-FFF2-40B4-BE49-F238E27FC236}">
                          <a16:creationId xmlns:a16="http://schemas.microsoft.com/office/drawing/2014/main" id="{274EB7EB-68FC-2989-04BD-E1F68FA59977}"/>
                        </a:ext>
                      </a:extLst>
                    </p:cNvPr>
                    <p:cNvSpPr/>
                    <p:nvPr/>
                  </p:nvSpPr>
                  <p:spPr>
                    <a:xfrm>
                      <a:off x="6581301"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71" name="Graphic 2">
                    <a:extLst>
                      <a:ext uri="{FF2B5EF4-FFF2-40B4-BE49-F238E27FC236}">
                        <a16:creationId xmlns:a16="http://schemas.microsoft.com/office/drawing/2014/main" id="{22CC5ED8-C6B5-03B4-6E41-8C2C5B78B1E6}"/>
                      </a:ext>
                    </a:extLst>
                  </p:cNvPr>
                  <p:cNvGrpSpPr/>
                  <p:nvPr/>
                </p:nvGrpSpPr>
                <p:grpSpPr>
                  <a:xfrm>
                    <a:off x="6871783" y="1806595"/>
                    <a:ext cx="1129009" cy="455900"/>
                    <a:chOff x="6871783" y="1806595"/>
                    <a:chExt cx="1129009" cy="455900"/>
                  </a:xfrm>
                </p:grpSpPr>
                <p:sp>
                  <p:nvSpPr>
                    <p:cNvPr id="72" name="Freeform 263">
                      <a:extLst>
                        <a:ext uri="{FF2B5EF4-FFF2-40B4-BE49-F238E27FC236}">
                          <a16:creationId xmlns:a16="http://schemas.microsoft.com/office/drawing/2014/main" id="{D892F922-CD73-0B8F-3151-FBBD1BA2A9A6}"/>
                        </a:ext>
                      </a:extLst>
                    </p:cNvPr>
                    <p:cNvSpPr/>
                    <p:nvPr/>
                  </p:nvSpPr>
                  <p:spPr>
                    <a:xfrm>
                      <a:off x="6901387" y="1836194"/>
                      <a:ext cx="1069802" cy="396701"/>
                    </a:xfrm>
                    <a:custGeom>
                      <a:avLst/>
                      <a:gdLst>
                        <a:gd name="connsiteX0" fmla="*/ 871423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821"/>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73" name="Freeform 264">
                      <a:extLst>
                        <a:ext uri="{FF2B5EF4-FFF2-40B4-BE49-F238E27FC236}">
                          <a16:creationId xmlns:a16="http://schemas.microsoft.com/office/drawing/2014/main" id="{0E2EB65C-4A90-6A7F-CDE3-48B8C0559412}"/>
                        </a:ext>
                      </a:extLst>
                    </p:cNvPr>
                    <p:cNvSpPr/>
                    <p:nvPr/>
                  </p:nvSpPr>
                  <p:spPr>
                    <a:xfrm>
                      <a:off x="6871783" y="180659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199 h 455900"/>
                        <a:gd name="connsiteX8" fmla="*/ 59184 w 1129009"/>
                        <a:gd name="connsiteY8" fmla="*/ 227950 h 455900"/>
                        <a:gd name="connsiteX9" fmla="*/ 227960 w 1129009"/>
                        <a:gd name="connsiteY9" fmla="*/ 396701 h 455900"/>
                        <a:gd name="connsiteX10" fmla="*/ 901004 w 1129009"/>
                        <a:gd name="connsiteY10" fmla="*/ 396701 h 455900"/>
                        <a:gd name="connsiteX11" fmla="*/ 1069779 w 1129009"/>
                        <a:gd name="connsiteY11" fmla="*/ 227950 h 455900"/>
                        <a:gd name="connsiteX12" fmla="*/ 901004 w 1129009"/>
                        <a:gd name="connsiteY12" fmla="*/ 59199 h 455900"/>
                        <a:gd name="connsiteX13" fmla="*/ 227960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199"/>
                          </a:moveTo>
                          <a:cubicBezTo>
                            <a:pt x="134897" y="59199"/>
                            <a:pt x="59184" y="134900"/>
                            <a:pt x="59184" y="227950"/>
                          </a:cubicBezTo>
                          <a:cubicBezTo>
                            <a:pt x="59184" y="321000"/>
                            <a:pt x="134897" y="396701"/>
                            <a:pt x="227960" y="396701"/>
                          </a:cubicBezTo>
                          <a:lnTo>
                            <a:pt x="901004" y="396701"/>
                          </a:lnTo>
                          <a:cubicBezTo>
                            <a:pt x="994067" y="396701"/>
                            <a:pt x="1069779" y="321000"/>
                            <a:pt x="1069779" y="227950"/>
                          </a:cubicBezTo>
                          <a:cubicBezTo>
                            <a:pt x="1069779" y="134900"/>
                            <a:pt x="994067" y="59199"/>
                            <a:pt x="901004" y="59199"/>
                          </a:cubicBezTo>
                          <a:lnTo>
                            <a:pt x="227960" y="59199"/>
                          </a:lnTo>
                          <a:close/>
                        </a:path>
                      </a:pathLst>
                    </a:custGeom>
                    <a:solidFill>
                      <a:srgbClr val="F27954"/>
                    </a:solidFill>
                    <a:ln w="2286" cap="flat">
                      <a:noFill/>
                      <a:prstDash val="solid"/>
                      <a:miter/>
                    </a:ln>
                  </p:spPr>
                  <p:txBody>
                    <a:bodyPr rtlCol="0" anchor="ctr"/>
                    <a:lstStyle/>
                    <a:p>
                      <a:endParaRPr lang="en-GB"/>
                    </a:p>
                  </p:txBody>
                </p:sp>
              </p:grpSp>
            </p:grpSp>
          </p:grpSp>
        </p:grpSp>
        <p:grpSp>
          <p:nvGrpSpPr>
            <p:cNvPr id="5" name="Graphic 2">
              <a:extLst>
                <a:ext uri="{FF2B5EF4-FFF2-40B4-BE49-F238E27FC236}">
                  <a16:creationId xmlns:a16="http://schemas.microsoft.com/office/drawing/2014/main" id="{2AA50967-E3E0-B143-57B2-D4CD15B0ED63}"/>
                </a:ext>
              </a:extLst>
            </p:cNvPr>
            <p:cNvGrpSpPr/>
            <p:nvPr/>
          </p:nvGrpSpPr>
          <p:grpSpPr>
            <a:xfrm>
              <a:off x="1822329" y="3518152"/>
              <a:ext cx="6297496" cy="1706164"/>
              <a:chOff x="1822329" y="3518152"/>
              <a:chExt cx="6297496" cy="1706164"/>
            </a:xfrm>
          </p:grpSpPr>
          <p:grpSp>
            <p:nvGrpSpPr>
              <p:cNvPr id="8" name="Graphic 2">
                <a:extLst>
                  <a:ext uri="{FF2B5EF4-FFF2-40B4-BE49-F238E27FC236}">
                    <a16:creationId xmlns:a16="http://schemas.microsoft.com/office/drawing/2014/main" id="{1073C008-797A-F656-01D4-ECF6FF5C689F}"/>
                  </a:ext>
                </a:extLst>
              </p:cNvPr>
              <p:cNvGrpSpPr/>
              <p:nvPr/>
            </p:nvGrpSpPr>
            <p:grpSpPr>
              <a:xfrm>
                <a:off x="1822329" y="3518152"/>
                <a:ext cx="2075870" cy="1706164"/>
                <a:chOff x="1822329" y="3518152"/>
                <a:chExt cx="2075870" cy="1706164"/>
              </a:xfrm>
            </p:grpSpPr>
            <p:pic>
              <p:nvPicPr>
                <p:cNvPr id="53" name="Picture 52">
                  <a:extLst>
                    <a:ext uri="{FF2B5EF4-FFF2-40B4-BE49-F238E27FC236}">
                      <a16:creationId xmlns:a16="http://schemas.microsoft.com/office/drawing/2014/main" id="{B83BFF21-299E-10EB-3CB7-F3D4F81E5E28}"/>
                    </a:ext>
                  </a:extLst>
                </p:cNvPr>
                <p:cNvPicPr>
                  <a:picLocks noChangeAspect="1"/>
                </p:cNvPicPr>
                <p:nvPr/>
              </p:nvPicPr>
              <p:blipFill>
                <a:blip r:embed="rId8"/>
                <a:stretch>
                  <a:fillRect/>
                </a:stretch>
              </p:blipFill>
              <p:spPr>
                <a:xfrm>
                  <a:off x="1822329" y="3829873"/>
                  <a:ext cx="1999244" cy="1394443"/>
                </a:xfrm>
                <a:custGeom>
                  <a:avLst/>
                  <a:gdLst>
                    <a:gd name="connsiteX0" fmla="*/ -1062 w 1999244"/>
                    <a:gd name="connsiteY0" fmla="*/ 710 h 1394443"/>
                    <a:gd name="connsiteX1" fmla="*/ 1998182 w 1999244"/>
                    <a:gd name="connsiteY1" fmla="*/ 710 h 1394443"/>
                    <a:gd name="connsiteX2" fmla="*/ 1998182 w 1999244"/>
                    <a:gd name="connsiteY2" fmla="*/ 1395153 h 1394443"/>
                    <a:gd name="connsiteX3" fmla="*/ -1062 w 1999244"/>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710"/>
                      </a:moveTo>
                      <a:lnTo>
                        <a:pt x="1998182" y="710"/>
                      </a:lnTo>
                      <a:lnTo>
                        <a:pt x="1998182" y="1395153"/>
                      </a:lnTo>
                      <a:lnTo>
                        <a:pt x="-1062" y="1395153"/>
                      </a:lnTo>
                      <a:close/>
                    </a:path>
                  </a:pathLst>
                </a:custGeom>
              </p:spPr>
            </p:pic>
            <p:grpSp>
              <p:nvGrpSpPr>
                <p:cNvPr id="54" name="Graphic 2">
                  <a:extLst>
                    <a:ext uri="{FF2B5EF4-FFF2-40B4-BE49-F238E27FC236}">
                      <a16:creationId xmlns:a16="http://schemas.microsoft.com/office/drawing/2014/main" id="{F6A1DB99-0DE4-BE9F-1E83-FEC3B4B3B8AC}"/>
                    </a:ext>
                  </a:extLst>
                </p:cNvPr>
                <p:cNvGrpSpPr/>
                <p:nvPr/>
              </p:nvGrpSpPr>
              <p:grpSpPr>
                <a:xfrm>
                  <a:off x="2002808" y="3518152"/>
                  <a:ext cx="1895391" cy="1508018"/>
                  <a:chOff x="2002808" y="3518152"/>
                  <a:chExt cx="1895391" cy="1508018"/>
                </a:xfrm>
              </p:grpSpPr>
              <p:grpSp>
                <p:nvGrpSpPr>
                  <p:cNvPr id="55" name="Graphic 2">
                    <a:extLst>
                      <a:ext uri="{FF2B5EF4-FFF2-40B4-BE49-F238E27FC236}">
                        <a16:creationId xmlns:a16="http://schemas.microsoft.com/office/drawing/2014/main" id="{E9A7A9E7-0B8F-4EA9-0667-2E7D88E990B2}"/>
                      </a:ext>
                    </a:extLst>
                  </p:cNvPr>
                  <p:cNvGrpSpPr/>
                  <p:nvPr/>
                </p:nvGrpSpPr>
                <p:grpSpPr>
                  <a:xfrm>
                    <a:off x="2002808" y="3719840"/>
                    <a:ext cx="1895391" cy="1306330"/>
                    <a:chOff x="2002808" y="3719840"/>
                    <a:chExt cx="1895391" cy="1306330"/>
                  </a:xfrm>
                </p:grpSpPr>
                <p:sp>
                  <p:nvSpPr>
                    <p:cNvPr id="62" name="Freeform 270">
                      <a:extLst>
                        <a:ext uri="{FF2B5EF4-FFF2-40B4-BE49-F238E27FC236}">
                          <a16:creationId xmlns:a16="http://schemas.microsoft.com/office/drawing/2014/main" id="{D11557EE-5D0E-07EA-1F5D-26B7E0AF73DD}"/>
                        </a:ext>
                      </a:extLst>
                    </p:cNvPr>
                    <p:cNvSpPr/>
                    <p:nvPr/>
                  </p:nvSpPr>
                  <p:spPr>
                    <a:xfrm>
                      <a:off x="2002808" y="3719840"/>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6"/>
                            <a:pt x="1860850" y="0"/>
                            <a:pt x="1818261" y="0"/>
                          </a:cubicBezTo>
                          <a:close/>
                        </a:path>
                      </a:pathLst>
                    </a:custGeom>
                    <a:solidFill>
                      <a:srgbClr val="81D1C5"/>
                    </a:solidFill>
                    <a:ln w="2286" cap="flat">
                      <a:noFill/>
                      <a:prstDash val="solid"/>
                      <a:miter/>
                    </a:ln>
                  </p:spPr>
                  <p:txBody>
                    <a:bodyPr rtlCol="0" anchor="ctr"/>
                    <a:lstStyle/>
                    <a:p>
                      <a:endParaRPr lang="en-GB"/>
                    </a:p>
                  </p:txBody>
                </p:sp>
                <p:sp>
                  <p:nvSpPr>
                    <p:cNvPr id="63" name="Freeform 271">
                      <a:extLst>
                        <a:ext uri="{FF2B5EF4-FFF2-40B4-BE49-F238E27FC236}">
                          <a16:creationId xmlns:a16="http://schemas.microsoft.com/office/drawing/2014/main" id="{501919BD-71CC-0AF5-AE62-95F9643826D0}"/>
                        </a:ext>
                      </a:extLst>
                    </p:cNvPr>
                    <p:cNvSpPr/>
                    <p:nvPr/>
                  </p:nvSpPr>
                  <p:spPr>
                    <a:xfrm>
                      <a:off x="2065285" y="3782308"/>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5 h 1181395"/>
                        <a:gd name="connsiteX5" fmla="*/ 1702110 w 1770438"/>
                        <a:gd name="connsiteY5" fmla="*/ 1181395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56" name="Graphic 2">
                    <a:extLst>
                      <a:ext uri="{FF2B5EF4-FFF2-40B4-BE49-F238E27FC236}">
                        <a16:creationId xmlns:a16="http://schemas.microsoft.com/office/drawing/2014/main" id="{E497E1D6-D75D-19D4-25DA-C38A00CDEABF}"/>
                      </a:ext>
                    </a:extLst>
                  </p:cNvPr>
                  <p:cNvGrpSpPr/>
                  <p:nvPr/>
                </p:nvGrpSpPr>
                <p:grpSpPr>
                  <a:xfrm>
                    <a:off x="2175539" y="3633053"/>
                    <a:ext cx="379155" cy="225161"/>
                    <a:chOff x="2175539" y="3633053"/>
                    <a:chExt cx="379155" cy="225161"/>
                  </a:xfrm>
                  <a:solidFill>
                    <a:srgbClr val="81D1C5"/>
                  </a:solidFill>
                </p:grpSpPr>
                <p:sp>
                  <p:nvSpPr>
                    <p:cNvPr id="60" name="Freeform 273">
                      <a:extLst>
                        <a:ext uri="{FF2B5EF4-FFF2-40B4-BE49-F238E27FC236}">
                          <a16:creationId xmlns:a16="http://schemas.microsoft.com/office/drawing/2014/main" id="{9828AA19-E475-D0A2-C916-282046E6C791}"/>
                        </a:ext>
                      </a:extLst>
                    </p:cNvPr>
                    <p:cNvSpPr/>
                    <p:nvPr/>
                  </p:nvSpPr>
                  <p:spPr>
                    <a:xfrm>
                      <a:off x="2175539"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61" name="Freeform 274">
                      <a:extLst>
                        <a:ext uri="{FF2B5EF4-FFF2-40B4-BE49-F238E27FC236}">
                          <a16:creationId xmlns:a16="http://schemas.microsoft.com/office/drawing/2014/main" id="{9744EE5A-E4A5-31A8-7569-9A6018104772}"/>
                        </a:ext>
                      </a:extLst>
                    </p:cNvPr>
                    <p:cNvSpPr/>
                    <p:nvPr/>
                  </p:nvSpPr>
                  <p:spPr>
                    <a:xfrm>
                      <a:off x="2359676"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57" name="Graphic 2">
                    <a:extLst>
                      <a:ext uri="{FF2B5EF4-FFF2-40B4-BE49-F238E27FC236}">
                        <a16:creationId xmlns:a16="http://schemas.microsoft.com/office/drawing/2014/main" id="{896C1DB7-CE4F-34BC-FBDC-5607FC4FF0A2}"/>
                      </a:ext>
                    </a:extLst>
                  </p:cNvPr>
                  <p:cNvGrpSpPr/>
                  <p:nvPr/>
                </p:nvGrpSpPr>
                <p:grpSpPr>
                  <a:xfrm>
                    <a:off x="2650135" y="3518152"/>
                    <a:ext cx="1129009" cy="455900"/>
                    <a:chOff x="2650135" y="3518152"/>
                    <a:chExt cx="1129009" cy="455900"/>
                  </a:xfrm>
                </p:grpSpPr>
                <p:sp>
                  <p:nvSpPr>
                    <p:cNvPr id="58" name="Freeform 276">
                      <a:extLst>
                        <a:ext uri="{FF2B5EF4-FFF2-40B4-BE49-F238E27FC236}">
                          <a16:creationId xmlns:a16="http://schemas.microsoft.com/office/drawing/2014/main" id="{73A33010-B8E0-637C-7A33-CE9EC24EB9F3}"/>
                        </a:ext>
                      </a:extLst>
                    </p:cNvPr>
                    <p:cNvSpPr/>
                    <p:nvPr/>
                  </p:nvSpPr>
                  <p:spPr>
                    <a:xfrm>
                      <a:off x="2679739" y="3547775"/>
                      <a:ext cx="1069802" cy="396701"/>
                    </a:xfrm>
                    <a:custGeom>
                      <a:avLst/>
                      <a:gdLst>
                        <a:gd name="connsiteX0" fmla="*/ 871446 w 1069802"/>
                        <a:gd name="connsiteY0" fmla="*/ 0 h 396701"/>
                        <a:gd name="connsiteX1" fmla="*/ 198379 w 1069802"/>
                        <a:gd name="connsiteY1" fmla="*/ 0 h 396701"/>
                        <a:gd name="connsiteX2" fmla="*/ 0 w 1069802"/>
                        <a:gd name="connsiteY2" fmla="*/ 198350 h 396701"/>
                        <a:gd name="connsiteX3" fmla="*/ 0 w 1069802"/>
                        <a:gd name="connsiteY3" fmla="*/ 198350 h 396701"/>
                        <a:gd name="connsiteX4" fmla="*/ 198379 w 1069802"/>
                        <a:gd name="connsiteY4" fmla="*/ 396701 h 396701"/>
                        <a:gd name="connsiteX5" fmla="*/ 871423 w 1069802"/>
                        <a:gd name="connsiteY5" fmla="*/ 396701 h 396701"/>
                        <a:gd name="connsiteX6" fmla="*/ 1069802 w 1069802"/>
                        <a:gd name="connsiteY6" fmla="*/ 198350 h 396701"/>
                        <a:gd name="connsiteX7" fmla="*/ 1069802 w 1069802"/>
                        <a:gd name="connsiteY7" fmla="*/ 198350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25" y="88798"/>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59" name="Freeform 277">
                      <a:extLst>
                        <a:ext uri="{FF2B5EF4-FFF2-40B4-BE49-F238E27FC236}">
                          <a16:creationId xmlns:a16="http://schemas.microsoft.com/office/drawing/2014/main" id="{53F46787-C3D0-4A47-6AFD-AEB31BBB379E}"/>
                        </a:ext>
                      </a:extLst>
                    </p:cNvPr>
                    <p:cNvSpPr/>
                    <p:nvPr/>
                  </p:nvSpPr>
                  <p:spPr>
                    <a:xfrm>
                      <a:off x="2650135" y="3518152"/>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w="2286" cap="flat">
                      <a:noFill/>
                      <a:prstDash val="solid"/>
                      <a:miter/>
                    </a:ln>
                  </p:spPr>
                  <p:txBody>
                    <a:bodyPr rtlCol="0" anchor="ctr"/>
                    <a:lstStyle/>
                    <a:p>
                      <a:endParaRPr lang="en-GB"/>
                    </a:p>
                  </p:txBody>
                </p:sp>
              </p:grpSp>
            </p:grpSp>
          </p:grpSp>
          <p:grpSp>
            <p:nvGrpSpPr>
              <p:cNvPr id="10" name="Graphic 2">
                <a:extLst>
                  <a:ext uri="{FF2B5EF4-FFF2-40B4-BE49-F238E27FC236}">
                    <a16:creationId xmlns:a16="http://schemas.microsoft.com/office/drawing/2014/main" id="{BA2A2268-E16C-C055-A53D-FCAA45CB4570}"/>
                  </a:ext>
                </a:extLst>
              </p:cNvPr>
              <p:cNvGrpSpPr/>
              <p:nvPr/>
            </p:nvGrpSpPr>
            <p:grpSpPr>
              <a:xfrm>
                <a:off x="3933496" y="3518152"/>
                <a:ext cx="2075526" cy="1706164"/>
                <a:chOff x="3933496" y="3518152"/>
                <a:chExt cx="2075526" cy="1706164"/>
              </a:xfrm>
            </p:grpSpPr>
            <p:pic>
              <p:nvPicPr>
                <p:cNvPr id="42" name="Picture 41">
                  <a:extLst>
                    <a:ext uri="{FF2B5EF4-FFF2-40B4-BE49-F238E27FC236}">
                      <a16:creationId xmlns:a16="http://schemas.microsoft.com/office/drawing/2014/main" id="{05D7D211-7ED5-FAD5-66C6-7FF980BBC6F5}"/>
                    </a:ext>
                  </a:extLst>
                </p:cNvPr>
                <p:cNvPicPr>
                  <a:picLocks noChangeAspect="1"/>
                </p:cNvPicPr>
                <p:nvPr/>
              </p:nvPicPr>
              <p:blipFill>
                <a:blip r:embed="rId9"/>
                <a:stretch>
                  <a:fillRect/>
                </a:stretch>
              </p:blipFill>
              <p:spPr>
                <a:xfrm>
                  <a:off x="3933496" y="3829873"/>
                  <a:ext cx="1998695" cy="1394443"/>
                </a:xfrm>
                <a:custGeom>
                  <a:avLst/>
                  <a:gdLst>
                    <a:gd name="connsiteX0" fmla="*/ -138 w 1998695"/>
                    <a:gd name="connsiteY0" fmla="*/ 710 h 1394443"/>
                    <a:gd name="connsiteX1" fmla="*/ 1998557 w 1998695"/>
                    <a:gd name="connsiteY1" fmla="*/ 710 h 1394443"/>
                    <a:gd name="connsiteX2" fmla="*/ 1998557 w 1998695"/>
                    <a:gd name="connsiteY2" fmla="*/ 1395153 h 1394443"/>
                    <a:gd name="connsiteX3" fmla="*/ -138 w 1998695"/>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710"/>
                      </a:moveTo>
                      <a:lnTo>
                        <a:pt x="1998557" y="710"/>
                      </a:lnTo>
                      <a:lnTo>
                        <a:pt x="1998557" y="1395153"/>
                      </a:lnTo>
                      <a:lnTo>
                        <a:pt x="-138" y="1395153"/>
                      </a:lnTo>
                      <a:close/>
                    </a:path>
                  </a:pathLst>
                </a:custGeom>
              </p:spPr>
            </p:pic>
            <p:grpSp>
              <p:nvGrpSpPr>
                <p:cNvPr id="43" name="Graphic 2">
                  <a:extLst>
                    <a:ext uri="{FF2B5EF4-FFF2-40B4-BE49-F238E27FC236}">
                      <a16:creationId xmlns:a16="http://schemas.microsoft.com/office/drawing/2014/main" id="{5661750B-450C-3321-D96B-78090A64C7BD}"/>
                    </a:ext>
                  </a:extLst>
                </p:cNvPr>
                <p:cNvGrpSpPr/>
                <p:nvPr/>
              </p:nvGrpSpPr>
              <p:grpSpPr>
                <a:xfrm>
                  <a:off x="4113632" y="3518152"/>
                  <a:ext cx="1895390" cy="1508018"/>
                  <a:chOff x="4113632" y="3518152"/>
                  <a:chExt cx="1895390" cy="1508018"/>
                </a:xfrm>
              </p:grpSpPr>
              <p:grpSp>
                <p:nvGrpSpPr>
                  <p:cNvPr id="44" name="Graphic 2">
                    <a:extLst>
                      <a:ext uri="{FF2B5EF4-FFF2-40B4-BE49-F238E27FC236}">
                        <a16:creationId xmlns:a16="http://schemas.microsoft.com/office/drawing/2014/main" id="{2882B577-2C9F-316C-E3A0-158598D5D0E7}"/>
                      </a:ext>
                    </a:extLst>
                  </p:cNvPr>
                  <p:cNvGrpSpPr/>
                  <p:nvPr/>
                </p:nvGrpSpPr>
                <p:grpSpPr>
                  <a:xfrm>
                    <a:off x="4113632" y="3719840"/>
                    <a:ext cx="1895390" cy="1306330"/>
                    <a:chOff x="4113632" y="3719840"/>
                    <a:chExt cx="1895390" cy="1306330"/>
                  </a:xfrm>
                </p:grpSpPr>
                <p:sp>
                  <p:nvSpPr>
                    <p:cNvPr id="51" name="Freeform 282">
                      <a:extLst>
                        <a:ext uri="{FF2B5EF4-FFF2-40B4-BE49-F238E27FC236}">
                          <a16:creationId xmlns:a16="http://schemas.microsoft.com/office/drawing/2014/main" id="{F7B97E4A-9FB3-8FB6-061F-B538596FC986}"/>
                        </a:ext>
                      </a:extLst>
                    </p:cNvPr>
                    <p:cNvSpPr/>
                    <p:nvPr/>
                  </p:nvSpPr>
                  <p:spPr>
                    <a:xfrm>
                      <a:off x="4113632" y="3719840"/>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6"/>
                            <a:pt x="1860850" y="0"/>
                            <a:pt x="1818261" y="0"/>
                          </a:cubicBezTo>
                          <a:close/>
                        </a:path>
                      </a:pathLst>
                    </a:custGeom>
                    <a:solidFill>
                      <a:srgbClr val="81D1C5"/>
                    </a:solidFill>
                    <a:ln w="2286" cap="flat">
                      <a:noFill/>
                      <a:prstDash val="solid"/>
                      <a:miter/>
                    </a:ln>
                  </p:spPr>
                  <p:txBody>
                    <a:bodyPr rtlCol="0" anchor="ctr"/>
                    <a:lstStyle/>
                    <a:p>
                      <a:endParaRPr lang="en-GB"/>
                    </a:p>
                  </p:txBody>
                </p:sp>
                <p:sp>
                  <p:nvSpPr>
                    <p:cNvPr id="52" name="Freeform 283">
                      <a:extLst>
                        <a:ext uri="{FF2B5EF4-FFF2-40B4-BE49-F238E27FC236}">
                          <a16:creationId xmlns:a16="http://schemas.microsoft.com/office/drawing/2014/main" id="{C7B925B3-4A2B-E446-E68C-749C5D03DEA6}"/>
                        </a:ext>
                      </a:extLst>
                    </p:cNvPr>
                    <p:cNvSpPr/>
                    <p:nvPr/>
                  </p:nvSpPr>
                  <p:spPr>
                    <a:xfrm>
                      <a:off x="4176086" y="3782308"/>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5 h 1181395"/>
                        <a:gd name="connsiteX5" fmla="*/ 1702110 w 1770438"/>
                        <a:gd name="connsiteY5" fmla="*/ 1181395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45" name="Graphic 2">
                    <a:extLst>
                      <a:ext uri="{FF2B5EF4-FFF2-40B4-BE49-F238E27FC236}">
                        <a16:creationId xmlns:a16="http://schemas.microsoft.com/office/drawing/2014/main" id="{EACB8894-1611-FB3E-F544-99FB5D733CE9}"/>
                      </a:ext>
                    </a:extLst>
                  </p:cNvPr>
                  <p:cNvGrpSpPr/>
                  <p:nvPr/>
                </p:nvGrpSpPr>
                <p:grpSpPr>
                  <a:xfrm>
                    <a:off x="4286340" y="3633053"/>
                    <a:ext cx="379178" cy="225161"/>
                    <a:chOff x="4286340" y="3633053"/>
                    <a:chExt cx="379178" cy="225161"/>
                  </a:xfrm>
                  <a:solidFill>
                    <a:srgbClr val="81D1C5"/>
                  </a:solidFill>
                </p:grpSpPr>
                <p:sp>
                  <p:nvSpPr>
                    <p:cNvPr id="49" name="Freeform 285">
                      <a:extLst>
                        <a:ext uri="{FF2B5EF4-FFF2-40B4-BE49-F238E27FC236}">
                          <a16:creationId xmlns:a16="http://schemas.microsoft.com/office/drawing/2014/main" id="{D7126818-51D7-C102-A95D-0FB4FD235F53}"/>
                        </a:ext>
                      </a:extLst>
                    </p:cNvPr>
                    <p:cNvSpPr/>
                    <p:nvPr/>
                  </p:nvSpPr>
                  <p:spPr>
                    <a:xfrm>
                      <a:off x="4286340"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50" name="Freeform 286">
                      <a:extLst>
                        <a:ext uri="{FF2B5EF4-FFF2-40B4-BE49-F238E27FC236}">
                          <a16:creationId xmlns:a16="http://schemas.microsoft.com/office/drawing/2014/main" id="{32EAEC39-52B5-08B8-4D7F-AFA191206EF6}"/>
                        </a:ext>
                      </a:extLst>
                    </p:cNvPr>
                    <p:cNvSpPr/>
                    <p:nvPr/>
                  </p:nvSpPr>
                  <p:spPr>
                    <a:xfrm>
                      <a:off x="4470500"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46" name="Graphic 2">
                    <a:extLst>
                      <a:ext uri="{FF2B5EF4-FFF2-40B4-BE49-F238E27FC236}">
                        <a16:creationId xmlns:a16="http://schemas.microsoft.com/office/drawing/2014/main" id="{8320992A-603C-70F9-E3CB-63024A14D896}"/>
                      </a:ext>
                    </a:extLst>
                  </p:cNvPr>
                  <p:cNvGrpSpPr/>
                  <p:nvPr/>
                </p:nvGrpSpPr>
                <p:grpSpPr>
                  <a:xfrm>
                    <a:off x="4760959" y="3518152"/>
                    <a:ext cx="1129009" cy="455900"/>
                    <a:chOff x="4760959" y="3518152"/>
                    <a:chExt cx="1129009" cy="455900"/>
                  </a:xfrm>
                </p:grpSpPr>
                <p:sp>
                  <p:nvSpPr>
                    <p:cNvPr id="47" name="Freeform 288">
                      <a:extLst>
                        <a:ext uri="{FF2B5EF4-FFF2-40B4-BE49-F238E27FC236}">
                          <a16:creationId xmlns:a16="http://schemas.microsoft.com/office/drawing/2014/main" id="{CCD99E0B-8B57-2140-2644-D5976E9F5EC8}"/>
                        </a:ext>
                      </a:extLst>
                    </p:cNvPr>
                    <p:cNvSpPr/>
                    <p:nvPr/>
                  </p:nvSpPr>
                  <p:spPr>
                    <a:xfrm>
                      <a:off x="4790563" y="3547775"/>
                      <a:ext cx="1069801" cy="396701"/>
                    </a:xfrm>
                    <a:custGeom>
                      <a:avLst/>
                      <a:gdLst>
                        <a:gd name="connsiteX0" fmla="*/ 871423 w 1069801"/>
                        <a:gd name="connsiteY0" fmla="*/ 0 h 396701"/>
                        <a:gd name="connsiteX1" fmla="*/ 198379 w 1069801"/>
                        <a:gd name="connsiteY1" fmla="*/ 0 h 396701"/>
                        <a:gd name="connsiteX2" fmla="*/ 0 w 1069801"/>
                        <a:gd name="connsiteY2" fmla="*/ 198350 h 396701"/>
                        <a:gd name="connsiteX3" fmla="*/ 0 w 1069801"/>
                        <a:gd name="connsiteY3" fmla="*/ 198350 h 396701"/>
                        <a:gd name="connsiteX4" fmla="*/ 198379 w 1069801"/>
                        <a:gd name="connsiteY4" fmla="*/ 396701 h 396701"/>
                        <a:gd name="connsiteX5" fmla="*/ 871423 w 1069801"/>
                        <a:gd name="connsiteY5" fmla="*/ 396701 h 396701"/>
                        <a:gd name="connsiteX6" fmla="*/ 1069802 w 1069801"/>
                        <a:gd name="connsiteY6" fmla="*/ 198350 h 396701"/>
                        <a:gd name="connsiteX7" fmla="*/ 1069802 w 1069801"/>
                        <a:gd name="connsiteY7" fmla="*/ 198350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02" y="88798"/>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48" name="Freeform 289">
                      <a:extLst>
                        <a:ext uri="{FF2B5EF4-FFF2-40B4-BE49-F238E27FC236}">
                          <a16:creationId xmlns:a16="http://schemas.microsoft.com/office/drawing/2014/main" id="{D176C8E8-28CA-B6F0-446E-3439B4139352}"/>
                        </a:ext>
                      </a:extLst>
                    </p:cNvPr>
                    <p:cNvSpPr/>
                    <p:nvPr/>
                  </p:nvSpPr>
                  <p:spPr>
                    <a:xfrm>
                      <a:off x="4760959" y="3518152"/>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w="2286" cap="flat">
                      <a:noFill/>
                      <a:prstDash val="solid"/>
                      <a:miter/>
                    </a:ln>
                  </p:spPr>
                  <p:txBody>
                    <a:bodyPr rtlCol="0" anchor="ctr"/>
                    <a:lstStyle/>
                    <a:p>
                      <a:endParaRPr lang="en-GB"/>
                    </a:p>
                  </p:txBody>
                </p:sp>
              </p:grpSp>
            </p:grpSp>
          </p:grpSp>
          <p:grpSp>
            <p:nvGrpSpPr>
              <p:cNvPr id="24" name="Graphic 2">
                <a:extLst>
                  <a:ext uri="{FF2B5EF4-FFF2-40B4-BE49-F238E27FC236}">
                    <a16:creationId xmlns:a16="http://schemas.microsoft.com/office/drawing/2014/main" id="{27A16336-D435-BA07-BDE4-F3E80A41B94B}"/>
                  </a:ext>
                </a:extLst>
              </p:cNvPr>
              <p:cNvGrpSpPr/>
              <p:nvPr/>
            </p:nvGrpSpPr>
            <p:grpSpPr>
              <a:xfrm>
                <a:off x="6044114" y="3518152"/>
                <a:ext cx="2075711" cy="1706164"/>
                <a:chOff x="6044114" y="3518152"/>
                <a:chExt cx="2075711" cy="1706164"/>
              </a:xfrm>
            </p:grpSpPr>
            <p:pic>
              <p:nvPicPr>
                <p:cNvPr id="26" name="Picture 25">
                  <a:extLst>
                    <a:ext uri="{FF2B5EF4-FFF2-40B4-BE49-F238E27FC236}">
                      <a16:creationId xmlns:a16="http://schemas.microsoft.com/office/drawing/2014/main" id="{1F095392-078D-3235-9256-EF14186B553D}"/>
                    </a:ext>
                  </a:extLst>
                </p:cNvPr>
                <p:cNvPicPr>
                  <a:picLocks noChangeAspect="1"/>
                </p:cNvPicPr>
                <p:nvPr/>
              </p:nvPicPr>
              <p:blipFill>
                <a:blip r:embed="rId10"/>
                <a:stretch>
                  <a:fillRect/>
                </a:stretch>
              </p:blipFill>
              <p:spPr>
                <a:xfrm>
                  <a:off x="6044114" y="3829873"/>
                  <a:ext cx="1998695" cy="1394443"/>
                </a:xfrm>
                <a:custGeom>
                  <a:avLst/>
                  <a:gdLst>
                    <a:gd name="connsiteX0" fmla="*/ 785 w 1998695"/>
                    <a:gd name="connsiteY0" fmla="*/ 710 h 1394443"/>
                    <a:gd name="connsiteX1" fmla="*/ 1999481 w 1998695"/>
                    <a:gd name="connsiteY1" fmla="*/ 710 h 1394443"/>
                    <a:gd name="connsiteX2" fmla="*/ 1999481 w 1998695"/>
                    <a:gd name="connsiteY2" fmla="*/ 1395153 h 1394443"/>
                    <a:gd name="connsiteX3" fmla="*/ 785 w 1998695"/>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710"/>
                      </a:moveTo>
                      <a:lnTo>
                        <a:pt x="1999481" y="710"/>
                      </a:lnTo>
                      <a:lnTo>
                        <a:pt x="1999481" y="1395153"/>
                      </a:lnTo>
                      <a:lnTo>
                        <a:pt x="785" y="1395153"/>
                      </a:lnTo>
                      <a:close/>
                    </a:path>
                  </a:pathLst>
                </a:custGeom>
              </p:spPr>
            </p:pic>
            <p:grpSp>
              <p:nvGrpSpPr>
                <p:cNvPr id="28" name="Graphic 2">
                  <a:extLst>
                    <a:ext uri="{FF2B5EF4-FFF2-40B4-BE49-F238E27FC236}">
                      <a16:creationId xmlns:a16="http://schemas.microsoft.com/office/drawing/2014/main" id="{765D9747-722C-8A06-5801-6FE6BA2F00F6}"/>
                    </a:ext>
                  </a:extLst>
                </p:cNvPr>
                <p:cNvGrpSpPr/>
                <p:nvPr/>
              </p:nvGrpSpPr>
              <p:grpSpPr>
                <a:xfrm>
                  <a:off x="6224434" y="3518152"/>
                  <a:ext cx="1895391" cy="1508018"/>
                  <a:chOff x="6224434" y="3518152"/>
                  <a:chExt cx="1895391" cy="1508018"/>
                </a:xfrm>
              </p:grpSpPr>
              <p:grpSp>
                <p:nvGrpSpPr>
                  <p:cNvPr id="29" name="Graphic 2">
                    <a:extLst>
                      <a:ext uri="{FF2B5EF4-FFF2-40B4-BE49-F238E27FC236}">
                        <a16:creationId xmlns:a16="http://schemas.microsoft.com/office/drawing/2014/main" id="{448135AF-05CF-47C5-13A4-080AE033A7CE}"/>
                      </a:ext>
                    </a:extLst>
                  </p:cNvPr>
                  <p:cNvGrpSpPr/>
                  <p:nvPr/>
                </p:nvGrpSpPr>
                <p:grpSpPr>
                  <a:xfrm>
                    <a:off x="6224434" y="3719840"/>
                    <a:ext cx="1895391" cy="1306330"/>
                    <a:chOff x="6224434" y="3719840"/>
                    <a:chExt cx="1895391" cy="1306330"/>
                  </a:xfrm>
                </p:grpSpPr>
                <p:sp>
                  <p:nvSpPr>
                    <p:cNvPr id="38" name="Freeform 323">
                      <a:extLst>
                        <a:ext uri="{FF2B5EF4-FFF2-40B4-BE49-F238E27FC236}">
                          <a16:creationId xmlns:a16="http://schemas.microsoft.com/office/drawing/2014/main" id="{9637A442-79B9-0CD3-3012-8944D50195D8}"/>
                        </a:ext>
                      </a:extLst>
                    </p:cNvPr>
                    <p:cNvSpPr/>
                    <p:nvPr/>
                  </p:nvSpPr>
                  <p:spPr>
                    <a:xfrm>
                      <a:off x="6224434" y="3719840"/>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6"/>
                            <a:pt x="1860850" y="0"/>
                            <a:pt x="1818262" y="0"/>
                          </a:cubicBezTo>
                          <a:close/>
                        </a:path>
                      </a:pathLst>
                    </a:custGeom>
                    <a:solidFill>
                      <a:srgbClr val="81D1C5"/>
                    </a:solidFill>
                    <a:ln w="2286" cap="flat">
                      <a:noFill/>
                      <a:prstDash val="solid"/>
                      <a:miter/>
                    </a:ln>
                  </p:spPr>
                  <p:txBody>
                    <a:bodyPr rtlCol="0" anchor="ctr"/>
                    <a:lstStyle/>
                    <a:p>
                      <a:endParaRPr lang="en-GB"/>
                    </a:p>
                  </p:txBody>
                </p:sp>
                <p:sp>
                  <p:nvSpPr>
                    <p:cNvPr id="41" name="Freeform 324">
                      <a:extLst>
                        <a:ext uri="{FF2B5EF4-FFF2-40B4-BE49-F238E27FC236}">
                          <a16:creationId xmlns:a16="http://schemas.microsoft.com/office/drawing/2014/main" id="{C386507C-39D8-E1E3-FF2D-443FFFEF2549}"/>
                        </a:ext>
                      </a:extLst>
                    </p:cNvPr>
                    <p:cNvSpPr/>
                    <p:nvPr/>
                  </p:nvSpPr>
                  <p:spPr>
                    <a:xfrm>
                      <a:off x="6286910" y="3782308"/>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5 h 1181395"/>
                        <a:gd name="connsiteX5" fmla="*/ 1702110 w 1770438"/>
                        <a:gd name="connsiteY5" fmla="*/ 1181395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5"/>
                            <a:pt x="68328"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30" name="Graphic 2">
                    <a:extLst>
                      <a:ext uri="{FF2B5EF4-FFF2-40B4-BE49-F238E27FC236}">
                        <a16:creationId xmlns:a16="http://schemas.microsoft.com/office/drawing/2014/main" id="{0E2BFB3A-16ED-BC94-7159-F4522A731B28}"/>
                      </a:ext>
                    </a:extLst>
                  </p:cNvPr>
                  <p:cNvGrpSpPr/>
                  <p:nvPr/>
                </p:nvGrpSpPr>
                <p:grpSpPr>
                  <a:xfrm>
                    <a:off x="6397140" y="3633053"/>
                    <a:ext cx="379179" cy="225161"/>
                    <a:chOff x="6397140" y="3633053"/>
                    <a:chExt cx="379179" cy="225161"/>
                  </a:xfrm>
                  <a:solidFill>
                    <a:srgbClr val="81D1C5"/>
                  </a:solidFill>
                </p:grpSpPr>
                <p:sp>
                  <p:nvSpPr>
                    <p:cNvPr id="35" name="Freeform 326">
                      <a:extLst>
                        <a:ext uri="{FF2B5EF4-FFF2-40B4-BE49-F238E27FC236}">
                          <a16:creationId xmlns:a16="http://schemas.microsoft.com/office/drawing/2014/main" id="{15715C1D-4DB9-22C3-E689-979053E67396}"/>
                        </a:ext>
                      </a:extLst>
                    </p:cNvPr>
                    <p:cNvSpPr/>
                    <p:nvPr/>
                  </p:nvSpPr>
                  <p:spPr>
                    <a:xfrm>
                      <a:off x="6397140" y="3633053"/>
                      <a:ext cx="195041" cy="225161"/>
                    </a:xfrm>
                    <a:custGeom>
                      <a:avLst/>
                      <a:gdLst>
                        <a:gd name="connsiteX0" fmla="*/ 195042 w 195041"/>
                        <a:gd name="connsiteY0" fmla="*/ 112592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36" name="Freeform 327">
                      <a:extLst>
                        <a:ext uri="{FF2B5EF4-FFF2-40B4-BE49-F238E27FC236}">
                          <a16:creationId xmlns:a16="http://schemas.microsoft.com/office/drawing/2014/main" id="{FC0BB149-039D-645C-9C85-A97683B19326}"/>
                        </a:ext>
                      </a:extLst>
                    </p:cNvPr>
                    <p:cNvSpPr/>
                    <p:nvPr/>
                  </p:nvSpPr>
                  <p:spPr>
                    <a:xfrm>
                      <a:off x="6581301"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31" name="Graphic 2">
                    <a:extLst>
                      <a:ext uri="{FF2B5EF4-FFF2-40B4-BE49-F238E27FC236}">
                        <a16:creationId xmlns:a16="http://schemas.microsoft.com/office/drawing/2014/main" id="{CB7B54EB-5B63-9C03-DEB4-E9708F908D39}"/>
                      </a:ext>
                    </a:extLst>
                  </p:cNvPr>
                  <p:cNvGrpSpPr/>
                  <p:nvPr/>
                </p:nvGrpSpPr>
                <p:grpSpPr>
                  <a:xfrm>
                    <a:off x="6871783" y="3518152"/>
                    <a:ext cx="1129009" cy="455900"/>
                    <a:chOff x="6871783" y="3518152"/>
                    <a:chExt cx="1129009" cy="455900"/>
                  </a:xfrm>
                </p:grpSpPr>
                <p:sp>
                  <p:nvSpPr>
                    <p:cNvPr id="32" name="Freeform 330">
                      <a:extLst>
                        <a:ext uri="{FF2B5EF4-FFF2-40B4-BE49-F238E27FC236}">
                          <a16:creationId xmlns:a16="http://schemas.microsoft.com/office/drawing/2014/main" id="{00EF2423-3AC9-DEEE-27A2-2DCD29835FB0}"/>
                        </a:ext>
                      </a:extLst>
                    </p:cNvPr>
                    <p:cNvSpPr/>
                    <p:nvPr/>
                  </p:nvSpPr>
                  <p:spPr>
                    <a:xfrm>
                      <a:off x="6901387" y="3547775"/>
                      <a:ext cx="1069802" cy="396701"/>
                    </a:xfrm>
                    <a:custGeom>
                      <a:avLst/>
                      <a:gdLst>
                        <a:gd name="connsiteX0" fmla="*/ 871423 w 1069802"/>
                        <a:gd name="connsiteY0" fmla="*/ 0 h 396701"/>
                        <a:gd name="connsiteX1" fmla="*/ 198379 w 1069802"/>
                        <a:gd name="connsiteY1" fmla="*/ 0 h 396701"/>
                        <a:gd name="connsiteX2" fmla="*/ 0 w 1069802"/>
                        <a:gd name="connsiteY2" fmla="*/ 198350 h 396701"/>
                        <a:gd name="connsiteX3" fmla="*/ 0 w 1069802"/>
                        <a:gd name="connsiteY3" fmla="*/ 198350 h 396701"/>
                        <a:gd name="connsiteX4" fmla="*/ 198379 w 1069802"/>
                        <a:gd name="connsiteY4" fmla="*/ 396701 h 396701"/>
                        <a:gd name="connsiteX5" fmla="*/ 871423 w 1069802"/>
                        <a:gd name="connsiteY5" fmla="*/ 396701 h 396701"/>
                        <a:gd name="connsiteX6" fmla="*/ 1069802 w 1069802"/>
                        <a:gd name="connsiteY6" fmla="*/ 198350 h 396701"/>
                        <a:gd name="connsiteX7" fmla="*/ 1069802 w 1069802"/>
                        <a:gd name="connsiteY7" fmla="*/ 198350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779" y="88798"/>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33" name="Freeform 331">
                      <a:extLst>
                        <a:ext uri="{FF2B5EF4-FFF2-40B4-BE49-F238E27FC236}">
                          <a16:creationId xmlns:a16="http://schemas.microsoft.com/office/drawing/2014/main" id="{D67E1842-2808-D3D2-7C6B-E4AD076F46D1}"/>
                        </a:ext>
                      </a:extLst>
                    </p:cNvPr>
                    <p:cNvSpPr/>
                    <p:nvPr/>
                  </p:nvSpPr>
                  <p:spPr>
                    <a:xfrm>
                      <a:off x="6871783" y="3518152"/>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222 h 455900"/>
                        <a:gd name="connsiteX8" fmla="*/ 59184 w 1129009"/>
                        <a:gd name="connsiteY8" fmla="*/ 227973 h 455900"/>
                        <a:gd name="connsiteX9" fmla="*/ 227960 w 1129009"/>
                        <a:gd name="connsiteY9" fmla="*/ 396724 h 455900"/>
                        <a:gd name="connsiteX10" fmla="*/ 901004 w 1129009"/>
                        <a:gd name="connsiteY10" fmla="*/ 396724 h 455900"/>
                        <a:gd name="connsiteX11" fmla="*/ 1069779 w 1129009"/>
                        <a:gd name="connsiteY11" fmla="*/ 227973 h 455900"/>
                        <a:gd name="connsiteX12" fmla="*/ 901004 w 1129009"/>
                        <a:gd name="connsiteY12" fmla="*/ 59222 h 455900"/>
                        <a:gd name="connsiteX13" fmla="*/ 227960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81D1C5"/>
                    </a:solidFill>
                    <a:ln w="2286" cap="flat">
                      <a:noFill/>
                      <a:prstDash val="solid"/>
                      <a:miter/>
                    </a:ln>
                  </p:spPr>
                  <p:txBody>
                    <a:bodyPr rtlCol="0" anchor="ctr"/>
                    <a:lstStyle/>
                    <a:p>
                      <a:endParaRPr lang="en-GB"/>
                    </a:p>
                  </p:txBody>
                </p:sp>
              </p:grpSp>
            </p:grpSp>
          </p:grpSp>
        </p:grpSp>
      </p:grpSp>
      <p:pic>
        <p:nvPicPr>
          <p:cNvPr id="6" name="Picture 5" descr="Background pattern&#10;&#10;Description automatically generated">
            <a:extLst>
              <a:ext uri="{FF2B5EF4-FFF2-40B4-BE49-F238E27FC236}">
                <a16:creationId xmlns:a16="http://schemas.microsoft.com/office/drawing/2014/main" id="{4DA7B735-E906-2B9F-FE7C-FA32B433354B}"/>
              </a:ext>
            </a:extLst>
          </p:cNvPr>
          <p:cNvPicPr>
            <a:picLocks noChangeAspect="1"/>
          </p:cNvPicPr>
          <p:nvPr/>
        </p:nvPicPr>
        <p:blipFill rotWithShape="1">
          <a:blip r:embed="rId11"/>
          <a:srcRect l="-9441" t="-3095" r="10580" b="84089"/>
          <a:stretch/>
        </p:blipFill>
        <p:spPr>
          <a:xfrm rot="16200000">
            <a:off x="9205950" y="1780761"/>
            <a:ext cx="4729844" cy="1233285"/>
          </a:xfrm>
          <a:prstGeom prst="rect">
            <a:avLst/>
          </a:prstGeom>
        </p:spPr>
      </p:pic>
      <p:sp>
        <p:nvSpPr>
          <p:cNvPr id="9" name="TextBox 8">
            <a:extLst>
              <a:ext uri="{FF2B5EF4-FFF2-40B4-BE49-F238E27FC236}">
                <a16:creationId xmlns:a16="http://schemas.microsoft.com/office/drawing/2014/main" id="{05DE2E2F-2343-E810-4A20-5B3203D3461F}"/>
              </a:ext>
            </a:extLst>
          </p:cNvPr>
          <p:cNvSpPr txBox="1"/>
          <p:nvPr/>
        </p:nvSpPr>
        <p:spPr>
          <a:xfrm>
            <a:off x="8386027" y="874564"/>
            <a:ext cx="2558487" cy="1200329"/>
          </a:xfrm>
          <a:prstGeom prst="rect">
            <a:avLst/>
          </a:prstGeom>
          <a:noFill/>
        </p:spPr>
        <p:txBody>
          <a:bodyPr wrap="square" rtlCol="0">
            <a:spAutoFit/>
          </a:bodyPr>
          <a:lstStyle/>
          <a:p>
            <a:pPr algn="ctr"/>
            <a:r>
              <a:rPr lang="de-DE" kern="1200" dirty="0">
                <a:solidFill>
                  <a:srgbClr val="79527B"/>
                </a:solidFill>
                <a:latin typeface="+mn-lt"/>
                <a:ea typeface="+mn-ea"/>
                <a:cs typeface="+mn-cs"/>
              </a:rPr>
              <a:t>Führen Sie eine SWOT-Analyse der regionalen Krisenanfälligkeit und ein Reiseziel-Audit durch</a:t>
            </a:r>
            <a:endParaRPr lang="en-IE" dirty="0">
              <a:solidFill>
                <a:srgbClr val="79527B"/>
              </a:solidFill>
            </a:endParaRPr>
          </a:p>
        </p:txBody>
      </p:sp>
      <p:sp>
        <p:nvSpPr>
          <p:cNvPr id="11" name="TextBox 10">
            <a:extLst>
              <a:ext uri="{FF2B5EF4-FFF2-40B4-BE49-F238E27FC236}">
                <a16:creationId xmlns:a16="http://schemas.microsoft.com/office/drawing/2014/main" id="{52068B39-3C00-60C3-4D12-259DFFF70B65}"/>
              </a:ext>
            </a:extLst>
          </p:cNvPr>
          <p:cNvSpPr txBox="1"/>
          <p:nvPr/>
        </p:nvSpPr>
        <p:spPr>
          <a:xfrm>
            <a:off x="563284" y="755365"/>
            <a:ext cx="1891673" cy="1446550"/>
          </a:xfrm>
          <a:prstGeom prst="rect">
            <a:avLst/>
          </a:prstGeom>
          <a:noFill/>
        </p:spPr>
        <p:txBody>
          <a:bodyPr wrap="square" rtlCol="0">
            <a:spAutoFit/>
          </a:bodyPr>
          <a:lstStyle/>
          <a:p>
            <a:r>
              <a:rPr lang="de-DE" sz="2800" b="1" kern="1200" dirty="0">
                <a:solidFill>
                  <a:srgbClr val="79527B"/>
                </a:solidFill>
                <a:latin typeface="+mn-lt"/>
                <a:ea typeface="+mn-ea"/>
                <a:cs typeface="+mn-cs"/>
              </a:rPr>
              <a:t>Phase 1 </a:t>
            </a:r>
            <a:r>
              <a:rPr lang="de-DE" sz="2000" kern="1200" dirty="0">
                <a:solidFill>
                  <a:srgbClr val="79527B"/>
                </a:solidFill>
                <a:latin typeface="+mn-lt"/>
                <a:ea typeface="+mn-ea"/>
                <a:cs typeface="+mn-cs"/>
              </a:rPr>
              <a:t>Vorbereitung &amp; Schadens-begrenzung</a:t>
            </a:r>
            <a:endParaRPr lang="de-DE" sz="2000" dirty="0">
              <a:solidFill>
                <a:srgbClr val="79527B"/>
              </a:solidFill>
            </a:endParaRPr>
          </a:p>
        </p:txBody>
      </p:sp>
      <p:sp>
        <p:nvSpPr>
          <p:cNvPr id="12" name="TextBox 11">
            <a:extLst>
              <a:ext uri="{FF2B5EF4-FFF2-40B4-BE49-F238E27FC236}">
                <a16:creationId xmlns:a16="http://schemas.microsoft.com/office/drawing/2014/main" id="{85A07547-D245-653F-0EBE-DA7A7688C69E}"/>
              </a:ext>
            </a:extLst>
          </p:cNvPr>
          <p:cNvSpPr txBox="1"/>
          <p:nvPr/>
        </p:nvSpPr>
        <p:spPr>
          <a:xfrm>
            <a:off x="567299" y="2687187"/>
            <a:ext cx="1764337" cy="1138773"/>
          </a:xfrm>
          <a:prstGeom prst="rect">
            <a:avLst/>
          </a:prstGeom>
          <a:noFill/>
        </p:spPr>
        <p:txBody>
          <a:bodyPr wrap="square" rtlCol="0">
            <a:spAutoFit/>
          </a:bodyPr>
          <a:lstStyle/>
          <a:p>
            <a:r>
              <a:rPr lang="en-IE" sz="2800" b="1" kern="1200" dirty="0">
                <a:solidFill>
                  <a:srgbClr val="F27954"/>
                </a:solidFill>
                <a:latin typeface="+mn-lt"/>
                <a:ea typeface="+mn-ea"/>
                <a:cs typeface="+mn-cs"/>
              </a:rPr>
              <a:t>Phase 2</a:t>
            </a:r>
            <a:r>
              <a:rPr lang="en-IE" sz="2400" b="1" kern="1200" dirty="0">
                <a:solidFill>
                  <a:srgbClr val="F27954"/>
                </a:solidFill>
                <a:latin typeface="+mn-lt"/>
                <a:ea typeface="+mn-ea"/>
                <a:cs typeface="+mn-cs"/>
              </a:rPr>
              <a:t> </a:t>
            </a:r>
            <a:r>
              <a:rPr lang="en-IE" sz="2000" kern="1200" dirty="0" err="1">
                <a:solidFill>
                  <a:srgbClr val="F27954"/>
                </a:solidFill>
                <a:latin typeface="+mn-lt"/>
                <a:ea typeface="+mn-ea"/>
                <a:cs typeface="+mn-cs"/>
              </a:rPr>
              <a:t>Planung</a:t>
            </a:r>
            <a:r>
              <a:rPr lang="en-IE" sz="2000" kern="1200" dirty="0">
                <a:solidFill>
                  <a:srgbClr val="F27954"/>
                </a:solidFill>
                <a:latin typeface="+mn-lt"/>
                <a:ea typeface="+mn-ea"/>
                <a:cs typeface="+mn-cs"/>
              </a:rPr>
              <a:t> </a:t>
            </a:r>
          </a:p>
          <a:p>
            <a:r>
              <a:rPr lang="en-IE" sz="2000" kern="1200" dirty="0">
                <a:solidFill>
                  <a:srgbClr val="F27954"/>
                </a:solidFill>
                <a:latin typeface="+mn-lt"/>
                <a:ea typeface="+mn-ea"/>
                <a:cs typeface="+mn-cs"/>
              </a:rPr>
              <a:t>&amp; </a:t>
            </a:r>
            <a:r>
              <a:rPr lang="en-IE" sz="2000" kern="1200" dirty="0" err="1">
                <a:solidFill>
                  <a:srgbClr val="F27954"/>
                </a:solidFill>
                <a:latin typeface="+mn-lt"/>
                <a:ea typeface="+mn-ea"/>
                <a:cs typeface="+mn-cs"/>
              </a:rPr>
              <a:t>Reaktion</a:t>
            </a:r>
            <a:endParaRPr lang="en-IE" sz="2000" dirty="0">
              <a:solidFill>
                <a:srgbClr val="F27954"/>
              </a:solidFill>
            </a:endParaRPr>
          </a:p>
        </p:txBody>
      </p:sp>
      <p:sp>
        <p:nvSpPr>
          <p:cNvPr id="13" name="TextBox 12">
            <a:extLst>
              <a:ext uri="{FF2B5EF4-FFF2-40B4-BE49-F238E27FC236}">
                <a16:creationId xmlns:a16="http://schemas.microsoft.com/office/drawing/2014/main" id="{A562338C-C9C8-541D-7A6B-A7F475DD2D26}"/>
              </a:ext>
            </a:extLst>
          </p:cNvPr>
          <p:cNvSpPr txBox="1"/>
          <p:nvPr/>
        </p:nvSpPr>
        <p:spPr>
          <a:xfrm>
            <a:off x="606189" y="4423624"/>
            <a:ext cx="1697739" cy="1446550"/>
          </a:xfrm>
          <a:prstGeom prst="rect">
            <a:avLst/>
          </a:prstGeom>
          <a:solidFill>
            <a:schemeClr val="bg1"/>
          </a:solidFill>
        </p:spPr>
        <p:txBody>
          <a:bodyPr wrap="square" rtlCol="0">
            <a:spAutoFit/>
          </a:bodyPr>
          <a:lstStyle/>
          <a:p>
            <a:r>
              <a:rPr lang="en-IE" sz="2800" b="1" kern="1200" dirty="0">
                <a:solidFill>
                  <a:srgbClr val="44BAA9"/>
                </a:solidFill>
                <a:latin typeface="+mn-lt"/>
                <a:ea typeface="+mn-ea"/>
                <a:cs typeface="+mn-cs"/>
              </a:rPr>
              <a:t>Phase 3</a:t>
            </a:r>
          </a:p>
          <a:p>
            <a:r>
              <a:rPr lang="en-IE" sz="2000" kern="1200" dirty="0" err="1">
                <a:solidFill>
                  <a:srgbClr val="44BAA9"/>
                </a:solidFill>
                <a:latin typeface="+mn-lt"/>
                <a:ea typeface="+mn-ea"/>
                <a:cs typeface="+mn-cs"/>
              </a:rPr>
              <a:t>Erholung</a:t>
            </a:r>
            <a:r>
              <a:rPr lang="en-IE" sz="2000" kern="1200" dirty="0">
                <a:solidFill>
                  <a:srgbClr val="44BAA9"/>
                </a:solidFill>
                <a:latin typeface="+mn-lt"/>
                <a:ea typeface="+mn-ea"/>
                <a:cs typeface="+mn-cs"/>
              </a:rPr>
              <a:t>, </a:t>
            </a:r>
            <a:r>
              <a:rPr lang="en-IE" sz="2000" kern="1200" dirty="0" err="1">
                <a:solidFill>
                  <a:srgbClr val="44BAA9"/>
                </a:solidFill>
                <a:latin typeface="+mn-lt"/>
                <a:ea typeface="+mn-ea"/>
                <a:cs typeface="+mn-cs"/>
              </a:rPr>
              <a:t>Wiederaufbau</a:t>
            </a:r>
            <a:r>
              <a:rPr lang="en-IE" sz="2000" dirty="0">
                <a:solidFill>
                  <a:srgbClr val="44BAA9"/>
                </a:solidFill>
              </a:rPr>
              <a:t> &amp;</a:t>
            </a:r>
            <a:r>
              <a:rPr lang="en-IE" sz="2000" kern="1200" dirty="0">
                <a:solidFill>
                  <a:srgbClr val="44BAA9"/>
                </a:solidFill>
                <a:latin typeface="+mn-lt"/>
                <a:ea typeface="+mn-ea"/>
                <a:cs typeface="+mn-cs"/>
              </a:rPr>
              <a:t> </a:t>
            </a:r>
            <a:r>
              <a:rPr lang="en-IE" sz="2000" kern="1200" dirty="0" err="1">
                <a:solidFill>
                  <a:srgbClr val="44BAA9"/>
                </a:solidFill>
                <a:latin typeface="+mn-lt"/>
                <a:ea typeface="+mn-ea"/>
                <a:cs typeface="+mn-cs"/>
              </a:rPr>
              <a:t>Resilienz</a:t>
            </a:r>
            <a:endParaRPr lang="en-IE" sz="2000" dirty="0">
              <a:solidFill>
                <a:srgbClr val="44BAA9"/>
              </a:solidFill>
            </a:endParaRPr>
          </a:p>
        </p:txBody>
      </p:sp>
      <p:sp>
        <p:nvSpPr>
          <p:cNvPr id="23" name="TextBox 22">
            <a:extLst>
              <a:ext uri="{FF2B5EF4-FFF2-40B4-BE49-F238E27FC236}">
                <a16:creationId xmlns:a16="http://schemas.microsoft.com/office/drawing/2014/main" id="{6AA5E8F5-E176-96D4-B34D-E2141E84EBA6}"/>
              </a:ext>
            </a:extLst>
          </p:cNvPr>
          <p:cNvSpPr txBox="1"/>
          <p:nvPr/>
        </p:nvSpPr>
        <p:spPr>
          <a:xfrm>
            <a:off x="5356859" y="829417"/>
            <a:ext cx="2843787" cy="1200329"/>
          </a:xfrm>
          <a:prstGeom prst="rect">
            <a:avLst/>
          </a:prstGeom>
          <a:noFill/>
        </p:spPr>
        <p:txBody>
          <a:bodyPr wrap="square" rtlCol="0">
            <a:spAutoFit/>
          </a:bodyPr>
          <a:lstStyle/>
          <a:p>
            <a:pPr algn="ctr"/>
            <a:r>
              <a:rPr lang="de-DE" dirty="0">
                <a:solidFill>
                  <a:srgbClr val="79527B"/>
                </a:solidFill>
              </a:rPr>
              <a:t>Richten Sie eine regionale öffentlich-private Part-</a:t>
            </a:r>
            <a:r>
              <a:rPr lang="de-DE" dirty="0" err="1">
                <a:solidFill>
                  <a:srgbClr val="79527B"/>
                </a:solidFill>
              </a:rPr>
              <a:t>nerschaft</a:t>
            </a:r>
            <a:r>
              <a:rPr lang="de-DE" dirty="0">
                <a:solidFill>
                  <a:srgbClr val="79527B"/>
                </a:solidFill>
              </a:rPr>
              <a:t> und ein Krisen-</a:t>
            </a:r>
            <a:r>
              <a:rPr lang="de-DE" dirty="0" err="1">
                <a:solidFill>
                  <a:srgbClr val="79527B"/>
                </a:solidFill>
              </a:rPr>
              <a:t>managementteam</a:t>
            </a:r>
            <a:r>
              <a:rPr lang="de-DE" dirty="0">
                <a:solidFill>
                  <a:srgbClr val="79527B"/>
                </a:solidFill>
              </a:rPr>
              <a:t> ein</a:t>
            </a:r>
            <a:endParaRPr lang="en-IE" dirty="0">
              <a:solidFill>
                <a:srgbClr val="79527B"/>
              </a:solidFill>
            </a:endParaRPr>
          </a:p>
        </p:txBody>
      </p:sp>
      <p:sp>
        <p:nvSpPr>
          <p:cNvPr id="25" name="TextBox 24">
            <a:extLst>
              <a:ext uri="{FF2B5EF4-FFF2-40B4-BE49-F238E27FC236}">
                <a16:creationId xmlns:a16="http://schemas.microsoft.com/office/drawing/2014/main" id="{CE502EDD-988E-1B8E-D6B0-D0F35BBA060C}"/>
              </a:ext>
            </a:extLst>
          </p:cNvPr>
          <p:cNvSpPr txBox="1"/>
          <p:nvPr/>
        </p:nvSpPr>
        <p:spPr>
          <a:xfrm>
            <a:off x="2587470" y="2900912"/>
            <a:ext cx="2491759" cy="1477328"/>
          </a:xfrm>
          <a:prstGeom prst="rect">
            <a:avLst/>
          </a:prstGeom>
          <a:noFill/>
        </p:spPr>
        <p:txBody>
          <a:bodyPr wrap="square" rtlCol="0">
            <a:spAutoFit/>
          </a:bodyPr>
          <a:lstStyle/>
          <a:p>
            <a:pPr algn="ctr"/>
            <a:r>
              <a:rPr lang="de-DE" dirty="0">
                <a:solidFill>
                  <a:srgbClr val="F37C57"/>
                </a:solidFill>
              </a:rPr>
              <a:t>Entwickeln Sie eine regionale Strategie für das Krisenmanagement (</a:t>
            </a:r>
            <a:r>
              <a:rPr lang="de-DE" dirty="0" err="1">
                <a:solidFill>
                  <a:srgbClr val="F37C57"/>
                </a:solidFill>
              </a:rPr>
              <a:t>langfr</a:t>
            </a:r>
            <a:r>
              <a:rPr lang="de-DE" dirty="0">
                <a:solidFill>
                  <a:srgbClr val="F37C57"/>
                </a:solidFill>
              </a:rPr>
              <a:t>. Planung zur Schadensbegrenzung)</a:t>
            </a:r>
            <a:endParaRPr lang="en-IE" i="1" dirty="0">
              <a:solidFill>
                <a:srgbClr val="F37C57"/>
              </a:solidFill>
            </a:endParaRPr>
          </a:p>
        </p:txBody>
      </p:sp>
      <p:sp>
        <p:nvSpPr>
          <p:cNvPr id="27" name="TextBox 26">
            <a:extLst>
              <a:ext uri="{FF2B5EF4-FFF2-40B4-BE49-F238E27FC236}">
                <a16:creationId xmlns:a16="http://schemas.microsoft.com/office/drawing/2014/main" id="{81623343-A1BD-B957-16FF-32FA43BBD2C9}"/>
              </a:ext>
            </a:extLst>
          </p:cNvPr>
          <p:cNvSpPr txBox="1"/>
          <p:nvPr/>
        </p:nvSpPr>
        <p:spPr>
          <a:xfrm>
            <a:off x="8286030" y="2890400"/>
            <a:ext cx="2772921" cy="1477328"/>
          </a:xfrm>
          <a:prstGeom prst="rect">
            <a:avLst/>
          </a:prstGeom>
          <a:noFill/>
        </p:spPr>
        <p:txBody>
          <a:bodyPr wrap="square" rtlCol="0">
            <a:spAutoFit/>
          </a:bodyPr>
          <a:lstStyle/>
          <a:p>
            <a:pPr algn="ctr"/>
            <a:r>
              <a:rPr lang="de-DE" dirty="0">
                <a:solidFill>
                  <a:srgbClr val="F37C57"/>
                </a:solidFill>
              </a:rPr>
              <a:t>Mobilisierung von Maßnahmen und Kommunikation mit der Branche für die reg. Zusammenarbeit</a:t>
            </a:r>
            <a:endParaRPr lang="en-IE" dirty="0">
              <a:solidFill>
                <a:srgbClr val="F37C57"/>
              </a:solidFill>
            </a:endParaRPr>
          </a:p>
        </p:txBody>
      </p:sp>
      <p:sp>
        <p:nvSpPr>
          <p:cNvPr id="34" name="TextBox 33">
            <a:extLst>
              <a:ext uri="{FF2B5EF4-FFF2-40B4-BE49-F238E27FC236}">
                <a16:creationId xmlns:a16="http://schemas.microsoft.com/office/drawing/2014/main" id="{E93438AD-EA15-CD96-A656-CE420AA275E8}"/>
              </a:ext>
            </a:extLst>
          </p:cNvPr>
          <p:cNvSpPr txBox="1"/>
          <p:nvPr/>
        </p:nvSpPr>
        <p:spPr>
          <a:xfrm>
            <a:off x="8231745" y="5091226"/>
            <a:ext cx="2796880" cy="1554272"/>
          </a:xfrm>
          <a:prstGeom prst="rect">
            <a:avLst/>
          </a:prstGeom>
          <a:noFill/>
        </p:spPr>
        <p:txBody>
          <a:bodyPr wrap="square" rtlCol="0">
            <a:spAutoFit/>
          </a:bodyPr>
          <a:lstStyle/>
          <a:p>
            <a:pPr algn="ctr"/>
            <a:r>
              <a:rPr lang="de-DE" sz="1900" dirty="0">
                <a:solidFill>
                  <a:srgbClr val="3AA091"/>
                </a:solidFill>
              </a:rPr>
              <a:t>Regionale Erholung, Wiederaufbau und Resilienz auf dem Weg</a:t>
            </a:r>
          </a:p>
          <a:p>
            <a:pPr algn="ctr"/>
            <a:r>
              <a:rPr lang="de-DE" sz="1900" dirty="0">
                <a:solidFill>
                  <a:srgbClr val="3AA091"/>
                </a:solidFill>
              </a:rPr>
              <a:t> zu einer "neuen Norm" nach der Krise</a:t>
            </a:r>
            <a:endParaRPr lang="en-IE" sz="1900" dirty="0">
              <a:solidFill>
                <a:srgbClr val="3AA091"/>
              </a:solidFill>
            </a:endParaRPr>
          </a:p>
        </p:txBody>
      </p:sp>
      <p:sp>
        <p:nvSpPr>
          <p:cNvPr id="37" name="TextBox 36">
            <a:extLst>
              <a:ext uri="{FF2B5EF4-FFF2-40B4-BE49-F238E27FC236}">
                <a16:creationId xmlns:a16="http://schemas.microsoft.com/office/drawing/2014/main" id="{53EC9D4B-4D3A-99C6-A294-D819C91601AE}"/>
              </a:ext>
            </a:extLst>
          </p:cNvPr>
          <p:cNvSpPr txBox="1"/>
          <p:nvPr/>
        </p:nvSpPr>
        <p:spPr>
          <a:xfrm>
            <a:off x="2492864" y="826156"/>
            <a:ext cx="2738380" cy="1200329"/>
          </a:xfrm>
          <a:prstGeom prst="rect">
            <a:avLst/>
          </a:prstGeom>
          <a:noFill/>
        </p:spPr>
        <p:txBody>
          <a:bodyPr wrap="square" rtlCol="0">
            <a:spAutoFit/>
          </a:bodyPr>
          <a:lstStyle/>
          <a:p>
            <a:pPr algn="ctr"/>
            <a:r>
              <a:rPr lang="de-DE" dirty="0">
                <a:solidFill>
                  <a:srgbClr val="79527B"/>
                </a:solidFill>
              </a:rPr>
              <a:t>Einführung in das regio-nale Tourismus-Krisenmanagement und dessen Komplexität</a:t>
            </a:r>
            <a:endParaRPr lang="en-IE" dirty="0">
              <a:solidFill>
                <a:srgbClr val="79527B"/>
              </a:solidFill>
            </a:endParaRPr>
          </a:p>
        </p:txBody>
      </p:sp>
      <p:sp>
        <p:nvSpPr>
          <p:cNvPr id="39" name="TextBox 38">
            <a:extLst>
              <a:ext uri="{FF2B5EF4-FFF2-40B4-BE49-F238E27FC236}">
                <a16:creationId xmlns:a16="http://schemas.microsoft.com/office/drawing/2014/main" id="{91E70F61-2CF0-4673-9DDE-6DC54F2CEF2D}"/>
              </a:ext>
            </a:extLst>
          </p:cNvPr>
          <p:cNvSpPr txBox="1"/>
          <p:nvPr/>
        </p:nvSpPr>
        <p:spPr>
          <a:xfrm>
            <a:off x="5179193" y="2905306"/>
            <a:ext cx="3026652" cy="1477328"/>
          </a:xfrm>
          <a:prstGeom prst="rect">
            <a:avLst/>
          </a:prstGeom>
          <a:noFill/>
        </p:spPr>
        <p:txBody>
          <a:bodyPr wrap="square" rtlCol="0">
            <a:spAutoFit/>
          </a:bodyPr>
          <a:lstStyle/>
          <a:p>
            <a:pPr algn="ctr"/>
            <a:r>
              <a:rPr lang="de-DE" dirty="0">
                <a:solidFill>
                  <a:srgbClr val="F37C57"/>
                </a:solidFill>
              </a:rPr>
              <a:t>Entwickeln Sie einen regionalen Krisenmanagement-Reaktionsplan (</a:t>
            </a:r>
            <a:r>
              <a:rPr lang="de-DE" dirty="0" err="1">
                <a:solidFill>
                  <a:srgbClr val="F37C57"/>
                </a:solidFill>
              </a:rPr>
              <a:t>kurzfr</a:t>
            </a:r>
            <a:r>
              <a:rPr lang="de-DE" dirty="0">
                <a:solidFill>
                  <a:srgbClr val="F37C57"/>
                </a:solidFill>
              </a:rPr>
              <a:t>. Reaktionsplan)</a:t>
            </a:r>
            <a:endParaRPr lang="en-IE" i="1" dirty="0">
              <a:solidFill>
                <a:srgbClr val="F37C57"/>
              </a:solidFill>
            </a:endParaRPr>
          </a:p>
        </p:txBody>
      </p:sp>
      <p:sp>
        <p:nvSpPr>
          <p:cNvPr id="40" name="TextBox 39">
            <a:extLst>
              <a:ext uri="{FF2B5EF4-FFF2-40B4-BE49-F238E27FC236}">
                <a16:creationId xmlns:a16="http://schemas.microsoft.com/office/drawing/2014/main" id="{3F66F445-3B3D-4075-70A3-D553312FA5CF}"/>
              </a:ext>
            </a:extLst>
          </p:cNvPr>
          <p:cNvSpPr txBox="1"/>
          <p:nvPr/>
        </p:nvSpPr>
        <p:spPr>
          <a:xfrm>
            <a:off x="2696985" y="5255365"/>
            <a:ext cx="2419590" cy="1323439"/>
          </a:xfrm>
          <a:prstGeom prst="rect">
            <a:avLst/>
          </a:prstGeom>
          <a:noFill/>
        </p:spPr>
        <p:txBody>
          <a:bodyPr wrap="square" rtlCol="0">
            <a:spAutoFit/>
          </a:bodyPr>
          <a:lstStyle/>
          <a:p>
            <a:pPr algn="ctr"/>
            <a:r>
              <a:rPr lang="de-DE" sz="2000" dirty="0">
                <a:solidFill>
                  <a:srgbClr val="3AA091"/>
                </a:solidFill>
              </a:rPr>
              <a:t>Kommunikations-strategie und Umgang mit PR und Medien</a:t>
            </a:r>
            <a:endParaRPr lang="en-IE" sz="2000" dirty="0">
              <a:solidFill>
                <a:srgbClr val="3AA091"/>
              </a:solidFill>
            </a:endParaRPr>
          </a:p>
        </p:txBody>
      </p:sp>
      <p:sp>
        <p:nvSpPr>
          <p:cNvPr id="130" name="TextBox 129">
            <a:extLst>
              <a:ext uri="{FF2B5EF4-FFF2-40B4-BE49-F238E27FC236}">
                <a16:creationId xmlns:a16="http://schemas.microsoft.com/office/drawing/2014/main" id="{BC0C15CA-D8DF-5D50-B91F-31D6D4E2D48D}"/>
              </a:ext>
            </a:extLst>
          </p:cNvPr>
          <p:cNvSpPr txBox="1"/>
          <p:nvPr/>
        </p:nvSpPr>
        <p:spPr>
          <a:xfrm>
            <a:off x="3669414" y="351112"/>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 1</a:t>
            </a:r>
            <a:endParaRPr lang="en-IE" b="1" dirty="0">
              <a:solidFill>
                <a:srgbClr val="79527B"/>
              </a:solidFill>
            </a:endParaRPr>
          </a:p>
        </p:txBody>
      </p:sp>
      <p:sp>
        <p:nvSpPr>
          <p:cNvPr id="131" name="TextBox 130">
            <a:extLst>
              <a:ext uri="{FF2B5EF4-FFF2-40B4-BE49-F238E27FC236}">
                <a16:creationId xmlns:a16="http://schemas.microsoft.com/office/drawing/2014/main" id="{B80D0131-7456-50AC-FC69-079E3D909A5F}"/>
              </a:ext>
            </a:extLst>
          </p:cNvPr>
          <p:cNvSpPr txBox="1"/>
          <p:nvPr/>
        </p:nvSpPr>
        <p:spPr>
          <a:xfrm>
            <a:off x="6453344" y="377865"/>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 2</a:t>
            </a:r>
            <a:endParaRPr lang="en-IE" b="1" dirty="0">
              <a:solidFill>
                <a:srgbClr val="79527B"/>
              </a:solidFill>
            </a:endParaRPr>
          </a:p>
        </p:txBody>
      </p:sp>
      <p:sp>
        <p:nvSpPr>
          <p:cNvPr id="132" name="TextBox 131">
            <a:extLst>
              <a:ext uri="{FF2B5EF4-FFF2-40B4-BE49-F238E27FC236}">
                <a16:creationId xmlns:a16="http://schemas.microsoft.com/office/drawing/2014/main" id="{78C1540A-AE5C-E178-55A5-57DB0D29C5BF}"/>
              </a:ext>
            </a:extLst>
          </p:cNvPr>
          <p:cNvSpPr txBox="1"/>
          <p:nvPr/>
        </p:nvSpPr>
        <p:spPr>
          <a:xfrm>
            <a:off x="9391403" y="352064"/>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 3</a:t>
            </a:r>
            <a:endParaRPr lang="en-IE" b="1" dirty="0">
              <a:solidFill>
                <a:srgbClr val="79527B"/>
              </a:solidFill>
            </a:endParaRPr>
          </a:p>
        </p:txBody>
      </p:sp>
      <p:sp>
        <p:nvSpPr>
          <p:cNvPr id="133" name="TextBox 132">
            <a:extLst>
              <a:ext uri="{FF2B5EF4-FFF2-40B4-BE49-F238E27FC236}">
                <a16:creationId xmlns:a16="http://schemas.microsoft.com/office/drawing/2014/main" id="{7A837965-7EC6-3618-5E68-8355523C4EBA}"/>
              </a:ext>
            </a:extLst>
          </p:cNvPr>
          <p:cNvSpPr txBox="1"/>
          <p:nvPr/>
        </p:nvSpPr>
        <p:spPr>
          <a:xfrm>
            <a:off x="3652173" y="2625371"/>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 4</a:t>
            </a:r>
            <a:endParaRPr lang="en-IE" b="1" dirty="0">
              <a:solidFill>
                <a:srgbClr val="F27954"/>
              </a:solidFill>
            </a:endParaRPr>
          </a:p>
        </p:txBody>
      </p:sp>
      <p:sp>
        <p:nvSpPr>
          <p:cNvPr id="134" name="TextBox 133">
            <a:extLst>
              <a:ext uri="{FF2B5EF4-FFF2-40B4-BE49-F238E27FC236}">
                <a16:creationId xmlns:a16="http://schemas.microsoft.com/office/drawing/2014/main" id="{BB5F536D-24E2-C838-495B-0CB27BA0351C}"/>
              </a:ext>
            </a:extLst>
          </p:cNvPr>
          <p:cNvSpPr txBox="1"/>
          <p:nvPr/>
        </p:nvSpPr>
        <p:spPr>
          <a:xfrm>
            <a:off x="6491070" y="2609242"/>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 5</a:t>
            </a:r>
            <a:endParaRPr lang="en-IE" b="1" dirty="0">
              <a:solidFill>
                <a:srgbClr val="F27954"/>
              </a:solidFill>
            </a:endParaRPr>
          </a:p>
        </p:txBody>
      </p:sp>
      <p:sp>
        <p:nvSpPr>
          <p:cNvPr id="135" name="TextBox 134">
            <a:extLst>
              <a:ext uri="{FF2B5EF4-FFF2-40B4-BE49-F238E27FC236}">
                <a16:creationId xmlns:a16="http://schemas.microsoft.com/office/drawing/2014/main" id="{5A43CFD7-4DD3-5ECB-4984-BABBB48AAE2F}"/>
              </a:ext>
            </a:extLst>
          </p:cNvPr>
          <p:cNvSpPr txBox="1"/>
          <p:nvPr/>
        </p:nvSpPr>
        <p:spPr>
          <a:xfrm>
            <a:off x="9318312" y="2615458"/>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 6</a:t>
            </a:r>
            <a:endParaRPr lang="en-IE" b="1" dirty="0">
              <a:solidFill>
                <a:srgbClr val="F27954"/>
              </a:solidFill>
            </a:endParaRPr>
          </a:p>
        </p:txBody>
      </p:sp>
      <p:sp>
        <p:nvSpPr>
          <p:cNvPr id="136" name="TextBox 135">
            <a:extLst>
              <a:ext uri="{FF2B5EF4-FFF2-40B4-BE49-F238E27FC236}">
                <a16:creationId xmlns:a16="http://schemas.microsoft.com/office/drawing/2014/main" id="{60AB4A7A-E634-0066-C66C-785D4810091F}"/>
              </a:ext>
            </a:extLst>
          </p:cNvPr>
          <p:cNvSpPr txBox="1"/>
          <p:nvPr/>
        </p:nvSpPr>
        <p:spPr>
          <a:xfrm>
            <a:off x="3570360" y="4830332"/>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 7</a:t>
            </a:r>
            <a:endParaRPr lang="en-IE" b="1" dirty="0">
              <a:solidFill>
                <a:srgbClr val="44BAA9"/>
              </a:solidFill>
            </a:endParaRPr>
          </a:p>
        </p:txBody>
      </p:sp>
      <p:sp>
        <p:nvSpPr>
          <p:cNvPr id="137" name="TextBox 136">
            <a:extLst>
              <a:ext uri="{FF2B5EF4-FFF2-40B4-BE49-F238E27FC236}">
                <a16:creationId xmlns:a16="http://schemas.microsoft.com/office/drawing/2014/main" id="{0AD0D61D-3E41-8C46-B66A-5F2474B6D43C}"/>
              </a:ext>
            </a:extLst>
          </p:cNvPr>
          <p:cNvSpPr txBox="1"/>
          <p:nvPr/>
        </p:nvSpPr>
        <p:spPr>
          <a:xfrm>
            <a:off x="5466227" y="5152105"/>
            <a:ext cx="2662993" cy="1323439"/>
          </a:xfrm>
          <a:prstGeom prst="rect">
            <a:avLst/>
          </a:prstGeom>
          <a:noFill/>
        </p:spPr>
        <p:txBody>
          <a:bodyPr wrap="square" rtlCol="0">
            <a:spAutoFit/>
          </a:bodyPr>
          <a:lstStyle/>
          <a:p>
            <a:pPr algn="ctr"/>
            <a:r>
              <a:rPr lang="de-DE" sz="2000" dirty="0">
                <a:solidFill>
                  <a:srgbClr val="3AA091"/>
                </a:solidFill>
              </a:rPr>
              <a:t>Strategisches regionales Krisenreaktions- und Erholungsmarketing</a:t>
            </a:r>
            <a:endParaRPr lang="en-IE" sz="2000" dirty="0">
              <a:solidFill>
                <a:srgbClr val="3AA091"/>
              </a:solidFill>
            </a:endParaRPr>
          </a:p>
        </p:txBody>
      </p:sp>
      <p:sp>
        <p:nvSpPr>
          <p:cNvPr id="138" name="TextBox 137">
            <a:extLst>
              <a:ext uri="{FF2B5EF4-FFF2-40B4-BE49-F238E27FC236}">
                <a16:creationId xmlns:a16="http://schemas.microsoft.com/office/drawing/2014/main" id="{E3FC64FD-D8AB-DB46-B5C3-BD64E4235762}"/>
              </a:ext>
            </a:extLst>
          </p:cNvPr>
          <p:cNvSpPr txBox="1"/>
          <p:nvPr/>
        </p:nvSpPr>
        <p:spPr>
          <a:xfrm>
            <a:off x="6453344" y="4857275"/>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 8</a:t>
            </a:r>
            <a:endParaRPr lang="en-IE" b="1" dirty="0">
              <a:solidFill>
                <a:srgbClr val="44BAA9"/>
              </a:solidFill>
            </a:endParaRPr>
          </a:p>
        </p:txBody>
      </p:sp>
      <p:sp>
        <p:nvSpPr>
          <p:cNvPr id="139" name="TextBox 138">
            <a:extLst>
              <a:ext uri="{FF2B5EF4-FFF2-40B4-BE49-F238E27FC236}">
                <a16:creationId xmlns:a16="http://schemas.microsoft.com/office/drawing/2014/main" id="{FE568FEB-17D4-1F0E-936F-5A38CB7EF77F}"/>
              </a:ext>
            </a:extLst>
          </p:cNvPr>
          <p:cNvSpPr txBox="1"/>
          <p:nvPr/>
        </p:nvSpPr>
        <p:spPr>
          <a:xfrm>
            <a:off x="9360735" y="4839123"/>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 9</a:t>
            </a:r>
            <a:endParaRPr lang="en-IE" b="1" dirty="0">
              <a:solidFill>
                <a:srgbClr val="44BAA9"/>
              </a:solidFill>
            </a:endParaRPr>
          </a:p>
        </p:txBody>
      </p:sp>
    </p:spTree>
    <p:extLst>
      <p:ext uri="{BB962C8B-B14F-4D97-AF65-F5344CB8AC3E}">
        <p14:creationId xmlns:p14="http://schemas.microsoft.com/office/powerpoint/2010/main" val="40328883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AE1F3BB-5811-66AC-9A2A-10AB7A1E77E1}"/>
              </a:ext>
            </a:extLst>
          </p:cNvPr>
          <p:cNvSpPr/>
          <p:nvPr/>
        </p:nvSpPr>
        <p:spPr>
          <a:xfrm>
            <a:off x="0" y="3305176"/>
            <a:ext cx="12134850" cy="35528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Rectangle 3">
            <a:extLst>
              <a:ext uri="{FF2B5EF4-FFF2-40B4-BE49-F238E27FC236}">
                <a16:creationId xmlns:a16="http://schemas.microsoft.com/office/drawing/2014/main" id="{CA0E48BC-7344-D8A1-92BB-B504D7946EBA}"/>
              </a:ext>
            </a:extLst>
          </p:cNvPr>
          <p:cNvSpPr/>
          <p:nvPr/>
        </p:nvSpPr>
        <p:spPr>
          <a:xfrm>
            <a:off x="0" y="800101"/>
            <a:ext cx="12134850" cy="3552824"/>
          </a:xfrm>
          <a:prstGeom prst="rect">
            <a:avLst/>
          </a:prstGeom>
          <a:solidFill>
            <a:srgbClr val="086D6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 Placeholder 1">
            <a:extLst>
              <a:ext uri="{FF2B5EF4-FFF2-40B4-BE49-F238E27FC236}">
                <a16:creationId xmlns:a16="http://schemas.microsoft.com/office/drawing/2014/main" id="{55802DA6-2DD9-BFDC-7155-51CB6AD2412A}"/>
              </a:ext>
            </a:extLst>
          </p:cNvPr>
          <p:cNvSpPr>
            <a:spLocks noGrp="1"/>
          </p:cNvSpPr>
          <p:nvPr>
            <p:ph type="body" sz="quarter" idx="18"/>
          </p:nvPr>
        </p:nvSpPr>
        <p:spPr>
          <a:xfrm>
            <a:off x="360829" y="869080"/>
            <a:ext cx="11470341" cy="5988919"/>
          </a:xfrm>
        </p:spPr>
        <p:txBody>
          <a:bodyPr>
            <a:normAutofit fontScale="62500" lnSpcReduction="20000"/>
          </a:bodyPr>
          <a:lstStyle/>
          <a:p>
            <a:pPr marL="0" indent="0" algn="l">
              <a:lnSpc>
                <a:spcPct val="120000"/>
              </a:lnSpc>
              <a:spcBef>
                <a:spcPts val="0"/>
              </a:spcBef>
            </a:pPr>
            <a:endParaRPr lang="en-GB" b="0" i="0" dirty="0">
              <a:effectLst/>
            </a:endParaRPr>
          </a:p>
          <a:p>
            <a:pPr marL="0" indent="0" algn="l" rtl="0" fontAlgn="base">
              <a:lnSpc>
                <a:spcPct val="120000"/>
              </a:lnSpc>
              <a:spcBef>
                <a:spcPts val="0"/>
              </a:spcBef>
            </a:pPr>
            <a:r>
              <a:rPr lang="en-GB" sz="2900" b="0" i="1" dirty="0">
                <a:solidFill>
                  <a:schemeClr val="bg1"/>
                </a:solidFill>
                <a:effectLst/>
              </a:rPr>
              <a:t>Die ranghöchste Person im regionalen Krisenmanagement, z. B. der CEO oder der Leiter der Krisenlenkungsgruppe, ist selten für die Krisenreaktion zuständig (oder sogar Teil des Krisenteams). Stattdessen sollten sie eine strategische Rolle </a:t>
            </a:r>
            <a:r>
              <a:rPr lang="en-GB" sz="2900" b="0" i="1" dirty="0" err="1">
                <a:solidFill>
                  <a:schemeClr val="bg1"/>
                </a:solidFill>
                <a:effectLst/>
              </a:rPr>
              <a:t>spielen</a:t>
            </a:r>
            <a:r>
              <a:rPr lang="en-GB" sz="2900" b="0" i="1" dirty="0">
                <a:solidFill>
                  <a:schemeClr val="bg1"/>
                </a:solidFill>
                <a:effectLst/>
              </a:rPr>
              <a:t>. </a:t>
            </a:r>
          </a:p>
          <a:p>
            <a:pPr marL="0" indent="0" algn="l" rtl="0" fontAlgn="base">
              <a:lnSpc>
                <a:spcPct val="120000"/>
              </a:lnSpc>
              <a:spcBef>
                <a:spcPts val="0"/>
              </a:spcBef>
            </a:pPr>
            <a:r>
              <a:rPr lang="en-GB" b="0" i="0" dirty="0">
                <a:solidFill>
                  <a:schemeClr val="bg1"/>
                </a:solidFill>
                <a:effectLst/>
              </a:rPr>
              <a:t>Weitere Informationen zur Krisenmanagementstrategie finden Sie </a:t>
            </a:r>
            <a:r>
              <a:rPr lang="en-GB" b="0" i="0" dirty="0" err="1">
                <a:solidFill>
                  <a:schemeClr val="bg1"/>
                </a:solidFill>
                <a:effectLst/>
              </a:rPr>
              <a:t>unter</a:t>
            </a:r>
            <a:r>
              <a:rPr lang="en-GB" b="0" i="0" dirty="0">
                <a:solidFill>
                  <a:schemeClr val="bg1"/>
                </a:solidFill>
                <a:effectLst/>
              </a:rPr>
              <a:t> "</a:t>
            </a:r>
            <a:r>
              <a:rPr lang="en-GB" b="0" i="0" u="none" strike="noStrike" dirty="0">
                <a:solidFill>
                  <a:schemeClr val="bg1"/>
                </a:solidFill>
                <a:effectLst/>
                <a:hlinkClick r:id="rId2">
                  <a:extLst>
                    <a:ext uri="{A12FA001-AC4F-418D-AE19-62706E023703}">
                      <ahyp:hlinkClr xmlns:ahyp="http://schemas.microsoft.com/office/drawing/2018/hyperlinkcolor" val="tx"/>
                    </a:ext>
                  </a:extLst>
                </a:hlinkClick>
              </a:rPr>
              <a:t> How to Craft a Strong Crisis Management Strategy</a:t>
            </a:r>
            <a:r>
              <a:rPr lang="en-GB" b="0" i="0" dirty="0">
                <a:solidFill>
                  <a:schemeClr val="bg1"/>
                </a:solidFill>
                <a:effectLst/>
              </a:rPr>
              <a:t>.”</a:t>
            </a:r>
          </a:p>
          <a:p>
            <a:pPr marL="0" indent="0" algn="l" rtl="0" fontAlgn="base">
              <a:lnSpc>
                <a:spcPct val="120000"/>
              </a:lnSpc>
              <a:spcBef>
                <a:spcPts val="0"/>
              </a:spcBef>
            </a:pPr>
            <a:endParaRPr lang="en-GB" b="0" i="0" dirty="0">
              <a:solidFill>
                <a:schemeClr val="bg1"/>
              </a:solidFill>
              <a:effectLst/>
            </a:endParaRPr>
          </a:p>
          <a:p>
            <a:pPr marL="0" indent="0" algn="l" rtl="0" fontAlgn="base">
              <a:lnSpc>
                <a:spcPct val="120000"/>
              </a:lnSpc>
              <a:spcBef>
                <a:spcPts val="0"/>
              </a:spcBef>
            </a:pPr>
            <a:r>
              <a:rPr lang="en-GB" sz="2900" b="0" i="1" dirty="0">
                <a:solidFill>
                  <a:schemeClr val="bg1"/>
                </a:solidFill>
                <a:effectLst/>
              </a:rPr>
              <a:t>"Die Regionen müssen strategisch und taktisch auf das Krisenmanagement reagieren", </a:t>
            </a:r>
            <a:r>
              <a:rPr lang="en-GB" b="0" i="0" dirty="0">
                <a:solidFill>
                  <a:schemeClr val="bg1"/>
                </a:solidFill>
                <a:effectLst/>
                <a:hlinkClick r:id="rId3">
                  <a:extLst>
                    <a:ext uri="{A12FA001-AC4F-418D-AE19-62706E023703}">
                      <ahyp:hlinkClr xmlns:ahyp="http://schemas.microsoft.com/office/drawing/2018/hyperlinkcolor" val="tx"/>
                    </a:ext>
                  </a:extLst>
                </a:hlinkClick>
              </a:rPr>
              <a:t>sagt </a:t>
            </a:r>
            <a:r>
              <a:rPr lang="en-GB" dirty="0">
                <a:solidFill>
                  <a:schemeClr val="bg1"/>
                </a:solidFill>
                <a:hlinkClick r:id="rId3">
                  <a:extLst>
                    <a:ext uri="{A12FA001-AC4F-418D-AE19-62706E023703}">
                      <ahyp:hlinkClr xmlns:ahyp="http://schemas.microsoft.com/office/drawing/2018/hyperlinkcolor" val="tx"/>
                    </a:ext>
                  </a:extLst>
                </a:hlinkClick>
              </a:rPr>
              <a:t>Regina Phelps, Gründerin von Emergency Management and Safety Solutions</a:t>
            </a:r>
            <a:endParaRPr lang="en-GB" dirty="0">
              <a:solidFill>
                <a:schemeClr val="bg1"/>
              </a:solidFill>
            </a:endParaRPr>
          </a:p>
          <a:p>
            <a:pPr marL="0" indent="0" algn="l" rtl="0" fontAlgn="base">
              <a:lnSpc>
                <a:spcPct val="120000"/>
              </a:lnSpc>
              <a:spcBef>
                <a:spcPts val="0"/>
              </a:spcBef>
            </a:pPr>
            <a:endParaRPr lang="en-GB" dirty="0">
              <a:solidFill>
                <a:srgbClr val="455264"/>
              </a:solidFill>
            </a:endParaRPr>
          </a:p>
          <a:p>
            <a:pPr marL="0" indent="0" algn="l" rtl="0" fontAlgn="base">
              <a:lnSpc>
                <a:spcPct val="120000"/>
              </a:lnSpc>
              <a:spcBef>
                <a:spcPts val="0"/>
              </a:spcBef>
            </a:pPr>
            <a:r>
              <a:rPr lang="en-GB" b="0" i="0" dirty="0">
                <a:solidFill>
                  <a:schemeClr val="bg1"/>
                </a:solidFill>
                <a:effectLst/>
              </a:rPr>
              <a:t>Sie weist darauf hin, dass die strategischen Aufgaben des Vorstandsvorsitzenden in einer Krise umfangreich und komplex sind, so dass der obersten Führungskraft nicht genügend Zeit bleibt, um sich an der operativen Reaktion zu beteiligen. "Die Taktik des Krisenmanagements ist im Vergleich dazu einfach", erklärt sie. </a:t>
            </a:r>
          </a:p>
          <a:p>
            <a:pPr marL="0" indent="0" algn="l" rtl="0" fontAlgn="base">
              <a:lnSpc>
                <a:spcPct val="120000"/>
              </a:lnSpc>
              <a:spcBef>
                <a:spcPts val="0"/>
              </a:spcBef>
            </a:pPr>
            <a:endParaRPr lang="en-GB" dirty="0">
              <a:solidFill>
                <a:schemeClr val="bg1"/>
              </a:solidFill>
            </a:endParaRPr>
          </a:p>
          <a:p>
            <a:pPr marL="0" indent="0" algn="l" rtl="0" fontAlgn="base">
              <a:lnSpc>
                <a:spcPct val="120000"/>
              </a:lnSpc>
              <a:spcBef>
                <a:spcPts val="0"/>
              </a:spcBef>
            </a:pPr>
            <a:endParaRPr lang="en-GB" b="0" i="0" dirty="0">
              <a:solidFill>
                <a:schemeClr val="bg1"/>
              </a:solidFill>
              <a:effectLst/>
            </a:endParaRPr>
          </a:p>
          <a:p>
            <a:pPr marL="0" indent="0" algn="l" rtl="0" fontAlgn="base">
              <a:lnSpc>
                <a:spcPct val="120000"/>
              </a:lnSpc>
              <a:spcBef>
                <a:spcPts val="0"/>
              </a:spcBef>
            </a:pPr>
            <a:endParaRPr lang="en-GB" b="0" i="0" dirty="0">
              <a:solidFill>
                <a:srgbClr val="455264"/>
              </a:solidFill>
              <a:effectLst/>
            </a:endParaRPr>
          </a:p>
          <a:p>
            <a:pPr marL="0" indent="0" algn="l" rtl="0" fontAlgn="base">
              <a:lnSpc>
                <a:spcPct val="120000"/>
              </a:lnSpc>
              <a:spcBef>
                <a:spcPts val="0"/>
              </a:spcBef>
            </a:pPr>
            <a:r>
              <a:rPr lang="en-GB" b="0" i="0" dirty="0">
                <a:solidFill>
                  <a:srgbClr val="455264"/>
                </a:solidFill>
                <a:effectLst/>
              </a:rPr>
              <a:t>Der regionale Krisenführer hat in einer Krise oder einem Notfall vier strategische Hauptaufgaben:</a:t>
            </a:r>
          </a:p>
          <a:p>
            <a:pPr marL="0" indent="0" algn="l" rtl="0" fontAlgn="base">
              <a:lnSpc>
                <a:spcPct val="120000"/>
              </a:lnSpc>
              <a:spcBef>
                <a:spcPts val="0"/>
              </a:spcBef>
            </a:pPr>
            <a:endParaRPr lang="en-GB" b="0" i="0" dirty="0">
              <a:solidFill>
                <a:srgbClr val="455264"/>
              </a:solidFill>
              <a:effectLst/>
            </a:endParaRPr>
          </a:p>
          <a:p>
            <a:pPr marL="457200" indent="-457200" algn="l" rtl="0" fontAlgn="base">
              <a:lnSpc>
                <a:spcPct val="120000"/>
              </a:lnSpc>
              <a:spcBef>
                <a:spcPts val="0"/>
              </a:spcBef>
              <a:buFont typeface="+mj-lt"/>
              <a:buAutoNum type="arabicPeriod"/>
            </a:pPr>
            <a:r>
              <a:rPr lang="en-GB" b="1" i="0" dirty="0">
                <a:solidFill>
                  <a:srgbClr val="086D6E"/>
                </a:solidFill>
                <a:effectLst/>
              </a:rPr>
              <a:t>Leitung der regionalen Krisenstrategie und -politik. </a:t>
            </a:r>
            <a:r>
              <a:rPr lang="en-GB" b="0" i="0" dirty="0">
                <a:solidFill>
                  <a:srgbClr val="455264"/>
                </a:solidFill>
                <a:effectLst/>
              </a:rPr>
              <a:t>Beaufsichtigung der Krisenmanagementstrategie, des Reiseziel-Audits und der SWOT-Analyse, der Kommunikation, der Vorbereitung, der Schadensbegrenzung, der Reaktion und der Wiederherstellungsstrategien.</a:t>
            </a:r>
          </a:p>
          <a:p>
            <a:pPr marL="457200" indent="-457200" algn="l" rtl="0" fontAlgn="base">
              <a:lnSpc>
                <a:spcPct val="120000"/>
              </a:lnSpc>
              <a:spcBef>
                <a:spcPts val="0"/>
              </a:spcBef>
              <a:buFont typeface="+mj-lt"/>
              <a:buAutoNum type="arabicPeriod"/>
            </a:pPr>
            <a:r>
              <a:rPr lang="en-GB" b="1" i="0" dirty="0">
                <a:solidFill>
                  <a:srgbClr val="086D6E"/>
                </a:solidFill>
                <a:effectLst/>
              </a:rPr>
              <a:t>Pflege wichtiger Beziehungen </a:t>
            </a:r>
            <a:r>
              <a:rPr lang="en-GB" b="0" i="0" dirty="0">
                <a:solidFill>
                  <a:srgbClr val="455264"/>
                </a:solidFill>
                <a:effectLst/>
              </a:rPr>
              <a:t>zur Regierung, zur Gemeinde, zu Touristen, Unternehmen, Mitarbeitern, Investoren, Kunden und Aufsichtsbehörden. </a:t>
            </a:r>
          </a:p>
          <a:p>
            <a:pPr marL="457200" indent="-457200" algn="l" rtl="0" fontAlgn="base">
              <a:lnSpc>
                <a:spcPct val="120000"/>
              </a:lnSpc>
              <a:spcBef>
                <a:spcPts val="0"/>
              </a:spcBef>
              <a:buFont typeface="+mj-lt"/>
              <a:buAutoNum type="arabicPeriod"/>
            </a:pPr>
            <a:r>
              <a:rPr lang="en-GB" b="1" i="0" dirty="0">
                <a:solidFill>
                  <a:srgbClr val="086D6E"/>
                </a:solidFill>
                <a:effectLst/>
              </a:rPr>
              <a:t>Verwaltung des gesamten Finanzbudgets</a:t>
            </a:r>
            <a:r>
              <a:rPr lang="en-GB" b="0" i="0" dirty="0">
                <a:solidFill>
                  <a:srgbClr val="455264"/>
                </a:solidFill>
                <a:effectLst/>
              </a:rPr>
              <a:t>, der rechtlichen Aspekte und potenzieller Schwachstellen, z. B. Großschäden, hohe Versicherungssummen</a:t>
            </a:r>
          </a:p>
          <a:p>
            <a:pPr marL="457200" indent="-457200" algn="l" rtl="0" fontAlgn="base">
              <a:lnSpc>
                <a:spcPct val="120000"/>
              </a:lnSpc>
              <a:spcBef>
                <a:spcPts val="0"/>
              </a:spcBef>
              <a:buFont typeface="+mj-lt"/>
              <a:buAutoNum type="arabicPeriod"/>
            </a:pPr>
            <a:r>
              <a:rPr lang="en-GB" b="0" i="0" dirty="0">
                <a:solidFill>
                  <a:srgbClr val="455264"/>
                </a:solidFill>
                <a:effectLst/>
              </a:rPr>
              <a:t>In sehr ernsten Krisensituationen oder auf Empfehlung des Kommunikationsleiters </a:t>
            </a:r>
            <a:r>
              <a:rPr lang="en-GB" b="1" i="0" dirty="0">
                <a:solidFill>
                  <a:srgbClr val="086D6E"/>
                </a:solidFill>
                <a:effectLst/>
              </a:rPr>
              <a:t>als Pressesprecher auftreten</a:t>
            </a:r>
            <a:r>
              <a:rPr lang="en-GB" b="0" i="0" dirty="0">
                <a:solidFill>
                  <a:srgbClr val="455264"/>
                </a:solidFill>
                <a:effectLst/>
              </a:rPr>
              <a:t>.</a:t>
            </a:r>
          </a:p>
          <a:p>
            <a:pPr marL="0" indent="0">
              <a:lnSpc>
                <a:spcPct val="120000"/>
              </a:lnSpc>
              <a:spcBef>
                <a:spcPts val="0"/>
              </a:spcBef>
            </a:pPr>
            <a:endParaRPr lang="en-IE" dirty="0"/>
          </a:p>
        </p:txBody>
      </p:sp>
      <p:sp>
        <p:nvSpPr>
          <p:cNvPr id="3" name="Text Placeholder 2">
            <a:extLst>
              <a:ext uri="{FF2B5EF4-FFF2-40B4-BE49-F238E27FC236}">
                <a16:creationId xmlns:a16="http://schemas.microsoft.com/office/drawing/2014/main" id="{812D1CC3-6722-FBD5-15AD-8BB7823D7523}"/>
              </a:ext>
            </a:extLst>
          </p:cNvPr>
          <p:cNvSpPr>
            <a:spLocks noGrp="1"/>
          </p:cNvSpPr>
          <p:nvPr>
            <p:ph type="body" sz="quarter" idx="16"/>
          </p:nvPr>
        </p:nvSpPr>
        <p:spPr>
          <a:xfrm>
            <a:off x="200025" y="217880"/>
            <a:ext cx="11470341" cy="582221"/>
          </a:xfrm>
        </p:spPr>
        <p:txBody>
          <a:bodyPr>
            <a:normAutofit lnSpcReduction="10000"/>
          </a:bodyPr>
          <a:lstStyle/>
          <a:p>
            <a:pPr algn="ctr"/>
            <a:r>
              <a:rPr lang="en-IE" dirty="0"/>
              <a:t>Die Rolle der KLG ist strategisch und nicht operativ</a:t>
            </a:r>
          </a:p>
        </p:txBody>
      </p:sp>
    </p:spTree>
    <p:extLst>
      <p:ext uri="{BB962C8B-B14F-4D97-AF65-F5344CB8AC3E}">
        <p14:creationId xmlns:p14="http://schemas.microsoft.com/office/powerpoint/2010/main" val="26539149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DCB01F89-B60B-E9C2-0DA8-AB5376AF1470}"/>
              </a:ext>
            </a:extLst>
          </p:cNvPr>
          <p:cNvGraphicFramePr>
            <a:graphicFrameLocks noGrp="1"/>
          </p:cNvGraphicFramePr>
          <p:nvPr>
            <p:extLst>
              <p:ext uri="{D42A27DB-BD31-4B8C-83A1-F6EECF244321}">
                <p14:modId xmlns:p14="http://schemas.microsoft.com/office/powerpoint/2010/main" val="1713824257"/>
              </p:ext>
            </p:extLst>
          </p:nvPr>
        </p:nvGraphicFramePr>
        <p:xfrm>
          <a:off x="161925" y="0"/>
          <a:ext cx="11694872" cy="6004560"/>
        </p:xfrm>
        <a:graphic>
          <a:graphicData uri="http://schemas.openxmlformats.org/drawingml/2006/table">
            <a:tbl>
              <a:tblPr firstRow="1" bandRow="1">
                <a:tableStyleId>{5C22544A-7EE6-4342-B048-85BDC9FD1C3A}</a:tableStyleId>
              </a:tblPr>
              <a:tblGrid>
                <a:gridCol w="3209925">
                  <a:extLst>
                    <a:ext uri="{9D8B030D-6E8A-4147-A177-3AD203B41FA5}">
                      <a16:colId xmlns:a16="http://schemas.microsoft.com/office/drawing/2014/main" val="3584008144"/>
                    </a:ext>
                  </a:extLst>
                </a:gridCol>
                <a:gridCol w="8484947">
                  <a:extLst>
                    <a:ext uri="{9D8B030D-6E8A-4147-A177-3AD203B41FA5}">
                      <a16:colId xmlns:a16="http://schemas.microsoft.com/office/drawing/2014/main" val="2583777858"/>
                    </a:ext>
                  </a:extLst>
                </a:gridCol>
              </a:tblGrid>
              <a:tr h="585793">
                <a:tc gridSpan="2">
                  <a:txBody>
                    <a:bodyPr/>
                    <a:lstStyle/>
                    <a:p>
                      <a:pPr algn="ctr"/>
                      <a:r>
                        <a:rPr lang="en-IE" sz="2400" b="1" dirty="0"/>
                        <a:t>Die Rolle der </a:t>
                      </a:r>
                      <a:r>
                        <a:rPr lang="en-IE" sz="2400" b="1" dirty="0" err="1">
                          <a:solidFill>
                            <a:schemeClr val="bg1"/>
                          </a:solidFill>
                          <a:hlinkClick r:id="rId2">
                            <a:extLst>
                              <a:ext uri="{A12FA001-AC4F-418D-AE19-62706E023703}">
                                <ahyp:hlinkClr xmlns:ahyp="http://schemas.microsoft.com/office/drawing/2018/hyperlinkcolor" val="tx"/>
                              </a:ext>
                            </a:extLst>
                          </a:hlinkClick>
                        </a:rPr>
                        <a:t>Krisenmanagement-Lenkungsgruppe</a:t>
                      </a:r>
                      <a:r>
                        <a:rPr lang="en-IE" sz="2400" b="1" dirty="0">
                          <a:solidFill>
                            <a:schemeClr val="bg1"/>
                          </a:solidFill>
                          <a:hlinkClick r:id="rId2">
                            <a:extLst>
                              <a:ext uri="{A12FA001-AC4F-418D-AE19-62706E023703}">
                                <ahyp:hlinkClr xmlns:ahyp="http://schemas.microsoft.com/office/drawing/2018/hyperlinkcolor" val="tx"/>
                              </a:ext>
                            </a:extLst>
                          </a:hlinkClick>
                        </a:rPr>
                        <a:t> </a:t>
                      </a:r>
                      <a:r>
                        <a:rPr lang="en-IE" sz="2400" b="1" dirty="0">
                          <a:solidFill>
                            <a:schemeClr val="bg1"/>
                          </a:solidFill>
                        </a:rPr>
                        <a:t>(KLG) </a:t>
                      </a:r>
                    </a:p>
                    <a:p>
                      <a:pPr algn="ctr"/>
                      <a:r>
                        <a:rPr lang="en-IE" sz="2000" b="0" i="1" dirty="0">
                          <a:solidFill>
                            <a:schemeClr val="bg1"/>
                          </a:solidFill>
                        </a:rPr>
                        <a:t>Führungskräfte und </a:t>
                      </a:r>
                      <a:r>
                        <a:rPr lang="en-IE" sz="2000" b="0" i="1" dirty="0"/>
                        <a:t>Entscheidungsträger in </a:t>
                      </a:r>
                      <a:r>
                        <a:rPr lang="en-IE" sz="2000" b="0" i="1" dirty="0">
                          <a:solidFill>
                            <a:schemeClr val="bg1"/>
                          </a:solidFill>
                        </a:rPr>
                        <a:t>der Krise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24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3545946"/>
                  </a:ext>
                </a:extLst>
              </a:tr>
              <a:tr h="585793">
                <a:tc>
                  <a:txBody>
                    <a:bodyPr/>
                    <a:lstStyle/>
                    <a:p>
                      <a:r>
                        <a:rPr lang="en-GB" sz="1800" b="0" i="0" dirty="0">
                          <a:solidFill>
                            <a:schemeClr val="bg1"/>
                          </a:solidFill>
                          <a:effectLst/>
                        </a:rPr>
                        <a:t>CEO/Executive </a:t>
                      </a:r>
                      <a:r>
                        <a:rPr lang="en-GB" sz="1800" b="0" dirty="0">
                          <a:solidFill>
                            <a:schemeClr val="bg1"/>
                          </a:solidFill>
                        </a:rPr>
                        <a:t>Lead &amp; Decision Maker </a:t>
                      </a:r>
                      <a:r>
                        <a:rPr lang="en-GB" sz="1800" b="0" i="0" dirty="0">
                          <a:solidFill>
                            <a:schemeClr val="bg1"/>
                          </a:solidFill>
                          <a:effectLst/>
                        </a:rPr>
                        <a:t>zuweisen</a:t>
                      </a:r>
                      <a:endParaRPr lang="en-IE" sz="1800" b="0"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tc>
                  <a:txBody>
                    <a:bodyPr/>
                    <a:lstStyle/>
                    <a:p>
                      <a:pPr marL="0" lvl="0" indent="0">
                        <a:buFont typeface="+mj-lt"/>
                        <a:buNone/>
                      </a:pPr>
                      <a:r>
                        <a:rPr lang="en-GB" sz="2000" i="0" dirty="0">
                          <a:solidFill>
                            <a:srgbClr val="4D4D4D"/>
                          </a:solidFill>
                          <a:effectLst/>
                        </a:rPr>
                        <a:t>Ernennung eines leitenden Lenkungsgruppenmitglieds, das die Gruppe leitet und verwaltet. Diese Rolle rotiert in der Regel in Abhängigkeit von der Krise, je nach Fachwissen der betreffenden Person, oder kann für einen bestimmten Zeitraum rotiert werden.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36500118"/>
                  </a:ext>
                </a:extLst>
              </a:tr>
              <a:tr h="585793">
                <a:tc>
                  <a:txBody>
                    <a:bodyPr/>
                    <a:lstStyle/>
                    <a:p>
                      <a:r>
                        <a:rPr lang="en-GB" sz="1800" b="0" i="0" dirty="0" err="1">
                          <a:solidFill>
                            <a:schemeClr val="bg1"/>
                          </a:solidFill>
                          <a:effectLst/>
                        </a:rPr>
                        <a:t>Durchführen</a:t>
                      </a:r>
                      <a:r>
                        <a:rPr lang="en-GB" sz="1800" b="0" i="0" dirty="0">
                          <a:solidFill>
                            <a:schemeClr val="bg1"/>
                          </a:solidFill>
                          <a:effectLst/>
                        </a:rPr>
                        <a:t> </a:t>
                      </a:r>
                      <a:r>
                        <a:rPr lang="en-GB" sz="1800" b="0" i="0" dirty="0" err="1">
                          <a:solidFill>
                            <a:schemeClr val="bg1"/>
                          </a:solidFill>
                          <a:effectLst/>
                        </a:rPr>
                        <a:t>eines</a:t>
                      </a:r>
                      <a:r>
                        <a:rPr lang="en-GB" sz="1800" b="0" i="0" dirty="0">
                          <a:solidFill>
                            <a:schemeClr val="bg1"/>
                          </a:solidFill>
                          <a:effectLst/>
                        </a:rPr>
                        <a:t> Destination-Audits und </a:t>
                      </a:r>
                      <a:r>
                        <a:rPr lang="en-GB" sz="1800" b="0" i="0" dirty="0" err="1">
                          <a:solidFill>
                            <a:schemeClr val="bg1"/>
                          </a:solidFill>
                          <a:effectLst/>
                        </a:rPr>
                        <a:t>einer</a:t>
                      </a:r>
                      <a:r>
                        <a:rPr lang="en-GB" sz="1800" b="0" i="0" dirty="0">
                          <a:solidFill>
                            <a:schemeClr val="bg1"/>
                          </a:solidFill>
                          <a:effectLst/>
                        </a:rPr>
                        <a:t> SWOT-Analyse</a:t>
                      </a:r>
                      <a:endParaRPr lang="en-IE" sz="1800" b="0"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i="0" dirty="0">
                          <a:solidFill>
                            <a:srgbClr val="4D4D4D"/>
                          </a:solidFill>
                          <a:effectLst/>
                        </a:rPr>
                        <a:t>Durchführung </a:t>
                      </a:r>
                      <a:r>
                        <a:rPr lang="en-GB" sz="1800" i="0" dirty="0">
                          <a:solidFill>
                            <a:srgbClr val="4D4D4D"/>
                          </a:solidFill>
                          <a:effectLst/>
                        </a:rPr>
                        <a:t>einer ersten Prüfung </a:t>
                      </a:r>
                      <a:r>
                        <a:rPr lang="en-GB" sz="1800" dirty="0">
                          <a:solidFill>
                            <a:srgbClr val="4D4D4D"/>
                          </a:solidFill>
                        </a:rPr>
                        <a:t>des Reiseziels und einer </a:t>
                      </a:r>
                      <a:r>
                        <a:rPr lang="en-GB" sz="1800" i="0" dirty="0">
                          <a:solidFill>
                            <a:srgbClr val="4D4D4D"/>
                          </a:solidFill>
                          <a:effectLst/>
                        </a:rPr>
                        <a:t>SWOT-Bewertung der </a:t>
                      </a:r>
                      <a:r>
                        <a:rPr lang="en-GB" sz="1800" dirty="0">
                          <a:solidFill>
                            <a:srgbClr val="4D4D4D"/>
                          </a:solidFill>
                        </a:rPr>
                        <a:t>Arten von Krisen, der Wahrscheinlichkeit und des </a:t>
                      </a:r>
                      <a:r>
                        <a:rPr lang="en-GB" sz="1800" i="0" dirty="0">
                          <a:solidFill>
                            <a:srgbClr val="4D4D4D"/>
                          </a:solidFill>
                          <a:effectLst/>
                        </a:rPr>
                        <a:t>Ausmaßes. Wird in der Regel in Zusammenarbeit mit Experten für Krisenmanagement durchgeführt. </a:t>
                      </a:r>
                      <a:endParaRPr lang="en-IE" sz="18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9934911"/>
                  </a:ext>
                </a:extLst>
              </a:tr>
              <a:tr h="585793">
                <a:tc>
                  <a:txBody>
                    <a:bodyPr/>
                    <a:lstStyle/>
                    <a:p>
                      <a:r>
                        <a:rPr lang="en-GB" sz="1800" b="0" i="0" dirty="0">
                          <a:solidFill>
                            <a:schemeClr val="bg1"/>
                          </a:solidFill>
                          <a:effectLst/>
                        </a:rPr>
                        <a:t>Entwicklung von </a:t>
                      </a:r>
                      <a:r>
                        <a:rPr lang="en-GB" sz="1800" b="0" dirty="0">
                          <a:solidFill>
                            <a:schemeClr val="bg1"/>
                          </a:solidFill>
                        </a:rPr>
                        <a:t>Krisenmanagementstrategien und -plänen </a:t>
                      </a:r>
                      <a:endParaRPr lang="en-IE" sz="1800" b="0"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i="0" dirty="0">
                          <a:solidFill>
                            <a:srgbClr val="4D4D4D"/>
                          </a:solidFill>
                          <a:effectLst/>
                        </a:rPr>
                        <a:t>Entwicklung und Pflege aller </a:t>
                      </a:r>
                      <a:r>
                        <a:rPr lang="en-GB" sz="1800" b="1" dirty="0">
                          <a:solidFill>
                            <a:srgbClr val="4D4D4D"/>
                          </a:solidFill>
                        </a:rPr>
                        <a:t>Krisenstrategien und -pläne </a:t>
                      </a:r>
                      <a:r>
                        <a:rPr lang="en-GB" sz="1800" dirty="0">
                          <a:solidFill>
                            <a:srgbClr val="4D4D4D"/>
                          </a:solidFill>
                        </a:rPr>
                        <a:t>mit einem kurz- und langfristigen Ansatz </a:t>
                      </a:r>
                      <a:r>
                        <a:rPr lang="en-GB" sz="1800" b="0" i="0" dirty="0" err="1">
                          <a:solidFill>
                            <a:srgbClr val="4D4D4D"/>
                          </a:solidFill>
                          <a:effectLst/>
                        </a:rPr>
                        <a:t>vor</a:t>
                      </a:r>
                      <a:r>
                        <a:rPr lang="en-GB" sz="1800" b="0" i="0" dirty="0">
                          <a:solidFill>
                            <a:srgbClr val="4D4D4D"/>
                          </a:solidFill>
                          <a:effectLst/>
                        </a:rPr>
                        <a:t> dem Eintreten eines Krisenereignisses </a:t>
                      </a:r>
                      <a:r>
                        <a:rPr lang="en-IE" sz="1800" i="1" dirty="0">
                          <a:solidFill>
                            <a:srgbClr val="4D4D4D"/>
                          </a:solidFill>
                        </a:rPr>
                        <a:t>(d.h. </a:t>
                      </a:r>
                      <a:r>
                        <a:rPr lang="en-GB" sz="1800" i="1" dirty="0">
                          <a:solidFill>
                            <a:srgbClr val="4D4D4D"/>
                          </a:solidFill>
                          <a:effectLst/>
                        </a:rPr>
                        <a:t>Krisenmanagementstrategie für den Tourismus, Krisenmanagementplan, Kommunikations- und Medienplan, </a:t>
                      </a:r>
                      <a:r>
                        <a:rPr lang="en-GB" sz="1800" i="1" dirty="0" err="1">
                          <a:solidFill>
                            <a:srgbClr val="4D4D4D"/>
                          </a:solidFill>
                          <a:effectLst/>
                        </a:rPr>
                        <a:t>Marketingplan</a:t>
                      </a:r>
                      <a:r>
                        <a:rPr lang="en-GB" sz="1800" i="1" dirty="0">
                          <a:solidFill>
                            <a:srgbClr val="4D4D4D"/>
                          </a:solidFill>
                          <a:effectLst/>
                        </a:rPr>
                        <a:t>)</a:t>
                      </a:r>
                      <a:endParaRPr lang="en-IE" sz="18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12664559"/>
                  </a:ext>
                </a:extLst>
              </a:tr>
              <a:tr h="585793">
                <a:tc>
                  <a:txBody>
                    <a:bodyPr/>
                    <a:lstStyle/>
                    <a:p>
                      <a:r>
                        <a:rPr lang="en-GB" sz="1800" b="0" dirty="0" err="1">
                          <a:solidFill>
                            <a:schemeClr val="bg1"/>
                          </a:solidFill>
                        </a:rPr>
                        <a:t>Regionale</a:t>
                      </a:r>
                      <a:r>
                        <a:rPr lang="en-GB" sz="1800" b="0" dirty="0">
                          <a:solidFill>
                            <a:schemeClr val="bg1"/>
                          </a:solidFill>
                        </a:rPr>
                        <a:t> Krisenmanagementaktivierung </a:t>
                      </a:r>
                      <a:endParaRPr lang="en-IE" sz="1800" b="0"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i="0" dirty="0" err="1">
                          <a:solidFill>
                            <a:srgbClr val="4D4D4D"/>
                          </a:solidFill>
                          <a:effectLst/>
                        </a:rPr>
                        <a:t>Aktivieren</a:t>
                      </a:r>
                      <a:r>
                        <a:rPr lang="en-GB" sz="1800" i="0" dirty="0">
                          <a:solidFill>
                            <a:srgbClr val="4D4D4D"/>
                          </a:solidFill>
                          <a:effectLst/>
                        </a:rPr>
                        <a:t> der </a:t>
                      </a:r>
                      <a:r>
                        <a:rPr lang="en-GB" sz="1800" i="0" dirty="0" err="1">
                          <a:solidFill>
                            <a:srgbClr val="4D4D4D"/>
                          </a:solidFill>
                          <a:effectLst/>
                        </a:rPr>
                        <a:t>Lenkungsgruppe</a:t>
                      </a:r>
                      <a:r>
                        <a:rPr lang="en-GB" sz="1800" i="0" dirty="0">
                          <a:solidFill>
                            <a:srgbClr val="4D4D4D"/>
                          </a:solidFill>
                          <a:effectLst/>
                        </a:rPr>
                        <a:t> und des </a:t>
                      </a:r>
                      <a:r>
                        <a:rPr lang="en-GB" sz="1800" i="0" dirty="0" err="1">
                          <a:solidFill>
                            <a:srgbClr val="4D4D4D"/>
                          </a:solidFill>
                          <a:effectLst/>
                        </a:rPr>
                        <a:t>regionalen</a:t>
                      </a:r>
                      <a:r>
                        <a:rPr lang="en-GB" sz="1800" i="0" dirty="0">
                          <a:solidFill>
                            <a:srgbClr val="4D4D4D"/>
                          </a:solidFill>
                          <a:effectLst/>
                        </a:rPr>
                        <a:t> </a:t>
                      </a:r>
                      <a:r>
                        <a:rPr lang="en-GB" sz="1800" i="0" dirty="0" err="1">
                          <a:solidFill>
                            <a:srgbClr val="4D4D4D"/>
                          </a:solidFill>
                          <a:effectLst/>
                        </a:rPr>
                        <a:t>Krisenmanagementteams</a:t>
                      </a:r>
                      <a:r>
                        <a:rPr lang="en-GB" sz="1800" i="0" dirty="0">
                          <a:solidFill>
                            <a:srgbClr val="4D4D4D"/>
                          </a:solidFill>
                          <a:effectLst/>
                        </a:rPr>
                        <a:t>, um auf eine Krise zu reagieren. </a:t>
                      </a:r>
                      <a:r>
                        <a:rPr lang="en-GB" sz="1800" dirty="0">
                          <a:solidFill>
                            <a:srgbClr val="4D4D4D"/>
                          </a:solidFill>
                        </a:rPr>
                        <a:t>Alle </a:t>
                      </a:r>
                      <a:r>
                        <a:rPr lang="en-GB" sz="1800" b="0" i="0" dirty="0">
                          <a:solidFill>
                            <a:srgbClr val="4D4D4D"/>
                          </a:solidFill>
                          <a:effectLst/>
                        </a:rPr>
                        <a:t>Mitglieder der </a:t>
                      </a:r>
                      <a:r>
                        <a:rPr lang="en-GB" sz="1800" dirty="0">
                          <a:solidFill>
                            <a:srgbClr val="4D4D4D"/>
                          </a:solidFill>
                        </a:rPr>
                        <a:t>Lenkungsgruppe </a:t>
                      </a:r>
                      <a:r>
                        <a:rPr lang="en-GB" sz="1800" b="0" i="0" dirty="0">
                          <a:solidFill>
                            <a:srgbClr val="4D4D4D"/>
                          </a:solidFill>
                          <a:effectLst/>
                        </a:rPr>
                        <a:t>müssen in allen Phasen einer Krise - Vorbereitung, Auftreten, Reaktion und Erholung - bereitwillig einbezogen werden.</a:t>
                      </a:r>
                      <a:endParaRPr lang="en-IE" sz="18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88145776"/>
                  </a:ext>
                </a:extLst>
              </a:tr>
              <a:tr h="585793">
                <a:tc>
                  <a:txBody>
                    <a:bodyPr/>
                    <a:lstStyle/>
                    <a:p>
                      <a:r>
                        <a:rPr lang="en-GB" sz="1800" b="0" dirty="0">
                          <a:solidFill>
                            <a:schemeClr val="bg1"/>
                          </a:solidFill>
                        </a:rPr>
                        <a:t>Verwaltung der internen und externen Kommunikation auf hoher Ebene</a:t>
                      </a:r>
                      <a:endParaRPr lang="en-IE" sz="1800" b="0"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i="0" dirty="0">
                          <a:solidFill>
                            <a:srgbClr val="4D4D4D"/>
                          </a:solidFill>
                          <a:effectLst/>
                        </a:rPr>
                        <a:t>In Zusammenarbeit mit </a:t>
                      </a:r>
                      <a:r>
                        <a:rPr lang="en-GB" sz="1800" b="0" i="0" dirty="0" err="1">
                          <a:solidFill>
                            <a:srgbClr val="4D4D4D"/>
                          </a:solidFill>
                          <a:effectLst/>
                        </a:rPr>
                        <a:t>dem</a:t>
                      </a:r>
                      <a:r>
                        <a:rPr lang="en-GB" sz="1800" b="0" i="0" dirty="0">
                          <a:solidFill>
                            <a:srgbClr val="4D4D4D"/>
                          </a:solidFill>
                          <a:effectLst/>
                        </a:rPr>
                        <a:t> KMZ Festlegung und Fertigstellung der Kommunikations- und Medienstrategie und des Plans. </a:t>
                      </a:r>
                      <a:r>
                        <a:rPr lang="en-GB" sz="1800" i="0" dirty="0" err="1">
                          <a:solidFill>
                            <a:srgbClr val="4D4D4D"/>
                          </a:solidFill>
                          <a:effectLst/>
                        </a:rPr>
                        <a:t>Vereinbarung</a:t>
                      </a:r>
                      <a:r>
                        <a:rPr lang="en-GB" sz="1800" i="0" dirty="0">
                          <a:solidFill>
                            <a:srgbClr val="4D4D4D"/>
                          </a:solidFill>
                          <a:effectLst/>
                        </a:rPr>
                        <a:t> regelmäßiger Briefings, Aktualisierungen und Berichte mit </a:t>
                      </a:r>
                      <a:r>
                        <a:rPr lang="en-GB" sz="1800" i="0" dirty="0" err="1">
                          <a:solidFill>
                            <a:srgbClr val="4D4D4D"/>
                          </a:solidFill>
                          <a:effectLst/>
                        </a:rPr>
                        <a:t>dem</a:t>
                      </a:r>
                      <a:r>
                        <a:rPr lang="en-GB" sz="1800" i="0" dirty="0">
                          <a:solidFill>
                            <a:srgbClr val="4D4D4D"/>
                          </a:solidFill>
                          <a:effectLst/>
                        </a:rPr>
                        <a:t> KMZ.</a:t>
                      </a:r>
                      <a:endParaRPr lang="en-IE" sz="18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66768191"/>
                  </a:ext>
                </a:extLst>
              </a:tr>
            </a:tbl>
          </a:graphicData>
        </a:graphic>
      </p:graphicFrame>
      <p:pic>
        <p:nvPicPr>
          <p:cNvPr id="3" name="Graphic 2" descr="Document with solid fill">
            <a:hlinkClick r:id="rId3"/>
            <a:extLst>
              <a:ext uri="{FF2B5EF4-FFF2-40B4-BE49-F238E27FC236}">
                <a16:creationId xmlns:a16="http://schemas.microsoft.com/office/drawing/2014/main" id="{B2A54333-99AA-E773-6EC2-68ADD68419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42321" y="5951678"/>
            <a:ext cx="894654" cy="894654"/>
          </a:xfrm>
          <a:prstGeom prst="rect">
            <a:avLst/>
          </a:prstGeom>
        </p:spPr>
      </p:pic>
      <p:sp>
        <p:nvSpPr>
          <p:cNvPr id="4" name="TextBox 3">
            <a:extLst>
              <a:ext uri="{FF2B5EF4-FFF2-40B4-BE49-F238E27FC236}">
                <a16:creationId xmlns:a16="http://schemas.microsoft.com/office/drawing/2014/main" id="{919EE1CF-B2D8-954E-4849-4408D9DCBE05}"/>
              </a:ext>
            </a:extLst>
          </p:cNvPr>
          <p:cNvSpPr txBox="1"/>
          <p:nvPr/>
        </p:nvSpPr>
        <p:spPr>
          <a:xfrm>
            <a:off x="6430630" y="6402985"/>
            <a:ext cx="5426167" cy="369332"/>
          </a:xfrm>
          <a:prstGeom prst="rect">
            <a:avLst/>
          </a:prstGeom>
          <a:solidFill>
            <a:schemeClr val="accent2"/>
          </a:solidFill>
        </p:spPr>
        <p:txBody>
          <a:bodyPr wrap="square" rtlCol="0">
            <a:spAutoFit/>
          </a:bodyPr>
          <a:lstStyle/>
          <a:p>
            <a:r>
              <a:rPr lang="en-IE" dirty="0">
                <a:solidFill>
                  <a:schemeClr val="bg1"/>
                </a:solidFill>
                <a:hlinkClick r:id="rId6">
                  <a:extLst>
                    <a:ext uri="{A12FA001-AC4F-418D-AE19-62706E023703}">
                      <ahyp:hlinkClr xmlns:ahyp="http://schemas.microsoft.com/office/drawing/2018/hyperlinkcolor" val="tx"/>
                    </a:ext>
                  </a:extLst>
                </a:hlinkClick>
              </a:rPr>
              <a:t>Krisenmanagementplan für die Region Murray</a:t>
            </a:r>
            <a:endParaRPr lang="en-IE" dirty="0">
              <a:solidFill>
                <a:schemeClr val="bg1"/>
              </a:solidFill>
            </a:endParaRPr>
          </a:p>
        </p:txBody>
      </p:sp>
    </p:spTree>
    <p:extLst>
      <p:ext uri="{BB962C8B-B14F-4D97-AF65-F5344CB8AC3E}">
        <p14:creationId xmlns:p14="http://schemas.microsoft.com/office/powerpoint/2010/main" val="2319915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DCB01F89-B60B-E9C2-0DA8-AB5376AF1470}"/>
              </a:ext>
            </a:extLst>
          </p:cNvPr>
          <p:cNvGraphicFramePr>
            <a:graphicFrameLocks noGrp="1"/>
          </p:cNvGraphicFramePr>
          <p:nvPr>
            <p:extLst>
              <p:ext uri="{D42A27DB-BD31-4B8C-83A1-F6EECF244321}">
                <p14:modId xmlns:p14="http://schemas.microsoft.com/office/powerpoint/2010/main" val="1053789091"/>
              </p:ext>
            </p:extLst>
          </p:nvPr>
        </p:nvGraphicFramePr>
        <p:xfrm>
          <a:off x="161925" y="118583"/>
          <a:ext cx="11694872" cy="6248400"/>
        </p:xfrm>
        <a:graphic>
          <a:graphicData uri="http://schemas.openxmlformats.org/drawingml/2006/table">
            <a:tbl>
              <a:tblPr firstRow="1" bandRow="1">
                <a:tableStyleId>{5C22544A-7EE6-4342-B048-85BDC9FD1C3A}</a:tableStyleId>
              </a:tblPr>
              <a:tblGrid>
                <a:gridCol w="3101975">
                  <a:extLst>
                    <a:ext uri="{9D8B030D-6E8A-4147-A177-3AD203B41FA5}">
                      <a16:colId xmlns:a16="http://schemas.microsoft.com/office/drawing/2014/main" val="3584008144"/>
                    </a:ext>
                  </a:extLst>
                </a:gridCol>
                <a:gridCol w="8592897">
                  <a:extLst>
                    <a:ext uri="{9D8B030D-6E8A-4147-A177-3AD203B41FA5}">
                      <a16:colId xmlns:a16="http://schemas.microsoft.com/office/drawing/2014/main" val="2583777858"/>
                    </a:ext>
                  </a:extLst>
                </a:gridCol>
              </a:tblGrid>
              <a:tr h="585793">
                <a:tc gridSpan="2">
                  <a:txBody>
                    <a:bodyPr/>
                    <a:lstStyle/>
                    <a:p>
                      <a:pPr algn="ctr"/>
                      <a:r>
                        <a:rPr lang="en-IE" sz="2400" b="1" dirty="0"/>
                        <a:t>Die Rolle der </a:t>
                      </a:r>
                      <a:r>
                        <a:rPr lang="en-IE" sz="2400" b="1" dirty="0" err="1">
                          <a:solidFill>
                            <a:schemeClr val="bg1"/>
                          </a:solidFill>
                          <a:hlinkClick r:id="rId2">
                            <a:extLst>
                              <a:ext uri="{A12FA001-AC4F-418D-AE19-62706E023703}">
                                <ahyp:hlinkClr xmlns:ahyp="http://schemas.microsoft.com/office/drawing/2018/hyperlinkcolor" val="tx"/>
                              </a:ext>
                            </a:extLst>
                          </a:hlinkClick>
                        </a:rPr>
                        <a:t>Krisenmanagement-Lenkungsgruppe</a:t>
                      </a:r>
                      <a:r>
                        <a:rPr lang="en-IE" sz="2400" b="1" dirty="0">
                          <a:solidFill>
                            <a:schemeClr val="bg1"/>
                          </a:solidFill>
                          <a:hlinkClick r:id="rId2">
                            <a:extLst>
                              <a:ext uri="{A12FA001-AC4F-418D-AE19-62706E023703}">
                                <ahyp:hlinkClr xmlns:ahyp="http://schemas.microsoft.com/office/drawing/2018/hyperlinkcolor" val="tx"/>
                              </a:ext>
                            </a:extLst>
                          </a:hlinkClick>
                        </a:rPr>
                        <a:t> </a:t>
                      </a:r>
                      <a:r>
                        <a:rPr lang="en-IE" sz="2400" b="1" dirty="0">
                          <a:solidFill>
                            <a:schemeClr val="bg1"/>
                          </a:solidFill>
                        </a:rPr>
                        <a:t>(KLG) </a:t>
                      </a:r>
                    </a:p>
                    <a:p>
                      <a:pPr algn="ctr"/>
                      <a:r>
                        <a:rPr lang="en-IE" sz="2000" b="0" i="1" dirty="0">
                          <a:solidFill>
                            <a:schemeClr val="bg1"/>
                          </a:solidFill>
                        </a:rPr>
                        <a:t>Führungskräfte und </a:t>
                      </a:r>
                      <a:r>
                        <a:rPr lang="en-IE" sz="2000" b="0" i="1" dirty="0"/>
                        <a:t>Entscheidungsträger in </a:t>
                      </a:r>
                      <a:r>
                        <a:rPr lang="en-IE" sz="2000" b="0" i="1" dirty="0">
                          <a:solidFill>
                            <a:schemeClr val="bg1"/>
                          </a:solidFill>
                        </a:rPr>
                        <a:t>der Krise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24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3545946"/>
                  </a:ext>
                </a:extLst>
              </a:tr>
              <a:tr h="585793">
                <a:tc>
                  <a:txBody>
                    <a:bodyPr/>
                    <a:lstStyle/>
                    <a:p>
                      <a:r>
                        <a:rPr lang="en-GB" sz="1800" b="0" dirty="0">
                          <a:solidFill>
                            <a:schemeClr val="bg1"/>
                          </a:solidFill>
                        </a:rPr>
                        <a:t>Unterstützung der </a:t>
                      </a:r>
                      <a:r>
                        <a:rPr lang="en-GB" sz="1800" b="0" i="0" dirty="0">
                          <a:solidFill>
                            <a:schemeClr val="bg1"/>
                          </a:solidFill>
                          <a:effectLst/>
                        </a:rPr>
                        <a:t>regionalen </a:t>
                      </a:r>
                      <a:r>
                        <a:rPr lang="en-GB" sz="1800" b="0" dirty="0">
                          <a:solidFill>
                            <a:schemeClr val="bg1"/>
                          </a:solidFill>
                        </a:rPr>
                        <a:t>Krisenmanagementeinheit</a:t>
                      </a:r>
                      <a:endParaRPr lang="en-IE" sz="1800" b="0"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800" i="0" kern="1200" dirty="0" err="1">
                          <a:solidFill>
                            <a:srgbClr val="4D4D4D"/>
                          </a:solidFill>
                          <a:effectLst/>
                          <a:latin typeface="+mn-lt"/>
                          <a:ea typeface="+mn-ea"/>
                          <a:cs typeface="+mn-cs"/>
                        </a:rPr>
                        <a:t>Zusammenarbeit</a:t>
                      </a:r>
                      <a:r>
                        <a:rPr lang="en-GB" sz="1800" i="0" kern="1200" dirty="0">
                          <a:solidFill>
                            <a:srgbClr val="4D4D4D"/>
                          </a:solidFill>
                          <a:effectLst/>
                          <a:latin typeface="+mn-lt"/>
                          <a:ea typeface="+mn-ea"/>
                          <a:cs typeface="+mn-cs"/>
                        </a:rPr>
                        <a:t> </a:t>
                      </a:r>
                      <a:r>
                        <a:rPr lang="en-GB" sz="1800" i="0" kern="1200" dirty="0" err="1">
                          <a:solidFill>
                            <a:srgbClr val="4D4D4D"/>
                          </a:solidFill>
                          <a:effectLst/>
                          <a:latin typeface="+mn-lt"/>
                          <a:ea typeface="+mn-ea"/>
                          <a:cs typeface="+mn-cs"/>
                        </a:rPr>
                        <a:t>mit</a:t>
                      </a:r>
                      <a:r>
                        <a:rPr lang="en-GB" sz="1800" i="0" kern="1200" dirty="0">
                          <a:solidFill>
                            <a:srgbClr val="4D4D4D"/>
                          </a:solidFill>
                          <a:effectLst/>
                          <a:latin typeface="+mn-lt"/>
                          <a:ea typeface="+mn-ea"/>
                          <a:cs typeface="+mn-cs"/>
                        </a:rPr>
                        <a:t> </a:t>
                      </a:r>
                      <a:r>
                        <a:rPr lang="en-GB" sz="1800" i="0" kern="1200" dirty="0" err="1">
                          <a:solidFill>
                            <a:srgbClr val="4D4D4D"/>
                          </a:solidFill>
                          <a:effectLst/>
                          <a:latin typeface="+mn-lt"/>
                          <a:ea typeface="+mn-ea"/>
                          <a:cs typeface="+mn-cs"/>
                        </a:rPr>
                        <a:t>dem</a:t>
                      </a:r>
                      <a:r>
                        <a:rPr lang="en-GB" sz="1800" i="0" kern="1200" dirty="0">
                          <a:solidFill>
                            <a:srgbClr val="4D4D4D"/>
                          </a:solidFill>
                          <a:effectLst/>
                          <a:latin typeface="+mn-lt"/>
                          <a:ea typeface="+mn-ea"/>
                          <a:cs typeface="+mn-cs"/>
                        </a:rPr>
                        <a:t> KMZ, um die Ressourcen, den Input, die Beratung und die Unterstützung zu bestimmen, die benötigt werden, um eine potenzielle Krise effektiv zu bewältigen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36500118"/>
                  </a:ext>
                </a:extLst>
              </a:tr>
              <a:tr h="585793">
                <a:tc>
                  <a:txBody>
                    <a:bodyPr/>
                    <a:lstStyle/>
                    <a:p>
                      <a:r>
                        <a:rPr lang="en-GB" sz="1800" b="0" dirty="0">
                          <a:solidFill>
                            <a:schemeClr val="bg1"/>
                          </a:solidFill>
                        </a:rPr>
                        <a:t>Quelle des </a:t>
                      </a:r>
                      <a:r>
                        <a:rPr lang="en-GB" sz="1800" b="0" dirty="0" err="1">
                          <a:solidFill>
                            <a:schemeClr val="bg1"/>
                          </a:solidFill>
                        </a:rPr>
                        <a:t>erforderlichen</a:t>
                      </a:r>
                      <a:r>
                        <a:rPr lang="en-GB" sz="1800" b="0" dirty="0">
                          <a:solidFill>
                            <a:schemeClr val="bg1"/>
                          </a:solidFill>
                        </a:rPr>
                        <a:t> </a:t>
                      </a:r>
                      <a:r>
                        <a:rPr lang="en-GB" sz="1800" b="0" dirty="0" err="1">
                          <a:solidFill>
                            <a:schemeClr val="bg1"/>
                          </a:solidFill>
                        </a:rPr>
                        <a:t>Fachwissens</a:t>
                      </a:r>
                      <a:endParaRPr lang="en-IE" sz="1800" b="0"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i="0" kern="1200" dirty="0" err="1">
                          <a:solidFill>
                            <a:srgbClr val="4D4D4D"/>
                          </a:solidFill>
                          <a:effectLst/>
                          <a:latin typeface="+mn-lt"/>
                          <a:ea typeface="+mn-ea"/>
                          <a:cs typeface="+mn-cs"/>
                        </a:rPr>
                        <a:t>Entscheidung</a:t>
                      </a:r>
                      <a:r>
                        <a:rPr lang="en-GB" sz="1800" i="0" kern="1200" dirty="0">
                          <a:solidFill>
                            <a:srgbClr val="4D4D4D"/>
                          </a:solidFill>
                          <a:effectLst/>
                          <a:latin typeface="+mn-lt"/>
                          <a:ea typeface="+mn-ea"/>
                          <a:cs typeface="+mn-cs"/>
                        </a:rPr>
                        <a:t>, welches zusätzliche Fachpersonal hinzugezogen werden soll, z. B. für Rechts- oder Versicherungsfragen und Krisenmanagementberater </a:t>
                      </a:r>
                      <a:endParaRPr lang="en-IE" sz="1800" i="0" kern="1200" dirty="0">
                        <a:solidFill>
                          <a:srgbClr val="4D4D4D"/>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9934911"/>
                  </a:ext>
                </a:extLst>
              </a:tr>
              <a:tr h="585793">
                <a:tc>
                  <a:txBody>
                    <a:bodyPr/>
                    <a:lstStyle/>
                    <a:p>
                      <a:r>
                        <a:rPr lang="en-GB" sz="1800" b="0" i="0" dirty="0">
                          <a:solidFill>
                            <a:schemeClr val="bg1"/>
                          </a:solidFill>
                          <a:effectLst/>
                        </a:rPr>
                        <a:t>Beratung von und Zusammenarbeit mit leitenden Interessenvertretern </a:t>
                      </a:r>
                      <a:endParaRPr lang="en-IE" sz="1800" b="0"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i="0" kern="1200" dirty="0">
                          <a:solidFill>
                            <a:srgbClr val="4D4D4D"/>
                          </a:solidFill>
                          <a:effectLst/>
                          <a:latin typeface="+mn-lt"/>
                          <a:ea typeface="+mn-ea"/>
                          <a:cs typeface="+mn-cs"/>
                        </a:rPr>
                        <a:t>z. B. Minister, Tourismus-, Veranstaltungs- und </a:t>
                      </a:r>
                      <a:r>
                        <a:rPr lang="en-GB" sz="1800" i="0" kern="1200" dirty="0" err="1">
                          <a:solidFill>
                            <a:srgbClr val="4D4D4D"/>
                          </a:solidFill>
                          <a:effectLst/>
                          <a:latin typeface="+mn-lt"/>
                          <a:ea typeface="+mn-ea"/>
                          <a:cs typeface="+mn-cs"/>
                        </a:rPr>
                        <a:t>Besuchermanagement</a:t>
                      </a:r>
                      <a:r>
                        <a:rPr lang="en-GB" sz="1800" i="0" kern="1200" dirty="0">
                          <a:solidFill>
                            <a:srgbClr val="4D4D4D"/>
                          </a:solidFill>
                          <a:effectLst/>
                          <a:latin typeface="+mn-lt"/>
                          <a:ea typeface="+mn-ea"/>
                          <a:cs typeface="+mn-cs"/>
                        </a:rPr>
                        <a:t>, </a:t>
                      </a:r>
                      <a:r>
                        <a:rPr lang="en-GB" sz="1800" i="0" kern="1200" dirty="0" err="1">
                          <a:solidFill>
                            <a:srgbClr val="4D4D4D"/>
                          </a:solidFill>
                          <a:effectLst/>
                          <a:latin typeface="+mn-lt"/>
                          <a:ea typeface="+mn-ea"/>
                          <a:cs typeface="+mn-cs"/>
                        </a:rPr>
                        <a:t>nationale</a:t>
                      </a:r>
                      <a:r>
                        <a:rPr lang="en-GB" sz="1800" i="0" kern="1200" dirty="0">
                          <a:solidFill>
                            <a:srgbClr val="4D4D4D"/>
                          </a:solidFill>
                          <a:effectLst/>
                          <a:latin typeface="+mn-lt"/>
                          <a:ea typeface="+mn-ea"/>
                          <a:cs typeface="+mn-cs"/>
                        </a:rPr>
                        <a:t> Tourismusorganisationen, nationale Notdienste usw.</a:t>
                      </a:r>
                      <a:endParaRPr lang="en-IE" sz="1800" i="0" kern="1200" dirty="0">
                        <a:solidFill>
                          <a:srgbClr val="4D4D4D"/>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12664559"/>
                  </a:ext>
                </a:extLst>
              </a:tr>
              <a:tr h="585793">
                <a:tc>
                  <a:txBody>
                    <a:bodyPr/>
                    <a:lstStyle/>
                    <a:p>
                      <a:r>
                        <a:rPr lang="en-GB" sz="1800" b="0" i="0" dirty="0" err="1">
                          <a:solidFill>
                            <a:schemeClr val="bg1"/>
                          </a:solidFill>
                          <a:effectLst/>
                        </a:rPr>
                        <a:t>Treffen</a:t>
                      </a:r>
                      <a:r>
                        <a:rPr lang="en-GB" sz="1800" b="0" i="0" dirty="0">
                          <a:solidFill>
                            <a:schemeClr val="bg1"/>
                          </a:solidFill>
                          <a:effectLst/>
                        </a:rPr>
                        <a:t> </a:t>
                      </a:r>
                      <a:r>
                        <a:rPr lang="en-GB" sz="1800" b="0" i="0" dirty="0" err="1">
                          <a:solidFill>
                            <a:schemeClr val="bg1"/>
                          </a:solidFill>
                          <a:effectLst/>
                        </a:rPr>
                        <a:t>strategischer</a:t>
                      </a:r>
                      <a:r>
                        <a:rPr lang="en-GB" sz="1800" b="0" i="0" dirty="0">
                          <a:solidFill>
                            <a:schemeClr val="bg1"/>
                          </a:solidFill>
                          <a:effectLst/>
                        </a:rPr>
                        <a:t> </a:t>
                      </a:r>
                      <a:r>
                        <a:rPr lang="en-GB" sz="1800" b="0" i="0" dirty="0" err="1">
                          <a:solidFill>
                            <a:schemeClr val="bg1"/>
                          </a:solidFill>
                          <a:effectLst/>
                        </a:rPr>
                        <a:t>Entscheidungen</a:t>
                      </a:r>
                      <a:endParaRPr lang="en-IE" sz="1800" b="0"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i="0" kern="1200" dirty="0" err="1">
                          <a:solidFill>
                            <a:srgbClr val="4D4D4D"/>
                          </a:solidFill>
                          <a:effectLst/>
                          <a:latin typeface="+mn-lt"/>
                          <a:ea typeface="+mn-ea"/>
                          <a:cs typeface="+mn-cs"/>
                        </a:rPr>
                        <a:t>Einbeziehung</a:t>
                      </a:r>
                      <a:r>
                        <a:rPr lang="en-GB" sz="1800" i="0" kern="1200" dirty="0">
                          <a:solidFill>
                            <a:srgbClr val="4D4D4D"/>
                          </a:solidFill>
                          <a:effectLst/>
                          <a:latin typeface="+mn-lt"/>
                          <a:ea typeface="+mn-ea"/>
                          <a:cs typeface="+mn-cs"/>
                        </a:rPr>
                        <a:t> der </a:t>
                      </a:r>
                      <a:r>
                        <a:rPr lang="en-GB" sz="1800" i="0" kern="1200" dirty="0" err="1">
                          <a:solidFill>
                            <a:srgbClr val="4D4D4D"/>
                          </a:solidFill>
                          <a:effectLst/>
                          <a:latin typeface="+mn-lt"/>
                          <a:ea typeface="+mn-ea"/>
                          <a:cs typeface="+mn-cs"/>
                        </a:rPr>
                        <a:t>Krisenmanagementstrategie</a:t>
                      </a:r>
                      <a:r>
                        <a:rPr lang="en-GB" sz="1800" i="0" kern="1200" dirty="0">
                          <a:solidFill>
                            <a:srgbClr val="4D4D4D"/>
                          </a:solidFill>
                          <a:effectLst/>
                          <a:latin typeface="+mn-lt"/>
                          <a:ea typeface="+mn-ea"/>
                          <a:cs typeface="+mn-cs"/>
                        </a:rPr>
                        <a:t> und des </a:t>
                      </a:r>
                      <a:r>
                        <a:rPr lang="en-GB" sz="1800" i="0" kern="1200" dirty="0" err="1">
                          <a:solidFill>
                            <a:srgbClr val="4D4D4D"/>
                          </a:solidFill>
                          <a:effectLst/>
                          <a:latin typeface="+mn-lt"/>
                          <a:ea typeface="+mn-ea"/>
                          <a:cs typeface="+mn-cs"/>
                        </a:rPr>
                        <a:t>Krisenmanagementplans</a:t>
                      </a:r>
                      <a:r>
                        <a:rPr lang="en-GB" sz="1800" i="0" kern="1200" dirty="0">
                          <a:solidFill>
                            <a:srgbClr val="4D4D4D"/>
                          </a:solidFill>
                          <a:effectLst/>
                          <a:latin typeface="+mn-lt"/>
                          <a:ea typeface="+mn-ea"/>
                          <a:cs typeface="+mn-cs"/>
                        </a:rPr>
                        <a:t> </a:t>
                      </a:r>
                      <a:r>
                        <a:rPr lang="en-GB" sz="1800" i="0" kern="1200" dirty="0" err="1">
                          <a:solidFill>
                            <a:srgbClr val="4D4D4D"/>
                          </a:solidFill>
                          <a:effectLst/>
                          <a:latin typeface="+mn-lt"/>
                          <a:ea typeface="+mn-ea"/>
                          <a:cs typeface="+mn-cs"/>
                        </a:rPr>
                        <a:t>sowie</a:t>
                      </a:r>
                      <a:r>
                        <a:rPr lang="en-GB" sz="1800" i="0" kern="1200" dirty="0">
                          <a:solidFill>
                            <a:srgbClr val="4D4D4D"/>
                          </a:solidFill>
                          <a:effectLst/>
                          <a:latin typeface="+mn-lt"/>
                          <a:ea typeface="+mn-ea"/>
                          <a:cs typeface="+mn-cs"/>
                        </a:rPr>
                        <a:t> </a:t>
                      </a:r>
                      <a:r>
                        <a:rPr lang="en-GB" sz="1800" i="0" kern="1200" dirty="0" err="1">
                          <a:solidFill>
                            <a:srgbClr val="4D4D4D"/>
                          </a:solidFill>
                          <a:effectLst/>
                          <a:latin typeface="+mn-lt"/>
                          <a:ea typeface="+mn-ea"/>
                          <a:cs typeface="+mn-cs"/>
                        </a:rPr>
                        <a:t>anderer</a:t>
                      </a:r>
                      <a:r>
                        <a:rPr lang="en-GB" sz="1800" i="0" kern="1200" dirty="0">
                          <a:solidFill>
                            <a:srgbClr val="4D4D4D"/>
                          </a:solidFill>
                          <a:effectLst/>
                          <a:latin typeface="+mn-lt"/>
                          <a:ea typeface="+mn-ea"/>
                          <a:cs typeface="+mn-cs"/>
                        </a:rPr>
                        <a:t> Pläne, Strategien und Berichte, um festzustellen, was anwendbar ist, und </a:t>
                      </a:r>
                      <a:r>
                        <a:rPr lang="en-GB" sz="1800" i="0" kern="1200" dirty="0" err="1">
                          <a:solidFill>
                            <a:srgbClr val="4D4D4D"/>
                          </a:solidFill>
                          <a:effectLst/>
                          <a:latin typeface="+mn-lt"/>
                          <a:ea typeface="+mn-ea"/>
                          <a:cs typeface="+mn-cs"/>
                        </a:rPr>
                        <a:t>Treffen</a:t>
                      </a:r>
                      <a:r>
                        <a:rPr lang="en-GB" sz="1800" i="0" kern="1200" dirty="0">
                          <a:solidFill>
                            <a:srgbClr val="4D4D4D"/>
                          </a:solidFill>
                          <a:effectLst/>
                          <a:latin typeface="+mn-lt"/>
                          <a:ea typeface="+mn-ea"/>
                          <a:cs typeface="+mn-cs"/>
                        </a:rPr>
                        <a:t> </a:t>
                      </a:r>
                      <a:r>
                        <a:rPr lang="en-GB" sz="1800" i="0" kern="1200" dirty="0" err="1">
                          <a:solidFill>
                            <a:srgbClr val="4D4D4D"/>
                          </a:solidFill>
                          <a:effectLst/>
                          <a:latin typeface="+mn-lt"/>
                          <a:ea typeface="+mn-ea"/>
                          <a:cs typeface="+mn-cs"/>
                        </a:rPr>
                        <a:t>entsprechender</a:t>
                      </a:r>
                      <a:r>
                        <a:rPr lang="en-GB" sz="1800" i="0" kern="1200" dirty="0">
                          <a:solidFill>
                            <a:srgbClr val="4D4D4D"/>
                          </a:solidFill>
                          <a:effectLst/>
                          <a:latin typeface="+mn-lt"/>
                          <a:ea typeface="+mn-ea"/>
                          <a:cs typeface="+mn-cs"/>
                        </a:rPr>
                        <a:t> </a:t>
                      </a:r>
                      <a:r>
                        <a:rPr lang="en-GB" sz="1800" i="0" kern="1200" dirty="0" err="1">
                          <a:solidFill>
                            <a:srgbClr val="4D4D4D"/>
                          </a:solidFill>
                          <a:effectLst/>
                          <a:latin typeface="+mn-lt"/>
                          <a:ea typeface="+mn-ea"/>
                          <a:cs typeface="+mn-cs"/>
                        </a:rPr>
                        <a:t>strategischer</a:t>
                      </a:r>
                      <a:r>
                        <a:rPr lang="en-GB" sz="1800" i="0" kern="1200" dirty="0">
                          <a:solidFill>
                            <a:srgbClr val="4D4D4D"/>
                          </a:solidFill>
                          <a:effectLst/>
                          <a:latin typeface="+mn-lt"/>
                          <a:ea typeface="+mn-ea"/>
                          <a:cs typeface="+mn-cs"/>
                        </a:rPr>
                        <a:t> </a:t>
                      </a:r>
                      <a:r>
                        <a:rPr lang="en-GB" sz="1800" i="0" kern="1200" dirty="0" err="1">
                          <a:solidFill>
                            <a:srgbClr val="4D4D4D"/>
                          </a:solidFill>
                          <a:effectLst/>
                          <a:latin typeface="+mn-lt"/>
                          <a:ea typeface="+mn-ea"/>
                          <a:cs typeface="+mn-cs"/>
                        </a:rPr>
                        <a:t>Entscheidungen</a:t>
                      </a:r>
                      <a:r>
                        <a:rPr lang="en-GB" sz="1800" i="0" kern="1200" dirty="0">
                          <a:solidFill>
                            <a:srgbClr val="4D4D4D"/>
                          </a:solidFill>
                          <a:effectLst/>
                          <a:latin typeface="+mn-lt"/>
                          <a:ea typeface="+mn-ea"/>
                          <a:cs typeface="+mn-cs"/>
                        </a:rPr>
                        <a:t> </a:t>
                      </a:r>
                      <a:endParaRPr lang="en-IE" sz="1800" i="0" kern="1200" dirty="0">
                        <a:solidFill>
                          <a:srgbClr val="4D4D4D"/>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88145776"/>
                  </a:ext>
                </a:extLst>
              </a:tr>
              <a:tr h="585793">
                <a:tc>
                  <a:txBody>
                    <a:bodyPr/>
                    <a:lstStyle/>
                    <a:p>
                      <a:r>
                        <a:rPr lang="en-GB" sz="1800" b="0" i="0" dirty="0">
                          <a:solidFill>
                            <a:schemeClr val="bg1"/>
                          </a:solidFill>
                          <a:effectLst/>
                        </a:rPr>
                        <a:t>Primärer Krisensprecher</a:t>
                      </a:r>
                      <a:endParaRPr lang="en-IE" sz="1800" b="0"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i="0" kern="1200" dirty="0" err="1">
                          <a:solidFill>
                            <a:srgbClr val="4D4D4D"/>
                          </a:solidFill>
                          <a:effectLst/>
                          <a:latin typeface="+mn-lt"/>
                          <a:ea typeface="+mn-ea"/>
                          <a:cs typeface="+mn-cs"/>
                        </a:rPr>
                        <a:t>Fungieren</a:t>
                      </a:r>
                      <a:r>
                        <a:rPr lang="en-GB" sz="1800" i="0" kern="1200" dirty="0">
                          <a:solidFill>
                            <a:srgbClr val="4D4D4D"/>
                          </a:solidFill>
                          <a:effectLst/>
                          <a:latin typeface="+mn-lt"/>
                          <a:ea typeface="+mn-ea"/>
                          <a:cs typeface="+mn-cs"/>
                        </a:rPr>
                        <a:t> </a:t>
                      </a:r>
                      <a:r>
                        <a:rPr lang="en-GB" sz="1800" i="0" kern="1200" dirty="0" err="1">
                          <a:solidFill>
                            <a:srgbClr val="4D4D4D"/>
                          </a:solidFill>
                          <a:effectLst/>
                          <a:latin typeface="+mn-lt"/>
                          <a:ea typeface="+mn-ea"/>
                          <a:cs typeface="+mn-cs"/>
                        </a:rPr>
                        <a:t>als</a:t>
                      </a:r>
                      <a:r>
                        <a:rPr lang="en-GB" sz="1800" i="0" kern="1200" dirty="0">
                          <a:solidFill>
                            <a:srgbClr val="4D4D4D"/>
                          </a:solidFill>
                          <a:effectLst/>
                          <a:latin typeface="+mn-lt"/>
                          <a:ea typeface="+mn-ea"/>
                          <a:cs typeface="+mn-cs"/>
                        </a:rPr>
                        <a:t> regionaler Sprecher für Tourismusfragen bei wichtigen </a:t>
                      </a:r>
                      <a:r>
                        <a:rPr lang="en-GB" sz="1800" i="0" kern="1200" dirty="0" err="1">
                          <a:solidFill>
                            <a:srgbClr val="4D4D4D"/>
                          </a:solidFill>
                          <a:effectLst/>
                          <a:latin typeface="+mn-lt"/>
                          <a:ea typeface="+mn-ea"/>
                          <a:cs typeface="+mn-cs"/>
                        </a:rPr>
                        <a:t>Medieninterviews</a:t>
                      </a:r>
                      <a:r>
                        <a:rPr lang="en-GB" sz="1800" i="0" kern="1200" dirty="0">
                          <a:solidFill>
                            <a:srgbClr val="4D4D4D"/>
                          </a:solidFill>
                          <a:effectLst/>
                          <a:latin typeface="+mn-lt"/>
                          <a:ea typeface="+mn-ea"/>
                          <a:cs typeface="+mn-cs"/>
                        </a:rPr>
                        <a:t> (je nach Thema führt das KLG-</a:t>
                      </a:r>
                      <a:r>
                        <a:rPr lang="en-GB" sz="1800" i="0" kern="1200" dirty="0" err="1">
                          <a:solidFill>
                            <a:srgbClr val="4D4D4D"/>
                          </a:solidFill>
                          <a:effectLst/>
                          <a:latin typeface="+mn-lt"/>
                          <a:ea typeface="+mn-ea"/>
                          <a:cs typeface="+mn-cs"/>
                        </a:rPr>
                        <a:t>Mitglied</a:t>
                      </a:r>
                      <a:r>
                        <a:rPr lang="en-GB" sz="1800" i="0" kern="1200" dirty="0">
                          <a:solidFill>
                            <a:srgbClr val="4D4D4D"/>
                          </a:solidFill>
                          <a:effectLst/>
                          <a:latin typeface="+mn-lt"/>
                          <a:ea typeface="+mn-ea"/>
                          <a:cs typeface="+mn-cs"/>
                        </a:rPr>
                        <a:t> mit Fachwissen das Gespräch). Autorisierung und Durchführung regelmäßiger Lageberichte für </a:t>
                      </a:r>
                      <a:r>
                        <a:rPr lang="en-GB" sz="1800" i="0" kern="1200" dirty="0" err="1">
                          <a:solidFill>
                            <a:srgbClr val="4D4D4D"/>
                          </a:solidFill>
                          <a:effectLst/>
                          <a:latin typeface="+mn-lt"/>
                          <a:ea typeface="+mn-ea"/>
                          <a:cs typeface="+mn-cs"/>
                        </a:rPr>
                        <a:t>relevante</a:t>
                      </a:r>
                      <a:r>
                        <a:rPr lang="en-GB" sz="1800" i="0" kern="1200" dirty="0">
                          <a:solidFill>
                            <a:srgbClr val="4D4D4D"/>
                          </a:solidFill>
                          <a:effectLst/>
                          <a:latin typeface="+mn-lt"/>
                          <a:ea typeface="+mn-ea"/>
                          <a:cs typeface="+mn-cs"/>
                        </a:rPr>
                        <a:t> Interessengruppen </a:t>
                      </a:r>
                      <a:endParaRPr lang="en-IE" sz="1800" i="0" kern="1200" dirty="0">
                        <a:solidFill>
                          <a:srgbClr val="4D4D4D"/>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66768191"/>
                  </a:ext>
                </a:extLst>
              </a:tr>
              <a:tr h="585793">
                <a:tc>
                  <a:txBody>
                    <a:bodyPr/>
                    <a:lstStyle/>
                    <a:p>
                      <a:r>
                        <a:rPr lang="en-GB" sz="1800" b="0" i="0" dirty="0" err="1">
                          <a:solidFill>
                            <a:schemeClr val="bg1"/>
                          </a:solidFill>
                          <a:effectLst/>
                        </a:rPr>
                        <a:t>Planung</a:t>
                      </a:r>
                      <a:r>
                        <a:rPr lang="en-GB" sz="1800" b="0" i="0" dirty="0">
                          <a:solidFill>
                            <a:schemeClr val="bg1"/>
                          </a:solidFill>
                          <a:effectLst/>
                        </a:rPr>
                        <a:t> für die Zukunft</a:t>
                      </a:r>
                      <a:endParaRPr lang="en-IE" sz="1800" b="0"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i="0" kern="1200" dirty="0">
                          <a:solidFill>
                            <a:srgbClr val="4D4D4D"/>
                          </a:solidFill>
                          <a:effectLst/>
                          <a:latin typeface="+mn-lt"/>
                          <a:ea typeface="+mn-ea"/>
                          <a:cs typeface="+mn-cs"/>
                        </a:rPr>
                        <a:t>Koordinierung der Planung für eine langfristige Strategie zur Wiederherstellung, zum Wiederaufbau und zur Resilienz. Wenn eine Krise vorüber ist, überprüft das KMZ die Wirksamkeit der bestehenden Krisenmanagementstrategie und des Krisenmanagementplans und nimmt notwendige </a:t>
                      </a:r>
                      <a:r>
                        <a:rPr lang="en-GB" sz="1800" i="0" kern="1200" dirty="0" err="1">
                          <a:solidFill>
                            <a:srgbClr val="4D4D4D"/>
                          </a:solidFill>
                          <a:effectLst/>
                          <a:latin typeface="+mn-lt"/>
                          <a:ea typeface="+mn-ea"/>
                          <a:cs typeface="+mn-cs"/>
                        </a:rPr>
                        <a:t>Aktualisierungen</a:t>
                      </a:r>
                      <a:r>
                        <a:rPr lang="en-GB" sz="1800" i="0" kern="1200" dirty="0">
                          <a:solidFill>
                            <a:srgbClr val="4D4D4D"/>
                          </a:solidFill>
                          <a:effectLst/>
                          <a:latin typeface="+mn-lt"/>
                          <a:ea typeface="+mn-ea"/>
                          <a:cs typeface="+mn-cs"/>
                        </a:rPr>
                        <a:t> </a:t>
                      </a:r>
                      <a:r>
                        <a:rPr lang="en-GB" sz="1800" i="0" kern="1200" dirty="0" err="1">
                          <a:solidFill>
                            <a:srgbClr val="4D4D4D"/>
                          </a:solidFill>
                          <a:effectLst/>
                          <a:latin typeface="+mn-lt"/>
                          <a:ea typeface="+mn-ea"/>
                          <a:cs typeface="+mn-cs"/>
                        </a:rPr>
                        <a:t>vor</a:t>
                      </a:r>
                      <a:endParaRPr lang="en-IE" sz="1800" i="0" kern="1200" dirty="0">
                        <a:solidFill>
                          <a:srgbClr val="4D4D4D"/>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12163154"/>
                  </a:ext>
                </a:extLst>
              </a:tr>
            </a:tbl>
          </a:graphicData>
        </a:graphic>
      </p:graphicFrame>
    </p:spTree>
    <p:extLst>
      <p:ext uri="{BB962C8B-B14F-4D97-AF65-F5344CB8AC3E}">
        <p14:creationId xmlns:p14="http://schemas.microsoft.com/office/powerpoint/2010/main" val="38013850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people having a discussion&#10;&#10;Description automatically generated with medium confidence">
            <a:extLst>
              <a:ext uri="{FF2B5EF4-FFF2-40B4-BE49-F238E27FC236}">
                <a16:creationId xmlns:a16="http://schemas.microsoft.com/office/drawing/2014/main" id="{CD86BD63-4AB1-58B6-4B77-26FE64B5489E}"/>
              </a:ext>
            </a:extLst>
          </p:cNvPr>
          <p:cNvPicPr>
            <a:picLocks noGrp="1" noChangeAspect="1"/>
          </p:cNvPicPr>
          <p:nvPr>
            <p:ph type="pic" sz="quarter" idx="19"/>
          </p:nvPr>
        </p:nvPicPr>
        <p:blipFill rotWithShape="1">
          <a:blip r:embed="rId2"/>
          <a:srcRect l="7112" t="-42984" r="8774" b="-17372"/>
          <a:stretch/>
        </p:blipFill>
        <p:spPr>
          <a:xfrm>
            <a:off x="6519908" y="0"/>
            <a:ext cx="5629561" cy="6858001"/>
          </a:xfrm>
        </p:spPr>
      </p:pic>
      <p:sp>
        <p:nvSpPr>
          <p:cNvPr id="4" name="Text Placeholder 3">
            <a:extLst>
              <a:ext uri="{FF2B5EF4-FFF2-40B4-BE49-F238E27FC236}">
                <a16:creationId xmlns:a16="http://schemas.microsoft.com/office/drawing/2014/main" id="{43FBC8EB-F76E-D087-2BB9-968BA14BE2B2}"/>
              </a:ext>
            </a:extLst>
          </p:cNvPr>
          <p:cNvSpPr>
            <a:spLocks noGrp="1"/>
          </p:cNvSpPr>
          <p:nvPr>
            <p:ph type="body" sz="quarter" idx="16"/>
          </p:nvPr>
        </p:nvSpPr>
        <p:spPr>
          <a:xfrm>
            <a:off x="190214" y="142876"/>
            <a:ext cx="11868436" cy="1019174"/>
          </a:xfrm>
          <a:solidFill>
            <a:srgbClr val="7A547C"/>
          </a:solidFill>
        </p:spPr>
        <p:txBody>
          <a:bodyPr anchor="ctr">
            <a:normAutofit fontScale="77500" lnSpcReduction="20000"/>
          </a:bodyPr>
          <a:lstStyle/>
          <a:p>
            <a:pPr algn="ctr">
              <a:lnSpc>
                <a:spcPct val="120000"/>
              </a:lnSpc>
              <a:spcBef>
                <a:spcPts val="0"/>
              </a:spcBef>
            </a:pPr>
            <a:r>
              <a:rPr lang="en-IE" dirty="0"/>
              <a:t>Die </a:t>
            </a:r>
            <a:r>
              <a:rPr lang="en-IE" dirty="0" err="1"/>
              <a:t>Lenkungsgruppe</a:t>
            </a:r>
            <a:r>
              <a:rPr lang="en-IE" dirty="0"/>
              <a:t> </a:t>
            </a:r>
            <a:r>
              <a:rPr lang="en-IE" dirty="0" err="1"/>
              <a:t>unterstützt</a:t>
            </a:r>
            <a:r>
              <a:rPr lang="en-IE" dirty="0"/>
              <a:t> das </a:t>
            </a:r>
            <a:r>
              <a:rPr lang="en-IE" dirty="0" err="1"/>
              <a:t>Krisenmanagementzentrum</a:t>
            </a:r>
            <a:r>
              <a:rPr lang="en-IE" dirty="0"/>
              <a:t> &amp; Manager</a:t>
            </a:r>
          </a:p>
        </p:txBody>
      </p:sp>
      <p:sp>
        <p:nvSpPr>
          <p:cNvPr id="5" name="Text Placeholder 4">
            <a:extLst>
              <a:ext uri="{FF2B5EF4-FFF2-40B4-BE49-F238E27FC236}">
                <a16:creationId xmlns:a16="http://schemas.microsoft.com/office/drawing/2014/main" id="{A2876ED2-0ACD-E020-94EC-BB9CFBAAE95D}"/>
              </a:ext>
            </a:extLst>
          </p:cNvPr>
          <p:cNvSpPr>
            <a:spLocks noGrp="1"/>
          </p:cNvSpPr>
          <p:nvPr>
            <p:ph type="body" sz="quarter" idx="18"/>
          </p:nvPr>
        </p:nvSpPr>
        <p:spPr>
          <a:xfrm>
            <a:off x="276224" y="1151611"/>
            <a:ext cx="6243683" cy="5430163"/>
          </a:xfrm>
          <a:solidFill>
            <a:schemeClr val="bg1"/>
          </a:solidFill>
        </p:spPr>
        <p:txBody>
          <a:bodyPr>
            <a:noAutofit/>
          </a:bodyPr>
          <a:lstStyle/>
          <a:p>
            <a:pPr marL="0" indent="0" algn="l" rtl="0" fontAlgn="base">
              <a:lnSpc>
                <a:spcPct val="100000"/>
              </a:lnSpc>
              <a:spcBef>
                <a:spcPts val="0"/>
              </a:spcBef>
            </a:pPr>
            <a:r>
              <a:rPr lang="de-DE" sz="2200" b="0" i="0" dirty="0">
                <a:solidFill>
                  <a:srgbClr val="4D4D4D"/>
                </a:solidFill>
                <a:effectLst/>
              </a:rPr>
              <a:t>Der Leiter des Krisenmanagementzentrums hat die höchste Autorität über das KMZ-Team und seine Arbeit. Der KMZ-Manager überwacht die Krisenplanung und -reaktion, hält die Bemühungen auf Kurs und trifft wichtige Entscheidungen. Er steht in enger Verbindung mit der Lenkungsgruppe.</a:t>
            </a:r>
          </a:p>
          <a:p>
            <a:pPr marL="0" indent="0" algn="l" rtl="0" fontAlgn="base">
              <a:lnSpc>
                <a:spcPct val="100000"/>
              </a:lnSpc>
              <a:spcBef>
                <a:spcPts val="0"/>
              </a:spcBef>
            </a:pPr>
            <a:endParaRPr lang="de-DE" sz="2200" b="0" i="0" dirty="0">
              <a:solidFill>
                <a:srgbClr val="4D4D4D"/>
              </a:solidFill>
              <a:effectLst/>
            </a:endParaRPr>
          </a:p>
          <a:p>
            <a:pPr marL="0" indent="0" algn="l" rtl="0" fontAlgn="base">
              <a:lnSpc>
                <a:spcPct val="100000"/>
              </a:lnSpc>
              <a:spcBef>
                <a:spcPts val="0"/>
              </a:spcBef>
            </a:pPr>
            <a:r>
              <a:rPr lang="de-DE" sz="2200" b="0" i="0" dirty="0">
                <a:solidFill>
                  <a:srgbClr val="4D4D4D"/>
                </a:solidFill>
                <a:effectLst/>
              </a:rPr>
              <a:t>Damit der KMZ-Manager eine wirksame Führungsrolle übernehmen kann, müssen die leitenden Angestellten, die Fachberater und die anderen Befugnisse in der Lenkungsgruppe ihn in dieser Rolle voll unterstützen und die von ihm getroffenen Entscheidungen befürworten. Die Lenkungsgruppe muss dem </a:t>
            </a:r>
            <a:r>
              <a:rPr lang="de-DE" sz="2200" dirty="0">
                <a:solidFill>
                  <a:srgbClr val="4D4D4D"/>
                </a:solidFill>
              </a:rPr>
              <a:t>KMZ-Manager</a:t>
            </a:r>
            <a:r>
              <a:rPr lang="de-DE" sz="2200" b="0" i="0" dirty="0">
                <a:solidFill>
                  <a:srgbClr val="4D4D4D"/>
                </a:solidFill>
                <a:effectLst/>
              </a:rPr>
              <a:t> diese Art von Befugnis erteilen, um die Notfallmaßnahmen zu beschleunigen. </a:t>
            </a:r>
            <a:endParaRPr lang="de-DE" sz="2200" dirty="0">
              <a:solidFill>
                <a:srgbClr val="4D4D4D"/>
              </a:solidFill>
            </a:endParaRPr>
          </a:p>
        </p:txBody>
      </p:sp>
    </p:spTree>
    <p:extLst>
      <p:ext uri="{BB962C8B-B14F-4D97-AF65-F5344CB8AC3E}">
        <p14:creationId xmlns:p14="http://schemas.microsoft.com/office/powerpoint/2010/main" val="23866022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E08E540-4BD8-A3AC-CBF0-7BE31581A456}"/>
              </a:ext>
            </a:extLst>
          </p:cNvPr>
          <p:cNvSpPr>
            <a:spLocks noGrp="1"/>
          </p:cNvSpPr>
          <p:nvPr>
            <p:ph type="body" sz="quarter" idx="16"/>
          </p:nvPr>
        </p:nvSpPr>
        <p:spPr>
          <a:xfrm>
            <a:off x="666708" y="752637"/>
            <a:ext cx="6019842" cy="4043481"/>
          </a:xfrm>
        </p:spPr>
        <p:txBody>
          <a:bodyPr>
            <a:normAutofit fontScale="77500" lnSpcReduction="20000"/>
          </a:bodyPr>
          <a:lstStyle/>
          <a:p>
            <a:pPr>
              <a:lnSpc>
                <a:spcPct val="120000"/>
              </a:lnSpc>
              <a:spcBef>
                <a:spcPts val="0"/>
              </a:spcBef>
            </a:pPr>
            <a:r>
              <a:rPr lang="en-IE" sz="6000" b="1" dirty="0"/>
              <a:t>Modul 2 </a:t>
            </a:r>
            <a:r>
              <a:rPr lang="en-IE" sz="6000" dirty="0"/>
              <a:t>(Teil 2) </a:t>
            </a:r>
          </a:p>
          <a:p>
            <a:pPr>
              <a:lnSpc>
                <a:spcPct val="120000"/>
              </a:lnSpc>
              <a:spcBef>
                <a:spcPts val="0"/>
              </a:spcBef>
            </a:pPr>
            <a:endParaRPr lang="en-IE" sz="6000" dirty="0"/>
          </a:p>
          <a:p>
            <a:pPr>
              <a:lnSpc>
                <a:spcPct val="120000"/>
              </a:lnSpc>
              <a:spcBef>
                <a:spcPts val="0"/>
              </a:spcBef>
            </a:pPr>
            <a:r>
              <a:rPr lang="en-IE" sz="4800" b="0" dirty="0"/>
              <a:t>Einrichtung eines Krisenmanagementzentrums für den </a:t>
            </a:r>
            <a:r>
              <a:rPr lang="en-IE" sz="4800" b="0" dirty="0" err="1"/>
              <a:t>Tourismus</a:t>
            </a:r>
            <a:r>
              <a:rPr lang="en-IE" sz="4800" b="0" dirty="0"/>
              <a:t> (KMZ) und Ausbau seiner Kapazitäten</a:t>
            </a:r>
            <a:endParaRPr lang="en-IE" sz="4800" i="1" dirty="0"/>
          </a:p>
        </p:txBody>
      </p:sp>
    </p:spTree>
    <p:extLst>
      <p:ext uri="{BB962C8B-B14F-4D97-AF65-F5344CB8AC3E}">
        <p14:creationId xmlns:p14="http://schemas.microsoft.com/office/powerpoint/2010/main" val="37062805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7">
            <a:extLst>
              <a:ext uri="{FF2B5EF4-FFF2-40B4-BE49-F238E27FC236}">
                <a16:creationId xmlns:a16="http://schemas.microsoft.com/office/drawing/2014/main" id="{ECE590B9-3210-6D8A-E5AA-C69D89DA000D}"/>
              </a:ext>
            </a:extLst>
          </p:cNvPr>
          <p:cNvSpPr>
            <a:spLocks noGrp="1"/>
          </p:cNvSpPr>
          <p:nvPr>
            <p:ph type="body" sz="quarter" idx="16"/>
          </p:nvPr>
        </p:nvSpPr>
        <p:spPr>
          <a:xfrm>
            <a:off x="6420495" y="1076325"/>
            <a:ext cx="5428605" cy="2228850"/>
          </a:xfrm>
        </p:spPr>
        <p:txBody>
          <a:bodyPr>
            <a:normAutofit fontScale="85000" lnSpcReduction="20000"/>
          </a:bodyPr>
          <a:lstStyle/>
          <a:p>
            <a:pPr>
              <a:lnSpc>
                <a:spcPct val="110000"/>
              </a:lnSpc>
              <a:spcBef>
                <a:spcPts val="0"/>
              </a:spcBef>
            </a:pPr>
            <a:r>
              <a:rPr lang="en-IE" sz="3800" dirty="0"/>
              <a:t>5.  Einrichtung eines regionalen </a:t>
            </a:r>
            <a:r>
              <a:rPr lang="en-IE" sz="3800" dirty="0" err="1"/>
              <a:t>Tourismus-Krisenmanagementzentrums</a:t>
            </a:r>
            <a:r>
              <a:rPr lang="en-IE" sz="3800" dirty="0"/>
              <a:t> (KMZT)</a:t>
            </a:r>
          </a:p>
          <a:p>
            <a:pPr>
              <a:lnSpc>
                <a:spcPct val="120000"/>
              </a:lnSpc>
              <a:spcBef>
                <a:spcPts val="0"/>
              </a:spcBef>
            </a:pPr>
            <a:r>
              <a:rPr lang="en-IE" sz="2800" i="1" dirty="0"/>
              <a:t>Regionale Krisenmanager und Krisenhelfer</a:t>
            </a:r>
          </a:p>
          <a:p>
            <a:pPr>
              <a:lnSpc>
                <a:spcPct val="120000"/>
              </a:lnSpc>
              <a:spcBef>
                <a:spcPts val="0"/>
              </a:spcBef>
            </a:pPr>
            <a:endParaRPr lang="en-IE" dirty="0"/>
          </a:p>
        </p:txBody>
      </p:sp>
      <p:pic>
        <p:nvPicPr>
          <p:cNvPr id="2" name="Picture Placeholder 9" descr="A group of people in red jumpsuits next to a stretcher&#10;&#10;Description automatically generated with low confidence">
            <a:extLst>
              <a:ext uri="{FF2B5EF4-FFF2-40B4-BE49-F238E27FC236}">
                <a16:creationId xmlns:a16="http://schemas.microsoft.com/office/drawing/2014/main" id="{0E9A32F5-2734-A925-81B5-8D16DCBA677B}"/>
              </a:ext>
            </a:extLst>
          </p:cNvPr>
          <p:cNvPicPr>
            <a:picLocks noGrp="1" noChangeAspect="1"/>
          </p:cNvPicPr>
          <p:nvPr>
            <p:ph type="pic" sz="quarter" idx="10"/>
          </p:nvPr>
        </p:nvPicPr>
        <p:blipFill>
          <a:blip r:embed="rId2"/>
          <a:srcRect t="13093" b="13093"/>
          <a:stretch>
            <a:fillRect/>
          </a:stretch>
        </p:blipFill>
        <p:spPr>
          <a:xfrm>
            <a:off x="241300" y="228600"/>
            <a:ext cx="11696700" cy="5764213"/>
          </a:xfrm>
        </p:spPr>
      </p:pic>
    </p:spTree>
    <p:extLst>
      <p:ext uri="{BB962C8B-B14F-4D97-AF65-F5344CB8AC3E}">
        <p14:creationId xmlns:p14="http://schemas.microsoft.com/office/powerpoint/2010/main" val="31710115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7C1986E-984F-F347-B296-179E32DEC355}"/>
              </a:ext>
            </a:extLst>
          </p:cNvPr>
          <p:cNvSpPr>
            <a:spLocks noGrp="1"/>
          </p:cNvSpPr>
          <p:nvPr>
            <p:ph type="body" sz="quarter" idx="18"/>
          </p:nvPr>
        </p:nvSpPr>
        <p:spPr>
          <a:xfrm>
            <a:off x="734715" y="1495147"/>
            <a:ext cx="4983180" cy="4905653"/>
          </a:xfrm>
          <a:solidFill>
            <a:srgbClr val="79527B"/>
          </a:solidFill>
        </p:spPr>
        <p:txBody>
          <a:bodyPr>
            <a:normAutofit fontScale="77500" lnSpcReduction="20000"/>
          </a:bodyPr>
          <a:lstStyle/>
          <a:p>
            <a:pPr marL="0" indent="0">
              <a:lnSpc>
                <a:spcPct val="110000"/>
              </a:lnSpc>
              <a:spcBef>
                <a:spcPts val="0"/>
              </a:spcBef>
            </a:pPr>
            <a:r>
              <a:rPr lang="en-US" dirty="0"/>
              <a:t>Ein Krisenmanagementzentrum gibt Tourismusunternehmen und -regionen die Möglichkeit und die Oberhand, Herausforderungen gemeinsam zu bewältigen. Es hilft dabei, Bedrohungen abzuschwächen oder zu verhindern, und bereitet die Beteiligten darauf vor, Herausforderungen gemeinsam zu bewältigen, indem es auf ein ganzheitliches Informationsteam und Informationen zugreift. Es schafft die Voraussetzungen für eine sich ständig weiterentwickelnde Branche, liefert Erkenntnisse für die Gestaltung von Strategien, berät bei Geschäftsentscheidungen und schützt kontinuierlich die Interessengruppen, die Gemeinschaft und die Touristen, denen es dient. </a:t>
            </a:r>
          </a:p>
          <a:p>
            <a:pPr marL="0" indent="0">
              <a:lnSpc>
                <a:spcPct val="110000"/>
              </a:lnSpc>
              <a:spcBef>
                <a:spcPts val="0"/>
              </a:spcBef>
            </a:pPr>
            <a:endParaRPr lang="en-US" dirty="0"/>
          </a:p>
        </p:txBody>
      </p:sp>
      <p:sp>
        <p:nvSpPr>
          <p:cNvPr id="2" name="Text Placeholder 1">
            <a:extLst>
              <a:ext uri="{FF2B5EF4-FFF2-40B4-BE49-F238E27FC236}">
                <a16:creationId xmlns:a16="http://schemas.microsoft.com/office/drawing/2014/main" id="{2CEF600D-BCAD-974F-8BF1-C4FAE8CE9EB3}"/>
              </a:ext>
            </a:extLst>
          </p:cNvPr>
          <p:cNvSpPr>
            <a:spLocks noGrp="1"/>
          </p:cNvSpPr>
          <p:nvPr>
            <p:ph type="body" sz="quarter" idx="16"/>
          </p:nvPr>
        </p:nvSpPr>
        <p:spPr>
          <a:xfrm>
            <a:off x="234817" y="314326"/>
            <a:ext cx="6157483" cy="910868"/>
          </a:xfrm>
        </p:spPr>
        <p:txBody>
          <a:bodyPr>
            <a:normAutofit fontScale="77500" lnSpcReduction="20000"/>
          </a:bodyPr>
          <a:lstStyle/>
          <a:p>
            <a:pPr algn="ctr">
              <a:lnSpc>
                <a:spcPct val="110000"/>
              </a:lnSpc>
              <a:spcBef>
                <a:spcPts val="0"/>
              </a:spcBef>
            </a:pPr>
            <a:r>
              <a:rPr lang="en-US" b="1" dirty="0"/>
              <a:t>Der Zweck eines Krisenmanagementstabs</a:t>
            </a:r>
          </a:p>
        </p:txBody>
      </p:sp>
      <p:pic>
        <p:nvPicPr>
          <p:cNvPr id="3" name="Picture Placeholder 6" descr="A picture containing outdoor, building, water, sky&#10;&#10;Description automatically generated">
            <a:extLst>
              <a:ext uri="{FF2B5EF4-FFF2-40B4-BE49-F238E27FC236}">
                <a16:creationId xmlns:a16="http://schemas.microsoft.com/office/drawing/2014/main" id="{F2AF4568-C5F3-CE8A-4750-0C45DF8CB79D}"/>
              </a:ext>
            </a:extLst>
          </p:cNvPr>
          <p:cNvPicPr>
            <a:picLocks noGrp="1" noChangeAspect="1"/>
          </p:cNvPicPr>
          <p:nvPr>
            <p:ph type="pic" sz="quarter" idx="10"/>
          </p:nvPr>
        </p:nvPicPr>
        <p:blipFill>
          <a:blip r:embed="rId2"/>
          <a:srcRect t="10833" b="10833"/>
          <a:stretch>
            <a:fillRect/>
          </a:stretch>
        </p:blipFill>
        <p:spPr>
          <a:xfrm>
            <a:off x="6392863" y="228600"/>
            <a:ext cx="5564187" cy="5448300"/>
          </a:xfrm>
        </p:spPr>
      </p:pic>
    </p:spTree>
    <p:extLst>
      <p:ext uri="{BB962C8B-B14F-4D97-AF65-F5344CB8AC3E}">
        <p14:creationId xmlns:p14="http://schemas.microsoft.com/office/powerpoint/2010/main" val="40481111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35544BA-ED8F-15D6-9B1E-E5380459E6BE}"/>
              </a:ext>
            </a:extLst>
          </p:cNvPr>
          <p:cNvSpPr>
            <a:spLocks noGrp="1"/>
          </p:cNvSpPr>
          <p:nvPr>
            <p:ph type="body" sz="quarter" idx="16"/>
          </p:nvPr>
        </p:nvSpPr>
        <p:spPr>
          <a:xfrm>
            <a:off x="360828" y="260779"/>
            <a:ext cx="11470341" cy="582221"/>
          </a:xfrm>
        </p:spPr>
        <p:txBody>
          <a:bodyPr>
            <a:normAutofit lnSpcReduction="10000"/>
          </a:bodyPr>
          <a:lstStyle/>
          <a:p>
            <a:pPr algn="ctr"/>
            <a:r>
              <a:rPr lang="en-IE" dirty="0"/>
              <a:t>Bildung des </a:t>
            </a:r>
            <a:r>
              <a:rPr lang="en-IE" b="1" dirty="0"/>
              <a:t>Krisenmanagementzentrums (Reaktionsstufe)</a:t>
            </a:r>
          </a:p>
        </p:txBody>
      </p:sp>
      <p:sp>
        <p:nvSpPr>
          <p:cNvPr id="10" name="TextBox 9">
            <a:extLst>
              <a:ext uri="{FF2B5EF4-FFF2-40B4-BE49-F238E27FC236}">
                <a16:creationId xmlns:a16="http://schemas.microsoft.com/office/drawing/2014/main" id="{5AD88B92-60AC-6B14-2119-386E31FA0130}"/>
              </a:ext>
            </a:extLst>
          </p:cNvPr>
          <p:cNvSpPr txBox="1"/>
          <p:nvPr/>
        </p:nvSpPr>
        <p:spPr>
          <a:xfrm>
            <a:off x="266978" y="1009497"/>
            <a:ext cx="11658039" cy="2862322"/>
          </a:xfrm>
          <a:prstGeom prst="rect">
            <a:avLst/>
          </a:prstGeom>
          <a:noFill/>
        </p:spPr>
        <p:txBody>
          <a:bodyPr wrap="square" rtlCol="0">
            <a:spAutoFit/>
          </a:bodyPr>
          <a:lstStyle/>
          <a:p>
            <a:pPr algn="ctr"/>
            <a:r>
              <a:rPr lang="en-IE" sz="2000" dirty="0">
                <a:solidFill>
                  <a:srgbClr val="7A547C"/>
                </a:solidFill>
              </a:rPr>
              <a:t>Das </a:t>
            </a:r>
            <a:r>
              <a:rPr lang="en-IE" sz="2000" dirty="0" err="1">
                <a:solidFill>
                  <a:srgbClr val="7A547C"/>
                </a:solidFill>
              </a:rPr>
              <a:t>Krisenmanagementzentrum</a:t>
            </a:r>
            <a:r>
              <a:rPr lang="en-IE" sz="2000" dirty="0">
                <a:solidFill>
                  <a:srgbClr val="7A547C"/>
                </a:solidFill>
              </a:rPr>
              <a:t> (KMZ) übernimmt das Krisenmanagement vor Ort und steuert die Krisensituation in den verschiedenen Phasen, in denen sie auftritt und sich verändert.</a:t>
            </a:r>
          </a:p>
          <a:p>
            <a:pPr marL="342900" indent="-342900">
              <a:buFont typeface="Wingdings" panose="05000000000000000000" pitchFamily="2" charset="2"/>
              <a:buChar char="q"/>
            </a:pPr>
            <a:r>
              <a:rPr lang="en-GB" sz="2000" dirty="0">
                <a:solidFill>
                  <a:srgbClr val="4D4D4D"/>
                </a:solidFill>
              </a:rPr>
              <a:t>Das </a:t>
            </a:r>
            <a:r>
              <a:rPr lang="en-IE" sz="2000" dirty="0">
                <a:solidFill>
                  <a:srgbClr val="4D4D4D"/>
                </a:solidFill>
              </a:rPr>
              <a:t>KMZ </a:t>
            </a:r>
            <a:r>
              <a:rPr lang="en-GB" sz="2000" dirty="0">
                <a:solidFill>
                  <a:srgbClr val="4D4D4D"/>
                </a:solidFill>
              </a:rPr>
              <a:t>muss in der </a:t>
            </a:r>
            <a:r>
              <a:rPr lang="en-GB" sz="2000" b="1" dirty="0">
                <a:solidFill>
                  <a:srgbClr val="4D4D4D"/>
                </a:solidFill>
              </a:rPr>
              <a:t>Lage sein, mit Krisensituationen umzugehen, die </a:t>
            </a:r>
            <a:r>
              <a:rPr lang="en-GB" sz="2000" dirty="0">
                <a:solidFill>
                  <a:srgbClr val="4D4D4D"/>
                </a:solidFill>
              </a:rPr>
              <a:t>in der Region auftreten können. Es liegt in der Natur der Sache, dass Krisen </a:t>
            </a:r>
            <a:r>
              <a:rPr lang="en-GB" sz="2000" dirty="0" err="1">
                <a:solidFill>
                  <a:srgbClr val="4D4D4D"/>
                </a:solidFill>
              </a:rPr>
              <a:t>ein</a:t>
            </a:r>
            <a:r>
              <a:rPr lang="en-GB" sz="2000" dirty="0">
                <a:solidFill>
                  <a:srgbClr val="4D4D4D"/>
                </a:solidFill>
              </a:rPr>
              <a:t> </a:t>
            </a:r>
            <a:r>
              <a:rPr lang="en-GB" sz="2000" dirty="0" err="1">
                <a:solidFill>
                  <a:srgbClr val="4D4D4D"/>
                </a:solidFill>
              </a:rPr>
              <a:t>belastendes</a:t>
            </a:r>
            <a:r>
              <a:rPr lang="en-GB" sz="2000" dirty="0">
                <a:solidFill>
                  <a:srgbClr val="4D4D4D"/>
                </a:solidFill>
              </a:rPr>
              <a:t> Arbeitsumfeld darstellen.</a:t>
            </a:r>
          </a:p>
          <a:p>
            <a:pPr marL="342900" indent="-342900">
              <a:buFont typeface="Wingdings" panose="05000000000000000000" pitchFamily="2" charset="2"/>
              <a:buChar char="q"/>
            </a:pPr>
            <a:r>
              <a:rPr lang="en-GB" sz="2000" dirty="0" err="1">
                <a:solidFill>
                  <a:srgbClr val="4D4D4D"/>
                </a:solidFill>
              </a:rPr>
              <a:t>Mitglieder</a:t>
            </a:r>
            <a:r>
              <a:rPr lang="en-GB" sz="2000" dirty="0">
                <a:solidFill>
                  <a:srgbClr val="4D4D4D"/>
                </a:solidFill>
              </a:rPr>
              <a:t> müssen </a:t>
            </a:r>
            <a:r>
              <a:rPr lang="en-GB" sz="2000" b="1" dirty="0">
                <a:solidFill>
                  <a:srgbClr val="4D4D4D"/>
                </a:solidFill>
              </a:rPr>
              <a:t>geschult </a:t>
            </a:r>
            <a:r>
              <a:rPr lang="en-GB" sz="2000" dirty="0">
                <a:solidFill>
                  <a:srgbClr val="4D4D4D"/>
                </a:solidFill>
              </a:rPr>
              <a:t>werden </a:t>
            </a:r>
            <a:r>
              <a:rPr lang="en-GB" sz="2000" b="1" dirty="0">
                <a:solidFill>
                  <a:srgbClr val="4D4D4D"/>
                </a:solidFill>
              </a:rPr>
              <a:t>und die Reaktion </a:t>
            </a:r>
            <a:r>
              <a:rPr lang="en-GB" sz="2000" dirty="0">
                <a:solidFill>
                  <a:srgbClr val="4D4D4D"/>
                </a:solidFill>
              </a:rPr>
              <a:t>auf mögliche Krisenszenarien </a:t>
            </a:r>
            <a:r>
              <a:rPr lang="en-GB" sz="2000" dirty="0" err="1">
                <a:solidFill>
                  <a:srgbClr val="4D4D4D"/>
                </a:solidFill>
              </a:rPr>
              <a:t>regelmäßig</a:t>
            </a:r>
            <a:r>
              <a:rPr lang="en-GB" sz="2000" dirty="0">
                <a:solidFill>
                  <a:srgbClr val="4D4D4D"/>
                </a:solidFill>
              </a:rPr>
              <a:t> </a:t>
            </a:r>
            <a:r>
              <a:rPr lang="en-GB" sz="2000" b="1" dirty="0" err="1">
                <a:solidFill>
                  <a:srgbClr val="4D4D4D"/>
                </a:solidFill>
              </a:rPr>
              <a:t>üben</a:t>
            </a:r>
            <a:r>
              <a:rPr lang="en-GB" sz="2000" dirty="0">
                <a:solidFill>
                  <a:srgbClr val="4D4D4D"/>
                </a:solidFill>
              </a:rPr>
              <a:t>. Durch die Übung </a:t>
            </a:r>
            <a:r>
              <a:rPr lang="en-GB" sz="2000" dirty="0" err="1">
                <a:solidFill>
                  <a:srgbClr val="4D4D4D"/>
                </a:solidFill>
              </a:rPr>
              <a:t>kann</a:t>
            </a:r>
            <a:r>
              <a:rPr lang="en-GB" sz="2000" dirty="0">
                <a:solidFill>
                  <a:srgbClr val="4D4D4D"/>
                </a:solidFill>
              </a:rPr>
              <a:t> das KMZ </a:t>
            </a:r>
            <a:r>
              <a:rPr lang="en-GB" sz="2000" dirty="0" err="1">
                <a:solidFill>
                  <a:srgbClr val="4D4D4D"/>
                </a:solidFill>
              </a:rPr>
              <a:t>ihre</a:t>
            </a:r>
            <a:r>
              <a:rPr lang="en-GB" sz="2000" dirty="0">
                <a:solidFill>
                  <a:srgbClr val="4D4D4D"/>
                </a:solidFill>
              </a:rPr>
              <a:t> </a:t>
            </a:r>
            <a:r>
              <a:rPr lang="en-GB" sz="2000" dirty="0" err="1">
                <a:solidFill>
                  <a:srgbClr val="4D4D4D"/>
                </a:solidFill>
              </a:rPr>
              <a:t>Reaktion</a:t>
            </a:r>
            <a:r>
              <a:rPr lang="en-GB" sz="2000" dirty="0">
                <a:solidFill>
                  <a:srgbClr val="4D4D4D"/>
                </a:solidFill>
              </a:rPr>
              <a:t> </a:t>
            </a:r>
            <a:r>
              <a:rPr lang="en-GB" sz="2000" dirty="0" err="1">
                <a:solidFill>
                  <a:srgbClr val="4D4D4D"/>
                </a:solidFill>
              </a:rPr>
              <a:t>optimieren</a:t>
            </a:r>
            <a:r>
              <a:rPr lang="en-GB" sz="2000" dirty="0">
                <a:solidFill>
                  <a:srgbClr val="4D4D4D"/>
                </a:solidFill>
              </a:rPr>
              <a:t> und die Koordinierung mit den zuständigen Krisen- oder Regionalbehörden verbessern. </a:t>
            </a:r>
          </a:p>
          <a:p>
            <a:pPr marL="342900" indent="-342900">
              <a:buFont typeface="Wingdings" panose="05000000000000000000" pitchFamily="2" charset="2"/>
              <a:buChar char="q"/>
            </a:pPr>
            <a:r>
              <a:rPr lang="en-GB" sz="2000" dirty="0">
                <a:solidFill>
                  <a:srgbClr val="4D4D4D"/>
                </a:solidFill>
              </a:rPr>
              <a:t>Es muss immer ein </a:t>
            </a:r>
            <a:r>
              <a:rPr lang="en-GB" sz="2000" b="1" dirty="0">
                <a:solidFill>
                  <a:srgbClr val="4D4D4D"/>
                </a:solidFill>
              </a:rPr>
              <a:t>Backup-Plan für kritische Mitglieder </a:t>
            </a:r>
            <a:r>
              <a:rPr lang="en-GB" sz="2000" dirty="0">
                <a:solidFill>
                  <a:srgbClr val="4D4D4D"/>
                </a:solidFill>
              </a:rPr>
              <a:t>vorhanden sein (z.B. Backup-Mediensprecher)</a:t>
            </a:r>
            <a:endParaRPr lang="en-IE" sz="2000" dirty="0">
              <a:solidFill>
                <a:srgbClr val="4D4D4D"/>
              </a:solidFill>
            </a:endParaRPr>
          </a:p>
          <a:p>
            <a:pPr algn="ctr"/>
            <a:endParaRPr lang="en-IE" sz="2000" dirty="0">
              <a:solidFill>
                <a:srgbClr val="4D4D4D"/>
              </a:solidFill>
            </a:endParaRPr>
          </a:p>
        </p:txBody>
      </p:sp>
      <p:sp>
        <p:nvSpPr>
          <p:cNvPr id="4" name="Rectangle 3">
            <a:extLst>
              <a:ext uri="{FF2B5EF4-FFF2-40B4-BE49-F238E27FC236}">
                <a16:creationId xmlns:a16="http://schemas.microsoft.com/office/drawing/2014/main" id="{55CEDF13-08DA-24A4-9CB2-9898765121AB}"/>
              </a:ext>
            </a:extLst>
          </p:cNvPr>
          <p:cNvSpPr/>
          <p:nvPr/>
        </p:nvSpPr>
        <p:spPr>
          <a:xfrm>
            <a:off x="348718" y="3992073"/>
            <a:ext cx="9613529" cy="2605148"/>
          </a:xfrm>
          <a:prstGeom prst="rect">
            <a:avLst/>
          </a:prstGeom>
          <a:solidFill>
            <a:srgbClr val="4D4D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b="1" dirty="0">
                <a:solidFill>
                  <a:schemeClr val="bg1"/>
                </a:solidFill>
              </a:rPr>
              <a:t>Krisenmanagementzentrum (Reaktionsstufe)</a:t>
            </a:r>
          </a:p>
          <a:p>
            <a:pPr algn="ctr"/>
            <a:r>
              <a:rPr lang="en-IE" sz="1600" i="1" dirty="0"/>
              <a:t>Diese Gruppe setzt sich aus allen Krisenmanagern und -helfern zusammen. Sie sind die Menschen vor Ort, z. B. Notfallteams, Notfall- und Gesundheitsdienste, Krisenhotline, Krisenmarketing, Medien, PR- und Kommunikationsbeauftragte, Freiwillige usw.</a:t>
            </a:r>
          </a:p>
          <a:p>
            <a:pPr algn="ctr"/>
            <a:endParaRPr lang="en-IE" sz="1600" dirty="0"/>
          </a:p>
          <a:p>
            <a:pPr algn="ctr"/>
            <a:r>
              <a:rPr lang="en-IE" sz="1600" dirty="0"/>
              <a:t>Erwägen Sie den Einsatz eines Leiters des Krisenmanagementzentrums, von Einsatzteams, Ausbildern, Notfall- und Gesundheitsdiensten, Forschungs-, Überwachungs- und Berichtspersonal, einer Krisenhotline, von Krisenmarketing, PR und Kommunikation, Freiwilligen, eines Büros für Zielgebietsmanagement, Managern von Versorgungsunternehmen, Dienstleistungen, Feuerwehr, Wasser, Verkehr, Sicherheit und Infrastruktur usw.</a:t>
            </a:r>
          </a:p>
        </p:txBody>
      </p:sp>
      <p:sp>
        <p:nvSpPr>
          <p:cNvPr id="5" name="Rectangle 4">
            <a:extLst>
              <a:ext uri="{FF2B5EF4-FFF2-40B4-BE49-F238E27FC236}">
                <a16:creationId xmlns:a16="http://schemas.microsoft.com/office/drawing/2014/main" id="{4FD8E1DE-A6C8-30E3-7B50-B0800B9C3A48}"/>
              </a:ext>
            </a:extLst>
          </p:cNvPr>
          <p:cNvSpPr/>
          <p:nvPr/>
        </p:nvSpPr>
        <p:spPr>
          <a:xfrm>
            <a:off x="10043987" y="4537710"/>
            <a:ext cx="1927813" cy="916378"/>
          </a:xfrm>
          <a:prstGeom prst="rect">
            <a:avLst/>
          </a:prstGeom>
          <a:solidFill>
            <a:srgbClr val="4D4D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err="1"/>
              <a:t>Krisenmanager</a:t>
            </a:r>
            <a:r>
              <a:rPr lang="en-IE" b="1" dirty="0"/>
              <a:t> und                         -reaktionskräfte </a:t>
            </a:r>
          </a:p>
        </p:txBody>
      </p:sp>
      <p:sp>
        <p:nvSpPr>
          <p:cNvPr id="2" name="TextBox 1">
            <a:extLst>
              <a:ext uri="{FF2B5EF4-FFF2-40B4-BE49-F238E27FC236}">
                <a16:creationId xmlns:a16="http://schemas.microsoft.com/office/drawing/2014/main" id="{8B9E43AB-443C-0797-9A61-B043F91F5264}"/>
              </a:ext>
            </a:extLst>
          </p:cNvPr>
          <p:cNvSpPr txBox="1"/>
          <p:nvPr/>
        </p:nvSpPr>
        <p:spPr>
          <a:xfrm>
            <a:off x="10400455" y="6354307"/>
            <a:ext cx="1285875" cy="369332"/>
          </a:xfrm>
          <a:prstGeom prst="rect">
            <a:avLst/>
          </a:prstGeom>
          <a:solidFill>
            <a:srgbClr val="7A547C"/>
          </a:solidFill>
        </p:spPr>
        <p:txBody>
          <a:bodyPr wrap="square" rtlCol="0">
            <a:spAutoFit/>
          </a:bodyPr>
          <a:lstStyle/>
          <a:p>
            <a:pPr algn="ctr"/>
            <a:r>
              <a:rPr lang="en-IE" b="1" dirty="0">
                <a:solidFill>
                  <a:schemeClr val="bg1"/>
                </a:solidFill>
                <a:hlinkClick r:id="rId2">
                  <a:extLst>
                    <a:ext uri="{A12FA001-AC4F-418D-AE19-62706E023703}">
                      <ahyp:hlinkClr xmlns:ahyp="http://schemas.microsoft.com/office/drawing/2018/hyperlinkcolor" val="tx"/>
                    </a:ext>
                  </a:extLst>
                </a:hlinkClick>
              </a:rPr>
              <a:t>QUELLE</a:t>
            </a:r>
            <a:endParaRPr lang="en-IE" b="1" dirty="0">
              <a:solidFill>
                <a:schemeClr val="bg1"/>
              </a:solidFill>
            </a:endParaRPr>
          </a:p>
        </p:txBody>
      </p:sp>
    </p:spTree>
    <p:extLst>
      <p:ext uri="{BB962C8B-B14F-4D97-AF65-F5344CB8AC3E}">
        <p14:creationId xmlns:p14="http://schemas.microsoft.com/office/powerpoint/2010/main" val="32062888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DCB01F89-B60B-E9C2-0DA8-AB5376AF1470}"/>
              </a:ext>
            </a:extLst>
          </p:cNvPr>
          <p:cNvGraphicFramePr>
            <a:graphicFrameLocks noGrp="1"/>
          </p:cNvGraphicFramePr>
          <p:nvPr>
            <p:extLst>
              <p:ext uri="{D42A27DB-BD31-4B8C-83A1-F6EECF244321}">
                <p14:modId xmlns:p14="http://schemas.microsoft.com/office/powerpoint/2010/main" val="3741090144"/>
              </p:ext>
            </p:extLst>
          </p:nvPr>
        </p:nvGraphicFramePr>
        <p:xfrm>
          <a:off x="11430" y="0"/>
          <a:ext cx="12192000" cy="6797040"/>
        </p:xfrm>
        <a:graphic>
          <a:graphicData uri="http://schemas.openxmlformats.org/drawingml/2006/table">
            <a:tbl>
              <a:tblPr firstRow="1" bandRow="1">
                <a:tableStyleId>{5C22544A-7EE6-4342-B048-85BDC9FD1C3A}</a:tableStyleId>
              </a:tblPr>
              <a:tblGrid>
                <a:gridCol w="3346373">
                  <a:extLst>
                    <a:ext uri="{9D8B030D-6E8A-4147-A177-3AD203B41FA5}">
                      <a16:colId xmlns:a16="http://schemas.microsoft.com/office/drawing/2014/main" val="3584008144"/>
                    </a:ext>
                  </a:extLst>
                </a:gridCol>
                <a:gridCol w="8845627">
                  <a:extLst>
                    <a:ext uri="{9D8B030D-6E8A-4147-A177-3AD203B41FA5}">
                      <a16:colId xmlns:a16="http://schemas.microsoft.com/office/drawing/2014/main" val="2583777858"/>
                    </a:ext>
                  </a:extLst>
                </a:gridCol>
              </a:tblGrid>
              <a:tr h="585793">
                <a:tc gridSpan="2">
                  <a:txBody>
                    <a:bodyPr/>
                    <a:lstStyle/>
                    <a:p>
                      <a:pPr algn="ctr"/>
                      <a:r>
                        <a:rPr lang="en-IE" sz="2400" b="1" dirty="0"/>
                        <a:t>Die Rolle des </a:t>
                      </a:r>
                      <a:r>
                        <a:rPr lang="en-IE" sz="2400" b="1" dirty="0" err="1">
                          <a:solidFill>
                            <a:schemeClr val="bg1"/>
                          </a:solidFill>
                        </a:rPr>
                        <a:t>Krisenmanagementzentrums</a:t>
                      </a:r>
                      <a:r>
                        <a:rPr lang="en-IE" sz="2400" b="1" dirty="0">
                          <a:solidFill>
                            <a:schemeClr val="bg1"/>
                          </a:solidFill>
                        </a:rPr>
                        <a:t> (KMZ)</a:t>
                      </a:r>
                    </a:p>
                    <a:p>
                      <a:pPr algn="ctr"/>
                      <a:r>
                        <a:rPr lang="en-IE" sz="2000" b="0" i="1" dirty="0">
                          <a:solidFill>
                            <a:schemeClr val="bg1"/>
                          </a:solidFill>
                        </a:rPr>
                        <a:t>Krisenmanager und Krisenhelfer</a:t>
                      </a:r>
                      <a:endParaRPr lang="en-IE" sz="2000" b="0"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D4D4D"/>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24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3545946"/>
                  </a:ext>
                </a:extLst>
              </a:tr>
              <a:tr h="585793">
                <a:tc>
                  <a:txBody>
                    <a:bodyPr/>
                    <a:lstStyle/>
                    <a:p>
                      <a:r>
                        <a:rPr lang="en-GB" sz="1800" b="0" dirty="0">
                          <a:solidFill>
                            <a:schemeClr val="bg1"/>
                          </a:solidFill>
                        </a:rPr>
                        <a:t>Krisenmanagementzentrum - Einstellung eines Teams </a:t>
                      </a:r>
                      <a:endParaRPr lang="en-IE" sz="1800" b="0"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D4D4D"/>
                    </a:solidFill>
                  </a:tcPr>
                </a:tc>
                <a:tc>
                  <a:txBody>
                    <a:bodyPr/>
                    <a:lstStyle/>
                    <a:p>
                      <a:pPr marL="0" lvl="0" indent="0">
                        <a:buFont typeface="+mj-lt"/>
                        <a:buNone/>
                      </a:pPr>
                      <a:r>
                        <a:rPr lang="en-GB" sz="1800" b="0" i="0" dirty="0">
                          <a:solidFill>
                            <a:srgbClr val="4D4D4D"/>
                          </a:solidFill>
                          <a:effectLst/>
                        </a:rPr>
                        <a:t>Der Leiter des </a:t>
                      </a:r>
                      <a:r>
                        <a:rPr lang="en-GB" sz="1800" dirty="0">
                          <a:solidFill>
                            <a:srgbClr val="4D4D4D"/>
                          </a:solidFill>
                        </a:rPr>
                        <a:t>Krisenmanagementzentrums </a:t>
                      </a:r>
                      <a:r>
                        <a:rPr lang="en-GB" sz="1800" b="0" i="0" dirty="0">
                          <a:solidFill>
                            <a:srgbClr val="4D4D4D"/>
                          </a:solidFill>
                          <a:effectLst/>
                        </a:rPr>
                        <a:t>wird mit Hilfe der Lenkungsgruppe das KMZ-Team suchen und einstellen und sicherstellen, dass es einsatzbereit ist.</a:t>
                      </a:r>
                      <a:endParaRPr lang="en-GB" sz="1800" i="0" dirty="0">
                        <a:solidFill>
                          <a:srgbClr val="4D4D4D"/>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36500118"/>
                  </a:ext>
                </a:extLst>
              </a:tr>
              <a:tr h="585793">
                <a:tc>
                  <a:txBody>
                    <a:bodyPr/>
                    <a:lstStyle/>
                    <a:p>
                      <a:r>
                        <a:rPr lang="en-GB" sz="1800" b="0" i="0" dirty="0">
                          <a:solidFill>
                            <a:schemeClr val="bg1"/>
                          </a:solidFill>
                          <a:effectLst/>
                        </a:rPr>
                        <a:t>Aktivieren und Umsetzen des Krisenmanagementplans</a:t>
                      </a:r>
                      <a:endParaRPr lang="en-IE" sz="1800" b="0"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D4D4D"/>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i="0" kern="1200" dirty="0" err="1">
                          <a:solidFill>
                            <a:srgbClr val="4D4D4D"/>
                          </a:solidFill>
                          <a:effectLst/>
                          <a:latin typeface="+mn-lt"/>
                          <a:ea typeface="+mn-ea"/>
                          <a:cs typeface="+mn-cs"/>
                        </a:rPr>
                        <a:t>Übernahme</a:t>
                      </a:r>
                      <a:r>
                        <a:rPr lang="en-GB" sz="1800" b="0" i="0" kern="1200" dirty="0">
                          <a:solidFill>
                            <a:srgbClr val="4D4D4D"/>
                          </a:solidFill>
                          <a:effectLst/>
                          <a:latin typeface="+mn-lt"/>
                          <a:ea typeface="+mn-ea"/>
                          <a:cs typeface="+mn-cs"/>
                        </a:rPr>
                        <a:t> des </a:t>
                      </a:r>
                      <a:r>
                        <a:rPr lang="en-GB" sz="1800" b="0" i="0" kern="1200" dirty="0" err="1">
                          <a:solidFill>
                            <a:srgbClr val="4D4D4D"/>
                          </a:solidFill>
                          <a:effectLst/>
                          <a:latin typeface="+mn-lt"/>
                          <a:ea typeface="+mn-ea"/>
                          <a:cs typeface="+mn-cs"/>
                        </a:rPr>
                        <a:t>Kommandos</a:t>
                      </a:r>
                      <a:r>
                        <a:rPr lang="en-GB" sz="1800" b="0" i="0" kern="1200" dirty="0">
                          <a:solidFill>
                            <a:srgbClr val="4D4D4D"/>
                          </a:solidFill>
                          <a:effectLst/>
                          <a:latin typeface="+mn-lt"/>
                          <a:ea typeface="+mn-ea"/>
                          <a:cs typeface="+mn-cs"/>
                        </a:rPr>
                        <a:t> in der Krise. Ausrufung einer Krise und Aktivierung des Krisenmanagementplans, der Reaktions- und Wiederherstellungsverfahren, Maßnahmen und Aktivitäten im Krisenfall, insbesondere eine Kommunikationsstrategie, die auf die Besuchermärkte und die Medien </a:t>
                      </a:r>
                      <a:r>
                        <a:rPr lang="en-GB" sz="1800" b="0" i="0" kern="1200" dirty="0" err="1">
                          <a:solidFill>
                            <a:srgbClr val="4D4D4D"/>
                          </a:solidFill>
                          <a:effectLst/>
                          <a:latin typeface="+mn-lt"/>
                          <a:ea typeface="+mn-ea"/>
                          <a:cs typeface="+mn-cs"/>
                        </a:rPr>
                        <a:t>ausgerichtet</a:t>
                      </a:r>
                      <a:r>
                        <a:rPr lang="en-GB" sz="1800" b="0" i="0" kern="1200" dirty="0">
                          <a:solidFill>
                            <a:srgbClr val="4D4D4D"/>
                          </a:solidFill>
                          <a:effectLst/>
                          <a:latin typeface="+mn-lt"/>
                          <a:ea typeface="+mn-ea"/>
                          <a:cs typeface="+mn-cs"/>
                        </a:rPr>
                        <a:t> </a:t>
                      </a:r>
                      <a:r>
                        <a:rPr lang="en-GB" sz="1800" b="0" i="0" kern="1200" dirty="0" err="1">
                          <a:solidFill>
                            <a:srgbClr val="4D4D4D"/>
                          </a:solidFill>
                          <a:effectLst/>
                          <a:latin typeface="+mn-lt"/>
                          <a:ea typeface="+mn-ea"/>
                          <a:cs typeface="+mn-cs"/>
                        </a:rPr>
                        <a:t>ist</a:t>
                      </a:r>
                      <a:r>
                        <a:rPr lang="en-GB" sz="1800" b="0" i="0" kern="1200" dirty="0">
                          <a:solidFill>
                            <a:srgbClr val="4D4D4D"/>
                          </a:solidFill>
                          <a:effectLst/>
                          <a:latin typeface="+mn-lt"/>
                          <a:ea typeface="+mn-ea"/>
                          <a:cs typeface="+mn-cs"/>
                        </a:rPr>
                        <a:t>.</a:t>
                      </a:r>
                      <a:endParaRPr lang="en-IE" sz="1800" b="0" i="0" kern="1200" dirty="0">
                        <a:solidFill>
                          <a:srgbClr val="4D4D4D"/>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9934911"/>
                  </a:ext>
                </a:extLst>
              </a:tr>
              <a:tr h="5857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err="1">
                          <a:solidFill>
                            <a:schemeClr val="bg1"/>
                          </a:solidFill>
                        </a:rPr>
                        <a:t>Überwachung</a:t>
                      </a:r>
                      <a:r>
                        <a:rPr lang="en-GB" sz="1800" b="0" dirty="0">
                          <a:solidFill>
                            <a:schemeClr val="bg1"/>
                          </a:solidFill>
                        </a:rPr>
                        <a:t>, </a:t>
                      </a:r>
                      <a:r>
                        <a:rPr lang="en-GB" sz="1800" b="0" dirty="0" err="1">
                          <a:solidFill>
                            <a:schemeClr val="bg1"/>
                          </a:solidFill>
                        </a:rPr>
                        <a:t>Verfolgung</a:t>
                      </a:r>
                      <a:r>
                        <a:rPr lang="en-GB" sz="1800" b="0" dirty="0">
                          <a:solidFill>
                            <a:schemeClr val="bg1"/>
                          </a:solidFill>
                        </a:rPr>
                        <a:t> und </a:t>
                      </a:r>
                      <a:r>
                        <a:rPr lang="en-GB" sz="1800" b="0" dirty="0" err="1">
                          <a:solidFill>
                            <a:schemeClr val="bg1"/>
                          </a:solidFill>
                        </a:rPr>
                        <a:t>Meldung</a:t>
                      </a:r>
                      <a:r>
                        <a:rPr lang="en-GB" sz="1800" b="0" dirty="0">
                          <a:solidFill>
                            <a:schemeClr val="bg1"/>
                          </a:solidFill>
                        </a:rPr>
                        <a:t> der </a:t>
                      </a:r>
                      <a:r>
                        <a:rPr lang="en-GB" sz="1800" b="0" dirty="0" err="1">
                          <a:solidFill>
                            <a:schemeClr val="bg1"/>
                          </a:solidFill>
                        </a:rPr>
                        <a:t>externen</a:t>
                      </a:r>
                      <a:r>
                        <a:rPr lang="en-GB" sz="1800" b="0" dirty="0">
                          <a:solidFill>
                            <a:schemeClr val="bg1"/>
                          </a:solidFill>
                        </a:rPr>
                        <a:t> </a:t>
                      </a:r>
                      <a:r>
                        <a:rPr lang="en-GB" sz="1800" b="0" dirty="0" err="1">
                          <a:solidFill>
                            <a:schemeClr val="bg1"/>
                          </a:solidFill>
                        </a:rPr>
                        <a:t>Informationen</a:t>
                      </a:r>
                      <a:endParaRPr lang="en-IE" sz="1800" b="0"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D4D4D"/>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i="0" kern="1200" dirty="0">
                          <a:solidFill>
                            <a:srgbClr val="4D4D4D"/>
                          </a:solidFill>
                          <a:effectLst/>
                          <a:latin typeface="+mn-lt"/>
                          <a:ea typeface="+mn-ea"/>
                          <a:cs typeface="+mn-cs"/>
                        </a:rPr>
                        <a:t>Kontinuierliche Überwachung und Berichterstattung zur Risikominderung und Bewertung von Krisenausläufern, Risiken und potenziellen Notfällen. Überwachen und </a:t>
                      </a:r>
                      <a:r>
                        <a:rPr lang="en-GB" sz="1800" b="0" i="0" kern="1200" dirty="0" err="1">
                          <a:solidFill>
                            <a:srgbClr val="4D4D4D"/>
                          </a:solidFill>
                          <a:effectLst/>
                          <a:latin typeface="+mn-lt"/>
                          <a:ea typeface="+mn-ea"/>
                          <a:cs typeface="+mn-cs"/>
                        </a:rPr>
                        <a:t>Verfolgen</a:t>
                      </a:r>
                      <a:r>
                        <a:rPr lang="en-GB" sz="1800" b="0" i="0" kern="1200" dirty="0">
                          <a:solidFill>
                            <a:srgbClr val="4D4D4D"/>
                          </a:solidFill>
                          <a:effectLst/>
                          <a:latin typeface="+mn-lt"/>
                          <a:ea typeface="+mn-ea"/>
                          <a:cs typeface="+mn-cs"/>
                        </a:rPr>
                        <a:t> der </a:t>
                      </a:r>
                      <a:r>
                        <a:rPr lang="en-GB" sz="1800" b="0" i="0" kern="1200" dirty="0" err="1">
                          <a:solidFill>
                            <a:srgbClr val="4D4D4D"/>
                          </a:solidFill>
                          <a:effectLst/>
                          <a:latin typeface="+mn-lt"/>
                          <a:ea typeface="+mn-ea"/>
                          <a:cs typeface="+mn-cs"/>
                        </a:rPr>
                        <a:t>externen</a:t>
                      </a:r>
                      <a:r>
                        <a:rPr lang="en-GB" sz="1800" b="0" i="0" kern="1200" dirty="0">
                          <a:solidFill>
                            <a:srgbClr val="4D4D4D"/>
                          </a:solidFill>
                          <a:effectLst/>
                          <a:latin typeface="+mn-lt"/>
                          <a:ea typeface="+mn-ea"/>
                          <a:cs typeface="+mn-cs"/>
                        </a:rPr>
                        <a:t> </a:t>
                      </a:r>
                      <a:r>
                        <a:rPr lang="en-GB" sz="1800" b="0" i="0" kern="1200" dirty="0" err="1">
                          <a:solidFill>
                            <a:srgbClr val="4D4D4D"/>
                          </a:solidFill>
                          <a:effectLst/>
                          <a:latin typeface="+mn-lt"/>
                          <a:ea typeface="+mn-ea"/>
                          <a:cs typeface="+mn-cs"/>
                        </a:rPr>
                        <a:t>Krisenwarnungen</a:t>
                      </a:r>
                      <a:r>
                        <a:rPr lang="en-GB" sz="1800" b="0" i="0" kern="1200" dirty="0">
                          <a:solidFill>
                            <a:srgbClr val="4D4D4D"/>
                          </a:solidFill>
                          <a:effectLst/>
                          <a:latin typeface="+mn-lt"/>
                          <a:ea typeface="+mn-ea"/>
                          <a:cs typeface="+mn-cs"/>
                        </a:rPr>
                        <a:t> aus ähnlichen Regionen, Berichte und </a:t>
                      </a:r>
                      <a:r>
                        <a:rPr lang="en-IE" sz="1800" b="0" i="0" kern="1200" dirty="0" err="1">
                          <a:solidFill>
                            <a:srgbClr val="4D4D4D"/>
                          </a:solidFill>
                          <a:effectLst/>
                          <a:latin typeface="+mn-lt"/>
                          <a:ea typeface="+mn-ea"/>
                          <a:cs typeface="+mn-cs"/>
                        </a:rPr>
                        <a:t>Kriseninformationen</a:t>
                      </a:r>
                      <a:r>
                        <a:rPr lang="en-IE" sz="1800" b="0" i="0" kern="1200" dirty="0">
                          <a:solidFill>
                            <a:srgbClr val="4D4D4D"/>
                          </a:solidFill>
                          <a:effectLst/>
                          <a:latin typeface="+mn-lt"/>
                          <a:ea typeface="+mn-ea"/>
                          <a:cs typeface="+mn-cs"/>
                        </a:rPr>
                        <a:t>, um zu sehen, wie andere Länder </a:t>
                      </a:r>
                      <a:r>
                        <a:rPr lang="en-IE" sz="1800" b="0" i="0" kern="1200" dirty="0" err="1">
                          <a:solidFill>
                            <a:srgbClr val="4D4D4D"/>
                          </a:solidFill>
                          <a:effectLst/>
                          <a:latin typeface="+mn-lt"/>
                          <a:ea typeface="+mn-ea"/>
                          <a:cs typeface="+mn-cs"/>
                        </a:rPr>
                        <a:t>reagieren</a:t>
                      </a:r>
                      <a:endParaRPr lang="en-IE" sz="1800" b="0" i="0" kern="1200" dirty="0">
                        <a:solidFill>
                          <a:srgbClr val="4D4D4D"/>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01245786"/>
                  </a:ext>
                </a:extLst>
              </a:tr>
              <a:tr h="585793">
                <a:tc>
                  <a:txBody>
                    <a:bodyPr/>
                    <a:lstStyle/>
                    <a:p>
                      <a:r>
                        <a:rPr lang="en-GB" sz="1800" b="0" dirty="0" err="1">
                          <a:solidFill>
                            <a:schemeClr val="bg1"/>
                          </a:solidFill>
                        </a:rPr>
                        <a:t>Überwachung</a:t>
                      </a:r>
                      <a:r>
                        <a:rPr lang="en-GB" sz="1800" b="0" dirty="0">
                          <a:solidFill>
                            <a:schemeClr val="bg1"/>
                          </a:solidFill>
                        </a:rPr>
                        <a:t>, </a:t>
                      </a:r>
                      <a:r>
                        <a:rPr lang="en-GB" sz="1800" b="0" dirty="0" err="1">
                          <a:solidFill>
                            <a:schemeClr val="bg1"/>
                          </a:solidFill>
                        </a:rPr>
                        <a:t>Verfolgung</a:t>
                      </a:r>
                      <a:r>
                        <a:rPr lang="en-GB" sz="1800" b="0" dirty="0">
                          <a:solidFill>
                            <a:schemeClr val="bg1"/>
                          </a:solidFill>
                        </a:rPr>
                        <a:t> und </a:t>
                      </a:r>
                      <a:r>
                        <a:rPr lang="en-GB" sz="1800" b="0" dirty="0" err="1">
                          <a:solidFill>
                            <a:schemeClr val="bg1"/>
                          </a:solidFill>
                        </a:rPr>
                        <a:t>Meldung</a:t>
                      </a:r>
                      <a:r>
                        <a:rPr lang="en-GB" sz="1800" b="0" dirty="0">
                          <a:solidFill>
                            <a:schemeClr val="bg1"/>
                          </a:solidFill>
                        </a:rPr>
                        <a:t> der </a:t>
                      </a:r>
                      <a:r>
                        <a:rPr lang="en-GB" sz="1800" b="0" dirty="0" err="1">
                          <a:solidFill>
                            <a:schemeClr val="bg1"/>
                          </a:solidFill>
                        </a:rPr>
                        <a:t>i</a:t>
                      </a:r>
                      <a:r>
                        <a:rPr lang="en-GB" sz="1800" b="0" kern="1200" dirty="0" err="1">
                          <a:solidFill>
                            <a:schemeClr val="bg1"/>
                          </a:solidFill>
                          <a:latin typeface="+mn-lt"/>
                          <a:ea typeface="+mn-ea"/>
                          <a:cs typeface="+mn-cs"/>
                        </a:rPr>
                        <a:t>nternen</a:t>
                      </a:r>
                      <a:r>
                        <a:rPr lang="en-GB" sz="1800" b="0" kern="1200" dirty="0">
                          <a:solidFill>
                            <a:schemeClr val="bg1"/>
                          </a:solidFill>
                          <a:latin typeface="+mn-lt"/>
                          <a:ea typeface="+mn-ea"/>
                          <a:cs typeface="+mn-cs"/>
                        </a:rPr>
                        <a:t> </a:t>
                      </a:r>
                      <a:r>
                        <a:rPr lang="en-GB" sz="1800" b="0" kern="1200" dirty="0" err="1">
                          <a:solidFill>
                            <a:schemeClr val="bg1"/>
                          </a:solidFill>
                          <a:latin typeface="+mn-lt"/>
                          <a:ea typeface="+mn-ea"/>
                          <a:cs typeface="+mn-cs"/>
                        </a:rPr>
                        <a:t>regionalen</a:t>
                      </a:r>
                      <a:r>
                        <a:rPr lang="en-GB" sz="1800" b="0" kern="1200" dirty="0">
                          <a:solidFill>
                            <a:schemeClr val="bg1"/>
                          </a:solidFill>
                          <a:latin typeface="+mn-lt"/>
                          <a:ea typeface="+mn-ea"/>
                          <a:cs typeface="+mn-cs"/>
                        </a:rPr>
                        <a:t> </a:t>
                      </a:r>
                      <a:r>
                        <a:rPr lang="en-GB" sz="1800" b="0" kern="1200" dirty="0" err="1">
                          <a:solidFill>
                            <a:schemeClr val="bg1"/>
                          </a:solidFill>
                          <a:latin typeface="+mn-lt"/>
                          <a:ea typeface="+mn-ea"/>
                          <a:cs typeface="+mn-cs"/>
                        </a:rPr>
                        <a:t>Tourismusinformationen</a:t>
                      </a:r>
                      <a:endParaRPr lang="en-IE" sz="1800" b="0"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D4D4D"/>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i="0" kern="1200" dirty="0">
                          <a:solidFill>
                            <a:srgbClr val="4D4D4D"/>
                          </a:solidFill>
                          <a:effectLst/>
                          <a:latin typeface="+mn-lt"/>
                          <a:ea typeface="+mn-ea"/>
                          <a:cs typeface="+mn-cs"/>
                        </a:rPr>
                        <a:t>z. B. </a:t>
                      </a:r>
                      <a:r>
                        <a:rPr lang="en-IE" sz="1800" b="0" i="0" kern="1200" dirty="0">
                          <a:solidFill>
                            <a:srgbClr val="4D4D4D"/>
                          </a:solidFill>
                          <a:effectLst/>
                          <a:latin typeface="+mn-lt"/>
                          <a:ea typeface="+mn-ea"/>
                          <a:cs typeface="+mn-cs"/>
                        </a:rPr>
                        <a:t>Beobachtung der </a:t>
                      </a:r>
                      <a:r>
                        <a:rPr lang="en-IE" sz="1800" b="0" i="0" kern="1200" dirty="0" err="1">
                          <a:solidFill>
                            <a:srgbClr val="4D4D4D"/>
                          </a:solidFill>
                          <a:effectLst/>
                          <a:latin typeface="+mn-lt"/>
                          <a:ea typeface="+mn-ea"/>
                          <a:cs typeface="+mn-cs"/>
                        </a:rPr>
                        <a:t>regionalen</a:t>
                      </a:r>
                      <a:r>
                        <a:rPr lang="en-IE" sz="1800" b="0" i="0" kern="1200" dirty="0">
                          <a:solidFill>
                            <a:srgbClr val="4D4D4D"/>
                          </a:solidFill>
                          <a:effectLst/>
                          <a:latin typeface="+mn-lt"/>
                          <a:ea typeface="+mn-ea"/>
                          <a:cs typeface="+mn-cs"/>
                        </a:rPr>
                        <a:t> </a:t>
                      </a:r>
                      <a:r>
                        <a:rPr lang="en-IE" sz="1800" b="0" i="0" kern="1200" dirty="0" err="1">
                          <a:solidFill>
                            <a:srgbClr val="4D4D4D"/>
                          </a:solidFill>
                          <a:effectLst/>
                          <a:latin typeface="+mn-lt"/>
                          <a:ea typeface="+mn-ea"/>
                          <a:cs typeface="+mn-cs"/>
                        </a:rPr>
                        <a:t>Tourismusbranche</a:t>
                      </a:r>
                      <a:r>
                        <a:rPr lang="en-IE" sz="1800" b="0" i="0" kern="1200" dirty="0">
                          <a:solidFill>
                            <a:srgbClr val="4D4D4D"/>
                          </a:solidFill>
                          <a:effectLst/>
                          <a:latin typeface="+mn-lt"/>
                          <a:ea typeface="+mn-ea"/>
                          <a:cs typeface="+mn-cs"/>
                        </a:rPr>
                        <a:t> und der touristischen Bedürfnisse, Verfolgung von </a:t>
                      </a:r>
                      <a:r>
                        <a:rPr lang="en-GB" sz="1800" b="0" i="0" kern="1200" dirty="0">
                          <a:solidFill>
                            <a:srgbClr val="4D4D4D"/>
                          </a:solidFill>
                          <a:effectLst/>
                          <a:latin typeface="+mn-lt"/>
                          <a:ea typeface="+mn-ea"/>
                          <a:cs typeface="+mn-cs"/>
                        </a:rPr>
                        <a:t>Medienanfragen, Kundenanfragen, Bedenken, Verletzungen, </a:t>
                      </a:r>
                      <a:r>
                        <a:rPr lang="en-GB" sz="1800" b="0" i="0" kern="1200" dirty="0" err="1">
                          <a:solidFill>
                            <a:srgbClr val="4D4D4D"/>
                          </a:solidFill>
                          <a:effectLst/>
                          <a:latin typeface="+mn-lt"/>
                          <a:ea typeface="+mn-ea"/>
                          <a:cs typeface="+mn-cs"/>
                        </a:rPr>
                        <a:t>Todesfällen</a:t>
                      </a:r>
                      <a:r>
                        <a:rPr lang="en-IE" sz="1800" b="0" i="0" kern="1200" dirty="0">
                          <a:solidFill>
                            <a:srgbClr val="4D4D4D"/>
                          </a:solidFill>
                          <a:effectLst/>
                          <a:latin typeface="+mn-lt"/>
                          <a:ea typeface="+mn-ea"/>
                          <a:cs typeface="+mn-cs"/>
                        </a:rPr>
                        <a:t>, Zunahme des Autoverkehrs, Beschwerden und Rückmeldungen, Anzahl der Übernachtungen oder Restaurantbuchungen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65091545"/>
                  </a:ext>
                </a:extLst>
              </a:tr>
              <a:tr h="585793">
                <a:tc>
                  <a:txBody>
                    <a:bodyPr/>
                    <a:lstStyle/>
                    <a:p>
                      <a:r>
                        <a:rPr lang="en-GB" sz="1800" b="0" i="0" dirty="0">
                          <a:solidFill>
                            <a:schemeClr val="bg1"/>
                          </a:solidFill>
                          <a:effectLst/>
                        </a:rPr>
                        <a:t>Koordinierung/Erleichterung regionaler Aktivitäten zur Krisenvorsorge und -bewältigung</a:t>
                      </a:r>
                      <a:endParaRPr lang="en-IE" sz="1800" b="0"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D4D4D"/>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i="0" kern="1200" dirty="0" err="1">
                          <a:solidFill>
                            <a:srgbClr val="4D4D4D"/>
                          </a:solidFill>
                          <a:effectLst/>
                          <a:latin typeface="+mn-lt"/>
                          <a:ea typeface="+mn-ea"/>
                          <a:cs typeface="+mn-cs"/>
                        </a:rPr>
                        <a:t>Kontakt</a:t>
                      </a:r>
                      <a:r>
                        <a:rPr lang="en-GB" sz="1800" b="0" i="0" kern="1200" dirty="0">
                          <a:solidFill>
                            <a:srgbClr val="4D4D4D"/>
                          </a:solidFill>
                          <a:effectLst/>
                          <a:latin typeface="+mn-lt"/>
                          <a:ea typeface="+mn-ea"/>
                          <a:cs typeface="+mn-cs"/>
                        </a:rPr>
                        <a:t> zu den </a:t>
                      </a:r>
                      <a:r>
                        <a:rPr lang="en-GB" sz="1800" b="0" i="0" kern="1200" dirty="0" err="1">
                          <a:solidFill>
                            <a:srgbClr val="4D4D4D"/>
                          </a:solidFill>
                          <a:effectLst/>
                          <a:latin typeface="+mn-lt"/>
                          <a:ea typeface="+mn-ea"/>
                          <a:cs typeface="+mn-cs"/>
                        </a:rPr>
                        <a:t>Krisenreaktionsdiensten</a:t>
                      </a:r>
                      <a:r>
                        <a:rPr lang="en-GB" sz="1800" b="0" i="0" kern="1200" dirty="0">
                          <a:solidFill>
                            <a:srgbClr val="4D4D4D"/>
                          </a:solidFill>
                          <a:effectLst/>
                          <a:latin typeface="+mn-lt"/>
                          <a:ea typeface="+mn-ea"/>
                          <a:cs typeface="+mn-cs"/>
                        </a:rPr>
                        <a:t> </a:t>
                      </a:r>
                      <a:r>
                        <a:rPr lang="en-GB" sz="1800" b="0" i="0" kern="1200" dirty="0" err="1">
                          <a:solidFill>
                            <a:srgbClr val="4D4D4D"/>
                          </a:solidFill>
                          <a:effectLst/>
                          <a:latin typeface="+mn-lt"/>
                          <a:ea typeface="+mn-ea"/>
                          <a:cs typeface="+mn-cs"/>
                        </a:rPr>
                        <a:t>halten</a:t>
                      </a:r>
                      <a:r>
                        <a:rPr lang="en-GB" sz="1800" b="0" i="0" kern="1200" dirty="0">
                          <a:solidFill>
                            <a:srgbClr val="4D4D4D"/>
                          </a:solidFill>
                          <a:effectLst/>
                          <a:latin typeface="+mn-lt"/>
                          <a:ea typeface="+mn-ea"/>
                          <a:cs typeface="+mn-cs"/>
                        </a:rPr>
                        <a:t>, z. B. zu den Rettungsdiensten, den örtlichen Behörden, der Gemeinde, den </a:t>
                      </a:r>
                      <a:r>
                        <a:rPr lang="en-GB" sz="1800" b="0" i="0" kern="1200" dirty="0" err="1">
                          <a:solidFill>
                            <a:srgbClr val="4D4D4D"/>
                          </a:solidFill>
                          <a:effectLst/>
                          <a:latin typeface="+mn-lt"/>
                          <a:ea typeface="+mn-ea"/>
                          <a:cs typeface="+mn-cs"/>
                        </a:rPr>
                        <a:t>Tourismusunternehmen</a:t>
                      </a:r>
                      <a:r>
                        <a:rPr lang="en-GB" sz="1800" b="0" i="0" kern="1200" dirty="0">
                          <a:solidFill>
                            <a:srgbClr val="4D4D4D"/>
                          </a:solidFill>
                          <a:effectLst/>
                          <a:latin typeface="+mn-lt"/>
                          <a:ea typeface="+mn-ea"/>
                          <a:cs typeface="+mn-cs"/>
                        </a:rPr>
                        <a:t>.</a:t>
                      </a:r>
                      <a:endParaRPr lang="en-IE" sz="1800" b="0" i="0" kern="1200" dirty="0">
                        <a:solidFill>
                          <a:srgbClr val="4D4D4D"/>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12664559"/>
                  </a:ext>
                </a:extLst>
              </a:tr>
              <a:tr h="585793">
                <a:tc>
                  <a:txBody>
                    <a:bodyPr/>
                    <a:lstStyle/>
                    <a:p>
                      <a:r>
                        <a:rPr lang="en-GB" sz="1800" b="0" i="0" dirty="0">
                          <a:solidFill>
                            <a:schemeClr val="bg1"/>
                          </a:solidFill>
                          <a:effectLst/>
                        </a:rPr>
                        <a:t>Bewertung und Berichterstattung über unmittelbare </a:t>
                      </a:r>
                      <a:r>
                        <a:rPr lang="en-GB" sz="1800" b="0" i="0" dirty="0" err="1">
                          <a:solidFill>
                            <a:schemeClr val="bg1"/>
                          </a:solidFill>
                          <a:effectLst/>
                        </a:rPr>
                        <a:t>Auswirkungen</a:t>
                      </a:r>
                      <a:r>
                        <a:rPr lang="en-GB" sz="1800" b="0" i="0" dirty="0">
                          <a:solidFill>
                            <a:schemeClr val="bg1"/>
                          </a:solidFill>
                          <a:effectLst/>
                        </a:rPr>
                        <a:t> der Krise</a:t>
                      </a:r>
                      <a:endParaRPr lang="en-IE" sz="1800" b="0"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D4D4D"/>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i="0" kern="1200" dirty="0">
                          <a:solidFill>
                            <a:srgbClr val="4D4D4D"/>
                          </a:solidFill>
                          <a:effectLst/>
                          <a:latin typeface="+mn-lt"/>
                          <a:ea typeface="+mn-ea"/>
                          <a:cs typeface="+mn-cs"/>
                        </a:rPr>
                        <a:t>Für den regionalen Tourismus, einschließlich </a:t>
                      </a:r>
                      <a:r>
                        <a:rPr lang="en-GB" sz="1800" b="0" i="0" kern="1200" dirty="0" err="1">
                          <a:solidFill>
                            <a:srgbClr val="4D4D4D"/>
                          </a:solidFill>
                          <a:effectLst/>
                          <a:latin typeface="+mn-lt"/>
                          <a:ea typeface="+mn-ea"/>
                          <a:cs typeface="+mn-cs"/>
                        </a:rPr>
                        <a:t>erster</a:t>
                      </a:r>
                      <a:r>
                        <a:rPr lang="en-GB" sz="1800" b="0" i="0" kern="1200" dirty="0">
                          <a:solidFill>
                            <a:srgbClr val="4D4D4D"/>
                          </a:solidFill>
                          <a:effectLst/>
                          <a:latin typeface="+mn-lt"/>
                          <a:ea typeface="+mn-ea"/>
                          <a:cs typeface="+mn-cs"/>
                        </a:rPr>
                        <a:t> </a:t>
                      </a:r>
                      <a:r>
                        <a:rPr lang="en-GB" sz="1800" b="0" i="0" kern="1200" dirty="0" err="1">
                          <a:solidFill>
                            <a:srgbClr val="4D4D4D"/>
                          </a:solidFill>
                          <a:effectLst/>
                          <a:latin typeface="+mn-lt"/>
                          <a:ea typeface="+mn-ea"/>
                          <a:cs typeface="+mn-cs"/>
                        </a:rPr>
                        <a:t>Auswirkungen</a:t>
                      </a:r>
                      <a:r>
                        <a:rPr lang="en-GB" sz="1800" b="0" i="0" kern="1200" dirty="0">
                          <a:solidFill>
                            <a:srgbClr val="4D4D4D"/>
                          </a:solidFill>
                          <a:effectLst/>
                          <a:latin typeface="+mn-lt"/>
                          <a:ea typeface="+mn-ea"/>
                          <a:cs typeface="+mn-cs"/>
                        </a:rPr>
                        <a:t>. </a:t>
                      </a:r>
                      <a:r>
                        <a:rPr lang="en-GB" sz="1800" b="0" i="0" kern="1200" dirty="0" err="1">
                          <a:solidFill>
                            <a:srgbClr val="4D4D4D"/>
                          </a:solidFill>
                          <a:effectLst/>
                          <a:latin typeface="+mn-lt"/>
                          <a:ea typeface="+mn-ea"/>
                          <a:cs typeface="+mn-cs"/>
                        </a:rPr>
                        <a:t>Ergreifen</a:t>
                      </a:r>
                      <a:r>
                        <a:rPr lang="en-GB" sz="1800" b="0" i="0" kern="1200" dirty="0">
                          <a:solidFill>
                            <a:srgbClr val="4D4D4D"/>
                          </a:solidFill>
                          <a:effectLst/>
                          <a:latin typeface="+mn-lt"/>
                          <a:ea typeface="+mn-ea"/>
                          <a:cs typeface="+mn-cs"/>
                        </a:rPr>
                        <a:t> von </a:t>
                      </a:r>
                      <a:r>
                        <a:rPr lang="en-GB" sz="1800" b="0" i="0" kern="1200" dirty="0" err="1">
                          <a:solidFill>
                            <a:srgbClr val="4D4D4D"/>
                          </a:solidFill>
                          <a:effectLst/>
                          <a:latin typeface="+mn-lt"/>
                          <a:ea typeface="+mn-ea"/>
                          <a:cs typeface="+mn-cs"/>
                        </a:rPr>
                        <a:t>Maßnahmen</a:t>
                      </a:r>
                      <a:r>
                        <a:rPr lang="en-GB" sz="1800" b="0" i="0" kern="1200" dirty="0">
                          <a:solidFill>
                            <a:srgbClr val="4D4D4D"/>
                          </a:solidFill>
                          <a:effectLst/>
                          <a:latin typeface="+mn-lt"/>
                          <a:ea typeface="+mn-ea"/>
                          <a:cs typeface="+mn-cs"/>
                        </a:rPr>
                        <a:t>, wo und </a:t>
                      </a:r>
                      <a:r>
                        <a:rPr lang="en-GB" sz="1800" b="0" i="0" kern="1200" dirty="0" err="1">
                          <a:solidFill>
                            <a:srgbClr val="4D4D4D"/>
                          </a:solidFill>
                          <a:effectLst/>
                          <a:latin typeface="+mn-lt"/>
                          <a:ea typeface="+mn-ea"/>
                          <a:cs typeface="+mn-cs"/>
                        </a:rPr>
                        <a:t>wann</a:t>
                      </a:r>
                      <a:r>
                        <a:rPr lang="en-GB" sz="1800" b="0" i="0" kern="1200" dirty="0">
                          <a:solidFill>
                            <a:srgbClr val="4D4D4D"/>
                          </a:solidFill>
                          <a:effectLst/>
                          <a:latin typeface="+mn-lt"/>
                          <a:ea typeface="+mn-ea"/>
                          <a:cs typeface="+mn-cs"/>
                        </a:rPr>
                        <a:t> </a:t>
                      </a:r>
                      <a:r>
                        <a:rPr lang="en-GB" sz="1800" b="0" i="0" kern="1200" dirty="0" err="1">
                          <a:solidFill>
                            <a:srgbClr val="4D4D4D"/>
                          </a:solidFill>
                          <a:effectLst/>
                          <a:latin typeface="+mn-lt"/>
                          <a:ea typeface="+mn-ea"/>
                          <a:cs typeface="+mn-cs"/>
                        </a:rPr>
                        <a:t>immer</a:t>
                      </a:r>
                      <a:r>
                        <a:rPr lang="en-GB" sz="1800" b="0" i="0" kern="1200" dirty="0">
                          <a:solidFill>
                            <a:srgbClr val="4D4D4D"/>
                          </a:solidFill>
                          <a:effectLst/>
                          <a:latin typeface="+mn-lt"/>
                          <a:ea typeface="+mn-ea"/>
                          <a:cs typeface="+mn-cs"/>
                        </a:rPr>
                        <a:t> es </a:t>
                      </a:r>
                      <a:r>
                        <a:rPr lang="en-GB" sz="1800" b="0" i="0" kern="1200" dirty="0" err="1">
                          <a:solidFill>
                            <a:srgbClr val="4D4D4D"/>
                          </a:solidFill>
                          <a:effectLst/>
                          <a:latin typeface="+mn-lt"/>
                          <a:ea typeface="+mn-ea"/>
                          <a:cs typeface="+mn-cs"/>
                        </a:rPr>
                        <a:t>nötig</a:t>
                      </a:r>
                      <a:r>
                        <a:rPr lang="en-GB" sz="1800" b="0" i="0" kern="1200" dirty="0">
                          <a:solidFill>
                            <a:srgbClr val="4D4D4D"/>
                          </a:solidFill>
                          <a:effectLst/>
                          <a:latin typeface="+mn-lt"/>
                          <a:ea typeface="+mn-ea"/>
                          <a:cs typeface="+mn-cs"/>
                        </a:rPr>
                        <a:t> </a:t>
                      </a:r>
                      <a:r>
                        <a:rPr lang="en-GB" sz="1800" b="0" i="0" kern="1200" dirty="0" err="1">
                          <a:solidFill>
                            <a:srgbClr val="4D4D4D"/>
                          </a:solidFill>
                          <a:effectLst/>
                          <a:latin typeface="+mn-lt"/>
                          <a:ea typeface="+mn-ea"/>
                          <a:cs typeface="+mn-cs"/>
                        </a:rPr>
                        <a:t>ist</a:t>
                      </a:r>
                      <a:r>
                        <a:rPr lang="en-GB" sz="1800" b="0" i="0" kern="1200" dirty="0">
                          <a:solidFill>
                            <a:srgbClr val="4D4D4D"/>
                          </a:solidFill>
                          <a:effectLst/>
                          <a:latin typeface="+mn-lt"/>
                          <a:ea typeface="+mn-ea"/>
                          <a:cs typeface="+mn-cs"/>
                        </a:rPr>
                        <a:t>.</a:t>
                      </a:r>
                      <a:endParaRPr lang="en-IE" sz="1800" b="0" i="0" kern="1200" dirty="0">
                        <a:solidFill>
                          <a:srgbClr val="4D4D4D"/>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88145776"/>
                  </a:ext>
                </a:extLst>
              </a:tr>
            </a:tbl>
          </a:graphicData>
        </a:graphic>
      </p:graphicFrame>
    </p:spTree>
    <p:extLst>
      <p:ext uri="{BB962C8B-B14F-4D97-AF65-F5344CB8AC3E}">
        <p14:creationId xmlns:p14="http://schemas.microsoft.com/office/powerpoint/2010/main" val="13200785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DCB01F89-B60B-E9C2-0DA8-AB5376AF1470}"/>
              </a:ext>
            </a:extLst>
          </p:cNvPr>
          <p:cNvGraphicFramePr>
            <a:graphicFrameLocks noGrp="1"/>
          </p:cNvGraphicFramePr>
          <p:nvPr>
            <p:extLst>
              <p:ext uri="{D42A27DB-BD31-4B8C-83A1-F6EECF244321}">
                <p14:modId xmlns:p14="http://schemas.microsoft.com/office/powerpoint/2010/main" val="1040498971"/>
              </p:ext>
            </p:extLst>
          </p:nvPr>
        </p:nvGraphicFramePr>
        <p:xfrm>
          <a:off x="104775" y="104775"/>
          <a:ext cx="11982450" cy="6156960"/>
        </p:xfrm>
        <a:graphic>
          <a:graphicData uri="http://schemas.openxmlformats.org/drawingml/2006/table">
            <a:tbl>
              <a:tblPr firstRow="1" bandRow="1">
                <a:tableStyleId>{5C22544A-7EE6-4342-B048-85BDC9FD1C3A}</a:tableStyleId>
              </a:tblPr>
              <a:tblGrid>
                <a:gridCol w="3136823">
                  <a:extLst>
                    <a:ext uri="{9D8B030D-6E8A-4147-A177-3AD203B41FA5}">
                      <a16:colId xmlns:a16="http://schemas.microsoft.com/office/drawing/2014/main" val="3584008144"/>
                    </a:ext>
                  </a:extLst>
                </a:gridCol>
                <a:gridCol w="8845627">
                  <a:extLst>
                    <a:ext uri="{9D8B030D-6E8A-4147-A177-3AD203B41FA5}">
                      <a16:colId xmlns:a16="http://schemas.microsoft.com/office/drawing/2014/main" val="2583777858"/>
                    </a:ext>
                  </a:extLst>
                </a:gridCol>
              </a:tblGrid>
              <a:tr h="585793">
                <a:tc gridSpan="2">
                  <a:txBody>
                    <a:bodyPr/>
                    <a:lstStyle/>
                    <a:p>
                      <a:pPr algn="ctr"/>
                      <a:r>
                        <a:rPr lang="en-IE" sz="2400" b="1" dirty="0"/>
                        <a:t>Die Rolle des </a:t>
                      </a:r>
                      <a:r>
                        <a:rPr lang="en-IE" sz="2400" b="1" dirty="0" err="1">
                          <a:solidFill>
                            <a:schemeClr val="bg1"/>
                          </a:solidFill>
                        </a:rPr>
                        <a:t>Krisenmanagementzentrums</a:t>
                      </a:r>
                      <a:r>
                        <a:rPr lang="en-IE" sz="2400" b="1" dirty="0">
                          <a:solidFill>
                            <a:schemeClr val="bg1"/>
                          </a:solidFill>
                        </a:rPr>
                        <a:t> (KMZ)</a:t>
                      </a:r>
                    </a:p>
                    <a:p>
                      <a:pPr algn="ctr"/>
                      <a:r>
                        <a:rPr lang="en-IE" sz="2000" b="0" i="1" dirty="0">
                          <a:solidFill>
                            <a:schemeClr val="bg1"/>
                          </a:solidFill>
                        </a:rPr>
                        <a:t>Krisenmanager und Krisenhelfer</a:t>
                      </a:r>
                      <a:endParaRPr lang="en-IE" sz="2000" b="0"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D4D4D"/>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24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3545946"/>
                  </a:ext>
                </a:extLst>
              </a:tr>
              <a:tr h="585793">
                <a:tc>
                  <a:txBody>
                    <a:bodyPr/>
                    <a:lstStyle/>
                    <a:p>
                      <a:r>
                        <a:rPr lang="en-GB" sz="1800" b="0" i="0" dirty="0" err="1">
                          <a:solidFill>
                            <a:schemeClr val="bg1"/>
                          </a:solidFill>
                          <a:effectLst/>
                        </a:rPr>
                        <a:t>Beteiligung</a:t>
                      </a:r>
                      <a:r>
                        <a:rPr lang="en-GB" sz="1800" b="0" i="0" dirty="0">
                          <a:solidFill>
                            <a:schemeClr val="bg1"/>
                          </a:solidFill>
                          <a:effectLst/>
                        </a:rPr>
                        <a:t> an der </a:t>
                      </a:r>
                      <a:r>
                        <a:rPr lang="en-GB" sz="1800" b="0" dirty="0">
                          <a:solidFill>
                            <a:schemeClr val="bg1"/>
                          </a:solidFill>
                        </a:rPr>
                        <a:t>Planung und den Aktivitäten des Krisenmanagements</a:t>
                      </a:r>
                      <a:endParaRPr lang="en-IE" sz="1800" b="0"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D4D4D"/>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800" b="0" i="0" kern="1200" dirty="0">
                          <a:solidFill>
                            <a:srgbClr val="4D4D4D"/>
                          </a:solidFill>
                          <a:effectLst/>
                          <a:latin typeface="+mn-lt"/>
                          <a:ea typeface="+mn-ea"/>
                          <a:cs typeface="+mn-cs"/>
                        </a:rPr>
                        <a:t>Z. B. an der Notfallplanung auf regionaler Ebene beteiligt sein, um sicherzustellen, dass die Anforderungen der </a:t>
                      </a:r>
                      <a:r>
                        <a:rPr lang="en-GB" sz="1800" b="0" i="0" kern="1200" dirty="0" err="1">
                          <a:solidFill>
                            <a:srgbClr val="4D4D4D"/>
                          </a:solidFill>
                          <a:effectLst/>
                          <a:latin typeface="+mn-lt"/>
                          <a:ea typeface="+mn-ea"/>
                          <a:cs typeface="+mn-cs"/>
                        </a:rPr>
                        <a:t>Tourismusbranche</a:t>
                      </a:r>
                      <a:r>
                        <a:rPr lang="en-GB" sz="1800" b="0" i="0" kern="1200" dirty="0">
                          <a:solidFill>
                            <a:srgbClr val="4D4D4D"/>
                          </a:solidFill>
                          <a:effectLst/>
                          <a:latin typeface="+mn-lt"/>
                          <a:ea typeface="+mn-ea"/>
                          <a:cs typeface="+mn-cs"/>
                        </a:rPr>
                        <a:t> in die Planungen für Infrastruktur, Umwelt, Verkehr usw. einfließen und die Sicherheit der Besucher berücksichtigt wird.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36500118"/>
                  </a:ext>
                </a:extLst>
              </a:tr>
              <a:tr h="585793">
                <a:tc>
                  <a:txBody>
                    <a:bodyPr/>
                    <a:lstStyle/>
                    <a:p>
                      <a:r>
                        <a:rPr lang="en-GB" sz="1800" b="0" i="0" dirty="0">
                          <a:solidFill>
                            <a:schemeClr val="bg1"/>
                          </a:solidFill>
                          <a:effectLst/>
                        </a:rPr>
                        <a:t>Aufbau und Festigung von Beziehungen zu Notfalldiensten</a:t>
                      </a:r>
                      <a:endParaRPr lang="en-IE" sz="1800" b="0"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D4D4D"/>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i="0" kern="1200" dirty="0" err="1">
                          <a:solidFill>
                            <a:srgbClr val="4D4D4D"/>
                          </a:solidFill>
                          <a:effectLst/>
                          <a:latin typeface="+mn-lt"/>
                          <a:ea typeface="+mn-ea"/>
                          <a:cs typeface="+mn-cs"/>
                        </a:rPr>
                        <a:t>Herstellung</a:t>
                      </a:r>
                      <a:r>
                        <a:rPr lang="en-GB" sz="1800" b="0" i="0" kern="1200" dirty="0">
                          <a:solidFill>
                            <a:srgbClr val="4D4D4D"/>
                          </a:solidFill>
                          <a:effectLst/>
                          <a:latin typeface="+mn-lt"/>
                          <a:ea typeface="+mn-ea"/>
                          <a:cs typeface="+mn-cs"/>
                        </a:rPr>
                        <a:t> und </a:t>
                      </a:r>
                      <a:r>
                        <a:rPr lang="en-GB" sz="1800" b="0" i="0" kern="1200" dirty="0" err="1">
                          <a:solidFill>
                            <a:srgbClr val="4D4D4D"/>
                          </a:solidFill>
                          <a:effectLst/>
                          <a:latin typeface="+mn-lt"/>
                          <a:ea typeface="+mn-ea"/>
                          <a:cs typeface="+mn-cs"/>
                        </a:rPr>
                        <a:t>Aufrechterhaltung</a:t>
                      </a:r>
                      <a:r>
                        <a:rPr lang="en-GB" sz="1800" b="0" i="0" kern="1200" dirty="0">
                          <a:solidFill>
                            <a:srgbClr val="4D4D4D"/>
                          </a:solidFill>
                          <a:effectLst/>
                          <a:latin typeface="+mn-lt"/>
                          <a:ea typeface="+mn-ea"/>
                          <a:cs typeface="+mn-cs"/>
                        </a:rPr>
                        <a:t> des </a:t>
                      </a:r>
                      <a:r>
                        <a:rPr lang="en-GB" sz="1800" b="0" i="0" kern="1200" dirty="0" err="1">
                          <a:solidFill>
                            <a:srgbClr val="4D4D4D"/>
                          </a:solidFill>
                          <a:effectLst/>
                          <a:latin typeface="+mn-lt"/>
                          <a:ea typeface="+mn-ea"/>
                          <a:cs typeface="+mn-cs"/>
                        </a:rPr>
                        <a:t>Kontakts</a:t>
                      </a:r>
                      <a:r>
                        <a:rPr lang="en-GB" sz="1800" b="0" i="0" kern="1200" dirty="0">
                          <a:solidFill>
                            <a:srgbClr val="4D4D4D"/>
                          </a:solidFill>
                          <a:effectLst/>
                          <a:latin typeface="+mn-lt"/>
                          <a:ea typeface="+mn-ea"/>
                          <a:cs typeface="+mn-cs"/>
                        </a:rPr>
                        <a:t> mit </a:t>
                      </a:r>
                      <a:r>
                        <a:rPr lang="en-GB" sz="1800" b="0" i="0" kern="1200" dirty="0" err="1">
                          <a:solidFill>
                            <a:srgbClr val="4D4D4D"/>
                          </a:solidFill>
                          <a:effectLst/>
                          <a:latin typeface="+mn-lt"/>
                          <a:ea typeface="+mn-ea"/>
                          <a:cs typeface="+mn-cs"/>
                        </a:rPr>
                        <a:t>dem</a:t>
                      </a:r>
                      <a:r>
                        <a:rPr lang="en-GB" sz="1800" b="0" i="0" kern="1200" dirty="0">
                          <a:solidFill>
                            <a:srgbClr val="4D4D4D"/>
                          </a:solidFill>
                          <a:effectLst/>
                          <a:latin typeface="+mn-lt"/>
                          <a:ea typeface="+mn-ea"/>
                          <a:cs typeface="+mn-cs"/>
                        </a:rPr>
                        <a:t> </a:t>
                      </a:r>
                      <a:r>
                        <a:rPr lang="en-GB" sz="1800" b="0" i="0" kern="1200" dirty="0" err="1">
                          <a:solidFill>
                            <a:srgbClr val="4D4D4D"/>
                          </a:solidFill>
                          <a:effectLst/>
                          <a:latin typeface="+mn-lt"/>
                          <a:ea typeface="+mn-ea"/>
                          <a:cs typeface="+mn-cs"/>
                        </a:rPr>
                        <a:t>Notfallteam</a:t>
                      </a:r>
                      <a:r>
                        <a:rPr lang="en-GB" sz="1800" b="0" i="0" kern="1200" dirty="0">
                          <a:solidFill>
                            <a:srgbClr val="4D4D4D"/>
                          </a:solidFill>
                          <a:effectLst/>
                          <a:latin typeface="+mn-lt"/>
                          <a:ea typeface="+mn-ea"/>
                          <a:cs typeface="+mn-cs"/>
                        </a:rPr>
                        <a:t> für </a:t>
                      </a:r>
                      <a:r>
                        <a:rPr lang="en-GB" sz="1800" b="0" i="0" kern="1200" dirty="0" err="1">
                          <a:solidFill>
                            <a:srgbClr val="4D4D4D"/>
                          </a:solidFill>
                          <a:effectLst/>
                          <a:latin typeface="+mn-lt"/>
                          <a:ea typeface="+mn-ea"/>
                          <a:cs typeface="+mn-cs"/>
                        </a:rPr>
                        <a:t>effiziente</a:t>
                      </a:r>
                      <a:r>
                        <a:rPr lang="en-GB" sz="1800" b="0" i="0" kern="1200" dirty="0">
                          <a:solidFill>
                            <a:srgbClr val="4D4D4D"/>
                          </a:solidFill>
                          <a:effectLst/>
                          <a:latin typeface="+mn-lt"/>
                          <a:ea typeface="+mn-ea"/>
                          <a:cs typeface="+mn-cs"/>
                        </a:rPr>
                        <a:t> </a:t>
                      </a:r>
                      <a:r>
                        <a:rPr lang="en-GB" sz="1800" b="0" i="0" kern="1200" dirty="0" err="1">
                          <a:solidFill>
                            <a:srgbClr val="4D4D4D"/>
                          </a:solidFill>
                          <a:effectLst/>
                          <a:latin typeface="+mn-lt"/>
                          <a:ea typeface="+mn-ea"/>
                          <a:cs typeface="+mn-cs"/>
                        </a:rPr>
                        <a:t>Zusammenarbeit</a:t>
                      </a:r>
                      <a:r>
                        <a:rPr lang="en-GB" sz="1800" b="0" i="0" kern="1200" dirty="0">
                          <a:solidFill>
                            <a:srgbClr val="4D4D4D"/>
                          </a:solidFill>
                          <a:effectLst/>
                          <a:latin typeface="+mn-lt"/>
                          <a:ea typeface="+mn-ea"/>
                          <a:cs typeface="+mn-cs"/>
                        </a:rPr>
                        <a:t>.</a:t>
                      </a:r>
                      <a:endParaRPr lang="en-IE" sz="1800" b="0" i="0" kern="1200" dirty="0">
                        <a:solidFill>
                          <a:srgbClr val="4D4D4D"/>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9934911"/>
                  </a:ext>
                </a:extLst>
              </a:tr>
              <a:tr h="585793">
                <a:tc>
                  <a:txBody>
                    <a:bodyPr/>
                    <a:lstStyle/>
                    <a:p>
                      <a:r>
                        <a:rPr lang="en-IE" sz="1800" b="0" i="0" kern="1200" dirty="0" err="1">
                          <a:solidFill>
                            <a:schemeClr val="bg1"/>
                          </a:solidFill>
                          <a:effectLst/>
                          <a:latin typeface="+mn-lt"/>
                          <a:ea typeface="+mn-ea"/>
                          <a:cs typeface="+mn-cs"/>
                        </a:rPr>
                        <a:t>Externe</a:t>
                      </a:r>
                      <a:r>
                        <a:rPr lang="en-IE" sz="1800" b="0" i="0" kern="1200" dirty="0">
                          <a:solidFill>
                            <a:schemeClr val="bg1"/>
                          </a:solidFill>
                          <a:effectLst/>
                          <a:latin typeface="+mn-lt"/>
                          <a:ea typeface="+mn-ea"/>
                          <a:cs typeface="+mn-cs"/>
                        </a:rPr>
                        <a:t> </a:t>
                      </a:r>
                      <a:r>
                        <a:rPr lang="en-IE" sz="1800" b="0" i="0" kern="1200" dirty="0" err="1">
                          <a:solidFill>
                            <a:schemeClr val="bg1"/>
                          </a:solidFill>
                          <a:effectLst/>
                          <a:latin typeface="+mn-lt"/>
                          <a:ea typeface="+mn-ea"/>
                          <a:cs typeface="+mn-cs"/>
                        </a:rPr>
                        <a:t>Tourismusmarketing-kampagnen</a:t>
                      </a:r>
                      <a:r>
                        <a:rPr lang="en-IE" sz="1800" b="0" i="0" kern="1200" dirty="0">
                          <a:solidFill>
                            <a:schemeClr val="bg1"/>
                          </a:solidFill>
                          <a:effectLst/>
                          <a:latin typeface="+mn-lt"/>
                          <a:ea typeface="+mn-ea"/>
                          <a:cs typeface="+mn-cs"/>
                        </a:rPr>
                        <a:t> und -botschaften verwalten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D4D4D"/>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800" b="0" i="0" kern="1200" dirty="0">
                          <a:solidFill>
                            <a:srgbClr val="4D4D4D"/>
                          </a:solidFill>
                          <a:effectLst/>
                          <a:latin typeface="+mn-lt"/>
                          <a:ea typeface="+mn-ea"/>
                          <a:cs typeface="+mn-cs"/>
                        </a:rPr>
                        <a:t>Gemeinsame Nutzung durch alle Interessengruppen des Reiseziels. </a:t>
                      </a:r>
                      <a:r>
                        <a:rPr lang="en-IE" sz="1800" b="0" i="0" kern="1200" dirty="0" err="1">
                          <a:solidFill>
                            <a:srgbClr val="4D4D4D"/>
                          </a:solidFill>
                          <a:effectLst/>
                          <a:latin typeface="+mn-lt"/>
                          <a:ea typeface="+mn-ea"/>
                          <a:cs typeface="+mn-cs"/>
                        </a:rPr>
                        <a:t>Verwenden</a:t>
                      </a:r>
                      <a:r>
                        <a:rPr lang="en-IE" sz="1800" b="0" i="0" kern="1200" dirty="0">
                          <a:solidFill>
                            <a:srgbClr val="4D4D4D"/>
                          </a:solidFill>
                          <a:effectLst/>
                          <a:latin typeface="+mn-lt"/>
                          <a:ea typeface="+mn-ea"/>
                          <a:cs typeface="+mn-cs"/>
                        </a:rPr>
                        <a:t> </a:t>
                      </a:r>
                      <a:r>
                        <a:rPr lang="en-IE" sz="1800" b="0" i="0" kern="1200" dirty="0" err="1">
                          <a:solidFill>
                            <a:srgbClr val="4D4D4D"/>
                          </a:solidFill>
                          <a:effectLst/>
                          <a:latin typeface="+mn-lt"/>
                          <a:ea typeface="+mn-ea"/>
                          <a:cs typeface="+mn-cs"/>
                        </a:rPr>
                        <a:t>sowohl</a:t>
                      </a:r>
                      <a:r>
                        <a:rPr lang="en-IE" sz="1800" b="0" i="0" kern="1200" dirty="0">
                          <a:solidFill>
                            <a:srgbClr val="4D4D4D"/>
                          </a:solidFill>
                          <a:effectLst/>
                          <a:latin typeface="+mn-lt"/>
                          <a:ea typeface="+mn-ea"/>
                          <a:cs typeface="+mn-cs"/>
                        </a:rPr>
                        <a:t> </a:t>
                      </a:r>
                      <a:r>
                        <a:rPr lang="en-IE" sz="1800" b="0" i="0" kern="1200" dirty="0" err="1">
                          <a:solidFill>
                            <a:srgbClr val="4D4D4D"/>
                          </a:solidFill>
                          <a:effectLst/>
                          <a:latin typeface="+mn-lt"/>
                          <a:ea typeface="+mn-ea"/>
                          <a:cs typeface="+mn-cs"/>
                        </a:rPr>
                        <a:t>digitaler</a:t>
                      </a:r>
                      <a:r>
                        <a:rPr lang="en-IE" sz="1800" b="0" i="0" kern="1200" dirty="0">
                          <a:solidFill>
                            <a:srgbClr val="4D4D4D"/>
                          </a:solidFill>
                          <a:effectLst/>
                          <a:latin typeface="+mn-lt"/>
                          <a:ea typeface="+mn-ea"/>
                          <a:cs typeface="+mn-cs"/>
                        </a:rPr>
                        <a:t> als </a:t>
                      </a:r>
                      <a:r>
                        <a:rPr lang="en-IE" sz="1800" b="0" i="0" kern="1200" dirty="0" err="1">
                          <a:solidFill>
                            <a:srgbClr val="4D4D4D"/>
                          </a:solidFill>
                          <a:effectLst/>
                          <a:latin typeface="+mn-lt"/>
                          <a:ea typeface="+mn-ea"/>
                          <a:cs typeface="+mn-cs"/>
                        </a:rPr>
                        <a:t>auch</a:t>
                      </a:r>
                      <a:r>
                        <a:rPr lang="en-IE" sz="1800" b="0" i="0" kern="1200" dirty="0">
                          <a:solidFill>
                            <a:srgbClr val="4D4D4D"/>
                          </a:solidFill>
                          <a:effectLst/>
                          <a:latin typeface="+mn-lt"/>
                          <a:ea typeface="+mn-ea"/>
                          <a:cs typeface="+mn-cs"/>
                        </a:rPr>
                        <a:t> </a:t>
                      </a:r>
                      <a:r>
                        <a:rPr lang="en-IE" sz="1800" b="0" i="0" kern="1200" dirty="0" err="1">
                          <a:solidFill>
                            <a:srgbClr val="4D4D4D"/>
                          </a:solidFill>
                          <a:effectLst/>
                          <a:latin typeface="+mn-lt"/>
                          <a:ea typeface="+mn-ea"/>
                          <a:cs typeface="+mn-cs"/>
                        </a:rPr>
                        <a:t>nicht-digitaler</a:t>
                      </a:r>
                      <a:r>
                        <a:rPr lang="en-IE" sz="1800" b="0" i="0" kern="1200" dirty="0">
                          <a:solidFill>
                            <a:srgbClr val="4D4D4D"/>
                          </a:solidFill>
                          <a:effectLst/>
                          <a:latin typeface="+mn-lt"/>
                          <a:ea typeface="+mn-ea"/>
                          <a:cs typeface="+mn-cs"/>
                        </a:rPr>
                        <a:t> Formate, z. B. handwerkliche Botschaften, Website-Pop-ups, Social-Media-Kampagnen und Videos, und </a:t>
                      </a:r>
                      <a:r>
                        <a:rPr lang="en-IE" sz="1800" b="0" i="0" kern="1200" dirty="0" err="1">
                          <a:solidFill>
                            <a:srgbClr val="4D4D4D"/>
                          </a:solidFill>
                          <a:effectLst/>
                          <a:latin typeface="+mn-lt"/>
                          <a:ea typeface="+mn-ea"/>
                          <a:cs typeface="+mn-cs"/>
                        </a:rPr>
                        <a:t>Bereitstellen</a:t>
                      </a:r>
                      <a:r>
                        <a:rPr lang="en-IE" sz="1800" b="0" i="0" kern="1200" dirty="0">
                          <a:solidFill>
                            <a:srgbClr val="4D4D4D"/>
                          </a:solidFill>
                          <a:effectLst/>
                          <a:latin typeface="+mn-lt"/>
                          <a:ea typeface="+mn-ea"/>
                          <a:cs typeface="+mn-cs"/>
                        </a:rPr>
                        <a:t> von Fotos, die das Image der Destination verbessern.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01245786"/>
                  </a:ext>
                </a:extLst>
              </a:tr>
              <a:tr h="585793">
                <a:tc>
                  <a:txBody>
                    <a:bodyPr/>
                    <a:lstStyle/>
                    <a:p>
                      <a:r>
                        <a:rPr lang="en-GB" sz="1800" b="0" i="0" kern="1200" dirty="0">
                          <a:solidFill>
                            <a:schemeClr val="bg1"/>
                          </a:solidFill>
                          <a:effectLst/>
                          <a:latin typeface="+mn-lt"/>
                          <a:ea typeface="+mn-ea"/>
                          <a:cs typeface="+mn-cs"/>
                        </a:rPr>
                        <a:t>Verwaltung der externen Medien- und PR-Kommunikation </a:t>
                      </a:r>
                      <a:endParaRPr lang="en-IE" sz="1800" b="0" i="0"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D4D4D"/>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i="0" kern="1200" dirty="0">
                          <a:solidFill>
                            <a:srgbClr val="4D4D4D"/>
                          </a:solidFill>
                          <a:effectLst/>
                          <a:latin typeface="+mn-lt"/>
                          <a:ea typeface="+mn-ea"/>
                          <a:cs typeface="+mn-cs"/>
                        </a:rPr>
                        <a:t>Festlegung von Schlüsselthemen und -botschaften für die gesamte Kommunikation (je nach Krisenstatus, Anfragen und Bedenken). Überprüfung aller vorgeschlagenen Medienerklärungen oder </a:t>
                      </a:r>
                      <a:r>
                        <a:rPr lang="en-GB" sz="1800" b="0" i="0" kern="1200" dirty="0" err="1">
                          <a:solidFill>
                            <a:srgbClr val="4D4D4D"/>
                          </a:solidFill>
                          <a:effectLst/>
                          <a:latin typeface="+mn-lt"/>
                          <a:ea typeface="+mn-ea"/>
                          <a:cs typeface="+mn-cs"/>
                        </a:rPr>
                        <a:t>öffentlichen</a:t>
                      </a:r>
                      <a:r>
                        <a:rPr lang="en-GB" sz="1800" b="0" i="0" kern="1200" dirty="0">
                          <a:solidFill>
                            <a:srgbClr val="4D4D4D"/>
                          </a:solidFill>
                          <a:effectLst/>
                          <a:latin typeface="+mn-lt"/>
                          <a:ea typeface="+mn-ea"/>
                          <a:cs typeface="+mn-cs"/>
                        </a:rPr>
                        <a:t> </a:t>
                      </a:r>
                      <a:r>
                        <a:rPr lang="en-GB" sz="1800" b="0" i="0" kern="1200" dirty="0" err="1">
                          <a:solidFill>
                            <a:srgbClr val="4D4D4D"/>
                          </a:solidFill>
                          <a:effectLst/>
                          <a:latin typeface="+mn-lt"/>
                          <a:ea typeface="+mn-ea"/>
                          <a:cs typeface="+mn-cs"/>
                        </a:rPr>
                        <a:t>Mitteilungen</a:t>
                      </a:r>
                      <a:r>
                        <a:rPr lang="en-GB" sz="1800" b="0" i="0" kern="1200" dirty="0">
                          <a:solidFill>
                            <a:srgbClr val="4D4D4D"/>
                          </a:solidFill>
                          <a:effectLst/>
                          <a:latin typeface="+mn-lt"/>
                          <a:ea typeface="+mn-ea"/>
                          <a:cs typeface="+mn-cs"/>
                        </a:rPr>
                        <a:t>. Teilnahme am Debriefing-Prozess und Beratung über Lücken in der Bereitstellung und Verbreitung von </a:t>
                      </a:r>
                      <a:r>
                        <a:rPr lang="en-GB" sz="1800" b="0" i="0" kern="1200" dirty="0" err="1">
                          <a:solidFill>
                            <a:srgbClr val="4D4D4D"/>
                          </a:solidFill>
                          <a:effectLst/>
                          <a:latin typeface="+mn-lt"/>
                          <a:ea typeface="+mn-ea"/>
                          <a:cs typeface="+mn-cs"/>
                        </a:rPr>
                        <a:t>Informationen</a:t>
                      </a:r>
                      <a:r>
                        <a:rPr lang="en-GB" sz="1800" b="0" i="0" kern="1200" dirty="0">
                          <a:solidFill>
                            <a:srgbClr val="4D4D4D"/>
                          </a:solidFill>
                          <a:effectLst/>
                          <a:latin typeface="+mn-lt"/>
                          <a:ea typeface="+mn-ea"/>
                          <a:cs typeface="+mn-cs"/>
                        </a:rPr>
                        <a:t>.</a:t>
                      </a:r>
                      <a:endParaRPr lang="en-IE" sz="1800" b="0" i="0" kern="1200" dirty="0">
                        <a:solidFill>
                          <a:srgbClr val="4D4D4D"/>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65091545"/>
                  </a:ext>
                </a:extLst>
              </a:tr>
              <a:tr h="585793">
                <a:tc>
                  <a:txBody>
                    <a:bodyPr/>
                    <a:lstStyle/>
                    <a:p>
                      <a:r>
                        <a:rPr lang="en-GB" sz="1800" b="0" i="0" kern="1200" dirty="0" err="1">
                          <a:solidFill>
                            <a:schemeClr val="bg1"/>
                          </a:solidFill>
                          <a:effectLst/>
                          <a:latin typeface="+mn-lt"/>
                          <a:ea typeface="+mn-ea"/>
                          <a:cs typeface="+mn-cs"/>
                        </a:rPr>
                        <a:t>Organisieren</a:t>
                      </a:r>
                      <a:r>
                        <a:rPr lang="en-GB" sz="1800" b="0" i="0" kern="1200" dirty="0">
                          <a:solidFill>
                            <a:schemeClr val="bg1"/>
                          </a:solidFill>
                          <a:effectLst/>
                          <a:latin typeface="+mn-lt"/>
                          <a:ea typeface="+mn-ea"/>
                          <a:cs typeface="+mn-cs"/>
                        </a:rPr>
                        <a:t> </a:t>
                      </a:r>
                      <a:r>
                        <a:rPr lang="en-GB" sz="1800" b="0" i="0" kern="1200" dirty="0" err="1">
                          <a:solidFill>
                            <a:schemeClr val="bg1"/>
                          </a:solidFill>
                          <a:effectLst/>
                          <a:latin typeface="+mn-lt"/>
                          <a:ea typeface="+mn-ea"/>
                          <a:cs typeface="+mn-cs"/>
                        </a:rPr>
                        <a:t>öffentlicher</a:t>
                      </a:r>
                      <a:r>
                        <a:rPr lang="en-GB" sz="1800" b="0" i="0" kern="1200" dirty="0">
                          <a:solidFill>
                            <a:schemeClr val="bg1"/>
                          </a:solidFill>
                          <a:effectLst/>
                          <a:latin typeface="+mn-lt"/>
                          <a:ea typeface="+mn-ea"/>
                          <a:cs typeface="+mn-cs"/>
                        </a:rPr>
                        <a:t> Veranstaltungen, Workshops und Treffen. </a:t>
                      </a:r>
                      <a:endParaRPr lang="en-IE" sz="1800" b="0" i="0"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D4D4D"/>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i="0" kern="1200" dirty="0">
                          <a:solidFill>
                            <a:srgbClr val="4D4D4D"/>
                          </a:solidFill>
                          <a:effectLst/>
                          <a:latin typeface="+mn-lt"/>
                          <a:ea typeface="+mn-ea"/>
                          <a:cs typeface="+mn-cs"/>
                        </a:rPr>
                        <a:t>Bestimmung der am besten geeigneten Kommunikationsmittel und -methoden, um die wichtigsten Interessengruppen und Zielgruppen </a:t>
                      </a:r>
                      <a:r>
                        <a:rPr lang="en-GB" sz="1800" b="0" i="0" kern="1200" dirty="0" err="1">
                          <a:solidFill>
                            <a:srgbClr val="4D4D4D"/>
                          </a:solidFill>
                          <a:effectLst/>
                          <a:latin typeface="+mn-lt"/>
                          <a:ea typeface="+mn-ea"/>
                          <a:cs typeface="+mn-cs"/>
                        </a:rPr>
                        <a:t>zu</a:t>
                      </a:r>
                      <a:r>
                        <a:rPr lang="en-GB" sz="1800" b="0" i="0" kern="1200" dirty="0">
                          <a:solidFill>
                            <a:srgbClr val="4D4D4D"/>
                          </a:solidFill>
                          <a:effectLst/>
                          <a:latin typeface="+mn-lt"/>
                          <a:ea typeface="+mn-ea"/>
                          <a:cs typeface="+mn-cs"/>
                        </a:rPr>
                        <a:t> </a:t>
                      </a:r>
                      <a:r>
                        <a:rPr lang="en-GB" sz="1800" b="0" i="0" kern="1200" dirty="0" err="1">
                          <a:solidFill>
                            <a:srgbClr val="4D4D4D"/>
                          </a:solidFill>
                          <a:effectLst/>
                          <a:latin typeface="+mn-lt"/>
                          <a:ea typeface="+mn-ea"/>
                          <a:cs typeface="+mn-cs"/>
                        </a:rPr>
                        <a:t>erreichen</a:t>
                      </a:r>
                      <a:r>
                        <a:rPr lang="en-GB" sz="1800" b="0" i="0" kern="1200" dirty="0">
                          <a:solidFill>
                            <a:srgbClr val="4D4D4D"/>
                          </a:solidFill>
                          <a:effectLst/>
                          <a:latin typeface="+mn-lt"/>
                          <a:ea typeface="+mn-ea"/>
                          <a:cs typeface="+mn-cs"/>
                        </a:rPr>
                        <a:t>. Gegebenenfalls Beratung mit regionalen Tourismusakteuren. Organisieren und </a:t>
                      </a:r>
                      <a:r>
                        <a:rPr lang="en-GB" sz="1800" b="0" i="0" kern="1200" dirty="0" err="1">
                          <a:solidFill>
                            <a:srgbClr val="4D4D4D"/>
                          </a:solidFill>
                          <a:effectLst/>
                          <a:latin typeface="+mn-lt"/>
                          <a:ea typeface="+mn-ea"/>
                          <a:cs typeface="+mn-cs"/>
                        </a:rPr>
                        <a:t>Koordinieren</a:t>
                      </a:r>
                      <a:r>
                        <a:rPr lang="en-GB" sz="1800" b="0" i="0" kern="1200" dirty="0">
                          <a:solidFill>
                            <a:srgbClr val="4D4D4D"/>
                          </a:solidFill>
                          <a:effectLst/>
                          <a:latin typeface="+mn-lt"/>
                          <a:ea typeface="+mn-ea"/>
                          <a:cs typeface="+mn-cs"/>
                        </a:rPr>
                        <a:t> von </a:t>
                      </a:r>
                      <a:r>
                        <a:rPr lang="en-GB" sz="1800" b="0" i="0" kern="1200" dirty="0" err="1">
                          <a:solidFill>
                            <a:srgbClr val="4D4D4D"/>
                          </a:solidFill>
                          <a:effectLst/>
                          <a:latin typeface="+mn-lt"/>
                          <a:ea typeface="+mn-ea"/>
                          <a:cs typeface="+mn-cs"/>
                        </a:rPr>
                        <a:t>regelmäßigen</a:t>
                      </a:r>
                      <a:r>
                        <a:rPr lang="en-GB" sz="1800" b="0" i="0" kern="1200" dirty="0">
                          <a:solidFill>
                            <a:srgbClr val="4D4D4D"/>
                          </a:solidFill>
                          <a:effectLst/>
                          <a:latin typeface="+mn-lt"/>
                          <a:ea typeface="+mn-ea"/>
                          <a:cs typeface="+mn-cs"/>
                        </a:rPr>
                        <a:t> Stakeholder-Treffen und Informations-Updates, </a:t>
                      </a:r>
                      <a:r>
                        <a:rPr lang="en-GB" sz="1800" b="0" i="0" kern="1200" dirty="0" err="1">
                          <a:solidFill>
                            <a:srgbClr val="4D4D4D"/>
                          </a:solidFill>
                          <a:effectLst/>
                          <a:latin typeface="+mn-lt"/>
                          <a:ea typeface="+mn-ea"/>
                          <a:cs typeface="+mn-cs"/>
                        </a:rPr>
                        <a:t>Verwaltung</a:t>
                      </a:r>
                      <a:r>
                        <a:rPr lang="en-GB" sz="1800" b="0" i="0" kern="1200" dirty="0">
                          <a:solidFill>
                            <a:srgbClr val="4D4D4D"/>
                          </a:solidFill>
                          <a:effectLst/>
                          <a:latin typeface="+mn-lt"/>
                          <a:ea typeface="+mn-ea"/>
                          <a:cs typeface="+mn-cs"/>
                        </a:rPr>
                        <a:t> der Logistik und </a:t>
                      </a:r>
                      <a:r>
                        <a:rPr lang="en-GB" sz="1800" b="0" i="0" kern="1200" dirty="0" err="1">
                          <a:solidFill>
                            <a:srgbClr val="4D4D4D"/>
                          </a:solidFill>
                          <a:effectLst/>
                          <a:latin typeface="+mn-lt"/>
                          <a:ea typeface="+mn-ea"/>
                          <a:cs typeface="+mn-cs"/>
                        </a:rPr>
                        <a:t>Versenden</a:t>
                      </a:r>
                      <a:r>
                        <a:rPr lang="en-GB" sz="1800" b="0" i="0" kern="1200" dirty="0">
                          <a:solidFill>
                            <a:srgbClr val="4D4D4D"/>
                          </a:solidFill>
                          <a:effectLst/>
                          <a:latin typeface="+mn-lt"/>
                          <a:ea typeface="+mn-ea"/>
                          <a:cs typeface="+mn-cs"/>
                        </a:rPr>
                        <a:t> von Einladungen. </a:t>
                      </a:r>
                      <a:endParaRPr lang="en-IE" sz="1800" b="0" i="0" kern="1200" dirty="0">
                        <a:solidFill>
                          <a:srgbClr val="4D4D4D"/>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12664559"/>
                  </a:ext>
                </a:extLst>
              </a:tr>
            </a:tbl>
          </a:graphicData>
        </a:graphic>
      </p:graphicFrame>
    </p:spTree>
    <p:extLst>
      <p:ext uri="{BB962C8B-B14F-4D97-AF65-F5344CB8AC3E}">
        <p14:creationId xmlns:p14="http://schemas.microsoft.com/office/powerpoint/2010/main" val="3217562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724D7CB0-A666-6E27-6CED-81D9925D5E21}"/>
              </a:ext>
            </a:extLst>
          </p:cNvPr>
          <p:cNvGraphicFramePr>
            <a:graphicFrameLocks noGrp="1"/>
          </p:cNvGraphicFramePr>
          <p:nvPr/>
        </p:nvGraphicFramePr>
        <p:xfrm>
          <a:off x="30956" y="1163949"/>
          <a:ext cx="12192001" cy="5638122"/>
        </p:xfrm>
        <a:graphic>
          <a:graphicData uri="http://schemas.openxmlformats.org/drawingml/2006/table">
            <a:tbl>
              <a:tblPr firstRow="1" bandRow="1">
                <a:tableStyleId>{5C22544A-7EE6-4342-B048-85BDC9FD1C3A}</a:tableStyleId>
              </a:tblPr>
              <a:tblGrid>
                <a:gridCol w="3857625">
                  <a:extLst>
                    <a:ext uri="{9D8B030D-6E8A-4147-A177-3AD203B41FA5}">
                      <a16:colId xmlns:a16="http://schemas.microsoft.com/office/drawing/2014/main" val="3397093220"/>
                    </a:ext>
                  </a:extLst>
                </a:gridCol>
                <a:gridCol w="4314826">
                  <a:extLst>
                    <a:ext uri="{9D8B030D-6E8A-4147-A177-3AD203B41FA5}">
                      <a16:colId xmlns:a16="http://schemas.microsoft.com/office/drawing/2014/main" val="3284956068"/>
                    </a:ext>
                  </a:extLst>
                </a:gridCol>
                <a:gridCol w="4019550">
                  <a:extLst>
                    <a:ext uri="{9D8B030D-6E8A-4147-A177-3AD203B41FA5}">
                      <a16:colId xmlns:a16="http://schemas.microsoft.com/office/drawing/2014/main" val="2549890576"/>
                    </a:ext>
                  </a:extLst>
                </a:gridCol>
              </a:tblGrid>
              <a:tr h="13697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3200" b="1" kern="1200" dirty="0">
                        <a:solidFill>
                          <a:srgbClr val="FF5353"/>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600" b="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tc>
                  <a:txBody>
                    <a:bodyPr/>
                    <a:lstStyle/>
                    <a:p>
                      <a:pPr marL="0" algn="l" defTabSz="914400" rtl="0" eaLnBrk="1" latinLnBrk="0" hangingPunct="1"/>
                      <a:endParaRPr lang="en-IE" sz="1600" b="0" kern="1200" dirty="0">
                        <a:solidFill>
                          <a:schemeClr val="bg1"/>
                        </a:solidFill>
                        <a:latin typeface="+mn-lt"/>
                        <a:ea typeface="+mn-ea"/>
                        <a:cs typeface="+mn-cs"/>
                      </a:endParaRPr>
                    </a:p>
                    <a:p>
                      <a:pPr marL="0" algn="l" defTabSz="914400" rtl="0" eaLnBrk="1" latinLnBrk="0" hangingPunct="1"/>
                      <a:endParaRPr lang="en-IE" sz="1600" b="0" kern="1200" dirty="0">
                        <a:solidFill>
                          <a:schemeClr val="bg1"/>
                        </a:solidFill>
                        <a:latin typeface="+mn-lt"/>
                        <a:ea typeface="+mn-ea"/>
                        <a:cs typeface="+mn-cs"/>
                      </a:endParaRPr>
                    </a:p>
                    <a:p>
                      <a:pPr marL="0" algn="l" defTabSz="914400" rtl="0" eaLnBrk="1" latinLnBrk="0" hangingPunct="1"/>
                      <a:endParaRPr lang="en-IE" sz="1600" b="0" kern="1200" dirty="0">
                        <a:solidFill>
                          <a:schemeClr val="bg1"/>
                        </a:solidFill>
                        <a:latin typeface="+mn-lt"/>
                        <a:ea typeface="+mn-ea"/>
                        <a:cs typeface="+mn-cs"/>
                      </a:endParaRPr>
                    </a:p>
                    <a:p>
                      <a:pPr marL="0" algn="l" defTabSz="914400" rtl="0" eaLnBrk="1" latinLnBrk="0" hangingPunct="1"/>
                      <a:endParaRPr lang="en-IE" sz="1600" b="0" kern="1200" dirty="0">
                        <a:solidFill>
                          <a:schemeClr val="bg1"/>
                        </a:solidFill>
                        <a:latin typeface="+mn-lt"/>
                        <a:ea typeface="+mn-ea"/>
                        <a:cs typeface="+mn-cs"/>
                      </a:endParaRPr>
                    </a:p>
                    <a:p>
                      <a:pPr marL="0" algn="l" defTabSz="914400" rtl="0" eaLnBrk="1" latinLnBrk="0" hangingPunct="1"/>
                      <a:endParaRPr lang="en-IE" sz="1600" b="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extLst>
                  <a:ext uri="{0D108BD9-81ED-4DB2-BD59-A6C34878D82A}">
                    <a16:rowId xmlns:a16="http://schemas.microsoft.com/office/drawing/2014/main" val="3670043815"/>
                  </a:ext>
                </a:extLst>
              </a:tr>
              <a:tr h="1624544">
                <a:tc>
                  <a:txBody>
                    <a:bodyPr/>
                    <a:lstStyle/>
                    <a:p>
                      <a:endParaRPr lang="en-IE" sz="1600" i="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tc>
                  <a:txBody>
                    <a:bodyPr/>
                    <a:lstStyle/>
                    <a:p>
                      <a:endParaRPr lang="en-IE" sz="1600" b="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7B5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3200" b="1" kern="1200" dirty="0">
                          <a:solidFill>
                            <a:srgbClr val="FF5353"/>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3200" b="1" kern="1200" dirty="0">
                        <a:solidFill>
                          <a:srgbClr val="FF5353"/>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800" b="1" kern="1200" dirty="0">
                        <a:solidFill>
                          <a:srgbClr val="FF5353"/>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7B55"/>
                    </a:solidFill>
                  </a:tcPr>
                </a:tc>
                <a:extLst>
                  <a:ext uri="{0D108BD9-81ED-4DB2-BD59-A6C34878D82A}">
                    <a16:rowId xmlns:a16="http://schemas.microsoft.com/office/drawing/2014/main" val="3085167703"/>
                  </a:ext>
                </a:extLst>
              </a:tr>
              <a:tr h="2643865">
                <a:tc>
                  <a:txBody>
                    <a:bodyPr/>
                    <a:lstStyle/>
                    <a:p>
                      <a:endParaRPr lang="en-IE" dirty="0"/>
                    </a:p>
                    <a:p>
                      <a:endParaRPr lang="en-IE" dirty="0"/>
                    </a:p>
                    <a:p>
                      <a:endParaRPr lang="en-IE" dirty="0"/>
                    </a:p>
                    <a:p>
                      <a:endParaRPr lang="en-IE" dirty="0"/>
                    </a:p>
                    <a:p>
                      <a:endParaRPr lang="en-IE" dirty="0"/>
                    </a:p>
                    <a:p>
                      <a:endParaRPr lang="en-IE" dirty="0"/>
                    </a:p>
                    <a:p>
                      <a:endParaRPr lang="en-IE" dirty="0"/>
                    </a:p>
                    <a:p>
                      <a:endParaRPr lang="en-I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AA091"/>
                    </a:solidFill>
                  </a:tcPr>
                </a:tc>
                <a:tc>
                  <a:txBody>
                    <a:bodyPr/>
                    <a:lstStyle/>
                    <a:p>
                      <a:pPr marL="0" algn="l" defTabSz="914400" rtl="0" eaLnBrk="1" latinLnBrk="0" hangingPunct="1"/>
                      <a:endParaRPr lang="en-IE" sz="160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AA091"/>
                    </a:solidFill>
                  </a:tcPr>
                </a:tc>
                <a:tc>
                  <a:txBody>
                    <a:bodyPr/>
                    <a:lstStyle/>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AA091"/>
                    </a:solidFill>
                  </a:tcPr>
                </a:tc>
                <a:extLst>
                  <a:ext uri="{0D108BD9-81ED-4DB2-BD59-A6C34878D82A}">
                    <a16:rowId xmlns:a16="http://schemas.microsoft.com/office/drawing/2014/main" val="3959722406"/>
                  </a:ext>
                </a:extLst>
              </a:tr>
            </a:tbl>
          </a:graphicData>
        </a:graphic>
      </p:graphicFrame>
      <p:sp>
        <p:nvSpPr>
          <p:cNvPr id="3" name="TextBox 2">
            <a:extLst>
              <a:ext uri="{FF2B5EF4-FFF2-40B4-BE49-F238E27FC236}">
                <a16:creationId xmlns:a16="http://schemas.microsoft.com/office/drawing/2014/main" id="{55262975-0358-9E6B-C8F2-A6FDAA4B82BE}"/>
              </a:ext>
            </a:extLst>
          </p:cNvPr>
          <p:cNvSpPr txBox="1"/>
          <p:nvPr/>
        </p:nvSpPr>
        <p:spPr>
          <a:xfrm>
            <a:off x="4803893" y="1202638"/>
            <a:ext cx="3390900" cy="1354217"/>
          </a:xfrm>
          <a:prstGeom prst="rect">
            <a:avLst/>
          </a:prstGeom>
          <a:noFill/>
        </p:spPr>
        <p:txBody>
          <a:bodyPr wrap="square" rtlCol="0">
            <a:spAutoFit/>
          </a:bodyPr>
          <a:lstStyle/>
          <a:p>
            <a:r>
              <a:rPr lang="en-IE" b="1" kern="1200" dirty="0">
                <a:solidFill>
                  <a:schemeClr val="bg1"/>
                </a:solidFill>
                <a:latin typeface="+mn-lt"/>
                <a:ea typeface="+mn-ea"/>
                <a:cs typeface="+mn-cs"/>
              </a:rPr>
              <a:t>Regionale Risikoanalyse </a:t>
            </a:r>
          </a:p>
          <a:p>
            <a:r>
              <a:rPr lang="en-IE" sz="1600" b="0" kern="1200" dirty="0">
                <a:solidFill>
                  <a:schemeClr val="bg1"/>
                </a:solidFill>
                <a:latin typeface="+mn-lt"/>
                <a:ea typeface="+mn-ea"/>
                <a:cs typeface="+mn-cs"/>
              </a:rPr>
              <a:t>Bewertung der wahrscheinlichsten Krise, mit der eine Region konfrontiert wird, und der vorrangigen Maßnahmen </a:t>
            </a:r>
            <a:r>
              <a:rPr lang="en-IE" sz="1600" dirty="0" err="1">
                <a:solidFill>
                  <a:schemeClr val="bg1"/>
                </a:solidFill>
              </a:rPr>
              <a:t>zur</a:t>
            </a:r>
            <a:r>
              <a:rPr lang="en-IE" sz="1600" dirty="0">
                <a:solidFill>
                  <a:schemeClr val="bg1"/>
                </a:solidFill>
              </a:rPr>
              <a:t> </a:t>
            </a:r>
            <a:r>
              <a:rPr lang="en-IE" sz="1600" b="0" kern="1200" dirty="0" err="1">
                <a:solidFill>
                  <a:schemeClr val="bg1"/>
                </a:solidFill>
                <a:latin typeface="+mn-lt"/>
                <a:ea typeface="+mn-ea"/>
                <a:cs typeface="+mn-cs"/>
              </a:rPr>
              <a:t>Risikominderung</a:t>
            </a:r>
            <a:endParaRPr lang="en-IE" sz="1600" dirty="0"/>
          </a:p>
        </p:txBody>
      </p:sp>
      <p:sp>
        <p:nvSpPr>
          <p:cNvPr id="5" name="Flowchart: Connector 4">
            <a:extLst>
              <a:ext uri="{FF2B5EF4-FFF2-40B4-BE49-F238E27FC236}">
                <a16:creationId xmlns:a16="http://schemas.microsoft.com/office/drawing/2014/main" id="{596B3A26-00CF-4784-952F-37EF71972A2A}"/>
              </a:ext>
            </a:extLst>
          </p:cNvPr>
          <p:cNvSpPr/>
          <p:nvPr/>
        </p:nvSpPr>
        <p:spPr>
          <a:xfrm>
            <a:off x="81950" y="1258166"/>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7A547C"/>
                </a:solidFill>
              </a:rPr>
              <a:t>1</a:t>
            </a:r>
          </a:p>
        </p:txBody>
      </p:sp>
      <p:sp>
        <p:nvSpPr>
          <p:cNvPr id="6" name="TextBox 5">
            <a:extLst>
              <a:ext uri="{FF2B5EF4-FFF2-40B4-BE49-F238E27FC236}">
                <a16:creationId xmlns:a16="http://schemas.microsoft.com/office/drawing/2014/main" id="{98E7691F-C000-2B23-70EB-EF7C644DCDFA}"/>
              </a:ext>
            </a:extLst>
          </p:cNvPr>
          <p:cNvSpPr txBox="1"/>
          <p:nvPr/>
        </p:nvSpPr>
        <p:spPr>
          <a:xfrm>
            <a:off x="8951820" y="1188669"/>
            <a:ext cx="350520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kern="1200" dirty="0">
                <a:solidFill>
                  <a:schemeClr val="bg1"/>
                </a:solidFill>
                <a:latin typeface="+mn-lt"/>
                <a:ea typeface="+mn-ea"/>
                <a:cs typeface="+mn-cs"/>
              </a:rPr>
              <a:t>SWOT-Analyse</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600" kern="1200" dirty="0">
                <a:solidFill>
                  <a:schemeClr val="bg1"/>
                </a:solidFill>
                <a:latin typeface="+mn-lt"/>
                <a:ea typeface="+mn-ea"/>
                <a:cs typeface="+mn-cs"/>
              </a:rPr>
              <a:t>Analyse von </a:t>
            </a:r>
            <a:r>
              <a:rPr lang="en-IE" sz="1600" b="0" kern="1200" dirty="0">
                <a:solidFill>
                  <a:schemeClr val="bg1"/>
                </a:solidFill>
                <a:latin typeface="+mn-lt"/>
                <a:ea typeface="+mn-ea"/>
                <a:cs typeface="+mn-cs"/>
              </a:rPr>
              <a:t>Stärken, Chancen und Risiken zur Überprüfung und Stärkung </a:t>
            </a:r>
            <a:r>
              <a:rPr lang="en-IE" sz="1600" b="0" kern="1200" dirty="0" err="1">
                <a:solidFill>
                  <a:schemeClr val="bg1"/>
                </a:solidFill>
                <a:latin typeface="+mn-lt"/>
                <a:ea typeface="+mn-ea"/>
                <a:cs typeface="+mn-cs"/>
              </a:rPr>
              <a:t>einer</a:t>
            </a:r>
            <a:r>
              <a:rPr lang="en-IE" sz="1600" b="0" kern="1200" dirty="0">
                <a:solidFill>
                  <a:schemeClr val="bg1"/>
                </a:solidFill>
                <a:latin typeface="+mn-lt"/>
                <a:ea typeface="+mn-ea"/>
                <a:cs typeface="+mn-cs"/>
              </a:rPr>
              <a:t> </a:t>
            </a:r>
            <a:r>
              <a:rPr lang="en-IE" sz="1600" b="0" kern="1200" dirty="0" err="1">
                <a:solidFill>
                  <a:schemeClr val="bg1"/>
                </a:solidFill>
                <a:latin typeface="+mn-lt"/>
                <a:ea typeface="+mn-ea"/>
                <a:cs typeface="+mn-cs"/>
              </a:rPr>
              <a:t>Tourismusregion</a:t>
            </a:r>
            <a:endParaRPr lang="en-IE" sz="1600" b="0" kern="1200" dirty="0">
              <a:solidFill>
                <a:schemeClr val="bg1"/>
              </a:solidFill>
              <a:latin typeface="+mn-lt"/>
              <a:ea typeface="+mn-ea"/>
              <a:cs typeface="+mn-cs"/>
            </a:endParaRPr>
          </a:p>
          <a:p>
            <a:endParaRPr lang="en-IE" sz="1600" dirty="0"/>
          </a:p>
        </p:txBody>
      </p:sp>
      <p:sp>
        <p:nvSpPr>
          <p:cNvPr id="8" name="TextBox 7">
            <a:extLst>
              <a:ext uri="{FF2B5EF4-FFF2-40B4-BE49-F238E27FC236}">
                <a16:creationId xmlns:a16="http://schemas.microsoft.com/office/drawing/2014/main" id="{F2487019-265E-7BA8-A4FC-5F3DA7F357C6}"/>
              </a:ext>
            </a:extLst>
          </p:cNvPr>
          <p:cNvSpPr txBox="1"/>
          <p:nvPr/>
        </p:nvSpPr>
        <p:spPr>
          <a:xfrm>
            <a:off x="811165" y="2667636"/>
            <a:ext cx="3045620" cy="1354217"/>
          </a:xfrm>
          <a:prstGeom prst="rect">
            <a:avLst/>
          </a:prstGeom>
          <a:noFill/>
        </p:spPr>
        <p:txBody>
          <a:bodyPr wrap="square" rtlCol="0">
            <a:spAutoFit/>
          </a:bodyPr>
          <a:lstStyle/>
          <a:p>
            <a:r>
              <a:rPr lang="en-IE" b="1" kern="1200" dirty="0">
                <a:solidFill>
                  <a:schemeClr val="bg1"/>
                </a:solidFill>
                <a:latin typeface="+mn-lt"/>
                <a:ea typeface="+mn-ea"/>
                <a:cs typeface="+mn-cs"/>
              </a:rPr>
              <a:t>Regionales Krisenaudit</a:t>
            </a:r>
          </a:p>
          <a:p>
            <a:r>
              <a:rPr lang="en-IE" sz="1600" dirty="0">
                <a:solidFill>
                  <a:schemeClr val="bg1"/>
                </a:solidFill>
              </a:rPr>
              <a:t>Prüfung der </a:t>
            </a:r>
            <a:r>
              <a:rPr lang="en-IE" sz="1600" dirty="0" err="1">
                <a:solidFill>
                  <a:schemeClr val="bg1"/>
                </a:solidFill>
              </a:rPr>
              <a:t>regionalen</a:t>
            </a:r>
            <a:r>
              <a:rPr lang="en-IE" sz="1600" dirty="0">
                <a:solidFill>
                  <a:schemeClr val="bg1"/>
                </a:solidFill>
              </a:rPr>
              <a:t> Lücken und des Bedarfs zur Umsetzung der Risiko- und SWOT-</a:t>
            </a:r>
            <a:r>
              <a:rPr lang="en-IE" sz="1600" dirty="0" err="1">
                <a:solidFill>
                  <a:schemeClr val="bg1"/>
                </a:solidFill>
              </a:rPr>
              <a:t>Prioritäten</a:t>
            </a:r>
            <a:r>
              <a:rPr lang="en-IE" sz="1600" dirty="0">
                <a:solidFill>
                  <a:schemeClr val="bg1"/>
                </a:solidFill>
              </a:rPr>
              <a:t> und </a:t>
            </a:r>
            <a:r>
              <a:rPr lang="en-IE" sz="1600" dirty="0" err="1">
                <a:solidFill>
                  <a:schemeClr val="bg1"/>
                </a:solidFill>
              </a:rPr>
              <a:t>Maßnahmen</a:t>
            </a:r>
            <a:endParaRPr lang="en-IE" sz="1600" dirty="0">
              <a:solidFill>
                <a:schemeClr val="bg1"/>
              </a:solidFill>
            </a:endParaRPr>
          </a:p>
        </p:txBody>
      </p:sp>
      <p:sp>
        <p:nvSpPr>
          <p:cNvPr id="10" name="TextBox 9">
            <a:extLst>
              <a:ext uri="{FF2B5EF4-FFF2-40B4-BE49-F238E27FC236}">
                <a16:creationId xmlns:a16="http://schemas.microsoft.com/office/drawing/2014/main" id="{7FB03BD2-75BA-BAA3-6880-EE584807A1FC}"/>
              </a:ext>
            </a:extLst>
          </p:cNvPr>
          <p:cNvSpPr txBox="1"/>
          <p:nvPr/>
        </p:nvSpPr>
        <p:spPr>
          <a:xfrm>
            <a:off x="800244" y="1157891"/>
            <a:ext cx="3174905" cy="1415772"/>
          </a:xfrm>
          <a:prstGeom prst="rect">
            <a:avLst/>
          </a:prstGeom>
          <a:noFill/>
        </p:spPr>
        <p:txBody>
          <a:bodyPr wrap="square" rtlCol="0">
            <a:spAutoFit/>
          </a:bodyPr>
          <a:lstStyle/>
          <a:p>
            <a:r>
              <a:rPr lang="en-IE" b="1" kern="1200" dirty="0">
                <a:solidFill>
                  <a:schemeClr val="bg1"/>
                </a:solidFill>
                <a:latin typeface="+mn-lt"/>
                <a:ea typeface="+mn-ea"/>
                <a:cs typeface="+mn-cs"/>
              </a:rPr>
              <a:t>Regionales </a:t>
            </a:r>
            <a:r>
              <a:rPr lang="en-IE" b="1" kern="1200" dirty="0" err="1">
                <a:solidFill>
                  <a:schemeClr val="bg1"/>
                </a:solidFill>
                <a:latin typeface="+mn-lt"/>
                <a:ea typeface="+mn-ea"/>
                <a:cs typeface="+mn-cs"/>
              </a:rPr>
              <a:t>Tourismus-Krisenmanagementteam</a:t>
            </a:r>
            <a:r>
              <a:rPr lang="en-IE" b="1" kern="1200" dirty="0">
                <a:solidFill>
                  <a:schemeClr val="bg1"/>
                </a:solidFill>
                <a:latin typeface="+mn-lt"/>
                <a:ea typeface="+mn-ea"/>
                <a:cs typeface="+mn-cs"/>
              </a:rPr>
              <a:t> </a:t>
            </a:r>
            <a:r>
              <a:rPr lang="en-IE" sz="1600" dirty="0" err="1">
                <a:solidFill>
                  <a:schemeClr val="bg1"/>
                </a:solidFill>
              </a:rPr>
              <a:t>Schaffung</a:t>
            </a:r>
            <a:r>
              <a:rPr lang="en-IE" sz="1600" dirty="0">
                <a:solidFill>
                  <a:schemeClr val="bg1"/>
                </a:solidFill>
              </a:rPr>
              <a:t> einer gemeinsamen, koordinierten </a:t>
            </a:r>
            <a:r>
              <a:rPr lang="en-IE" sz="1600" kern="1200" dirty="0">
                <a:solidFill>
                  <a:schemeClr val="bg1"/>
                </a:solidFill>
                <a:latin typeface="+mn-lt"/>
                <a:ea typeface="+mn-ea"/>
                <a:cs typeface="+mn-cs"/>
              </a:rPr>
              <a:t>Reaktion auf eine Krise</a:t>
            </a:r>
            <a:endParaRPr lang="en-IE" sz="1600" dirty="0"/>
          </a:p>
        </p:txBody>
      </p:sp>
      <p:sp>
        <p:nvSpPr>
          <p:cNvPr id="12" name="TextBox 11">
            <a:extLst>
              <a:ext uri="{FF2B5EF4-FFF2-40B4-BE49-F238E27FC236}">
                <a16:creationId xmlns:a16="http://schemas.microsoft.com/office/drawing/2014/main" id="{BC9B00F2-7362-0E07-8042-5085FD9D362E}"/>
              </a:ext>
            </a:extLst>
          </p:cNvPr>
          <p:cNvSpPr txBox="1"/>
          <p:nvPr/>
        </p:nvSpPr>
        <p:spPr>
          <a:xfrm>
            <a:off x="4657689" y="2573664"/>
            <a:ext cx="3641774" cy="1600438"/>
          </a:xfrm>
          <a:prstGeom prst="rect">
            <a:avLst/>
          </a:prstGeom>
          <a:noFill/>
        </p:spPr>
        <p:txBody>
          <a:bodyPr wrap="square" rtlCol="0">
            <a:spAutoFit/>
          </a:bodyPr>
          <a:lstStyle/>
          <a:p>
            <a:r>
              <a:rPr lang="en-IE" b="1" dirty="0" err="1">
                <a:solidFill>
                  <a:schemeClr val="bg1"/>
                </a:solidFill>
              </a:rPr>
              <a:t>Krisenmanagementstrategie</a:t>
            </a:r>
            <a:r>
              <a:rPr lang="en-IE" b="1">
                <a:solidFill>
                  <a:schemeClr val="bg1"/>
                </a:solidFill>
              </a:rPr>
              <a:t> (KMS)</a:t>
            </a:r>
          </a:p>
          <a:p>
            <a:r>
              <a:rPr lang="en-IE" sz="1600">
                <a:solidFill>
                  <a:schemeClr val="bg1"/>
                </a:solidFill>
              </a:rPr>
              <a:t>Entwicklung</a:t>
            </a:r>
            <a:r>
              <a:rPr lang="en-IE" sz="1600" dirty="0">
                <a:solidFill>
                  <a:schemeClr val="bg1"/>
                </a:solidFill>
              </a:rPr>
              <a:t> </a:t>
            </a:r>
            <a:r>
              <a:rPr lang="en-IE" sz="1600" dirty="0" err="1">
                <a:solidFill>
                  <a:schemeClr val="bg1"/>
                </a:solidFill>
              </a:rPr>
              <a:t>einer</a:t>
            </a:r>
            <a:r>
              <a:rPr lang="en-IE" sz="1600" dirty="0">
                <a:solidFill>
                  <a:schemeClr val="bg1"/>
                </a:solidFill>
              </a:rPr>
              <a:t> </a:t>
            </a:r>
            <a:r>
              <a:rPr lang="en-IE" sz="1600" dirty="0" err="1">
                <a:solidFill>
                  <a:schemeClr val="bg1"/>
                </a:solidFill>
              </a:rPr>
              <a:t>Krisenmanagement-strategie</a:t>
            </a:r>
            <a:r>
              <a:rPr lang="en-IE" sz="1600" dirty="0">
                <a:solidFill>
                  <a:schemeClr val="bg1"/>
                </a:solidFill>
              </a:rPr>
              <a:t>, damit eine Tourismusregion einen langfristigen Plan zur </a:t>
            </a:r>
            <a:r>
              <a:rPr lang="en-IE" sz="1600" dirty="0" err="1">
                <a:solidFill>
                  <a:schemeClr val="bg1"/>
                </a:solidFill>
              </a:rPr>
              <a:t>Abschwächung</a:t>
            </a:r>
            <a:r>
              <a:rPr lang="en-IE" sz="1600" dirty="0">
                <a:solidFill>
                  <a:schemeClr val="bg1"/>
                </a:solidFill>
              </a:rPr>
              <a:t> der </a:t>
            </a:r>
            <a:r>
              <a:rPr lang="en-IE" sz="1600" dirty="0" err="1">
                <a:solidFill>
                  <a:schemeClr val="bg1"/>
                </a:solidFill>
              </a:rPr>
              <a:t>Krisenauswirkungen</a:t>
            </a:r>
            <a:r>
              <a:rPr lang="en-IE" sz="1600" dirty="0">
                <a:solidFill>
                  <a:schemeClr val="bg1"/>
                </a:solidFill>
              </a:rPr>
              <a:t> </a:t>
            </a:r>
            <a:r>
              <a:rPr lang="en-IE" sz="1600" dirty="0" err="1">
                <a:solidFill>
                  <a:schemeClr val="bg1"/>
                </a:solidFill>
              </a:rPr>
              <a:t>verfolgen</a:t>
            </a:r>
            <a:r>
              <a:rPr lang="en-IE" sz="1600" dirty="0">
                <a:solidFill>
                  <a:schemeClr val="bg1"/>
                </a:solidFill>
              </a:rPr>
              <a:t> kann</a:t>
            </a:r>
          </a:p>
        </p:txBody>
      </p:sp>
      <p:sp>
        <p:nvSpPr>
          <p:cNvPr id="15" name="TextBox 14">
            <a:extLst>
              <a:ext uri="{FF2B5EF4-FFF2-40B4-BE49-F238E27FC236}">
                <a16:creationId xmlns:a16="http://schemas.microsoft.com/office/drawing/2014/main" id="{A62EEDC9-742F-7BAC-F6E6-FF916011BDFB}"/>
              </a:ext>
            </a:extLst>
          </p:cNvPr>
          <p:cNvSpPr txBox="1"/>
          <p:nvPr/>
        </p:nvSpPr>
        <p:spPr>
          <a:xfrm>
            <a:off x="8951820" y="2619746"/>
            <a:ext cx="3302094" cy="1877437"/>
          </a:xfrm>
          <a:prstGeom prst="rect">
            <a:avLst/>
          </a:prstGeom>
          <a:noFill/>
        </p:spPr>
        <p:txBody>
          <a:bodyPr wrap="square" rtlCol="0">
            <a:spAutoFit/>
          </a:bodyPr>
          <a:lstStyle/>
          <a:p>
            <a:r>
              <a:rPr lang="en-IE" b="1" kern="1200" dirty="0" err="1">
                <a:solidFill>
                  <a:schemeClr val="bg1"/>
                </a:solidFill>
                <a:latin typeface="+mn-lt"/>
                <a:ea typeface="+mn-ea"/>
                <a:cs typeface="+mn-cs"/>
              </a:rPr>
              <a:t>Krisenmanagementplan</a:t>
            </a:r>
            <a:r>
              <a:rPr lang="en-IE" b="1" kern="1200" dirty="0">
                <a:solidFill>
                  <a:schemeClr val="bg1"/>
                </a:solidFill>
                <a:latin typeface="+mn-lt"/>
                <a:ea typeface="+mn-ea"/>
                <a:cs typeface="+mn-cs"/>
              </a:rPr>
              <a:t> (KMP)</a:t>
            </a:r>
          </a:p>
          <a:p>
            <a:r>
              <a:rPr lang="en-IE" sz="1600" dirty="0">
                <a:solidFill>
                  <a:schemeClr val="bg1"/>
                </a:solidFill>
              </a:rPr>
              <a:t>Entwicklung </a:t>
            </a:r>
            <a:r>
              <a:rPr lang="en-IE" sz="1600" dirty="0" err="1">
                <a:solidFill>
                  <a:schemeClr val="bg1"/>
                </a:solidFill>
              </a:rPr>
              <a:t>eines</a:t>
            </a:r>
            <a:r>
              <a:rPr lang="en-IE" sz="1600" dirty="0">
                <a:solidFill>
                  <a:schemeClr val="bg1"/>
                </a:solidFill>
              </a:rPr>
              <a:t> KMP, damit eine Tourismusregion einen kurzfristigen Plan für die Reaktion auf und die Erholung von einer Krise verfolgen kann</a:t>
            </a:r>
          </a:p>
          <a:p>
            <a:endParaRPr lang="en-IE" sz="1600" dirty="0"/>
          </a:p>
        </p:txBody>
      </p:sp>
      <p:sp>
        <p:nvSpPr>
          <p:cNvPr id="19" name="TextBox 18">
            <a:extLst>
              <a:ext uri="{FF2B5EF4-FFF2-40B4-BE49-F238E27FC236}">
                <a16:creationId xmlns:a16="http://schemas.microsoft.com/office/drawing/2014/main" id="{7B0DE5EB-47F7-E6D9-3190-BFBE473832AA}"/>
              </a:ext>
            </a:extLst>
          </p:cNvPr>
          <p:cNvSpPr txBox="1"/>
          <p:nvPr/>
        </p:nvSpPr>
        <p:spPr>
          <a:xfrm>
            <a:off x="842825" y="4311926"/>
            <a:ext cx="3045620" cy="2369880"/>
          </a:xfrm>
          <a:prstGeom prst="rect">
            <a:avLst/>
          </a:prstGeom>
          <a:solidFill>
            <a:srgbClr val="3AA091"/>
          </a:solidFill>
        </p:spPr>
        <p:txBody>
          <a:bodyPr wrap="square" rtlCol="0">
            <a:spAutoFit/>
          </a:bodyPr>
          <a:lstStyle/>
          <a:p>
            <a:r>
              <a:rPr lang="en-IE" b="1" dirty="0">
                <a:solidFill>
                  <a:schemeClr val="bg1"/>
                </a:solidFill>
              </a:rPr>
              <a:t>Aktivieren einer Reaktion auf eine regionale Krise</a:t>
            </a:r>
          </a:p>
          <a:p>
            <a:r>
              <a:rPr lang="en-IE" sz="1600" dirty="0">
                <a:solidFill>
                  <a:schemeClr val="bg1"/>
                </a:solidFill>
              </a:rPr>
              <a:t>Maßnahmen zur Aktivierung der Krisenreaktion, Protokolle, Kommunikationssysteme und Informationsaustausch mit internen Akteuren der Branche, um eine abgestimmte Reaktion </a:t>
            </a:r>
            <a:r>
              <a:rPr lang="en-IE" sz="1600" dirty="0" err="1">
                <a:solidFill>
                  <a:schemeClr val="bg1"/>
                </a:solidFill>
              </a:rPr>
              <a:t>zu</a:t>
            </a:r>
            <a:r>
              <a:rPr lang="en-IE" sz="1600" dirty="0">
                <a:solidFill>
                  <a:schemeClr val="bg1"/>
                </a:solidFill>
              </a:rPr>
              <a:t> </a:t>
            </a:r>
            <a:r>
              <a:rPr lang="en-IE" sz="1600" dirty="0" err="1">
                <a:solidFill>
                  <a:schemeClr val="bg1"/>
                </a:solidFill>
              </a:rPr>
              <a:t>gewährleisten</a:t>
            </a:r>
            <a:endParaRPr lang="en-IE" sz="1600" dirty="0">
              <a:solidFill>
                <a:schemeClr val="bg1"/>
              </a:solidFill>
            </a:endParaRPr>
          </a:p>
        </p:txBody>
      </p:sp>
      <p:sp>
        <p:nvSpPr>
          <p:cNvPr id="21" name="TextBox 20">
            <a:extLst>
              <a:ext uri="{FF2B5EF4-FFF2-40B4-BE49-F238E27FC236}">
                <a16:creationId xmlns:a16="http://schemas.microsoft.com/office/drawing/2014/main" id="{8739F42F-0B72-9ECC-18EE-FFC114E59680}"/>
              </a:ext>
            </a:extLst>
          </p:cNvPr>
          <p:cNvSpPr txBox="1"/>
          <p:nvPr/>
        </p:nvSpPr>
        <p:spPr>
          <a:xfrm>
            <a:off x="4815587" y="4296538"/>
            <a:ext cx="3379205" cy="2369880"/>
          </a:xfrm>
          <a:prstGeom prst="rect">
            <a:avLst/>
          </a:prstGeom>
          <a:noFill/>
        </p:spPr>
        <p:txBody>
          <a:bodyPr wrap="square" rtlCol="0">
            <a:spAutoFit/>
          </a:bodyPr>
          <a:lstStyle/>
          <a:p>
            <a:r>
              <a:rPr lang="en-IE" b="1" dirty="0">
                <a:solidFill>
                  <a:schemeClr val="bg1"/>
                </a:solidFill>
              </a:rPr>
              <a:t>Externe Kommunikation mit PR, Medien und Tourismusmarketing </a:t>
            </a:r>
            <a:r>
              <a:rPr lang="en-IE" sz="1600" dirty="0">
                <a:solidFill>
                  <a:schemeClr val="bg1"/>
                </a:solidFill>
              </a:rPr>
              <a:t>Regionale Reaktionen und Kommunikationsansätze mit verschiedenen </a:t>
            </a:r>
            <a:r>
              <a:rPr lang="en-IE" sz="1600" dirty="0" err="1">
                <a:solidFill>
                  <a:schemeClr val="bg1"/>
                </a:solidFill>
              </a:rPr>
              <a:t>externen</a:t>
            </a:r>
            <a:r>
              <a:rPr lang="en-IE" sz="1600" dirty="0">
                <a:solidFill>
                  <a:schemeClr val="bg1"/>
                </a:solidFill>
              </a:rPr>
              <a:t> </a:t>
            </a:r>
            <a:r>
              <a:rPr lang="en-IE" sz="1600" dirty="0" err="1">
                <a:solidFill>
                  <a:schemeClr val="bg1"/>
                </a:solidFill>
              </a:rPr>
              <a:t>Interessengruppen</a:t>
            </a:r>
            <a:r>
              <a:rPr lang="en-IE" sz="1600" dirty="0">
                <a:solidFill>
                  <a:schemeClr val="bg1"/>
                </a:solidFill>
              </a:rPr>
              <a:t> und </a:t>
            </a:r>
            <a:r>
              <a:rPr lang="en-IE" sz="1600" dirty="0" err="1">
                <a:solidFill>
                  <a:schemeClr val="bg1"/>
                </a:solidFill>
              </a:rPr>
              <a:t>wie</a:t>
            </a:r>
            <a:r>
              <a:rPr lang="en-IE" sz="1600" dirty="0">
                <a:solidFill>
                  <a:schemeClr val="bg1"/>
                </a:solidFill>
              </a:rPr>
              <a:t> unterschiedlich sie in Bezug auf Botschaften, Herangehensweise und Zeitplanung behandelt werden.</a:t>
            </a:r>
          </a:p>
        </p:txBody>
      </p:sp>
      <p:sp>
        <p:nvSpPr>
          <p:cNvPr id="22" name="TextBox 21">
            <a:extLst>
              <a:ext uri="{FF2B5EF4-FFF2-40B4-BE49-F238E27FC236}">
                <a16:creationId xmlns:a16="http://schemas.microsoft.com/office/drawing/2014/main" id="{87472D22-2C8A-156F-5F38-0F439A200F9E}"/>
              </a:ext>
            </a:extLst>
          </p:cNvPr>
          <p:cNvSpPr txBox="1"/>
          <p:nvPr/>
        </p:nvSpPr>
        <p:spPr>
          <a:xfrm>
            <a:off x="9005261" y="4232052"/>
            <a:ext cx="3302094" cy="2369880"/>
          </a:xfrm>
          <a:prstGeom prst="rect">
            <a:avLst/>
          </a:prstGeom>
          <a:noFill/>
        </p:spPr>
        <p:txBody>
          <a:bodyPr wrap="square" rtlCol="0">
            <a:spAutoFit/>
          </a:bodyPr>
          <a:lstStyle/>
          <a:p>
            <a:r>
              <a:rPr lang="en-IE" b="1" dirty="0">
                <a:solidFill>
                  <a:schemeClr val="bg1"/>
                </a:solidFill>
              </a:rPr>
              <a:t>Wiederaufbau, Erholung und </a:t>
            </a:r>
            <a:r>
              <a:rPr lang="en-IE" b="1" dirty="0" err="1">
                <a:solidFill>
                  <a:schemeClr val="bg1"/>
                </a:solidFill>
              </a:rPr>
              <a:t>Resilienz</a:t>
            </a:r>
            <a:r>
              <a:rPr lang="en-IE" b="1" dirty="0">
                <a:solidFill>
                  <a:schemeClr val="bg1"/>
                </a:solidFill>
              </a:rPr>
              <a:t> </a:t>
            </a:r>
            <a:r>
              <a:rPr lang="en-IE" sz="1600" dirty="0">
                <a:solidFill>
                  <a:schemeClr val="bg1"/>
                </a:solidFill>
              </a:rPr>
              <a:t>Wiederaufbau von Tourismusregionen zu einer "neuen Normalität" unter Verwendung von Geschäftskontinuitäts- und </a:t>
            </a:r>
            <a:r>
              <a:rPr lang="en-IE" sz="1600" dirty="0" err="1">
                <a:solidFill>
                  <a:schemeClr val="bg1"/>
                </a:solidFill>
              </a:rPr>
              <a:t>Resilienzkonzepten</a:t>
            </a:r>
            <a:r>
              <a:rPr lang="en-IE" sz="1600" dirty="0">
                <a:solidFill>
                  <a:schemeClr val="bg1"/>
                </a:solidFill>
              </a:rPr>
              <a:t>, Entdeckung der Notwendigkeit, dem Wandel Vorrang zu geben, und Anpassung an die "neue Norm".</a:t>
            </a:r>
          </a:p>
        </p:txBody>
      </p:sp>
      <p:sp>
        <p:nvSpPr>
          <p:cNvPr id="24" name="TextBox 23">
            <a:extLst>
              <a:ext uri="{FF2B5EF4-FFF2-40B4-BE49-F238E27FC236}">
                <a16:creationId xmlns:a16="http://schemas.microsoft.com/office/drawing/2014/main" id="{9DDA7FBF-AC1F-D31A-5F15-A0F562955505}"/>
              </a:ext>
            </a:extLst>
          </p:cNvPr>
          <p:cNvSpPr txBox="1"/>
          <p:nvPr/>
        </p:nvSpPr>
        <p:spPr>
          <a:xfrm>
            <a:off x="0" y="171587"/>
            <a:ext cx="12192000" cy="769441"/>
          </a:xfrm>
          <a:prstGeom prst="rect">
            <a:avLst/>
          </a:prstGeom>
          <a:solidFill>
            <a:schemeClr val="bg1"/>
          </a:solidFill>
        </p:spPr>
        <p:txBody>
          <a:bodyPr wrap="square" rtlCol="0">
            <a:spAutoFit/>
          </a:bodyPr>
          <a:lstStyle/>
          <a:p>
            <a:pPr algn="ctr"/>
            <a:r>
              <a:rPr lang="en-IE" sz="2400" b="1" dirty="0" err="1">
                <a:solidFill>
                  <a:srgbClr val="086D6E"/>
                </a:solidFill>
              </a:rPr>
              <a:t>Regionale</a:t>
            </a:r>
            <a:r>
              <a:rPr lang="en-IE" sz="2400" b="1" dirty="0">
                <a:solidFill>
                  <a:srgbClr val="086D6E"/>
                </a:solidFill>
              </a:rPr>
              <a:t> </a:t>
            </a:r>
            <a:r>
              <a:rPr lang="en-IE" sz="2400" b="1" dirty="0" err="1">
                <a:solidFill>
                  <a:srgbClr val="086D6E"/>
                </a:solidFill>
              </a:rPr>
              <a:t>Tourismus</a:t>
            </a:r>
            <a:r>
              <a:rPr lang="en-IE" sz="2400" b="1" dirty="0">
                <a:solidFill>
                  <a:srgbClr val="086D6E"/>
                </a:solidFill>
              </a:rPr>
              <a:t> Roadmap zur Bewältigung einer Krise</a:t>
            </a:r>
          </a:p>
          <a:p>
            <a:pPr algn="ctr"/>
            <a:r>
              <a:rPr lang="en-IE" sz="2000" i="1" dirty="0">
                <a:solidFill>
                  <a:srgbClr val="086D6E"/>
                </a:solidFill>
              </a:rPr>
              <a:t>(Vorbereiten, Vorbeugen, Abmildern, Planen, Reagieren, Erholen und Wiederherstellen)</a:t>
            </a:r>
          </a:p>
        </p:txBody>
      </p:sp>
      <p:sp>
        <p:nvSpPr>
          <p:cNvPr id="2" name="Flowchart: Connector 1">
            <a:extLst>
              <a:ext uri="{FF2B5EF4-FFF2-40B4-BE49-F238E27FC236}">
                <a16:creationId xmlns:a16="http://schemas.microsoft.com/office/drawing/2014/main" id="{5073AB51-7472-7828-E94D-EE4F10923967}"/>
              </a:ext>
            </a:extLst>
          </p:cNvPr>
          <p:cNvSpPr/>
          <p:nvPr/>
        </p:nvSpPr>
        <p:spPr>
          <a:xfrm>
            <a:off x="4014372" y="1238868"/>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7A547C"/>
                </a:solidFill>
              </a:rPr>
              <a:t>2</a:t>
            </a:r>
          </a:p>
        </p:txBody>
      </p:sp>
      <p:sp>
        <p:nvSpPr>
          <p:cNvPr id="14" name="Flowchart: Connector 13">
            <a:extLst>
              <a:ext uri="{FF2B5EF4-FFF2-40B4-BE49-F238E27FC236}">
                <a16:creationId xmlns:a16="http://schemas.microsoft.com/office/drawing/2014/main" id="{8D7A3F2D-6E2B-CB42-4668-D26C947EEDB7}"/>
              </a:ext>
            </a:extLst>
          </p:cNvPr>
          <p:cNvSpPr/>
          <p:nvPr/>
        </p:nvSpPr>
        <p:spPr>
          <a:xfrm>
            <a:off x="8233526" y="1254657"/>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7A547C"/>
                </a:solidFill>
              </a:rPr>
              <a:t>3</a:t>
            </a:r>
          </a:p>
        </p:txBody>
      </p:sp>
      <p:sp>
        <p:nvSpPr>
          <p:cNvPr id="17" name="Flowchart: Connector 16">
            <a:extLst>
              <a:ext uri="{FF2B5EF4-FFF2-40B4-BE49-F238E27FC236}">
                <a16:creationId xmlns:a16="http://schemas.microsoft.com/office/drawing/2014/main" id="{24F5DF37-983E-6A94-E40F-D66B5F4DB793}"/>
              </a:ext>
            </a:extLst>
          </p:cNvPr>
          <p:cNvSpPr/>
          <p:nvPr/>
        </p:nvSpPr>
        <p:spPr>
          <a:xfrm>
            <a:off x="109683" y="2667636"/>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7A547C"/>
                </a:solidFill>
              </a:rPr>
              <a:t>4</a:t>
            </a:r>
          </a:p>
        </p:txBody>
      </p:sp>
      <p:sp>
        <p:nvSpPr>
          <p:cNvPr id="25" name="Flowchart: Connector 24">
            <a:extLst>
              <a:ext uri="{FF2B5EF4-FFF2-40B4-BE49-F238E27FC236}">
                <a16:creationId xmlns:a16="http://schemas.microsoft.com/office/drawing/2014/main" id="{BCED203A-65CC-C011-66D0-5825F70727CF}"/>
              </a:ext>
            </a:extLst>
          </p:cNvPr>
          <p:cNvSpPr/>
          <p:nvPr/>
        </p:nvSpPr>
        <p:spPr>
          <a:xfrm>
            <a:off x="3975149" y="2695263"/>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F77B55"/>
                </a:solidFill>
              </a:rPr>
              <a:t>5</a:t>
            </a:r>
          </a:p>
        </p:txBody>
      </p:sp>
      <p:sp>
        <p:nvSpPr>
          <p:cNvPr id="26" name="Flowchart: Connector 25">
            <a:extLst>
              <a:ext uri="{FF2B5EF4-FFF2-40B4-BE49-F238E27FC236}">
                <a16:creationId xmlns:a16="http://schemas.microsoft.com/office/drawing/2014/main" id="{7D30FE9E-A7B6-2948-D1D6-277EB3F5CB27}"/>
              </a:ext>
            </a:extLst>
          </p:cNvPr>
          <p:cNvSpPr/>
          <p:nvPr/>
        </p:nvSpPr>
        <p:spPr>
          <a:xfrm>
            <a:off x="8249422" y="2695263"/>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F77B55"/>
                </a:solidFill>
              </a:rPr>
              <a:t>6</a:t>
            </a:r>
          </a:p>
        </p:txBody>
      </p:sp>
      <p:sp>
        <p:nvSpPr>
          <p:cNvPr id="27" name="Flowchart: Connector 26">
            <a:extLst>
              <a:ext uri="{FF2B5EF4-FFF2-40B4-BE49-F238E27FC236}">
                <a16:creationId xmlns:a16="http://schemas.microsoft.com/office/drawing/2014/main" id="{9352668B-B994-53CA-17C9-05ACE4922396}"/>
              </a:ext>
            </a:extLst>
          </p:cNvPr>
          <p:cNvSpPr/>
          <p:nvPr/>
        </p:nvSpPr>
        <p:spPr>
          <a:xfrm>
            <a:off x="118370" y="4404850"/>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3AA091"/>
                </a:solidFill>
              </a:rPr>
              <a:t>7</a:t>
            </a:r>
          </a:p>
        </p:txBody>
      </p:sp>
      <p:sp>
        <p:nvSpPr>
          <p:cNvPr id="28" name="Flowchart: Connector 27">
            <a:extLst>
              <a:ext uri="{FF2B5EF4-FFF2-40B4-BE49-F238E27FC236}">
                <a16:creationId xmlns:a16="http://schemas.microsoft.com/office/drawing/2014/main" id="{0EF0FABC-98E2-4BE6-3CD8-5CF37499B1A6}"/>
              </a:ext>
            </a:extLst>
          </p:cNvPr>
          <p:cNvSpPr/>
          <p:nvPr/>
        </p:nvSpPr>
        <p:spPr>
          <a:xfrm>
            <a:off x="4046515" y="4341957"/>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3AA091"/>
                </a:solidFill>
              </a:rPr>
              <a:t>8</a:t>
            </a:r>
          </a:p>
        </p:txBody>
      </p:sp>
      <p:sp>
        <p:nvSpPr>
          <p:cNvPr id="29" name="Flowchart: Connector 28">
            <a:extLst>
              <a:ext uri="{FF2B5EF4-FFF2-40B4-BE49-F238E27FC236}">
                <a16:creationId xmlns:a16="http://schemas.microsoft.com/office/drawing/2014/main" id="{330C94BA-0135-4ACB-C48F-689035375231}"/>
              </a:ext>
            </a:extLst>
          </p:cNvPr>
          <p:cNvSpPr/>
          <p:nvPr/>
        </p:nvSpPr>
        <p:spPr>
          <a:xfrm>
            <a:off x="8301103" y="4388105"/>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3AA091"/>
                </a:solidFill>
              </a:rPr>
              <a:t>9</a:t>
            </a:r>
          </a:p>
        </p:txBody>
      </p:sp>
    </p:spTree>
    <p:extLst>
      <p:ext uri="{BB962C8B-B14F-4D97-AF65-F5344CB8AC3E}">
        <p14:creationId xmlns:p14="http://schemas.microsoft.com/office/powerpoint/2010/main" val="36322383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DCB01F89-B60B-E9C2-0DA8-AB5376AF1470}"/>
              </a:ext>
            </a:extLst>
          </p:cNvPr>
          <p:cNvGraphicFramePr>
            <a:graphicFrameLocks noGrp="1"/>
          </p:cNvGraphicFramePr>
          <p:nvPr>
            <p:extLst>
              <p:ext uri="{D42A27DB-BD31-4B8C-83A1-F6EECF244321}">
                <p14:modId xmlns:p14="http://schemas.microsoft.com/office/powerpoint/2010/main" val="1270974586"/>
              </p:ext>
            </p:extLst>
          </p:nvPr>
        </p:nvGraphicFramePr>
        <p:xfrm>
          <a:off x="104775" y="104775"/>
          <a:ext cx="11982450" cy="6035040"/>
        </p:xfrm>
        <a:graphic>
          <a:graphicData uri="http://schemas.openxmlformats.org/drawingml/2006/table">
            <a:tbl>
              <a:tblPr firstRow="1" bandRow="1">
                <a:tableStyleId>{5C22544A-7EE6-4342-B048-85BDC9FD1C3A}</a:tableStyleId>
              </a:tblPr>
              <a:tblGrid>
                <a:gridCol w="3136823">
                  <a:extLst>
                    <a:ext uri="{9D8B030D-6E8A-4147-A177-3AD203B41FA5}">
                      <a16:colId xmlns:a16="http://schemas.microsoft.com/office/drawing/2014/main" val="3584008144"/>
                    </a:ext>
                  </a:extLst>
                </a:gridCol>
                <a:gridCol w="8845627">
                  <a:extLst>
                    <a:ext uri="{9D8B030D-6E8A-4147-A177-3AD203B41FA5}">
                      <a16:colId xmlns:a16="http://schemas.microsoft.com/office/drawing/2014/main" val="2583777858"/>
                    </a:ext>
                  </a:extLst>
                </a:gridCol>
              </a:tblGrid>
              <a:tr h="585793">
                <a:tc>
                  <a:txBody>
                    <a:bodyPr/>
                    <a:lstStyle/>
                    <a:p>
                      <a:r>
                        <a:rPr lang="en-GB" sz="1800" b="0" dirty="0">
                          <a:solidFill>
                            <a:schemeClr val="bg1"/>
                          </a:solidFill>
                        </a:rPr>
                        <a:t>Verwaltung des regionalen Krisenzentrums oder der Website</a:t>
                      </a:r>
                      <a:endParaRPr lang="en-IE" sz="1800" b="0"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D4D4D"/>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800" b="0" i="0" kern="1200" dirty="0">
                          <a:solidFill>
                            <a:srgbClr val="4D4D4D"/>
                          </a:solidFill>
                          <a:effectLst/>
                          <a:latin typeface="+mn-lt"/>
                          <a:ea typeface="+mn-ea"/>
                          <a:cs typeface="+mn-cs"/>
                        </a:rPr>
                        <a:t>Verwaltung der Website zum Krisenmanagement und des </a:t>
                      </a:r>
                      <a:r>
                        <a:rPr lang="en-GB" sz="1800" b="0" i="0" kern="1200" dirty="0" err="1">
                          <a:solidFill>
                            <a:srgbClr val="4D4D4D"/>
                          </a:solidFill>
                          <a:effectLst/>
                          <a:latin typeface="+mn-lt"/>
                          <a:ea typeface="+mn-ea"/>
                          <a:cs typeface="+mn-cs"/>
                        </a:rPr>
                        <a:t>Informationshubs</a:t>
                      </a:r>
                      <a:r>
                        <a:rPr lang="en-GB" sz="1800" b="0" i="0" kern="1200" dirty="0">
                          <a:solidFill>
                            <a:srgbClr val="4D4D4D"/>
                          </a:solidFill>
                          <a:effectLst/>
                          <a:latin typeface="+mn-lt"/>
                          <a:ea typeface="+mn-ea"/>
                          <a:cs typeface="+mn-cs"/>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36500118"/>
                  </a:ext>
                </a:extLst>
              </a:tr>
              <a:tr h="585793">
                <a:tc>
                  <a:txBody>
                    <a:bodyPr/>
                    <a:lstStyle/>
                    <a:p>
                      <a:r>
                        <a:rPr lang="en-IE" sz="1800" b="0" i="0" dirty="0">
                          <a:solidFill>
                            <a:schemeClr val="bg1"/>
                          </a:solidFill>
                        </a:rPr>
                        <a:t>Erstellung und Einführung von krisenspezifischen Branchenschulungen</a:t>
                      </a:r>
                      <a:endParaRPr lang="en-IE" sz="1800" b="0" i="0"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D4D4D"/>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800" b="0" i="0" kern="1200" dirty="0">
                          <a:solidFill>
                            <a:srgbClr val="4D4D4D"/>
                          </a:solidFill>
                          <a:effectLst/>
                          <a:latin typeface="+mn-lt"/>
                          <a:ea typeface="+mn-ea"/>
                          <a:cs typeface="+mn-cs"/>
                        </a:rPr>
                        <a:t>z. B. Verkaufs- und Marketingtaktiken in Krisensituationen, Aktivierung digitaler Kampagnen, Kundenservice und Umgang mit schwierigen Kundengesprächen, Formulierung von Krisenbotschaften, Implementierung einer digitalen Erfahrung oder digitalen Plattform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01245786"/>
                  </a:ext>
                </a:extLst>
              </a:tr>
              <a:tr h="5857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0" i="0" dirty="0">
                          <a:solidFill>
                            <a:schemeClr val="bg1"/>
                          </a:solidFill>
                        </a:rPr>
                        <a:t>Erstellung und Einführung von krisenspezifischen regionalen Schulungen</a:t>
                      </a:r>
                      <a:endParaRPr lang="en-IE" sz="1800" b="0" i="0" kern="1200" dirty="0">
                        <a:solidFill>
                          <a:schemeClr val="bg1"/>
                        </a:solidFill>
                        <a:effectLst/>
                        <a:latin typeface="+mn-lt"/>
                        <a:ea typeface="+mn-ea"/>
                        <a:cs typeface="+mn-cs"/>
                      </a:endParaRPr>
                    </a:p>
                    <a:p>
                      <a:endParaRPr lang="en-IE" sz="1800" b="0" i="0"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D4D4D"/>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i="0" kern="1200" dirty="0" err="1">
                          <a:solidFill>
                            <a:srgbClr val="4D4D4D"/>
                          </a:solidFill>
                          <a:effectLst/>
                          <a:latin typeface="+mn-lt"/>
                          <a:ea typeface="+mn-ea"/>
                          <a:cs typeface="+mn-cs"/>
                        </a:rPr>
                        <a:t>Erstellung</a:t>
                      </a:r>
                      <a:r>
                        <a:rPr lang="en-GB" sz="1800" b="0" i="0" kern="1200" dirty="0">
                          <a:solidFill>
                            <a:srgbClr val="4D4D4D"/>
                          </a:solidFill>
                          <a:effectLst/>
                          <a:latin typeface="+mn-lt"/>
                          <a:ea typeface="+mn-ea"/>
                          <a:cs typeface="+mn-cs"/>
                        </a:rPr>
                        <a:t>, Verteilung und Aktualisierung (falls erforderlich) von Schulungen und Verfahren sowie Koordinierung von Stakeholder-Briefings, Workshops, </a:t>
                      </a:r>
                      <a:r>
                        <a:rPr lang="en-GB" sz="1800" b="0" i="0" kern="1200" dirty="0" err="1">
                          <a:solidFill>
                            <a:srgbClr val="4D4D4D"/>
                          </a:solidFill>
                          <a:effectLst/>
                          <a:latin typeface="+mn-lt"/>
                          <a:ea typeface="+mn-ea"/>
                          <a:cs typeface="+mn-cs"/>
                        </a:rPr>
                        <a:t>Diskussionen</a:t>
                      </a:r>
                      <a:r>
                        <a:rPr lang="en-GB" sz="1800" b="0" i="0" kern="1200" dirty="0">
                          <a:solidFill>
                            <a:srgbClr val="4D4D4D"/>
                          </a:solidFill>
                          <a:effectLst/>
                          <a:latin typeface="+mn-lt"/>
                          <a:ea typeface="+mn-ea"/>
                          <a:cs typeface="+mn-cs"/>
                        </a:rPr>
                        <a:t>, </a:t>
                      </a:r>
                      <a:r>
                        <a:rPr lang="en-GB" sz="1800" b="0" i="0" kern="1200" dirty="0" err="1">
                          <a:solidFill>
                            <a:srgbClr val="4D4D4D"/>
                          </a:solidFill>
                          <a:effectLst/>
                          <a:latin typeface="+mn-lt"/>
                          <a:ea typeface="+mn-ea"/>
                          <a:cs typeface="+mn-cs"/>
                        </a:rPr>
                        <a:t>Arbeitsgruppen</a:t>
                      </a:r>
                      <a:r>
                        <a:rPr lang="en-GB" sz="1800" b="0" i="0" kern="1200" dirty="0">
                          <a:solidFill>
                            <a:srgbClr val="4D4D4D"/>
                          </a:solidFill>
                          <a:effectLst/>
                          <a:latin typeface="+mn-lt"/>
                          <a:ea typeface="+mn-ea"/>
                          <a:cs typeface="+mn-cs"/>
                        </a:rPr>
                        <a:t> </a:t>
                      </a:r>
                      <a:r>
                        <a:rPr lang="en-GB" sz="1800" b="0" i="0" kern="1200" dirty="0" err="1">
                          <a:solidFill>
                            <a:srgbClr val="4D4D4D"/>
                          </a:solidFill>
                          <a:effectLst/>
                          <a:latin typeface="+mn-lt"/>
                          <a:ea typeface="+mn-ea"/>
                          <a:cs typeface="+mn-cs"/>
                        </a:rPr>
                        <a:t>usw</a:t>
                      </a:r>
                      <a:r>
                        <a:rPr lang="en-GB" sz="1800" b="0" i="0" kern="1200" dirty="0">
                          <a:solidFill>
                            <a:srgbClr val="4D4D4D"/>
                          </a:solidFill>
                          <a:effectLst/>
                          <a:latin typeface="+mn-lt"/>
                          <a:ea typeface="+mn-ea"/>
                          <a:cs typeface="+mn-cs"/>
                        </a:rPr>
                        <a:t>. </a:t>
                      </a:r>
                      <a:endParaRPr lang="en-IE" sz="1800" b="0" i="0" kern="1200" dirty="0">
                        <a:solidFill>
                          <a:srgbClr val="4D4D4D"/>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65091545"/>
                  </a:ext>
                </a:extLst>
              </a:tr>
              <a:tr h="585793">
                <a:tc>
                  <a:txBody>
                    <a:bodyPr/>
                    <a:lstStyle/>
                    <a:p>
                      <a:r>
                        <a:rPr lang="en-IE" sz="1800" b="0" i="0" dirty="0">
                          <a:solidFill>
                            <a:schemeClr val="bg1"/>
                          </a:solidFill>
                        </a:rPr>
                        <a:t>Krisenspezifische Unterstützungsmaßnahmen </a:t>
                      </a:r>
                      <a:endParaRPr lang="en-IE" sz="1800" b="0"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D4D4D"/>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800" b="0" i="0" kern="1200" dirty="0">
                          <a:solidFill>
                            <a:srgbClr val="4D4D4D"/>
                          </a:solidFill>
                          <a:effectLst/>
                          <a:latin typeface="+mn-lt"/>
                          <a:ea typeface="+mn-ea"/>
                          <a:cs typeface="+mn-cs"/>
                        </a:rPr>
                        <a:t>z. B. Zugang zu oder Informationen über Finanzierungshilfen, Zuschüsse, Gutscheine, finanzielle Entlastungsinstrumente, Experten, Mentoren und Gesundheits- und Sicherheitsrichtlinien. Bereitstellung krisenspezifischer operativer und branchenspezifischer Leitlinien, z. B. für Umsatz- und Geschäftsmanagement, </a:t>
                      </a:r>
                      <a:r>
                        <a:rPr lang="en-IE" sz="1800" b="0" i="0" kern="1200" dirty="0" err="1">
                          <a:solidFill>
                            <a:srgbClr val="4D4D4D"/>
                          </a:solidFill>
                          <a:effectLst/>
                          <a:latin typeface="+mn-lt"/>
                          <a:ea typeface="+mn-ea"/>
                          <a:cs typeface="+mn-cs"/>
                        </a:rPr>
                        <a:t>Finanzplanung</a:t>
                      </a:r>
                      <a:r>
                        <a:rPr lang="en-IE" sz="1800" b="0" i="0" kern="1200" dirty="0">
                          <a:solidFill>
                            <a:srgbClr val="4D4D4D"/>
                          </a:solidFill>
                          <a:effectLst/>
                          <a:latin typeface="+mn-lt"/>
                          <a:ea typeface="+mn-ea"/>
                          <a:cs typeface="+mn-cs"/>
                        </a:rPr>
                        <a:t>, </a:t>
                      </a:r>
                      <a:r>
                        <a:rPr lang="en-IE" sz="1800" b="0" i="0" kern="1200" dirty="0" err="1">
                          <a:solidFill>
                            <a:srgbClr val="4D4D4D"/>
                          </a:solidFill>
                          <a:effectLst/>
                          <a:latin typeface="+mn-lt"/>
                          <a:ea typeface="+mn-ea"/>
                          <a:cs typeface="+mn-cs"/>
                        </a:rPr>
                        <a:t>usw</a:t>
                      </a:r>
                      <a:r>
                        <a:rPr lang="en-IE" sz="1800" b="0" i="0" kern="1200" dirty="0">
                          <a:solidFill>
                            <a:srgbClr val="4D4D4D"/>
                          </a:solidFill>
                          <a:effectLst/>
                          <a:latin typeface="+mn-lt"/>
                          <a:ea typeface="+mn-ea"/>
                          <a:cs typeface="+mn-cs"/>
                        </a:rPr>
                        <a:t>.</a:t>
                      </a:r>
                      <a:endParaRPr lang="en-GB" sz="1800" b="0" i="0" kern="1200" dirty="0">
                        <a:solidFill>
                          <a:srgbClr val="4D4D4D"/>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00218479"/>
                  </a:ext>
                </a:extLst>
              </a:tr>
              <a:tr h="585793">
                <a:tc>
                  <a:txBody>
                    <a:bodyPr/>
                    <a:lstStyle/>
                    <a:p>
                      <a:r>
                        <a:rPr lang="en-GB" sz="1800" b="0" dirty="0" err="1">
                          <a:solidFill>
                            <a:schemeClr val="bg1"/>
                          </a:solidFill>
                        </a:rPr>
                        <a:t>Krisenbewerter</a:t>
                      </a:r>
                      <a:r>
                        <a:rPr lang="en-GB" sz="1800" b="0" dirty="0">
                          <a:solidFill>
                            <a:schemeClr val="bg1"/>
                          </a:solidFill>
                        </a:rPr>
                        <a:t> und </a:t>
                      </a:r>
                      <a:r>
                        <a:rPr lang="en-GB" sz="1800" b="0" dirty="0" err="1">
                          <a:solidFill>
                            <a:schemeClr val="bg1"/>
                          </a:solidFill>
                        </a:rPr>
                        <a:t>Berichterstatter</a:t>
                      </a:r>
                      <a:endParaRPr lang="en-IE" sz="1800" b="0"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D4D4D"/>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i="0" kern="1200" dirty="0">
                          <a:solidFill>
                            <a:srgbClr val="4D4D4D"/>
                          </a:solidFill>
                          <a:effectLst/>
                          <a:latin typeface="+mn-lt"/>
                          <a:ea typeface="+mn-ea"/>
                          <a:cs typeface="+mn-cs"/>
                        </a:rPr>
                        <a:t>Nach Beendigung der </a:t>
                      </a:r>
                      <a:r>
                        <a:rPr lang="en-GB" sz="1800" b="0" i="0" kern="1200" dirty="0" err="1">
                          <a:solidFill>
                            <a:srgbClr val="4D4D4D"/>
                          </a:solidFill>
                          <a:effectLst/>
                          <a:latin typeface="+mn-lt"/>
                          <a:ea typeface="+mn-ea"/>
                          <a:cs typeface="+mn-cs"/>
                        </a:rPr>
                        <a:t>Krise</a:t>
                      </a:r>
                      <a:r>
                        <a:rPr lang="en-GB" sz="1800" b="0" i="0" kern="1200" dirty="0">
                          <a:solidFill>
                            <a:srgbClr val="4D4D4D"/>
                          </a:solidFill>
                          <a:effectLst/>
                          <a:latin typeface="+mn-lt"/>
                          <a:ea typeface="+mn-ea"/>
                          <a:cs typeface="+mn-cs"/>
                        </a:rPr>
                        <a:t> </a:t>
                      </a:r>
                      <a:r>
                        <a:rPr lang="en-GB" sz="1800" b="0" i="0" kern="1200" dirty="0" err="1">
                          <a:solidFill>
                            <a:srgbClr val="4D4D4D"/>
                          </a:solidFill>
                          <a:effectLst/>
                          <a:latin typeface="+mn-lt"/>
                          <a:ea typeface="+mn-ea"/>
                          <a:cs typeface="+mn-cs"/>
                        </a:rPr>
                        <a:t>Berichterstattung</a:t>
                      </a:r>
                      <a:r>
                        <a:rPr lang="en-GB" sz="1800" b="0" i="0" kern="1200" dirty="0">
                          <a:solidFill>
                            <a:srgbClr val="4D4D4D"/>
                          </a:solidFill>
                          <a:effectLst/>
                          <a:latin typeface="+mn-lt"/>
                          <a:ea typeface="+mn-ea"/>
                          <a:cs typeface="+mn-cs"/>
                        </a:rPr>
                        <a:t> und </a:t>
                      </a:r>
                      <a:r>
                        <a:rPr lang="en-GB" sz="1800" b="0" i="0" kern="1200" dirty="0" err="1">
                          <a:solidFill>
                            <a:srgbClr val="4D4D4D"/>
                          </a:solidFill>
                          <a:effectLst/>
                          <a:latin typeface="+mn-lt"/>
                          <a:ea typeface="+mn-ea"/>
                          <a:cs typeface="+mn-cs"/>
                        </a:rPr>
                        <a:t>Teilnahme</a:t>
                      </a:r>
                      <a:r>
                        <a:rPr lang="en-GB" sz="1800" b="0" i="0" kern="1200" dirty="0">
                          <a:solidFill>
                            <a:srgbClr val="4D4D4D"/>
                          </a:solidFill>
                          <a:effectLst/>
                          <a:latin typeface="+mn-lt"/>
                          <a:ea typeface="+mn-ea"/>
                          <a:cs typeface="+mn-cs"/>
                        </a:rPr>
                        <a:t> an der Bewertung und </a:t>
                      </a:r>
                      <a:r>
                        <a:rPr lang="en-GB" sz="1800" b="0" i="0" kern="1200" dirty="0" err="1">
                          <a:solidFill>
                            <a:srgbClr val="4D4D4D"/>
                          </a:solidFill>
                          <a:effectLst/>
                          <a:latin typeface="+mn-lt"/>
                          <a:ea typeface="+mn-ea"/>
                          <a:cs typeface="+mn-cs"/>
                        </a:rPr>
                        <a:t>Nachbesprechung</a:t>
                      </a:r>
                      <a:r>
                        <a:rPr lang="en-GB" sz="1800" b="0" i="0" kern="1200" dirty="0">
                          <a:solidFill>
                            <a:srgbClr val="4D4D4D"/>
                          </a:solidFill>
                          <a:effectLst/>
                          <a:latin typeface="+mn-lt"/>
                          <a:ea typeface="+mn-ea"/>
                          <a:cs typeface="+mn-cs"/>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12664559"/>
                  </a:ext>
                </a:extLst>
              </a:tr>
              <a:tr h="585793">
                <a:tc>
                  <a:txBody>
                    <a:bodyPr/>
                    <a:lstStyle/>
                    <a:p>
                      <a:r>
                        <a:rPr lang="en-IE" sz="1800" b="0" kern="1200" dirty="0">
                          <a:solidFill>
                            <a:schemeClr val="bg1"/>
                          </a:solidFill>
                          <a:latin typeface="+mn-lt"/>
                          <a:ea typeface="+mn-ea"/>
                          <a:cs typeface="+mn-cs"/>
                        </a:rPr>
                        <a:t>Sicherstellen, dass jeder seine Rolle und Verantwortlichkeiten sowie die Reaktionen auf Krisenauslöser kennt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D4D4D"/>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i="0" kern="1200" dirty="0">
                          <a:solidFill>
                            <a:srgbClr val="4D4D4D"/>
                          </a:solidFill>
                          <a:effectLst/>
                          <a:latin typeface="+mn-lt"/>
                          <a:ea typeface="+mn-ea"/>
                          <a:cs typeface="+mn-cs"/>
                        </a:rPr>
                        <a:t>Es muss eine Übersicht über das Krisenmanagementteam für den Tourismus mit einer vollständigen Auflistung der Mitglieder der KLG und des KMZ kommuniziert und angezeigt werden. Ihre Rollen und </a:t>
                      </a:r>
                      <a:r>
                        <a:rPr lang="en-GB" sz="1800" b="0" i="0" kern="1200" dirty="0" err="1">
                          <a:solidFill>
                            <a:srgbClr val="4D4D4D"/>
                          </a:solidFill>
                          <a:effectLst/>
                          <a:latin typeface="+mn-lt"/>
                          <a:ea typeface="+mn-ea"/>
                          <a:cs typeface="+mn-cs"/>
                        </a:rPr>
                        <a:t>Verantwortlichkeiten</a:t>
                      </a:r>
                      <a:r>
                        <a:rPr lang="en-GB" sz="1800" b="0" i="0" kern="1200" dirty="0">
                          <a:solidFill>
                            <a:srgbClr val="4D4D4D"/>
                          </a:solidFill>
                          <a:effectLst/>
                          <a:latin typeface="+mn-lt"/>
                          <a:ea typeface="+mn-ea"/>
                          <a:cs typeface="+mn-cs"/>
                        </a:rPr>
                        <a:t> </a:t>
                      </a:r>
                      <a:r>
                        <a:rPr lang="en-GB" sz="1800" b="0" i="0" kern="1200" dirty="0" err="1">
                          <a:solidFill>
                            <a:srgbClr val="4D4D4D"/>
                          </a:solidFill>
                          <a:effectLst/>
                          <a:latin typeface="+mn-lt"/>
                          <a:ea typeface="+mn-ea"/>
                          <a:cs typeface="+mn-cs"/>
                        </a:rPr>
                        <a:t>sowie</a:t>
                      </a:r>
                      <a:r>
                        <a:rPr lang="en-GB" sz="1800" b="0" i="0" kern="1200" dirty="0">
                          <a:solidFill>
                            <a:srgbClr val="4D4D4D"/>
                          </a:solidFill>
                          <a:effectLst/>
                          <a:latin typeface="+mn-lt"/>
                          <a:ea typeface="+mn-ea"/>
                          <a:cs typeface="+mn-cs"/>
                        </a:rPr>
                        <a:t> die verschiedenen Arten von Ereignissen, die eine Reaktion des Krisenmanagementteams für Tourismus auslösen.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3408460"/>
                  </a:ext>
                </a:extLst>
              </a:tr>
            </a:tbl>
          </a:graphicData>
        </a:graphic>
      </p:graphicFrame>
      <p:pic>
        <p:nvPicPr>
          <p:cNvPr id="2" name="Graphic 1" descr="Document with solid fill">
            <a:hlinkClick r:id="rId2"/>
            <a:extLst>
              <a:ext uri="{FF2B5EF4-FFF2-40B4-BE49-F238E27FC236}">
                <a16:creationId xmlns:a16="http://schemas.microsoft.com/office/drawing/2014/main" id="{F299AFEF-1416-E528-34EC-77FEA4A6B9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6000" y="6013330"/>
            <a:ext cx="752474" cy="752474"/>
          </a:xfrm>
          <a:prstGeom prst="rect">
            <a:avLst/>
          </a:prstGeom>
        </p:spPr>
      </p:pic>
      <p:sp>
        <p:nvSpPr>
          <p:cNvPr id="3" name="TextBox 2">
            <a:extLst>
              <a:ext uri="{FF2B5EF4-FFF2-40B4-BE49-F238E27FC236}">
                <a16:creationId xmlns:a16="http://schemas.microsoft.com/office/drawing/2014/main" id="{A895451F-CA2F-7BE9-D6F2-D4E64B40E7EB}"/>
              </a:ext>
            </a:extLst>
          </p:cNvPr>
          <p:cNvSpPr txBox="1"/>
          <p:nvPr/>
        </p:nvSpPr>
        <p:spPr>
          <a:xfrm>
            <a:off x="6661058" y="6322457"/>
            <a:ext cx="5426167" cy="369332"/>
          </a:xfrm>
          <a:prstGeom prst="rect">
            <a:avLst/>
          </a:prstGeom>
          <a:solidFill>
            <a:schemeClr val="accent2"/>
          </a:solidFill>
        </p:spPr>
        <p:txBody>
          <a:bodyPr wrap="square" rtlCol="0">
            <a:spAutoFit/>
          </a:bodyPr>
          <a:lstStyle/>
          <a:p>
            <a:r>
              <a:rPr lang="en-IE" dirty="0">
                <a:solidFill>
                  <a:schemeClr val="bg1"/>
                </a:solidFill>
                <a:hlinkClick r:id="rId5">
                  <a:extLst>
                    <a:ext uri="{A12FA001-AC4F-418D-AE19-62706E023703}">
                      <ahyp:hlinkClr xmlns:ahyp="http://schemas.microsoft.com/office/drawing/2018/hyperlinkcolor" val="tx"/>
                    </a:ext>
                  </a:extLst>
                </a:hlinkClick>
              </a:rPr>
              <a:t>Krisenmanagementplan für die Region Murray</a:t>
            </a:r>
            <a:endParaRPr lang="en-IE" dirty="0">
              <a:solidFill>
                <a:schemeClr val="bg1"/>
              </a:solidFill>
            </a:endParaRPr>
          </a:p>
        </p:txBody>
      </p:sp>
    </p:spTree>
    <p:extLst>
      <p:ext uri="{BB962C8B-B14F-4D97-AF65-F5344CB8AC3E}">
        <p14:creationId xmlns:p14="http://schemas.microsoft.com/office/powerpoint/2010/main" val="29110691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CBDD536-C0DA-6833-1FE3-76C6DD7CDBB3}"/>
              </a:ext>
            </a:extLst>
          </p:cNvPr>
          <p:cNvSpPr>
            <a:spLocks noGrp="1"/>
          </p:cNvSpPr>
          <p:nvPr>
            <p:ph type="body" sz="quarter" idx="21"/>
          </p:nvPr>
        </p:nvSpPr>
        <p:spPr/>
        <p:txBody>
          <a:bodyPr>
            <a:normAutofit fontScale="55000" lnSpcReduction="20000"/>
          </a:bodyPr>
          <a:lstStyle/>
          <a:p>
            <a:r>
              <a:rPr lang="en-IE" dirty="0"/>
              <a:t>Arbeitet mit und berät die Regierung</a:t>
            </a:r>
          </a:p>
        </p:txBody>
      </p:sp>
      <p:sp>
        <p:nvSpPr>
          <p:cNvPr id="9" name="Text Placeholder 8">
            <a:extLst>
              <a:ext uri="{FF2B5EF4-FFF2-40B4-BE49-F238E27FC236}">
                <a16:creationId xmlns:a16="http://schemas.microsoft.com/office/drawing/2014/main" id="{059D02CC-34B5-0A08-020A-BA59284F0FDE}"/>
              </a:ext>
            </a:extLst>
          </p:cNvPr>
          <p:cNvSpPr>
            <a:spLocks noGrp="1"/>
          </p:cNvSpPr>
          <p:nvPr>
            <p:ph type="body" sz="quarter" idx="22"/>
          </p:nvPr>
        </p:nvSpPr>
        <p:spPr>
          <a:xfrm>
            <a:off x="-63328" y="1883322"/>
            <a:ext cx="3256144" cy="2013842"/>
          </a:xfrm>
        </p:spPr>
        <p:txBody>
          <a:bodyPr>
            <a:noAutofit/>
          </a:bodyPr>
          <a:lstStyle/>
          <a:p>
            <a:pPr marL="0" indent="0">
              <a:lnSpc>
                <a:spcPct val="120000"/>
              </a:lnSpc>
              <a:spcBef>
                <a:spcPts val="0"/>
              </a:spcBef>
            </a:pPr>
            <a:r>
              <a:rPr lang="en-GB" sz="1500" dirty="0"/>
              <a:t>Die Zusammenarbeit mit der Regierung und </a:t>
            </a:r>
            <a:r>
              <a:rPr lang="en-GB" sz="1500" dirty="0" err="1"/>
              <a:t>deren</a:t>
            </a:r>
            <a:r>
              <a:rPr lang="en-GB" sz="1500" dirty="0"/>
              <a:t> </a:t>
            </a:r>
            <a:r>
              <a:rPr lang="en-GB" sz="1500" dirty="0" err="1"/>
              <a:t>Krisenstäben</a:t>
            </a:r>
            <a:r>
              <a:rPr lang="en-GB" sz="1500" dirty="0"/>
              <a:t> </a:t>
            </a:r>
            <a:r>
              <a:rPr lang="en-GB" sz="1500" dirty="0" err="1"/>
              <a:t>ist</a:t>
            </a:r>
            <a:r>
              <a:rPr lang="en-GB" sz="1500" dirty="0"/>
              <a:t> der Schlüssel zur Unterstützung </a:t>
            </a:r>
            <a:r>
              <a:rPr lang="en-GB" sz="1500" dirty="0" err="1"/>
              <a:t>ihrer</a:t>
            </a:r>
            <a:r>
              <a:rPr lang="en-GB" sz="1500" dirty="0"/>
              <a:t> </a:t>
            </a:r>
            <a:r>
              <a:rPr lang="en-GB" sz="1500" dirty="0" err="1"/>
              <a:t>Aktivitäten</a:t>
            </a:r>
            <a:r>
              <a:rPr lang="en-GB" sz="1500" dirty="0"/>
              <a:t>.</a:t>
            </a:r>
          </a:p>
          <a:p>
            <a:pPr marL="0" indent="0">
              <a:lnSpc>
                <a:spcPct val="120000"/>
              </a:lnSpc>
              <a:spcBef>
                <a:spcPts val="0"/>
              </a:spcBef>
            </a:pPr>
            <a:r>
              <a:rPr lang="en-GB" sz="1500" i="0" dirty="0">
                <a:effectLst/>
              </a:rPr>
              <a:t>Das </a:t>
            </a:r>
            <a:r>
              <a:rPr lang="en-GB" sz="1500" dirty="0"/>
              <a:t>KMZ </a:t>
            </a:r>
            <a:r>
              <a:rPr lang="en-GB" sz="1500" i="0" dirty="0" err="1">
                <a:effectLst/>
              </a:rPr>
              <a:t>berät</a:t>
            </a:r>
            <a:r>
              <a:rPr lang="en-GB" sz="1500" i="0" dirty="0">
                <a:effectLst/>
              </a:rPr>
              <a:t> &amp; unterstützt die </a:t>
            </a:r>
            <a:r>
              <a:rPr lang="en-GB" sz="1500" i="0" dirty="0" err="1">
                <a:effectLst/>
              </a:rPr>
              <a:t>Regierung</a:t>
            </a:r>
            <a:r>
              <a:rPr lang="en-GB" sz="1500" i="0" dirty="0">
                <a:effectLst/>
              </a:rPr>
              <a:t> </a:t>
            </a:r>
            <a:r>
              <a:rPr lang="en-GB" sz="1500" i="0" dirty="0" err="1">
                <a:effectLst/>
              </a:rPr>
              <a:t>zum</a:t>
            </a:r>
            <a:r>
              <a:rPr lang="en-GB" sz="1500" i="0" dirty="0">
                <a:effectLst/>
              </a:rPr>
              <a:t> </a:t>
            </a:r>
            <a:r>
              <a:rPr lang="en-GB" sz="1500" i="0" dirty="0" err="1">
                <a:effectLst/>
              </a:rPr>
              <a:t>Krisen</a:t>
            </a:r>
            <a:r>
              <a:rPr lang="en-GB" sz="1500" i="0" dirty="0">
                <a:effectLst/>
              </a:rPr>
              <a:t>- und </a:t>
            </a:r>
            <a:r>
              <a:rPr lang="en-GB" sz="1500" i="0" dirty="0" err="1">
                <a:effectLst/>
              </a:rPr>
              <a:t>Sicherheitsmanagement</a:t>
            </a:r>
            <a:r>
              <a:rPr lang="en-GB" sz="1500" i="0" dirty="0">
                <a:effectLst/>
              </a:rPr>
              <a:t> in der Region.</a:t>
            </a:r>
            <a:endParaRPr lang="en-IE" sz="1500" dirty="0"/>
          </a:p>
        </p:txBody>
      </p:sp>
      <p:sp>
        <p:nvSpPr>
          <p:cNvPr id="16" name="Text Placeholder 15">
            <a:extLst>
              <a:ext uri="{FF2B5EF4-FFF2-40B4-BE49-F238E27FC236}">
                <a16:creationId xmlns:a16="http://schemas.microsoft.com/office/drawing/2014/main" id="{EB1BF8EB-A7C0-2F43-C969-3801AD35B1CC}"/>
              </a:ext>
            </a:extLst>
          </p:cNvPr>
          <p:cNvSpPr>
            <a:spLocks noGrp="1"/>
          </p:cNvSpPr>
          <p:nvPr>
            <p:ph type="body" sz="quarter" idx="29"/>
          </p:nvPr>
        </p:nvSpPr>
        <p:spPr/>
        <p:txBody>
          <a:bodyPr>
            <a:normAutofit fontScale="85000" lnSpcReduction="10000"/>
          </a:bodyPr>
          <a:lstStyle/>
          <a:p>
            <a:r>
              <a:rPr lang="en-IE" dirty="0"/>
              <a:t>Ein kurzer Überblick über die Aufgaben des Krisenmanagementzentrums</a:t>
            </a:r>
          </a:p>
        </p:txBody>
      </p:sp>
      <p:sp>
        <p:nvSpPr>
          <p:cNvPr id="29" name="Text Placeholder 7">
            <a:extLst>
              <a:ext uri="{FF2B5EF4-FFF2-40B4-BE49-F238E27FC236}">
                <a16:creationId xmlns:a16="http://schemas.microsoft.com/office/drawing/2014/main" id="{3BF632FD-4DF7-C2CF-A237-E4058BD65706}"/>
              </a:ext>
            </a:extLst>
          </p:cNvPr>
          <p:cNvSpPr txBox="1">
            <a:spLocks/>
          </p:cNvSpPr>
          <p:nvPr/>
        </p:nvSpPr>
        <p:spPr>
          <a:xfrm>
            <a:off x="3259994" y="1317510"/>
            <a:ext cx="2733661" cy="582221"/>
          </a:xfrm>
          <a:prstGeom prst="rect">
            <a:avLst/>
          </a:prstGeom>
        </p:spPr>
        <p:txBody>
          <a:bodyPr vert="horz" lIns="91440" tIns="45720" rIns="91440" bIns="45720" rtlCol="0">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Lenkung und Koordinierung</a:t>
            </a:r>
          </a:p>
        </p:txBody>
      </p:sp>
      <p:sp>
        <p:nvSpPr>
          <p:cNvPr id="30" name="Text Placeholder 8">
            <a:extLst>
              <a:ext uri="{FF2B5EF4-FFF2-40B4-BE49-F238E27FC236}">
                <a16:creationId xmlns:a16="http://schemas.microsoft.com/office/drawing/2014/main" id="{5E3034FB-1228-8C44-8072-E03B8DB38681}"/>
              </a:ext>
            </a:extLst>
          </p:cNvPr>
          <p:cNvSpPr txBox="1">
            <a:spLocks/>
          </p:cNvSpPr>
          <p:nvPr/>
        </p:nvSpPr>
        <p:spPr>
          <a:xfrm>
            <a:off x="3191737" y="1932294"/>
            <a:ext cx="2733661" cy="2013842"/>
          </a:xfrm>
          <a:prstGeom prst="rect">
            <a:avLst/>
          </a:prstGeom>
        </p:spPr>
        <p:txBody>
          <a:bodyPr vert="horz" lIns="91440" tIns="45720" rIns="91440" bIns="45720" rtlCol="0">
            <a:norm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ctr"/>
            <a:r>
              <a:rPr lang="en-GB" sz="1500" dirty="0"/>
              <a:t>Das KMZ steuert und koordiniert regionale Krisen und Notfälle.</a:t>
            </a:r>
          </a:p>
          <a:p>
            <a:pPr marL="0" indent="0">
              <a:lnSpc>
                <a:spcPct val="120000"/>
              </a:lnSpc>
              <a:spcBef>
                <a:spcPts val="0"/>
              </a:spcBef>
            </a:pPr>
            <a:br>
              <a:rPr lang="en-GB" sz="1500" dirty="0"/>
            </a:br>
            <a:endParaRPr lang="en-GB" sz="1500" dirty="0"/>
          </a:p>
          <a:p>
            <a:pPr>
              <a:lnSpc>
                <a:spcPct val="120000"/>
              </a:lnSpc>
              <a:spcBef>
                <a:spcPts val="0"/>
              </a:spcBef>
            </a:pPr>
            <a:endParaRPr lang="en-IE" sz="1500" dirty="0"/>
          </a:p>
        </p:txBody>
      </p:sp>
      <p:sp>
        <p:nvSpPr>
          <p:cNvPr id="31" name="Text Placeholder 7">
            <a:extLst>
              <a:ext uri="{FF2B5EF4-FFF2-40B4-BE49-F238E27FC236}">
                <a16:creationId xmlns:a16="http://schemas.microsoft.com/office/drawing/2014/main" id="{81F0830E-E988-D532-A7F9-1B02612E7464}"/>
              </a:ext>
            </a:extLst>
          </p:cNvPr>
          <p:cNvSpPr txBox="1">
            <a:spLocks/>
          </p:cNvSpPr>
          <p:nvPr/>
        </p:nvSpPr>
        <p:spPr>
          <a:xfrm>
            <a:off x="6040971" y="1317511"/>
            <a:ext cx="3049353" cy="582221"/>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200" dirty="0"/>
              <a:t>Aktivierung und Berichterstattung</a:t>
            </a:r>
          </a:p>
        </p:txBody>
      </p:sp>
      <p:sp>
        <p:nvSpPr>
          <p:cNvPr id="32" name="Text Placeholder 8">
            <a:extLst>
              <a:ext uri="{FF2B5EF4-FFF2-40B4-BE49-F238E27FC236}">
                <a16:creationId xmlns:a16="http://schemas.microsoft.com/office/drawing/2014/main" id="{6637ED69-BBF1-C60D-97DD-A16EBE55E21D}"/>
              </a:ext>
            </a:extLst>
          </p:cNvPr>
          <p:cNvSpPr txBox="1">
            <a:spLocks/>
          </p:cNvSpPr>
          <p:nvPr/>
        </p:nvSpPr>
        <p:spPr>
          <a:xfrm>
            <a:off x="6120804" y="1916142"/>
            <a:ext cx="2838397" cy="2013842"/>
          </a:xfrm>
          <a:prstGeom prst="rect">
            <a:avLst/>
          </a:prstGeom>
        </p:spPr>
        <p:txBody>
          <a:bodyPr vert="horz" lIns="91440" tIns="45720" rIns="91440" bIns="45720" rtlCol="0">
            <a:norm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ctr"/>
            <a:r>
              <a:rPr lang="en-GB" sz="1500" dirty="0"/>
              <a:t>Kann jederzeit einen Notdienst für Sicherheit, Gesundheit, Feuer oder Schutz aktivieren, der bis zur Beendigung der Krise überwacht wird. Nach der Krise wird eine Bewertung und ein Bericht für die Lenkungsgruppe erstellt.</a:t>
            </a:r>
          </a:p>
          <a:p>
            <a:pPr>
              <a:lnSpc>
                <a:spcPct val="120000"/>
              </a:lnSpc>
              <a:spcBef>
                <a:spcPts val="0"/>
              </a:spcBef>
            </a:pPr>
            <a:endParaRPr lang="en-IE" sz="1500" dirty="0"/>
          </a:p>
        </p:txBody>
      </p:sp>
      <p:sp>
        <p:nvSpPr>
          <p:cNvPr id="33" name="Text Placeholder 7">
            <a:extLst>
              <a:ext uri="{FF2B5EF4-FFF2-40B4-BE49-F238E27FC236}">
                <a16:creationId xmlns:a16="http://schemas.microsoft.com/office/drawing/2014/main" id="{D093E0BB-B780-89F7-5A65-7EF7599BD230}"/>
              </a:ext>
            </a:extLst>
          </p:cNvPr>
          <p:cNvSpPr txBox="1">
            <a:spLocks/>
          </p:cNvSpPr>
          <p:nvPr/>
        </p:nvSpPr>
        <p:spPr>
          <a:xfrm>
            <a:off x="9140084" y="1333921"/>
            <a:ext cx="3049353" cy="58222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200" dirty="0"/>
              <a:t>Regionale Vorbereitung</a:t>
            </a:r>
          </a:p>
        </p:txBody>
      </p:sp>
      <p:sp>
        <p:nvSpPr>
          <p:cNvPr id="34" name="Text Placeholder 8">
            <a:extLst>
              <a:ext uri="{FF2B5EF4-FFF2-40B4-BE49-F238E27FC236}">
                <a16:creationId xmlns:a16="http://schemas.microsoft.com/office/drawing/2014/main" id="{C5A27610-2FEE-BB90-7E90-AC511E57AD0C}"/>
              </a:ext>
            </a:extLst>
          </p:cNvPr>
          <p:cNvSpPr txBox="1">
            <a:spLocks/>
          </p:cNvSpPr>
          <p:nvPr/>
        </p:nvSpPr>
        <p:spPr>
          <a:xfrm>
            <a:off x="9158975" y="1925856"/>
            <a:ext cx="2964552" cy="2013842"/>
          </a:xfrm>
          <a:prstGeom prst="rect">
            <a:avLst/>
          </a:prstGeom>
        </p:spPr>
        <p:txBody>
          <a:bodyPr vert="horz" lIns="91440" tIns="45720" rIns="91440" bIns="45720" rtlCol="0">
            <a:norm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ctr"/>
            <a:r>
              <a:rPr lang="en-GB" sz="1500" dirty="0"/>
              <a:t>Unterstützung der regionalen Akteure, der Unternehmen, der Gemeinde und der Einwohner usw. bei der Vorbereitung auf und der Bewältigung von Krisen.</a:t>
            </a:r>
          </a:p>
          <a:p>
            <a:pPr>
              <a:lnSpc>
                <a:spcPct val="120000"/>
              </a:lnSpc>
              <a:spcBef>
                <a:spcPts val="0"/>
              </a:spcBef>
            </a:pPr>
            <a:endParaRPr lang="en-IE" sz="1500" dirty="0"/>
          </a:p>
        </p:txBody>
      </p:sp>
      <p:sp>
        <p:nvSpPr>
          <p:cNvPr id="35" name="Text Placeholder 7">
            <a:extLst>
              <a:ext uri="{FF2B5EF4-FFF2-40B4-BE49-F238E27FC236}">
                <a16:creationId xmlns:a16="http://schemas.microsoft.com/office/drawing/2014/main" id="{BDAA332E-B76B-4FBD-48A6-D06502A905D8}"/>
              </a:ext>
            </a:extLst>
          </p:cNvPr>
          <p:cNvSpPr txBox="1">
            <a:spLocks/>
          </p:cNvSpPr>
          <p:nvPr/>
        </p:nvSpPr>
        <p:spPr>
          <a:xfrm>
            <a:off x="-38257" y="4155961"/>
            <a:ext cx="3049353" cy="582221"/>
          </a:xfrm>
          <a:prstGeom prst="rect">
            <a:avLst/>
          </a:prstGeom>
        </p:spPr>
        <p:txBody>
          <a:bodyPr vert="horz" lIns="91440" tIns="45720" rIns="91440" bIns="45720" rtlCol="0">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solidFill>
                  <a:srgbClr val="4D4D4D"/>
                </a:solidFill>
              </a:rPr>
              <a:t>Einsatz von Freiwilligen</a:t>
            </a:r>
          </a:p>
        </p:txBody>
      </p:sp>
      <p:sp>
        <p:nvSpPr>
          <p:cNvPr id="36" name="Text Placeholder 8">
            <a:extLst>
              <a:ext uri="{FF2B5EF4-FFF2-40B4-BE49-F238E27FC236}">
                <a16:creationId xmlns:a16="http://schemas.microsoft.com/office/drawing/2014/main" id="{A1F19D2E-2AB7-2E48-8DC9-E61C799439CB}"/>
              </a:ext>
            </a:extLst>
          </p:cNvPr>
          <p:cNvSpPr txBox="1">
            <a:spLocks/>
          </p:cNvSpPr>
          <p:nvPr/>
        </p:nvSpPr>
        <p:spPr>
          <a:xfrm>
            <a:off x="-14366" y="4462975"/>
            <a:ext cx="3000858" cy="2395025"/>
          </a:xfrm>
          <a:prstGeom prst="rect">
            <a:avLst/>
          </a:prstGeom>
        </p:spPr>
        <p:txBody>
          <a:bodyPr vert="horz" lIns="91440" tIns="45720" rIns="91440" bIns="45720" rtlCol="0" anchor="ctr">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pPr>
            <a:r>
              <a:rPr lang="en-GB" sz="1500" dirty="0">
                <a:solidFill>
                  <a:srgbClr val="4D4D4D"/>
                </a:solidFill>
              </a:rPr>
              <a:t>Verfügt über einen Pool von Freiwilligen, der aus einer Mischung von Experten, Fachleuten, Mitarbeitern und Personen besteht, die in speziellen Bereichen der Krisenbewältigung geschult sind und im Krisenfall eingesetzt werden, z. B. Freiwillige für die </a:t>
            </a:r>
            <a:r>
              <a:rPr lang="en-GB" sz="1500" dirty="0" err="1">
                <a:solidFill>
                  <a:srgbClr val="4D4D4D"/>
                </a:solidFill>
              </a:rPr>
              <a:t>Evakuierung</a:t>
            </a:r>
            <a:r>
              <a:rPr lang="en-GB" sz="1500" dirty="0">
                <a:solidFill>
                  <a:srgbClr val="4D4D4D"/>
                </a:solidFill>
              </a:rPr>
              <a:t> </a:t>
            </a:r>
            <a:r>
              <a:rPr lang="en-GB" sz="1500" dirty="0" err="1">
                <a:solidFill>
                  <a:srgbClr val="4D4D4D"/>
                </a:solidFill>
              </a:rPr>
              <a:t>durch</a:t>
            </a:r>
            <a:r>
              <a:rPr lang="en-GB" sz="1500" dirty="0">
                <a:solidFill>
                  <a:srgbClr val="4D4D4D"/>
                </a:solidFill>
              </a:rPr>
              <a:t> die </a:t>
            </a:r>
            <a:r>
              <a:rPr lang="en-GB" sz="1500" dirty="0" err="1">
                <a:solidFill>
                  <a:srgbClr val="4D4D4D"/>
                </a:solidFill>
              </a:rPr>
              <a:t>Feuerwehr</a:t>
            </a:r>
            <a:r>
              <a:rPr lang="en-GB" sz="1500" dirty="0">
                <a:solidFill>
                  <a:srgbClr val="4D4D4D"/>
                </a:solidFill>
              </a:rPr>
              <a:t>.</a:t>
            </a:r>
            <a:endParaRPr lang="en-IE" sz="1500" dirty="0">
              <a:solidFill>
                <a:srgbClr val="4D4D4D"/>
              </a:solidFill>
            </a:endParaRPr>
          </a:p>
        </p:txBody>
      </p:sp>
      <p:sp>
        <p:nvSpPr>
          <p:cNvPr id="37" name="Text Placeholder 7">
            <a:extLst>
              <a:ext uri="{FF2B5EF4-FFF2-40B4-BE49-F238E27FC236}">
                <a16:creationId xmlns:a16="http://schemas.microsoft.com/office/drawing/2014/main" id="{1A01A369-CDD5-C3A0-AD30-A719240FED8B}"/>
              </a:ext>
            </a:extLst>
          </p:cNvPr>
          <p:cNvSpPr txBox="1">
            <a:spLocks/>
          </p:cNvSpPr>
          <p:nvPr/>
        </p:nvSpPr>
        <p:spPr>
          <a:xfrm>
            <a:off x="2959610" y="4139550"/>
            <a:ext cx="3049353" cy="58222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200" dirty="0">
                <a:solidFill>
                  <a:srgbClr val="4D4D4D"/>
                </a:solidFill>
              </a:rPr>
              <a:t>Ausbildung anbieten</a:t>
            </a:r>
          </a:p>
        </p:txBody>
      </p:sp>
      <p:sp>
        <p:nvSpPr>
          <p:cNvPr id="38" name="Text Placeholder 8">
            <a:extLst>
              <a:ext uri="{FF2B5EF4-FFF2-40B4-BE49-F238E27FC236}">
                <a16:creationId xmlns:a16="http://schemas.microsoft.com/office/drawing/2014/main" id="{538F70F5-37AA-5F15-2819-7076F46EDAD3}"/>
              </a:ext>
            </a:extLst>
          </p:cNvPr>
          <p:cNvSpPr txBox="1">
            <a:spLocks/>
          </p:cNvSpPr>
          <p:nvPr/>
        </p:nvSpPr>
        <p:spPr>
          <a:xfrm>
            <a:off x="2957511" y="4752063"/>
            <a:ext cx="3083460" cy="2013842"/>
          </a:xfrm>
          <a:prstGeom prst="rect">
            <a:avLst/>
          </a:prstGeom>
        </p:spPr>
        <p:txBody>
          <a:bodyPr vert="horz" lIns="91440" tIns="45720" rIns="91440" bIns="45720" rtlCol="0">
            <a:norm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pPr>
            <a:r>
              <a:rPr lang="en-GB" sz="1500" dirty="0">
                <a:solidFill>
                  <a:srgbClr val="4D4D4D"/>
                </a:solidFill>
              </a:rPr>
              <a:t>Das Krisenmanagementzentrum entwickelt, implementiert und aktualisiert Schulungen für das Personal und andere interessierte Parteien im Bereich des Krisen- und Sicherheitsmanagements.</a:t>
            </a:r>
          </a:p>
          <a:p>
            <a:pPr>
              <a:lnSpc>
                <a:spcPct val="100000"/>
              </a:lnSpc>
              <a:spcBef>
                <a:spcPts val="0"/>
              </a:spcBef>
            </a:pPr>
            <a:endParaRPr lang="en-IE" sz="1500" dirty="0">
              <a:solidFill>
                <a:srgbClr val="4D4D4D"/>
              </a:solidFill>
            </a:endParaRPr>
          </a:p>
        </p:txBody>
      </p:sp>
      <p:sp>
        <p:nvSpPr>
          <p:cNvPr id="39" name="Text Placeholder 7">
            <a:extLst>
              <a:ext uri="{FF2B5EF4-FFF2-40B4-BE49-F238E27FC236}">
                <a16:creationId xmlns:a16="http://schemas.microsoft.com/office/drawing/2014/main" id="{48B90D38-4E9A-65A2-07ED-E3DA800A4C09}"/>
              </a:ext>
            </a:extLst>
          </p:cNvPr>
          <p:cNvSpPr txBox="1">
            <a:spLocks/>
          </p:cNvSpPr>
          <p:nvPr/>
        </p:nvSpPr>
        <p:spPr>
          <a:xfrm>
            <a:off x="6033567" y="4008129"/>
            <a:ext cx="3049353" cy="58222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200" dirty="0">
                <a:solidFill>
                  <a:srgbClr val="4D4D4D"/>
                </a:solidFill>
              </a:rPr>
              <a:t>Reiseberatung</a:t>
            </a:r>
          </a:p>
        </p:txBody>
      </p:sp>
      <p:sp>
        <p:nvSpPr>
          <p:cNvPr id="40" name="Text Placeholder 8">
            <a:extLst>
              <a:ext uri="{FF2B5EF4-FFF2-40B4-BE49-F238E27FC236}">
                <a16:creationId xmlns:a16="http://schemas.microsoft.com/office/drawing/2014/main" id="{1BD73246-3EEA-0E72-A707-287D8199A3AE}"/>
              </a:ext>
            </a:extLst>
          </p:cNvPr>
          <p:cNvSpPr txBox="1">
            <a:spLocks/>
          </p:cNvSpPr>
          <p:nvPr/>
        </p:nvSpPr>
        <p:spPr>
          <a:xfrm>
            <a:off x="5993655" y="4257670"/>
            <a:ext cx="3230367" cy="2395025"/>
          </a:xfrm>
          <a:prstGeom prst="rect">
            <a:avLst/>
          </a:prstGeom>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pPr>
            <a:r>
              <a:rPr lang="en-GB" sz="1400" dirty="0">
                <a:solidFill>
                  <a:srgbClr val="4D4D4D"/>
                </a:solidFill>
              </a:rPr>
              <a:t>Das KMZ veröffentlicht und verwaltet Reisehinweise zu Sicherheit und Gefahrenabwehr. Dies geschieht in enger Zusammenarbeit </a:t>
            </a:r>
            <a:r>
              <a:rPr lang="en-GB" sz="1400" dirty="0" err="1">
                <a:solidFill>
                  <a:srgbClr val="4D4D4D"/>
                </a:solidFill>
              </a:rPr>
              <a:t>mit</a:t>
            </a:r>
            <a:r>
              <a:rPr lang="en-GB" sz="1400" dirty="0">
                <a:solidFill>
                  <a:srgbClr val="4D4D4D"/>
                </a:solidFill>
              </a:rPr>
              <a:t> </a:t>
            </a:r>
            <a:r>
              <a:rPr lang="en-GB" sz="1400" dirty="0" err="1">
                <a:solidFill>
                  <a:srgbClr val="4D4D4D"/>
                </a:solidFill>
              </a:rPr>
              <a:t>Regierungs-vertretern</a:t>
            </a:r>
            <a:r>
              <a:rPr lang="en-GB" sz="1400" dirty="0">
                <a:solidFill>
                  <a:srgbClr val="4D4D4D"/>
                </a:solidFill>
              </a:rPr>
              <a:t>, der KLG und anderen regionalen Experten und Beratern. Sie stützen sich auf zuverlässige und aktuelle Quellen. Ziel des KMZ ist es, die Region und ihre Touristen für potenzielle Risiken und </a:t>
            </a:r>
            <a:r>
              <a:rPr lang="en-GB" sz="1400" dirty="0" err="1">
                <a:solidFill>
                  <a:srgbClr val="4D4D4D"/>
                </a:solidFill>
              </a:rPr>
              <a:t>Gefahren</a:t>
            </a:r>
            <a:r>
              <a:rPr lang="en-GB" sz="1400" dirty="0">
                <a:solidFill>
                  <a:srgbClr val="4D4D4D"/>
                </a:solidFill>
              </a:rPr>
              <a:t> </a:t>
            </a:r>
            <a:r>
              <a:rPr lang="en-GB" sz="1400" dirty="0" err="1">
                <a:solidFill>
                  <a:srgbClr val="4D4D4D"/>
                </a:solidFill>
              </a:rPr>
              <a:t>zu</a:t>
            </a:r>
            <a:r>
              <a:rPr lang="en-GB" sz="1400" dirty="0">
                <a:solidFill>
                  <a:srgbClr val="4D4D4D"/>
                </a:solidFill>
              </a:rPr>
              <a:t> </a:t>
            </a:r>
            <a:r>
              <a:rPr lang="en-GB" sz="1400" dirty="0" err="1">
                <a:solidFill>
                  <a:srgbClr val="4D4D4D"/>
                </a:solidFill>
              </a:rPr>
              <a:t>sensibilisieren</a:t>
            </a:r>
            <a:r>
              <a:rPr lang="en-GB" sz="1400" dirty="0">
                <a:solidFill>
                  <a:srgbClr val="4D4D4D"/>
                </a:solidFill>
              </a:rPr>
              <a:t>.</a:t>
            </a:r>
            <a:endParaRPr lang="en-IE" sz="1400" dirty="0">
              <a:solidFill>
                <a:srgbClr val="4D4D4D"/>
              </a:solidFill>
            </a:endParaRPr>
          </a:p>
        </p:txBody>
      </p:sp>
      <p:sp>
        <p:nvSpPr>
          <p:cNvPr id="41" name="Text Placeholder 7">
            <a:extLst>
              <a:ext uri="{FF2B5EF4-FFF2-40B4-BE49-F238E27FC236}">
                <a16:creationId xmlns:a16="http://schemas.microsoft.com/office/drawing/2014/main" id="{15A73018-039B-6DD5-98A4-6C2889B59FED}"/>
              </a:ext>
            </a:extLst>
          </p:cNvPr>
          <p:cNvSpPr txBox="1">
            <a:spLocks/>
          </p:cNvSpPr>
          <p:nvPr/>
        </p:nvSpPr>
        <p:spPr>
          <a:xfrm>
            <a:off x="9154608" y="3913575"/>
            <a:ext cx="3049353" cy="96915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1700" dirty="0">
                <a:solidFill>
                  <a:srgbClr val="4D4D4D"/>
                </a:solidFill>
              </a:rPr>
              <a:t>Zusammenarbeit mit regionalen und externen Akteuren und der KLG</a:t>
            </a:r>
          </a:p>
        </p:txBody>
      </p:sp>
      <p:sp>
        <p:nvSpPr>
          <p:cNvPr id="42" name="Text Placeholder 8">
            <a:extLst>
              <a:ext uri="{FF2B5EF4-FFF2-40B4-BE49-F238E27FC236}">
                <a16:creationId xmlns:a16="http://schemas.microsoft.com/office/drawing/2014/main" id="{CB9E7C84-24A2-E619-4192-2EA8B972ED3B}"/>
              </a:ext>
            </a:extLst>
          </p:cNvPr>
          <p:cNvSpPr txBox="1">
            <a:spLocks/>
          </p:cNvSpPr>
          <p:nvPr/>
        </p:nvSpPr>
        <p:spPr>
          <a:xfrm>
            <a:off x="9137554" y="4650899"/>
            <a:ext cx="3083460" cy="2158387"/>
          </a:xfrm>
          <a:prstGeom prst="rect">
            <a:avLst/>
          </a:prstGeom>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pPr>
            <a:r>
              <a:rPr lang="en-GB" sz="1500" dirty="0">
                <a:solidFill>
                  <a:srgbClr val="4D4D4D"/>
                </a:solidFill>
              </a:rPr>
              <a:t>Sie arbeitet eng mit allen regionalen Partnern, Interessengruppen und Einwohnern der Region zusammen. Sie berichtet an die Lenkungsgruppe. Arbeitet </a:t>
            </a:r>
            <a:r>
              <a:rPr lang="en-GB" sz="1500" dirty="0" err="1">
                <a:solidFill>
                  <a:srgbClr val="4D4D4D"/>
                </a:solidFill>
              </a:rPr>
              <a:t>mit</a:t>
            </a:r>
            <a:r>
              <a:rPr lang="en-GB" sz="1500" dirty="0">
                <a:solidFill>
                  <a:srgbClr val="4D4D4D"/>
                </a:solidFill>
              </a:rPr>
              <a:t> </a:t>
            </a:r>
            <a:r>
              <a:rPr lang="en-GB" sz="1500" dirty="0" err="1">
                <a:solidFill>
                  <a:srgbClr val="4D4D4D"/>
                </a:solidFill>
              </a:rPr>
              <a:t>Versorgungsunternehmen</a:t>
            </a:r>
            <a:r>
              <a:rPr lang="en-GB" sz="1500" dirty="0">
                <a:solidFill>
                  <a:srgbClr val="4D4D4D"/>
                </a:solidFill>
              </a:rPr>
              <a:t>, Verkehr, </a:t>
            </a:r>
            <a:r>
              <a:rPr lang="en-GB" sz="1500" dirty="0" err="1">
                <a:solidFill>
                  <a:srgbClr val="4D4D4D"/>
                </a:solidFill>
              </a:rPr>
              <a:t>usw</a:t>
            </a:r>
            <a:r>
              <a:rPr lang="en-GB" sz="1500" dirty="0">
                <a:solidFill>
                  <a:srgbClr val="4D4D4D"/>
                </a:solidFill>
              </a:rPr>
              <a:t>. zusammen.  Kommuniziert mit PR und Medien.</a:t>
            </a:r>
            <a:endParaRPr lang="en-IE" sz="1500" dirty="0">
              <a:solidFill>
                <a:srgbClr val="4D4D4D"/>
              </a:solidFill>
            </a:endParaRPr>
          </a:p>
        </p:txBody>
      </p:sp>
    </p:spTree>
    <p:extLst>
      <p:ext uri="{BB962C8B-B14F-4D97-AF65-F5344CB8AC3E}">
        <p14:creationId xmlns:p14="http://schemas.microsoft.com/office/powerpoint/2010/main" val="4225687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ECE3EE1-6162-C6C2-E138-6A9805EEBD93}"/>
              </a:ext>
            </a:extLst>
          </p:cNvPr>
          <p:cNvSpPr>
            <a:spLocks noGrp="1"/>
          </p:cNvSpPr>
          <p:nvPr>
            <p:ph type="body" sz="quarter" idx="18"/>
          </p:nvPr>
        </p:nvSpPr>
        <p:spPr>
          <a:xfrm>
            <a:off x="1278835" y="1239841"/>
            <a:ext cx="5836340" cy="5618159"/>
          </a:xfrm>
        </p:spPr>
        <p:txBody>
          <a:bodyPr>
            <a:noAutofit/>
          </a:bodyPr>
          <a:lstStyle/>
          <a:p>
            <a:pPr marL="0" indent="0">
              <a:lnSpc>
                <a:spcPct val="100000"/>
              </a:lnSpc>
              <a:spcBef>
                <a:spcPts val="600"/>
              </a:spcBef>
            </a:pPr>
            <a:r>
              <a:rPr lang="en-GB" sz="2000" dirty="0"/>
              <a:t>Ein Krisenmanagementteam und -zentrum für den Tourismus ist erforderlich, da häufig </a:t>
            </a:r>
            <a:r>
              <a:rPr lang="en-GB" sz="2000" dirty="0" err="1"/>
              <a:t>eine</a:t>
            </a:r>
            <a:r>
              <a:rPr lang="en-GB" sz="2000" dirty="0"/>
              <a:t> </a:t>
            </a:r>
            <a:r>
              <a:rPr lang="en-GB" sz="2000" dirty="0" err="1"/>
              <a:t>zusätzliche</a:t>
            </a:r>
            <a:r>
              <a:rPr lang="en-GB" sz="2000" dirty="0"/>
              <a:t> Krise durch eine andere Krise ausgelöst werden kann. </a:t>
            </a:r>
          </a:p>
          <a:p>
            <a:pPr marL="0" indent="0">
              <a:lnSpc>
                <a:spcPct val="100000"/>
              </a:lnSpc>
              <a:spcBef>
                <a:spcPts val="600"/>
              </a:spcBef>
            </a:pPr>
            <a:endParaRPr lang="en-GB" sz="2000" b="0" i="0" dirty="0">
              <a:effectLst/>
            </a:endParaRPr>
          </a:p>
          <a:p>
            <a:pPr marL="0" indent="0">
              <a:lnSpc>
                <a:spcPct val="100000"/>
              </a:lnSpc>
              <a:spcBef>
                <a:spcPts val="600"/>
              </a:spcBef>
            </a:pPr>
            <a:r>
              <a:rPr lang="en-GB" sz="2000" b="0" i="0" dirty="0" err="1">
                <a:effectLst/>
              </a:rPr>
              <a:t>Während</a:t>
            </a:r>
            <a:r>
              <a:rPr lang="en-GB" sz="2000" b="0" i="0" dirty="0">
                <a:effectLst/>
              </a:rPr>
              <a:t> der Corona-</a:t>
            </a:r>
            <a:r>
              <a:rPr lang="en-GB" sz="2000" b="0" i="0" dirty="0" err="1">
                <a:effectLst/>
              </a:rPr>
              <a:t>Pandemie</a:t>
            </a:r>
            <a:r>
              <a:rPr lang="en-GB" sz="2000" b="0" i="0" dirty="0">
                <a:effectLst/>
              </a:rPr>
              <a:t> </a:t>
            </a:r>
            <a:r>
              <a:rPr lang="en-GB" sz="2000" b="0" i="0" dirty="0" err="1">
                <a:effectLst/>
              </a:rPr>
              <a:t>wurde</a:t>
            </a:r>
            <a:r>
              <a:rPr lang="en-GB" sz="2000" b="0" i="0" dirty="0">
                <a:effectLst/>
              </a:rPr>
              <a:t> berichtet, dass die schwedischen Bürger ihren Urlaub nicht nur zu </a:t>
            </a:r>
            <a:r>
              <a:rPr lang="en-GB" sz="2000" b="0" i="0" dirty="0" err="1">
                <a:effectLst/>
              </a:rPr>
              <a:t>Hause</a:t>
            </a:r>
            <a:r>
              <a:rPr lang="en-GB" sz="2000" b="0" i="0" dirty="0">
                <a:effectLst/>
              </a:rPr>
              <a:t> </a:t>
            </a:r>
            <a:r>
              <a:rPr lang="en-GB" sz="2000" b="0" i="0" dirty="0" err="1">
                <a:effectLst/>
              </a:rPr>
              <a:t>verbrachten</a:t>
            </a:r>
            <a:r>
              <a:rPr lang="en-GB" sz="2000" b="0" i="0" dirty="0">
                <a:effectLst/>
              </a:rPr>
              <a:t>, </a:t>
            </a:r>
            <a:r>
              <a:rPr lang="en-GB" sz="2000" b="0" i="0" dirty="0" err="1">
                <a:effectLst/>
              </a:rPr>
              <a:t>sondern</a:t>
            </a:r>
            <a:r>
              <a:rPr lang="en-GB" sz="2000" b="0" i="0" dirty="0">
                <a:effectLst/>
              </a:rPr>
              <a:t> auch die Beschränkungen missachteten. In dem Bestreben, den zu erwartenden Menschenmassen zu entgehen, </a:t>
            </a:r>
            <a:r>
              <a:rPr lang="en-GB" sz="2000" b="0" i="0" dirty="0" err="1">
                <a:effectLst/>
              </a:rPr>
              <a:t>reisten </a:t>
            </a:r>
            <a:r>
              <a:rPr lang="en-GB" sz="2000" b="0" i="0" dirty="0">
                <a:effectLst/>
              </a:rPr>
              <a:t>mehr Schweden als sonst in die Berge, was jedoch nur zu einer Überfüllung in diesen Gebieten führte. Einige Tourismusunternehmen versuchten, ihren Betrieb umzustellen und Veranstaltungen online </a:t>
            </a:r>
            <a:r>
              <a:rPr lang="en-GB" sz="2000" b="0" i="0" dirty="0" err="1">
                <a:effectLst/>
              </a:rPr>
              <a:t>anzubieten</a:t>
            </a:r>
            <a:r>
              <a:rPr lang="en-GB" sz="2000" dirty="0"/>
              <a:t>.</a:t>
            </a:r>
            <a:r>
              <a:rPr lang="en-GB" sz="2000" b="0" i="0" dirty="0">
                <a:effectLst/>
              </a:rPr>
              <a:t> Insgesamt ging die Zahl der COVID-Fälle in Schweden während der Sommersaison zurück. Dennoch gingen weiterhin Unternehmen in Konkurs, und es war klar, dass die Krise noch nicht vorbei war (20. August 2020).</a:t>
            </a:r>
            <a:endParaRPr lang="en-IE" sz="2000" dirty="0"/>
          </a:p>
        </p:txBody>
      </p:sp>
      <p:sp>
        <p:nvSpPr>
          <p:cNvPr id="4" name="Text Placeholder 3">
            <a:extLst>
              <a:ext uri="{FF2B5EF4-FFF2-40B4-BE49-F238E27FC236}">
                <a16:creationId xmlns:a16="http://schemas.microsoft.com/office/drawing/2014/main" id="{37306B76-422D-7731-97CD-EAC4986286C8}"/>
              </a:ext>
            </a:extLst>
          </p:cNvPr>
          <p:cNvSpPr>
            <a:spLocks noGrp="1"/>
          </p:cNvSpPr>
          <p:nvPr>
            <p:ph type="body" sz="quarter" idx="16"/>
          </p:nvPr>
        </p:nvSpPr>
        <p:spPr>
          <a:xfrm>
            <a:off x="1278835" y="228600"/>
            <a:ext cx="5472814" cy="949131"/>
          </a:xfrm>
        </p:spPr>
        <p:txBody>
          <a:bodyPr>
            <a:normAutofit fontScale="70000" lnSpcReduction="20000"/>
          </a:bodyPr>
          <a:lstStyle/>
          <a:p>
            <a:pPr algn="ctr">
              <a:lnSpc>
                <a:spcPct val="110000"/>
              </a:lnSpc>
              <a:spcBef>
                <a:spcPts val="0"/>
              </a:spcBef>
            </a:pPr>
            <a:r>
              <a:rPr lang="en-IE" b="1" dirty="0"/>
              <a:t>Eine zusätzliche Krise kann innerhalb </a:t>
            </a:r>
            <a:r>
              <a:rPr lang="en-IE" b="1" dirty="0" err="1"/>
              <a:t>einer</a:t>
            </a:r>
            <a:r>
              <a:rPr lang="en-IE" b="1" dirty="0"/>
              <a:t> </a:t>
            </a:r>
            <a:r>
              <a:rPr lang="en-IE" b="1" dirty="0" err="1"/>
              <a:t>anderen</a:t>
            </a:r>
            <a:r>
              <a:rPr lang="en-IE" b="1" dirty="0"/>
              <a:t> </a:t>
            </a:r>
            <a:r>
              <a:rPr lang="en-IE" b="1" dirty="0" err="1"/>
              <a:t>Krise</a:t>
            </a:r>
            <a:r>
              <a:rPr lang="en-IE" b="1" dirty="0"/>
              <a:t> auftreten</a:t>
            </a:r>
          </a:p>
        </p:txBody>
      </p:sp>
      <p:pic>
        <p:nvPicPr>
          <p:cNvPr id="5" name="Graphic 4" descr="Document with solid fill">
            <a:hlinkClick r:id="rId2"/>
            <a:extLst>
              <a:ext uri="{FF2B5EF4-FFF2-40B4-BE49-F238E27FC236}">
                <a16:creationId xmlns:a16="http://schemas.microsoft.com/office/drawing/2014/main" id="{78B8C07E-7A7E-FD1C-67B7-1323E24A44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88615" y="6000751"/>
            <a:ext cx="820470" cy="752474"/>
          </a:xfrm>
          <a:prstGeom prst="rect">
            <a:avLst/>
          </a:prstGeom>
        </p:spPr>
      </p:pic>
      <p:sp>
        <p:nvSpPr>
          <p:cNvPr id="6" name="TextBox 5">
            <a:extLst>
              <a:ext uri="{FF2B5EF4-FFF2-40B4-BE49-F238E27FC236}">
                <a16:creationId xmlns:a16="http://schemas.microsoft.com/office/drawing/2014/main" id="{1ECF12DA-C713-090A-EE40-2DD8154E50C3}"/>
              </a:ext>
            </a:extLst>
          </p:cNvPr>
          <p:cNvSpPr txBox="1"/>
          <p:nvPr/>
        </p:nvSpPr>
        <p:spPr>
          <a:xfrm>
            <a:off x="7946934" y="6105526"/>
            <a:ext cx="4168866" cy="584775"/>
          </a:xfrm>
          <a:prstGeom prst="rect">
            <a:avLst/>
          </a:prstGeom>
          <a:solidFill>
            <a:srgbClr val="F27954"/>
          </a:solidFill>
        </p:spPr>
        <p:txBody>
          <a:bodyPr wrap="square" rtlCol="0">
            <a:spAutoFit/>
          </a:bodyPr>
          <a:lstStyle/>
          <a:p>
            <a:pPr algn="l"/>
            <a:r>
              <a:rPr lang="en-GB" sz="1600" b="0" i="0" dirty="0">
                <a:solidFill>
                  <a:schemeClr val="bg1"/>
                </a:solidFill>
                <a:effectLst/>
                <a:hlinkClick r:id="rId5">
                  <a:extLst>
                    <a:ext uri="{A12FA001-AC4F-418D-AE19-62706E023703}">
                      <ahyp:hlinkClr xmlns:ahyp="http://schemas.microsoft.com/office/drawing/2018/hyperlinkcolor" val="tx"/>
                    </a:ext>
                  </a:extLst>
                </a:hlinkClick>
              </a:rPr>
              <a:t>Widersprüchliche Logiken für das Krisenmanagement im Tourismus</a:t>
            </a:r>
            <a:endParaRPr lang="en-GB" sz="1600" b="0" i="0" dirty="0">
              <a:solidFill>
                <a:schemeClr val="bg1"/>
              </a:solidFill>
              <a:effectLst/>
            </a:endParaRPr>
          </a:p>
        </p:txBody>
      </p:sp>
      <p:pic>
        <p:nvPicPr>
          <p:cNvPr id="2" name="Picture Placeholder 9" descr="A mountain covered in snow&#10;&#10;Description automatically generated with low confidence">
            <a:extLst>
              <a:ext uri="{FF2B5EF4-FFF2-40B4-BE49-F238E27FC236}">
                <a16:creationId xmlns:a16="http://schemas.microsoft.com/office/drawing/2014/main" id="{BB927910-3FD4-5DD3-8120-48437DE50299}"/>
              </a:ext>
            </a:extLst>
          </p:cNvPr>
          <p:cNvPicPr>
            <a:picLocks noGrp="1" noChangeAspect="1"/>
          </p:cNvPicPr>
          <p:nvPr>
            <p:ph type="pic" sz="quarter" idx="10"/>
          </p:nvPr>
        </p:nvPicPr>
        <p:blipFill>
          <a:blip r:embed="rId6"/>
          <a:srcRect l="24413" r="24413"/>
          <a:stretch>
            <a:fillRect/>
          </a:stretch>
        </p:blipFill>
        <p:spPr>
          <a:xfrm>
            <a:off x="7297738" y="228600"/>
            <a:ext cx="4659312" cy="6362700"/>
          </a:xfrm>
        </p:spPr>
      </p:pic>
    </p:spTree>
    <p:extLst>
      <p:ext uri="{BB962C8B-B14F-4D97-AF65-F5344CB8AC3E}">
        <p14:creationId xmlns:p14="http://schemas.microsoft.com/office/powerpoint/2010/main" val="28664201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C69B2824-CF03-806B-A2BF-42CEB4DA742A}"/>
              </a:ext>
            </a:extLst>
          </p:cNvPr>
          <p:cNvSpPr>
            <a:spLocks noGrp="1"/>
          </p:cNvSpPr>
          <p:nvPr>
            <p:ph type="body" sz="quarter" idx="16"/>
          </p:nvPr>
        </p:nvSpPr>
        <p:spPr>
          <a:xfrm>
            <a:off x="137520" y="238027"/>
            <a:ext cx="11470341" cy="582221"/>
          </a:xfrm>
        </p:spPr>
        <p:txBody>
          <a:bodyPr>
            <a:normAutofit fontScale="92500"/>
          </a:bodyPr>
          <a:lstStyle/>
          <a:p>
            <a:pPr algn="ctr"/>
            <a:r>
              <a:rPr lang="en-IE" dirty="0"/>
              <a:t>Die Struktur des </a:t>
            </a:r>
            <a:r>
              <a:rPr lang="en-IE" dirty="0" err="1"/>
              <a:t>Krisenmanagementzentrums</a:t>
            </a:r>
            <a:r>
              <a:rPr lang="en-IE" dirty="0"/>
              <a:t> im Tourismus </a:t>
            </a:r>
          </a:p>
        </p:txBody>
      </p:sp>
      <p:sp>
        <p:nvSpPr>
          <p:cNvPr id="29" name="Flowchart: Connector 28">
            <a:extLst>
              <a:ext uri="{FF2B5EF4-FFF2-40B4-BE49-F238E27FC236}">
                <a16:creationId xmlns:a16="http://schemas.microsoft.com/office/drawing/2014/main" id="{AE60A620-C64B-43B7-065B-6AD53DCEA3EF}"/>
              </a:ext>
            </a:extLst>
          </p:cNvPr>
          <p:cNvSpPr/>
          <p:nvPr/>
        </p:nvSpPr>
        <p:spPr>
          <a:xfrm>
            <a:off x="4624577" y="976256"/>
            <a:ext cx="6600033" cy="5718287"/>
          </a:xfrm>
          <a:prstGeom prst="flowChartConnector">
            <a:avLst/>
          </a:prstGeom>
          <a:solidFill>
            <a:srgbClr val="0EBE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Flowchart: Connector 29">
            <a:extLst>
              <a:ext uri="{FF2B5EF4-FFF2-40B4-BE49-F238E27FC236}">
                <a16:creationId xmlns:a16="http://schemas.microsoft.com/office/drawing/2014/main" id="{F568A06D-2660-9A2C-358B-C93564D0B979}"/>
              </a:ext>
            </a:extLst>
          </p:cNvPr>
          <p:cNvSpPr/>
          <p:nvPr/>
        </p:nvSpPr>
        <p:spPr>
          <a:xfrm>
            <a:off x="6342858" y="2519306"/>
            <a:ext cx="3092763" cy="2559641"/>
          </a:xfrm>
          <a:prstGeom prst="flowChartConnector">
            <a:avLst/>
          </a:prstGeom>
          <a:solidFill>
            <a:srgbClr val="086D6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1" name="Graphic 30" descr="Office worker female outline">
            <a:extLst>
              <a:ext uri="{FF2B5EF4-FFF2-40B4-BE49-F238E27FC236}">
                <a16:creationId xmlns:a16="http://schemas.microsoft.com/office/drawing/2014/main" id="{A536CF6E-1832-994E-8431-D257010C47E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74496" y="3862688"/>
            <a:ext cx="570360" cy="570360"/>
          </a:xfrm>
          <a:prstGeom prst="rect">
            <a:avLst/>
          </a:prstGeom>
        </p:spPr>
      </p:pic>
      <p:pic>
        <p:nvPicPr>
          <p:cNvPr id="32" name="Graphic 31" descr="Office worker male with solid fill">
            <a:extLst>
              <a:ext uri="{FF2B5EF4-FFF2-40B4-BE49-F238E27FC236}">
                <a16:creationId xmlns:a16="http://schemas.microsoft.com/office/drawing/2014/main" id="{8CC19B9D-00AE-1C4E-2E86-6F26FB7CE63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86036" y="5092111"/>
            <a:ext cx="914400" cy="914400"/>
          </a:xfrm>
          <a:prstGeom prst="rect">
            <a:avLst/>
          </a:prstGeom>
        </p:spPr>
      </p:pic>
      <p:pic>
        <p:nvPicPr>
          <p:cNvPr id="33" name="Graphic 32" descr="Male profile with solid fill">
            <a:extLst>
              <a:ext uri="{FF2B5EF4-FFF2-40B4-BE49-F238E27FC236}">
                <a16:creationId xmlns:a16="http://schemas.microsoft.com/office/drawing/2014/main" id="{4603BB07-AB9C-A5D9-E319-CBDD730BA8D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66769" y="1247221"/>
            <a:ext cx="914400" cy="914400"/>
          </a:xfrm>
          <a:prstGeom prst="rect">
            <a:avLst/>
          </a:prstGeom>
        </p:spPr>
      </p:pic>
      <p:pic>
        <p:nvPicPr>
          <p:cNvPr id="34" name="Graphic 33" descr="User outline">
            <a:extLst>
              <a:ext uri="{FF2B5EF4-FFF2-40B4-BE49-F238E27FC236}">
                <a16:creationId xmlns:a16="http://schemas.microsoft.com/office/drawing/2014/main" id="{571204C8-A6FB-0275-1920-0E461353EA1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84621" y="2548979"/>
            <a:ext cx="950110" cy="950110"/>
          </a:xfrm>
          <a:prstGeom prst="rect">
            <a:avLst/>
          </a:prstGeom>
        </p:spPr>
      </p:pic>
      <p:pic>
        <p:nvPicPr>
          <p:cNvPr id="35" name="Graphic 34" descr="Female Profile with solid fill">
            <a:extLst>
              <a:ext uri="{FF2B5EF4-FFF2-40B4-BE49-F238E27FC236}">
                <a16:creationId xmlns:a16="http://schemas.microsoft.com/office/drawing/2014/main" id="{2DEE1A37-44DB-9BF7-8885-377E8B30CBA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671434" y="1233400"/>
            <a:ext cx="914400" cy="914400"/>
          </a:xfrm>
          <a:prstGeom prst="rect">
            <a:avLst/>
          </a:prstGeom>
        </p:spPr>
      </p:pic>
      <p:pic>
        <p:nvPicPr>
          <p:cNvPr id="36" name="Graphic 35" descr="Head with gears with solid fill">
            <a:extLst>
              <a:ext uri="{FF2B5EF4-FFF2-40B4-BE49-F238E27FC236}">
                <a16:creationId xmlns:a16="http://schemas.microsoft.com/office/drawing/2014/main" id="{A4DE1FC0-3F64-3F21-A7AA-CE10AD7E377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641727" y="2227850"/>
            <a:ext cx="914400" cy="914400"/>
          </a:xfrm>
          <a:prstGeom prst="rect">
            <a:avLst/>
          </a:prstGeom>
        </p:spPr>
      </p:pic>
      <p:pic>
        <p:nvPicPr>
          <p:cNvPr id="37" name="Graphic 36" descr="Person with idea with solid fill">
            <a:extLst>
              <a:ext uri="{FF2B5EF4-FFF2-40B4-BE49-F238E27FC236}">
                <a16:creationId xmlns:a16="http://schemas.microsoft.com/office/drawing/2014/main" id="{5410ECB6-0CC1-1077-E337-E532905C435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636197" y="1488445"/>
            <a:ext cx="1124405" cy="1124405"/>
          </a:xfrm>
          <a:prstGeom prst="rect">
            <a:avLst/>
          </a:prstGeom>
        </p:spPr>
      </p:pic>
      <p:pic>
        <p:nvPicPr>
          <p:cNvPr id="38" name="Graphic 37" descr="Children outline">
            <a:extLst>
              <a:ext uri="{FF2B5EF4-FFF2-40B4-BE49-F238E27FC236}">
                <a16:creationId xmlns:a16="http://schemas.microsoft.com/office/drawing/2014/main" id="{7FC458F1-B63E-6A01-C28F-E6DFF896CB2E}"/>
              </a:ext>
            </a:extLst>
          </p:cNvPr>
          <p:cNvPicPr>
            <a:picLocks noChangeAspect="1"/>
          </p:cNvPicPr>
          <p:nvPr/>
        </p:nvPicPr>
        <p:blipFill rotWithShape="1">
          <a:blip r:embed="rId16">
            <a:extLst>
              <a:ext uri="{96DAC541-7B7A-43D3-8B79-37D633B846F1}">
                <asvg:svgBlip xmlns:asvg="http://schemas.microsoft.com/office/drawing/2016/SVG/main" r:embed="rId17"/>
              </a:ext>
            </a:extLst>
          </a:blip>
          <a:srcRect t="1944" r="27626"/>
          <a:stretch/>
        </p:blipFill>
        <p:spPr>
          <a:xfrm>
            <a:off x="9074910" y="4409354"/>
            <a:ext cx="1122664" cy="1521035"/>
          </a:xfrm>
          <a:prstGeom prst="rect">
            <a:avLst/>
          </a:prstGeom>
        </p:spPr>
      </p:pic>
      <p:pic>
        <p:nvPicPr>
          <p:cNvPr id="39" name="Graphic 38" descr="Call center with solid fill">
            <a:extLst>
              <a:ext uri="{FF2B5EF4-FFF2-40B4-BE49-F238E27FC236}">
                <a16:creationId xmlns:a16="http://schemas.microsoft.com/office/drawing/2014/main" id="{3E64A5A0-00BC-849D-EDA3-A87AB776B5F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585718" y="4443067"/>
            <a:ext cx="1020395" cy="1020395"/>
          </a:xfrm>
          <a:prstGeom prst="rect">
            <a:avLst/>
          </a:prstGeom>
        </p:spPr>
      </p:pic>
      <p:sp>
        <p:nvSpPr>
          <p:cNvPr id="40" name="TextBox 39">
            <a:extLst>
              <a:ext uri="{FF2B5EF4-FFF2-40B4-BE49-F238E27FC236}">
                <a16:creationId xmlns:a16="http://schemas.microsoft.com/office/drawing/2014/main" id="{5497DC0C-CDCA-B610-7E77-07CF26EF9036}"/>
              </a:ext>
            </a:extLst>
          </p:cNvPr>
          <p:cNvSpPr txBox="1"/>
          <p:nvPr/>
        </p:nvSpPr>
        <p:spPr>
          <a:xfrm>
            <a:off x="7247271" y="3468928"/>
            <a:ext cx="1400175" cy="307777"/>
          </a:xfrm>
          <a:prstGeom prst="rect">
            <a:avLst/>
          </a:prstGeom>
          <a:noFill/>
        </p:spPr>
        <p:txBody>
          <a:bodyPr wrap="square" rtlCol="0">
            <a:spAutoFit/>
          </a:bodyPr>
          <a:lstStyle/>
          <a:p>
            <a:pPr algn="ctr"/>
            <a:r>
              <a:rPr lang="en-US" sz="1400" b="1" dirty="0">
                <a:solidFill>
                  <a:schemeClr val="bg1"/>
                </a:solidFill>
              </a:rPr>
              <a:t>Manager</a:t>
            </a:r>
            <a:endParaRPr lang="en-IE" sz="1400" b="1" dirty="0">
              <a:solidFill>
                <a:schemeClr val="bg1"/>
              </a:solidFill>
            </a:endParaRPr>
          </a:p>
        </p:txBody>
      </p:sp>
      <p:sp>
        <p:nvSpPr>
          <p:cNvPr id="41" name="TextBox 40">
            <a:extLst>
              <a:ext uri="{FF2B5EF4-FFF2-40B4-BE49-F238E27FC236}">
                <a16:creationId xmlns:a16="http://schemas.microsoft.com/office/drawing/2014/main" id="{A35AB77D-DED2-CFFB-B43E-76D2CB946A7C}"/>
              </a:ext>
            </a:extLst>
          </p:cNvPr>
          <p:cNvSpPr txBox="1"/>
          <p:nvPr/>
        </p:nvSpPr>
        <p:spPr>
          <a:xfrm>
            <a:off x="7153351" y="4392068"/>
            <a:ext cx="1710366" cy="523220"/>
          </a:xfrm>
          <a:prstGeom prst="rect">
            <a:avLst/>
          </a:prstGeom>
          <a:noFill/>
        </p:spPr>
        <p:txBody>
          <a:bodyPr wrap="square" rtlCol="0">
            <a:spAutoFit/>
          </a:bodyPr>
          <a:lstStyle/>
          <a:p>
            <a:pPr algn="ctr"/>
            <a:r>
              <a:rPr lang="de-DE" sz="1400" b="1" dirty="0">
                <a:solidFill>
                  <a:schemeClr val="bg1"/>
                </a:solidFill>
              </a:rPr>
              <a:t>Assistent des Managers</a:t>
            </a:r>
          </a:p>
        </p:txBody>
      </p:sp>
      <p:pic>
        <p:nvPicPr>
          <p:cNvPr id="42" name="Graphic 41" descr="Programmer female with solid fill">
            <a:extLst>
              <a:ext uri="{FF2B5EF4-FFF2-40B4-BE49-F238E27FC236}">
                <a16:creationId xmlns:a16="http://schemas.microsoft.com/office/drawing/2014/main" id="{15F08F91-09A9-4BC5-B012-2B4ABE68A74B}"/>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227837" y="3373520"/>
            <a:ext cx="914400" cy="914400"/>
          </a:xfrm>
          <a:prstGeom prst="rect">
            <a:avLst/>
          </a:prstGeom>
        </p:spPr>
      </p:pic>
      <p:sp>
        <p:nvSpPr>
          <p:cNvPr id="43" name="TextBox 42">
            <a:extLst>
              <a:ext uri="{FF2B5EF4-FFF2-40B4-BE49-F238E27FC236}">
                <a16:creationId xmlns:a16="http://schemas.microsoft.com/office/drawing/2014/main" id="{1C9E45E6-F1F4-EFF1-632D-82656E660B5B}"/>
              </a:ext>
            </a:extLst>
          </p:cNvPr>
          <p:cNvSpPr txBox="1"/>
          <p:nvPr/>
        </p:nvSpPr>
        <p:spPr>
          <a:xfrm>
            <a:off x="4843846" y="4242972"/>
            <a:ext cx="1400175" cy="738664"/>
          </a:xfrm>
          <a:prstGeom prst="rect">
            <a:avLst/>
          </a:prstGeom>
          <a:noFill/>
        </p:spPr>
        <p:txBody>
          <a:bodyPr wrap="square" rtlCol="0">
            <a:spAutoFit/>
          </a:bodyPr>
          <a:lstStyle/>
          <a:p>
            <a:pPr algn="ctr"/>
            <a:r>
              <a:rPr lang="en-US" sz="1400" b="1" dirty="0">
                <a:solidFill>
                  <a:srgbClr val="000000"/>
                </a:solidFill>
              </a:rPr>
              <a:t>Datenexperte &amp; Bericht</a:t>
            </a:r>
          </a:p>
          <a:p>
            <a:pPr algn="ctr"/>
            <a:endParaRPr lang="en-IE" sz="1400" b="1" dirty="0">
              <a:solidFill>
                <a:srgbClr val="000000"/>
              </a:solidFill>
            </a:endParaRPr>
          </a:p>
        </p:txBody>
      </p:sp>
      <p:sp>
        <p:nvSpPr>
          <p:cNvPr id="44" name="TextBox 43">
            <a:extLst>
              <a:ext uri="{FF2B5EF4-FFF2-40B4-BE49-F238E27FC236}">
                <a16:creationId xmlns:a16="http://schemas.microsoft.com/office/drawing/2014/main" id="{268DF1E3-99FF-5E80-6FE4-C0BE7655BA39}"/>
              </a:ext>
            </a:extLst>
          </p:cNvPr>
          <p:cNvSpPr txBox="1"/>
          <p:nvPr/>
        </p:nvSpPr>
        <p:spPr>
          <a:xfrm>
            <a:off x="9421920" y="3058840"/>
            <a:ext cx="1709775" cy="1600438"/>
          </a:xfrm>
          <a:prstGeom prst="rect">
            <a:avLst/>
          </a:prstGeom>
          <a:noFill/>
        </p:spPr>
        <p:txBody>
          <a:bodyPr wrap="square" rtlCol="0">
            <a:spAutoFit/>
          </a:bodyPr>
          <a:lstStyle/>
          <a:p>
            <a:pPr algn="ctr"/>
            <a:r>
              <a:rPr lang="en-US" sz="1400" b="1" dirty="0">
                <a:solidFill>
                  <a:srgbClr val="000000"/>
                </a:solidFill>
              </a:rPr>
              <a:t>Kompetente Krisenbeauftragte in spezialisierten Diensten, z. B. </a:t>
            </a:r>
            <a:r>
              <a:rPr lang="en-US" sz="1400" dirty="0">
                <a:solidFill>
                  <a:srgbClr val="000000"/>
                </a:solidFill>
              </a:rPr>
              <a:t>Tourismus, Krise, Finanzen, Versicherung, Recht</a:t>
            </a:r>
          </a:p>
          <a:p>
            <a:pPr algn="ctr"/>
            <a:endParaRPr lang="en-IE" sz="1400" b="1" dirty="0">
              <a:solidFill>
                <a:srgbClr val="000000"/>
              </a:solidFill>
            </a:endParaRPr>
          </a:p>
        </p:txBody>
      </p:sp>
      <p:sp>
        <p:nvSpPr>
          <p:cNvPr id="45" name="TextBox 44">
            <a:extLst>
              <a:ext uri="{FF2B5EF4-FFF2-40B4-BE49-F238E27FC236}">
                <a16:creationId xmlns:a16="http://schemas.microsoft.com/office/drawing/2014/main" id="{B6F2696D-2778-1183-A98D-F5A0391D2187}"/>
              </a:ext>
            </a:extLst>
          </p:cNvPr>
          <p:cNvSpPr txBox="1"/>
          <p:nvPr/>
        </p:nvSpPr>
        <p:spPr>
          <a:xfrm>
            <a:off x="8762470" y="5593359"/>
            <a:ext cx="1709775" cy="523220"/>
          </a:xfrm>
          <a:prstGeom prst="rect">
            <a:avLst/>
          </a:prstGeom>
          <a:noFill/>
        </p:spPr>
        <p:txBody>
          <a:bodyPr wrap="square" rtlCol="0">
            <a:spAutoFit/>
          </a:bodyPr>
          <a:lstStyle/>
          <a:p>
            <a:pPr algn="ctr"/>
            <a:r>
              <a:rPr lang="en-US" sz="1400" b="1" dirty="0">
                <a:solidFill>
                  <a:srgbClr val="000000"/>
                </a:solidFill>
              </a:rPr>
              <a:t>Logistik</a:t>
            </a:r>
          </a:p>
          <a:p>
            <a:pPr algn="ctr"/>
            <a:endParaRPr lang="en-IE" sz="1400" b="1" dirty="0">
              <a:solidFill>
                <a:srgbClr val="000000"/>
              </a:solidFill>
            </a:endParaRPr>
          </a:p>
        </p:txBody>
      </p:sp>
      <p:sp>
        <p:nvSpPr>
          <p:cNvPr id="46" name="TextBox 45">
            <a:extLst>
              <a:ext uri="{FF2B5EF4-FFF2-40B4-BE49-F238E27FC236}">
                <a16:creationId xmlns:a16="http://schemas.microsoft.com/office/drawing/2014/main" id="{5EA9F01D-FEE5-4C45-73AC-1E3EE54CC660}"/>
              </a:ext>
            </a:extLst>
          </p:cNvPr>
          <p:cNvSpPr txBox="1"/>
          <p:nvPr/>
        </p:nvSpPr>
        <p:spPr>
          <a:xfrm>
            <a:off x="5768378" y="5408609"/>
            <a:ext cx="1400175" cy="738664"/>
          </a:xfrm>
          <a:prstGeom prst="rect">
            <a:avLst/>
          </a:prstGeom>
          <a:noFill/>
        </p:spPr>
        <p:txBody>
          <a:bodyPr wrap="square" rtlCol="0">
            <a:spAutoFit/>
          </a:bodyPr>
          <a:lstStyle/>
          <a:p>
            <a:pPr algn="ctr"/>
            <a:r>
              <a:rPr lang="en-US" sz="1400" b="1" dirty="0">
                <a:solidFill>
                  <a:srgbClr val="000000"/>
                </a:solidFill>
              </a:rPr>
              <a:t>PR-Beauftragter &amp; Kommunikator</a:t>
            </a:r>
          </a:p>
          <a:p>
            <a:pPr algn="ctr"/>
            <a:endParaRPr lang="en-IE" sz="1400" b="1" dirty="0">
              <a:solidFill>
                <a:srgbClr val="000000"/>
              </a:solidFill>
            </a:endParaRPr>
          </a:p>
        </p:txBody>
      </p:sp>
      <p:sp>
        <p:nvSpPr>
          <p:cNvPr id="47" name="TextBox 46">
            <a:extLst>
              <a:ext uri="{FF2B5EF4-FFF2-40B4-BE49-F238E27FC236}">
                <a16:creationId xmlns:a16="http://schemas.microsoft.com/office/drawing/2014/main" id="{B22E93A2-2CAA-EA26-4C9F-7807BC72F817}"/>
              </a:ext>
            </a:extLst>
          </p:cNvPr>
          <p:cNvSpPr txBox="1"/>
          <p:nvPr/>
        </p:nvSpPr>
        <p:spPr>
          <a:xfrm>
            <a:off x="4740926" y="2522691"/>
            <a:ext cx="1793509" cy="923330"/>
          </a:xfrm>
          <a:prstGeom prst="rect">
            <a:avLst/>
          </a:prstGeom>
          <a:noFill/>
        </p:spPr>
        <p:txBody>
          <a:bodyPr wrap="square" rtlCol="0">
            <a:spAutoFit/>
          </a:bodyPr>
          <a:lstStyle/>
          <a:p>
            <a:pPr algn="ctr"/>
            <a:r>
              <a:rPr lang="en-US" sz="1400" b="1" dirty="0">
                <a:solidFill>
                  <a:srgbClr val="000000"/>
                </a:solidFill>
              </a:rPr>
              <a:t>Unterstützung bei Planung und Aufklärung</a:t>
            </a:r>
          </a:p>
          <a:p>
            <a:pPr algn="ctr"/>
            <a:r>
              <a:rPr lang="en-US" sz="1200" dirty="0">
                <a:solidFill>
                  <a:srgbClr val="000000"/>
                </a:solidFill>
              </a:rPr>
              <a:t>z. B. Hotels, Restaurants</a:t>
            </a:r>
            <a:endParaRPr lang="en-IE" sz="1400" b="1" dirty="0">
              <a:solidFill>
                <a:srgbClr val="000000"/>
              </a:solidFill>
            </a:endParaRPr>
          </a:p>
        </p:txBody>
      </p:sp>
      <p:sp>
        <p:nvSpPr>
          <p:cNvPr id="48" name="TextBox 47">
            <a:extLst>
              <a:ext uri="{FF2B5EF4-FFF2-40B4-BE49-F238E27FC236}">
                <a16:creationId xmlns:a16="http://schemas.microsoft.com/office/drawing/2014/main" id="{08F2F20B-B4FF-A1BF-82FC-84B04CFC1F20}"/>
              </a:ext>
            </a:extLst>
          </p:cNvPr>
          <p:cNvSpPr txBox="1"/>
          <p:nvPr/>
        </p:nvSpPr>
        <p:spPr>
          <a:xfrm>
            <a:off x="8017707" y="2068735"/>
            <a:ext cx="1599651" cy="523220"/>
          </a:xfrm>
          <a:prstGeom prst="rect">
            <a:avLst/>
          </a:prstGeom>
          <a:noFill/>
        </p:spPr>
        <p:txBody>
          <a:bodyPr wrap="square" rtlCol="0">
            <a:spAutoFit/>
          </a:bodyPr>
          <a:lstStyle/>
          <a:p>
            <a:pPr algn="ctr"/>
            <a:r>
              <a:rPr lang="en-US" sz="1400" b="1" dirty="0">
                <a:solidFill>
                  <a:srgbClr val="000000"/>
                </a:solidFill>
              </a:rPr>
              <a:t>Betrieb</a:t>
            </a:r>
          </a:p>
          <a:p>
            <a:pPr algn="ctr"/>
            <a:endParaRPr lang="en-IE" sz="1400" b="1" dirty="0">
              <a:solidFill>
                <a:srgbClr val="000000"/>
              </a:solidFill>
            </a:endParaRPr>
          </a:p>
        </p:txBody>
      </p:sp>
      <p:sp>
        <p:nvSpPr>
          <p:cNvPr id="49" name="TextBox 48">
            <a:extLst>
              <a:ext uri="{FF2B5EF4-FFF2-40B4-BE49-F238E27FC236}">
                <a16:creationId xmlns:a16="http://schemas.microsoft.com/office/drawing/2014/main" id="{834A0A49-9601-E19E-4050-143C4565DD3D}"/>
              </a:ext>
            </a:extLst>
          </p:cNvPr>
          <p:cNvSpPr txBox="1"/>
          <p:nvPr/>
        </p:nvSpPr>
        <p:spPr>
          <a:xfrm>
            <a:off x="7069705" y="5919278"/>
            <a:ext cx="2005205" cy="738664"/>
          </a:xfrm>
          <a:prstGeom prst="rect">
            <a:avLst/>
          </a:prstGeom>
          <a:noFill/>
        </p:spPr>
        <p:txBody>
          <a:bodyPr wrap="square" rtlCol="0">
            <a:spAutoFit/>
          </a:bodyPr>
          <a:lstStyle/>
          <a:p>
            <a:pPr algn="ctr"/>
            <a:r>
              <a:rPr lang="en-US" sz="1400" b="1" dirty="0">
                <a:solidFill>
                  <a:srgbClr val="000000"/>
                </a:solidFill>
              </a:rPr>
              <a:t>Regierungsbeauftragter &amp; Verbindungsperson</a:t>
            </a:r>
          </a:p>
          <a:p>
            <a:pPr algn="ctr"/>
            <a:endParaRPr lang="en-IE" sz="1400" b="1" dirty="0">
              <a:solidFill>
                <a:srgbClr val="000000"/>
              </a:solidFill>
            </a:endParaRPr>
          </a:p>
        </p:txBody>
      </p:sp>
      <p:sp>
        <p:nvSpPr>
          <p:cNvPr id="50" name="TextBox 49">
            <a:extLst>
              <a:ext uri="{FF2B5EF4-FFF2-40B4-BE49-F238E27FC236}">
                <a16:creationId xmlns:a16="http://schemas.microsoft.com/office/drawing/2014/main" id="{E37A6FEA-5185-395B-4049-9CE729BEF78A}"/>
              </a:ext>
            </a:extLst>
          </p:cNvPr>
          <p:cNvSpPr txBox="1"/>
          <p:nvPr/>
        </p:nvSpPr>
        <p:spPr>
          <a:xfrm>
            <a:off x="301778" y="1233400"/>
            <a:ext cx="4277430" cy="4832092"/>
          </a:xfrm>
          <a:prstGeom prst="rect">
            <a:avLst/>
          </a:prstGeom>
          <a:noFill/>
        </p:spPr>
        <p:txBody>
          <a:bodyPr wrap="square" rtlCol="0">
            <a:spAutoFit/>
          </a:bodyPr>
          <a:lstStyle/>
          <a:p>
            <a:pPr algn="ctr"/>
            <a:r>
              <a:rPr lang="en-US" sz="2200" dirty="0">
                <a:solidFill>
                  <a:srgbClr val="916395"/>
                </a:solidFill>
              </a:rPr>
              <a:t>Jedes Mitglied des </a:t>
            </a:r>
            <a:r>
              <a:rPr lang="en-US" sz="2200" dirty="0" err="1">
                <a:solidFill>
                  <a:srgbClr val="916395"/>
                </a:solidFill>
              </a:rPr>
              <a:t>Krisenmanagementzentrums</a:t>
            </a:r>
            <a:r>
              <a:rPr lang="en-US" sz="2200" dirty="0">
                <a:solidFill>
                  <a:srgbClr val="916395"/>
                </a:solidFill>
              </a:rPr>
              <a:t> </a:t>
            </a:r>
            <a:r>
              <a:rPr lang="en-US" sz="2200" dirty="0" err="1">
                <a:solidFill>
                  <a:srgbClr val="916395"/>
                </a:solidFill>
              </a:rPr>
              <a:t>spielt</a:t>
            </a:r>
            <a:r>
              <a:rPr lang="en-US" sz="2200" dirty="0">
                <a:solidFill>
                  <a:srgbClr val="916395"/>
                </a:solidFill>
              </a:rPr>
              <a:t>  </a:t>
            </a:r>
            <a:r>
              <a:rPr lang="en-US" sz="2200" dirty="0" err="1">
                <a:solidFill>
                  <a:srgbClr val="916395"/>
                </a:solidFill>
              </a:rPr>
              <a:t>eine</a:t>
            </a:r>
            <a:r>
              <a:rPr lang="en-US" sz="2200" dirty="0">
                <a:solidFill>
                  <a:srgbClr val="916395"/>
                </a:solidFill>
              </a:rPr>
              <a:t> </a:t>
            </a:r>
            <a:r>
              <a:rPr lang="en-US" sz="2200" dirty="0" err="1">
                <a:solidFill>
                  <a:srgbClr val="916395"/>
                </a:solidFill>
              </a:rPr>
              <a:t>wichtige</a:t>
            </a:r>
            <a:r>
              <a:rPr lang="en-US" sz="2200" dirty="0">
                <a:solidFill>
                  <a:srgbClr val="916395"/>
                </a:solidFill>
              </a:rPr>
              <a:t> Rolle bei der Abschwächung und Bewältigung einer </a:t>
            </a:r>
            <a:r>
              <a:rPr lang="en-US" sz="2200" dirty="0" err="1">
                <a:solidFill>
                  <a:srgbClr val="916395"/>
                </a:solidFill>
              </a:rPr>
              <a:t>regionalen</a:t>
            </a:r>
            <a:r>
              <a:rPr lang="en-US" sz="2200" dirty="0">
                <a:solidFill>
                  <a:srgbClr val="916395"/>
                </a:solidFill>
              </a:rPr>
              <a:t> </a:t>
            </a:r>
            <a:r>
              <a:rPr lang="en-US" sz="2200" dirty="0" err="1">
                <a:solidFill>
                  <a:srgbClr val="916395"/>
                </a:solidFill>
              </a:rPr>
              <a:t>Krise</a:t>
            </a:r>
            <a:r>
              <a:rPr lang="en-US" sz="2200" dirty="0">
                <a:solidFill>
                  <a:srgbClr val="916395"/>
                </a:solidFill>
              </a:rPr>
              <a:t>.</a:t>
            </a:r>
          </a:p>
          <a:p>
            <a:pPr algn="ctr"/>
            <a:endParaRPr lang="en-US" sz="2200" dirty="0">
              <a:solidFill>
                <a:srgbClr val="916395"/>
              </a:solidFill>
            </a:endParaRPr>
          </a:p>
          <a:p>
            <a:pPr algn="ctr"/>
            <a:r>
              <a:rPr lang="en-US" sz="2200" dirty="0" err="1">
                <a:solidFill>
                  <a:srgbClr val="4D4D4D"/>
                </a:solidFill>
              </a:rPr>
              <a:t>Damit</a:t>
            </a:r>
            <a:r>
              <a:rPr lang="en-US" sz="2200" dirty="0">
                <a:solidFill>
                  <a:srgbClr val="4D4D4D"/>
                </a:solidFill>
              </a:rPr>
              <a:t> das Krisenmanagementzentrum funktionieren kann, benötigt es Schlüsselpersonal, das die </a:t>
            </a:r>
            <a:r>
              <a:rPr lang="en-US" sz="2200" dirty="0" err="1">
                <a:solidFill>
                  <a:srgbClr val="4D4D4D"/>
                </a:solidFill>
              </a:rPr>
              <a:t>wichtigsten</a:t>
            </a:r>
            <a:r>
              <a:rPr lang="en-US" sz="2200" dirty="0">
                <a:solidFill>
                  <a:srgbClr val="4D4D4D"/>
                </a:solidFill>
              </a:rPr>
              <a:t> </a:t>
            </a:r>
            <a:r>
              <a:rPr lang="en-US" sz="2200" dirty="0" err="1">
                <a:solidFill>
                  <a:srgbClr val="4D4D4D"/>
                </a:solidFill>
              </a:rPr>
              <a:t>Krisenfunktionen</a:t>
            </a:r>
            <a:r>
              <a:rPr lang="en-US" sz="2200" dirty="0">
                <a:solidFill>
                  <a:srgbClr val="4D4D4D"/>
                </a:solidFill>
              </a:rPr>
              <a:t> </a:t>
            </a:r>
            <a:r>
              <a:rPr lang="en-US" sz="2200" dirty="0" err="1">
                <a:solidFill>
                  <a:srgbClr val="4D4D4D"/>
                </a:solidFill>
              </a:rPr>
              <a:t>durchführt</a:t>
            </a:r>
            <a:r>
              <a:rPr lang="en-US" sz="2200" dirty="0">
                <a:solidFill>
                  <a:srgbClr val="4D4D4D"/>
                </a:solidFill>
              </a:rPr>
              <a:t>.</a:t>
            </a:r>
          </a:p>
          <a:p>
            <a:pPr algn="ctr"/>
            <a:endParaRPr lang="en-US" sz="2200" dirty="0">
              <a:solidFill>
                <a:srgbClr val="4D4D4D"/>
              </a:solidFill>
            </a:endParaRPr>
          </a:p>
          <a:p>
            <a:pPr algn="ctr"/>
            <a:endParaRPr lang="en-IE" sz="2200" dirty="0">
              <a:solidFill>
                <a:srgbClr val="4D4D4D"/>
              </a:solidFill>
            </a:endParaRPr>
          </a:p>
        </p:txBody>
      </p:sp>
    </p:spTree>
    <p:extLst>
      <p:ext uri="{BB962C8B-B14F-4D97-AF65-F5344CB8AC3E}">
        <p14:creationId xmlns:p14="http://schemas.microsoft.com/office/powerpoint/2010/main" val="28017866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0E33C12-F28F-12BF-7E3A-98D34B93134C}"/>
              </a:ext>
            </a:extLst>
          </p:cNvPr>
          <p:cNvSpPr>
            <a:spLocks noGrp="1"/>
          </p:cNvSpPr>
          <p:nvPr>
            <p:ph type="body" sz="quarter" idx="20"/>
          </p:nvPr>
        </p:nvSpPr>
        <p:spPr>
          <a:xfrm>
            <a:off x="5235627" y="691562"/>
            <a:ext cx="6886574" cy="5889576"/>
          </a:xfrm>
        </p:spPr>
        <p:txBody>
          <a:bodyPr/>
          <a:lstStyle/>
          <a:p>
            <a:pPr marL="742950" lvl="1" indent="-285750" algn="l" rtl="0" fontAlgn="base">
              <a:buFont typeface="Arial" panose="020B0604020202020204" pitchFamily="34" charset="0"/>
              <a:buChar char="•"/>
            </a:pPr>
            <a:r>
              <a:rPr lang="en-GB" sz="2200" b="1" i="0" dirty="0">
                <a:effectLst/>
                <a:latin typeface="+mn-lt"/>
              </a:rPr>
              <a:t>Verwaltet die gesamte Krisenreaktion </a:t>
            </a:r>
            <a:r>
              <a:rPr lang="en-GB" sz="2200" b="0" i="0" dirty="0">
                <a:effectLst/>
                <a:latin typeface="+mn-lt"/>
              </a:rPr>
              <a:t>und die Umsetzung des Krisenmanagementplans.</a:t>
            </a:r>
          </a:p>
          <a:p>
            <a:pPr marL="742950" lvl="1" indent="-285750" algn="l" rtl="0" fontAlgn="base">
              <a:buFont typeface="Arial" panose="020B0604020202020204" pitchFamily="34" charset="0"/>
              <a:buChar char="•"/>
            </a:pPr>
            <a:r>
              <a:rPr lang="en-GB" sz="2200" b="1" i="0" dirty="0">
                <a:effectLst/>
                <a:latin typeface="+mn-lt"/>
              </a:rPr>
              <a:t>Hauptkommunikator </a:t>
            </a:r>
            <a:r>
              <a:rPr lang="en-GB" sz="2200" b="0" i="0" dirty="0">
                <a:effectLst/>
                <a:latin typeface="+mn-lt"/>
              </a:rPr>
              <a:t>und </a:t>
            </a:r>
            <a:r>
              <a:rPr lang="en-GB" sz="2200" b="1" i="0" dirty="0">
                <a:effectLst/>
                <a:latin typeface="+mn-lt"/>
              </a:rPr>
              <a:t>Ansprechpartner </a:t>
            </a:r>
            <a:r>
              <a:rPr lang="en-GB" sz="2200" b="0" i="0" dirty="0">
                <a:effectLst/>
                <a:latin typeface="+mn-lt"/>
              </a:rPr>
              <a:t>für alle KMZ-</a:t>
            </a:r>
            <a:r>
              <a:rPr lang="en-GB" sz="2200" b="0" i="0" dirty="0" err="1">
                <a:effectLst/>
                <a:latin typeface="+mn-lt"/>
              </a:rPr>
              <a:t>Teammitglieder</a:t>
            </a:r>
            <a:r>
              <a:rPr lang="en-GB" sz="2200" b="0" i="0" dirty="0">
                <a:effectLst/>
                <a:latin typeface="+mn-lt"/>
              </a:rPr>
              <a:t> und Notfallteams</a:t>
            </a:r>
          </a:p>
          <a:p>
            <a:pPr marL="742950" lvl="1" indent="-285750" algn="l" rtl="0" fontAlgn="base">
              <a:buFont typeface="Arial" panose="020B0604020202020204" pitchFamily="34" charset="0"/>
              <a:buChar char="•"/>
            </a:pPr>
            <a:r>
              <a:rPr lang="en-GB" sz="2200" b="1" dirty="0" err="1"/>
              <a:t>Kommunikation</a:t>
            </a:r>
            <a:r>
              <a:rPr lang="en-GB" sz="2200" b="1" dirty="0"/>
              <a:t> </a:t>
            </a:r>
            <a:r>
              <a:rPr lang="en-GB" sz="2200" b="1" i="0" dirty="0">
                <a:effectLst/>
                <a:latin typeface="+mn-lt"/>
              </a:rPr>
              <a:t>und Zusammenarbeit </a:t>
            </a:r>
            <a:r>
              <a:rPr lang="en-GB" sz="2200" b="0" i="0" dirty="0">
                <a:effectLst/>
                <a:latin typeface="+mn-lt"/>
              </a:rPr>
              <a:t>mit externen regionalen Gruppen, Medien, PR und Unternehmen</a:t>
            </a:r>
          </a:p>
          <a:p>
            <a:pPr marL="742950" lvl="1" indent="-285750" algn="l" rtl="0" fontAlgn="base">
              <a:buFont typeface="Arial" panose="020B0604020202020204" pitchFamily="34" charset="0"/>
              <a:buChar char="•"/>
            </a:pPr>
            <a:r>
              <a:rPr lang="en-GB" sz="2200" b="0" i="0" dirty="0">
                <a:effectLst/>
                <a:latin typeface="+mn-lt"/>
              </a:rPr>
              <a:t>Beschaffung und Förderung von </a:t>
            </a:r>
            <a:r>
              <a:rPr lang="en-GB" sz="2200" b="1" i="0" dirty="0">
                <a:effectLst/>
                <a:latin typeface="+mn-lt"/>
              </a:rPr>
              <a:t>Ressourcen und Schulungen</a:t>
            </a:r>
          </a:p>
          <a:p>
            <a:pPr marL="742950" lvl="1" indent="-285750" algn="l" rtl="0" fontAlgn="base">
              <a:buFont typeface="Arial" panose="020B0604020202020204" pitchFamily="34" charset="0"/>
              <a:buChar char="•"/>
            </a:pPr>
            <a:r>
              <a:rPr lang="en-GB" sz="2200" b="1" i="0" dirty="0">
                <a:effectLst/>
                <a:latin typeface="+mn-lt"/>
              </a:rPr>
              <a:t>Koordinierung und Berichterstattung </a:t>
            </a:r>
            <a:r>
              <a:rPr lang="en-GB" sz="2200" b="0" i="0" dirty="0">
                <a:effectLst/>
                <a:latin typeface="+mn-lt"/>
              </a:rPr>
              <a:t>mit der Führungsebene, d.h. der Krisenlenkungsgruppe</a:t>
            </a:r>
          </a:p>
          <a:p>
            <a:pPr marL="742950" lvl="1" indent="-285750" algn="l" rtl="0" fontAlgn="base">
              <a:buFont typeface="Arial" panose="020B0604020202020204" pitchFamily="34" charset="0"/>
              <a:buChar char="•"/>
            </a:pPr>
            <a:r>
              <a:rPr lang="en-GB" sz="2200" b="1" i="0" dirty="0">
                <a:effectLst/>
                <a:latin typeface="+mn-lt"/>
              </a:rPr>
              <a:t>Streitigkeiten und </a:t>
            </a:r>
            <a:r>
              <a:rPr lang="en-GB" sz="2200" b="0" i="0" dirty="0">
                <a:effectLst/>
                <a:latin typeface="+mn-lt"/>
              </a:rPr>
              <a:t>schwierige Situationen </a:t>
            </a:r>
            <a:r>
              <a:rPr lang="en-GB" sz="2200" b="1" i="0" dirty="0">
                <a:effectLst/>
                <a:latin typeface="+mn-lt"/>
              </a:rPr>
              <a:t>schlichten</a:t>
            </a:r>
            <a:r>
              <a:rPr lang="en-GB" sz="2200" b="0" i="0" dirty="0">
                <a:effectLst/>
                <a:latin typeface="+mn-lt"/>
              </a:rPr>
              <a:t>, schwierige Entscheidungen treffen und Konflikte </a:t>
            </a:r>
            <a:r>
              <a:rPr lang="en-GB" sz="2200" dirty="0"/>
              <a:t>bewältigen</a:t>
            </a:r>
          </a:p>
          <a:p>
            <a:pPr marL="742950" lvl="1" indent="-285750" algn="l" rtl="0" fontAlgn="base">
              <a:buFont typeface="Arial" panose="020B0604020202020204" pitchFamily="34" charset="0"/>
              <a:buChar char="•"/>
            </a:pPr>
            <a:r>
              <a:rPr lang="en-GB" sz="2200" b="1" i="0" dirty="0" err="1">
                <a:effectLst/>
                <a:latin typeface="+mn-lt"/>
              </a:rPr>
              <a:t>nimmt</a:t>
            </a:r>
            <a:r>
              <a:rPr lang="en-GB" sz="2200" b="1" i="0" dirty="0">
                <a:effectLst/>
                <a:latin typeface="+mn-lt"/>
              </a:rPr>
              <a:t> die Anweisungen </a:t>
            </a:r>
            <a:r>
              <a:rPr lang="en-GB" sz="2200" b="0" i="0" dirty="0">
                <a:effectLst/>
                <a:latin typeface="+mn-lt"/>
              </a:rPr>
              <a:t>der hochrangigen Einsatzleiter und der CSG entgegen.</a:t>
            </a:r>
          </a:p>
          <a:p>
            <a:pPr marL="742950" lvl="1" indent="-285750" algn="l" rtl="0" fontAlgn="base">
              <a:buFont typeface="Arial" panose="020B0604020202020204" pitchFamily="34" charset="0"/>
              <a:buChar char="•"/>
            </a:pPr>
            <a:r>
              <a:rPr lang="en-GB" sz="2200" b="1" i="0" dirty="0">
                <a:effectLst/>
                <a:latin typeface="+mn-lt"/>
              </a:rPr>
              <a:t>Arbeitet eng mit seinem Team zusammen</a:t>
            </a:r>
            <a:r>
              <a:rPr lang="en-GB" sz="2200" b="0" i="0" dirty="0">
                <a:effectLst/>
                <a:latin typeface="+mn-lt"/>
              </a:rPr>
              <a:t>, einschließlich Kommunikationsbeauftragter, Logistik, Finanzen, Gesundheit und Sicherheit usw. </a:t>
            </a:r>
          </a:p>
          <a:p>
            <a:endParaRPr lang="en-IE" sz="2200" dirty="0"/>
          </a:p>
        </p:txBody>
      </p:sp>
      <p:sp>
        <p:nvSpPr>
          <p:cNvPr id="6" name="Text Placeholder 5">
            <a:extLst>
              <a:ext uri="{FF2B5EF4-FFF2-40B4-BE49-F238E27FC236}">
                <a16:creationId xmlns:a16="http://schemas.microsoft.com/office/drawing/2014/main" id="{92136586-0B51-E8F4-D5AD-58FD9899AF64}"/>
              </a:ext>
            </a:extLst>
          </p:cNvPr>
          <p:cNvSpPr>
            <a:spLocks noGrp="1"/>
          </p:cNvSpPr>
          <p:nvPr>
            <p:ph type="body" sz="quarter" idx="23"/>
          </p:nvPr>
        </p:nvSpPr>
        <p:spPr>
          <a:xfrm>
            <a:off x="664499" y="559811"/>
            <a:ext cx="4239933" cy="5193029"/>
          </a:xfrm>
        </p:spPr>
        <p:txBody>
          <a:bodyPr>
            <a:normAutofit/>
          </a:bodyPr>
          <a:lstStyle/>
          <a:p>
            <a:pPr>
              <a:lnSpc>
                <a:spcPct val="100000"/>
              </a:lnSpc>
              <a:spcBef>
                <a:spcPts val="0"/>
              </a:spcBef>
            </a:pPr>
            <a:r>
              <a:rPr lang="en-IE" sz="3200" dirty="0"/>
              <a:t>Die Rolle des KMZ</a:t>
            </a:r>
          </a:p>
          <a:p>
            <a:pPr>
              <a:lnSpc>
                <a:spcPct val="100000"/>
              </a:lnSpc>
              <a:spcBef>
                <a:spcPts val="0"/>
              </a:spcBef>
            </a:pPr>
            <a:r>
              <a:rPr lang="en-IE" sz="4800" b="1" dirty="0"/>
              <a:t>Manager</a:t>
            </a:r>
            <a:r>
              <a:rPr lang="en-IE" sz="4800" dirty="0"/>
              <a:t> </a:t>
            </a:r>
          </a:p>
          <a:p>
            <a:pPr>
              <a:lnSpc>
                <a:spcPct val="100000"/>
              </a:lnSpc>
              <a:spcBef>
                <a:spcPts val="0"/>
              </a:spcBef>
            </a:pPr>
            <a:endParaRPr lang="en-IE" dirty="0"/>
          </a:p>
          <a:p>
            <a:pPr>
              <a:lnSpc>
                <a:spcPct val="100000"/>
              </a:lnSpc>
              <a:spcBef>
                <a:spcPts val="0"/>
              </a:spcBef>
            </a:pPr>
            <a:r>
              <a:rPr lang="en-IE" sz="2800" dirty="0">
                <a:solidFill>
                  <a:srgbClr val="4D4D4D"/>
                </a:solidFill>
              </a:rPr>
              <a:t>Die Person, die das Krisenmanagementzentrum und -team </a:t>
            </a:r>
            <a:r>
              <a:rPr lang="en-IE" sz="2800" dirty="0" err="1">
                <a:solidFill>
                  <a:srgbClr val="4D4D4D"/>
                </a:solidFill>
              </a:rPr>
              <a:t>leitet</a:t>
            </a:r>
            <a:endParaRPr lang="en-IE" sz="2800" dirty="0">
              <a:solidFill>
                <a:srgbClr val="4D4D4D"/>
              </a:solidFill>
            </a:endParaRPr>
          </a:p>
        </p:txBody>
      </p:sp>
      <p:pic>
        <p:nvPicPr>
          <p:cNvPr id="8" name="Graphic 7" descr="Document with solid fill">
            <a:hlinkClick r:id="rId2"/>
            <a:extLst>
              <a:ext uri="{FF2B5EF4-FFF2-40B4-BE49-F238E27FC236}">
                <a16:creationId xmlns:a16="http://schemas.microsoft.com/office/drawing/2014/main" id="{4DAD1137-1F58-95F7-ED08-90A65E53DE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408" y="6087345"/>
            <a:ext cx="609300" cy="752474"/>
          </a:xfrm>
          <a:prstGeom prst="rect">
            <a:avLst/>
          </a:prstGeom>
        </p:spPr>
      </p:pic>
      <p:sp>
        <p:nvSpPr>
          <p:cNvPr id="9" name="TextBox 8">
            <a:extLst>
              <a:ext uri="{FF2B5EF4-FFF2-40B4-BE49-F238E27FC236}">
                <a16:creationId xmlns:a16="http://schemas.microsoft.com/office/drawing/2014/main" id="{E5950AA2-F534-2205-4119-3D774D2C387A}"/>
              </a:ext>
            </a:extLst>
          </p:cNvPr>
          <p:cNvSpPr txBox="1"/>
          <p:nvPr/>
        </p:nvSpPr>
        <p:spPr>
          <a:xfrm>
            <a:off x="511650" y="6396472"/>
            <a:ext cx="4393725" cy="369332"/>
          </a:xfrm>
          <a:prstGeom prst="rect">
            <a:avLst/>
          </a:prstGeom>
          <a:solidFill>
            <a:schemeClr val="accent2"/>
          </a:solidFill>
        </p:spPr>
        <p:txBody>
          <a:bodyPr wrap="square" rtlCol="0">
            <a:spAutoFit/>
          </a:bodyPr>
          <a:lstStyle/>
          <a:p>
            <a:r>
              <a:rPr lang="en-IE" dirty="0">
                <a:solidFill>
                  <a:schemeClr val="bg1"/>
                </a:solidFill>
                <a:hlinkClick r:id="rId2">
                  <a:extLst>
                    <a:ext uri="{A12FA001-AC4F-418D-AE19-62706E023703}">
                      <ahyp:hlinkClr xmlns:ahyp="http://schemas.microsoft.com/office/drawing/2018/hyperlinkcolor" val="tx"/>
                    </a:ext>
                  </a:extLst>
                </a:hlinkClick>
              </a:rPr>
              <a:t>How to Build an Effective Management Team</a:t>
            </a:r>
            <a:endParaRPr lang="en-IE" dirty="0">
              <a:solidFill>
                <a:schemeClr val="bg1"/>
              </a:solidFill>
            </a:endParaRPr>
          </a:p>
        </p:txBody>
      </p:sp>
      <p:grpSp>
        <p:nvGrpSpPr>
          <p:cNvPr id="12" name="Graphic 4">
            <a:extLst>
              <a:ext uri="{FF2B5EF4-FFF2-40B4-BE49-F238E27FC236}">
                <a16:creationId xmlns:a16="http://schemas.microsoft.com/office/drawing/2014/main" id="{FA1C6370-6BC2-65C6-3EE9-269A12806713}"/>
              </a:ext>
            </a:extLst>
          </p:cNvPr>
          <p:cNvGrpSpPr/>
          <p:nvPr/>
        </p:nvGrpSpPr>
        <p:grpSpPr>
          <a:xfrm>
            <a:off x="1389593" y="4131999"/>
            <a:ext cx="2123495" cy="1926428"/>
            <a:chOff x="2277193" y="3050350"/>
            <a:chExt cx="1543325" cy="1467553"/>
          </a:xfrm>
        </p:grpSpPr>
        <p:sp>
          <p:nvSpPr>
            <p:cNvPr id="13" name="Freeform 532">
              <a:extLst>
                <a:ext uri="{FF2B5EF4-FFF2-40B4-BE49-F238E27FC236}">
                  <a16:creationId xmlns:a16="http://schemas.microsoft.com/office/drawing/2014/main" id="{35D25411-E049-8DD7-BE6C-4BC78A7ADB78}"/>
                </a:ext>
              </a:extLst>
            </p:cNvPr>
            <p:cNvSpPr/>
            <p:nvPr/>
          </p:nvSpPr>
          <p:spPr>
            <a:xfrm>
              <a:off x="3703472" y="4328769"/>
              <a:ext cx="3429" cy="3657"/>
            </a:xfrm>
            <a:custGeom>
              <a:avLst/>
              <a:gdLst>
                <a:gd name="connsiteX0" fmla="*/ 3429 w 3429"/>
                <a:gd name="connsiteY0" fmla="*/ 3658 h 3657"/>
                <a:gd name="connsiteX1" fmla="*/ 0 w 3429"/>
                <a:gd name="connsiteY1" fmla="*/ 0 h 3657"/>
                <a:gd name="connsiteX2" fmla="*/ 3429 w 3429"/>
                <a:gd name="connsiteY2" fmla="*/ 3658 h 3657"/>
              </a:gdLst>
              <a:ahLst/>
              <a:cxnLst>
                <a:cxn ang="0">
                  <a:pos x="connsiteX0" y="connsiteY0"/>
                </a:cxn>
                <a:cxn ang="0">
                  <a:pos x="connsiteX1" y="connsiteY1"/>
                </a:cxn>
                <a:cxn ang="0">
                  <a:pos x="connsiteX2" y="connsiteY2"/>
                </a:cxn>
              </a:cxnLst>
              <a:rect l="l" t="t" r="r" b="b"/>
              <a:pathLst>
                <a:path w="3429" h="3657">
                  <a:moveTo>
                    <a:pt x="3429" y="3658"/>
                  </a:moveTo>
                  <a:cubicBezTo>
                    <a:pt x="2286" y="2286"/>
                    <a:pt x="1143" y="1143"/>
                    <a:pt x="0" y="0"/>
                  </a:cubicBezTo>
                  <a:cubicBezTo>
                    <a:pt x="1143" y="1143"/>
                    <a:pt x="2286" y="2286"/>
                    <a:pt x="3429" y="3658"/>
                  </a:cubicBezTo>
                  <a:close/>
                </a:path>
              </a:pathLst>
            </a:custGeom>
            <a:solidFill>
              <a:srgbClr val="FFFFFF"/>
            </a:solidFill>
            <a:ln w="2286" cap="flat">
              <a:noFill/>
              <a:prstDash val="solid"/>
              <a:miter/>
            </a:ln>
          </p:spPr>
          <p:txBody>
            <a:bodyPr rtlCol="0" anchor="ctr"/>
            <a:lstStyle/>
            <a:p>
              <a:endParaRPr lang="en-US"/>
            </a:p>
          </p:txBody>
        </p:sp>
        <p:sp>
          <p:nvSpPr>
            <p:cNvPr id="14" name="Freeform 533">
              <a:extLst>
                <a:ext uri="{FF2B5EF4-FFF2-40B4-BE49-F238E27FC236}">
                  <a16:creationId xmlns:a16="http://schemas.microsoft.com/office/drawing/2014/main" id="{1B69CC68-66A0-2ADC-6910-E4247E40D000}"/>
                </a:ext>
              </a:extLst>
            </p:cNvPr>
            <p:cNvSpPr/>
            <p:nvPr/>
          </p:nvSpPr>
          <p:spPr>
            <a:xfrm>
              <a:off x="3696843" y="4324654"/>
              <a:ext cx="6629" cy="4114"/>
            </a:xfrm>
            <a:custGeom>
              <a:avLst/>
              <a:gdLst>
                <a:gd name="connsiteX0" fmla="*/ 0 w 6629"/>
                <a:gd name="connsiteY0" fmla="*/ 0 h 4114"/>
                <a:gd name="connsiteX1" fmla="*/ 6629 w 6629"/>
                <a:gd name="connsiteY1" fmla="*/ 4115 h 4114"/>
                <a:gd name="connsiteX2" fmla="*/ 0 w 6629"/>
                <a:gd name="connsiteY2" fmla="*/ 0 h 4114"/>
              </a:gdLst>
              <a:ahLst/>
              <a:cxnLst>
                <a:cxn ang="0">
                  <a:pos x="connsiteX0" y="connsiteY0"/>
                </a:cxn>
                <a:cxn ang="0">
                  <a:pos x="connsiteX1" y="connsiteY1"/>
                </a:cxn>
                <a:cxn ang="0">
                  <a:pos x="connsiteX2" y="connsiteY2"/>
                </a:cxn>
              </a:cxnLst>
              <a:rect l="l" t="t" r="r" b="b"/>
              <a:pathLst>
                <a:path w="6629" h="4114">
                  <a:moveTo>
                    <a:pt x="0" y="0"/>
                  </a:moveTo>
                  <a:cubicBezTo>
                    <a:pt x="2515" y="1143"/>
                    <a:pt x="4572" y="2515"/>
                    <a:pt x="6629" y="4115"/>
                  </a:cubicBezTo>
                  <a:cubicBezTo>
                    <a:pt x="4801" y="2515"/>
                    <a:pt x="2515" y="1143"/>
                    <a:pt x="0" y="0"/>
                  </a:cubicBezTo>
                  <a:close/>
                </a:path>
              </a:pathLst>
            </a:custGeom>
            <a:solidFill>
              <a:srgbClr val="FFFFFF"/>
            </a:solidFill>
            <a:ln w="2286" cap="flat">
              <a:noFill/>
              <a:prstDash val="solid"/>
              <a:miter/>
            </a:ln>
          </p:spPr>
          <p:txBody>
            <a:bodyPr rtlCol="0" anchor="ctr"/>
            <a:lstStyle/>
            <a:p>
              <a:endParaRPr lang="en-US"/>
            </a:p>
          </p:txBody>
        </p:sp>
        <p:sp>
          <p:nvSpPr>
            <p:cNvPr id="15" name="Freeform 534">
              <a:extLst>
                <a:ext uri="{FF2B5EF4-FFF2-40B4-BE49-F238E27FC236}">
                  <a16:creationId xmlns:a16="http://schemas.microsoft.com/office/drawing/2014/main" id="{1FA07FEF-2747-5513-62AC-4F163A7D1B6F}"/>
                </a:ext>
              </a:extLst>
            </p:cNvPr>
            <p:cNvSpPr/>
            <p:nvPr/>
          </p:nvSpPr>
          <p:spPr>
            <a:xfrm>
              <a:off x="3706901" y="4332427"/>
              <a:ext cx="2743" cy="4572"/>
            </a:xfrm>
            <a:custGeom>
              <a:avLst/>
              <a:gdLst>
                <a:gd name="connsiteX0" fmla="*/ 0 w 2743"/>
                <a:gd name="connsiteY0" fmla="*/ 0 h 4572"/>
                <a:gd name="connsiteX1" fmla="*/ 2743 w 2743"/>
                <a:gd name="connsiteY1" fmla="*/ 4572 h 4572"/>
                <a:gd name="connsiteX2" fmla="*/ 0 w 2743"/>
                <a:gd name="connsiteY2" fmla="*/ 0 h 4572"/>
              </a:gdLst>
              <a:ahLst/>
              <a:cxnLst>
                <a:cxn ang="0">
                  <a:pos x="connsiteX0" y="connsiteY0"/>
                </a:cxn>
                <a:cxn ang="0">
                  <a:pos x="connsiteX1" y="connsiteY1"/>
                </a:cxn>
                <a:cxn ang="0">
                  <a:pos x="connsiteX2" y="connsiteY2"/>
                </a:cxn>
              </a:cxnLst>
              <a:rect l="l" t="t" r="r" b="b"/>
              <a:pathLst>
                <a:path w="2743" h="4572">
                  <a:moveTo>
                    <a:pt x="0" y="0"/>
                  </a:moveTo>
                  <a:cubicBezTo>
                    <a:pt x="1143" y="1372"/>
                    <a:pt x="2057" y="2972"/>
                    <a:pt x="2743" y="4572"/>
                  </a:cubicBezTo>
                  <a:cubicBezTo>
                    <a:pt x="2057" y="2972"/>
                    <a:pt x="914" y="1372"/>
                    <a:pt x="0" y="0"/>
                  </a:cubicBezTo>
                  <a:close/>
                </a:path>
              </a:pathLst>
            </a:custGeom>
            <a:solidFill>
              <a:srgbClr val="FFFFFF"/>
            </a:solidFill>
            <a:ln w="2286" cap="flat">
              <a:noFill/>
              <a:prstDash val="solid"/>
              <a:miter/>
            </a:ln>
          </p:spPr>
          <p:txBody>
            <a:bodyPr rtlCol="0" anchor="ctr"/>
            <a:lstStyle/>
            <a:p>
              <a:endParaRPr lang="en-US"/>
            </a:p>
          </p:txBody>
        </p:sp>
        <p:sp>
          <p:nvSpPr>
            <p:cNvPr id="16" name="Freeform 535">
              <a:extLst>
                <a:ext uri="{FF2B5EF4-FFF2-40B4-BE49-F238E27FC236}">
                  <a16:creationId xmlns:a16="http://schemas.microsoft.com/office/drawing/2014/main" id="{6972A836-B47C-78C0-01F2-7BCAF33B424A}"/>
                </a:ext>
              </a:extLst>
            </p:cNvPr>
            <p:cNvSpPr/>
            <p:nvPr/>
          </p:nvSpPr>
          <p:spPr>
            <a:xfrm>
              <a:off x="2391976" y="4317990"/>
              <a:ext cx="1276976" cy="93824"/>
            </a:xfrm>
            <a:custGeom>
              <a:avLst/>
              <a:gdLst>
                <a:gd name="connsiteX0" fmla="*/ 556201 w 1276976"/>
                <a:gd name="connsiteY0" fmla="*/ 92618 h 93824"/>
                <a:gd name="connsiteX1" fmla="*/ 1165877 w 1276976"/>
                <a:gd name="connsiteY1" fmla="*/ 36611 h 93824"/>
                <a:gd name="connsiteX2" fmla="*/ 1276977 w 1276976"/>
                <a:gd name="connsiteY2" fmla="*/ 1864 h 93824"/>
                <a:gd name="connsiteX3" fmla="*/ 1239487 w 1276976"/>
                <a:gd name="connsiteY3" fmla="*/ 35 h 93824"/>
                <a:gd name="connsiteX4" fmla="*/ 662500 w 1276976"/>
                <a:gd name="connsiteY4" fmla="*/ 10779 h 93824"/>
                <a:gd name="connsiteX5" fmla="*/ 35222 w 1276976"/>
                <a:gd name="connsiteY5" fmla="*/ 21066 h 93824"/>
                <a:gd name="connsiteX6" fmla="*/ 475 w 1276976"/>
                <a:gd name="connsiteY6" fmla="*/ 59243 h 93824"/>
                <a:gd name="connsiteX7" fmla="*/ 2303 w 1276976"/>
                <a:gd name="connsiteY7" fmla="*/ 73873 h 93824"/>
                <a:gd name="connsiteX8" fmla="*/ 4589 w 1276976"/>
                <a:gd name="connsiteY8" fmla="*/ 85989 h 93824"/>
                <a:gd name="connsiteX9" fmla="*/ 556201 w 1276976"/>
                <a:gd name="connsiteY9" fmla="*/ 92618 h 9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6976" h="93824">
                  <a:moveTo>
                    <a:pt x="556201" y="92618"/>
                  </a:moveTo>
                  <a:cubicBezTo>
                    <a:pt x="760570" y="91932"/>
                    <a:pt x="966767" y="88732"/>
                    <a:pt x="1165877" y="36611"/>
                  </a:cubicBezTo>
                  <a:cubicBezTo>
                    <a:pt x="1203368" y="26781"/>
                    <a:pt x="1240401" y="15123"/>
                    <a:pt x="1276977" y="1864"/>
                  </a:cubicBezTo>
                  <a:cubicBezTo>
                    <a:pt x="1264404" y="721"/>
                    <a:pt x="1252060" y="-193"/>
                    <a:pt x="1239487" y="35"/>
                  </a:cubicBezTo>
                  <a:cubicBezTo>
                    <a:pt x="1159934" y="1635"/>
                    <a:pt x="705477" y="7579"/>
                    <a:pt x="662500" y="10779"/>
                  </a:cubicBezTo>
                  <a:cubicBezTo>
                    <a:pt x="551629" y="19009"/>
                    <a:pt x="185412" y="35"/>
                    <a:pt x="35222" y="21066"/>
                  </a:cubicBezTo>
                  <a:cubicBezTo>
                    <a:pt x="1846" y="21981"/>
                    <a:pt x="-1583" y="25867"/>
                    <a:pt x="475" y="59243"/>
                  </a:cubicBezTo>
                  <a:cubicBezTo>
                    <a:pt x="703" y="64043"/>
                    <a:pt x="1389" y="69072"/>
                    <a:pt x="2303" y="73873"/>
                  </a:cubicBezTo>
                  <a:cubicBezTo>
                    <a:pt x="2989" y="77988"/>
                    <a:pt x="3904" y="81874"/>
                    <a:pt x="4589" y="85989"/>
                  </a:cubicBezTo>
                  <a:cubicBezTo>
                    <a:pt x="188155" y="97190"/>
                    <a:pt x="372407" y="93304"/>
                    <a:pt x="556201" y="92618"/>
                  </a:cubicBezTo>
                  <a:close/>
                </a:path>
              </a:pathLst>
            </a:custGeom>
            <a:solidFill>
              <a:srgbClr val="FFFFFF"/>
            </a:solidFill>
            <a:ln w="2286" cap="flat">
              <a:noFill/>
              <a:prstDash val="solid"/>
              <a:miter/>
            </a:ln>
          </p:spPr>
          <p:txBody>
            <a:bodyPr rtlCol="0" anchor="ctr"/>
            <a:lstStyle/>
            <a:p>
              <a:endParaRPr lang="en-US"/>
            </a:p>
          </p:txBody>
        </p:sp>
        <p:sp>
          <p:nvSpPr>
            <p:cNvPr id="17" name="Freeform 536">
              <a:extLst>
                <a:ext uri="{FF2B5EF4-FFF2-40B4-BE49-F238E27FC236}">
                  <a16:creationId xmlns:a16="http://schemas.microsoft.com/office/drawing/2014/main" id="{5B2F56AD-DFD5-5E00-AFEC-E7661856D0DC}"/>
                </a:ext>
              </a:extLst>
            </p:cNvPr>
            <p:cNvSpPr/>
            <p:nvPr/>
          </p:nvSpPr>
          <p:spPr>
            <a:xfrm>
              <a:off x="2461260" y="4494961"/>
              <a:ext cx="4800" cy="228"/>
            </a:xfrm>
            <a:custGeom>
              <a:avLst/>
              <a:gdLst>
                <a:gd name="connsiteX0" fmla="*/ 4801 w 4800"/>
                <a:gd name="connsiteY0" fmla="*/ 0 h 228"/>
                <a:gd name="connsiteX1" fmla="*/ 0 w 4800"/>
                <a:gd name="connsiteY1" fmla="*/ 229 h 228"/>
                <a:gd name="connsiteX2" fmla="*/ 4801 w 4800"/>
                <a:gd name="connsiteY2" fmla="*/ 0 h 228"/>
              </a:gdLst>
              <a:ahLst/>
              <a:cxnLst>
                <a:cxn ang="0">
                  <a:pos x="connsiteX0" y="connsiteY0"/>
                </a:cxn>
                <a:cxn ang="0">
                  <a:pos x="connsiteX1" y="connsiteY1"/>
                </a:cxn>
                <a:cxn ang="0">
                  <a:pos x="connsiteX2" y="connsiteY2"/>
                </a:cxn>
              </a:cxnLst>
              <a:rect l="l" t="t" r="r" b="b"/>
              <a:pathLst>
                <a:path w="4800" h="228">
                  <a:moveTo>
                    <a:pt x="4801" y="0"/>
                  </a:moveTo>
                  <a:cubicBezTo>
                    <a:pt x="3200" y="0"/>
                    <a:pt x="1600" y="229"/>
                    <a:pt x="0" y="229"/>
                  </a:cubicBezTo>
                  <a:cubicBezTo>
                    <a:pt x="1372" y="0"/>
                    <a:pt x="2972" y="0"/>
                    <a:pt x="4801" y="0"/>
                  </a:cubicBezTo>
                  <a:close/>
                </a:path>
              </a:pathLst>
            </a:custGeom>
            <a:solidFill>
              <a:srgbClr val="FFFFFF"/>
            </a:solidFill>
            <a:ln w="2286" cap="flat">
              <a:noFill/>
              <a:prstDash val="solid"/>
              <a:miter/>
            </a:ln>
          </p:spPr>
          <p:txBody>
            <a:bodyPr rtlCol="0" anchor="ctr"/>
            <a:lstStyle/>
            <a:p>
              <a:endParaRPr lang="en-US"/>
            </a:p>
          </p:txBody>
        </p:sp>
        <p:sp>
          <p:nvSpPr>
            <p:cNvPr id="18" name="Freeform 537">
              <a:extLst>
                <a:ext uri="{FF2B5EF4-FFF2-40B4-BE49-F238E27FC236}">
                  <a16:creationId xmlns:a16="http://schemas.microsoft.com/office/drawing/2014/main" id="{FC3BCF26-D47F-BA95-B862-EF3B1E4D5D9E}"/>
                </a:ext>
              </a:extLst>
            </p:cNvPr>
            <p:cNvSpPr/>
            <p:nvPr/>
          </p:nvSpPr>
          <p:spPr>
            <a:xfrm>
              <a:off x="2522524" y="4492675"/>
              <a:ext cx="8229" cy="228"/>
            </a:xfrm>
            <a:custGeom>
              <a:avLst/>
              <a:gdLst>
                <a:gd name="connsiteX0" fmla="*/ 8230 w 8229"/>
                <a:gd name="connsiteY0" fmla="*/ 0 h 228"/>
                <a:gd name="connsiteX1" fmla="*/ 0 w 8229"/>
                <a:gd name="connsiteY1" fmla="*/ 229 h 228"/>
                <a:gd name="connsiteX2" fmla="*/ 8230 w 8229"/>
                <a:gd name="connsiteY2" fmla="*/ 0 h 228"/>
              </a:gdLst>
              <a:ahLst/>
              <a:cxnLst>
                <a:cxn ang="0">
                  <a:pos x="connsiteX0" y="connsiteY0"/>
                </a:cxn>
                <a:cxn ang="0">
                  <a:pos x="connsiteX1" y="connsiteY1"/>
                </a:cxn>
                <a:cxn ang="0">
                  <a:pos x="connsiteX2" y="connsiteY2"/>
                </a:cxn>
              </a:cxnLst>
              <a:rect l="l" t="t" r="r" b="b"/>
              <a:pathLst>
                <a:path w="8229" h="228">
                  <a:moveTo>
                    <a:pt x="8230" y="0"/>
                  </a:moveTo>
                  <a:cubicBezTo>
                    <a:pt x="5486" y="0"/>
                    <a:pt x="2743" y="229"/>
                    <a:pt x="0" y="229"/>
                  </a:cubicBezTo>
                  <a:cubicBezTo>
                    <a:pt x="2743" y="229"/>
                    <a:pt x="5486" y="0"/>
                    <a:pt x="8230" y="0"/>
                  </a:cubicBezTo>
                  <a:close/>
                </a:path>
              </a:pathLst>
            </a:custGeom>
            <a:solidFill>
              <a:srgbClr val="FFFFFF"/>
            </a:solidFill>
            <a:ln w="2286" cap="flat">
              <a:noFill/>
              <a:prstDash val="solid"/>
              <a:miter/>
            </a:ln>
          </p:spPr>
          <p:txBody>
            <a:bodyPr rtlCol="0" anchor="ctr"/>
            <a:lstStyle/>
            <a:p>
              <a:endParaRPr lang="en-US"/>
            </a:p>
          </p:txBody>
        </p:sp>
        <p:sp>
          <p:nvSpPr>
            <p:cNvPr id="19" name="Freeform 538">
              <a:extLst>
                <a:ext uri="{FF2B5EF4-FFF2-40B4-BE49-F238E27FC236}">
                  <a16:creationId xmlns:a16="http://schemas.microsoft.com/office/drawing/2014/main" id="{6D65245F-46E4-C709-3B56-B6586F4D626F}"/>
                </a:ext>
              </a:extLst>
            </p:cNvPr>
            <p:cNvSpPr/>
            <p:nvPr/>
          </p:nvSpPr>
          <p:spPr>
            <a:xfrm>
              <a:off x="2499893" y="4493361"/>
              <a:ext cx="10972" cy="457"/>
            </a:xfrm>
            <a:custGeom>
              <a:avLst/>
              <a:gdLst>
                <a:gd name="connsiteX0" fmla="*/ 10973 w 10972"/>
                <a:gd name="connsiteY0" fmla="*/ 0 h 457"/>
                <a:gd name="connsiteX1" fmla="*/ 0 w 10972"/>
                <a:gd name="connsiteY1" fmla="*/ 457 h 457"/>
                <a:gd name="connsiteX2" fmla="*/ 10973 w 10972"/>
                <a:gd name="connsiteY2" fmla="*/ 0 h 457"/>
              </a:gdLst>
              <a:ahLst/>
              <a:cxnLst>
                <a:cxn ang="0">
                  <a:pos x="connsiteX0" y="connsiteY0"/>
                </a:cxn>
                <a:cxn ang="0">
                  <a:pos x="connsiteX1" y="connsiteY1"/>
                </a:cxn>
                <a:cxn ang="0">
                  <a:pos x="connsiteX2" y="connsiteY2"/>
                </a:cxn>
              </a:cxnLst>
              <a:rect l="l" t="t" r="r" b="b"/>
              <a:pathLst>
                <a:path w="10972" h="457">
                  <a:moveTo>
                    <a:pt x="10973" y="0"/>
                  </a:moveTo>
                  <a:cubicBezTo>
                    <a:pt x="7087" y="229"/>
                    <a:pt x="3429" y="229"/>
                    <a:pt x="0" y="457"/>
                  </a:cubicBezTo>
                  <a:cubicBezTo>
                    <a:pt x="3429" y="229"/>
                    <a:pt x="7087" y="0"/>
                    <a:pt x="10973" y="0"/>
                  </a:cubicBezTo>
                  <a:close/>
                </a:path>
              </a:pathLst>
            </a:custGeom>
            <a:solidFill>
              <a:srgbClr val="FFFFFF"/>
            </a:solidFill>
            <a:ln w="2286" cap="flat">
              <a:noFill/>
              <a:prstDash val="solid"/>
              <a:miter/>
            </a:ln>
          </p:spPr>
          <p:txBody>
            <a:bodyPr rtlCol="0" anchor="ctr"/>
            <a:lstStyle/>
            <a:p>
              <a:endParaRPr lang="en-US"/>
            </a:p>
          </p:txBody>
        </p:sp>
        <p:sp>
          <p:nvSpPr>
            <p:cNvPr id="20" name="Freeform 539">
              <a:extLst>
                <a:ext uri="{FF2B5EF4-FFF2-40B4-BE49-F238E27FC236}">
                  <a16:creationId xmlns:a16="http://schemas.microsoft.com/office/drawing/2014/main" id="{5CE9D10E-84E9-F40E-CF51-A9A17EBE795B}"/>
                </a:ext>
              </a:extLst>
            </p:cNvPr>
            <p:cNvSpPr/>
            <p:nvPr/>
          </p:nvSpPr>
          <p:spPr>
            <a:xfrm>
              <a:off x="2456688" y="4495190"/>
              <a:ext cx="4343" cy="228"/>
            </a:xfrm>
            <a:custGeom>
              <a:avLst/>
              <a:gdLst>
                <a:gd name="connsiteX0" fmla="*/ 4343 w 4343"/>
                <a:gd name="connsiteY0" fmla="*/ 0 h 228"/>
                <a:gd name="connsiteX1" fmla="*/ 0 w 4343"/>
                <a:gd name="connsiteY1" fmla="*/ 229 h 228"/>
                <a:gd name="connsiteX2" fmla="*/ 4343 w 4343"/>
                <a:gd name="connsiteY2" fmla="*/ 0 h 228"/>
              </a:gdLst>
              <a:ahLst/>
              <a:cxnLst>
                <a:cxn ang="0">
                  <a:pos x="connsiteX0" y="connsiteY0"/>
                </a:cxn>
                <a:cxn ang="0">
                  <a:pos x="connsiteX1" y="connsiteY1"/>
                </a:cxn>
                <a:cxn ang="0">
                  <a:pos x="connsiteX2" y="connsiteY2"/>
                </a:cxn>
              </a:cxnLst>
              <a:rect l="l" t="t" r="r" b="b"/>
              <a:pathLst>
                <a:path w="4343" h="228">
                  <a:moveTo>
                    <a:pt x="4343" y="0"/>
                  </a:moveTo>
                  <a:cubicBezTo>
                    <a:pt x="2743" y="0"/>
                    <a:pt x="1372" y="0"/>
                    <a:pt x="0" y="229"/>
                  </a:cubicBezTo>
                  <a:cubicBezTo>
                    <a:pt x="1372" y="0"/>
                    <a:pt x="2972" y="0"/>
                    <a:pt x="4343" y="0"/>
                  </a:cubicBezTo>
                  <a:close/>
                </a:path>
              </a:pathLst>
            </a:custGeom>
            <a:solidFill>
              <a:srgbClr val="FFFFFF"/>
            </a:solidFill>
            <a:ln w="2286" cap="flat">
              <a:noFill/>
              <a:prstDash val="solid"/>
              <a:miter/>
            </a:ln>
          </p:spPr>
          <p:txBody>
            <a:bodyPr rtlCol="0" anchor="ctr"/>
            <a:lstStyle/>
            <a:p>
              <a:endParaRPr lang="en-US"/>
            </a:p>
          </p:txBody>
        </p:sp>
        <p:sp>
          <p:nvSpPr>
            <p:cNvPr id="21" name="Freeform 540">
              <a:extLst>
                <a:ext uri="{FF2B5EF4-FFF2-40B4-BE49-F238E27FC236}">
                  <a16:creationId xmlns:a16="http://schemas.microsoft.com/office/drawing/2014/main" id="{0E9B8829-5633-4061-E0C6-EFF1AD86976E}"/>
                </a:ext>
              </a:extLst>
            </p:cNvPr>
            <p:cNvSpPr/>
            <p:nvPr/>
          </p:nvSpPr>
          <p:spPr>
            <a:xfrm>
              <a:off x="2482977" y="4494047"/>
              <a:ext cx="6400" cy="228"/>
            </a:xfrm>
            <a:custGeom>
              <a:avLst/>
              <a:gdLst>
                <a:gd name="connsiteX0" fmla="*/ 6401 w 6400"/>
                <a:gd name="connsiteY0" fmla="*/ 0 h 228"/>
                <a:gd name="connsiteX1" fmla="*/ 0 w 6400"/>
                <a:gd name="connsiteY1" fmla="*/ 229 h 228"/>
                <a:gd name="connsiteX2" fmla="*/ 6401 w 6400"/>
                <a:gd name="connsiteY2" fmla="*/ 0 h 228"/>
              </a:gdLst>
              <a:ahLst/>
              <a:cxnLst>
                <a:cxn ang="0">
                  <a:pos x="connsiteX0" y="connsiteY0"/>
                </a:cxn>
                <a:cxn ang="0">
                  <a:pos x="connsiteX1" y="connsiteY1"/>
                </a:cxn>
                <a:cxn ang="0">
                  <a:pos x="connsiteX2" y="connsiteY2"/>
                </a:cxn>
              </a:cxnLst>
              <a:rect l="l" t="t" r="r" b="b"/>
              <a:pathLst>
                <a:path w="6400" h="228">
                  <a:moveTo>
                    <a:pt x="6401" y="0"/>
                  </a:moveTo>
                  <a:cubicBezTo>
                    <a:pt x="4115" y="0"/>
                    <a:pt x="2057" y="229"/>
                    <a:pt x="0" y="229"/>
                  </a:cubicBezTo>
                  <a:cubicBezTo>
                    <a:pt x="2057" y="229"/>
                    <a:pt x="4115" y="0"/>
                    <a:pt x="6401" y="0"/>
                  </a:cubicBezTo>
                  <a:close/>
                </a:path>
              </a:pathLst>
            </a:custGeom>
            <a:solidFill>
              <a:srgbClr val="FFFFFF"/>
            </a:solidFill>
            <a:ln w="2286" cap="flat">
              <a:noFill/>
              <a:prstDash val="solid"/>
              <a:miter/>
            </a:ln>
          </p:spPr>
          <p:txBody>
            <a:bodyPr rtlCol="0" anchor="ctr"/>
            <a:lstStyle/>
            <a:p>
              <a:endParaRPr lang="en-US"/>
            </a:p>
          </p:txBody>
        </p:sp>
        <p:sp>
          <p:nvSpPr>
            <p:cNvPr id="22" name="Freeform 541">
              <a:extLst>
                <a:ext uri="{FF2B5EF4-FFF2-40B4-BE49-F238E27FC236}">
                  <a16:creationId xmlns:a16="http://schemas.microsoft.com/office/drawing/2014/main" id="{D964F98E-6E51-AA1B-6EDF-9A40CDF917B4}"/>
                </a:ext>
              </a:extLst>
            </p:cNvPr>
            <p:cNvSpPr/>
            <p:nvPr/>
          </p:nvSpPr>
          <p:spPr>
            <a:xfrm>
              <a:off x="2539212" y="4491990"/>
              <a:ext cx="8686" cy="228"/>
            </a:xfrm>
            <a:custGeom>
              <a:avLst/>
              <a:gdLst>
                <a:gd name="connsiteX0" fmla="*/ 8687 w 8686"/>
                <a:gd name="connsiteY0" fmla="*/ 0 h 228"/>
                <a:gd name="connsiteX1" fmla="*/ 0 w 8686"/>
                <a:gd name="connsiteY1" fmla="*/ 229 h 228"/>
                <a:gd name="connsiteX2" fmla="*/ 8687 w 8686"/>
                <a:gd name="connsiteY2" fmla="*/ 0 h 228"/>
              </a:gdLst>
              <a:ahLst/>
              <a:cxnLst>
                <a:cxn ang="0">
                  <a:pos x="connsiteX0" y="connsiteY0"/>
                </a:cxn>
                <a:cxn ang="0">
                  <a:pos x="connsiteX1" y="connsiteY1"/>
                </a:cxn>
                <a:cxn ang="0">
                  <a:pos x="connsiteX2" y="connsiteY2"/>
                </a:cxn>
              </a:cxnLst>
              <a:rect l="l" t="t" r="r" b="b"/>
              <a:pathLst>
                <a:path w="8686" h="228">
                  <a:moveTo>
                    <a:pt x="8687" y="0"/>
                  </a:moveTo>
                  <a:cubicBezTo>
                    <a:pt x="5715" y="0"/>
                    <a:pt x="2743" y="229"/>
                    <a:pt x="0" y="229"/>
                  </a:cubicBezTo>
                  <a:cubicBezTo>
                    <a:pt x="2743" y="229"/>
                    <a:pt x="5715" y="229"/>
                    <a:pt x="8687" y="0"/>
                  </a:cubicBezTo>
                  <a:close/>
                </a:path>
              </a:pathLst>
            </a:custGeom>
            <a:solidFill>
              <a:srgbClr val="FFFFFF"/>
            </a:solidFill>
            <a:ln w="2286" cap="flat">
              <a:noFill/>
              <a:prstDash val="solid"/>
              <a:miter/>
            </a:ln>
          </p:spPr>
          <p:txBody>
            <a:bodyPr rtlCol="0" anchor="ctr"/>
            <a:lstStyle/>
            <a:p>
              <a:endParaRPr lang="en-US"/>
            </a:p>
          </p:txBody>
        </p:sp>
        <p:sp>
          <p:nvSpPr>
            <p:cNvPr id="23" name="Freeform 542">
              <a:extLst>
                <a:ext uri="{FF2B5EF4-FFF2-40B4-BE49-F238E27FC236}">
                  <a16:creationId xmlns:a16="http://schemas.microsoft.com/office/drawing/2014/main" id="{BDABA132-FFA8-5AE5-BAD6-38E731813365}"/>
                </a:ext>
              </a:extLst>
            </p:cNvPr>
            <p:cNvSpPr/>
            <p:nvPr/>
          </p:nvSpPr>
          <p:spPr>
            <a:xfrm>
              <a:off x="2566187" y="4491075"/>
              <a:ext cx="9372" cy="228"/>
            </a:xfrm>
            <a:custGeom>
              <a:avLst/>
              <a:gdLst>
                <a:gd name="connsiteX0" fmla="*/ 9373 w 9372"/>
                <a:gd name="connsiteY0" fmla="*/ 0 h 228"/>
                <a:gd name="connsiteX1" fmla="*/ 0 w 9372"/>
                <a:gd name="connsiteY1" fmla="*/ 229 h 228"/>
                <a:gd name="connsiteX2" fmla="*/ 9373 w 9372"/>
                <a:gd name="connsiteY2" fmla="*/ 0 h 228"/>
              </a:gdLst>
              <a:ahLst/>
              <a:cxnLst>
                <a:cxn ang="0">
                  <a:pos x="connsiteX0" y="connsiteY0"/>
                </a:cxn>
                <a:cxn ang="0">
                  <a:pos x="connsiteX1" y="connsiteY1"/>
                </a:cxn>
                <a:cxn ang="0">
                  <a:pos x="connsiteX2" y="connsiteY2"/>
                </a:cxn>
              </a:cxnLst>
              <a:rect l="l" t="t" r="r" b="b"/>
              <a:pathLst>
                <a:path w="9372" h="228">
                  <a:moveTo>
                    <a:pt x="9373" y="0"/>
                  </a:moveTo>
                  <a:cubicBezTo>
                    <a:pt x="6172" y="0"/>
                    <a:pt x="2972" y="229"/>
                    <a:pt x="0" y="229"/>
                  </a:cubicBezTo>
                  <a:cubicBezTo>
                    <a:pt x="2972" y="229"/>
                    <a:pt x="6172" y="229"/>
                    <a:pt x="9373" y="0"/>
                  </a:cubicBezTo>
                  <a:close/>
                </a:path>
              </a:pathLst>
            </a:custGeom>
            <a:solidFill>
              <a:srgbClr val="FFFFFF"/>
            </a:solidFill>
            <a:ln w="2286" cap="flat">
              <a:noFill/>
              <a:prstDash val="solid"/>
              <a:miter/>
            </a:ln>
          </p:spPr>
          <p:txBody>
            <a:bodyPr rtlCol="0" anchor="ctr"/>
            <a:lstStyle/>
            <a:p>
              <a:endParaRPr lang="en-US"/>
            </a:p>
          </p:txBody>
        </p:sp>
        <p:sp>
          <p:nvSpPr>
            <p:cNvPr id="24" name="Freeform 543">
              <a:extLst>
                <a:ext uri="{FF2B5EF4-FFF2-40B4-BE49-F238E27FC236}">
                  <a16:creationId xmlns:a16="http://schemas.microsoft.com/office/drawing/2014/main" id="{7AB911C2-F194-64F5-2D38-420D1C474011}"/>
                </a:ext>
              </a:extLst>
            </p:cNvPr>
            <p:cNvSpPr/>
            <p:nvPr/>
          </p:nvSpPr>
          <p:spPr>
            <a:xfrm>
              <a:off x="3691585" y="4322826"/>
              <a:ext cx="5486" cy="1828"/>
            </a:xfrm>
            <a:custGeom>
              <a:avLst/>
              <a:gdLst>
                <a:gd name="connsiteX0" fmla="*/ 0 w 5486"/>
                <a:gd name="connsiteY0" fmla="*/ 0 h 1828"/>
                <a:gd name="connsiteX1" fmla="*/ 5486 w 5486"/>
                <a:gd name="connsiteY1" fmla="*/ 1829 h 1828"/>
                <a:gd name="connsiteX2" fmla="*/ 0 w 5486"/>
                <a:gd name="connsiteY2" fmla="*/ 0 h 1828"/>
              </a:gdLst>
              <a:ahLst/>
              <a:cxnLst>
                <a:cxn ang="0">
                  <a:pos x="connsiteX0" y="connsiteY0"/>
                </a:cxn>
                <a:cxn ang="0">
                  <a:pos x="connsiteX1" y="connsiteY1"/>
                </a:cxn>
                <a:cxn ang="0">
                  <a:pos x="connsiteX2" y="connsiteY2"/>
                </a:cxn>
              </a:cxnLst>
              <a:rect l="l" t="t" r="r" b="b"/>
              <a:pathLst>
                <a:path w="5486" h="1828">
                  <a:moveTo>
                    <a:pt x="0" y="0"/>
                  </a:moveTo>
                  <a:cubicBezTo>
                    <a:pt x="2057" y="457"/>
                    <a:pt x="3658" y="1143"/>
                    <a:pt x="5486" y="1829"/>
                  </a:cubicBezTo>
                  <a:cubicBezTo>
                    <a:pt x="3658" y="1143"/>
                    <a:pt x="1829" y="457"/>
                    <a:pt x="0" y="0"/>
                  </a:cubicBezTo>
                  <a:close/>
                </a:path>
              </a:pathLst>
            </a:custGeom>
            <a:solidFill>
              <a:srgbClr val="FFFFFF"/>
            </a:solidFill>
            <a:ln w="2286" cap="flat">
              <a:noFill/>
              <a:prstDash val="solid"/>
              <a:miter/>
            </a:ln>
          </p:spPr>
          <p:txBody>
            <a:bodyPr rtlCol="0" anchor="ctr"/>
            <a:lstStyle/>
            <a:p>
              <a:endParaRPr lang="en-US"/>
            </a:p>
          </p:txBody>
        </p:sp>
        <p:sp>
          <p:nvSpPr>
            <p:cNvPr id="25" name="Freeform 544">
              <a:extLst>
                <a:ext uri="{FF2B5EF4-FFF2-40B4-BE49-F238E27FC236}">
                  <a16:creationId xmlns:a16="http://schemas.microsoft.com/office/drawing/2014/main" id="{F7CDFF3E-3727-E0A8-C235-6A2691315358}"/>
                </a:ext>
              </a:extLst>
            </p:cNvPr>
            <p:cNvSpPr/>
            <p:nvPr/>
          </p:nvSpPr>
          <p:spPr>
            <a:xfrm>
              <a:off x="2557043" y="4491532"/>
              <a:ext cx="9144" cy="228"/>
            </a:xfrm>
            <a:custGeom>
              <a:avLst/>
              <a:gdLst>
                <a:gd name="connsiteX0" fmla="*/ 9144 w 9144"/>
                <a:gd name="connsiteY0" fmla="*/ 0 h 228"/>
                <a:gd name="connsiteX1" fmla="*/ 0 w 9144"/>
                <a:gd name="connsiteY1" fmla="*/ 229 h 228"/>
                <a:gd name="connsiteX2" fmla="*/ 9144 w 9144"/>
                <a:gd name="connsiteY2" fmla="*/ 0 h 228"/>
              </a:gdLst>
              <a:ahLst/>
              <a:cxnLst>
                <a:cxn ang="0">
                  <a:pos x="connsiteX0" y="connsiteY0"/>
                </a:cxn>
                <a:cxn ang="0">
                  <a:pos x="connsiteX1" y="connsiteY1"/>
                </a:cxn>
                <a:cxn ang="0">
                  <a:pos x="connsiteX2" y="connsiteY2"/>
                </a:cxn>
              </a:cxnLst>
              <a:rect l="l" t="t" r="r" b="b"/>
              <a:pathLst>
                <a:path w="9144" h="228">
                  <a:moveTo>
                    <a:pt x="9144" y="0"/>
                  </a:moveTo>
                  <a:cubicBezTo>
                    <a:pt x="5944" y="0"/>
                    <a:pt x="2972" y="229"/>
                    <a:pt x="0" y="229"/>
                  </a:cubicBezTo>
                  <a:cubicBezTo>
                    <a:pt x="2972" y="0"/>
                    <a:pt x="5944" y="0"/>
                    <a:pt x="9144" y="0"/>
                  </a:cubicBezTo>
                  <a:close/>
                </a:path>
              </a:pathLst>
            </a:custGeom>
            <a:solidFill>
              <a:srgbClr val="FFFFFF"/>
            </a:solidFill>
            <a:ln w="2286" cap="flat">
              <a:noFill/>
              <a:prstDash val="solid"/>
              <a:miter/>
            </a:ln>
          </p:spPr>
          <p:txBody>
            <a:bodyPr rtlCol="0" anchor="ctr"/>
            <a:lstStyle/>
            <a:p>
              <a:endParaRPr lang="en-US"/>
            </a:p>
          </p:txBody>
        </p:sp>
        <p:sp>
          <p:nvSpPr>
            <p:cNvPr id="26" name="Freeform 545">
              <a:extLst>
                <a:ext uri="{FF2B5EF4-FFF2-40B4-BE49-F238E27FC236}">
                  <a16:creationId xmlns:a16="http://schemas.microsoft.com/office/drawing/2014/main" id="{F2A3272E-565F-94B9-8F82-B742F36510B8}"/>
                </a:ext>
              </a:extLst>
            </p:cNvPr>
            <p:cNvSpPr/>
            <p:nvPr/>
          </p:nvSpPr>
          <p:spPr>
            <a:xfrm>
              <a:off x="2400223" y="4424781"/>
              <a:ext cx="685" cy="4572"/>
            </a:xfrm>
            <a:custGeom>
              <a:avLst/>
              <a:gdLst>
                <a:gd name="connsiteX0" fmla="*/ 686 w 685"/>
                <a:gd name="connsiteY0" fmla="*/ 4572 h 4572"/>
                <a:gd name="connsiteX1" fmla="*/ 0 w 685"/>
                <a:gd name="connsiteY1" fmla="*/ 0 h 4572"/>
                <a:gd name="connsiteX2" fmla="*/ 686 w 685"/>
                <a:gd name="connsiteY2" fmla="*/ 4572 h 4572"/>
              </a:gdLst>
              <a:ahLst/>
              <a:cxnLst>
                <a:cxn ang="0">
                  <a:pos x="connsiteX0" y="connsiteY0"/>
                </a:cxn>
                <a:cxn ang="0">
                  <a:pos x="connsiteX1" y="connsiteY1"/>
                </a:cxn>
                <a:cxn ang="0">
                  <a:pos x="connsiteX2" y="connsiteY2"/>
                </a:cxn>
              </a:cxnLst>
              <a:rect l="l" t="t" r="r" b="b"/>
              <a:pathLst>
                <a:path w="685" h="4572">
                  <a:moveTo>
                    <a:pt x="686" y="4572"/>
                  </a:moveTo>
                  <a:cubicBezTo>
                    <a:pt x="457" y="2972"/>
                    <a:pt x="229" y="1600"/>
                    <a:pt x="0" y="0"/>
                  </a:cubicBezTo>
                  <a:cubicBezTo>
                    <a:pt x="229" y="1372"/>
                    <a:pt x="457" y="2972"/>
                    <a:pt x="686" y="4572"/>
                  </a:cubicBezTo>
                  <a:close/>
                </a:path>
              </a:pathLst>
            </a:custGeom>
            <a:solidFill>
              <a:srgbClr val="FFFFFF"/>
            </a:solidFill>
            <a:ln w="2286" cap="flat">
              <a:noFill/>
              <a:prstDash val="solid"/>
              <a:miter/>
            </a:ln>
          </p:spPr>
          <p:txBody>
            <a:bodyPr rtlCol="0" anchor="ctr"/>
            <a:lstStyle/>
            <a:p>
              <a:endParaRPr lang="en-US"/>
            </a:p>
          </p:txBody>
        </p:sp>
        <p:sp>
          <p:nvSpPr>
            <p:cNvPr id="27" name="Freeform 546">
              <a:extLst>
                <a:ext uri="{FF2B5EF4-FFF2-40B4-BE49-F238E27FC236}">
                  <a16:creationId xmlns:a16="http://schemas.microsoft.com/office/drawing/2014/main" id="{2797205C-D206-D331-48D4-C026D60638B1}"/>
                </a:ext>
              </a:extLst>
            </p:cNvPr>
            <p:cNvSpPr/>
            <p:nvPr/>
          </p:nvSpPr>
          <p:spPr>
            <a:xfrm>
              <a:off x="2404110" y="4460900"/>
              <a:ext cx="457" cy="9372"/>
            </a:xfrm>
            <a:custGeom>
              <a:avLst/>
              <a:gdLst>
                <a:gd name="connsiteX0" fmla="*/ 457 w 457"/>
                <a:gd name="connsiteY0" fmla="*/ 9373 h 9372"/>
                <a:gd name="connsiteX1" fmla="*/ 0 w 457"/>
                <a:gd name="connsiteY1" fmla="*/ 0 h 9372"/>
                <a:gd name="connsiteX2" fmla="*/ 457 w 457"/>
                <a:gd name="connsiteY2" fmla="*/ 9373 h 9372"/>
              </a:gdLst>
              <a:ahLst/>
              <a:cxnLst>
                <a:cxn ang="0">
                  <a:pos x="connsiteX0" y="connsiteY0"/>
                </a:cxn>
                <a:cxn ang="0">
                  <a:pos x="connsiteX1" y="connsiteY1"/>
                </a:cxn>
                <a:cxn ang="0">
                  <a:pos x="connsiteX2" y="connsiteY2"/>
                </a:cxn>
              </a:cxnLst>
              <a:rect l="l" t="t" r="r" b="b"/>
              <a:pathLst>
                <a:path w="457" h="9372">
                  <a:moveTo>
                    <a:pt x="457" y="9373"/>
                  </a:moveTo>
                  <a:cubicBezTo>
                    <a:pt x="457" y="6172"/>
                    <a:pt x="229" y="3200"/>
                    <a:pt x="0" y="0"/>
                  </a:cubicBezTo>
                  <a:cubicBezTo>
                    <a:pt x="229" y="3200"/>
                    <a:pt x="457" y="6172"/>
                    <a:pt x="457" y="9373"/>
                  </a:cubicBezTo>
                  <a:close/>
                </a:path>
              </a:pathLst>
            </a:custGeom>
            <a:solidFill>
              <a:srgbClr val="FFFFFF"/>
            </a:solidFill>
            <a:ln w="2286" cap="flat">
              <a:noFill/>
              <a:prstDash val="solid"/>
              <a:miter/>
            </a:ln>
          </p:spPr>
          <p:txBody>
            <a:bodyPr rtlCol="0" anchor="ctr"/>
            <a:lstStyle/>
            <a:p>
              <a:endParaRPr lang="en-US"/>
            </a:p>
          </p:txBody>
        </p:sp>
        <p:sp>
          <p:nvSpPr>
            <p:cNvPr id="28" name="Freeform 547">
              <a:extLst>
                <a:ext uri="{FF2B5EF4-FFF2-40B4-BE49-F238E27FC236}">
                  <a16:creationId xmlns:a16="http://schemas.microsoft.com/office/drawing/2014/main" id="{AEC957A3-5A83-5A5E-5636-49D3E05AA109}"/>
                </a:ext>
              </a:extLst>
            </p:cNvPr>
            <p:cNvSpPr/>
            <p:nvPr/>
          </p:nvSpPr>
          <p:spPr>
            <a:xfrm>
              <a:off x="2401366" y="4433468"/>
              <a:ext cx="685" cy="5029"/>
            </a:xfrm>
            <a:custGeom>
              <a:avLst/>
              <a:gdLst>
                <a:gd name="connsiteX0" fmla="*/ 686 w 685"/>
                <a:gd name="connsiteY0" fmla="*/ 5029 h 5029"/>
                <a:gd name="connsiteX1" fmla="*/ 0 w 685"/>
                <a:gd name="connsiteY1" fmla="*/ 0 h 5029"/>
                <a:gd name="connsiteX2" fmla="*/ 686 w 685"/>
                <a:gd name="connsiteY2" fmla="*/ 5029 h 5029"/>
              </a:gdLst>
              <a:ahLst/>
              <a:cxnLst>
                <a:cxn ang="0">
                  <a:pos x="connsiteX0" y="connsiteY0"/>
                </a:cxn>
                <a:cxn ang="0">
                  <a:pos x="connsiteX1" y="connsiteY1"/>
                </a:cxn>
                <a:cxn ang="0">
                  <a:pos x="connsiteX2" y="connsiteY2"/>
                </a:cxn>
              </a:cxnLst>
              <a:rect l="l" t="t" r="r" b="b"/>
              <a:pathLst>
                <a:path w="685" h="5029">
                  <a:moveTo>
                    <a:pt x="686" y="5029"/>
                  </a:moveTo>
                  <a:cubicBezTo>
                    <a:pt x="457" y="3429"/>
                    <a:pt x="229" y="1600"/>
                    <a:pt x="0" y="0"/>
                  </a:cubicBezTo>
                  <a:cubicBezTo>
                    <a:pt x="229" y="1829"/>
                    <a:pt x="457" y="3429"/>
                    <a:pt x="686" y="5029"/>
                  </a:cubicBezTo>
                  <a:close/>
                </a:path>
              </a:pathLst>
            </a:custGeom>
            <a:solidFill>
              <a:srgbClr val="FFFFFF"/>
            </a:solidFill>
            <a:ln w="2286" cap="flat">
              <a:noFill/>
              <a:prstDash val="solid"/>
              <a:miter/>
            </a:ln>
          </p:spPr>
          <p:txBody>
            <a:bodyPr rtlCol="0" anchor="ctr"/>
            <a:lstStyle/>
            <a:p>
              <a:endParaRPr lang="en-US"/>
            </a:p>
          </p:txBody>
        </p:sp>
        <p:sp>
          <p:nvSpPr>
            <p:cNvPr id="29" name="Freeform 548">
              <a:extLst>
                <a:ext uri="{FF2B5EF4-FFF2-40B4-BE49-F238E27FC236}">
                  <a16:creationId xmlns:a16="http://schemas.microsoft.com/office/drawing/2014/main" id="{F5C02CF5-6B39-0603-3C47-DD66EDE1A84D}"/>
                </a:ext>
              </a:extLst>
            </p:cNvPr>
            <p:cNvSpPr/>
            <p:nvPr/>
          </p:nvSpPr>
          <p:spPr>
            <a:xfrm>
              <a:off x="3668953" y="4319854"/>
              <a:ext cx="12573" cy="1143"/>
            </a:xfrm>
            <a:custGeom>
              <a:avLst/>
              <a:gdLst>
                <a:gd name="connsiteX0" fmla="*/ 0 w 12573"/>
                <a:gd name="connsiteY0" fmla="*/ 0 h 1143"/>
                <a:gd name="connsiteX1" fmla="*/ 12573 w 12573"/>
                <a:gd name="connsiteY1" fmla="*/ 1143 h 1143"/>
                <a:gd name="connsiteX2" fmla="*/ 0 w 12573"/>
                <a:gd name="connsiteY2" fmla="*/ 0 h 1143"/>
              </a:gdLst>
              <a:ahLst/>
              <a:cxnLst>
                <a:cxn ang="0">
                  <a:pos x="connsiteX0" y="connsiteY0"/>
                </a:cxn>
                <a:cxn ang="0">
                  <a:pos x="connsiteX1" y="connsiteY1"/>
                </a:cxn>
                <a:cxn ang="0">
                  <a:pos x="connsiteX2" y="connsiteY2"/>
                </a:cxn>
              </a:cxnLst>
              <a:rect l="l" t="t" r="r" b="b"/>
              <a:pathLst>
                <a:path w="12573" h="1143">
                  <a:moveTo>
                    <a:pt x="0" y="0"/>
                  </a:moveTo>
                  <a:cubicBezTo>
                    <a:pt x="4115" y="457"/>
                    <a:pt x="8458" y="914"/>
                    <a:pt x="12573" y="1143"/>
                  </a:cubicBezTo>
                  <a:cubicBezTo>
                    <a:pt x="8458" y="686"/>
                    <a:pt x="4343" y="2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549">
              <a:extLst>
                <a:ext uri="{FF2B5EF4-FFF2-40B4-BE49-F238E27FC236}">
                  <a16:creationId xmlns:a16="http://schemas.microsoft.com/office/drawing/2014/main" id="{012E6114-D5E4-2371-4538-B2BA56ED38BE}"/>
                </a:ext>
              </a:extLst>
            </p:cNvPr>
            <p:cNvSpPr/>
            <p:nvPr/>
          </p:nvSpPr>
          <p:spPr>
            <a:xfrm>
              <a:off x="2403652" y="4451756"/>
              <a:ext cx="457" cy="6172"/>
            </a:xfrm>
            <a:custGeom>
              <a:avLst/>
              <a:gdLst>
                <a:gd name="connsiteX0" fmla="*/ 457 w 457"/>
                <a:gd name="connsiteY0" fmla="*/ 6172 h 6172"/>
                <a:gd name="connsiteX1" fmla="*/ 0 w 457"/>
                <a:gd name="connsiteY1" fmla="*/ 0 h 6172"/>
                <a:gd name="connsiteX2" fmla="*/ 457 w 457"/>
                <a:gd name="connsiteY2" fmla="*/ 6172 h 6172"/>
              </a:gdLst>
              <a:ahLst/>
              <a:cxnLst>
                <a:cxn ang="0">
                  <a:pos x="connsiteX0" y="connsiteY0"/>
                </a:cxn>
                <a:cxn ang="0">
                  <a:pos x="connsiteX1" y="connsiteY1"/>
                </a:cxn>
                <a:cxn ang="0">
                  <a:pos x="connsiteX2" y="connsiteY2"/>
                </a:cxn>
              </a:cxnLst>
              <a:rect l="l" t="t" r="r" b="b"/>
              <a:pathLst>
                <a:path w="457" h="6172">
                  <a:moveTo>
                    <a:pt x="457" y="6172"/>
                  </a:moveTo>
                  <a:cubicBezTo>
                    <a:pt x="229" y="4115"/>
                    <a:pt x="229" y="2057"/>
                    <a:pt x="0" y="0"/>
                  </a:cubicBezTo>
                  <a:cubicBezTo>
                    <a:pt x="0" y="2057"/>
                    <a:pt x="229" y="4115"/>
                    <a:pt x="457" y="6172"/>
                  </a:cubicBezTo>
                  <a:close/>
                </a:path>
              </a:pathLst>
            </a:custGeom>
            <a:solidFill>
              <a:srgbClr val="FFFFFF"/>
            </a:solidFill>
            <a:ln w="2286" cap="flat">
              <a:noFill/>
              <a:prstDash val="solid"/>
              <a:miter/>
            </a:ln>
          </p:spPr>
          <p:txBody>
            <a:bodyPr rtlCol="0" anchor="ctr"/>
            <a:lstStyle/>
            <a:p>
              <a:endParaRPr lang="en-US"/>
            </a:p>
          </p:txBody>
        </p:sp>
        <p:sp>
          <p:nvSpPr>
            <p:cNvPr id="31" name="Freeform 550">
              <a:extLst>
                <a:ext uri="{FF2B5EF4-FFF2-40B4-BE49-F238E27FC236}">
                  <a16:creationId xmlns:a16="http://schemas.microsoft.com/office/drawing/2014/main" id="{A11BB2DA-ACD5-FC96-21E9-02EA9D16D474}"/>
                </a:ext>
              </a:extLst>
            </p:cNvPr>
            <p:cNvSpPr/>
            <p:nvPr/>
          </p:nvSpPr>
          <p:spPr>
            <a:xfrm>
              <a:off x="2402509" y="4442612"/>
              <a:ext cx="685" cy="5486"/>
            </a:xfrm>
            <a:custGeom>
              <a:avLst/>
              <a:gdLst>
                <a:gd name="connsiteX0" fmla="*/ 686 w 685"/>
                <a:gd name="connsiteY0" fmla="*/ 5486 h 5486"/>
                <a:gd name="connsiteX1" fmla="*/ 0 w 685"/>
                <a:gd name="connsiteY1" fmla="*/ 0 h 5486"/>
                <a:gd name="connsiteX2" fmla="*/ 686 w 685"/>
                <a:gd name="connsiteY2" fmla="*/ 5486 h 5486"/>
              </a:gdLst>
              <a:ahLst/>
              <a:cxnLst>
                <a:cxn ang="0">
                  <a:pos x="connsiteX0" y="connsiteY0"/>
                </a:cxn>
                <a:cxn ang="0">
                  <a:pos x="connsiteX1" y="connsiteY1"/>
                </a:cxn>
                <a:cxn ang="0">
                  <a:pos x="connsiteX2" y="connsiteY2"/>
                </a:cxn>
              </a:cxnLst>
              <a:rect l="l" t="t" r="r" b="b"/>
              <a:pathLst>
                <a:path w="685" h="5486">
                  <a:moveTo>
                    <a:pt x="686" y="5486"/>
                  </a:moveTo>
                  <a:cubicBezTo>
                    <a:pt x="457" y="3658"/>
                    <a:pt x="229" y="1829"/>
                    <a:pt x="0" y="0"/>
                  </a:cubicBezTo>
                  <a:cubicBezTo>
                    <a:pt x="229" y="1829"/>
                    <a:pt x="457" y="3658"/>
                    <a:pt x="686" y="5486"/>
                  </a:cubicBezTo>
                  <a:close/>
                </a:path>
              </a:pathLst>
            </a:custGeom>
            <a:solidFill>
              <a:srgbClr val="FFFFFF"/>
            </a:solidFill>
            <a:ln w="2286" cap="flat">
              <a:noFill/>
              <a:prstDash val="solid"/>
              <a:miter/>
            </a:ln>
          </p:spPr>
          <p:txBody>
            <a:bodyPr rtlCol="0" anchor="ctr"/>
            <a:lstStyle/>
            <a:p>
              <a:endParaRPr lang="en-US"/>
            </a:p>
          </p:txBody>
        </p:sp>
        <p:sp>
          <p:nvSpPr>
            <p:cNvPr id="32" name="Freeform 551">
              <a:extLst>
                <a:ext uri="{FF2B5EF4-FFF2-40B4-BE49-F238E27FC236}">
                  <a16:creationId xmlns:a16="http://schemas.microsoft.com/office/drawing/2014/main" id="{3B1BB3B9-A8C4-98A2-E04F-A997ECAF17E7}"/>
                </a:ext>
              </a:extLst>
            </p:cNvPr>
            <p:cNvSpPr/>
            <p:nvPr/>
          </p:nvSpPr>
          <p:spPr>
            <a:xfrm>
              <a:off x="3486073" y="4270705"/>
              <a:ext cx="228" cy="2514"/>
            </a:xfrm>
            <a:custGeom>
              <a:avLst/>
              <a:gdLst>
                <a:gd name="connsiteX0" fmla="*/ 0 w 228"/>
                <a:gd name="connsiteY0" fmla="*/ 0 h 2514"/>
                <a:gd name="connsiteX1" fmla="*/ 229 w 228"/>
                <a:gd name="connsiteY1" fmla="*/ 2515 h 2514"/>
                <a:gd name="connsiteX2" fmla="*/ 0 w 228"/>
                <a:gd name="connsiteY2" fmla="*/ 0 h 2514"/>
              </a:gdLst>
              <a:ahLst/>
              <a:cxnLst>
                <a:cxn ang="0">
                  <a:pos x="connsiteX0" y="connsiteY0"/>
                </a:cxn>
                <a:cxn ang="0">
                  <a:pos x="connsiteX1" y="connsiteY1"/>
                </a:cxn>
                <a:cxn ang="0">
                  <a:pos x="connsiteX2" y="connsiteY2"/>
                </a:cxn>
              </a:cxnLst>
              <a:rect l="l" t="t" r="r" b="b"/>
              <a:pathLst>
                <a:path w="228" h="2514">
                  <a:moveTo>
                    <a:pt x="0" y="0"/>
                  </a:moveTo>
                  <a:cubicBezTo>
                    <a:pt x="0" y="914"/>
                    <a:pt x="229" y="1600"/>
                    <a:pt x="229" y="2515"/>
                  </a:cubicBezTo>
                  <a:cubicBezTo>
                    <a:pt x="0" y="1600"/>
                    <a:pt x="0" y="686"/>
                    <a:pt x="0" y="0"/>
                  </a:cubicBezTo>
                  <a:close/>
                </a:path>
              </a:pathLst>
            </a:custGeom>
            <a:solidFill>
              <a:srgbClr val="FFFFFF"/>
            </a:solidFill>
            <a:ln w="2286" cap="flat">
              <a:noFill/>
              <a:prstDash val="solid"/>
              <a:miter/>
            </a:ln>
          </p:spPr>
          <p:txBody>
            <a:bodyPr rtlCol="0" anchor="ctr"/>
            <a:lstStyle/>
            <a:p>
              <a:endParaRPr lang="en-US"/>
            </a:p>
          </p:txBody>
        </p:sp>
        <p:sp>
          <p:nvSpPr>
            <p:cNvPr id="33" name="Freeform 552">
              <a:extLst>
                <a:ext uri="{FF2B5EF4-FFF2-40B4-BE49-F238E27FC236}">
                  <a16:creationId xmlns:a16="http://schemas.microsoft.com/office/drawing/2014/main" id="{845FBD52-464B-567E-8A48-3AF6574C638A}"/>
                </a:ext>
              </a:extLst>
            </p:cNvPr>
            <p:cNvSpPr/>
            <p:nvPr/>
          </p:nvSpPr>
          <p:spPr>
            <a:xfrm>
              <a:off x="3486302" y="4274362"/>
              <a:ext cx="457" cy="2514"/>
            </a:xfrm>
            <a:custGeom>
              <a:avLst/>
              <a:gdLst>
                <a:gd name="connsiteX0" fmla="*/ 0 w 457"/>
                <a:gd name="connsiteY0" fmla="*/ 0 h 2514"/>
                <a:gd name="connsiteX1" fmla="*/ 457 w 457"/>
                <a:gd name="connsiteY1" fmla="*/ 2515 h 2514"/>
                <a:gd name="connsiteX2" fmla="*/ 0 w 457"/>
                <a:gd name="connsiteY2" fmla="*/ 0 h 2514"/>
              </a:gdLst>
              <a:ahLst/>
              <a:cxnLst>
                <a:cxn ang="0">
                  <a:pos x="connsiteX0" y="connsiteY0"/>
                </a:cxn>
                <a:cxn ang="0">
                  <a:pos x="connsiteX1" y="connsiteY1"/>
                </a:cxn>
                <a:cxn ang="0">
                  <a:pos x="connsiteX2" y="connsiteY2"/>
                </a:cxn>
              </a:cxnLst>
              <a:rect l="l" t="t" r="r" b="b"/>
              <a:pathLst>
                <a:path w="457" h="2514">
                  <a:moveTo>
                    <a:pt x="0" y="0"/>
                  </a:moveTo>
                  <a:cubicBezTo>
                    <a:pt x="0" y="914"/>
                    <a:pt x="229" y="1600"/>
                    <a:pt x="457" y="2515"/>
                  </a:cubicBezTo>
                  <a:cubicBezTo>
                    <a:pt x="229" y="1600"/>
                    <a:pt x="229" y="686"/>
                    <a:pt x="0" y="0"/>
                  </a:cubicBezTo>
                  <a:close/>
                </a:path>
              </a:pathLst>
            </a:custGeom>
            <a:solidFill>
              <a:srgbClr val="FFFFFF"/>
            </a:solidFill>
            <a:ln w="2286" cap="flat">
              <a:noFill/>
              <a:prstDash val="solid"/>
              <a:miter/>
            </a:ln>
          </p:spPr>
          <p:txBody>
            <a:bodyPr rtlCol="0" anchor="ctr"/>
            <a:lstStyle/>
            <a:p>
              <a:endParaRPr lang="en-US"/>
            </a:p>
          </p:txBody>
        </p:sp>
        <p:sp>
          <p:nvSpPr>
            <p:cNvPr id="34" name="Freeform 553">
              <a:extLst>
                <a:ext uri="{FF2B5EF4-FFF2-40B4-BE49-F238E27FC236}">
                  <a16:creationId xmlns:a16="http://schemas.microsoft.com/office/drawing/2014/main" id="{7EB037B7-C313-E1E6-60D1-6025CC790527}"/>
                </a:ext>
              </a:extLst>
            </p:cNvPr>
            <p:cNvSpPr/>
            <p:nvPr/>
          </p:nvSpPr>
          <p:spPr>
            <a:xfrm>
              <a:off x="3499332" y="4174693"/>
              <a:ext cx="457" cy="4114"/>
            </a:xfrm>
            <a:custGeom>
              <a:avLst/>
              <a:gdLst>
                <a:gd name="connsiteX0" fmla="*/ 457 w 457"/>
                <a:gd name="connsiteY0" fmla="*/ 0 h 4114"/>
                <a:gd name="connsiteX1" fmla="*/ 0 w 457"/>
                <a:gd name="connsiteY1" fmla="*/ 4115 h 4114"/>
                <a:gd name="connsiteX2" fmla="*/ 457 w 457"/>
                <a:gd name="connsiteY2" fmla="*/ 0 h 4114"/>
              </a:gdLst>
              <a:ahLst/>
              <a:cxnLst>
                <a:cxn ang="0">
                  <a:pos x="connsiteX0" y="connsiteY0"/>
                </a:cxn>
                <a:cxn ang="0">
                  <a:pos x="connsiteX1" y="connsiteY1"/>
                </a:cxn>
                <a:cxn ang="0">
                  <a:pos x="connsiteX2" y="connsiteY2"/>
                </a:cxn>
              </a:cxnLst>
              <a:rect l="l" t="t" r="r" b="b"/>
              <a:pathLst>
                <a:path w="457" h="4114">
                  <a:moveTo>
                    <a:pt x="457" y="0"/>
                  </a:moveTo>
                  <a:cubicBezTo>
                    <a:pt x="229" y="1372"/>
                    <a:pt x="229" y="2743"/>
                    <a:pt x="0" y="4115"/>
                  </a:cubicBezTo>
                  <a:cubicBezTo>
                    <a:pt x="0" y="2743"/>
                    <a:pt x="229" y="1372"/>
                    <a:pt x="457" y="0"/>
                  </a:cubicBezTo>
                  <a:close/>
                </a:path>
              </a:pathLst>
            </a:custGeom>
            <a:solidFill>
              <a:srgbClr val="FFFFFF"/>
            </a:solidFill>
            <a:ln w="2286" cap="flat">
              <a:noFill/>
              <a:prstDash val="solid"/>
              <a:miter/>
            </a:ln>
          </p:spPr>
          <p:txBody>
            <a:bodyPr rtlCol="0" anchor="ctr"/>
            <a:lstStyle/>
            <a:p>
              <a:endParaRPr lang="en-US"/>
            </a:p>
          </p:txBody>
        </p:sp>
        <p:sp>
          <p:nvSpPr>
            <p:cNvPr id="35" name="Freeform 554">
              <a:extLst>
                <a:ext uri="{FF2B5EF4-FFF2-40B4-BE49-F238E27FC236}">
                  <a16:creationId xmlns:a16="http://schemas.microsoft.com/office/drawing/2014/main" id="{E7586B34-D1EE-1F00-316C-BAA7414FA8B3}"/>
                </a:ext>
              </a:extLst>
            </p:cNvPr>
            <p:cNvSpPr/>
            <p:nvPr/>
          </p:nvSpPr>
          <p:spPr>
            <a:xfrm>
              <a:off x="3498189" y="4179493"/>
              <a:ext cx="914" cy="4343"/>
            </a:xfrm>
            <a:custGeom>
              <a:avLst/>
              <a:gdLst>
                <a:gd name="connsiteX0" fmla="*/ 914 w 914"/>
                <a:gd name="connsiteY0" fmla="*/ 0 h 4343"/>
                <a:gd name="connsiteX1" fmla="*/ 0 w 914"/>
                <a:gd name="connsiteY1" fmla="*/ 4343 h 4343"/>
                <a:gd name="connsiteX2" fmla="*/ 914 w 914"/>
                <a:gd name="connsiteY2" fmla="*/ 0 h 4343"/>
              </a:gdLst>
              <a:ahLst/>
              <a:cxnLst>
                <a:cxn ang="0">
                  <a:pos x="connsiteX0" y="connsiteY0"/>
                </a:cxn>
                <a:cxn ang="0">
                  <a:pos x="connsiteX1" y="connsiteY1"/>
                </a:cxn>
                <a:cxn ang="0">
                  <a:pos x="connsiteX2" y="connsiteY2"/>
                </a:cxn>
              </a:cxnLst>
              <a:rect l="l" t="t" r="r" b="b"/>
              <a:pathLst>
                <a:path w="914" h="4343">
                  <a:moveTo>
                    <a:pt x="914" y="0"/>
                  </a:moveTo>
                  <a:cubicBezTo>
                    <a:pt x="686" y="1372"/>
                    <a:pt x="457" y="2972"/>
                    <a:pt x="0" y="4343"/>
                  </a:cubicBezTo>
                  <a:cubicBezTo>
                    <a:pt x="229" y="2972"/>
                    <a:pt x="686" y="1372"/>
                    <a:pt x="914" y="0"/>
                  </a:cubicBezTo>
                  <a:close/>
                </a:path>
              </a:pathLst>
            </a:custGeom>
            <a:solidFill>
              <a:srgbClr val="FFFFFF"/>
            </a:solidFill>
            <a:ln w="2286" cap="flat">
              <a:noFill/>
              <a:prstDash val="solid"/>
              <a:miter/>
            </a:ln>
          </p:spPr>
          <p:txBody>
            <a:bodyPr rtlCol="0" anchor="ctr"/>
            <a:lstStyle/>
            <a:p>
              <a:endParaRPr lang="en-US"/>
            </a:p>
          </p:txBody>
        </p:sp>
        <p:sp>
          <p:nvSpPr>
            <p:cNvPr id="36" name="Freeform 555">
              <a:extLst>
                <a:ext uri="{FF2B5EF4-FFF2-40B4-BE49-F238E27FC236}">
                  <a16:creationId xmlns:a16="http://schemas.microsoft.com/office/drawing/2014/main" id="{7D1534C7-904E-04E0-95FA-62666BFEDA75}"/>
                </a:ext>
              </a:extLst>
            </p:cNvPr>
            <p:cNvSpPr/>
            <p:nvPr/>
          </p:nvSpPr>
          <p:spPr>
            <a:xfrm>
              <a:off x="2585847" y="4274820"/>
              <a:ext cx="2286" cy="228"/>
            </a:xfrm>
            <a:custGeom>
              <a:avLst/>
              <a:gdLst>
                <a:gd name="connsiteX0" fmla="*/ 0 w 2286"/>
                <a:gd name="connsiteY0" fmla="*/ 229 h 228"/>
                <a:gd name="connsiteX1" fmla="*/ 0 w 2286"/>
                <a:gd name="connsiteY1" fmla="*/ 0 h 228"/>
                <a:gd name="connsiteX2" fmla="*/ 0 w 2286"/>
                <a:gd name="connsiteY2" fmla="*/ 229 h 228"/>
              </a:gdLst>
              <a:ahLst/>
              <a:cxnLst>
                <a:cxn ang="0">
                  <a:pos x="connsiteX0" y="connsiteY0"/>
                </a:cxn>
                <a:cxn ang="0">
                  <a:pos x="connsiteX1" y="connsiteY1"/>
                </a:cxn>
                <a:cxn ang="0">
                  <a:pos x="connsiteX2" y="connsiteY2"/>
                </a:cxn>
              </a:cxnLst>
              <a:rect l="l" t="t" r="r" b="b"/>
              <a:pathLst>
                <a:path w="2286" h="228">
                  <a:moveTo>
                    <a:pt x="0" y="229"/>
                  </a:moveTo>
                  <a:cubicBezTo>
                    <a:pt x="0" y="229"/>
                    <a:pt x="0" y="0"/>
                    <a:pt x="0" y="0"/>
                  </a:cubicBezTo>
                  <a:cubicBezTo>
                    <a:pt x="0" y="0"/>
                    <a:pt x="0" y="229"/>
                    <a:pt x="0" y="229"/>
                  </a:cubicBezTo>
                  <a:close/>
                </a:path>
              </a:pathLst>
            </a:custGeom>
            <a:solidFill>
              <a:srgbClr val="FFFFFF"/>
            </a:solidFill>
            <a:ln w="2286" cap="flat">
              <a:noFill/>
              <a:prstDash val="solid"/>
              <a:miter/>
            </a:ln>
          </p:spPr>
          <p:txBody>
            <a:bodyPr rtlCol="0" anchor="ctr"/>
            <a:lstStyle/>
            <a:p>
              <a:endParaRPr lang="en-US"/>
            </a:p>
          </p:txBody>
        </p:sp>
        <p:sp>
          <p:nvSpPr>
            <p:cNvPr id="37" name="Freeform 556">
              <a:extLst>
                <a:ext uri="{FF2B5EF4-FFF2-40B4-BE49-F238E27FC236}">
                  <a16:creationId xmlns:a16="http://schemas.microsoft.com/office/drawing/2014/main" id="{525F1BA0-C544-1548-A700-D1556974034B}"/>
                </a:ext>
              </a:extLst>
            </p:cNvPr>
            <p:cNvSpPr/>
            <p:nvPr/>
          </p:nvSpPr>
          <p:spPr>
            <a:xfrm>
              <a:off x="3487674" y="4282821"/>
              <a:ext cx="228" cy="2286"/>
            </a:xfrm>
            <a:custGeom>
              <a:avLst/>
              <a:gdLst>
                <a:gd name="connsiteX0" fmla="*/ 0 w 228"/>
                <a:gd name="connsiteY0" fmla="*/ 0 h 2286"/>
                <a:gd name="connsiteX1" fmla="*/ 229 w 228"/>
                <a:gd name="connsiteY1" fmla="*/ 2286 h 2286"/>
                <a:gd name="connsiteX2" fmla="*/ 0 w 228"/>
                <a:gd name="connsiteY2" fmla="*/ 0 h 2286"/>
              </a:gdLst>
              <a:ahLst/>
              <a:cxnLst>
                <a:cxn ang="0">
                  <a:pos x="connsiteX0" y="connsiteY0"/>
                </a:cxn>
                <a:cxn ang="0">
                  <a:pos x="connsiteX1" y="connsiteY1"/>
                </a:cxn>
                <a:cxn ang="0">
                  <a:pos x="connsiteX2" y="connsiteY2"/>
                </a:cxn>
              </a:cxnLst>
              <a:rect l="l" t="t" r="r" b="b"/>
              <a:pathLst>
                <a:path w="228" h="2286">
                  <a:moveTo>
                    <a:pt x="0" y="0"/>
                  </a:moveTo>
                  <a:cubicBezTo>
                    <a:pt x="0" y="686"/>
                    <a:pt x="229" y="1600"/>
                    <a:pt x="229" y="2286"/>
                  </a:cubicBezTo>
                  <a:cubicBezTo>
                    <a:pt x="229" y="1600"/>
                    <a:pt x="0" y="686"/>
                    <a:pt x="0" y="0"/>
                  </a:cubicBezTo>
                  <a:close/>
                </a:path>
              </a:pathLst>
            </a:custGeom>
            <a:solidFill>
              <a:srgbClr val="FFFFFF"/>
            </a:solidFill>
            <a:ln w="2286" cap="flat">
              <a:noFill/>
              <a:prstDash val="solid"/>
              <a:miter/>
            </a:ln>
          </p:spPr>
          <p:txBody>
            <a:bodyPr rtlCol="0" anchor="ctr"/>
            <a:lstStyle/>
            <a:p>
              <a:endParaRPr lang="en-US"/>
            </a:p>
          </p:txBody>
        </p:sp>
        <p:sp>
          <p:nvSpPr>
            <p:cNvPr id="38" name="Freeform 557">
              <a:extLst>
                <a:ext uri="{FF2B5EF4-FFF2-40B4-BE49-F238E27FC236}">
                  <a16:creationId xmlns:a16="http://schemas.microsoft.com/office/drawing/2014/main" id="{CA607012-8915-C92E-492A-6D52134455F0}"/>
                </a:ext>
              </a:extLst>
            </p:cNvPr>
            <p:cNvSpPr/>
            <p:nvPr/>
          </p:nvSpPr>
          <p:spPr>
            <a:xfrm>
              <a:off x="2575780" y="4132188"/>
              <a:ext cx="919894" cy="132116"/>
            </a:xfrm>
            <a:custGeom>
              <a:avLst/>
              <a:gdLst>
                <a:gd name="connsiteX0" fmla="*/ 4352 w 919894"/>
                <a:gd name="connsiteY0" fmla="*/ 109028 h 132116"/>
                <a:gd name="connsiteX1" fmla="*/ 579738 w 919894"/>
                <a:gd name="connsiteY1" fmla="*/ 88454 h 132116"/>
                <a:gd name="connsiteX2" fmla="*/ 690380 w 919894"/>
                <a:gd name="connsiteY2" fmla="*/ 88454 h 132116"/>
                <a:gd name="connsiteX3" fmla="*/ 803995 w 919894"/>
                <a:gd name="connsiteY3" fmla="*/ 79310 h 132116"/>
                <a:gd name="connsiteX4" fmla="*/ 919895 w 919894"/>
                <a:gd name="connsiteY4" fmla="*/ 18959 h 132116"/>
                <a:gd name="connsiteX5" fmla="*/ 882862 w 919894"/>
                <a:gd name="connsiteY5" fmla="*/ 214 h 132116"/>
                <a:gd name="connsiteX6" fmla="*/ 615628 w 919894"/>
                <a:gd name="connsiteY6" fmla="*/ 5929 h 132116"/>
                <a:gd name="connsiteX7" fmla="*/ 22411 w 919894"/>
                <a:gd name="connsiteY7" fmla="*/ 22160 h 132116"/>
                <a:gd name="connsiteX8" fmla="*/ 8 w 919894"/>
                <a:gd name="connsiteY8" fmla="*/ 63536 h 132116"/>
                <a:gd name="connsiteX9" fmla="*/ 8009 w 919894"/>
                <a:gd name="connsiteY9" fmla="*/ 132116 h 132116"/>
                <a:gd name="connsiteX10" fmla="*/ 4352 w 919894"/>
                <a:gd name="connsiteY10" fmla="*/ 109028 h 1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9894" h="132116">
                  <a:moveTo>
                    <a:pt x="4352" y="109028"/>
                  </a:moveTo>
                  <a:cubicBezTo>
                    <a:pt x="49615" y="104913"/>
                    <a:pt x="504529" y="88454"/>
                    <a:pt x="579738" y="88454"/>
                  </a:cubicBezTo>
                  <a:lnTo>
                    <a:pt x="690380" y="88454"/>
                  </a:lnTo>
                  <a:cubicBezTo>
                    <a:pt x="728557" y="88454"/>
                    <a:pt x="766276" y="87996"/>
                    <a:pt x="803995" y="79310"/>
                  </a:cubicBezTo>
                  <a:cubicBezTo>
                    <a:pt x="846743" y="69480"/>
                    <a:pt x="886748" y="47991"/>
                    <a:pt x="919895" y="18959"/>
                  </a:cubicBezTo>
                  <a:cubicBezTo>
                    <a:pt x="913723" y="7758"/>
                    <a:pt x="901150" y="1357"/>
                    <a:pt x="882862" y="214"/>
                  </a:cubicBezTo>
                  <a:cubicBezTo>
                    <a:pt x="867317" y="-929"/>
                    <a:pt x="689009" y="2729"/>
                    <a:pt x="615628" y="5929"/>
                  </a:cubicBezTo>
                  <a:cubicBezTo>
                    <a:pt x="579052" y="7529"/>
                    <a:pt x="133054" y="13473"/>
                    <a:pt x="22411" y="22160"/>
                  </a:cubicBezTo>
                  <a:cubicBezTo>
                    <a:pt x="4123" y="23531"/>
                    <a:pt x="-220" y="43419"/>
                    <a:pt x="8" y="63536"/>
                  </a:cubicBezTo>
                  <a:cubicBezTo>
                    <a:pt x="237" y="86625"/>
                    <a:pt x="4123" y="109485"/>
                    <a:pt x="8009" y="132116"/>
                  </a:cubicBezTo>
                  <a:cubicBezTo>
                    <a:pt x="6866" y="124572"/>
                    <a:pt x="5495" y="116800"/>
                    <a:pt x="4352" y="109028"/>
                  </a:cubicBezTo>
                  <a:close/>
                </a:path>
              </a:pathLst>
            </a:custGeom>
            <a:solidFill>
              <a:srgbClr val="FFFFFF"/>
            </a:solidFill>
            <a:ln w="2286" cap="flat">
              <a:noFill/>
              <a:prstDash val="solid"/>
              <a:miter/>
            </a:ln>
          </p:spPr>
          <p:txBody>
            <a:bodyPr rtlCol="0" anchor="ctr"/>
            <a:lstStyle/>
            <a:p>
              <a:endParaRPr lang="en-US"/>
            </a:p>
          </p:txBody>
        </p:sp>
        <p:sp>
          <p:nvSpPr>
            <p:cNvPr id="39" name="Freeform 558">
              <a:extLst>
                <a:ext uri="{FF2B5EF4-FFF2-40B4-BE49-F238E27FC236}">
                  <a16:creationId xmlns:a16="http://schemas.microsoft.com/office/drawing/2014/main" id="{47CD6789-B7F3-0ED2-3E0A-4B1CF13F1C24}"/>
                </a:ext>
              </a:extLst>
            </p:cNvPr>
            <p:cNvSpPr/>
            <p:nvPr/>
          </p:nvSpPr>
          <p:spPr>
            <a:xfrm>
              <a:off x="3486759" y="4276648"/>
              <a:ext cx="685" cy="4800"/>
            </a:xfrm>
            <a:custGeom>
              <a:avLst/>
              <a:gdLst>
                <a:gd name="connsiteX0" fmla="*/ 0 w 685"/>
                <a:gd name="connsiteY0" fmla="*/ 0 h 4800"/>
                <a:gd name="connsiteX1" fmla="*/ 686 w 685"/>
                <a:gd name="connsiteY1" fmla="*/ 4801 h 4800"/>
                <a:gd name="connsiteX2" fmla="*/ 0 w 685"/>
                <a:gd name="connsiteY2" fmla="*/ 0 h 4800"/>
              </a:gdLst>
              <a:ahLst/>
              <a:cxnLst>
                <a:cxn ang="0">
                  <a:pos x="connsiteX0" y="connsiteY0"/>
                </a:cxn>
                <a:cxn ang="0">
                  <a:pos x="connsiteX1" y="connsiteY1"/>
                </a:cxn>
                <a:cxn ang="0">
                  <a:pos x="connsiteX2" y="connsiteY2"/>
                </a:cxn>
              </a:cxnLst>
              <a:rect l="l" t="t" r="r" b="b"/>
              <a:pathLst>
                <a:path w="685" h="4800">
                  <a:moveTo>
                    <a:pt x="0" y="0"/>
                  </a:moveTo>
                  <a:cubicBezTo>
                    <a:pt x="229" y="1600"/>
                    <a:pt x="457" y="3200"/>
                    <a:pt x="686" y="4801"/>
                  </a:cubicBezTo>
                  <a:cubicBezTo>
                    <a:pt x="457"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40" name="Freeform 559">
              <a:extLst>
                <a:ext uri="{FF2B5EF4-FFF2-40B4-BE49-F238E27FC236}">
                  <a16:creationId xmlns:a16="http://schemas.microsoft.com/office/drawing/2014/main" id="{DD9F0ABB-2382-20EA-A466-9F6D66ECC995}"/>
                </a:ext>
              </a:extLst>
            </p:cNvPr>
            <p:cNvSpPr/>
            <p:nvPr/>
          </p:nvSpPr>
          <p:spPr>
            <a:xfrm>
              <a:off x="3499789" y="4169892"/>
              <a:ext cx="228" cy="4114"/>
            </a:xfrm>
            <a:custGeom>
              <a:avLst/>
              <a:gdLst>
                <a:gd name="connsiteX0" fmla="*/ 229 w 228"/>
                <a:gd name="connsiteY0" fmla="*/ 0 h 4114"/>
                <a:gd name="connsiteX1" fmla="*/ 0 w 228"/>
                <a:gd name="connsiteY1" fmla="*/ 4115 h 4114"/>
                <a:gd name="connsiteX2" fmla="*/ 229 w 228"/>
                <a:gd name="connsiteY2" fmla="*/ 0 h 4114"/>
              </a:gdLst>
              <a:ahLst/>
              <a:cxnLst>
                <a:cxn ang="0">
                  <a:pos x="connsiteX0" y="connsiteY0"/>
                </a:cxn>
                <a:cxn ang="0">
                  <a:pos x="connsiteX1" y="connsiteY1"/>
                </a:cxn>
                <a:cxn ang="0">
                  <a:pos x="connsiteX2" y="connsiteY2"/>
                </a:cxn>
              </a:cxnLst>
              <a:rect l="l" t="t" r="r" b="b"/>
              <a:pathLst>
                <a:path w="228" h="4114">
                  <a:moveTo>
                    <a:pt x="229" y="0"/>
                  </a:moveTo>
                  <a:cubicBezTo>
                    <a:pt x="229" y="1372"/>
                    <a:pt x="229" y="2743"/>
                    <a:pt x="0" y="4115"/>
                  </a:cubicBezTo>
                  <a:cubicBezTo>
                    <a:pt x="229" y="2743"/>
                    <a:pt x="229" y="1372"/>
                    <a:pt x="229" y="0"/>
                  </a:cubicBezTo>
                  <a:close/>
                </a:path>
              </a:pathLst>
            </a:custGeom>
            <a:solidFill>
              <a:srgbClr val="FFFFFF"/>
            </a:solidFill>
            <a:ln w="2286" cap="flat">
              <a:noFill/>
              <a:prstDash val="solid"/>
              <a:miter/>
            </a:ln>
          </p:spPr>
          <p:txBody>
            <a:bodyPr rtlCol="0" anchor="ctr"/>
            <a:lstStyle/>
            <a:p>
              <a:endParaRPr lang="en-US"/>
            </a:p>
          </p:txBody>
        </p:sp>
        <p:sp>
          <p:nvSpPr>
            <p:cNvPr id="41" name="Freeform 560">
              <a:extLst>
                <a:ext uri="{FF2B5EF4-FFF2-40B4-BE49-F238E27FC236}">
                  <a16:creationId xmlns:a16="http://schemas.microsoft.com/office/drawing/2014/main" id="{0FC4967E-FC5D-A459-9F88-2DB37072C9FC}"/>
                </a:ext>
              </a:extLst>
            </p:cNvPr>
            <p:cNvSpPr/>
            <p:nvPr/>
          </p:nvSpPr>
          <p:spPr>
            <a:xfrm>
              <a:off x="3495903" y="4151376"/>
              <a:ext cx="3429" cy="10287"/>
            </a:xfrm>
            <a:custGeom>
              <a:avLst/>
              <a:gdLst>
                <a:gd name="connsiteX0" fmla="*/ 0 w 3429"/>
                <a:gd name="connsiteY0" fmla="*/ 0 h 10287"/>
                <a:gd name="connsiteX1" fmla="*/ 3429 w 3429"/>
                <a:gd name="connsiteY1" fmla="*/ 10287 h 10287"/>
                <a:gd name="connsiteX2" fmla="*/ 0 w 3429"/>
                <a:gd name="connsiteY2" fmla="*/ 0 h 10287"/>
              </a:gdLst>
              <a:ahLst/>
              <a:cxnLst>
                <a:cxn ang="0">
                  <a:pos x="connsiteX0" y="connsiteY0"/>
                </a:cxn>
                <a:cxn ang="0">
                  <a:pos x="connsiteX1" y="connsiteY1"/>
                </a:cxn>
                <a:cxn ang="0">
                  <a:pos x="connsiteX2" y="connsiteY2"/>
                </a:cxn>
              </a:cxnLst>
              <a:rect l="l" t="t" r="r" b="b"/>
              <a:pathLst>
                <a:path w="3429" h="10287">
                  <a:moveTo>
                    <a:pt x="0" y="0"/>
                  </a:moveTo>
                  <a:cubicBezTo>
                    <a:pt x="1600" y="2972"/>
                    <a:pt x="2972" y="6401"/>
                    <a:pt x="3429" y="10287"/>
                  </a:cubicBezTo>
                  <a:cubicBezTo>
                    <a:pt x="2743" y="6401"/>
                    <a:pt x="1600" y="2972"/>
                    <a:pt x="0" y="0"/>
                  </a:cubicBezTo>
                  <a:close/>
                </a:path>
              </a:pathLst>
            </a:custGeom>
            <a:solidFill>
              <a:srgbClr val="FFFFFF"/>
            </a:solidFill>
            <a:ln w="2286" cap="flat">
              <a:noFill/>
              <a:prstDash val="solid"/>
              <a:miter/>
            </a:ln>
          </p:spPr>
          <p:txBody>
            <a:bodyPr rtlCol="0" anchor="ctr"/>
            <a:lstStyle/>
            <a:p>
              <a:endParaRPr lang="en-US"/>
            </a:p>
          </p:txBody>
        </p:sp>
        <p:sp>
          <p:nvSpPr>
            <p:cNvPr id="42" name="Freeform 561">
              <a:extLst>
                <a:ext uri="{FF2B5EF4-FFF2-40B4-BE49-F238E27FC236}">
                  <a16:creationId xmlns:a16="http://schemas.microsoft.com/office/drawing/2014/main" id="{FF9BF861-6192-7835-2FF2-A7B2B9AD9153}"/>
                </a:ext>
              </a:extLst>
            </p:cNvPr>
            <p:cNvSpPr/>
            <p:nvPr/>
          </p:nvSpPr>
          <p:spPr>
            <a:xfrm>
              <a:off x="3499332" y="4161891"/>
              <a:ext cx="457" cy="3886"/>
            </a:xfrm>
            <a:custGeom>
              <a:avLst/>
              <a:gdLst>
                <a:gd name="connsiteX0" fmla="*/ 0 w 457"/>
                <a:gd name="connsiteY0" fmla="*/ 0 h 3886"/>
                <a:gd name="connsiteX1" fmla="*/ 457 w 457"/>
                <a:gd name="connsiteY1" fmla="*/ 3886 h 3886"/>
                <a:gd name="connsiteX2" fmla="*/ 0 w 457"/>
                <a:gd name="connsiteY2" fmla="*/ 0 h 3886"/>
              </a:gdLst>
              <a:ahLst/>
              <a:cxnLst>
                <a:cxn ang="0">
                  <a:pos x="connsiteX0" y="connsiteY0"/>
                </a:cxn>
                <a:cxn ang="0">
                  <a:pos x="connsiteX1" y="connsiteY1"/>
                </a:cxn>
                <a:cxn ang="0">
                  <a:pos x="connsiteX2" y="connsiteY2"/>
                </a:cxn>
              </a:cxnLst>
              <a:rect l="l" t="t" r="r" b="b"/>
              <a:pathLst>
                <a:path w="457" h="3886">
                  <a:moveTo>
                    <a:pt x="0" y="0"/>
                  </a:moveTo>
                  <a:cubicBezTo>
                    <a:pt x="229" y="1143"/>
                    <a:pt x="457" y="2515"/>
                    <a:pt x="457" y="3886"/>
                  </a:cubicBezTo>
                  <a:cubicBezTo>
                    <a:pt x="457" y="2515"/>
                    <a:pt x="229" y="1143"/>
                    <a:pt x="0" y="0"/>
                  </a:cubicBezTo>
                  <a:close/>
                </a:path>
              </a:pathLst>
            </a:custGeom>
            <a:solidFill>
              <a:srgbClr val="FFFFFF"/>
            </a:solidFill>
            <a:ln w="2286" cap="flat">
              <a:noFill/>
              <a:prstDash val="solid"/>
              <a:miter/>
            </a:ln>
          </p:spPr>
          <p:txBody>
            <a:bodyPr rtlCol="0" anchor="ctr"/>
            <a:lstStyle/>
            <a:p>
              <a:endParaRPr lang="en-US"/>
            </a:p>
          </p:txBody>
        </p:sp>
        <p:sp>
          <p:nvSpPr>
            <p:cNvPr id="43" name="Freeform 562">
              <a:extLst>
                <a:ext uri="{FF2B5EF4-FFF2-40B4-BE49-F238E27FC236}">
                  <a16:creationId xmlns:a16="http://schemas.microsoft.com/office/drawing/2014/main" id="{5083F2CB-A228-B76B-7299-207A1A7A7386}"/>
                </a:ext>
              </a:extLst>
            </p:cNvPr>
            <p:cNvSpPr/>
            <p:nvPr/>
          </p:nvSpPr>
          <p:spPr>
            <a:xfrm>
              <a:off x="3500018" y="4165777"/>
              <a:ext cx="228" cy="4114"/>
            </a:xfrm>
            <a:custGeom>
              <a:avLst/>
              <a:gdLst>
                <a:gd name="connsiteX0" fmla="*/ 0 w 228"/>
                <a:gd name="connsiteY0" fmla="*/ 0 h 4114"/>
                <a:gd name="connsiteX1" fmla="*/ 229 w 228"/>
                <a:gd name="connsiteY1" fmla="*/ 4115 h 4114"/>
                <a:gd name="connsiteX2" fmla="*/ 0 w 228"/>
                <a:gd name="connsiteY2" fmla="*/ 0 h 4114"/>
              </a:gdLst>
              <a:ahLst/>
              <a:cxnLst>
                <a:cxn ang="0">
                  <a:pos x="connsiteX0" y="connsiteY0"/>
                </a:cxn>
                <a:cxn ang="0">
                  <a:pos x="connsiteX1" y="connsiteY1"/>
                </a:cxn>
                <a:cxn ang="0">
                  <a:pos x="connsiteX2" y="connsiteY2"/>
                </a:cxn>
              </a:cxnLst>
              <a:rect l="l" t="t" r="r" b="b"/>
              <a:pathLst>
                <a:path w="228" h="4114">
                  <a:moveTo>
                    <a:pt x="0" y="0"/>
                  </a:moveTo>
                  <a:cubicBezTo>
                    <a:pt x="0" y="1372"/>
                    <a:pt x="229" y="2743"/>
                    <a:pt x="229" y="4115"/>
                  </a:cubicBezTo>
                  <a:cubicBezTo>
                    <a:pt x="0" y="2743"/>
                    <a:pt x="0" y="1372"/>
                    <a:pt x="0" y="0"/>
                  </a:cubicBezTo>
                  <a:close/>
                </a:path>
              </a:pathLst>
            </a:custGeom>
            <a:solidFill>
              <a:srgbClr val="FFFFFF"/>
            </a:solidFill>
            <a:ln w="2286" cap="flat">
              <a:noFill/>
              <a:prstDash val="solid"/>
              <a:miter/>
            </a:ln>
          </p:spPr>
          <p:txBody>
            <a:bodyPr rtlCol="0" anchor="ctr"/>
            <a:lstStyle/>
            <a:p>
              <a:endParaRPr lang="en-US"/>
            </a:p>
          </p:txBody>
        </p:sp>
        <p:sp>
          <p:nvSpPr>
            <p:cNvPr id="44" name="Freeform 563">
              <a:extLst>
                <a:ext uri="{FF2B5EF4-FFF2-40B4-BE49-F238E27FC236}">
                  <a16:creationId xmlns:a16="http://schemas.microsoft.com/office/drawing/2014/main" id="{4F7E2618-13C0-394C-D287-8DF0F880F105}"/>
                </a:ext>
              </a:extLst>
            </p:cNvPr>
            <p:cNvSpPr/>
            <p:nvPr/>
          </p:nvSpPr>
          <p:spPr>
            <a:xfrm>
              <a:off x="3329711" y="4016044"/>
              <a:ext cx="11887" cy="64008"/>
            </a:xfrm>
            <a:custGeom>
              <a:avLst/>
              <a:gdLst>
                <a:gd name="connsiteX0" fmla="*/ 11887 w 11887"/>
                <a:gd name="connsiteY0" fmla="*/ 0 h 64008"/>
                <a:gd name="connsiteX1" fmla="*/ 0 w 11887"/>
                <a:gd name="connsiteY1" fmla="*/ 64008 h 64008"/>
                <a:gd name="connsiteX2" fmla="*/ 11887 w 11887"/>
                <a:gd name="connsiteY2" fmla="*/ 0 h 64008"/>
              </a:gdLst>
              <a:ahLst/>
              <a:cxnLst>
                <a:cxn ang="0">
                  <a:pos x="connsiteX0" y="connsiteY0"/>
                </a:cxn>
                <a:cxn ang="0">
                  <a:pos x="connsiteX1" y="connsiteY1"/>
                </a:cxn>
                <a:cxn ang="0">
                  <a:pos x="connsiteX2" y="connsiteY2"/>
                </a:cxn>
              </a:cxnLst>
              <a:rect l="l" t="t" r="r" b="b"/>
              <a:pathLst>
                <a:path w="11887" h="64008">
                  <a:moveTo>
                    <a:pt x="11887" y="0"/>
                  </a:moveTo>
                  <a:cubicBezTo>
                    <a:pt x="8230" y="21260"/>
                    <a:pt x="4115" y="42748"/>
                    <a:pt x="0" y="64008"/>
                  </a:cubicBezTo>
                  <a:cubicBezTo>
                    <a:pt x="4115" y="42748"/>
                    <a:pt x="8230" y="21488"/>
                    <a:pt x="11887" y="0"/>
                  </a:cubicBezTo>
                  <a:close/>
                </a:path>
              </a:pathLst>
            </a:custGeom>
            <a:solidFill>
              <a:srgbClr val="FFFFFF"/>
            </a:solidFill>
            <a:ln w="2286" cap="flat">
              <a:noFill/>
              <a:prstDash val="solid"/>
              <a:miter/>
            </a:ln>
          </p:spPr>
          <p:txBody>
            <a:bodyPr rtlCol="0" anchor="ctr"/>
            <a:lstStyle/>
            <a:p>
              <a:endParaRPr lang="en-US"/>
            </a:p>
          </p:txBody>
        </p:sp>
        <p:sp>
          <p:nvSpPr>
            <p:cNvPr id="45" name="Freeform 564">
              <a:extLst>
                <a:ext uri="{FF2B5EF4-FFF2-40B4-BE49-F238E27FC236}">
                  <a16:creationId xmlns:a16="http://schemas.microsoft.com/office/drawing/2014/main" id="{0BFFA7E8-517E-CE57-FAFA-6CB3A8C58493}"/>
                </a:ext>
              </a:extLst>
            </p:cNvPr>
            <p:cNvSpPr/>
            <p:nvPr/>
          </p:nvSpPr>
          <p:spPr>
            <a:xfrm>
              <a:off x="2741544" y="3964016"/>
              <a:ext cx="604029" cy="108492"/>
            </a:xfrm>
            <a:custGeom>
              <a:avLst/>
              <a:gdLst>
                <a:gd name="connsiteX0" fmla="*/ 9352 w 604029"/>
                <a:gd name="connsiteY0" fmla="*/ 108492 h 108492"/>
                <a:gd name="connsiteX1" fmla="*/ 6380 w 604029"/>
                <a:gd name="connsiteY1" fmla="*/ 90890 h 108492"/>
                <a:gd name="connsiteX2" fmla="*/ 29697 w 604029"/>
                <a:gd name="connsiteY2" fmla="*/ 94090 h 108492"/>
                <a:gd name="connsiteX3" fmla="*/ 327792 w 604029"/>
                <a:gd name="connsiteY3" fmla="*/ 94090 h 108492"/>
                <a:gd name="connsiteX4" fmla="*/ 419918 w 604029"/>
                <a:gd name="connsiteY4" fmla="*/ 92490 h 108492"/>
                <a:gd name="connsiteX5" fmla="*/ 600054 w 604029"/>
                <a:gd name="connsiteY5" fmla="*/ 52028 h 108492"/>
                <a:gd name="connsiteX6" fmla="*/ 603255 w 604029"/>
                <a:gd name="connsiteY6" fmla="*/ 32826 h 108492"/>
                <a:gd name="connsiteX7" fmla="*/ 578109 w 604029"/>
                <a:gd name="connsiteY7" fmla="*/ 3793 h 108492"/>
                <a:gd name="connsiteX8" fmla="*/ 498785 w 604029"/>
                <a:gd name="connsiteY8" fmla="*/ 364 h 108492"/>
                <a:gd name="connsiteX9" fmla="*/ 466095 w 604029"/>
                <a:gd name="connsiteY9" fmla="*/ 6994 h 108492"/>
                <a:gd name="connsiteX10" fmla="*/ 384942 w 604029"/>
                <a:gd name="connsiteY10" fmla="*/ 11109 h 108492"/>
                <a:gd name="connsiteX11" fmla="*/ 359796 w 604029"/>
                <a:gd name="connsiteY11" fmla="*/ 3793 h 108492"/>
                <a:gd name="connsiteX12" fmla="*/ 265384 w 604029"/>
                <a:gd name="connsiteY12" fmla="*/ 3108 h 108492"/>
                <a:gd name="connsiteX13" fmla="*/ 248925 w 604029"/>
                <a:gd name="connsiteY13" fmla="*/ 6308 h 108492"/>
                <a:gd name="connsiteX14" fmla="*/ 153827 w 604029"/>
                <a:gd name="connsiteY14" fmla="*/ 19567 h 108492"/>
                <a:gd name="connsiteX15" fmla="*/ 85704 w 604029"/>
                <a:gd name="connsiteY15" fmla="*/ 17509 h 108492"/>
                <a:gd name="connsiteX16" fmla="*/ 20096 w 604029"/>
                <a:gd name="connsiteY16" fmla="*/ 20710 h 108492"/>
                <a:gd name="connsiteX17" fmla="*/ 437 w 604029"/>
                <a:gd name="connsiteY17" fmla="*/ 41970 h 108492"/>
                <a:gd name="connsiteX18" fmla="*/ 9352 w 604029"/>
                <a:gd name="connsiteY18" fmla="*/ 108492 h 108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4029" h="108492">
                  <a:moveTo>
                    <a:pt x="9352" y="108492"/>
                  </a:moveTo>
                  <a:cubicBezTo>
                    <a:pt x="8438" y="102549"/>
                    <a:pt x="7295" y="96834"/>
                    <a:pt x="6380" y="90890"/>
                  </a:cubicBezTo>
                  <a:cubicBezTo>
                    <a:pt x="13695" y="92947"/>
                    <a:pt x="21468" y="94090"/>
                    <a:pt x="29697" y="94090"/>
                  </a:cubicBezTo>
                  <a:lnTo>
                    <a:pt x="327792" y="94090"/>
                  </a:lnTo>
                  <a:cubicBezTo>
                    <a:pt x="358424" y="94090"/>
                    <a:pt x="389285" y="95005"/>
                    <a:pt x="419918" y="92490"/>
                  </a:cubicBezTo>
                  <a:cubicBezTo>
                    <a:pt x="482325" y="87004"/>
                    <a:pt x="541990" y="72145"/>
                    <a:pt x="600054" y="52028"/>
                  </a:cubicBezTo>
                  <a:cubicBezTo>
                    <a:pt x="601197" y="45627"/>
                    <a:pt x="602112" y="39226"/>
                    <a:pt x="603255" y="32826"/>
                  </a:cubicBezTo>
                  <a:cubicBezTo>
                    <a:pt x="606455" y="11109"/>
                    <a:pt x="600054" y="4936"/>
                    <a:pt x="578109" y="3793"/>
                  </a:cubicBezTo>
                  <a:cubicBezTo>
                    <a:pt x="551591" y="2650"/>
                    <a:pt x="525074" y="2879"/>
                    <a:pt x="498785" y="364"/>
                  </a:cubicBezTo>
                  <a:cubicBezTo>
                    <a:pt x="486440" y="-779"/>
                    <a:pt x="477296" y="593"/>
                    <a:pt x="466095" y="6994"/>
                  </a:cubicBezTo>
                  <a:cubicBezTo>
                    <a:pt x="440492" y="21624"/>
                    <a:pt x="412831" y="27111"/>
                    <a:pt x="384942" y="11109"/>
                  </a:cubicBezTo>
                  <a:cubicBezTo>
                    <a:pt x="377169" y="6765"/>
                    <a:pt x="369168" y="3793"/>
                    <a:pt x="359796" y="3793"/>
                  </a:cubicBezTo>
                  <a:cubicBezTo>
                    <a:pt x="328249" y="3793"/>
                    <a:pt x="296931" y="3336"/>
                    <a:pt x="265384" y="3108"/>
                  </a:cubicBezTo>
                  <a:cubicBezTo>
                    <a:pt x="259669" y="3108"/>
                    <a:pt x="252811" y="822"/>
                    <a:pt x="248925" y="6308"/>
                  </a:cubicBezTo>
                  <a:cubicBezTo>
                    <a:pt x="233151" y="27796"/>
                    <a:pt x="174630" y="23910"/>
                    <a:pt x="153827" y="19567"/>
                  </a:cubicBezTo>
                  <a:cubicBezTo>
                    <a:pt x="141711" y="17052"/>
                    <a:pt x="119994" y="14309"/>
                    <a:pt x="85704" y="17509"/>
                  </a:cubicBezTo>
                  <a:cubicBezTo>
                    <a:pt x="63302" y="18652"/>
                    <a:pt x="41585" y="19338"/>
                    <a:pt x="20096" y="20710"/>
                  </a:cubicBezTo>
                  <a:cubicBezTo>
                    <a:pt x="2037" y="21853"/>
                    <a:pt x="-1392" y="24367"/>
                    <a:pt x="437" y="41970"/>
                  </a:cubicBezTo>
                  <a:cubicBezTo>
                    <a:pt x="2494" y="64372"/>
                    <a:pt x="5466" y="86547"/>
                    <a:pt x="9352" y="108492"/>
                  </a:cubicBezTo>
                  <a:close/>
                </a:path>
              </a:pathLst>
            </a:custGeom>
            <a:solidFill>
              <a:srgbClr val="FFFFFF"/>
            </a:solidFill>
            <a:ln w="2286" cap="flat">
              <a:noFill/>
              <a:prstDash val="solid"/>
              <a:miter/>
            </a:ln>
          </p:spPr>
          <p:txBody>
            <a:bodyPr rtlCol="0" anchor="ctr"/>
            <a:lstStyle/>
            <a:p>
              <a:endParaRPr lang="en-US"/>
            </a:p>
          </p:txBody>
        </p:sp>
        <p:sp>
          <p:nvSpPr>
            <p:cNvPr id="46" name="Freeform 565">
              <a:extLst>
                <a:ext uri="{FF2B5EF4-FFF2-40B4-BE49-F238E27FC236}">
                  <a16:creationId xmlns:a16="http://schemas.microsoft.com/office/drawing/2014/main" id="{91ADDA13-571A-C5E2-03C0-03BC16327288}"/>
                </a:ext>
              </a:extLst>
            </p:cNvPr>
            <p:cNvSpPr/>
            <p:nvPr/>
          </p:nvSpPr>
          <p:spPr>
            <a:xfrm>
              <a:off x="2396337" y="4319854"/>
              <a:ext cx="1320094" cy="176414"/>
            </a:xfrm>
            <a:custGeom>
              <a:avLst/>
              <a:gdLst>
                <a:gd name="connsiteX0" fmla="*/ 1313307 w 1320094"/>
                <a:gd name="connsiteY0" fmla="*/ 17145 h 176414"/>
                <a:gd name="connsiteX1" fmla="*/ 1310564 w 1320094"/>
                <a:gd name="connsiteY1" fmla="*/ 12573 h 176414"/>
                <a:gd name="connsiteX2" fmla="*/ 1307135 w 1320094"/>
                <a:gd name="connsiteY2" fmla="*/ 8915 h 176414"/>
                <a:gd name="connsiteX3" fmla="*/ 1300505 w 1320094"/>
                <a:gd name="connsiteY3" fmla="*/ 4801 h 176414"/>
                <a:gd name="connsiteX4" fmla="*/ 1295019 w 1320094"/>
                <a:gd name="connsiteY4" fmla="*/ 2972 h 176414"/>
                <a:gd name="connsiteX5" fmla="*/ 1284961 w 1320094"/>
                <a:gd name="connsiteY5" fmla="*/ 1143 h 176414"/>
                <a:gd name="connsiteX6" fmla="*/ 1272388 w 1320094"/>
                <a:gd name="connsiteY6" fmla="*/ 0 h 176414"/>
                <a:gd name="connsiteX7" fmla="*/ 1272388 w 1320094"/>
                <a:gd name="connsiteY7" fmla="*/ 0 h 176414"/>
                <a:gd name="connsiteX8" fmla="*/ 1161288 w 1320094"/>
                <a:gd name="connsiteY8" fmla="*/ 34747 h 176414"/>
                <a:gd name="connsiteX9" fmla="*/ 551612 w 1320094"/>
                <a:gd name="connsiteY9" fmla="*/ 90754 h 176414"/>
                <a:gd name="connsiteX10" fmla="*/ 0 w 1320094"/>
                <a:gd name="connsiteY10" fmla="*/ 83896 h 176414"/>
                <a:gd name="connsiteX11" fmla="*/ 3658 w 1320094"/>
                <a:gd name="connsiteY11" fmla="*/ 104927 h 176414"/>
                <a:gd name="connsiteX12" fmla="*/ 4343 w 1320094"/>
                <a:gd name="connsiteY12" fmla="*/ 109499 h 176414"/>
                <a:gd name="connsiteX13" fmla="*/ 5029 w 1320094"/>
                <a:gd name="connsiteY13" fmla="*/ 113614 h 176414"/>
                <a:gd name="connsiteX14" fmla="*/ 5715 w 1320094"/>
                <a:gd name="connsiteY14" fmla="*/ 118643 h 176414"/>
                <a:gd name="connsiteX15" fmla="*/ 6172 w 1320094"/>
                <a:gd name="connsiteY15" fmla="*/ 122758 h 176414"/>
                <a:gd name="connsiteX16" fmla="*/ 6858 w 1320094"/>
                <a:gd name="connsiteY16" fmla="*/ 128245 h 176414"/>
                <a:gd name="connsiteX17" fmla="*/ 7315 w 1320094"/>
                <a:gd name="connsiteY17" fmla="*/ 131902 h 176414"/>
                <a:gd name="connsiteX18" fmla="*/ 7772 w 1320094"/>
                <a:gd name="connsiteY18" fmla="*/ 138074 h 176414"/>
                <a:gd name="connsiteX19" fmla="*/ 8001 w 1320094"/>
                <a:gd name="connsiteY19" fmla="*/ 141275 h 176414"/>
                <a:gd name="connsiteX20" fmla="*/ 8458 w 1320094"/>
                <a:gd name="connsiteY20" fmla="*/ 150647 h 176414"/>
                <a:gd name="connsiteX21" fmla="*/ 8458 w 1320094"/>
                <a:gd name="connsiteY21" fmla="*/ 150647 h 176414"/>
                <a:gd name="connsiteX22" fmla="*/ 9144 w 1320094"/>
                <a:gd name="connsiteY22" fmla="*/ 157963 h 176414"/>
                <a:gd name="connsiteX23" fmla="*/ 9830 w 1320094"/>
                <a:gd name="connsiteY23" fmla="*/ 161163 h 176414"/>
                <a:gd name="connsiteX24" fmla="*/ 15545 w 1320094"/>
                <a:gd name="connsiteY24" fmla="*/ 170307 h 176414"/>
                <a:gd name="connsiteX25" fmla="*/ 42748 w 1320094"/>
                <a:gd name="connsiteY25" fmla="*/ 176251 h 176414"/>
                <a:gd name="connsiteX26" fmla="*/ 60579 w 1320094"/>
                <a:gd name="connsiteY26" fmla="*/ 175565 h 176414"/>
                <a:gd name="connsiteX27" fmla="*/ 64922 w 1320094"/>
                <a:gd name="connsiteY27" fmla="*/ 175336 h 176414"/>
                <a:gd name="connsiteX28" fmla="*/ 69723 w 1320094"/>
                <a:gd name="connsiteY28" fmla="*/ 175108 h 176414"/>
                <a:gd name="connsiteX29" fmla="*/ 86639 w 1320094"/>
                <a:gd name="connsiteY29" fmla="*/ 174422 h 176414"/>
                <a:gd name="connsiteX30" fmla="*/ 93040 w 1320094"/>
                <a:gd name="connsiteY30" fmla="*/ 174193 h 176414"/>
                <a:gd name="connsiteX31" fmla="*/ 103327 w 1320094"/>
                <a:gd name="connsiteY31" fmla="*/ 173736 h 176414"/>
                <a:gd name="connsiteX32" fmla="*/ 114300 w 1320094"/>
                <a:gd name="connsiteY32" fmla="*/ 173279 h 176414"/>
                <a:gd name="connsiteX33" fmla="*/ 125959 w 1320094"/>
                <a:gd name="connsiteY33" fmla="*/ 172822 h 176414"/>
                <a:gd name="connsiteX34" fmla="*/ 134188 w 1320094"/>
                <a:gd name="connsiteY34" fmla="*/ 172593 h 176414"/>
                <a:gd name="connsiteX35" fmla="*/ 142646 w 1320094"/>
                <a:gd name="connsiteY35" fmla="*/ 172364 h 176414"/>
                <a:gd name="connsiteX36" fmla="*/ 151333 w 1320094"/>
                <a:gd name="connsiteY36" fmla="*/ 172136 h 176414"/>
                <a:gd name="connsiteX37" fmla="*/ 160249 w 1320094"/>
                <a:gd name="connsiteY37" fmla="*/ 171907 h 176414"/>
                <a:gd name="connsiteX38" fmla="*/ 169393 w 1320094"/>
                <a:gd name="connsiteY38" fmla="*/ 171679 h 176414"/>
                <a:gd name="connsiteX39" fmla="*/ 178765 w 1320094"/>
                <a:gd name="connsiteY39" fmla="*/ 171450 h 176414"/>
                <a:gd name="connsiteX40" fmla="*/ 307924 w 1320094"/>
                <a:gd name="connsiteY40" fmla="*/ 167564 h 176414"/>
                <a:gd name="connsiteX41" fmla="*/ 318668 w 1320094"/>
                <a:gd name="connsiteY41" fmla="*/ 167335 h 176414"/>
                <a:gd name="connsiteX42" fmla="*/ 324155 w 1320094"/>
                <a:gd name="connsiteY42" fmla="*/ 167107 h 176414"/>
                <a:gd name="connsiteX43" fmla="*/ 334899 w 1320094"/>
                <a:gd name="connsiteY43" fmla="*/ 166878 h 176414"/>
                <a:gd name="connsiteX44" fmla="*/ 366903 w 1320094"/>
                <a:gd name="connsiteY44" fmla="*/ 165964 h 176414"/>
                <a:gd name="connsiteX45" fmla="*/ 377419 w 1320094"/>
                <a:gd name="connsiteY45" fmla="*/ 165735 h 176414"/>
                <a:gd name="connsiteX46" fmla="*/ 398221 w 1320094"/>
                <a:gd name="connsiteY46" fmla="*/ 165278 h 176414"/>
                <a:gd name="connsiteX47" fmla="*/ 408508 w 1320094"/>
                <a:gd name="connsiteY47" fmla="*/ 165049 h 176414"/>
                <a:gd name="connsiteX48" fmla="*/ 438226 w 1320094"/>
                <a:gd name="connsiteY48" fmla="*/ 164592 h 176414"/>
                <a:gd name="connsiteX49" fmla="*/ 447827 w 1320094"/>
                <a:gd name="connsiteY49" fmla="*/ 164363 h 176414"/>
                <a:gd name="connsiteX50" fmla="*/ 457200 w 1320094"/>
                <a:gd name="connsiteY50" fmla="*/ 164135 h 176414"/>
                <a:gd name="connsiteX51" fmla="*/ 466344 w 1320094"/>
                <a:gd name="connsiteY51" fmla="*/ 163906 h 176414"/>
                <a:gd name="connsiteX52" fmla="*/ 470916 w 1320094"/>
                <a:gd name="connsiteY52" fmla="*/ 163906 h 176414"/>
                <a:gd name="connsiteX53" fmla="*/ 479603 w 1320094"/>
                <a:gd name="connsiteY53" fmla="*/ 163906 h 176414"/>
                <a:gd name="connsiteX54" fmla="*/ 515722 w 1320094"/>
                <a:gd name="connsiteY54" fmla="*/ 163678 h 176414"/>
                <a:gd name="connsiteX55" fmla="*/ 522808 w 1320094"/>
                <a:gd name="connsiteY55" fmla="*/ 163678 h 176414"/>
                <a:gd name="connsiteX56" fmla="*/ 542239 w 1320094"/>
                <a:gd name="connsiteY56" fmla="*/ 163906 h 176414"/>
                <a:gd name="connsiteX57" fmla="*/ 547954 w 1320094"/>
                <a:gd name="connsiteY57" fmla="*/ 163906 h 176414"/>
                <a:gd name="connsiteX58" fmla="*/ 553212 w 1320094"/>
                <a:gd name="connsiteY58" fmla="*/ 164135 h 176414"/>
                <a:gd name="connsiteX59" fmla="*/ 689458 w 1320094"/>
                <a:gd name="connsiteY59" fmla="*/ 165506 h 176414"/>
                <a:gd name="connsiteX60" fmla="*/ 771296 w 1320094"/>
                <a:gd name="connsiteY60" fmla="*/ 162992 h 176414"/>
                <a:gd name="connsiteX61" fmla="*/ 819760 w 1320094"/>
                <a:gd name="connsiteY61" fmla="*/ 160934 h 176414"/>
                <a:gd name="connsiteX62" fmla="*/ 843991 w 1320094"/>
                <a:gd name="connsiteY62" fmla="*/ 160249 h 176414"/>
                <a:gd name="connsiteX63" fmla="*/ 1111225 w 1320094"/>
                <a:gd name="connsiteY63" fmla="*/ 158191 h 176414"/>
                <a:gd name="connsiteX64" fmla="*/ 1159916 w 1320094"/>
                <a:gd name="connsiteY64" fmla="*/ 157734 h 176414"/>
                <a:gd name="connsiteX65" fmla="*/ 1292504 w 1320094"/>
                <a:gd name="connsiteY65" fmla="*/ 148819 h 176414"/>
                <a:gd name="connsiteX66" fmla="*/ 1315822 w 1320094"/>
                <a:gd name="connsiteY66" fmla="*/ 123444 h 176414"/>
                <a:gd name="connsiteX67" fmla="*/ 1319251 w 1320094"/>
                <a:gd name="connsiteY67" fmla="*/ 76352 h 176414"/>
                <a:gd name="connsiteX68" fmla="*/ 1316965 w 1320094"/>
                <a:gd name="connsiteY68" fmla="*/ 29489 h 176414"/>
                <a:gd name="connsiteX69" fmla="*/ 1313307 w 1320094"/>
                <a:gd name="connsiteY69" fmla="*/ 17145 h 176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320094" h="176414">
                  <a:moveTo>
                    <a:pt x="1313307" y="17145"/>
                  </a:moveTo>
                  <a:cubicBezTo>
                    <a:pt x="1312393" y="15545"/>
                    <a:pt x="1311478" y="13945"/>
                    <a:pt x="1310564" y="12573"/>
                  </a:cubicBezTo>
                  <a:cubicBezTo>
                    <a:pt x="1309421" y="11201"/>
                    <a:pt x="1308278" y="10058"/>
                    <a:pt x="1307135" y="8915"/>
                  </a:cubicBezTo>
                  <a:cubicBezTo>
                    <a:pt x="1305306" y="7315"/>
                    <a:pt x="1303020" y="5944"/>
                    <a:pt x="1300505" y="4801"/>
                  </a:cubicBezTo>
                  <a:cubicBezTo>
                    <a:pt x="1298905" y="4115"/>
                    <a:pt x="1297076" y="3429"/>
                    <a:pt x="1295019" y="2972"/>
                  </a:cubicBezTo>
                  <a:cubicBezTo>
                    <a:pt x="1292047" y="2286"/>
                    <a:pt x="1288847" y="1600"/>
                    <a:pt x="1284961" y="1143"/>
                  </a:cubicBezTo>
                  <a:cubicBezTo>
                    <a:pt x="1280846" y="686"/>
                    <a:pt x="1276502" y="229"/>
                    <a:pt x="1272388" y="0"/>
                  </a:cubicBezTo>
                  <a:cubicBezTo>
                    <a:pt x="1272388" y="0"/>
                    <a:pt x="1272388" y="0"/>
                    <a:pt x="1272388" y="0"/>
                  </a:cubicBezTo>
                  <a:cubicBezTo>
                    <a:pt x="1235812" y="13487"/>
                    <a:pt x="1198778" y="25146"/>
                    <a:pt x="1161288" y="34747"/>
                  </a:cubicBezTo>
                  <a:cubicBezTo>
                    <a:pt x="962177" y="86868"/>
                    <a:pt x="755980" y="89840"/>
                    <a:pt x="551612" y="90754"/>
                  </a:cubicBezTo>
                  <a:cubicBezTo>
                    <a:pt x="367817" y="91440"/>
                    <a:pt x="183566" y="95326"/>
                    <a:pt x="0" y="83896"/>
                  </a:cubicBezTo>
                  <a:cubicBezTo>
                    <a:pt x="1372" y="90983"/>
                    <a:pt x="2515" y="97841"/>
                    <a:pt x="3658" y="104927"/>
                  </a:cubicBezTo>
                  <a:cubicBezTo>
                    <a:pt x="3886" y="106528"/>
                    <a:pt x="4115" y="107899"/>
                    <a:pt x="4343" y="109499"/>
                  </a:cubicBezTo>
                  <a:cubicBezTo>
                    <a:pt x="4572" y="110871"/>
                    <a:pt x="4801" y="112243"/>
                    <a:pt x="5029" y="113614"/>
                  </a:cubicBezTo>
                  <a:cubicBezTo>
                    <a:pt x="5258" y="115214"/>
                    <a:pt x="5486" y="117043"/>
                    <a:pt x="5715" y="118643"/>
                  </a:cubicBezTo>
                  <a:cubicBezTo>
                    <a:pt x="5944" y="120015"/>
                    <a:pt x="5944" y="121387"/>
                    <a:pt x="6172" y="122758"/>
                  </a:cubicBezTo>
                  <a:cubicBezTo>
                    <a:pt x="6401" y="124587"/>
                    <a:pt x="6629" y="126416"/>
                    <a:pt x="6858" y="128245"/>
                  </a:cubicBezTo>
                  <a:cubicBezTo>
                    <a:pt x="7087" y="129388"/>
                    <a:pt x="7087" y="130759"/>
                    <a:pt x="7315" y="131902"/>
                  </a:cubicBezTo>
                  <a:cubicBezTo>
                    <a:pt x="7544" y="133960"/>
                    <a:pt x="7544" y="136017"/>
                    <a:pt x="7772" y="138074"/>
                  </a:cubicBezTo>
                  <a:cubicBezTo>
                    <a:pt x="7772" y="139217"/>
                    <a:pt x="8001" y="140132"/>
                    <a:pt x="8001" y="141275"/>
                  </a:cubicBezTo>
                  <a:cubicBezTo>
                    <a:pt x="8230" y="144475"/>
                    <a:pt x="8230" y="147447"/>
                    <a:pt x="8458" y="150647"/>
                  </a:cubicBezTo>
                  <a:cubicBezTo>
                    <a:pt x="8458" y="150647"/>
                    <a:pt x="8458" y="150647"/>
                    <a:pt x="8458" y="150647"/>
                  </a:cubicBezTo>
                  <a:cubicBezTo>
                    <a:pt x="8458" y="153391"/>
                    <a:pt x="8687" y="155677"/>
                    <a:pt x="9144" y="157963"/>
                  </a:cubicBezTo>
                  <a:cubicBezTo>
                    <a:pt x="9373" y="159106"/>
                    <a:pt x="9601" y="160020"/>
                    <a:pt x="9830" y="161163"/>
                  </a:cubicBezTo>
                  <a:cubicBezTo>
                    <a:pt x="10973" y="165049"/>
                    <a:pt x="12802" y="168021"/>
                    <a:pt x="15545" y="170307"/>
                  </a:cubicBezTo>
                  <a:cubicBezTo>
                    <a:pt x="21260" y="175565"/>
                    <a:pt x="30404" y="176936"/>
                    <a:pt x="42748" y="176251"/>
                  </a:cubicBezTo>
                  <a:cubicBezTo>
                    <a:pt x="43891" y="176251"/>
                    <a:pt x="50063" y="176022"/>
                    <a:pt x="60579" y="175565"/>
                  </a:cubicBezTo>
                  <a:cubicBezTo>
                    <a:pt x="61951" y="175565"/>
                    <a:pt x="63551" y="175565"/>
                    <a:pt x="64922" y="175336"/>
                  </a:cubicBezTo>
                  <a:cubicBezTo>
                    <a:pt x="66523" y="175336"/>
                    <a:pt x="68123" y="175108"/>
                    <a:pt x="69723" y="175108"/>
                  </a:cubicBezTo>
                  <a:cubicBezTo>
                    <a:pt x="74752" y="174879"/>
                    <a:pt x="80467" y="174650"/>
                    <a:pt x="86639" y="174422"/>
                  </a:cubicBezTo>
                  <a:cubicBezTo>
                    <a:pt x="88697" y="174422"/>
                    <a:pt x="90754" y="174193"/>
                    <a:pt x="93040" y="174193"/>
                  </a:cubicBezTo>
                  <a:cubicBezTo>
                    <a:pt x="96241" y="173965"/>
                    <a:pt x="99670" y="173965"/>
                    <a:pt x="103327" y="173736"/>
                  </a:cubicBezTo>
                  <a:cubicBezTo>
                    <a:pt x="106985" y="173507"/>
                    <a:pt x="110642" y="173507"/>
                    <a:pt x="114300" y="173279"/>
                  </a:cubicBezTo>
                  <a:cubicBezTo>
                    <a:pt x="118186" y="173050"/>
                    <a:pt x="122072" y="173050"/>
                    <a:pt x="125959" y="172822"/>
                  </a:cubicBezTo>
                  <a:cubicBezTo>
                    <a:pt x="128702" y="172822"/>
                    <a:pt x="131445" y="172593"/>
                    <a:pt x="134188" y="172593"/>
                  </a:cubicBezTo>
                  <a:cubicBezTo>
                    <a:pt x="136931" y="172593"/>
                    <a:pt x="139903" y="172364"/>
                    <a:pt x="142646" y="172364"/>
                  </a:cubicBezTo>
                  <a:cubicBezTo>
                    <a:pt x="145618" y="172364"/>
                    <a:pt x="148361" y="172136"/>
                    <a:pt x="151333" y="172136"/>
                  </a:cubicBezTo>
                  <a:cubicBezTo>
                    <a:pt x="154305" y="172136"/>
                    <a:pt x="157277" y="171907"/>
                    <a:pt x="160249" y="171907"/>
                  </a:cubicBezTo>
                  <a:cubicBezTo>
                    <a:pt x="163220" y="171907"/>
                    <a:pt x="166421" y="171679"/>
                    <a:pt x="169393" y="171679"/>
                  </a:cubicBezTo>
                  <a:cubicBezTo>
                    <a:pt x="172593" y="171679"/>
                    <a:pt x="175565" y="171450"/>
                    <a:pt x="178765" y="171450"/>
                  </a:cubicBezTo>
                  <a:cubicBezTo>
                    <a:pt x="218313" y="170078"/>
                    <a:pt x="263119" y="168707"/>
                    <a:pt x="307924" y="167564"/>
                  </a:cubicBezTo>
                  <a:cubicBezTo>
                    <a:pt x="311582" y="167564"/>
                    <a:pt x="315011" y="167335"/>
                    <a:pt x="318668" y="167335"/>
                  </a:cubicBezTo>
                  <a:cubicBezTo>
                    <a:pt x="320497" y="167335"/>
                    <a:pt x="322326" y="167335"/>
                    <a:pt x="324155" y="167107"/>
                  </a:cubicBezTo>
                  <a:cubicBezTo>
                    <a:pt x="327812" y="167107"/>
                    <a:pt x="331241" y="166878"/>
                    <a:pt x="334899" y="166878"/>
                  </a:cubicBezTo>
                  <a:cubicBezTo>
                    <a:pt x="345643" y="166649"/>
                    <a:pt x="356387" y="166421"/>
                    <a:pt x="366903" y="165964"/>
                  </a:cubicBezTo>
                  <a:cubicBezTo>
                    <a:pt x="370332" y="165964"/>
                    <a:pt x="373990" y="165735"/>
                    <a:pt x="377419" y="165735"/>
                  </a:cubicBezTo>
                  <a:cubicBezTo>
                    <a:pt x="384505" y="165506"/>
                    <a:pt x="391363" y="165506"/>
                    <a:pt x="398221" y="165278"/>
                  </a:cubicBezTo>
                  <a:cubicBezTo>
                    <a:pt x="401650" y="165278"/>
                    <a:pt x="405079" y="165049"/>
                    <a:pt x="408508" y="165049"/>
                  </a:cubicBezTo>
                  <a:cubicBezTo>
                    <a:pt x="418567" y="164821"/>
                    <a:pt x="428625" y="164592"/>
                    <a:pt x="438226" y="164592"/>
                  </a:cubicBezTo>
                  <a:cubicBezTo>
                    <a:pt x="441427" y="164592"/>
                    <a:pt x="444627" y="164592"/>
                    <a:pt x="447827" y="164363"/>
                  </a:cubicBezTo>
                  <a:cubicBezTo>
                    <a:pt x="451028" y="164363"/>
                    <a:pt x="454000" y="164363"/>
                    <a:pt x="457200" y="164135"/>
                  </a:cubicBezTo>
                  <a:cubicBezTo>
                    <a:pt x="460172" y="164135"/>
                    <a:pt x="463372" y="164135"/>
                    <a:pt x="466344" y="163906"/>
                  </a:cubicBezTo>
                  <a:cubicBezTo>
                    <a:pt x="467944" y="163906"/>
                    <a:pt x="469316" y="163906"/>
                    <a:pt x="470916" y="163906"/>
                  </a:cubicBezTo>
                  <a:cubicBezTo>
                    <a:pt x="473888" y="163906"/>
                    <a:pt x="476860" y="163906"/>
                    <a:pt x="479603" y="163906"/>
                  </a:cubicBezTo>
                  <a:cubicBezTo>
                    <a:pt x="492633" y="163678"/>
                    <a:pt x="504749" y="163678"/>
                    <a:pt x="515722" y="163678"/>
                  </a:cubicBezTo>
                  <a:cubicBezTo>
                    <a:pt x="518236" y="163678"/>
                    <a:pt x="520522" y="163678"/>
                    <a:pt x="522808" y="163678"/>
                  </a:cubicBezTo>
                  <a:cubicBezTo>
                    <a:pt x="529895" y="163678"/>
                    <a:pt x="536296" y="163678"/>
                    <a:pt x="542239" y="163906"/>
                  </a:cubicBezTo>
                  <a:cubicBezTo>
                    <a:pt x="544297" y="163906"/>
                    <a:pt x="546125" y="163906"/>
                    <a:pt x="547954" y="163906"/>
                  </a:cubicBezTo>
                  <a:cubicBezTo>
                    <a:pt x="549783" y="163906"/>
                    <a:pt x="551612" y="163906"/>
                    <a:pt x="553212" y="164135"/>
                  </a:cubicBezTo>
                  <a:cubicBezTo>
                    <a:pt x="598475" y="165278"/>
                    <a:pt x="643966" y="165964"/>
                    <a:pt x="689458" y="165506"/>
                  </a:cubicBezTo>
                  <a:cubicBezTo>
                    <a:pt x="716661" y="165278"/>
                    <a:pt x="744093" y="164363"/>
                    <a:pt x="771296" y="162992"/>
                  </a:cubicBezTo>
                  <a:cubicBezTo>
                    <a:pt x="787527" y="162077"/>
                    <a:pt x="803758" y="161620"/>
                    <a:pt x="819760" y="160934"/>
                  </a:cubicBezTo>
                  <a:cubicBezTo>
                    <a:pt x="827761" y="160706"/>
                    <a:pt x="835990" y="160477"/>
                    <a:pt x="843991" y="160249"/>
                  </a:cubicBezTo>
                  <a:cubicBezTo>
                    <a:pt x="932917" y="157963"/>
                    <a:pt x="1022071" y="158877"/>
                    <a:pt x="1111225" y="158191"/>
                  </a:cubicBezTo>
                  <a:cubicBezTo>
                    <a:pt x="1127455" y="157963"/>
                    <a:pt x="1143686" y="157963"/>
                    <a:pt x="1159916" y="157734"/>
                  </a:cubicBezTo>
                  <a:cubicBezTo>
                    <a:pt x="1204036" y="157048"/>
                    <a:pt x="1248385" y="149733"/>
                    <a:pt x="1292504" y="148819"/>
                  </a:cubicBezTo>
                  <a:cubicBezTo>
                    <a:pt x="1314221" y="148361"/>
                    <a:pt x="1314221" y="145847"/>
                    <a:pt x="1315822" y="123444"/>
                  </a:cubicBezTo>
                  <a:cubicBezTo>
                    <a:pt x="1316965" y="107671"/>
                    <a:pt x="1317879" y="92126"/>
                    <a:pt x="1319251" y="76352"/>
                  </a:cubicBezTo>
                  <a:cubicBezTo>
                    <a:pt x="1320622" y="60579"/>
                    <a:pt x="1320622" y="44806"/>
                    <a:pt x="1316965" y="29489"/>
                  </a:cubicBezTo>
                  <a:cubicBezTo>
                    <a:pt x="1316279" y="24689"/>
                    <a:pt x="1315136" y="20574"/>
                    <a:pt x="1313307" y="17145"/>
                  </a:cubicBezTo>
                  <a:close/>
                </a:path>
              </a:pathLst>
            </a:custGeom>
            <a:solidFill>
              <a:srgbClr val="FFFFFF"/>
            </a:solidFill>
            <a:ln w="2286" cap="flat">
              <a:noFill/>
              <a:prstDash val="solid"/>
              <a:miter/>
            </a:ln>
          </p:spPr>
          <p:txBody>
            <a:bodyPr rtlCol="0" anchor="ctr"/>
            <a:lstStyle/>
            <a:p>
              <a:endParaRPr lang="en-US"/>
            </a:p>
          </p:txBody>
        </p:sp>
        <p:sp>
          <p:nvSpPr>
            <p:cNvPr id="47" name="Freeform 566">
              <a:extLst>
                <a:ext uri="{FF2B5EF4-FFF2-40B4-BE49-F238E27FC236}">
                  <a16:creationId xmlns:a16="http://schemas.microsoft.com/office/drawing/2014/main" id="{0B1C156E-2355-C9FF-FB49-2A567CD5C9DE}"/>
                </a:ext>
              </a:extLst>
            </p:cNvPr>
            <p:cNvSpPr/>
            <p:nvPr/>
          </p:nvSpPr>
          <p:spPr>
            <a:xfrm>
              <a:off x="2580360" y="4150690"/>
              <a:ext cx="919657" cy="158877"/>
            </a:xfrm>
            <a:custGeom>
              <a:avLst/>
              <a:gdLst>
                <a:gd name="connsiteX0" fmla="*/ 686029 w 919657"/>
                <a:gd name="connsiteY0" fmla="*/ 70180 h 158877"/>
                <a:gd name="connsiteX1" fmla="*/ 575386 w 919657"/>
                <a:gd name="connsiteY1" fmla="*/ 70180 h 158877"/>
                <a:gd name="connsiteX2" fmla="*/ 0 w 919657"/>
                <a:gd name="connsiteY2" fmla="*/ 90754 h 158877"/>
                <a:gd name="connsiteX3" fmla="*/ 3886 w 919657"/>
                <a:gd name="connsiteY3" fmla="*/ 113843 h 158877"/>
                <a:gd name="connsiteX4" fmla="*/ 5715 w 919657"/>
                <a:gd name="connsiteY4" fmla="*/ 124358 h 158877"/>
                <a:gd name="connsiteX5" fmla="*/ 5715 w 919657"/>
                <a:gd name="connsiteY5" fmla="*/ 124587 h 158877"/>
                <a:gd name="connsiteX6" fmla="*/ 7544 w 919657"/>
                <a:gd name="connsiteY6" fmla="*/ 135788 h 158877"/>
                <a:gd name="connsiteX7" fmla="*/ 8230 w 919657"/>
                <a:gd name="connsiteY7" fmla="*/ 139446 h 158877"/>
                <a:gd name="connsiteX8" fmla="*/ 9373 w 919657"/>
                <a:gd name="connsiteY8" fmla="*/ 145618 h 158877"/>
                <a:gd name="connsiteX9" fmla="*/ 12344 w 919657"/>
                <a:gd name="connsiteY9" fmla="*/ 153391 h 158877"/>
                <a:gd name="connsiteX10" fmla="*/ 33604 w 919657"/>
                <a:gd name="connsiteY10" fmla="*/ 157734 h 158877"/>
                <a:gd name="connsiteX11" fmla="*/ 82753 w 919657"/>
                <a:gd name="connsiteY11" fmla="*/ 158191 h 158877"/>
                <a:gd name="connsiteX12" fmla="*/ 102641 w 919657"/>
                <a:gd name="connsiteY12" fmla="*/ 158420 h 158877"/>
                <a:gd name="connsiteX13" fmla="*/ 131902 w 919657"/>
                <a:gd name="connsiteY13" fmla="*/ 158648 h 158877"/>
                <a:gd name="connsiteX14" fmla="*/ 147447 w 919657"/>
                <a:gd name="connsiteY14" fmla="*/ 158648 h 158877"/>
                <a:gd name="connsiteX15" fmla="*/ 163678 w 919657"/>
                <a:gd name="connsiteY15" fmla="*/ 158648 h 158877"/>
                <a:gd name="connsiteX16" fmla="*/ 180365 w 919657"/>
                <a:gd name="connsiteY16" fmla="*/ 158648 h 158877"/>
                <a:gd name="connsiteX17" fmla="*/ 223571 w 919657"/>
                <a:gd name="connsiteY17" fmla="*/ 158877 h 158877"/>
                <a:gd name="connsiteX18" fmla="*/ 241173 w 919657"/>
                <a:gd name="connsiteY18" fmla="*/ 158877 h 158877"/>
                <a:gd name="connsiteX19" fmla="*/ 259004 w 919657"/>
                <a:gd name="connsiteY19" fmla="*/ 158877 h 158877"/>
                <a:gd name="connsiteX20" fmla="*/ 294665 w 919657"/>
                <a:gd name="connsiteY20" fmla="*/ 158877 h 158877"/>
                <a:gd name="connsiteX21" fmla="*/ 303581 w 919657"/>
                <a:gd name="connsiteY21" fmla="*/ 158877 h 158877"/>
                <a:gd name="connsiteX22" fmla="*/ 321183 w 919657"/>
                <a:gd name="connsiteY22" fmla="*/ 158877 h 158877"/>
                <a:gd name="connsiteX23" fmla="*/ 329870 w 919657"/>
                <a:gd name="connsiteY23" fmla="*/ 158877 h 158877"/>
                <a:gd name="connsiteX24" fmla="*/ 355244 w 919657"/>
                <a:gd name="connsiteY24" fmla="*/ 158877 h 158877"/>
                <a:gd name="connsiteX25" fmla="*/ 417424 w 919657"/>
                <a:gd name="connsiteY25" fmla="*/ 158420 h 158877"/>
                <a:gd name="connsiteX26" fmla="*/ 431368 w 919657"/>
                <a:gd name="connsiteY26" fmla="*/ 158191 h 158877"/>
                <a:gd name="connsiteX27" fmla="*/ 489890 w 919657"/>
                <a:gd name="connsiteY27" fmla="*/ 157048 h 158877"/>
                <a:gd name="connsiteX28" fmla="*/ 506120 w 919657"/>
                <a:gd name="connsiteY28" fmla="*/ 156591 h 158877"/>
                <a:gd name="connsiteX29" fmla="*/ 554812 w 919657"/>
                <a:gd name="connsiteY29" fmla="*/ 155677 h 158877"/>
                <a:gd name="connsiteX30" fmla="*/ 619735 w 919657"/>
                <a:gd name="connsiteY30" fmla="*/ 155905 h 158877"/>
                <a:gd name="connsiteX31" fmla="*/ 901827 w 919657"/>
                <a:gd name="connsiteY31" fmla="*/ 147218 h 158877"/>
                <a:gd name="connsiteX32" fmla="*/ 907313 w 919657"/>
                <a:gd name="connsiteY32" fmla="*/ 139675 h 158877"/>
                <a:gd name="connsiteX33" fmla="*/ 907771 w 919657"/>
                <a:gd name="connsiteY33" fmla="*/ 135331 h 158877"/>
                <a:gd name="connsiteX34" fmla="*/ 907771 w 919657"/>
                <a:gd name="connsiteY34" fmla="*/ 134188 h 158877"/>
                <a:gd name="connsiteX35" fmla="*/ 907542 w 919657"/>
                <a:gd name="connsiteY35" fmla="*/ 131902 h 158877"/>
                <a:gd name="connsiteX36" fmla="*/ 907313 w 919657"/>
                <a:gd name="connsiteY36" fmla="*/ 130759 h 158877"/>
                <a:gd name="connsiteX37" fmla="*/ 906628 w 919657"/>
                <a:gd name="connsiteY37" fmla="*/ 125959 h 158877"/>
                <a:gd name="connsiteX38" fmla="*/ 906170 w 919657"/>
                <a:gd name="connsiteY38" fmla="*/ 123444 h 158877"/>
                <a:gd name="connsiteX39" fmla="*/ 905942 w 919657"/>
                <a:gd name="connsiteY39" fmla="*/ 122301 h 158877"/>
                <a:gd name="connsiteX40" fmla="*/ 905713 w 919657"/>
                <a:gd name="connsiteY40" fmla="*/ 119786 h 158877"/>
                <a:gd name="connsiteX41" fmla="*/ 906628 w 919657"/>
                <a:gd name="connsiteY41" fmla="*/ 111557 h 158877"/>
                <a:gd name="connsiteX42" fmla="*/ 917829 w 919657"/>
                <a:gd name="connsiteY42" fmla="*/ 32918 h 158877"/>
                <a:gd name="connsiteX43" fmla="*/ 918743 w 919657"/>
                <a:gd name="connsiteY43" fmla="*/ 28575 h 158877"/>
                <a:gd name="connsiteX44" fmla="*/ 918972 w 919657"/>
                <a:gd name="connsiteY44" fmla="*/ 27889 h 158877"/>
                <a:gd name="connsiteX45" fmla="*/ 919429 w 919657"/>
                <a:gd name="connsiteY45" fmla="*/ 23774 h 158877"/>
                <a:gd name="connsiteX46" fmla="*/ 919429 w 919657"/>
                <a:gd name="connsiteY46" fmla="*/ 23089 h 158877"/>
                <a:gd name="connsiteX47" fmla="*/ 919658 w 919657"/>
                <a:gd name="connsiteY47" fmla="*/ 18974 h 158877"/>
                <a:gd name="connsiteX48" fmla="*/ 919658 w 919657"/>
                <a:gd name="connsiteY48" fmla="*/ 18745 h 158877"/>
                <a:gd name="connsiteX49" fmla="*/ 919429 w 919657"/>
                <a:gd name="connsiteY49" fmla="*/ 14630 h 158877"/>
                <a:gd name="connsiteX50" fmla="*/ 919429 w 919657"/>
                <a:gd name="connsiteY50" fmla="*/ 14402 h 158877"/>
                <a:gd name="connsiteX51" fmla="*/ 918972 w 919657"/>
                <a:gd name="connsiteY51" fmla="*/ 10516 h 158877"/>
                <a:gd name="connsiteX52" fmla="*/ 918972 w 919657"/>
                <a:gd name="connsiteY52" fmla="*/ 10287 h 158877"/>
                <a:gd name="connsiteX53" fmla="*/ 915543 w 919657"/>
                <a:gd name="connsiteY53" fmla="*/ 0 h 158877"/>
                <a:gd name="connsiteX54" fmla="*/ 915543 w 919657"/>
                <a:gd name="connsiteY54" fmla="*/ 0 h 158877"/>
                <a:gd name="connsiteX55" fmla="*/ 799643 w 919657"/>
                <a:gd name="connsiteY55" fmla="*/ 60350 h 158877"/>
                <a:gd name="connsiteX56" fmla="*/ 686029 w 919657"/>
                <a:gd name="connsiteY56" fmla="*/ 70180 h 15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919657" h="158877">
                  <a:moveTo>
                    <a:pt x="686029" y="70180"/>
                  </a:moveTo>
                  <a:lnTo>
                    <a:pt x="575386" y="70180"/>
                  </a:lnTo>
                  <a:cubicBezTo>
                    <a:pt x="499948" y="70180"/>
                    <a:pt x="45034" y="86639"/>
                    <a:pt x="0" y="90754"/>
                  </a:cubicBezTo>
                  <a:cubicBezTo>
                    <a:pt x="1143" y="98527"/>
                    <a:pt x="2515" y="106070"/>
                    <a:pt x="3886" y="113843"/>
                  </a:cubicBezTo>
                  <a:cubicBezTo>
                    <a:pt x="4572" y="117272"/>
                    <a:pt x="5029" y="120701"/>
                    <a:pt x="5715" y="124358"/>
                  </a:cubicBezTo>
                  <a:cubicBezTo>
                    <a:pt x="5715" y="124358"/>
                    <a:pt x="5715" y="124587"/>
                    <a:pt x="5715" y="124587"/>
                  </a:cubicBezTo>
                  <a:cubicBezTo>
                    <a:pt x="6401" y="128245"/>
                    <a:pt x="7087" y="132131"/>
                    <a:pt x="7544" y="135788"/>
                  </a:cubicBezTo>
                  <a:cubicBezTo>
                    <a:pt x="7772" y="137160"/>
                    <a:pt x="8001" y="138303"/>
                    <a:pt x="8230" y="139446"/>
                  </a:cubicBezTo>
                  <a:cubicBezTo>
                    <a:pt x="8687" y="141732"/>
                    <a:pt x="8915" y="143789"/>
                    <a:pt x="9373" y="145618"/>
                  </a:cubicBezTo>
                  <a:cubicBezTo>
                    <a:pt x="10058" y="149276"/>
                    <a:pt x="10973" y="151562"/>
                    <a:pt x="12344" y="153391"/>
                  </a:cubicBezTo>
                  <a:cubicBezTo>
                    <a:pt x="15545" y="157277"/>
                    <a:pt x="21031" y="157505"/>
                    <a:pt x="33604" y="157734"/>
                  </a:cubicBezTo>
                  <a:cubicBezTo>
                    <a:pt x="45034" y="157963"/>
                    <a:pt x="61951" y="158191"/>
                    <a:pt x="82753" y="158191"/>
                  </a:cubicBezTo>
                  <a:cubicBezTo>
                    <a:pt x="88925" y="158191"/>
                    <a:pt x="95555" y="158191"/>
                    <a:pt x="102641" y="158420"/>
                  </a:cubicBezTo>
                  <a:cubicBezTo>
                    <a:pt x="111785" y="158420"/>
                    <a:pt x="121615" y="158648"/>
                    <a:pt x="131902" y="158648"/>
                  </a:cubicBezTo>
                  <a:cubicBezTo>
                    <a:pt x="136931" y="158648"/>
                    <a:pt x="142189" y="158648"/>
                    <a:pt x="147447" y="158648"/>
                  </a:cubicBezTo>
                  <a:cubicBezTo>
                    <a:pt x="152705" y="158648"/>
                    <a:pt x="158191" y="158648"/>
                    <a:pt x="163678" y="158648"/>
                  </a:cubicBezTo>
                  <a:cubicBezTo>
                    <a:pt x="169164" y="158648"/>
                    <a:pt x="174650" y="158648"/>
                    <a:pt x="180365" y="158648"/>
                  </a:cubicBezTo>
                  <a:cubicBezTo>
                    <a:pt x="194539" y="158648"/>
                    <a:pt x="208940" y="158877"/>
                    <a:pt x="223571" y="158877"/>
                  </a:cubicBezTo>
                  <a:cubicBezTo>
                    <a:pt x="229514" y="158877"/>
                    <a:pt x="235229" y="158877"/>
                    <a:pt x="241173" y="158877"/>
                  </a:cubicBezTo>
                  <a:cubicBezTo>
                    <a:pt x="247117" y="158877"/>
                    <a:pt x="253060" y="158877"/>
                    <a:pt x="259004" y="158877"/>
                  </a:cubicBezTo>
                  <a:cubicBezTo>
                    <a:pt x="270891" y="158877"/>
                    <a:pt x="282778" y="158877"/>
                    <a:pt x="294665" y="158877"/>
                  </a:cubicBezTo>
                  <a:cubicBezTo>
                    <a:pt x="297637" y="158877"/>
                    <a:pt x="300609" y="158877"/>
                    <a:pt x="303581" y="158877"/>
                  </a:cubicBezTo>
                  <a:cubicBezTo>
                    <a:pt x="309524" y="158877"/>
                    <a:pt x="315239" y="158877"/>
                    <a:pt x="321183" y="158877"/>
                  </a:cubicBezTo>
                  <a:cubicBezTo>
                    <a:pt x="324155" y="158877"/>
                    <a:pt x="326898" y="158877"/>
                    <a:pt x="329870" y="158877"/>
                  </a:cubicBezTo>
                  <a:cubicBezTo>
                    <a:pt x="338557" y="158877"/>
                    <a:pt x="347015" y="158877"/>
                    <a:pt x="355244" y="158877"/>
                  </a:cubicBezTo>
                  <a:cubicBezTo>
                    <a:pt x="377419" y="158877"/>
                    <a:pt x="398450" y="158648"/>
                    <a:pt x="417424" y="158420"/>
                  </a:cubicBezTo>
                  <a:cubicBezTo>
                    <a:pt x="422224" y="158420"/>
                    <a:pt x="426796" y="158420"/>
                    <a:pt x="431368" y="158191"/>
                  </a:cubicBezTo>
                  <a:cubicBezTo>
                    <a:pt x="456057" y="157963"/>
                    <a:pt x="476174" y="157505"/>
                    <a:pt x="489890" y="157048"/>
                  </a:cubicBezTo>
                  <a:cubicBezTo>
                    <a:pt x="495376" y="156820"/>
                    <a:pt x="500634" y="156591"/>
                    <a:pt x="506120" y="156591"/>
                  </a:cubicBezTo>
                  <a:cubicBezTo>
                    <a:pt x="522351" y="156134"/>
                    <a:pt x="538582" y="155905"/>
                    <a:pt x="554812" y="155677"/>
                  </a:cubicBezTo>
                  <a:cubicBezTo>
                    <a:pt x="576529" y="155448"/>
                    <a:pt x="598018" y="155677"/>
                    <a:pt x="619735" y="155905"/>
                  </a:cubicBezTo>
                  <a:cubicBezTo>
                    <a:pt x="701345" y="157048"/>
                    <a:pt x="891083" y="154076"/>
                    <a:pt x="901827" y="147218"/>
                  </a:cubicBezTo>
                  <a:cubicBezTo>
                    <a:pt x="905027" y="145161"/>
                    <a:pt x="906628" y="142646"/>
                    <a:pt x="907313" y="139675"/>
                  </a:cubicBezTo>
                  <a:cubicBezTo>
                    <a:pt x="907771" y="138303"/>
                    <a:pt x="907771" y="136703"/>
                    <a:pt x="907771" y="135331"/>
                  </a:cubicBezTo>
                  <a:cubicBezTo>
                    <a:pt x="907771" y="134874"/>
                    <a:pt x="907771" y="134645"/>
                    <a:pt x="907771" y="134188"/>
                  </a:cubicBezTo>
                  <a:cubicBezTo>
                    <a:pt x="907771" y="133502"/>
                    <a:pt x="907771" y="132588"/>
                    <a:pt x="907542" y="131902"/>
                  </a:cubicBezTo>
                  <a:cubicBezTo>
                    <a:pt x="907542" y="131445"/>
                    <a:pt x="907542" y="131216"/>
                    <a:pt x="907313" y="130759"/>
                  </a:cubicBezTo>
                  <a:cubicBezTo>
                    <a:pt x="907085" y="129159"/>
                    <a:pt x="906856" y="127559"/>
                    <a:pt x="906628" y="125959"/>
                  </a:cubicBezTo>
                  <a:cubicBezTo>
                    <a:pt x="906399" y="125044"/>
                    <a:pt x="906399" y="124358"/>
                    <a:pt x="906170" y="123444"/>
                  </a:cubicBezTo>
                  <a:cubicBezTo>
                    <a:pt x="906170" y="122987"/>
                    <a:pt x="906170" y="122530"/>
                    <a:pt x="905942" y="122301"/>
                  </a:cubicBezTo>
                  <a:cubicBezTo>
                    <a:pt x="905942" y="121387"/>
                    <a:pt x="905713" y="120701"/>
                    <a:pt x="905713" y="119786"/>
                  </a:cubicBezTo>
                  <a:cubicBezTo>
                    <a:pt x="905485" y="117043"/>
                    <a:pt x="905713" y="114300"/>
                    <a:pt x="906628" y="111557"/>
                  </a:cubicBezTo>
                  <a:cubicBezTo>
                    <a:pt x="906856" y="110642"/>
                    <a:pt x="911885" y="58064"/>
                    <a:pt x="917829" y="32918"/>
                  </a:cubicBezTo>
                  <a:cubicBezTo>
                    <a:pt x="918286" y="31318"/>
                    <a:pt x="918515" y="29947"/>
                    <a:pt x="918743" y="28575"/>
                  </a:cubicBezTo>
                  <a:cubicBezTo>
                    <a:pt x="918743" y="28346"/>
                    <a:pt x="918743" y="28118"/>
                    <a:pt x="918972" y="27889"/>
                  </a:cubicBezTo>
                  <a:cubicBezTo>
                    <a:pt x="919201" y="26518"/>
                    <a:pt x="919429" y="25146"/>
                    <a:pt x="919429" y="23774"/>
                  </a:cubicBezTo>
                  <a:cubicBezTo>
                    <a:pt x="919429" y="23546"/>
                    <a:pt x="919429" y="23317"/>
                    <a:pt x="919429" y="23089"/>
                  </a:cubicBezTo>
                  <a:cubicBezTo>
                    <a:pt x="919658" y="21717"/>
                    <a:pt x="919658" y="20345"/>
                    <a:pt x="919658" y="18974"/>
                  </a:cubicBezTo>
                  <a:cubicBezTo>
                    <a:pt x="919658" y="18974"/>
                    <a:pt x="919658" y="18974"/>
                    <a:pt x="919658" y="18745"/>
                  </a:cubicBezTo>
                  <a:cubicBezTo>
                    <a:pt x="919658" y="17374"/>
                    <a:pt x="919658" y="16002"/>
                    <a:pt x="919429" y="14630"/>
                  </a:cubicBezTo>
                  <a:cubicBezTo>
                    <a:pt x="919429" y="14630"/>
                    <a:pt x="919429" y="14630"/>
                    <a:pt x="919429" y="14402"/>
                  </a:cubicBezTo>
                  <a:cubicBezTo>
                    <a:pt x="919429" y="13030"/>
                    <a:pt x="919201" y="11887"/>
                    <a:pt x="918972" y="10516"/>
                  </a:cubicBezTo>
                  <a:cubicBezTo>
                    <a:pt x="918972" y="10516"/>
                    <a:pt x="918972" y="10287"/>
                    <a:pt x="918972" y="10287"/>
                  </a:cubicBezTo>
                  <a:cubicBezTo>
                    <a:pt x="918286" y="6401"/>
                    <a:pt x="917143" y="2972"/>
                    <a:pt x="915543" y="0"/>
                  </a:cubicBezTo>
                  <a:lnTo>
                    <a:pt x="915543" y="0"/>
                  </a:lnTo>
                  <a:cubicBezTo>
                    <a:pt x="882396" y="28804"/>
                    <a:pt x="842391" y="50292"/>
                    <a:pt x="799643" y="60350"/>
                  </a:cubicBezTo>
                  <a:cubicBezTo>
                    <a:pt x="761924" y="69494"/>
                    <a:pt x="724433" y="70180"/>
                    <a:pt x="686029" y="70180"/>
                  </a:cubicBezTo>
                  <a:close/>
                </a:path>
              </a:pathLst>
            </a:custGeom>
            <a:solidFill>
              <a:srgbClr val="FFFFFF"/>
            </a:solidFill>
            <a:ln w="2286" cap="flat">
              <a:noFill/>
              <a:prstDash val="solid"/>
              <a:miter/>
            </a:ln>
          </p:spPr>
          <p:txBody>
            <a:bodyPr rtlCol="0" anchor="ctr"/>
            <a:lstStyle/>
            <a:p>
              <a:endParaRPr lang="en-US"/>
            </a:p>
          </p:txBody>
        </p:sp>
        <p:sp>
          <p:nvSpPr>
            <p:cNvPr id="48" name="Freeform 567">
              <a:extLst>
                <a:ext uri="{FF2B5EF4-FFF2-40B4-BE49-F238E27FC236}">
                  <a16:creationId xmlns:a16="http://schemas.microsoft.com/office/drawing/2014/main" id="{DD094480-FABB-6DAD-5718-162EECE4F022}"/>
                </a:ext>
              </a:extLst>
            </p:cNvPr>
            <p:cNvSpPr/>
            <p:nvPr/>
          </p:nvSpPr>
          <p:spPr>
            <a:xfrm>
              <a:off x="2800515" y="3317842"/>
              <a:ext cx="496065" cy="650048"/>
            </a:xfrm>
            <a:custGeom>
              <a:avLst/>
              <a:gdLst>
                <a:gd name="connsiteX0" fmla="*/ 113601 w 496065"/>
                <a:gd name="connsiteY0" fmla="*/ 642424 h 650048"/>
                <a:gd name="connsiteX1" fmla="*/ 181038 w 496065"/>
                <a:gd name="connsiteY1" fmla="*/ 621850 h 650048"/>
                <a:gd name="connsiteX2" fmla="*/ 199326 w 496065"/>
                <a:gd name="connsiteY2" fmla="*/ 538639 h 650048"/>
                <a:gd name="connsiteX3" fmla="*/ 219900 w 496065"/>
                <a:gd name="connsiteY3" fmla="*/ 402165 h 650048"/>
                <a:gd name="connsiteX4" fmla="*/ 256705 w 496065"/>
                <a:gd name="connsiteY4" fmla="*/ 372218 h 650048"/>
                <a:gd name="connsiteX5" fmla="*/ 287109 w 496065"/>
                <a:gd name="connsiteY5" fmla="*/ 394850 h 650048"/>
                <a:gd name="connsiteX6" fmla="*/ 330771 w 496065"/>
                <a:gd name="connsiteY6" fmla="*/ 619106 h 650048"/>
                <a:gd name="connsiteX7" fmla="*/ 349745 w 496065"/>
                <a:gd name="connsiteY7" fmla="*/ 643567 h 650048"/>
                <a:gd name="connsiteX8" fmla="*/ 400266 w 496065"/>
                <a:gd name="connsiteY8" fmla="*/ 606533 h 650048"/>
                <a:gd name="connsiteX9" fmla="*/ 396837 w 496065"/>
                <a:gd name="connsiteY9" fmla="*/ 577273 h 650048"/>
                <a:gd name="connsiteX10" fmla="*/ 348373 w 496065"/>
                <a:gd name="connsiteY10" fmla="*/ 232087 h 650048"/>
                <a:gd name="connsiteX11" fmla="*/ 331686 w 496065"/>
                <a:gd name="connsiteY11" fmla="*/ 138818 h 650048"/>
                <a:gd name="connsiteX12" fmla="*/ 339458 w 496065"/>
                <a:gd name="connsiteY12" fmla="*/ 112300 h 650048"/>
                <a:gd name="connsiteX13" fmla="*/ 375805 w 496065"/>
                <a:gd name="connsiteY13" fmla="*/ 113672 h 650048"/>
                <a:gd name="connsiteX14" fmla="*/ 403466 w 496065"/>
                <a:gd name="connsiteY14" fmla="*/ 139961 h 650048"/>
                <a:gd name="connsiteX15" fmla="*/ 407124 w 496065"/>
                <a:gd name="connsiteY15" fmla="*/ 174022 h 650048"/>
                <a:gd name="connsiteX16" fmla="*/ 373977 w 496065"/>
                <a:gd name="connsiteY16" fmla="*/ 246260 h 650048"/>
                <a:gd name="connsiteX17" fmla="*/ 383349 w 496065"/>
                <a:gd name="connsiteY17" fmla="*/ 285122 h 650048"/>
                <a:gd name="connsiteX18" fmla="*/ 418096 w 496065"/>
                <a:gd name="connsiteY18" fmla="*/ 272777 h 650048"/>
                <a:gd name="connsiteX19" fmla="*/ 465188 w 496065"/>
                <a:gd name="connsiteY19" fmla="*/ 216313 h 650048"/>
                <a:gd name="connsiteX20" fmla="*/ 488048 w 496065"/>
                <a:gd name="connsiteY20" fmla="*/ 175394 h 650048"/>
                <a:gd name="connsiteX21" fmla="*/ 468160 w 496065"/>
                <a:gd name="connsiteY21" fmla="*/ 101099 h 650048"/>
                <a:gd name="connsiteX22" fmla="*/ 373291 w 496065"/>
                <a:gd name="connsiteY22" fmla="*/ 22003 h 650048"/>
                <a:gd name="connsiteX23" fmla="*/ 286194 w 496065"/>
                <a:gd name="connsiteY23" fmla="*/ 5773 h 650048"/>
                <a:gd name="connsiteX24" fmla="*/ 191097 w 496065"/>
                <a:gd name="connsiteY24" fmla="*/ 6230 h 650048"/>
                <a:gd name="connsiteX25" fmla="*/ 133718 w 496065"/>
                <a:gd name="connsiteY25" fmla="*/ 16745 h 650048"/>
                <a:gd name="connsiteX26" fmla="*/ 84112 w 496065"/>
                <a:gd name="connsiteY26" fmla="*/ 58351 h 650048"/>
                <a:gd name="connsiteX27" fmla="*/ 9360 w 496065"/>
                <a:gd name="connsiteY27" fmla="*/ 132874 h 650048"/>
                <a:gd name="connsiteX28" fmla="*/ 5245 w 496065"/>
                <a:gd name="connsiteY28" fmla="*/ 176765 h 650048"/>
                <a:gd name="connsiteX29" fmla="*/ 116802 w 496065"/>
                <a:gd name="connsiteY29" fmla="*/ 296552 h 650048"/>
                <a:gd name="connsiteX30" fmla="*/ 106972 w 496065"/>
                <a:gd name="connsiteY30" fmla="*/ 198025 h 650048"/>
                <a:gd name="connsiteX31" fmla="*/ 97599 w 496065"/>
                <a:gd name="connsiteY31" fmla="*/ 183166 h 650048"/>
                <a:gd name="connsiteX32" fmla="*/ 119773 w 496065"/>
                <a:gd name="connsiteY32" fmla="*/ 123502 h 650048"/>
                <a:gd name="connsiteX33" fmla="*/ 150406 w 496065"/>
                <a:gd name="connsiteY33" fmla="*/ 141332 h 650048"/>
                <a:gd name="connsiteX34" fmla="*/ 149491 w 496065"/>
                <a:gd name="connsiteY34" fmla="*/ 161678 h 650048"/>
                <a:gd name="connsiteX35" fmla="*/ 129146 w 496065"/>
                <a:gd name="connsiteY35" fmla="*/ 367646 h 650048"/>
                <a:gd name="connsiteX36" fmla="*/ 102857 w 496065"/>
                <a:gd name="connsiteY36" fmla="*/ 607219 h 650048"/>
                <a:gd name="connsiteX37" fmla="*/ 113601 w 496065"/>
                <a:gd name="connsiteY37" fmla="*/ 642424 h 650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96065" h="650048">
                  <a:moveTo>
                    <a:pt x="113601" y="642424"/>
                  </a:moveTo>
                  <a:cubicBezTo>
                    <a:pt x="135547" y="658426"/>
                    <a:pt x="171437" y="648139"/>
                    <a:pt x="181038" y="621850"/>
                  </a:cubicBezTo>
                  <a:cubicBezTo>
                    <a:pt x="190868" y="595103"/>
                    <a:pt x="194754" y="566757"/>
                    <a:pt x="199326" y="538639"/>
                  </a:cubicBezTo>
                  <a:cubicBezTo>
                    <a:pt x="206413" y="493148"/>
                    <a:pt x="213728" y="447656"/>
                    <a:pt x="219900" y="402165"/>
                  </a:cubicBezTo>
                  <a:cubicBezTo>
                    <a:pt x="222872" y="379762"/>
                    <a:pt x="238188" y="374962"/>
                    <a:pt x="256705" y="372218"/>
                  </a:cubicBezTo>
                  <a:cubicBezTo>
                    <a:pt x="274764" y="369475"/>
                    <a:pt x="280708" y="382963"/>
                    <a:pt x="287109" y="394850"/>
                  </a:cubicBezTo>
                  <a:cubicBezTo>
                    <a:pt x="293052" y="406051"/>
                    <a:pt x="321856" y="596932"/>
                    <a:pt x="330771" y="619106"/>
                  </a:cubicBezTo>
                  <a:cubicBezTo>
                    <a:pt x="334657" y="628708"/>
                    <a:pt x="337629" y="639909"/>
                    <a:pt x="349745" y="643567"/>
                  </a:cubicBezTo>
                  <a:cubicBezTo>
                    <a:pt x="379692" y="652711"/>
                    <a:pt x="400951" y="637166"/>
                    <a:pt x="400266" y="606533"/>
                  </a:cubicBezTo>
                  <a:cubicBezTo>
                    <a:pt x="400037" y="596704"/>
                    <a:pt x="398437" y="587102"/>
                    <a:pt x="396837" y="577273"/>
                  </a:cubicBezTo>
                  <a:cubicBezTo>
                    <a:pt x="389521" y="529724"/>
                    <a:pt x="362547" y="325127"/>
                    <a:pt x="348373" y="232087"/>
                  </a:cubicBezTo>
                  <a:cubicBezTo>
                    <a:pt x="345630" y="200997"/>
                    <a:pt x="334886" y="170136"/>
                    <a:pt x="331686" y="138818"/>
                  </a:cubicBezTo>
                  <a:cubicBezTo>
                    <a:pt x="330771" y="128988"/>
                    <a:pt x="329857" y="117101"/>
                    <a:pt x="339458" y="112300"/>
                  </a:cubicBezTo>
                  <a:cubicBezTo>
                    <a:pt x="350659" y="106814"/>
                    <a:pt x="363461" y="104985"/>
                    <a:pt x="375805" y="113672"/>
                  </a:cubicBezTo>
                  <a:cubicBezTo>
                    <a:pt x="386550" y="121216"/>
                    <a:pt x="394093" y="131274"/>
                    <a:pt x="403466" y="139961"/>
                  </a:cubicBezTo>
                  <a:cubicBezTo>
                    <a:pt x="414439" y="150248"/>
                    <a:pt x="414439" y="160535"/>
                    <a:pt x="407124" y="174022"/>
                  </a:cubicBezTo>
                  <a:cubicBezTo>
                    <a:pt x="394551" y="197339"/>
                    <a:pt x="384035" y="221571"/>
                    <a:pt x="373977" y="246260"/>
                  </a:cubicBezTo>
                  <a:cubicBezTo>
                    <a:pt x="366204" y="265234"/>
                    <a:pt x="370319" y="277578"/>
                    <a:pt x="383349" y="285122"/>
                  </a:cubicBezTo>
                  <a:cubicBezTo>
                    <a:pt x="395236" y="291980"/>
                    <a:pt x="404152" y="289008"/>
                    <a:pt x="418096" y="272777"/>
                  </a:cubicBezTo>
                  <a:cubicBezTo>
                    <a:pt x="434098" y="254261"/>
                    <a:pt x="450558" y="235973"/>
                    <a:pt x="465188" y="216313"/>
                  </a:cubicBezTo>
                  <a:cubicBezTo>
                    <a:pt x="474561" y="203969"/>
                    <a:pt x="482104" y="189796"/>
                    <a:pt x="488048" y="175394"/>
                  </a:cubicBezTo>
                  <a:cubicBezTo>
                    <a:pt x="502221" y="139961"/>
                    <a:pt x="498792" y="124416"/>
                    <a:pt x="468160" y="101099"/>
                  </a:cubicBezTo>
                  <a:cubicBezTo>
                    <a:pt x="435470" y="76181"/>
                    <a:pt x="403923" y="49664"/>
                    <a:pt x="373291" y="22003"/>
                  </a:cubicBezTo>
                  <a:cubicBezTo>
                    <a:pt x="346773" y="-1771"/>
                    <a:pt x="318655" y="-4743"/>
                    <a:pt x="286194" y="5773"/>
                  </a:cubicBezTo>
                  <a:cubicBezTo>
                    <a:pt x="254876" y="15831"/>
                    <a:pt x="222872" y="19489"/>
                    <a:pt x="191097" y="6230"/>
                  </a:cubicBezTo>
                  <a:cubicBezTo>
                    <a:pt x="169837" y="-2686"/>
                    <a:pt x="150863" y="2572"/>
                    <a:pt x="133718" y="16745"/>
                  </a:cubicBezTo>
                  <a:cubicBezTo>
                    <a:pt x="117030" y="30461"/>
                    <a:pt x="100571" y="44406"/>
                    <a:pt x="84112" y="58351"/>
                  </a:cubicBezTo>
                  <a:cubicBezTo>
                    <a:pt x="57137" y="81211"/>
                    <a:pt x="30162" y="103842"/>
                    <a:pt x="9360" y="132874"/>
                  </a:cubicBezTo>
                  <a:cubicBezTo>
                    <a:pt x="-1156" y="147276"/>
                    <a:pt x="-3213" y="161449"/>
                    <a:pt x="5245" y="176765"/>
                  </a:cubicBezTo>
                  <a:cubicBezTo>
                    <a:pt x="31534" y="224543"/>
                    <a:pt x="62852" y="267748"/>
                    <a:pt x="116802" y="296552"/>
                  </a:cubicBezTo>
                  <a:cubicBezTo>
                    <a:pt x="123202" y="259747"/>
                    <a:pt x="133032" y="227286"/>
                    <a:pt x="106972" y="198025"/>
                  </a:cubicBezTo>
                  <a:cubicBezTo>
                    <a:pt x="103086" y="193682"/>
                    <a:pt x="100571" y="188195"/>
                    <a:pt x="97599" y="183166"/>
                  </a:cubicBezTo>
                  <a:cubicBezTo>
                    <a:pt x="79311" y="150934"/>
                    <a:pt x="85026" y="135389"/>
                    <a:pt x="119773" y="123502"/>
                  </a:cubicBezTo>
                  <a:cubicBezTo>
                    <a:pt x="138290" y="117101"/>
                    <a:pt x="147205" y="121901"/>
                    <a:pt x="150406" y="141332"/>
                  </a:cubicBezTo>
                  <a:cubicBezTo>
                    <a:pt x="151549" y="147962"/>
                    <a:pt x="149949" y="154820"/>
                    <a:pt x="149491" y="161678"/>
                  </a:cubicBezTo>
                  <a:cubicBezTo>
                    <a:pt x="147663" y="184081"/>
                    <a:pt x="135090" y="326041"/>
                    <a:pt x="129146" y="367646"/>
                  </a:cubicBezTo>
                  <a:cubicBezTo>
                    <a:pt x="123431" y="407423"/>
                    <a:pt x="106515" y="567443"/>
                    <a:pt x="102857" y="607219"/>
                  </a:cubicBezTo>
                  <a:cubicBezTo>
                    <a:pt x="101028" y="620021"/>
                    <a:pt x="101943" y="633737"/>
                    <a:pt x="113601" y="642424"/>
                  </a:cubicBezTo>
                  <a:close/>
                </a:path>
              </a:pathLst>
            </a:custGeom>
            <a:solidFill>
              <a:srgbClr val="FFFFFF"/>
            </a:solidFill>
            <a:ln w="2286" cap="flat">
              <a:noFill/>
              <a:prstDash val="solid"/>
              <a:miter/>
            </a:ln>
          </p:spPr>
          <p:txBody>
            <a:bodyPr rtlCol="0" anchor="ctr"/>
            <a:lstStyle/>
            <a:p>
              <a:endParaRPr lang="en-US"/>
            </a:p>
          </p:txBody>
        </p:sp>
        <p:sp>
          <p:nvSpPr>
            <p:cNvPr id="49" name="Freeform 568">
              <a:extLst>
                <a:ext uri="{FF2B5EF4-FFF2-40B4-BE49-F238E27FC236}">
                  <a16:creationId xmlns:a16="http://schemas.microsoft.com/office/drawing/2014/main" id="{3E5B4DC8-E0C0-0096-4D63-F1E89AB96CA1}"/>
                </a:ext>
              </a:extLst>
            </p:cNvPr>
            <p:cNvSpPr/>
            <p:nvPr/>
          </p:nvSpPr>
          <p:spPr>
            <a:xfrm>
              <a:off x="2917534" y="3071113"/>
              <a:ext cx="233738" cy="239249"/>
            </a:xfrm>
            <a:custGeom>
              <a:avLst/>
              <a:gdLst>
                <a:gd name="connsiteX0" fmla="*/ 117283 w 233738"/>
                <a:gd name="connsiteY0" fmla="*/ 239243 h 239249"/>
                <a:gd name="connsiteX1" fmla="*/ 230668 w 233738"/>
                <a:gd name="connsiteY1" fmla="*/ 97282 h 239249"/>
                <a:gd name="connsiteX2" fmla="*/ 201865 w 233738"/>
                <a:gd name="connsiteY2" fmla="*/ 36475 h 239249"/>
                <a:gd name="connsiteX3" fmla="*/ 119112 w 233738"/>
                <a:gd name="connsiteY3" fmla="*/ 813 h 239249"/>
                <a:gd name="connsiteX4" fmla="*/ 1154 w 233738"/>
                <a:gd name="connsiteY4" fmla="*/ 118999 h 239249"/>
                <a:gd name="connsiteX5" fmla="*/ 117283 w 233738"/>
                <a:gd name="connsiteY5" fmla="*/ 239243 h 239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738" h="239249">
                  <a:moveTo>
                    <a:pt x="117283" y="239243"/>
                  </a:moveTo>
                  <a:cubicBezTo>
                    <a:pt x="192492" y="238786"/>
                    <a:pt x="247585" y="170206"/>
                    <a:pt x="230668" y="97282"/>
                  </a:cubicBezTo>
                  <a:cubicBezTo>
                    <a:pt x="225411" y="75108"/>
                    <a:pt x="216495" y="53620"/>
                    <a:pt x="201865" y="36475"/>
                  </a:cubicBezTo>
                  <a:cubicBezTo>
                    <a:pt x="180834" y="11329"/>
                    <a:pt x="153402" y="-3759"/>
                    <a:pt x="119112" y="813"/>
                  </a:cubicBezTo>
                  <a:cubicBezTo>
                    <a:pt x="56475" y="8814"/>
                    <a:pt x="11212" y="56363"/>
                    <a:pt x="1154" y="118999"/>
                  </a:cubicBezTo>
                  <a:cubicBezTo>
                    <a:pt x="-10047" y="188494"/>
                    <a:pt x="62647" y="239929"/>
                    <a:pt x="117283" y="239243"/>
                  </a:cubicBezTo>
                  <a:close/>
                </a:path>
              </a:pathLst>
            </a:custGeom>
            <a:solidFill>
              <a:srgbClr val="FFFFFF"/>
            </a:solidFill>
            <a:ln w="2286" cap="flat">
              <a:noFill/>
              <a:prstDash val="solid"/>
              <a:miter/>
            </a:ln>
          </p:spPr>
          <p:txBody>
            <a:bodyPr rtlCol="0" anchor="ctr"/>
            <a:lstStyle/>
            <a:p>
              <a:endParaRPr lang="en-US"/>
            </a:p>
          </p:txBody>
        </p:sp>
        <p:sp>
          <p:nvSpPr>
            <p:cNvPr id="50" name="Freeform 569">
              <a:extLst>
                <a:ext uri="{FF2B5EF4-FFF2-40B4-BE49-F238E27FC236}">
                  <a16:creationId xmlns:a16="http://schemas.microsoft.com/office/drawing/2014/main" id="{B1077039-B765-7904-10CB-0C9FBE15DE34}"/>
                </a:ext>
              </a:extLst>
            </p:cNvPr>
            <p:cNvSpPr/>
            <p:nvPr/>
          </p:nvSpPr>
          <p:spPr>
            <a:xfrm>
              <a:off x="2748153" y="4016044"/>
              <a:ext cx="593445" cy="109226"/>
            </a:xfrm>
            <a:custGeom>
              <a:avLst/>
              <a:gdLst>
                <a:gd name="connsiteX0" fmla="*/ 321183 w 593445"/>
                <a:gd name="connsiteY0" fmla="*/ 42062 h 109226"/>
                <a:gd name="connsiteX1" fmla="*/ 23317 w 593445"/>
                <a:gd name="connsiteY1" fmla="*/ 42062 h 109226"/>
                <a:gd name="connsiteX2" fmla="*/ 0 w 593445"/>
                <a:gd name="connsiteY2" fmla="*/ 38862 h 109226"/>
                <a:gd name="connsiteX3" fmla="*/ 2972 w 593445"/>
                <a:gd name="connsiteY3" fmla="*/ 56464 h 109226"/>
                <a:gd name="connsiteX4" fmla="*/ 6401 w 593445"/>
                <a:gd name="connsiteY4" fmla="*/ 74524 h 109226"/>
                <a:gd name="connsiteX5" fmla="*/ 50521 w 593445"/>
                <a:gd name="connsiteY5" fmla="*/ 108814 h 109226"/>
                <a:gd name="connsiteX6" fmla="*/ 59207 w 593445"/>
                <a:gd name="connsiteY6" fmla="*/ 107899 h 109226"/>
                <a:gd name="connsiteX7" fmla="*/ 62865 w 593445"/>
                <a:gd name="connsiteY7" fmla="*/ 107671 h 109226"/>
                <a:gd name="connsiteX8" fmla="*/ 71323 w 593445"/>
                <a:gd name="connsiteY8" fmla="*/ 107213 h 109226"/>
                <a:gd name="connsiteX9" fmla="*/ 87097 w 593445"/>
                <a:gd name="connsiteY9" fmla="*/ 106756 h 109226"/>
                <a:gd name="connsiteX10" fmla="*/ 112928 w 593445"/>
                <a:gd name="connsiteY10" fmla="*/ 106070 h 109226"/>
                <a:gd name="connsiteX11" fmla="*/ 120244 w 593445"/>
                <a:gd name="connsiteY11" fmla="*/ 105842 h 109226"/>
                <a:gd name="connsiteX12" fmla="*/ 135560 w 593445"/>
                <a:gd name="connsiteY12" fmla="*/ 105613 h 109226"/>
                <a:gd name="connsiteX13" fmla="*/ 143561 w 593445"/>
                <a:gd name="connsiteY13" fmla="*/ 105385 h 109226"/>
                <a:gd name="connsiteX14" fmla="*/ 187452 w 593445"/>
                <a:gd name="connsiteY14" fmla="*/ 104927 h 109226"/>
                <a:gd name="connsiteX15" fmla="*/ 196825 w 593445"/>
                <a:gd name="connsiteY15" fmla="*/ 104927 h 109226"/>
                <a:gd name="connsiteX16" fmla="*/ 568985 w 593445"/>
                <a:gd name="connsiteY16" fmla="*/ 102641 h 109226"/>
                <a:gd name="connsiteX17" fmla="*/ 572186 w 593445"/>
                <a:gd name="connsiteY17" fmla="*/ 99670 h 109226"/>
                <a:gd name="connsiteX18" fmla="*/ 574700 w 593445"/>
                <a:gd name="connsiteY18" fmla="*/ 94183 h 109226"/>
                <a:gd name="connsiteX19" fmla="*/ 575843 w 593445"/>
                <a:gd name="connsiteY19" fmla="*/ 90754 h 109226"/>
                <a:gd name="connsiteX20" fmla="*/ 576986 w 593445"/>
                <a:gd name="connsiteY20" fmla="*/ 87325 h 109226"/>
                <a:gd name="connsiteX21" fmla="*/ 578129 w 593445"/>
                <a:gd name="connsiteY21" fmla="*/ 82067 h 109226"/>
                <a:gd name="connsiteX22" fmla="*/ 581558 w 593445"/>
                <a:gd name="connsiteY22" fmla="*/ 64008 h 109226"/>
                <a:gd name="connsiteX23" fmla="*/ 593446 w 593445"/>
                <a:gd name="connsiteY23" fmla="*/ 0 h 109226"/>
                <a:gd name="connsiteX24" fmla="*/ 593446 w 593445"/>
                <a:gd name="connsiteY24" fmla="*/ 0 h 109226"/>
                <a:gd name="connsiteX25" fmla="*/ 413309 w 593445"/>
                <a:gd name="connsiteY25" fmla="*/ 40462 h 109226"/>
                <a:gd name="connsiteX26" fmla="*/ 321183 w 593445"/>
                <a:gd name="connsiteY26" fmla="*/ 42062 h 10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3445" h="109226">
                  <a:moveTo>
                    <a:pt x="321183" y="42062"/>
                  </a:moveTo>
                  <a:lnTo>
                    <a:pt x="23317" y="42062"/>
                  </a:lnTo>
                  <a:cubicBezTo>
                    <a:pt x="15088" y="42062"/>
                    <a:pt x="7315" y="40919"/>
                    <a:pt x="0" y="38862"/>
                  </a:cubicBezTo>
                  <a:cubicBezTo>
                    <a:pt x="914" y="44806"/>
                    <a:pt x="1829" y="50521"/>
                    <a:pt x="2972" y="56464"/>
                  </a:cubicBezTo>
                  <a:cubicBezTo>
                    <a:pt x="4115" y="62636"/>
                    <a:pt x="5029" y="68580"/>
                    <a:pt x="6401" y="74524"/>
                  </a:cubicBezTo>
                  <a:cubicBezTo>
                    <a:pt x="13487" y="110185"/>
                    <a:pt x="14173" y="110185"/>
                    <a:pt x="50521" y="108814"/>
                  </a:cubicBezTo>
                  <a:cubicBezTo>
                    <a:pt x="53492" y="108814"/>
                    <a:pt x="56464" y="108128"/>
                    <a:pt x="59207" y="107899"/>
                  </a:cubicBezTo>
                  <a:cubicBezTo>
                    <a:pt x="60350" y="107899"/>
                    <a:pt x="61493" y="107671"/>
                    <a:pt x="62865" y="107671"/>
                  </a:cubicBezTo>
                  <a:cubicBezTo>
                    <a:pt x="65380" y="107442"/>
                    <a:pt x="68351" y="107442"/>
                    <a:pt x="71323" y="107213"/>
                  </a:cubicBezTo>
                  <a:cubicBezTo>
                    <a:pt x="75895" y="106985"/>
                    <a:pt x="81153" y="106756"/>
                    <a:pt x="87097" y="106756"/>
                  </a:cubicBezTo>
                  <a:cubicBezTo>
                    <a:pt x="94869" y="106528"/>
                    <a:pt x="103556" y="106299"/>
                    <a:pt x="112928" y="106070"/>
                  </a:cubicBezTo>
                  <a:cubicBezTo>
                    <a:pt x="115214" y="106070"/>
                    <a:pt x="117729" y="106070"/>
                    <a:pt x="120244" y="105842"/>
                  </a:cubicBezTo>
                  <a:cubicBezTo>
                    <a:pt x="125273" y="105842"/>
                    <a:pt x="130302" y="105613"/>
                    <a:pt x="135560" y="105613"/>
                  </a:cubicBezTo>
                  <a:cubicBezTo>
                    <a:pt x="138303" y="105613"/>
                    <a:pt x="140818" y="105613"/>
                    <a:pt x="143561" y="105385"/>
                  </a:cubicBezTo>
                  <a:cubicBezTo>
                    <a:pt x="157277" y="105156"/>
                    <a:pt x="171907" y="104927"/>
                    <a:pt x="187452" y="104927"/>
                  </a:cubicBezTo>
                  <a:cubicBezTo>
                    <a:pt x="190424" y="104927"/>
                    <a:pt x="193624" y="104927"/>
                    <a:pt x="196825" y="104927"/>
                  </a:cubicBezTo>
                  <a:cubicBezTo>
                    <a:pt x="334899" y="103556"/>
                    <a:pt x="525323" y="103784"/>
                    <a:pt x="568985" y="102641"/>
                  </a:cubicBezTo>
                  <a:cubicBezTo>
                    <a:pt x="569900" y="102641"/>
                    <a:pt x="571043" y="101498"/>
                    <a:pt x="572186" y="99670"/>
                  </a:cubicBezTo>
                  <a:cubicBezTo>
                    <a:pt x="573100" y="98298"/>
                    <a:pt x="574015" y="96241"/>
                    <a:pt x="574700" y="94183"/>
                  </a:cubicBezTo>
                  <a:cubicBezTo>
                    <a:pt x="575158" y="93040"/>
                    <a:pt x="575615" y="91897"/>
                    <a:pt x="575843" y="90754"/>
                  </a:cubicBezTo>
                  <a:cubicBezTo>
                    <a:pt x="576072" y="89611"/>
                    <a:pt x="576529" y="88468"/>
                    <a:pt x="576986" y="87325"/>
                  </a:cubicBezTo>
                  <a:cubicBezTo>
                    <a:pt x="577444" y="85496"/>
                    <a:pt x="577901" y="83668"/>
                    <a:pt x="578129" y="82067"/>
                  </a:cubicBezTo>
                  <a:cubicBezTo>
                    <a:pt x="579272" y="76124"/>
                    <a:pt x="580415" y="69952"/>
                    <a:pt x="581558" y="64008"/>
                  </a:cubicBezTo>
                  <a:cubicBezTo>
                    <a:pt x="585673" y="42748"/>
                    <a:pt x="590017" y="21488"/>
                    <a:pt x="593446" y="0"/>
                  </a:cubicBezTo>
                  <a:cubicBezTo>
                    <a:pt x="593446" y="0"/>
                    <a:pt x="593446" y="0"/>
                    <a:pt x="593446" y="0"/>
                  </a:cubicBezTo>
                  <a:cubicBezTo>
                    <a:pt x="535381" y="20117"/>
                    <a:pt x="475488" y="34976"/>
                    <a:pt x="413309" y="40462"/>
                  </a:cubicBezTo>
                  <a:cubicBezTo>
                    <a:pt x="382676" y="43205"/>
                    <a:pt x="351815" y="42062"/>
                    <a:pt x="321183" y="42062"/>
                  </a:cubicBezTo>
                  <a:close/>
                </a:path>
              </a:pathLst>
            </a:custGeom>
            <a:solidFill>
              <a:srgbClr val="FFFFFF"/>
            </a:solidFill>
            <a:ln w="2286" cap="flat">
              <a:noFill/>
              <a:prstDash val="solid"/>
              <a:miter/>
            </a:ln>
          </p:spPr>
          <p:txBody>
            <a:bodyPr rtlCol="0" anchor="ctr"/>
            <a:lstStyle/>
            <a:p>
              <a:endParaRPr lang="en-US"/>
            </a:p>
          </p:txBody>
        </p:sp>
        <p:sp>
          <p:nvSpPr>
            <p:cNvPr id="51" name="Freeform 570">
              <a:extLst>
                <a:ext uri="{FF2B5EF4-FFF2-40B4-BE49-F238E27FC236}">
                  <a16:creationId xmlns:a16="http://schemas.microsoft.com/office/drawing/2014/main" id="{FC5EF9A0-827C-9BDE-BC44-92AC3E4D8671}"/>
                </a:ext>
              </a:extLst>
            </p:cNvPr>
            <p:cNvSpPr/>
            <p:nvPr/>
          </p:nvSpPr>
          <p:spPr>
            <a:xfrm>
              <a:off x="2372546" y="3050350"/>
              <a:ext cx="1363711" cy="1467553"/>
            </a:xfrm>
            <a:custGeom>
              <a:avLst/>
              <a:gdLst>
                <a:gd name="connsiteX0" fmla="*/ 1310581 w 1363711"/>
                <a:gd name="connsiteY0" fmla="*/ 1246187 h 1467553"/>
                <a:gd name="connsiteX1" fmla="*/ 1186908 w 1363711"/>
                <a:gd name="connsiteY1" fmla="*/ 1246644 h 1467553"/>
                <a:gd name="connsiteX2" fmla="*/ 1136159 w 1363711"/>
                <a:gd name="connsiteY2" fmla="*/ 1244358 h 1467553"/>
                <a:gd name="connsiteX3" fmla="*/ 1139817 w 1363711"/>
                <a:gd name="connsiteY3" fmla="*/ 1188351 h 1467553"/>
                <a:gd name="connsiteX4" fmla="*/ 1148732 w 1363711"/>
                <a:gd name="connsiteY4" fmla="*/ 1112227 h 1467553"/>
                <a:gd name="connsiteX5" fmla="*/ 1100726 w 1363711"/>
                <a:gd name="connsiteY5" fmla="*/ 1063992 h 1467553"/>
                <a:gd name="connsiteX6" fmla="*/ 991684 w 1363711"/>
                <a:gd name="connsiteY6" fmla="*/ 1063307 h 1467553"/>
                <a:gd name="connsiteX7" fmla="*/ 977282 w 1363711"/>
                <a:gd name="connsiteY7" fmla="*/ 1040904 h 1467553"/>
                <a:gd name="connsiteX8" fmla="*/ 980254 w 1363711"/>
                <a:gd name="connsiteY8" fmla="*/ 1026502 h 1467553"/>
                <a:gd name="connsiteX9" fmla="*/ 993741 w 1363711"/>
                <a:gd name="connsiteY9" fmla="*/ 948092 h 1467553"/>
                <a:gd name="connsiteX10" fmla="*/ 941163 w 1363711"/>
                <a:gd name="connsiteY10" fmla="*/ 893457 h 1467553"/>
                <a:gd name="connsiteX11" fmla="*/ 897043 w 1363711"/>
                <a:gd name="connsiteY11" fmla="*/ 896429 h 1467553"/>
                <a:gd name="connsiteX12" fmla="*/ 846523 w 1363711"/>
                <a:gd name="connsiteY12" fmla="*/ 854595 h 1467553"/>
                <a:gd name="connsiteX13" fmla="*/ 810633 w 1363711"/>
                <a:gd name="connsiteY13" fmla="*/ 604049 h 1467553"/>
                <a:gd name="connsiteX14" fmla="*/ 812004 w 1363711"/>
                <a:gd name="connsiteY14" fmla="*/ 578903 h 1467553"/>
                <a:gd name="connsiteX15" fmla="*/ 848352 w 1363711"/>
                <a:gd name="connsiteY15" fmla="*/ 568616 h 1467553"/>
                <a:gd name="connsiteX16" fmla="*/ 929276 w 1363711"/>
                <a:gd name="connsiteY16" fmla="*/ 460488 h 1467553"/>
                <a:gd name="connsiteX17" fmla="*/ 902530 w 1363711"/>
                <a:gd name="connsiteY17" fmla="*/ 345731 h 1467553"/>
                <a:gd name="connsiteX18" fmla="*/ 843094 w 1363711"/>
                <a:gd name="connsiteY18" fmla="*/ 297497 h 1467553"/>
                <a:gd name="connsiteX19" fmla="*/ 761941 w 1363711"/>
                <a:gd name="connsiteY19" fmla="*/ 244461 h 1467553"/>
                <a:gd name="connsiteX20" fmla="*/ 779314 w 1363711"/>
                <a:gd name="connsiteY20" fmla="*/ 212686 h 1467553"/>
                <a:gd name="connsiteX21" fmla="*/ 780457 w 1363711"/>
                <a:gd name="connsiteY21" fmla="*/ 78041 h 1467553"/>
                <a:gd name="connsiteX22" fmla="*/ 769713 w 1363711"/>
                <a:gd name="connsiteY22" fmla="*/ 57009 h 1467553"/>
                <a:gd name="connsiteX23" fmla="*/ 678045 w 1363711"/>
                <a:gd name="connsiteY23" fmla="*/ 545 h 1467553"/>
                <a:gd name="connsiteX24" fmla="*/ 533112 w 1363711"/>
                <a:gd name="connsiteY24" fmla="*/ 104101 h 1467553"/>
                <a:gd name="connsiteX25" fmla="*/ 539742 w 1363711"/>
                <a:gd name="connsiteY25" fmla="*/ 211543 h 1467553"/>
                <a:gd name="connsiteX26" fmla="*/ 561459 w 1363711"/>
                <a:gd name="connsiteY26" fmla="*/ 239204 h 1467553"/>
                <a:gd name="connsiteX27" fmla="*/ 559630 w 1363711"/>
                <a:gd name="connsiteY27" fmla="*/ 258177 h 1467553"/>
                <a:gd name="connsiteX28" fmla="*/ 491736 w 1363711"/>
                <a:gd name="connsiteY28" fmla="*/ 314413 h 1467553"/>
                <a:gd name="connsiteX29" fmla="*/ 412411 w 1363711"/>
                <a:gd name="connsiteY29" fmla="*/ 396709 h 1467553"/>
                <a:gd name="connsiteX30" fmla="*/ 406925 w 1363711"/>
                <a:gd name="connsiteY30" fmla="*/ 438543 h 1467553"/>
                <a:gd name="connsiteX31" fmla="*/ 437557 w 1363711"/>
                <a:gd name="connsiteY31" fmla="*/ 491807 h 1467553"/>
                <a:gd name="connsiteX32" fmla="*/ 524654 w 1363711"/>
                <a:gd name="connsiteY32" fmla="*/ 577989 h 1467553"/>
                <a:gd name="connsiteX33" fmla="*/ 540199 w 1363711"/>
                <a:gd name="connsiteY33" fmla="*/ 610221 h 1467553"/>
                <a:gd name="connsiteX34" fmla="*/ 536998 w 1363711"/>
                <a:gd name="connsiteY34" fmla="*/ 642454 h 1467553"/>
                <a:gd name="connsiteX35" fmla="*/ 524425 w 1363711"/>
                <a:gd name="connsiteY35" fmla="*/ 750582 h 1467553"/>
                <a:gd name="connsiteX36" fmla="*/ 509338 w 1363711"/>
                <a:gd name="connsiteY36" fmla="*/ 882027 h 1467553"/>
                <a:gd name="connsiteX37" fmla="*/ 482592 w 1363711"/>
                <a:gd name="connsiteY37" fmla="*/ 908773 h 1467553"/>
                <a:gd name="connsiteX38" fmla="*/ 379722 w 1363711"/>
                <a:gd name="connsiteY38" fmla="*/ 913802 h 1467553"/>
                <a:gd name="connsiteX39" fmla="*/ 348861 w 1363711"/>
                <a:gd name="connsiteY39" fmla="*/ 946721 h 1467553"/>
                <a:gd name="connsiteX40" fmla="*/ 349546 w 1363711"/>
                <a:gd name="connsiteY40" fmla="*/ 958379 h 1467553"/>
                <a:gd name="connsiteX41" fmla="*/ 364177 w 1363711"/>
                <a:gd name="connsiteY41" fmla="*/ 1048219 h 1467553"/>
                <a:gd name="connsiteX42" fmla="*/ 340631 w 1363711"/>
                <a:gd name="connsiteY42" fmla="*/ 1085481 h 1467553"/>
                <a:gd name="connsiteX43" fmla="*/ 223816 w 1363711"/>
                <a:gd name="connsiteY43" fmla="*/ 1087767 h 1467553"/>
                <a:gd name="connsiteX44" fmla="*/ 183354 w 1363711"/>
                <a:gd name="connsiteY44" fmla="*/ 1130515 h 1467553"/>
                <a:gd name="connsiteX45" fmla="*/ 194556 w 1363711"/>
                <a:gd name="connsiteY45" fmla="*/ 1235671 h 1467553"/>
                <a:gd name="connsiteX46" fmla="*/ 173067 w 1363711"/>
                <a:gd name="connsiteY46" fmla="*/ 1261960 h 1467553"/>
                <a:gd name="connsiteX47" fmla="*/ 31792 w 1363711"/>
                <a:gd name="connsiteY47" fmla="*/ 1266761 h 1467553"/>
                <a:gd name="connsiteX48" fmla="*/ 1389 w 1363711"/>
                <a:gd name="connsiteY48" fmla="*/ 1294193 h 1467553"/>
                <a:gd name="connsiteX49" fmla="*/ 3675 w 1363711"/>
                <a:gd name="connsiteY49" fmla="*/ 1355915 h 1467553"/>
                <a:gd name="connsiteX50" fmla="*/ 9390 w 1363711"/>
                <a:gd name="connsiteY50" fmla="*/ 1425866 h 1467553"/>
                <a:gd name="connsiteX51" fmla="*/ 32935 w 1363711"/>
                <a:gd name="connsiteY51" fmla="*/ 1462442 h 1467553"/>
                <a:gd name="connsiteX52" fmla="*/ 70197 w 1363711"/>
                <a:gd name="connsiteY52" fmla="*/ 1467014 h 1467553"/>
                <a:gd name="connsiteX53" fmla="*/ 643983 w 1363711"/>
                <a:gd name="connsiteY53" fmla="*/ 1451927 h 1467553"/>
                <a:gd name="connsiteX54" fmla="*/ 1359044 w 1363711"/>
                <a:gd name="connsiteY54" fmla="*/ 1434096 h 1467553"/>
                <a:gd name="connsiteX55" fmla="*/ 1362244 w 1363711"/>
                <a:gd name="connsiteY55" fmla="*/ 1381061 h 1467553"/>
                <a:gd name="connsiteX56" fmla="*/ 1362016 w 1363711"/>
                <a:gd name="connsiteY56" fmla="*/ 1298765 h 1467553"/>
                <a:gd name="connsiteX57" fmla="*/ 1310581 w 1363711"/>
                <a:gd name="connsiteY57" fmla="*/ 1246187 h 1467553"/>
                <a:gd name="connsiteX58" fmla="*/ 545914 w 1363711"/>
                <a:gd name="connsiteY58" fmla="*/ 139763 h 1467553"/>
                <a:gd name="connsiteX59" fmla="*/ 663871 w 1363711"/>
                <a:gd name="connsiteY59" fmla="*/ 21576 h 1467553"/>
                <a:gd name="connsiteX60" fmla="*/ 746625 w 1363711"/>
                <a:gd name="connsiteY60" fmla="*/ 57238 h 1467553"/>
                <a:gd name="connsiteX61" fmla="*/ 775428 w 1363711"/>
                <a:gd name="connsiteY61" fmla="*/ 118046 h 1467553"/>
                <a:gd name="connsiteX62" fmla="*/ 662043 w 1363711"/>
                <a:gd name="connsiteY62" fmla="*/ 260006 h 1467553"/>
                <a:gd name="connsiteX63" fmla="*/ 545914 w 1363711"/>
                <a:gd name="connsiteY63" fmla="*/ 139763 h 1467553"/>
                <a:gd name="connsiteX64" fmla="*/ 530369 w 1363711"/>
                <a:gd name="connsiteY64" fmla="*/ 874940 h 1467553"/>
                <a:gd name="connsiteX65" fmla="*/ 556658 w 1363711"/>
                <a:gd name="connsiteY65" fmla="*/ 635367 h 1467553"/>
                <a:gd name="connsiteX66" fmla="*/ 577003 w 1363711"/>
                <a:gd name="connsiteY66" fmla="*/ 429399 h 1467553"/>
                <a:gd name="connsiteX67" fmla="*/ 577918 w 1363711"/>
                <a:gd name="connsiteY67" fmla="*/ 409053 h 1467553"/>
                <a:gd name="connsiteX68" fmla="*/ 547285 w 1363711"/>
                <a:gd name="connsiteY68" fmla="*/ 391223 h 1467553"/>
                <a:gd name="connsiteX69" fmla="*/ 525111 w 1363711"/>
                <a:gd name="connsiteY69" fmla="*/ 450887 h 1467553"/>
                <a:gd name="connsiteX70" fmla="*/ 534484 w 1363711"/>
                <a:gd name="connsiteY70" fmla="*/ 465746 h 1467553"/>
                <a:gd name="connsiteX71" fmla="*/ 544314 w 1363711"/>
                <a:gd name="connsiteY71" fmla="*/ 564273 h 1467553"/>
                <a:gd name="connsiteX72" fmla="*/ 432757 w 1363711"/>
                <a:gd name="connsiteY72" fmla="*/ 444486 h 1467553"/>
                <a:gd name="connsiteX73" fmla="*/ 436872 w 1363711"/>
                <a:gd name="connsiteY73" fmla="*/ 400595 h 1467553"/>
                <a:gd name="connsiteX74" fmla="*/ 511624 w 1363711"/>
                <a:gd name="connsiteY74" fmla="*/ 326072 h 1467553"/>
                <a:gd name="connsiteX75" fmla="*/ 561230 w 1363711"/>
                <a:gd name="connsiteY75" fmla="*/ 284466 h 1467553"/>
                <a:gd name="connsiteX76" fmla="*/ 618609 w 1363711"/>
                <a:gd name="connsiteY76" fmla="*/ 273951 h 1467553"/>
                <a:gd name="connsiteX77" fmla="*/ 713706 w 1363711"/>
                <a:gd name="connsiteY77" fmla="*/ 273494 h 1467553"/>
                <a:gd name="connsiteX78" fmla="*/ 800803 w 1363711"/>
                <a:gd name="connsiteY78" fmla="*/ 289724 h 1467553"/>
                <a:gd name="connsiteX79" fmla="*/ 895672 w 1363711"/>
                <a:gd name="connsiteY79" fmla="*/ 368820 h 1467553"/>
                <a:gd name="connsiteX80" fmla="*/ 915560 w 1363711"/>
                <a:gd name="connsiteY80" fmla="*/ 443115 h 1467553"/>
                <a:gd name="connsiteX81" fmla="*/ 892700 w 1363711"/>
                <a:gd name="connsiteY81" fmla="*/ 484034 h 1467553"/>
                <a:gd name="connsiteX82" fmla="*/ 845608 w 1363711"/>
                <a:gd name="connsiteY82" fmla="*/ 540498 h 1467553"/>
                <a:gd name="connsiteX83" fmla="*/ 810861 w 1363711"/>
                <a:gd name="connsiteY83" fmla="*/ 552843 h 1467553"/>
                <a:gd name="connsiteX84" fmla="*/ 801489 w 1363711"/>
                <a:gd name="connsiteY84" fmla="*/ 513981 h 1467553"/>
                <a:gd name="connsiteX85" fmla="*/ 834636 w 1363711"/>
                <a:gd name="connsiteY85" fmla="*/ 441743 h 1467553"/>
                <a:gd name="connsiteX86" fmla="*/ 830978 w 1363711"/>
                <a:gd name="connsiteY86" fmla="*/ 407682 h 1467553"/>
                <a:gd name="connsiteX87" fmla="*/ 803317 w 1363711"/>
                <a:gd name="connsiteY87" fmla="*/ 381393 h 1467553"/>
                <a:gd name="connsiteX88" fmla="*/ 766970 w 1363711"/>
                <a:gd name="connsiteY88" fmla="*/ 380021 h 1467553"/>
                <a:gd name="connsiteX89" fmla="*/ 759198 w 1363711"/>
                <a:gd name="connsiteY89" fmla="*/ 406539 h 1467553"/>
                <a:gd name="connsiteX90" fmla="*/ 775885 w 1363711"/>
                <a:gd name="connsiteY90" fmla="*/ 499808 h 1467553"/>
                <a:gd name="connsiteX91" fmla="*/ 824349 w 1363711"/>
                <a:gd name="connsiteY91" fmla="*/ 844994 h 1467553"/>
                <a:gd name="connsiteX92" fmla="*/ 827778 w 1363711"/>
                <a:gd name="connsiteY92" fmla="*/ 874254 h 1467553"/>
                <a:gd name="connsiteX93" fmla="*/ 777257 w 1363711"/>
                <a:gd name="connsiteY93" fmla="*/ 911288 h 1467553"/>
                <a:gd name="connsiteX94" fmla="*/ 758283 w 1363711"/>
                <a:gd name="connsiteY94" fmla="*/ 886827 h 1467553"/>
                <a:gd name="connsiteX95" fmla="*/ 714621 w 1363711"/>
                <a:gd name="connsiteY95" fmla="*/ 662571 h 1467553"/>
                <a:gd name="connsiteX96" fmla="*/ 684217 w 1363711"/>
                <a:gd name="connsiteY96" fmla="*/ 639939 h 1467553"/>
                <a:gd name="connsiteX97" fmla="*/ 647412 w 1363711"/>
                <a:gd name="connsiteY97" fmla="*/ 669886 h 1467553"/>
                <a:gd name="connsiteX98" fmla="*/ 626838 w 1363711"/>
                <a:gd name="connsiteY98" fmla="*/ 806360 h 1467553"/>
                <a:gd name="connsiteX99" fmla="*/ 608550 w 1363711"/>
                <a:gd name="connsiteY99" fmla="*/ 889571 h 1467553"/>
                <a:gd name="connsiteX100" fmla="*/ 541113 w 1363711"/>
                <a:gd name="connsiteY100" fmla="*/ 910145 h 1467553"/>
                <a:gd name="connsiteX101" fmla="*/ 530369 w 1363711"/>
                <a:gd name="connsiteY101" fmla="*/ 874940 h 1467553"/>
                <a:gd name="connsiteX102" fmla="*/ 553686 w 1363711"/>
                <a:gd name="connsiteY102" fmla="*/ 457059 h 1467553"/>
                <a:gd name="connsiteX103" fmla="*/ 541570 w 1363711"/>
                <a:gd name="connsiteY103" fmla="*/ 419569 h 1467553"/>
                <a:gd name="connsiteX104" fmla="*/ 552772 w 1363711"/>
                <a:gd name="connsiteY104" fmla="*/ 411339 h 1467553"/>
                <a:gd name="connsiteX105" fmla="*/ 559630 w 1363711"/>
                <a:gd name="connsiteY105" fmla="*/ 422312 h 1467553"/>
                <a:gd name="connsiteX106" fmla="*/ 553686 w 1363711"/>
                <a:gd name="connsiteY106" fmla="*/ 457059 h 1467553"/>
                <a:gd name="connsiteX107" fmla="*/ 789601 w 1363711"/>
                <a:gd name="connsiteY107" fmla="*/ 484034 h 1467553"/>
                <a:gd name="connsiteX108" fmla="*/ 781372 w 1363711"/>
                <a:gd name="connsiteY108" fmla="*/ 418426 h 1467553"/>
                <a:gd name="connsiteX109" fmla="*/ 788687 w 1363711"/>
                <a:gd name="connsiteY109" fmla="*/ 400824 h 1467553"/>
                <a:gd name="connsiteX110" fmla="*/ 803775 w 1363711"/>
                <a:gd name="connsiteY110" fmla="*/ 407453 h 1467553"/>
                <a:gd name="connsiteX111" fmla="*/ 811318 w 1363711"/>
                <a:gd name="connsiteY111" fmla="*/ 444944 h 1467553"/>
                <a:gd name="connsiteX112" fmla="*/ 789601 w 1363711"/>
                <a:gd name="connsiteY112" fmla="*/ 484034 h 1467553"/>
                <a:gd name="connsiteX113" fmla="*/ 721250 w 1363711"/>
                <a:gd name="connsiteY113" fmla="*/ 893914 h 1467553"/>
                <a:gd name="connsiteX114" fmla="*/ 677359 w 1363711"/>
                <a:gd name="connsiteY114" fmla="*/ 896429 h 1467553"/>
                <a:gd name="connsiteX115" fmla="*/ 639868 w 1363711"/>
                <a:gd name="connsiteY115" fmla="*/ 847508 h 1467553"/>
                <a:gd name="connsiteX116" fmla="*/ 664557 w 1363711"/>
                <a:gd name="connsiteY116" fmla="*/ 688174 h 1467553"/>
                <a:gd name="connsiteX117" fmla="*/ 683988 w 1363711"/>
                <a:gd name="connsiteY117" fmla="*/ 669200 h 1467553"/>
                <a:gd name="connsiteX118" fmla="*/ 700676 w 1363711"/>
                <a:gd name="connsiteY118" fmla="*/ 683145 h 1467553"/>
                <a:gd name="connsiteX119" fmla="*/ 733366 w 1363711"/>
                <a:gd name="connsiteY119" fmla="*/ 879055 h 1467553"/>
                <a:gd name="connsiteX120" fmla="*/ 721250 w 1363711"/>
                <a:gd name="connsiteY120" fmla="*/ 893914 h 1467553"/>
                <a:gd name="connsiteX121" fmla="*/ 388866 w 1363711"/>
                <a:gd name="connsiteY121" fmla="*/ 934605 h 1467553"/>
                <a:gd name="connsiteX122" fmla="*/ 454474 w 1363711"/>
                <a:gd name="connsiteY122" fmla="*/ 931404 h 1467553"/>
                <a:gd name="connsiteX123" fmla="*/ 522597 w 1363711"/>
                <a:gd name="connsiteY123" fmla="*/ 933462 h 1467553"/>
                <a:gd name="connsiteX124" fmla="*/ 617694 w 1363711"/>
                <a:gd name="connsiteY124" fmla="*/ 920203 h 1467553"/>
                <a:gd name="connsiteX125" fmla="*/ 634153 w 1363711"/>
                <a:gd name="connsiteY125" fmla="*/ 917003 h 1467553"/>
                <a:gd name="connsiteX126" fmla="*/ 728565 w 1363711"/>
                <a:gd name="connsiteY126" fmla="*/ 917688 h 1467553"/>
                <a:gd name="connsiteX127" fmla="*/ 753711 w 1363711"/>
                <a:gd name="connsiteY127" fmla="*/ 925004 h 1467553"/>
                <a:gd name="connsiteX128" fmla="*/ 834864 w 1363711"/>
                <a:gd name="connsiteY128" fmla="*/ 920889 h 1467553"/>
                <a:gd name="connsiteX129" fmla="*/ 867554 w 1363711"/>
                <a:gd name="connsiteY129" fmla="*/ 914259 h 1467553"/>
                <a:gd name="connsiteX130" fmla="*/ 946878 w 1363711"/>
                <a:gd name="connsiteY130" fmla="*/ 917688 h 1467553"/>
                <a:gd name="connsiteX131" fmla="*/ 972024 w 1363711"/>
                <a:gd name="connsiteY131" fmla="*/ 946721 h 1467553"/>
                <a:gd name="connsiteX132" fmla="*/ 968824 w 1363711"/>
                <a:gd name="connsiteY132" fmla="*/ 965923 h 1467553"/>
                <a:gd name="connsiteX133" fmla="*/ 968824 w 1363711"/>
                <a:gd name="connsiteY133" fmla="*/ 965923 h 1467553"/>
                <a:gd name="connsiteX134" fmla="*/ 956937 w 1363711"/>
                <a:gd name="connsiteY134" fmla="*/ 1029931 h 1467553"/>
                <a:gd name="connsiteX135" fmla="*/ 953508 w 1363711"/>
                <a:gd name="connsiteY135" fmla="*/ 1047990 h 1467553"/>
                <a:gd name="connsiteX136" fmla="*/ 952365 w 1363711"/>
                <a:gd name="connsiteY136" fmla="*/ 1053248 h 1467553"/>
                <a:gd name="connsiteX137" fmla="*/ 951222 w 1363711"/>
                <a:gd name="connsiteY137" fmla="*/ 1056677 h 1467553"/>
                <a:gd name="connsiteX138" fmla="*/ 950079 w 1363711"/>
                <a:gd name="connsiteY138" fmla="*/ 1060106 h 1467553"/>
                <a:gd name="connsiteX139" fmla="*/ 947564 w 1363711"/>
                <a:gd name="connsiteY139" fmla="*/ 1065593 h 1467553"/>
                <a:gd name="connsiteX140" fmla="*/ 944364 w 1363711"/>
                <a:gd name="connsiteY140" fmla="*/ 1068564 h 1467553"/>
                <a:gd name="connsiteX141" fmla="*/ 572203 w 1363711"/>
                <a:gd name="connsiteY141" fmla="*/ 1070850 h 1467553"/>
                <a:gd name="connsiteX142" fmla="*/ 562830 w 1363711"/>
                <a:gd name="connsiteY142" fmla="*/ 1070850 h 1467553"/>
                <a:gd name="connsiteX143" fmla="*/ 518939 w 1363711"/>
                <a:gd name="connsiteY143" fmla="*/ 1071308 h 1467553"/>
                <a:gd name="connsiteX144" fmla="*/ 510938 w 1363711"/>
                <a:gd name="connsiteY144" fmla="*/ 1071536 h 1467553"/>
                <a:gd name="connsiteX145" fmla="*/ 495622 w 1363711"/>
                <a:gd name="connsiteY145" fmla="*/ 1071765 h 1467553"/>
                <a:gd name="connsiteX146" fmla="*/ 488307 w 1363711"/>
                <a:gd name="connsiteY146" fmla="*/ 1071993 h 1467553"/>
                <a:gd name="connsiteX147" fmla="*/ 462475 w 1363711"/>
                <a:gd name="connsiteY147" fmla="*/ 1072679 h 1467553"/>
                <a:gd name="connsiteX148" fmla="*/ 446701 w 1363711"/>
                <a:gd name="connsiteY148" fmla="*/ 1073136 h 1467553"/>
                <a:gd name="connsiteX149" fmla="*/ 438243 w 1363711"/>
                <a:gd name="connsiteY149" fmla="*/ 1073594 h 1467553"/>
                <a:gd name="connsiteX150" fmla="*/ 434586 w 1363711"/>
                <a:gd name="connsiteY150" fmla="*/ 1073822 h 1467553"/>
                <a:gd name="connsiteX151" fmla="*/ 425899 w 1363711"/>
                <a:gd name="connsiteY151" fmla="*/ 1074737 h 1467553"/>
                <a:gd name="connsiteX152" fmla="*/ 381779 w 1363711"/>
                <a:gd name="connsiteY152" fmla="*/ 1040447 h 1467553"/>
                <a:gd name="connsiteX153" fmla="*/ 378350 w 1363711"/>
                <a:gd name="connsiteY153" fmla="*/ 1022387 h 1467553"/>
                <a:gd name="connsiteX154" fmla="*/ 368977 w 1363711"/>
                <a:gd name="connsiteY154" fmla="*/ 956093 h 1467553"/>
                <a:gd name="connsiteX155" fmla="*/ 388866 w 1363711"/>
                <a:gd name="connsiteY155" fmla="*/ 934605 h 1467553"/>
                <a:gd name="connsiteX156" fmla="*/ 225874 w 1363711"/>
                <a:gd name="connsiteY156" fmla="*/ 1103997 h 1467553"/>
                <a:gd name="connsiteX157" fmla="*/ 819091 w 1363711"/>
                <a:gd name="connsiteY157" fmla="*/ 1087767 h 1467553"/>
                <a:gd name="connsiteX158" fmla="*/ 1086324 w 1363711"/>
                <a:gd name="connsiteY158" fmla="*/ 1082052 h 1467553"/>
                <a:gd name="connsiteX159" fmla="*/ 1123357 w 1363711"/>
                <a:gd name="connsiteY159" fmla="*/ 1100797 h 1467553"/>
                <a:gd name="connsiteX160" fmla="*/ 1123357 w 1363711"/>
                <a:gd name="connsiteY160" fmla="*/ 1100797 h 1467553"/>
                <a:gd name="connsiteX161" fmla="*/ 1126786 w 1363711"/>
                <a:gd name="connsiteY161" fmla="*/ 1111084 h 1467553"/>
                <a:gd name="connsiteX162" fmla="*/ 1126786 w 1363711"/>
                <a:gd name="connsiteY162" fmla="*/ 1111313 h 1467553"/>
                <a:gd name="connsiteX163" fmla="*/ 1127244 w 1363711"/>
                <a:gd name="connsiteY163" fmla="*/ 1115199 h 1467553"/>
                <a:gd name="connsiteX164" fmla="*/ 1127244 w 1363711"/>
                <a:gd name="connsiteY164" fmla="*/ 1115427 h 1467553"/>
                <a:gd name="connsiteX165" fmla="*/ 1127472 w 1363711"/>
                <a:gd name="connsiteY165" fmla="*/ 1119542 h 1467553"/>
                <a:gd name="connsiteX166" fmla="*/ 1127472 w 1363711"/>
                <a:gd name="connsiteY166" fmla="*/ 1119771 h 1467553"/>
                <a:gd name="connsiteX167" fmla="*/ 1127244 w 1363711"/>
                <a:gd name="connsiteY167" fmla="*/ 1123886 h 1467553"/>
                <a:gd name="connsiteX168" fmla="*/ 1127244 w 1363711"/>
                <a:gd name="connsiteY168" fmla="*/ 1124571 h 1467553"/>
                <a:gd name="connsiteX169" fmla="*/ 1126786 w 1363711"/>
                <a:gd name="connsiteY169" fmla="*/ 1128686 h 1467553"/>
                <a:gd name="connsiteX170" fmla="*/ 1126558 w 1363711"/>
                <a:gd name="connsiteY170" fmla="*/ 1129372 h 1467553"/>
                <a:gd name="connsiteX171" fmla="*/ 1125643 w 1363711"/>
                <a:gd name="connsiteY171" fmla="*/ 1133715 h 1467553"/>
                <a:gd name="connsiteX172" fmla="*/ 1114442 w 1363711"/>
                <a:gd name="connsiteY172" fmla="*/ 1212354 h 1467553"/>
                <a:gd name="connsiteX173" fmla="*/ 1113528 w 1363711"/>
                <a:gd name="connsiteY173" fmla="*/ 1220583 h 1467553"/>
                <a:gd name="connsiteX174" fmla="*/ 1113756 w 1363711"/>
                <a:gd name="connsiteY174" fmla="*/ 1223098 h 1467553"/>
                <a:gd name="connsiteX175" fmla="*/ 1113985 w 1363711"/>
                <a:gd name="connsiteY175" fmla="*/ 1224241 h 1467553"/>
                <a:gd name="connsiteX176" fmla="*/ 1114442 w 1363711"/>
                <a:gd name="connsiteY176" fmla="*/ 1226756 h 1467553"/>
                <a:gd name="connsiteX177" fmla="*/ 1115128 w 1363711"/>
                <a:gd name="connsiteY177" fmla="*/ 1231556 h 1467553"/>
                <a:gd name="connsiteX178" fmla="*/ 1115356 w 1363711"/>
                <a:gd name="connsiteY178" fmla="*/ 1232699 h 1467553"/>
                <a:gd name="connsiteX179" fmla="*/ 1115585 w 1363711"/>
                <a:gd name="connsiteY179" fmla="*/ 1234985 h 1467553"/>
                <a:gd name="connsiteX180" fmla="*/ 1115585 w 1363711"/>
                <a:gd name="connsiteY180" fmla="*/ 1236128 h 1467553"/>
                <a:gd name="connsiteX181" fmla="*/ 1115128 w 1363711"/>
                <a:gd name="connsiteY181" fmla="*/ 1240472 h 1467553"/>
                <a:gd name="connsiteX182" fmla="*/ 1109641 w 1363711"/>
                <a:gd name="connsiteY182" fmla="*/ 1248015 h 1467553"/>
                <a:gd name="connsiteX183" fmla="*/ 827549 w 1363711"/>
                <a:gd name="connsiteY183" fmla="*/ 1256702 h 1467553"/>
                <a:gd name="connsiteX184" fmla="*/ 762627 w 1363711"/>
                <a:gd name="connsiteY184" fmla="*/ 1256474 h 1467553"/>
                <a:gd name="connsiteX185" fmla="*/ 713935 w 1363711"/>
                <a:gd name="connsiteY185" fmla="*/ 1257388 h 1467553"/>
                <a:gd name="connsiteX186" fmla="*/ 697704 w 1363711"/>
                <a:gd name="connsiteY186" fmla="*/ 1257845 h 1467553"/>
                <a:gd name="connsiteX187" fmla="*/ 639183 w 1363711"/>
                <a:gd name="connsiteY187" fmla="*/ 1258988 h 1467553"/>
                <a:gd name="connsiteX188" fmla="*/ 625238 w 1363711"/>
                <a:gd name="connsiteY188" fmla="*/ 1259217 h 1467553"/>
                <a:gd name="connsiteX189" fmla="*/ 563059 w 1363711"/>
                <a:gd name="connsiteY189" fmla="*/ 1259674 h 1467553"/>
                <a:gd name="connsiteX190" fmla="*/ 537684 w 1363711"/>
                <a:gd name="connsiteY190" fmla="*/ 1259674 h 1467553"/>
                <a:gd name="connsiteX191" fmla="*/ 528997 w 1363711"/>
                <a:gd name="connsiteY191" fmla="*/ 1259674 h 1467553"/>
                <a:gd name="connsiteX192" fmla="*/ 511395 w 1363711"/>
                <a:gd name="connsiteY192" fmla="*/ 1259674 h 1467553"/>
                <a:gd name="connsiteX193" fmla="*/ 502480 w 1363711"/>
                <a:gd name="connsiteY193" fmla="*/ 1259674 h 1467553"/>
                <a:gd name="connsiteX194" fmla="*/ 466818 w 1363711"/>
                <a:gd name="connsiteY194" fmla="*/ 1259674 h 1467553"/>
                <a:gd name="connsiteX195" fmla="*/ 448987 w 1363711"/>
                <a:gd name="connsiteY195" fmla="*/ 1259674 h 1467553"/>
                <a:gd name="connsiteX196" fmla="*/ 431385 w 1363711"/>
                <a:gd name="connsiteY196" fmla="*/ 1259674 h 1467553"/>
                <a:gd name="connsiteX197" fmla="*/ 388180 w 1363711"/>
                <a:gd name="connsiteY197" fmla="*/ 1259445 h 1467553"/>
                <a:gd name="connsiteX198" fmla="*/ 371492 w 1363711"/>
                <a:gd name="connsiteY198" fmla="*/ 1259445 h 1467553"/>
                <a:gd name="connsiteX199" fmla="*/ 355261 w 1363711"/>
                <a:gd name="connsiteY199" fmla="*/ 1259445 h 1467553"/>
                <a:gd name="connsiteX200" fmla="*/ 339717 w 1363711"/>
                <a:gd name="connsiteY200" fmla="*/ 1259445 h 1467553"/>
                <a:gd name="connsiteX201" fmla="*/ 310456 w 1363711"/>
                <a:gd name="connsiteY201" fmla="*/ 1259217 h 1467553"/>
                <a:gd name="connsiteX202" fmla="*/ 290568 w 1363711"/>
                <a:gd name="connsiteY202" fmla="*/ 1258988 h 1467553"/>
                <a:gd name="connsiteX203" fmla="*/ 241419 w 1363711"/>
                <a:gd name="connsiteY203" fmla="*/ 1258531 h 1467553"/>
                <a:gd name="connsiteX204" fmla="*/ 220159 w 1363711"/>
                <a:gd name="connsiteY204" fmla="*/ 1254188 h 1467553"/>
                <a:gd name="connsiteX205" fmla="*/ 217187 w 1363711"/>
                <a:gd name="connsiteY205" fmla="*/ 1246415 h 1467553"/>
                <a:gd name="connsiteX206" fmla="*/ 216044 w 1363711"/>
                <a:gd name="connsiteY206" fmla="*/ 1240243 h 1467553"/>
                <a:gd name="connsiteX207" fmla="*/ 215358 w 1363711"/>
                <a:gd name="connsiteY207" fmla="*/ 1236585 h 1467553"/>
                <a:gd name="connsiteX208" fmla="*/ 213529 w 1363711"/>
                <a:gd name="connsiteY208" fmla="*/ 1225384 h 1467553"/>
                <a:gd name="connsiteX209" fmla="*/ 213529 w 1363711"/>
                <a:gd name="connsiteY209" fmla="*/ 1225155 h 1467553"/>
                <a:gd name="connsiteX210" fmla="*/ 211701 w 1363711"/>
                <a:gd name="connsiteY210" fmla="*/ 1214640 h 1467553"/>
                <a:gd name="connsiteX211" fmla="*/ 203700 w 1363711"/>
                <a:gd name="connsiteY211" fmla="*/ 1146060 h 1467553"/>
                <a:gd name="connsiteX212" fmla="*/ 225874 w 1363711"/>
                <a:gd name="connsiteY212" fmla="*/ 1103997 h 1467553"/>
                <a:gd name="connsiteX213" fmla="*/ 1343728 w 1363711"/>
                <a:gd name="connsiteY213" fmla="*/ 1345628 h 1467553"/>
                <a:gd name="connsiteX214" fmla="*/ 1340299 w 1363711"/>
                <a:gd name="connsiteY214" fmla="*/ 1392719 h 1467553"/>
                <a:gd name="connsiteX215" fmla="*/ 1316982 w 1363711"/>
                <a:gd name="connsiteY215" fmla="*/ 1418094 h 1467553"/>
                <a:gd name="connsiteX216" fmla="*/ 1184394 w 1363711"/>
                <a:gd name="connsiteY216" fmla="*/ 1427009 h 1467553"/>
                <a:gd name="connsiteX217" fmla="*/ 1135702 w 1363711"/>
                <a:gd name="connsiteY217" fmla="*/ 1427466 h 1467553"/>
                <a:gd name="connsiteX218" fmla="*/ 868468 w 1363711"/>
                <a:gd name="connsiteY218" fmla="*/ 1429524 h 1467553"/>
                <a:gd name="connsiteX219" fmla="*/ 844237 w 1363711"/>
                <a:gd name="connsiteY219" fmla="*/ 1430210 h 1467553"/>
                <a:gd name="connsiteX220" fmla="*/ 795774 w 1363711"/>
                <a:gd name="connsiteY220" fmla="*/ 1432267 h 1467553"/>
                <a:gd name="connsiteX221" fmla="*/ 713935 w 1363711"/>
                <a:gd name="connsiteY221" fmla="*/ 1434782 h 1467553"/>
                <a:gd name="connsiteX222" fmla="*/ 577689 w 1363711"/>
                <a:gd name="connsiteY222" fmla="*/ 1433410 h 1467553"/>
                <a:gd name="connsiteX223" fmla="*/ 572431 w 1363711"/>
                <a:gd name="connsiteY223" fmla="*/ 1433181 h 1467553"/>
                <a:gd name="connsiteX224" fmla="*/ 566716 w 1363711"/>
                <a:gd name="connsiteY224" fmla="*/ 1433181 h 1467553"/>
                <a:gd name="connsiteX225" fmla="*/ 547285 w 1363711"/>
                <a:gd name="connsiteY225" fmla="*/ 1432953 h 1467553"/>
                <a:gd name="connsiteX226" fmla="*/ 540199 w 1363711"/>
                <a:gd name="connsiteY226" fmla="*/ 1432953 h 1467553"/>
                <a:gd name="connsiteX227" fmla="*/ 504080 w 1363711"/>
                <a:gd name="connsiteY227" fmla="*/ 1433181 h 1467553"/>
                <a:gd name="connsiteX228" fmla="*/ 495393 w 1363711"/>
                <a:gd name="connsiteY228" fmla="*/ 1433181 h 1467553"/>
                <a:gd name="connsiteX229" fmla="*/ 490821 w 1363711"/>
                <a:gd name="connsiteY229" fmla="*/ 1433181 h 1467553"/>
                <a:gd name="connsiteX230" fmla="*/ 481677 w 1363711"/>
                <a:gd name="connsiteY230" fmla="*/ 1433410 h 1467553"/>
                <a:gd name="connsiteX231" fmla="*/ 472305 w 1363711"/>
                <a:gd name="connsiteY231" fmla="*/ 1433639 h 1467553"/>
                <a:gd name="connsiteX232" fmla="*/ 462703 w 1363711"/>
                <a:gd name="connsiteY232" fmla="*/ 1433867 h 1467553"/>
                <a:gd name="connsiteX233" fmla="*/ 432985 w 1363711"/>
                <a:gd name="connsiteY233" fmla="*/ 1434324 h 1467553"/>
                <a:gd name="connsiteX234" fmla="*/ 422698 w 1363711"/>
                <a:gd name="connsiteY234" fmla="*/ 1434553 h 1467553"/>
                <a:gd name="connsiteX235" fmla="*/ 401896 w 1363711"/>
                <a:gd name="connsiteY235" fmla="*/ 1435010 h 1467553"/>
                <a:gd name="connsiteX236" fmla="*/ 391380 w 1363711"/>
                <a:gd name="connsiteY236" fmla="*/ 1435239 h 1467553"/>
                <a:gd name="connsiteX237" fmla="*/ 359376 w 1363711"/>
                <a:gd name="connsiteY237" fmla="*/ 1436153 h 1467553"/>
                <a:gd name="connsiteX238" fmla="*/ 348632 w 1363711"/>
                <a:gd name="connsiteY238" fmla="*/ 1436382 h 1467553"/>
                <a:gd name="connsiteX239" fmla="*/ 343146 w 1363711"/>
                <a:gd name="connsiteY239" fmla="*/ 1436610 h 1467553"/>
                <a:gd name="connsiteX240" fmla="*/ 332401 w 1363711"/>
                <a:gd name="connsiteY240" fmla="*/ 1436839 h 1467553"/>
                <a:gd name="connsiteX241" fmla="*/ 203242 w 1363711"/>
                <a:gd name="connsiteY241" fmla="*/ 1440725 h 1467553"/>
                <a:gd name="connsiteX242" fmla="*/ 193870 w 1363711"/>
                <a:gd name="connsiteY242" fmla="*/ 1440954 h 1467553"/>
                <a:gd name="connsiteX243" fmla="*/ 184726 w 1363711"/>
                <a:gd name="connsiteY243" fmla="*/ 1441182 h 1467553"/>
                <a:gd name="connsiteX244" fmla="*/ 175810 w 1363711"/>
                <a:gd name="connsiteY244" fmla="*/ 1441411 h 1467553"/>
                <a:gd name="connsiteX245" fmla="*/ 167124 w 1363711"/>
                <a:gd name="connsiteY245" fmla="*/ 1441640 h 1467553"/>
                <a:gd name="connsiteX246" fmla="*/ 158665 w 1363711"/>
                <a:gd name="connsiteY246" fmla="*/ 1441868 h 1467553"/>
                <a:gd name="connsiteX247" fmla="*/ 150436 w 1363711"/>
                <a:gd name="connsiteY247" fmla="*/ 1442097 h 1467553"/>
                <a:gd name="connsiteX248" fmla="*/ 138777 w 1363711"/>
                <a:gd name="connsiteY248" fmla="*/ 1442554 h 1467553"/>
                <a:gd name="connsiteX249" fmla="*/ 127804 w 1363711"/>
                <a:gd name="connsiteY249" fmla="*/ 1443011 h 1467553"/>
                <a:gd name="connsiteX250" fmla="*/ 117517 w 1363711"/>
                <a:gd name="connsiteY250" fmla="*/ 1443468 h 1467553"/>
                <a:gd name="connsiteX251" fmla="*/ 111117 w 1363711"/>
                <a:gd name="connsiteY251" fmla="*/ 1443697 h 1467553"/>
                <a:gd name="connsiteX252" fmla="*/ 94200 w 1363711"/>
                <a:gd name="connsiteY252" fmla="*/ 1444383 h 1467553"/>
                <a:gd name="connsiteX253" fmla="*/ 89400 w 1363711"/>
                <a:gd name="connsiteY253" fmla="*/ 1444611 h 1467553"/>
                <a:gd name="connsiteX254" fmla="*/ 85056 w 1363711"/>
                <a:gd name="connsiteY254" fmla="*/ 1444840 h 1467553"/>
                <a:gd name="connsiteX255" fmla="*/ 67225 w 1363711"/>
                <a:gd name="connsiteY255" fmla="*/ 1445526 h 1467553"/>
                <a:gd name="connsiteX256" fmla="*/ 40022 w 1363711"/>
                <a:gd name="connsiteY256" fmla="*/ 1439582 h 1467553"/>
                <a:gd name="connsiteX257" fmla="*/ 34307 w 1363711"/>
                <a:gd name="connsiteY257" fmla="*/ 1430438 h 1467553"/>
                <a:gd name="connsiteX258" fmla="*/ 33621 w 1363711"/>
                <a:gd name="connsiteY258" fmla="*/ 1427238 h 1467553"/>
                <a:gd name="connsiteX259" fmla="*/ 32935 w 1363711"/>
                <a:gd name="connsiteY259" fmla="*/ 1419923 h 1467553"/>
                <a:gd name="connsiteX260" fmla="*/ 32935 w 1363711"/>
                <a:gd name="connsiteY260" fmla="*/ 1419923 h 1467553"/>
                <a:gd name="connsiteX261" fmla="*/ 32478 w 1363711"/>
                <a:gd name="connsiteY261" fmla="*/ 1410550 h 1467553"/>
                <a:gd name="connsiteX262" fmla="*/ 32250 w 1363711"/>
                <a:gd name="connsiteY262" fmla="*/ 1407350 h 1467553"/>
                <a:gd name="connsiteX263" fmla="*/ 31792 w 1363711"/>
                <a:gd name="connsiteY263" fmla="*/ 1401177 h 1467553"/>
                <a:gd name="connsiteX264" fmla="*/ 31335 w 1363711"/>
                <a:gd name="connsiteY264" fmla="*/ 1397520 h 1467553"/>
                <a:gd name="connsiteX265" fmla="*/ 30649 w 1363711"/>
                <a:gd name="connsiteY265" fmla="*/ 1392033 h 1467553"/>
                <a:gd name="connsiteX266" fmla="*/ 30192 w 1363711"/>
                <a:gd name="connsiteY266" fmla="*/ 1387919 h 1467553"/>
                <a:gd name="connsiteX267" fmla="*/ 29506 w 1363711"/>
                <a:gd name="connsiteY267" fmla="*/ 1382889 h 1467553"/>
                <a:gd name="connsiteX268" fmla="*/ 28821 w 1363711"/>
                <a:gd name="connsiteY268" fmla="*/ 1378775 h 1467553"/>
                <a:gd name="connsiteX269" fmla="*/ 28135 w 1363711"/>
                <a:gd name="connsiteY269" fmla="*/ 1374203 h 1467553"/>
                <a:gd name="connsiteX270" fmla="*/ 24477 w 1363711"/>
                <a:gd name="connsiteY270" fmla="*/ 1353171 h 1467553"/>
                <a:gd name="connsiteX271" fmla="*/ 22191 w 1363711"/>
                <a:gd name="connsiteY271" fmla="*/ 1341056 h 1467553"/>
                <a:gd name="connsiteX272" fmla="*/ 20362 w 1363711"/>
                <a:gd name="connsiteY272" fmla="*/ 1326425 h 1467553"/>
                <a:gd name="connsiteX273" fmla="*/ 55110 w 1363711"/>
                <a:gd name="connsiteY273" fmla="*/ 1288249 h 1467553"/>
                <a:gd name="connsiteX274" fmla="*/ 682388 w 1363711"/>
                <a:gd name="connsiteY274" fmla="*/ 1277962 h 1467553"/>
                <a:gd name="connsiteX275" fmla="*/ 1259374 w 1363711"/>
                <a:gd name="connsiteY275" fmla="*/ 1267218 h 1467553"/>
                <a:gd name="connsiteX276" fmla="*/ 1296865 w 1363711"/>
                <a:gd name="connsiteY276" fmla="*/ 1269047 h 1467553"/>
                <a:gd name="connsiteX277" fmla="*/ 1296865 w 1363711"/>
                <a:gd name="connsiteY277" fmla="*/ 1269047 h 1467553"/>
                <a:gd name="connsiteX278" fmla="*/ 1309438 w 1363711"/>
                <a:gd name="connsiteY278" fmla="*/ 1270190 h 1467553"/>
                <a:gd name="connsiteX279" fmla="*/ 1319496 w 1363711"/>
                <a:gd name="connsiteY279" fmla="*/ 1272018 h 1467553"/>
                <a:gd name="connsiteX280" fmla="*/ 1324983 w 1363711"/>
                <a:gd name="connsiteY280" fmla="*/ 1273847 h 1467553"/>
                <a:gd name="connsiteX281" fmla="*/ 1331612 w 1363711"/>
                <a:gd name="connsiteY281" fmla="*/ 1277962 h 1467553"/>
                <a:gd name="connsiteX282" fmla="*/ 1335041 w 1363711"/>
                <a:gd name="connsiteY282" fmla="*/ 1281620 h 1467553"/>
                <a:gd name="connsiteX283" fmla="*/ 1337784 w 1363711"/>
                <a:gd name="connsiteY283" fmla="*/ 1286192 h 1467553"/>
                <a:gd name="connsiteX284" fmla="*/ 1341899 w 1363711"/>
                <a:gd name="connsiteY284" fmla="*/ 1298307 h 1467553"/>
                <a:gd name="connsiteX285" fmla="*/ 1343728 w 1363711"/>
                <a:gd name="connsiteY285" fmla="*/ 1345628 h 146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1363711" h="1467553">
                  <a:moveTo>
                    <a:pt x="1310581" y="1246187"/>
                  </a:moveTo>
                  <a:cubicBezTo>
                    <a:pt x="1269433" y="1243443"/>
                    <a:pt x="1228056" y="1243672"/>
                    <a:pt x="1186908" y="1246644"/>
                  </a:cubicBezTo>
                  <a:cubicBezTo>
                    <a:pt x="1170449" y="1247787"/>
                    <a:pt x="1153761" y="1248701"/>
                    <a:pt x="1136159" y="1244358"/>
                  </a:cubicBezTo>
                  <a:cubicBezTo>
                    <a:pt x="1137302" y="1225384"/>
                    <a:pt x="1137988" y="1206639"/>
                    <a:pt x="1139817" y="1188351"/>
                  </a:cubicBezTo>
                  <a:cubicBezTo>
                    <a:pt x="1142331" y="1162976"/>
                    <a:pt x="1146903" y="1137830"/>
                    <a:pt x="1148732" y="1112227"/>
                  </a:cubicBezTo>
                  <a:cubicBezTo>
                    <a:pt x="1151247" y="1080223"/>
                    <a:pt x="1132730" y="1066964"/>
                    <a:pt x="1100726" y="1063992"/>
                  </a:cubicBezTo>
                  <a:cubicBezTo>
                    <a:pt x="1064379" y="1060792"/>
                    <a:pt x="1028031" y="1063535"/>
                    <a:pt x="991684" y="1063307"/>
                  </a:cubicBezTo>
                  <a:cubicBezTo>
                    <a:pt x="980254" y="1063307"/>
                    <a:pt x="974996" y="1052562"/>
                    <a:pt x="977282" y="1040904"/>
                  </a:cubicBezTo>
                  <a:cubicBezTo>
                    <a:pt x="978196" y="1036103"/>
                    <a:pt x="979568" y="1031303"/>
                    <a:pt x="980254" y="1026502"/>
                  </a:cubicBezTo>
                  <a:cubicBezTo>
                    <a:pt x="984826" y="1000442"/>
                    <a:pt x="990998" y="974381"/>
                    <a:pt x="993741" y="948092"/>
                  </a:cubicBezTo>
                  <a:cubicBezTo>
                    <a:pt x="998542" y="903744"/>
                    <a:pt x="985054" y="890714"/>
                    <a:pt x="941163" y="893457"/>
                  </a:cubicBezTo>
                  <a:cubicBezTo>
                    <a:pt x="926533" y="894371"/>
                    <a:pt x="911902" y="896429"/>
                    <a:pt x="897043" y="896429"/>
                  </a:cubicBezTo>
                  <a:cubicBezTo>
                    <a:pt x="860010" y="896657"/>
                    <a:pt x="852924" y="891171"/>
                    <a:pt x="846523" y="854595"/>
                  </a:cubicBezTo>
                  <a:cubicBezTo>
                    <a:pt x="831892" y="771384"/>
                    <a:pt x="821605" y="687717"/>
                    <a:pt x="810633" y="604049"/>
                  </a:cubicBezTo>
                  <a:cubicBezTo>
                    <a:pt x="809718" y="596505"/>
                    <a:pt x="806289" y="588733"/>
                    <a:pt x="812004" y="578903"/>
                  </a:cubicBezTo>
                  <a:cubicBezTo>
                    <a:pt x="825263" y="583018"/>
                    <a:pt x="838750" y="579360"/>
                    <a:pt x="848352" y="568616"/>
                  </a:cubicBezTo>
                  <a:cubicBezTo>
                    <a:pt x="878527" y="535012"/>
                    <a:pt x="909159" y="501408"/>
                    <a:pt x="929276" y="460488"/>
                  </a:cubicBezTo>
                  <a:cubicBezTo>
                    <a:pt x="954422" y="409739"/>
                    <a:pt x="946650" y="380250"/>
                    <a:pt x="902530" y="345731"/>
                  </a:cubicBezTo>
                  <a:cubicBezTo>
                    <a:pt x="882413" y="329958"/>
                    <a:pt x="862068" y="314413"/>
                    <a:pt x="843094" y="297497"/>
                  </a:cubicBezTo>
                  <a:cubicBezTo>
                    <a:pt x="818862" y="276008"/>
                    <a:pt x="793488" y="256806"/>
                    <a:pt x="761941" y="244461"/>
                  </a:cubicBezTo>
                  <a:cubicBezTo>
                    <a:pt x="768113" y="233031"/>
                    <a:pt x="773828" y="222973"/>
                    <a:pt x="779314" y="212686"/>
                  </a:cubicBezTo>
                  <a:cubicBezTo>
                    <a:pt x="803546" y="167880"/>
                    <a:pt x="805603" y="123075"/>
                    <a:pt x="780457" y="78041"/>
                  </a:cubicBezTo>
                  <a:cubicBezTo>
                    <a:pt x="776571" y="71183"/>
                    <a:pt x="773599" y="63867"/>
                    <a:pt x="769713" y="57009"/>
                  </a:cubicBezTo>
                  <a:cubicBezTo>
                    <a:pt x="748911" y="22491"/>
                    <a:pt x="716449" y="5117"/>
                    <a:pt x="678045" y="545"/>
                  </a:cubicBezTo>
                  <a:cubicBezTo>
                    <a:pt x="629124" y="-5170"/>
                    <a:pt x="553915" y="34378"/>
                    <a:pt x="533112" y="104101"/>
                  </a:cubicBezTo>
                  <a:cubicBezTo>
                    <a:pt x="521911" y="141820"/>
                    <a:pt x="519168" y="176796"/>
                    <a:pt x="539742" y="211543"/>
                  </a:cubicBezTo>
                  <a:cubicBezTo>
                    <a:pt x="545914" y="221830"/>
                    <a:pt x="552772" y="231203"/>
                    <a:pt x="561459" y="239204"/>
                  </a:cubicBezTo>
                  <a:cubicBezTo>
                    <a:pt x="569460" y="246519"/>
                    <a:pt x="567402" y="252005"/>
                    <a:pt x="559630" y="258177"/>
                  </a:cubicBezTo>
                  <a:cubicBezTo>
                    <a:pt x="536770" y="276694"/>
                    <a:pt x="513453" y="294753"/>
                    <a:pt x="491736" y="314413"/>
                  </a:cubicBezTo>
                  <a:cubicBezTo>
                    <a:pt x="463618" y="340016"/>
                    <a:pt x="432985" y="363562"/>
                    <a:pt x="412411" y="396709"/>
                  </a:cubicBezTo>
                  <a:cubicBezTo>
                    <a:pt x="403953" y="410196"/>
                    <a:pt x="403039" y="422769"/>
                    <a:pt x="406925" y="438543"/>
                  </a:cubicBezTo>
                  <a:cubicBezTo>
                    <a:pt x="412183" y="459803"/>
                    <a:pt x="426356" y="474662"/>
                    <a:pt x="437557" y="491807"/>
                  </a:cubicBezTo>
                  <a:cubicBezTo>
                    <a:pt x="460417" y="526554"/>
                    <a:pt x="488764" y="556958"/>
                    <a:pt x="524654" y="577989"/>
                  </a:cubicBezTo>
                  <a:cubicBezTo>
                    <a:pt x="539284" y="586676"/>
                    <a:pt x="544771" y="593762"/>
                    <a:pt x="540199" y="610221"/>
                  </a:cubicBezTo>
                  <a:cubicBezTo>
                    <a:pt x="537456" y="620508"/>
                    <a:pt x="538141" y="631710"/>
                    <a:pt x="536998" y="642454"/>
                  </a:cubicBezTo>
                  <a:cubicBezTo>
                    <a:pt x="533112" y="678573"/>
                    <a:pt x="531283" y="715149"/>
                    <a:pt x="524425" y="750582"/>
                  </a:cubicBezTo>
                  <a:cubicBezTo>
                    <a:pt x="516196" y="794244"/>
                    <a:pt x="513681" y="838136"/>
                    <a:pt x="509338" y="882027"/>
                  </a:cubicBezTo>
                  <a:cubicBezTo>
                    <a:pt x="506823" y="907173"/>
                    <a:pt x="507966" y="907401"/>
                    <a:pt x="482592" y="908773"/>
                  </a:cubicBezTo>
                  <a:cubicBezTo>
                    <a:pt x="448302" y="910602"/>
                    <a:pt x="414012" y="911745"/>
                    <a:pt x="379722" y="913802"/>
                  </a:cubicBezTo>
                  <a:cubicBezTo>
                    <a:pt x="355033" y="915174"/>
                    <a:pt x="348861" y="922260"/>
                    <a:pt x="348861" y="946721"/>
                  </a:cubicBezTo>
                  <a:cubicBezTo>
                    <a:pt x="348861" y="950607"/>
                    <a:pt x="349089" y="954493"/>
                    <a:pt x="349546" y="958379"/>
                  </a:cubicBezTo>
                  <a:cubicBezTo>
                    <a:pt x="352290" y="988783"/>
                    <a:pt x="357547" y="1018730"/>
                    <a:pt x="364177" y="1048219"/>
                  </a:cubicBezTo>
                  <a:cubicBezTo>
                    <a:pt x="370578" y="1077708"/>
                    <a:pt x="371035" y="1078851"/>
                    <a:pt x="340631" y="1085481"/>
                  </a:cubicBezTo>
                  <a:cubicBezTo>
                    <a:pt x="277995" y="1081823"/>
                    <a:pt x="263136" y="1089596"/>
                    <a:pt x="223816" y="1087767"/>
                  </a:cubicBezTo>
                  <a:cubicBezTo>
                    <a:pt x="193413" y="1086395"/>
                    <a:pt x="185640" y="1099883"/>
                    <a:pt x="183354" y="1130515"/>
                  </a:cubicBezTo>
                  <a:cubicBezTo>
                    <a:pt x="180840" y="1166177"/>
                    <a:pt x="190441" y="1200695"/>
                    <a:pt x="194556" y="1235671"/>
                  </a:cubicBezTo>
                  <a:cubicBezTo>
                    <a:pt x="197299" y="1259674"/>
                    <a:pt x="197070" y="1260817"/>
                    <a:pt x="173067" y="1261960"/>
                  </a:cubicBezTo>
                  <a:cubicBezTo>
                    <a:pt x="125976" y="1264246"/>
                    <a:pt x="78655" y="1262189"/>
                    <a:pt x="31792" y="1266761"/>
                  </a:cubicBezTo>
                  <a:cubicBezTo>
                    <a:pt x="9161" y="1269047"/>
                    <a:pt x="4589" y="1272018"/>
                    <a:pt x="1389" y="1294193"/>
                  </a:cubicBezTo>
                  <a:cubicBezTo>
                    <a:pt x="-1583" y="1314767"/>
                    <a:pt x="703" y="1335341"/>
                    <a:pt x="3675" y="1355915"/>
                  </a:cubicBezTo>
                  <a:cubicBezTo>
                    <a:pt x="7104" y="1379003"/>
                    <a:pt x="13733" y="1401406"/>
                    <a:pt x="9390" y="1425866"/>
                  </a:cubicBezTo>
                  <a:cubicBezTo>
                    <a:pt x="6646" y="1441411"/>
                    <a:pt x="15105" y="1455584"/>
                    <a:pt x="32935" y="1462442"/>
                  </a:cubicBezTo>
                  <a:cubicBezTo>
                    <a:pt x="45508" y="1467243"/>
                    <a:pt x="57396" y="1468386"/>
                    <a:pt x="70197" y="1467014"/>
                  </a:cubicBezTo>
                  <a:cubicBezTo>
                    <a:pt x="106316" y="1462671"/>
                    <a:pt x="488764" y="1448269"/>
                    <a:pt x="643983" y="1451927"/>
                  </a:cubicBezTo>
                  <a:cubicBezTo>
                    <a:pt x="750282" y="1454441"/>
                    <a:pt x="1354701" y="1450326"/>
                    <a:pt x="1359044" y="1434096"/>
                  </a:cubicBezTo>
                  <a:cubicBezTo>
                    <a:pt x="1362930" y="1419465"/>
                    <a:pt x="1360416" y="1395462"/>
                    <a:pt x="1362244" y="1381061"/>
                  </a:cubicBezTo>
                  <a:cubicBezTo>
                    <a:pt x="1365673" y="1353400"/>
                    <a:pt x="1362016" y="1326197"/>
                    <a:pt x="1362016" y="1298765"/>
                  </a:cubicBezTo>
                  <a:cubicBezTo>
                    <a:pt x="1361559" y="1266532"/>
                    <a:pt x="1342356" y="1248244"/>
                    <a:pt x="1310581" y="1246187"/>
                  </a:cubicBezTo>
                  <a:close/>
                  <a:moveTo>
                    <a:pt x="545914" y="139763"/>
                  </a:moveTo>
                  <a:cubicBezTo>
                    <a:pt x="555744" y="77126"/>
                    <a:pt x="601235" y="29577"/>
                    <a:pt x="663871" y="21576"/>
                  </a:cubicBezTo>
                  <a:cubicBezTo>
                    <a:pt x="698161" y="17233"/>
                    <a:pt x="725593" y="32092"/>
                    <a:pt x="746625" y="57238"/>
                  </a:cubicBezTo>
                  <a:cubicBezTo>
                    <a:pt x="761255" y="74612"/>
                    <a:pt x="770170" y="95871"/>
                    <a:pt x="775428" y="118046"/>
                  </a:cubicBezTo>
                  <a:cubicBezTo>
                    <a:pt x="792345" y="190740"/>
                    <a:pt x="737252" y="259549"/>
                    <a:pt x="662043" y="260006"/>
                  </a:cubicBezTo>
                  <a:cubicBezTo>
                    <a:pt x="607636" y="260692"/>
                    <a:pt x="534941" y="209257"/>
                    <a:pt x="545914" y="139763"/>
                  </a:cubicBezTo>
                  <a:close/>
                  <a:moveTo>
                    <a:pt x="530369" y="874940"/>
                  </a:moveTo>
                  <a:cubicBezTo>
                    <a:pt x="534255" y="834935"/>
                    <a:pt x="551172" y="675144"/>
                    <a:pt x="556658" y="635367"/>
                  </a:cubicBezTo>
                  <a:cubicBezTo>
                    <a:pt x="562602" y="593534"/>
                    <a:pt x="575175" y="451802"/>
                    <a:pt x="577003" y="429399"/>
                  </a:cubicBezTo>
                  <a:cubicBezTo>
                    <a:pt x="577461" y="422541"/>
                    <a:pt x="579061" y="415683"/>
                    <a:pt x="577918" y="409053"/>
                  </a:cubicBezTo>
                  <a:cubicBezTo>
                    <a:pt x="574946" y="389851"/>
                    <a:pt x="565802" y="384822"/>
                    <a:pt x="547285" y="391223"/>
                  </a:cubicBezTo>
                  <a:cubicBezTo>
                    <a:pt x="512538" y="403338"/>
                    <a:pt x="506823" y="418655"/>
                    <a:pt x="525111" y="450887"/>
                  </a:cubicBezTo>
                  <a:cubicBezTo>
                    <a:pt x="528083" y="455916"/>
                    <a:pt x="530598" y="461403"/>
                    <a:pt x="534484" y="465746"/>
                  </a:cubicBezTo>
                  <a:cubicBezTo>
                    <a:pt x="560544" y="495007"/>
                    <a:pt x="550714" y="527468"/>
                    <a:pt x="544314" y="564273"/>
                  </a:cubicBezTo>
                  <a:cubicBezTo>
                    <a:pt x="490364" y="535241"/>
                    <a:pt x="459046" y="492264"/>
                    <a:pt x="432757" y="444486"/>
                  </a:cubicBezTo>
                  <a:cubicBezTo>
                    <a:pt x="424299" y="429170"/>
                    <a:pt x="426356" y="414997"/>
                    <a:pt x="436872" y="400595"/>
                  </a:cubicBezTo>
                  <a:cubicBezTo>
                    <a:pt x="457903" y="371563"/>
                    <a:pt x="484649" y="348932"/>
                    <a:pt x="511624" y="326072"/>
                  </a:cubicBezTo>
                  <a:cubicBezTo>
                    <a:pt x="528083" y="312127"/>
                    <a:pt x="544542" y="298182"/>
                    <a:pt x="561230" y="284466"/>
                  </a:cubicBezTo>
                  <a:cubicBezTo>
                    <a:pt x="578375" y="270293"/>
                    <a:pt x="597349" y="265035"/>
                    <a:pt x="618609" y="273951"/>
                  </a:cubicBezTo>
                  <a:cubicBezTo>
                    <a:pt x="650384" y="287210"/>
                    <a:pt x="682388" y="283323"/>
                    <a:pt x="713706" y="273494"/>
                  </a:cubicBezTo>
                  <a:cubicBezTo>
                    <a:pt x="746396" y="262978"/>
                    <a:pt x="774514" y="265950"/>
                    <a:pt x="800803" y="289724"/>
                  </a:cubicBezTo>
                  <a:cubicBezTo>
                    <a:pt x="831435" y="317156"/>
                    <a:pt x="862753" y="343674"/>
                    <a:pt x="895672" y="368820"/>
                  </a:cubicBezTo>
                  <a:cubicBezTo>
                    <a:pt x="926304" y="392137"/>
                    <a:pt x="929733" y="407910"/>
                    <a:pt x="915560" y="443115"/>
                  </a:cubicBezTo>
                  <a:cubicBezTo>
                    <a:pt x="909845" y="457517"/>
                    <a:pt x="902073" y="471690"/>
                    <a:pt x="892700" y="484034"/>
                  </a:cubicBezTo>
                  <a:cubicBezTo>
                    <a:pt x="878070" y="503694"/>
                    <a:pt x="861610" y="521982"/>
                    <a:pt x="845608" y="540498"/>
                  </a:cubicBezTo>
                  <a:cubicBezTo>
                    <a:pt x="831664" y="556500"/>
                    <a:pt x="822748" y="559472"/>
                    <a:pt x="810861" y="552843"/>
                  </a:cubicBezTo>
                  <a:cubicBezTo>
                    <a:pt x="797831" y="545299"/>
                    <a:pt x="793716" y="532955"/>
                    <a:pt x="801489" y="513981"/>
                  </a:cubicBezTo>
                  <a:cubicBezTo>
                    <a:pt x="811547" y="489521"/>
                    <a:pt x="822063" y="465060"/>
                    <a:pt x="834636" y="441743"/>
                  </a:cubicBezTo>
                  <a:cubicBezTo>
                    <a:pt x="841951" y="428256"/>
                    <a:pt x="841951" y="417740"/>
                    <a:pt x="830978" y="407682"/>
                  </a:cubicBezTo>
                  <a:cubicBezTo>
                    <a:pt x="821605" y="398995"/>
                    <a:pt x="814062" y="388708"/>
                    <a:pt x="803317" y="381393"/>
                  </a:cubicBezTo>
                  <a:cubicBezTo>
                    <a:pt x="790973" y="372706"/>
                    <a:pt x="778171" y="374306"/>
                    <a:pt x="766970" y="380021"/>
                  </a:cubicBezTo>
                  <a:cubicBezTo>
                    <a:pt x="757369" y="384822"/>
                    <a:pt x="758283" y="396709"/>
                    <a:pt x="759198" y="406539"/>
                  </a:cubicBezTo>
                  <a:cubicBezTo>
                    <a:pt x="762398" y="437857"/>
                    <a:pt x="773142" y="468947"/>
                    <a:pt x="775885" y="499808"/>
                  </a:cubicBezTo>
                  <a:cubicBezTo>
                    <a:pt x="790287" y="592848"/>
                    <a:pt x="817033" y="797445"/>
                    <a:pt x="824349" y="844994"/>
                  </a:cubicBezTo>
                  <a:cubicBezTo>
                    <a:pt x="825720" y="854595"/>
                    <a:pt x="827549" y="864425"/>
                    <a:pt x="827778" y="874254"/>
                  </a:cubicBezTo>
                  <a:cubicBezTo>
                    <a:pt x="828692" y="905115"/>
                    <a:pt x="807204" y="920432"/>
                    <a:pt x="777257" y="911288"/>
                  </a:cubicBezTo>
                  <a:cubicBezTo>
                    <a:pt x="765141" y="907630"/>
                    <a:pt x="761941" y="896429"/>
                    <a:pt x="758283" y="886827"/>
                  </a:cubicBezTo>
                  <a:cubicBezTo>
                    <a:pt x="749368" y="864653"/>
                    <a:pt x="720564" y="673772"/>
                    <a:pt x="714621" y="662571"/>
                  </a:cubicBezTo>
                  <a:cubicBezTo>
                    <a:pt x="708220" y="650684"/>
                    <a:pt x="702276" y="637425"/>
                    <a:pt x="684217" y="639939"/>
                  </a:cubicBezTo>
                  <a:cubicBezTo>
                    <a:pt x="665700" y="642683"/>
                    <a:pt x="650613" y="647712"/>
                    <a:pt x="647412" y="669886"/>
                  </a:cubicBezTo>
                  <a:cubicBezTo>
                    <a:pt x="641240" y="715377"/>
                    <a:pt x="633925" y="760869"/>
                    <a:pt x="626838" y="806360"/>
                  </a:cubicBezTo>
                  <a:cubicBezTo>
                    <a:pt x="622495" y="834478"/>
                    <a:pt x="618380" y="862824"/>
                    <a:pt x="608550" y="889571"/>
                  </a:cubicBezTo>
                  <a:cubicBezTo>
                    <a:pt x="598949" y="915631"/>
                    <a:pt x="563287" y="926147"/>
                    <a:pt x="541113" y="910145"/>
                  </a:cubicBezTo>
                  <a:cubicBezTo>
                    <a:pt x="529912" y="901229"/>
                    <a:pt x="528997" y="887513"/>
                    <a:pt x="530369" y="874940"/>
                  </a:cubicBezTo>
                  <a:close/>
                  <a:moveTo>
                    <a:pt x="553686" y="457059"/>
                  </a:moveTo>
                  <a:cubicBezTo>
                    <a:pt x="544085" y="443115"/>
                    <a:pt x="536313" y="433285"/>
                    <a:pt x="541570" y="419569"/>
                  </a:cubicBezTo>
                  <a:cubicBezTo>
                    <a:pt x="543399" y="414768"/>
                    <a:pt x="547514" y="410882"/>
                    <a:pt x="552772" y="411339"/>
                  </a:cubicBezTo>
                  <a:cubicBezTo>
                    <a:pt x="558715" y="411797"/>
                    <a:pt x="560316" y="417283"/>
                    <a:pt x="559630" y="422312"/>
                  </a:cubicBezTo>
                  <a:cubicBezTo>
                    <a:pt x="558030" y="432599"/>
                    <a:pt x="556201" y="442658"/>
                    <a:pt x="553686" y="457059"/>
                  </a:cubicBezTo>
                  <a:close/>
                  <a:moveTo>
                    <a:pt x="789601" y="484034"/>
                  </a:moveTo>
                  <a:cubicBezTo>
                    <a:pt x="783658" y="461174"/>
                    <a:pt x="781829" y="439914"/>
                    <a:pt x="781372" y="418426"/>
                  </a:cubicBezTo>
                  <a:cubicBezTo>
                    <a:pt x="781143" y="411568"/>
                    <a:pt x="780915" y="404024"/>
                    <a:pt x="788687" y="400824"/>
                  </a:cubicBezTo>
                  <a:cubicBezTo>
                    <a:pt x="795088" y="398309"/>
                    <a:pt x="799431" y="403567"/>
                    <a:pt x="803775" y="407453"/>
                  </a:cubicBezTo>
                  <a:cubicBezTo>
                    <a:pt x="820005" y="421855"/>
                    <a:pt x="820691" y="424598"/>
                    <a:pt x="811318" y="444944"/>
                  </a:cubicBezTo>
                  <a:cubicBezTo>
                    <a:pt x="808118" y="451802"/>
                    <a:pt x="799431" y="479234"/>
                    <a:pt x="789601" y="484034"/>
                  </a:cubicBezTo>
                  <a:close/>
                  <a:moveTo>
                    <a:pt x="721250" y="893914"/>
                  </a:moveTo>
                  <a:cubicBezTo>
                    <a:pt x="706620" y="894828"/>
                    <a:pt x="691989" y="895743"/>
                    <a:pt x="677359" y="896429"/>
                  </a:cubicBezTo>
                  <a:cubicBezTo>
                    <a:pt x="628667" y="895514"/>
                    <a:pt x="628210" y="895514"/>
                    <a:pt x="639868" y="847508"/>
                  </a:cubicBezTo>
                  <a:cubicBezTo>
                    <a:pt x="648555" y="812075"/>
                    <a:pt x="661357" y="705319"/>
                    <a:pt x="664557" y="688174"/>
                  </a:cubicBezTo>
                  <a:cubicBezTo>
                    <a:pt x="666615" y="677201"/>
                    <a:pt x="673015" y="670343"/>
                    <a:pt x="683988" y="669200"/>
                  </a:cubicBezTo>
                  <a:cubicBezTo>
                    <a:pt x="693818" y="668057"/>
                    <a:pt x="697018" y="676287"/>
                    <a:pt x="700676" y="683145"/>
                  </a:cubicBezTo>
                  <a:cubicBezTo>
                    <a:pt x="703419" y="688174"/>
                    <a:pt x="727879" y="818705"/>
                    <a:pt x="733366" y="879055"/>
                  </a:cubicBezTo>
                  <a:cubicBezTo>
                    <a:pt x="734737" y="889799"/>
                    <a:pt x="730623" y="893457"/>
                    <a:pt x="721250" y="893914"/>
                  </a:cubicBezTo>
                  <a:close/>
                  <a:moveTo>
                    <a:pt x="388866" y="934605"/>
                  </a:moveTo>
                  <a:cubicBezTo>
                    <a:pt x="410354" y="933233"/>
                    <a:pt x="432071" y="932547"/>
                    <a:pt x="454474" y="931404"/>
                  </a:cubicBezTo>
                  <a:cubicBezTo>
                    <a:pt x="488764" y="927975"/>
                    <a:pt x="510481" y="930947"/>
                    <a:pt x="522597" y="933462"/>
                  </a:cubicBezTo>
                  <a:cubicBezTo>
                    <a:pt x="543399" y="937805"/>
                    <a:pt x="601921" y="941691"/>
                    <a:pt x="617694" y="920203"/>
                  </a:cubicBezTo>
                  <a:cubicBezTo>
                    <a:pt x="621580" y="914717"/>
                    <a:pt x="628438" y="917003"/>
                    <a:pt x="634153" y="917003"/>
                  </a:cubicBezTo>
                  <a:cubicBezTo>
                    <a:pt x="665700" y="917231"/>
                    <a:pt x="697018" y="917688"/>
                    <a:pt x="728565" y="917688"/>
                  </a:cubicBezTo>
                  <a:cubicBezTo>
                    <a:pt x="737938" y="917688"/>
                    <a:pt x="745939" y="920432"/>
                    <a:pt x="753711" y="925004"/>
                  </a:cubicBezTo>
                  <a:cubicBezTo>
                    <a:pt x="781600" y="940777"/>
                    <a:pt x="809261" y="935519"/>
                    <a:pt x="834864" y="920889"/>
                  </a:cubicBezTo>
                  <a:cubicBezTo>
                    <a:pt x="846066" y="914488"/>
                    <a:pt x="855438" y="913116"/>
                    <a:pt x="867554" y="914259"/>
                  </a:cubicBezTo>
                  <a:cubicBezTo>
                    <a:pt x="893843" y="916545"/>
                    <a:pt x="920589" y="916317"/>
                    <a:pt x="946878" y="917688"/>
                  </a:cubicBezTo>
                  <a:cubicBezTo>
                    <a:pt x="968824" y="918603"/>
                    <a:pt x="975225" y="925004"/>
                    <a:pt x="972024" y="946721"/>
                  </a:cubicBezTo>
                  <a:cubicBezTo>
                    <a:pt x="971110" y="953121"/>
                    <a:pt x="969967" y="959522"/>
                    <a:pt x="968824" y="965923"/>
                  </a:cubicBezTo>
                  <a:cubicBezTo>
                    <a:pt x="968824" y="965923"/>
                    <a:pt x="968824" y="965923"/>
                    <a:pt x="968824" y="965923"/>
                  </a:cubicBezTo>
                  <a:cubicBezTo>
                    <a:pt x="965166" y="987183"/>
                    <a:pt x="961051" y="1008671"/>
                    <a:pt x="956937" y="1029931"/>
                  </a:cubicBezTo>
                  <a:cubicBezTo>
                    <a:pt x="955794" y="1035875"/>
                    <a:pt x="954651" y="1042047"/>
                    <a:pt x="953508" y="1047990"/>
                  </a:cubicBezTo>
                  <a:cubicBezTo>
                    <a:pt x="953279" y="1049591"/>
                    <a:pt x="952822" y="1051419"/>
                    <a:pt x="952365" y="1053248"/>
                  </a:cubicBezTo>
                  <a:cubicBezTo>
                    <a:pt x="952136" y="1054391"/>
                    <a:pt x="951679" y="1055534"/>
                    <a:pt x="951222" y="1056677"/>
                  </a:cubicBezTo>
                  <a:cubicBezTo>
                    <a:pt x="950764" y="1057820"/>
                    <a:pt x="950536" y="1058963"/>
                    <a:pt x="950079" y="1060106"/>
                  </a:cubicBezTo>
                  <a:cubicBezTo>
                    <a:pt x="949164" y="1062164"/>
                    <a:pt x="948250" y="1064221"/>
                    <a:pt x="947564" y="1065593"/>
                  </a:cubicBezTo>
                  <a:cubicBezTo>
                    <a:pt x="946421" y="1067421"/>
                    <a:pt x="945278" y="1068564"/>
                    <a:pt x="944364" y="1068564"/>
                  </a:cubicBezTo>
                  <a:cubicBezTo>
                    <a:pt x="900472" y="1069707"/>
                    <a:pt x="710277" y="1069479"/>
                    <a:pt x="572203" y="1070850"/>
                  </a:cubicBezTo>
                  <a:cubicBezTo>
                    <a:pt x="569002" y="1070850"/>
                    <a:pt x="566031" y="1070850"/>
                    <a:pt x="562830" y="1070850"/>
                  </a:cubicBezTo>
                  <a:cubicBezTo>
                    <a:pt x="547514" y="1071079"/>
                    <a:pt x="532655" y="1071079"/>
                    <a:pt x="518939" y="1071308"/>
                  </a:cubicBezTo>
                  <a:cubicBezTo>
                    <a:pt x="516196" y="1071308"/>
                    <a:pt x="513453" y="1071308"/>
                    <a:pt x="510938" y="1071536"/>
                  </a:cubicBezTo>
                  <a:cubicBezTo>
                    <a:pt x="505680" y="1071536"/>
                    <a:pt x="500422" y="1071765"/>
                    <a:pt x="495622" y="1071765"/>
                  </a:cubicBezTo>
                  <a:cubicBezTo>
                    <a:pt x="493107" y="1071765"/>
                    <a:pt x="490821" y="1071765"/>
                    <a:pt x="488307" y="1071993"/>
                  </a:cubicBezTo>
                  <a:cubicBezTo>
                    <a:pt x="478934" y="1072222"/>
                    <a:pt x="470247" y="1072451"/>
                    <a:pt x="462475" y="1072679"/>
                  </a:cubicBezTo>
                  <a:cubicBezTo>
                    <a:pt x="456760" y="1072908"/>
                    <a:pt x="451502" y="1072908"/>
                    <a:pt x="446701" y="1073136"/>
                  </a:cubicBezTo>
                  <a:cubicBezTo>
                    <a:pt x="443501" y="1073365"/>
                    <a:pt x="440758" y="1073365"/>
                    <a:pt x="438243" y="1073594"/>
                  </a:cubicBezTo>
                  <a:cubicBezTo>
                    <a:pt x="436872" y="1073594"/>
                    <a:pt x="435729" y="1073822"/>
                    <a:pt x="434586" y="1073822"/>
                  </a:cubicBezTo>
                  <a:cubicBezTo>
                    <a:pt x="431614" y="1074051"/>
                    <a:pt x="428642" y="1074508"/>
                    <a:pt x="425899" y="1074737"/>
                  </a:cubicBezTo>
                  <a:cubicBezTo>
                    <a:pt x="389551" y="1076108"/>
                    <a:pt x="388866" y="1076337"/>
                    <a:pt x="381779" y="1040447"/>
                  </a:cubicBezTo>
                  <a:cubicBezTo>
                    <a:pt x="380636" y="1034503"/>
                    <a:pt x="379493" y="1028331"/>
                    <a:pt x="378350" y="1022387"/>
                  </a:cubicBezTo>
                  <a:cubicBezTo>
                    <a:pt x="374464" y="1000442"/>
                    <a:pt x="371263" y="978267"/>
                    <a:pt x="368977" y="956093"/>
                  </a:cubicBezTo>
                  <a:cubicBezTo>
                    <a:pt x="367377" y="938262"/>
                    <a:pt x="370806" y="935748"/>
                    <a:pt x="388866" y="934605"/>
                  </a:cubicBezTo>
                  <a:close/>
                  <a:moveTo>
                    <a:pt x="225874" y="1103997"/>
                  </a:moveTo>
                  <a:cubicBezTo>
                    <a:pt x="336288" y="1095539"/>
                    <a:pt x="782515" y="1089367"/>
                    <a:pt x="819091" y="1087767"/>
                  </a:cubicBezTo>
                  <a:cubicBezTo>
                    <a:pt x="892471" y="1084566"/>
                    <a:pt x="1070779" y="1080909"/>
                    <a:pt x="1086324" y="1082052"/>
                  </a:cubicBezTo>
                  <a:cubicBezTo>
                    <a:pt x="1104612" y="1083423"/>
                    <a:pt x="1117185" y="1089824"/>
                    <a:pt x="1123357" y="1100797"/>
                  </a:cubicBezTo>
                  <a:lnTo>
                    <a:pt x="1123357" y="1100797"/>
                  </a:lnTo>
                  <a:cubicBezTo>
                    <a:pt x="1124958" y="1103769"/>
                    <a:pt x="1126329" y="1107198"/>
                    <a:pt x="1126786" y="1111084"/>
                  </a:cubicBezTo>
                  <a:cubicBezTo>
                    <a:pt x="1126786" y="1111084"/>
                    <a:pt x="1126786" y="1111313"/>
                    <a:pt x="1126786" y="1111313"/>
                  </a:cubicBezTo>
                  <a:cubicBezTo>
                    <a:pt x="1127015" y="1112456"/>
                    <a:pt x="1127244" y="1113827"/>
                    <a:pt x="1127244" y="1115199"/>
                  </a:cubicBezTo>
                  <a:cubicBezTo>
                    <a:pt x="1127244" y="1115199"/>
                    <a:pt x="1127244" y="1115199"/>
                    <a:pt x="1127244" y="1115427"/>
                  </a:cubicBezTo>
                  <a:cubicBezTo>
                    <a:pt x="1127244" y="1116799"/>
                    <a:pt x="1127472" y="1118171"/>
                    <a:pt x="1127472" y="1119542"/>
                  </a:cubicBezTo>
                  <a:cubicBezTo>
                    <a:pt x="1127472" y="1119542"/>
                    <a:pt x="1127472" y="1119542"/>
                    <a:pt x="1127472" y="1119771"/>
                  </a:cubicBezTo>
                  <a:cubicBezTo>
                    <a:pt x="1127472" y="1121142"/>
                    <a:pt x="1127472" y="1122514"/>
                    <a:pt x="1127244" y="1123886"/>
                  </a:cubicBezTo>
                  <a:cubicBezTo>
                    <a:pt x="1127244" y="1124114"/>
                    <a:pt x="1127244" y="1124343"/>
                    <a:pt x="1127244" y="1124571"/>
                  </a:cubicBezTo>
                  <a:cubicBezTo>
                    <a:pt x="1127015" y="1125943"/>
                    <a:pt x="1127015" y="1127315"/>
                    <a:pt x="1126786" y="1128686"/>
                  </a:cubicBezTo>
                  <a:cubicBezTo>
                    <a:pt x="1126786" y="1128915"/>
                    <a:pt x="1126786" y="1129143"/>
                    <a:pt x="1126558" y="1129372"/>
                  </a:cubicBezTo>
                  <a:cubicBezTo>
                    <a:pt x="1126329" y="1130744"/>
                    <a:pt x="1126101" y="1132344"/>
                    <a:pt x="1125643" y="1133715"/>
                  </a:cubicBezTo>
                  <a:cubicBezTo>
                    <a:pt x="1119700" y="1158861"/>
                    <a:pt x="1114671" y="1211439"/>
                    <a:pt x="1114442" y="1212354"/>
                  </a:cubicBezTo>
                  <a:cubicBezTo>
                    <a:pt x="1113528" y="1214868"/>
                    <a:pt x="1113299" y="1217612"/>
                    <a:pt x="1113528" y="1220583"/>
                  </a:cubicBezTo>
                  <a:cubicBezTo>
                    <a:pt x="1113528" y="1221498"/>
                    <a:pt x="1113756" y="1222184"/>
                    <a:pt x="1113756" y="1223098"/>
                  </a:cubicBezTo>
                  <a:cubicBezTo>
                    <a:pt x="1113756" y="1223555"/>
                    <a:pt x="1113756" y="1224012"/>
                    <a:pt x="1113985" y="1224241"/>
                  </a:cubicBezTo>
                  <a:cubicBezTo>
                    <a:pt x="1113985" y="1225155"/>
                    <a:pt x="1114213" y="1225841"/>
                    <a:pt x="1114442" y="1226756"/>
                  </a:cubicBezTo>
                  <a:cubicBezTo>
                    <a:pt x="1114671" y="1228356"/>
                    <a:pt x="1114899" y="1229956"/>
                    <a:pt x="1115128" y="1231556"/>
                  </a:cubicBezTo>
                  <a:cubicBezTo>
                    <a:pt x="1115128" y="1232013"/>
                    <a:pt x="1115128" y="1232242"/>
                    <a:pt x="1115356" y="1232699"/>
                  </a:cubicBezTo>
                  <a:cubicBezTo>
                    <a:pt x="1115356" y="1233385"/>
                    <a:pt x="1115585" y="1234299"/>
                    <a:pt x="1115585" y="1234985"/>
                  </a:cubicBezTo>
                  <a:cubicBezTo>
                    <a:pt x="1115585" y="1235442"/>
                    <a:pt x="1115585" y="1235671"/>
                    <a:pt x="1115585" y="1236128"/>
                  </a:cubicBezTo>
                  <a:cubicBezTo>
                    <a:pt x="1115585" y="1237728"/>
                    <a:pt x="1115356" y="1239100"/>
                    <a:pt x="1115128" y="1240472"/>
                  </a:cubicBezTo>
                  <a:cubicBezTo>
                    <a:pt x="1114442" y="1243215"/>
                    <a:pt x="1112842" y="1245729"/>
                    <a:pt x="1109641" y="1248015"/>
                  </a:cubicBezTo>
                  <a:cubicBezTo>
                    <a:pt x="1098897" y="1255102"/>
                    <a:pt x="909159" y="1257845"/>
                    <a:pt x="827549" y="1256702"/>
                  </a:cubicBezTo>
                  <a:cubicBezTo>
                    <a:pt x="805832" y="1256474"/>
                    <a:pt x="784344" y="1256245"/>
                    <a:pt x="762627" y="1256474"/>
                  </a:cubicBezTo>
                  <a:cubicBezTo>
                    <a:pt x="746396" y="1256474"/>
                    <a:pt x="730165" y="1256931"/>
                    <a:pt x="713935" y="1257388"/>
                  </a:cubicBezTo>
                  <a:cubicBezTo>
                    <a:pt x="708448" y="1257617"/>
                    <a:pt x="703191" y="1257845"/>
                    <a:pt x="697704" y="1257845"/>
                  </a:cubicBezTo>
                  <a:cubicBezTo>
                    <a:pt x="683988" y="1258302"/>
                    <a:pt x="663643" y="1258760"/>
                    <a:pt x="639183" y="1258988"/>
                  </a:cubicBezTo>
                  <a:cubicBezTo>
                    <a:pt x="634611" y="1258988"/>
                    <a:pt x="630039" y="1258988"/>
                    <a:pt x="625238" y="1259217"/>
                  </a:cubicBezTo>
                  <a:cubicBezTo>
                    <a:pt x="606264" y="1259445"/>
                    <a:pt x="585233" y="1259445"/>
                    <a:pt x="563059" y="1259674"/>
                  </a:cubicBezTo>
                  <a:cubicBezTo>
                    <a:pt x="554829" y="1259674"/>
                    <a:pt x="546142" y="1259674"/>
                    <a:pt x="537684" y="1259674"/>
                  </a:cubicBezTo>
                  <a:cubicBezTo>
                    <a:pt x="534712" y="1259674"/>
                    <a:pt x="531969" y="1259674"/>
                    <a:pt x="528997" y="1259674"/>
                  </a:cubicBezTo>
                  <a:cubicBezTo>
                    <a:pt x="523282" y="1259674"/>
                    <a:pt x="517339" y="1259674"/>
                    <a:pt x="511395" y="1259674"/>
                  </a:cubicBezTo>
                  <a:cubicBezTo>
                    <a:pt x="508423" y="1259674"/>
                    <a:pt x="505452" y="1259674"/>
                    <a:pt x="502480" y="1259674"/>
                  </a:cubicBezTo>
                  <a:cubicBezTo>
                    <a:pt x="490593" y="1259674"/>
                    <a:pt x="478705" y="1259674"/>
                    <a:pt x="466818" y="1259674"/>
                  </a:cubicBezTo>
                  <a:cubicBezTo>
                    <a:pt x="460875" y="1259674"/>
                    <a:pt x="454931" y="1259674"/>
                    <a:pt x="448987" y="1259674"/>
                  </a:cubicBezTo>
                  <a:cubicBezTo>
                    <a:pt x="443044" y="1259674"/>
                    <a:pt x="437100" y="1259674"/>
                    <a:pt x="431385" y="1259674"/>
                  </a:cubicBezTo>
                  <a:cubicBezTo>
                    <a:pt x="416755" y="1259674"/>
                    <a:pt x="402124" y="1259674"/>
                    <a:pt x="388180" y="1259445"/>
                  </a:cubicBezTo>
                  <a:cubicBezTo>
                    <a:pt x="382465" y="1259445"/>
                    <a:pt x="376978" y="1259445"/>
                    <a:pt x="371492" y="1259445"/>
                  </a:cubicBezTo>
                  <a:cubicBezTo>
                    <a:pt x="366006" y="1259445"/>
                    <a:pt x="360519" y="1259445"/>
                    <a:pt x="355261" y="1259445"/>
                  </a:cubicBezTo>
                  <a:cubicBezTo>
                    <a:pt x="350004" y="1259445"/>
                    <a:pt x="344746" y="1259445"/>
                    <a:pt x="339717" y="1259445"/>
                  </a:cubicBezTo>
                  <a:cubicBezTo>
                    <a:pt x="329430" y="1259445"/>
                    <a:pt x="319829" y="1259217"/>
                    <a:pt x="310456" y="1259217"/>
                  </a:cubicBezTo>
                  <a:cubicBezTo>
                    <a:pt x="303598" y="1259217"/>
                    <a:pt x="296969" y="1259217"/>
                    <a:pt x="290568" y="1258988"/>
                  </a:cubicBezTo>
                  <a:cubicBezTo>
                    <a:pt x="269765" y="1258760"/>
                    <a:pt x="252620" y="1258531"/>
                    <a:pt x="241419" y="1258531"/>
                  </a:cubicBezTo>
                  <a:cubicBezTo>
                    <a:pt x="228846" y="1258302"/>
                    <a:pt x="223131" y="1258074"/>
                    <a:pt x="220159" y="1254188"/>
                  </a:cubicBezTo>
                  <a:cubicBezTo>
                    <a:pt x="218787" y="1252359"/>
                    <a:pt x="217873" y="1249844"/>
                    <a:pt x="217187" y="1246415"/>
                  </a:cubicBezTo>
                  <a:cubicBezTo>
                    <a:pt x="216730" y="1244586"/>
                    <a:pt x="216501" y="1242529"/>
                    <a:pt x="216044" y="1240243"/>
                  </a:cubicBezTo>
                  <a:cubicBezTo>
                    <a:pt x="215815" y="1239100"/>
                    <a:pt x="215587" y="1237728"/>
                    <a:pt x="215358" y="1236585"/>
                  </a:cubicBezTo>
                  <a:cubicBezTo>
                    <a:pt x="214672" y="1232928"/>
                    <a:pt x="214215" y="1229042"/>
                    <a:pt x="213529" y="1225384"/>
                  </a:cubicBezTo>
                  <a:cubicBezTo>
                    <a:pt x="213529" y="1225384"/>
                    <a:pt x="213529" y="1225155"/>
                    <a:pt x="213529" y="1225155"/>
                  </a:cubicBezTo>
                  <a:cubicBezTo>
                    <a:pt x="212844" y="1221726"/>
                    <a:pt x="212386" y="1218297"/>
                    <a:pt x="211701" y="1214640"/>
                  </a:cubicBezTo>
                  <a:cubicBezTo>
                    <a:pt x="207814" y="1192008"/>
                    <a:pt x="203928" y="1169148"/>
                    <a:pt x="203700" y="1146060"/>
                  </a:cubicBezTo>
                  <a:cubicBezTo>
                    <a:pt x="203242" y="1125257"/>
                    <a:pt x="207586" y="1105369"/>
                    <a:pt x="225874" y="1103997"/>
                  </a:cubicBezTo>
                  <a:close/>
                  <a:moveTo>
                    <a:pt x="1343728" y="1345628"/>
                  </a:moveTo>
                  <a:cubicBezTo>
                    <a:pt x="1342356" y="1361172"/>
                    <a:pt x="1341213" y="1376946"/>
                    <a:pt x="1340299" y="1392719"/>
                  </a:cubicBezTo>
                  <a:cubicBezTo>
                    <a:pt x="1338699" y="1415122"/>
                    <a:pt x="1338927" y="1417865"/>
                    <a:pt x="1316982" y="1418094"/>
                  </a:cubicBezTo>
                  <a:cubicBezTo>
                    <a:pt x="1272862" y="1419008"/>
                    <a:pt x="1228513" y="1426323"/>
                    <a:pt x="1184394" y="1427009"/>
                  </a:cubicBezTo>
                  <a:cubicBezTo>
                    <a:pt x="1168163" y="1427238"/>
                    <a:pt x="1151932" y="1427466"/>
                    <a:pt x="1135702" y="1427466"/>
                  </a:cubicBezTo>
                  <a:cubicBezTo>
                    <a:pt x="1046548" y="1428152"/>
                    <a:pt x="957622" y="1427009"/>
                    <a:pt x="868468" y="1429524"/>
                  </a:cubicBezTo>
                  <a:cubicBezTo>
                    <a:pt x="860467" y="1429752"/>
                    <a:pt x="852238" y="1429981"/>
                    <a:pt x="844237" y="1430210"/>
                  </a:cubicBezTo>
                  <a:cubicBezTo>
                    <a:pt x="828006" y="1430667"/>
                    <a:pt x="811776" y="1431353"/>
                    <a:pt x="795774" y="1432267"/>
                  </a:cubicBezTo>
                  <a:cubicBezTo>
                    <a:pt x="768570" y="1433639"/>
                    <a:pt x="741138" y="1434324"/>
                    <a:pt x="713935" y="1434782"/>
                  </a:cubicBezTo>
                  <a:cubicBezTo>
                    <a:pt x="668443" y="1435239"/>
                    <a:pt x="622952" y="1434553"/>
                    <a:pt x="577689" y="1433410"/>
                  </a:cubicBezTo>
                  <a:cubicBezTo>
                    <a:pt x="575860" y="1433410"/>
                    <a:pt x="574260" y="1433410"/>
                    <a:pt x="572431" y="1433181"/>
                  </a:cubicBezTo>
                  <a:cubicBezTo>
                    <a:pt x="570603" y="1433181"/>
                    <a:pt x="568545" y="1433181"/>
                    <a:pt x="566716" y="1433181"/>
                  </a:cubicBezTo>
                  <a:cubicBezTo>
                    <a:pt x="560773" y="1433181"/>
                    <a:pt x="554143" y="1432953"/>
                    <a:pt x="547285" y="1432953"/>
                  </a:cubicBezTo>
                  <a:cubicBezTo>
                    <a:pt x="544999" y="1432953"/>
                    <a:pt x="542485" y="1432953"/>
                    <a:pt x="540199" y="1432953"/>
                  </a:cubicBezTo>
                  <a:cubicBezTo>
                    <a:pt x="529226" y="1432953"/>
                    <a:pt x="517110" y="1432953"/>
                    <a:pt x="504080" y="1433181"/>
                  </a:cubicBezTo>
                  <a:cubicBezTo>
                    <a:pt x="501108" y="1433181"/>
                    <a:pt x="498365" y="1433181"/>
                    <a:pt x="495393" y="1433181"/>
                  </a:cubicBezTo>
                  <a:cubicBezTo>
                    <a:pt x="494022" y="1433181"/>
                    <a:pt x="492421" y="1433181"/>
                    <a:pt x="490821" y="1433181"/>
                  </a:cubicBezTo>
                  <a:cubicBezTo>
                    <a:pt x="487849" y="1433181"/>
                    <a:pt x="484878" y="1433181"/>
                    <a:pt x="481677" y="1433410"/>
                  </a:cubicBezTo>
                  <a:cubicBezTo>
                    <a:pt x="478705" y="1433410"/>
                    <a:pt x="475505" y="1433410"/>
                    <a:pt x="472305" y="1433639"/>
                  </a:cubicBezTo>
                  <a:cubicBezTo>
                    <a:pt x="469104" y="1433639"/>
                    <a:pt x="465904" y="1433639"/>
                    <a:pt x="462703" y="1433867"/>
                  </a:cubicBezTo>
                  <a:cubicBezTo>
                    <a:pt x="453102" y="1434096"/>
                    <a:pt x="443044" y="1434324"/>
                    <a:pt x="432985" y="1434324"/>
                  </a:cubicBezTo>
                  <a:cubicBezTo>
                    <a:pt x="429556" y="1434324"/>
                    <a:pt x="426127" y="1434553"/>
                    <a:pt x="422698" y="1434553"/>
                  </a:cubicBezTo>
                  <a:cubicBezTo>
                    <a:pt x="415840" y="1434782"/>
                    <a:pt x="408982" y="1434782"/>
                    <a:pt x="401896" y="1435010"/>
                  </a:cubicBezTo>
                  <a:cubicBezTo>
                    <a:pt x="398467" y="1435010"/>
                    <a:pt x="394809" y="1435239"/>
                    <a:pt x="391380" y="1435239"/>
                  </a:cubicBezTo>
                  <a:cubicBezTo>
                    <a:pt x="380865" y="1435467"/>
                    <a:pt x="370120" y="1435696"/>
                    <a:pt x="359376" y="1436153"/>
                  </a:cubicBezTo>
                  <a:cubicBezTo>
                    <a:pt x="355719" y="1436153"/>
                    <a:pt x="352290" y="1436382"/>
                    <a:pt x="348632" y="1436382"/>
                  </a:cubicBezTo>
                  <a:cubicBezTo>
                    <a:pt x="346803" y="1436382"/>
                    <a:pt x="344974" y="1436382"/>
                    <a:pt x="343146" y="1436610"/>
                  </a:cubicBezTo>
                  <a:cubicBezTo>
                    <a:pt x="339488" y="1436610"/>
                    <a:pt x="336059" y="1436839"/>
                    <a:pt x="332401" y="1436839"/>
                  </a:cubicBezTo>
                  <a:cubicBezTo>
                    <a:pt x="287596" y="1437982"/>
                    <a:pt x="242790" y="1439354"/>
                    <a:pt x="203242" y="1440725"/>
                  </a:cubicBezTo>
                  <a:cubicBezTo>
                    <a:pt x="200042" y="1440725"/>
                    <a:pt x="196842" y="1440954"/>
                    <a:pt x="193870" y="1440954"/>
                  </a:cubicBezTo>
                  <a:cubicBezTo>
                    <a:pt x="190669" y="1440954"/>
                    <a:pt x="187698" y="1441182"/>
                    <a:pt x="184726" y="1441182"/>
                  </a:cubicBezTo>
                  <a:cubicBezTo>
                    <a:pt x="181754" y="1441182"/>
                    <a:pt x="178782" y="1441411"/>
                    <a:pt x="175810" y="1441411"/>
                  </a:cubicBezTo>
                  <a:cubicBezTo>
                    <a:pt x="172839" y="1441411"/>
                    <a:pt x="169867" y="1441640"/>
                    <a:pt x="167124" y="1441640"/>
                  </a:cubicBezTo>
                  <a:cubicBezTo>
                    <a:pt x="164152" y="1441640"/>
                    <a:pt x="161409" y="1441868"/>
                    <a:pt x="158665" y="1441868"/>
                  </a:cubicBezTo>
                  <a:cubicBezTo>
                    <a:pt x="155922" y="1441868"/>
                    <a:pt x="153179" y="1442097"/>
                    <a:pt x="150436" y="1442097"/>
                  </a:cubicBezTo>
                  <a:cubicBezTo>
                    <a:pt x="146321" y="1442325"/>
                    <a:pt x="142435" y="1442325"/>
                    <a:pt x="138777" y="1442554"/>
                  </a:cubicBezTo>
                  <a:cubicBezTo>
                    <a:pt x="134891" y="1442783"/>
                    <a:pt x="131233" y="1442783"/>
                    <a:pt x="127804" y="1443011"/>
                  </a:cubicBezTo>
                  <a:cubicBezTo>
                    <a:pt x="124147" y="1443240"/>
                    <a:pt x="120718" y="1443240"/>
                    <a:pt x="117517" y="1443468"/>
                  </a:cubicBezTo>
                  <a:cubicBezTo>
                    <a:pt x="115231" y="1443468"/>
                    <a:pt x="113174" y="1443697"/>
                    <a:pt x="111117" y="1443697"/>
                  </a:cubicBezTo>
                  <a:cubicBezTo>
                    <a:pt x="104944" y="1443926"/>
                    <a:pt x="99229" y="1444154"/>
                    <a:pt x="94200" y="1444383"/>
                  </a:cubicBezTo>
                  <a:cubicBezTo>
                    <a:pt x="92600" y="1444383"/>
                    <a:pt x="91000" y="1444611"/>
                    <a:pt x="89400" y="1444611"/>
                  </a:cubicBezTo>
                  <a:cubicBezTo>
                    <a:pt x="87799" y="1444611"/>
                    <a:pt x="86428" y="1444611"/>
                    <a:pt x="85056" y="1444840"/>
                  </a:cubicBezTo>
                  <a:cubicBezTo>
                    <a:pt x="74541" y="1445297"/>
                    <a:pt x="68368" y="1445526"/>
                    <a:pt x="67225" y="1445526"/>
                  </a:cubicBezTo>
                  <a:cubicBezTo>
                    <a:pt x="54881" y="1446212"/>
                    <a:pt x="45737" y="1444611"/>
                    <a:pt x="40022" y="1439582"/>
                  </a:cubicBezTo>
                  <a:cubicBezTo>
                    <a:pt x="37507" y="1437296"/>
                    <a:pt x="35679" y="1434324"/>
                    <a:pt x="34307" y="1430438"/>
                  </a:cubicBezTo>
                  <a:cubicBezTo>
                    <a:pt x="34078" y="1429524"/>
                    <a:pt x="33850" y="1428381"/>
                    <a:pt x="33621" y="1427238"/>
                  </a:cubicBezTo>
                  <a:cubicBezTo>
                    <a:pt x="33164" y="1424952"/>
                    <a:pt x="32935" y="1422666"/>
                    <a:pt x="32935" y="1419923"/>
                  </a:cubicBezTo>
                  <a:cubicBezTo>
                    <a:pt x="32935" y="1419923"/>
                    <a:pt x="32935" y="1419923"/>
                    <a:pt x="32935" y="1419923"/>
                  </a:cubicBezTo>
                  <a:cubicBezTo>
                    <a:pt x="32935" y="1416722"/>
                    <a:pt x="32707" y="1413750"/>
                    <a:pt x="32478" y="1410550"/>
                  </a:cubicBezTo>
                  <a:cubicBezTo>
                    <a:pt x="32478" y="1409407"/>
                    <a:pt x="32250" y="1408493"/>
                    <a:pt x="32250" y="1407350"/>
                  </a:cubicBezTo>
                  <a:cubicBezTo>
                    <a:pt x="32021" y="1405292"/>
                    <a:pt x="32021" y="1403235"/>
                    <a:pt x="31792" y="1401177"/>
                  </a:cubicBezTo>
                  <a:cubicBezTo>
                    <a:pt x="31792" y="1400034"/>
                    <a:pt x="31564" y="1398663"/>
                    <a:pt x="31335" y="1397520"/>
                  </a:cubicBezTo>
                  <a:cubicBezTo>
                    <a:pt x="31107" y="1395691"/>
                    <a:pt x="30878" y="1393862"/>
                    <a:pt x="30649" y="1392033"/>
                  </a:cubicBezTo>
                  <a:cubicBezTo>
                    <a:pt x="30421" y="1390662"/>
                    <a:pt x="30421" y="1389290"/>
                    <a:pt x="30192" y="1387919"/>
                  </a:cubicBezTo>
                  <a:cubicBezTo>
                    <a:pt x="29964" y="1386318"/>
                    <a:pt x="29735" y="1384490"/>
                    <a:pt x="29506" y="1382889"/>
                  </a:cubicBezTo>
                  <a:cubicBezTo>
                    <a:pt x="29278" y="1381518"/>
                    <a:pt x="29049" y="1380146"/>
                    <a:pt x="28821" y="1378775"/>
                  </a:cubicBezTo>
                  <a:cubicBezTo>
                    <a:pt x="28592" y="1377174"/>
                    <a:pt x="28363" y="1375803"/>
                    <a:pt x="28135" y="1374203"/>
                  </a:cubicBezTo>
                  <a:cubicBezTo>
                    <a:pt x="26992" y="1367116"/>
                    <a:pt x="25849" y="1360258"/>
                    <a:pt x="24477" y="1353171"/>
                  </a:cubicBezTo>
                  <a:cubicBezTo>
                    <a:pt x="23791" y="1349057"/>
                    <a:pt x="22877" y="1345170"/>
                    <a:pt x="22191" y="1341056"/>
                  </a:cubicBezTo>
                  <a:cubicBezTo>
                    <a:pt x="21277" y="1336255"/>
                    <a:pt x="20820" y="1331226"/>
                    <a:pt x="20362" y="1326425"/>
                  </a:cubicBezTo>
                  <a:cubicBezTo>
                    <a:pt x="18305" y="1293050"/>
                    <a:pt x="21734" y="1289392"/>
                    <a:pt x="55110" y="1288249"/>
                  </a:cubicBezTo>
                  <a:cubicBezTo>
                    <a:pt x="205300" y="1267218"/>
                    <a:pt x="571517" y="1286192"/>
                    <a:pt x="682388" y="1277962"/>
                  </a:cubicBezTo>
                  <a:cubicBezTo>
                    <a:pt x="725365" y="1274762"/>
                    <a:pt x="1180050" y="1268818"/>
                    <a:pt x="1259374" y="1267218"/>
                  </a:cubicBezTo>
                  <a:cubicBezTo>
                    <a:pt x="1271719" y="1266989"/>
                    <a:pt x="1284292" y="1267904"/>
                    <a:pt x="1296865" y="1269047"/>
                  </a:cubicBezTo>
                  <a:cubicBezTo>
                    <a:pt x="1296865" y="1269047"/>
                    <a:pt x="1296865" y="1269047"/>
                    <a:pt x="1296865" y="1269047"/>
                  </a:cubicBezTo>
                  <a:cubicBezTo>
                    <a:pt x="1300980" y="1269504"/>
                    <a:pt x="1305323" y="1269961"/>
                    <a:pt x="1309438" y="1270190"/>
                  </a:cubicBezTo>
                  <a:cubicBezTo>
                    <a:pt x="1313095" y="1270647"/>
                    <a:pt x="1316524" y="1271104"/>
                    <a:pt x="1319496" y="1272018"/>
                  </a:cubicBezTo>
                  <a:cubicBezTo>
                    <a:pt x="1321554" y="1272476"/>
                    <a:pt x="1323154" y="1273161"/>
                    <a:pt x="1324983" y="1273847"/>
                  </a:cubicBezTo>
                  <a:cubicBezTo>
                    <a:pt x="1327497" y="1274990"/>
                    <a:pt x="1329555" y="1276362"/>
                    <a:pt x="1331612" y="1277962"/>
                  </a:cubicBezTo>
                  <a:cubicBezTo>
                    <a:pt x="1332984" y="1279105"/>
                    <a:pt x="1333898" y="1280248"/>
                    <a:pt x="1335041" y="1281620"/>
                  </a:cubicBezTo>
                  <a:cubicBezTo>
                    <a:pt x="1336184" y="1282991"/>
                    <a:pt x="1337098" y="1284591"/>
                    <a:pt x="1337784" y="1286192"/>
                  </a:cubicBezTo>
                  <a:cubicBezTo>
                    <a:pt x="1339384" y="1289621"/>
                    <a:pt x="1340756" y="1293507"/>
                    <a:pt x="1341899" y="1298307"/>
                  </a:cubicBezTo>
                  <a:cubicBezTo>
                    <a:pt x="1344871" y="1314309"/>
                    <a:pt x="1345099" y="1329854"/>
                    <a:pt x="1343728" y="1345628"/>
                  </a:cubicBezTo>
                  <a:close/>
                </a:path>
              </a:pathLst>
            </a:custGeom>
            <a:solidFill>
              <a:srgbClr val="F27954"/>
            </a:solidFill>
            <a:ln w="2286" cap="flat">
              <a:noFill/>
              <a:prstDash val="solid"/>
              <a:miter/>
            </a:ln>
          </p:spPr>
          <p:txBody>
            <a:bodyPr rtlCol="0" anchor="ctr"/>
            <a:lstStyle/>
            <a:p>
              <a:endParaRPr lang="en-US"/>
            </a:p>
          </p:txBody>
        </p:sp>
        <p:sp>
          <p:nvSpPr>
            <p:cNvPr id="52" name="Freeform 571">
              <a:extLst>
                <a:ext uri="{FF2B5EF4-FFF2-40B4-BE49-F238E27FC236}">
                  <a16:creationId xmlns:a16="http://schemas.microsoft.com/office/drawing/2014/main" id="{C893E32F-7011-3DF1-22D9-45C985F80FE8}"/>
                </a:ext>
              </a:extLst>
            </p:cNvPr>
            <p:cNvSpPr/>
            <p:nvPr/>
          </p:nvSpPr>
          <p:spPr>
            <a:xfrm>
              <a:off x="2649322" y="3422990"/>
              <a:ext cx="88335" cy="178012"/>
            </a:xfrm>
            <a:custGeom>
              <a:avLst/>
              <a:gdLst>
                <a:gd name="connsiteX0" fmla="*/ 63626 w 88335"/>
                <a:gd name="connsiteY0" fmla="*/ 171745 h 178012"/>
                <a:gd name="connsiteX1" fmla="*/ 87172 w 88335"/>
                <a:gd name="connsiteY1" fmla="*/ 172888 h 178012"/>
                <a:gd name="connsiteX2" fmla="*/ 72998 w 88335"/>
                <a:gd name="connsiteY2" fmla="*/ 158943 h 178012"/>
                <a:gd name="connsiteX3" fmla="*/ 28650 w 88335"/>
                <a:gd name="connsiteY3" fmla="*/ 40986 h 178012"/>
                <a:gd name="connsiteX4" fmla="*/ 39623 w 88335"/>
                <a:gd name="connsiteY4" fmla="*/ 20183 h 178012"/>
                <a:gd name="connsiteX5" fmla="*/ 38708 w 88335"/>
                <a:gd name="connsiteY5" fmla="*/ 1895 h 178012"/>
                <a:gd name="connsiteX6" fmla="*/ 21563 w 88335"/>
                <a:gd name="connsiteY6" fmla="*/ 8524 h 178012"/>
                <a:gd name="connsiteX7" fmla="*/ 304 w 88335"/>
                <a:gd name="connsiteY7" fmla="*/ 73447 h 178012"/>
                <a:gd name="connsiteX8" fmla="*/ 63626 w 88335"/>
                <a:gd name="connsiteY8" fmla="*/ 171745 h 17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35" h="178012">
                  <a:moveTo>
                    <a:pt x="63626" y="171745"/>
                  </a:moveTo>
                  <a:cubicBezTo>
                    <a:pt x="70941" y="175402"/>
                    <a:pt x="81914" y="183175"/>
                    <a:pt x="87172" y="172888"/>
                  </a:cubicBezTo>
                  <a:cubicBezTo>
                    <a:pt x="92429" y="162601"/>
                    <a:pt x="78485" y="162829"/>
                    <a:pt x="72998" y="158943"/>
                  </a:cubicBezTo>
                  <a:cubicBezTo>
                    <a:pt x="28879" y="128311"/>
                    <a:pt x="9905" y="99050"/>
                    <a:pt x="28650" y="40986"/>
                  </a:cubicBezTo>
                  <a:cubicBezTo>
                    <a:pt x="30936" y="33670"/>
                    <a:pt x="35737" y="27041"/>
                    <a:pt x="39623" y="20183"/>
                  </a:cubicBezTo>
                  <a:cubicBezTo>
                    <a:pt x="43509" y="13782"/>
                    <a:pt x="45795" y="6696"/>
                    <a:pt x="38708" y="1895"/>
                  </a:cubicBezTo>
                  <a:cubicBezTo>
                    <a:pt x="31165" y="-3134"/>
                    <a:pt x="25221" y="2809"/>
                    <a:pt x="21563" y="8524"/>
                  </a:cubicBezTo>
                  <a:cubicBezTo>
                    <a:pt x="8990" y="28641"/>
                    <a:pt x="-1982" y="49444"/>
                    <a:pt x="304" y="73447"/>
                  </a:cubicBezTo>
                  <a:cubicBezTo>
                    <a:pt x="-1754" y="122367"/>
                    <a:pt x="23164" y="152314"/>
                    <a:pt x="63626" y="171745"/>
                  </a:cubicBezTo>
                  <a:close/>
                </a:path>
              </a:pathLst>
            </a:custGeom>
            <a:solidFill>
              <a:srgbClr val="000000"/>
            </a:solidFill>
            <a:ln w="2286" cap="flat">
              <a:noFill/>
              <a:prstDash val="solid"/>
              <a:miter/>
            </a:ln>
          </p:spPr>
          <p:txBody>
            <a:bodyPr rtlCol="0" anchor="ctr"/>
            <a:lstStyle/>
            <a:p>
              <a:endParaRPr lang="en-US"/>
            </a:p>
          </p:txBody>
        </p:sp>
        <p:sp>
          <p:nvSpPr>
            <p:cNvPr id="53" name="Freeform 572">
              <a:extLst>
                <a:ext uri="{FF2B5EF4-FFF2-40B4-BE49-F238E27FC236}">
                  <a16:creationId xmlns:a16="http://schemas.microsoft.com/office/drawing/2014/main" id="{D5C8F9F6-8CC9-F292-2CDA-189B6674B2EB}"/>
                </a:ext>
              </a:extLst>
            </p:cNvPr>
            <p:cNvSpPr/>
            <p:nvPr/>
          </p:nvSpPr>
          <p:spPr>
            <a:xfrm>
              <a:off x="3350514" y="3456432"/>
              <a:ext cx="50072" cy="146075"/>
            </a:xfrm>
            <a:custGeom>
              <a:avLst/>
              <a:gdLst>
                <a:gd name="connsiteX0" fmla="*/ 32004 w 50072"/>
                <a:gd name="connsiteY0" fmla="*/ 0 h 146075"/>
                <a:gd name="connsiteX1" fmla="*/ 0 w 50072"/>
                <a:gd name="connsiteY1" fmla="*/ 146075 h 146075"/>
                <a:gd name="connsiteX2" fmla="*/ 32004 w 50072"/>
                <a:gd name="connsiteY2" fmla="*/ 0 h 146075"/>
              </a:gdLst>
              <a:ahLst/>
              <a:cxnLst>
                <a:cxn ang="0">
                  <a:pos x="connsiteX0" y="connsiteY0"/>
                </a:cxn>
                <a:cxn ang="0">
                  <a:pos x="connsiteX1" y="connsiteY1"/>
                </a:cxn>
                <a:cxn ang="0">
                  <a:pos x="connsiteX2" y="connsiteY2"/>
                </a:cxn>
              </a:cxnLst>
              <a:rect l="l" t="t" r="r" b="b"/>
              <a:pathLst>
                <a:path w="50072" h="146075">
                  <a:moveTo>
                    <a:pt x="32004" y="0"/>
                  </a:moveTo>
                  <a:cubicBezTo>
                    <a:pt x="42520" y="55550"/>
                    <a:pt x="22631" y="107213"/>
                    <a:pt x="0" y="146075"/>
                  </a:cubicBezTo>
                  <a:cubicBezTo>
                    <a:pt x="42291" y="119558"/>
                    <a:pt x="70180" y="50978"/>
                    <a:pt x="32004" y="0"/>
                  </a:cubicBezTo>
                  <a:close/>
                </a:path>
              </a:pathLst>
            </a:custGeom>
            <a:solidFill>
              <a:srgbClr val="000000"/>
            </a:solidFill>
            <a:ln w="2286" cap="flat">
              <a:noFill/>
              <a:prstDash val="solid"/>
              <a:miter/>
            </a:ln>
          </p:spPr>
          <p:txBody>
            <a:bodyPr rtlCol="0" anchor="ctr"/>
            <a:lstStyle/>
            <a:p>
              <a:endParaRPr lang="en-US"/>
            </a:p>
          </p:txBody>
        </p:sp>
        <p:sp>
          <p:nvSpPr>
            <p:cNvPr id="54" name="Freeform 573">
              <a:extLst>
                <a:ext uri="{FF2B5EF4-FFF2-40B4-BE49-F238E27FC236}">
                  <a16:creationId xmlns:a16="http://schemas.microsoft.com/office/drawing/2014/main" id="{5342672B-505E-BEFD-E42D-59B1E77BE01E}"/>
                </a:ext>
              </a:extLst>
            </p:cNvPr>
            <p:cNvSpPr/>
            <p:nvPr/>
          </p:nvSpPr>
          <p:spPr>
            <a:xfrm>
              <a:off x="2277193" y="4478721"/>
              <a:ext cx="85839" cy="20760"/>
            </a:xfrm>
            <a:custGeom>
              <a:avLst/>
              <a:gdLst>
                <a:gd name="connsiteX0" fmla="*/ 43934 w 85839"/>
                <a:gd name="connsiteY0" fmla="*/ 19898 h 20760"/>
                <a:gd name="connsiteX1" fmla="*/ 74567 w 85839"/>
                <a:gd name="connsiteY1" fmla="*/ 19898 h 20760"/>
                <a:gd name="connsiteX2" fmla="*/ 85768 w 85839"/>
                <a:gd name="connsiteY2" fmla="*/ 14183 h 20760"/>
                <a:gd name="connsiteX3" fmla="*/ 77539 w 85839"/>
                <a:gd name="connsiteY3" fmla="*/ 3896 h 20760"/>
                <a:gd name="connsiteX4" fmla="*/ 8273 w 85839"/>
                <a:gd name="connsiteY4" fmla="*/ 2295 h 20760"/>
                <a:gd name="connsiteX5" fmla="*/ 43 w 85839"/>
                <a:gd name="connsiteY5" fmla="*/ 12125 h 20760"/>
                <a:gd name="connsiteX6" fmla="*/ 8044 w 85839"/>
                <a:gd name="connsiteY6" fmla="*/ 19212 h 20760"/>
                <a:gd name="connsiteX7" fmla="*/ 43934 w 85839"/>
                <a:gd name="connsiteY7" fmla="*/ 19898 h 2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839" h="20760">
                  <a:moveTo>
                    <a:pt x="43934" y="19898"/>
                  </a:moveTo>
                  <a:cubicBezTo>
                    <a:pt x="55136" y="19898"/>
                    <a:pt x="64737" y="20126"/>
                    <a:pt x="74567" y="19898"/>
                  </a:cubicBezTo>
                  <a:cubicBezTo>
                    <a:pt x="79139" y="19898"/>
                    <a:pt x="84854" y="21041"/>
                    <a:pt x="85768" y="14183"/>
                  </a:cubicBezTo>
                  <a:cubicBezTo>
                    <a:pt x="86454" y="8239"/>
                    <a:pt x="82111" y="5267"/>
                    <a:pt x="77539" y="3896"/>
                  </a:cubicBezTo>
                  <a:cubicBezTo>
                    <a:pt x="54679" y="-2277"/>
                    <a:pt x="31361" y="238"/>
                    <a:pt x="8273" y="2295"/>
                  </a:cubicBezTo>
                  <a:cubicBezTo>
                    <a:pt x="2786" y="2753"/>
                    <a:pt x="-414" y="6410"/>
                    <a:pt x="43" y="12125"/>
                  </a:cubicBezTo>
                  <a:cubicBezTo>
                    <a:pt x="272" y="16697"/>
                    <a:pt x="3929" y="18297"/>
                    <a:pt x="8044" y="19212"/>
                  </a:cubicBezTo>
                  <a:cubicBezTo>
                    <a:pt x="20160" y="21726"/>
                    <a:pt x="32733" y="20583"/>
                    <a:pt x="43934" y="19898"/>
                  </a:cubicBezTo>
                  <a:close/>
                </a:path>
              </a:pathLst>
            </a:custGeom>
            <a:solidFill>
              <a:srgbClr val="000000"/>
            </a:solidFill>
            <a:ln w="2286" cap="flat">
              <a:noFill/>
              <a:prstDash val="solid"/>
              <a:miter/>
            </a:ln>
          </p:spPr>
          <p:txBody>
            <a:bodyPr rtlCol="0" anchor="ctr"/>
            <a:lstStyle/>
            <a:p>
              <a:endParaRPr lang="en-US"/>
            </a:p>
          </p:txBody>
        </p:sp>
        <p:sp>
          <p:nvSpPr>
            <p:cNvPr id="55" name="Freeform 574">
              <a:extLst>
                <a:ext uri="{FF2B5EF4-FFF2-40B4-BE49-F238E27FC236}">
                  <a16:creationId xmlns:a16="http://schemas.microsoft.com/office/drawing/2014/main" id="{11C04C70-6911-9B7D-907C-003FFFF775F8}"/>
                </a:ext>
              </a:extLst>
            </p:cNvPr>
            <p:cNvSpPr/>
            <p:nvPr/>
          </p:nvSpPr>
          <p:spPr>
            <a:xfrm>
              <a:off x="3768163" y="4465584"/>
              <a:ext cx="52355" cy="21210"/>
            </a:xfrm>
            <a:custGeom>
              <a:avLst/>
              <a:gdLst>
                <a:gd name="connsiteX0" fmla="*/ 34979 w 52355"/>
                <a:gd name="connsiteY0" fmla="*/ 116 h 21210"/>
                <a:gd name="connsiteX1" fmla="*/ 23320 w 52355"/>
                <a:gd name="connsiteY1" fmla="*/ 802 h 21210"/>
                <a:gd name="connsiteX2" fmla="*/ 3 w 52355"/>
                <a:gd name="connsiteY2" fmla="*/ 12232 h 21210"/>
                <a:gd name="connsiteX3" fmla="*/ 22177 w 52355"/>
                <a:gd name="connsiteY3" fmla="*/ 20919 h 21210"/>
                <a:gd name="connsiteX4" fmla="*/ 34979 w 52355"/>
                <a:gd name="connsiteY4" fmla="*/ 20919 h 21210"/>
                <a:gd name="connsiteX5" fmla="*/ 52352 w 52355"/>
                <a:gd name="connsiteY5" fmla="*/ 9717 h 21210"/>
                <a:gd name="connsiteX6" fmla="*/ 34979 w 52355"/>
                <a:gd name="connsiteY6" fmla="*/ 116 h 21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55" h="21210">
                  <a:moveTo>
                    <a:pt x="34979" y="116"/>
                  </a:moveTo>
                  <a:cubicBezTo>
                    <a:pt x="31092" y="-112"/>
                    <a:pt x="27206" y="573"/>
                    <a:pt x="23320" y="802"/>
                  </a:cubicBezTo>
                  <a:cubicBezTo>
                    <a:pt x="13719" y="1488"/>
                    <a:pt x="-226" y="116"/>
                    <a:pt x="3" y="12232"/>
                  </a:cubicBezTo>
                  <a:cubicBezTo>
                    <a:pt x="231" y="26634"/>
                    <a:pt x="14862" y="18861"/>
                    <a:pt x="22177" y="20919"/>
                  </a:cubicBezTo>
                  <a:cubicBezTo>
                    <a:pt x="26978" y="20919"/>
                    <a:pt x="31092" y="21147"/>
                    <a:pt x="34979" y="20919"/>
                  </a:cubicBezTo>
                  <a:cubicBezTo>
                    <a:pt x="42980" y="20690"/>
                    <a:pt x="52124" y="19776"/>
                    <a:pt x="52352" y="9717"/>
                  </a:cubicBezTo>
                  <a:cubicBezTo>
                    <a:pt x="52581" y="-2398"/>
                    <a:pt x="42294" y="345"/>
                    <a:pt x="34979" y="116"/>
                  </a:cubicBezTo>
                  <a:close/>
                </a:path>
              </a:pathLst>
            </a:custGeom>
            <a:solidFill>
              <a:srgbClr val="000000"/>
            </a:solidFill>
            <a:ln w="2286" cap="flat">
              <a:noFill/>
              <a:prstDash val="solid"/>
              <a:miter/>
            </a:ln>
          </p:spPr>
          <p:txBody>
            <a:bodyPr rtlCol="0" anchor="ctr"/>
            <a:lstStyle/>
            <a:p>
              <a:endParaRPr lang="en-US"/>
            </a:p>
          </p:txBody>
        </p:sp>
      </p:grpSp>
      <p:sp>
        <p:nvSpPr>
          <p:cNvPr id="2" name="Text Placeholder 26">
            <a:extLst>
              <a:ext uri="{FF2B5EF4-FFF2-40B4-BE49-F238E27FC236}">
                <a16:creationId xmlns:a16="http://schemas.microsoft.com/office/drawing/2014/main" id="{544BA33D-2084-AD3C-E93D-18BB1FBDCDB0}"/>
              </a:ext>
            </a:extLst>
          </p:cNvPr>
          <p:cNvSpPr txBox="1">
            <a:spLocks/>
          </p:cNvSpPr>
          <p:nvPr/>
        </p:nvSpPr>
        <p:spPr>
          <a:xfrm>
            <a:off x="0" y="21809"/>
            <a:ext cx="12192000" cy="582221"/>
          </a:xfrm>
          <a:prstGeom prst="rect">
            <a:avLst/>
          </a:prstGeom>
          <a:solidFill>
            <a:srgbClr val="3AA091"/>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IE" b="1" dirty="0">
                <a:solidFill>
                  <a:schemeClr val="bg1"/>
                </a:solidFill>
              </a:rPr>
              <a:t>Wie das Zentrum für Krisenmanagement im Tourismus funktioniert   </a:t>
            </a:r>
          </a:p>
        </p:txBody>
      </p:sp>
    </p:spTree>
    <p:extLst>
      <p:ext uri="{BB962C8B-B14F-4D97-AF65-F5344CB8AC3E}">
        <p14:creationId xmlns:p14="http://schemas.microsoft.com/office/powerpoint/2010/main" val="31935363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2136586-0B51-E8F4-D5AD-58FD9899AF64}"/>
              </a:ext>
            </a:extLst>
          </p:cNvPr>
          <p:cNvSpPr>
            <a:spLocks noGrp="1"/>
          </p:cNvSpPr>
          <p:nvPr>
            <p:ph type="body" sz="quarter" idx="23"/>
          </p:nvPr>
        </p:nvSpPr>
        <p:spPr>
          <a:xfrm>
            <a:off x="664499" y="452855"/>
            <a:ext cx="4088025" cy="5920933"/>
          </a:xfrm>
        </p:spPr>
        <p:txBody>
          <a:bodyPr>
            <a:normAutofit lnSpcReduction="10000"/>
          </a:bodyPr>
          <a:lstStyle/>
          <a:p>
            <a:pPr>
              <a:lnSpc>
                <a:spcPct val="100000"/>
              </a:lnSpc>
              <a:spcBef>
                <a:spcPts val="0"/>
              </a:spcBef>
            </a:pPr>
            <a:r>
              <a:rPr lang="en-IE" sz="3200" dirty="0"/>
              <a:t>Die Rolle des KMZ</a:t>
            </a:r>
          </a:p>
          <a:p>
            <a:pPr>
              <a:lnSpc>
                <a:spcPct val="100000"/>
              </a:lnSpc>
              <a:spcBef>
                <a:spcPts val="0"/>
              </a:spcBef>
            </a:pPr>
            <a:r>
              <a:rPr lang="en-IE" sz="4000" b="1" dirty="0"/>
              <a:t>Administrator </a:t>
            </a:r>
            <a:r>
              <a:rPr lang="en-IE" sz="4000" b="1" dirty="0" err="1"/>
              <a:t>oder</a:t>
            </a:r>
            <a:r>
              <a:rPr lang="en-IE" sz="4000" b="1" dirty="0"/>
              <a:t> </a:t>
            </a:r>
            <a:r>
              <a:rPr lang="en-IE" sz="4000" b="1" dirty="0" err="1"/>
              <a:t>Organisator</a:t>
            </a:r>
            <a:endParaRPr lang="en-IE" sz="4000" dirty="0"/>
          </a:p>
          <a:p>
            <a:pPr>
              <a:lnSpc>
                <a:spcPct val="120000"/>
              </a:lnSpc>
            </a:pPr>
            <a:r>
              <a:rPr lang="en-US" sz="2200" dirty="0">
                <a:solidFill>
                  <a:srgbClr val="4D4D4C"/>
                </a:solidFill>
              </a:rPr>
              <a:t>Arbeitet mit dem Leiter des Krisenmanagementzentrums zusammen, um alles unter einen Hut zu bringen, leitet </a:t>
            </a:r>
            <a:r>
              <a:rPr lang="en-US" sz="2200" dirty="0" err="1">
                <a:solidFill>
                  <a:srgbClr val="4D4D4C"/>
                </a:solidFill>
              </a:rPr>
              <a:t>Sitzungen</a:t>
            </a:r>
            <a:r>
              <a:rPr lang="en-US" sz="2200" dirty="0">
                <a:solidFill>
                  <a:srgbClr val="4D4D4C"/>
                </a:solidFill>
              </a:rPr>
              <a:t>, erstattet dem Leiter Bericht, erstattet der KLG Bericht, führt Sitzungsnotizen, übermittelt Tagesordnungen, speichert die Informationen sicher ab, organisiert die Sitzungen usw.</a:t>
            </a:r>
          </a:p>
        </p:txBody>
      </p:sp>
      <p:sp>
        <p:nvSpPr>
          <p:cNvPr id="58" name="Text Placeholder 5">
            <a:extLst>
              <a:ext uri="{FF2B5EF4-FFF2-40B4-BE49-F238E27FC236}">
                <a16:creationId xmlns:a16="http://schemas.microsoft.com/office/drawing/2014/main" id="{C9C09F58-7396-7BDD-420B-7C4D044B51E8}"/>
              </a:ext>
            </a:extLst>
          </p:cNvPr>
          <p:cNvSpPr txBox="1">
            <a:spLocks/>
          </p:cNvSpPr>
          <p:nvPr/>
        </p:nvSpPr>
        <p:spPr>
          <a:xfrm>
            <a:off x="5762863" y="161667"/>
            <a:ext cx="6238637" cy="6475157"/>
          </a:xfrm>
          <a:prstGeom prst="rect">
            <a:avLst/>
          </a:prstGeom>
          <a:noFill/>
        </p:spPr>
        <p:txBody>
          <a:bodyPr vert="horz" lIns="91440" tIns="45720" rIns="91440" bIns="45720" rtlCol="0" anchor="t">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F2795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3200" dirty="0"/>
              <a:t>Die Rolle des KMZ </a:t>
            </a:r>
          </a:p>
          <a:p>
            <a:pPr>
              <a:lnSpc>
                <a:spcPct val="100000"/>
              </a:lnSpc>
              <a:spcBef>
                <a:spcPts val="0"/>
              </a:spcBef>
            </a:pPr>
            <a:r>
              <a:rPr lang="en-IE" sz="4000" b="1" dirty="0"/>
              <a:t>Datenexperte</a:t>
            </a:r>
            <a:endParaRPr lang="en-IE" sz="4000" dirty="0"/>
          </a:p>
          <a:p>
            <a:pPr>
              <a:lnSpc>
                <a:spcPct val="120000"/>
              </a:lnSpc>
              <a:spcBef>
                <a:spcPts val="0"/>
              </a:spcBef>
            </a:pPr>
            <a:r>
              <a:rPr lang="en-IE" sz="2200" dirty="0">
                <a:solidFill>
                  <a:srgbClr val="4D4D4C"/>
                </a:solidFill>
              </a:rPr>
              <a:t>Leitet die Planungs- und Informationsabteilung des Krisenstabs. Sammelt, überwacht, analysiert, verarbeitet und meldet Daten </a:t>
            </a:r>
            <a:r>
              <a:rPr lang="en-US" sz="2200" dirty="0">
                <a:solidFill>
                  <a:srgbClr val="4D4D4C"/>
                </a:solidFill>
              </a:rPr>
              <a:t>in einem verständlichen Format. </a:t>
            </a:r>
          </a:p>
          <a:p>
            <a:pPr marL="742950" lvl="1" indent="-285750" algn="l" rtl="0" fontAlgn="base">
              <a:lnSpc>
                <a:spcPct val="120000"/>
              </a:lnSpc>
              <a:spcBef>
                <a:spcPts val="0"/>
              </a:spcBef>
              <a:buFont typeface="Arial" panose="020B0604020202020204" pitchFamily="34" charset="0"/>
              <a:buChar char="•"/>
            </a:pPr>
            <a:r>
              <a:rPr lang="en-GB" sz="2200" b="1" dirty="0">
                <a:solidFill>
                  <a:srgbClr val="4D4D4C"/>
                </a:solidFill>
              </a:rPr>
              <a:t>Sammelt, analysiert und verbreitet Informationen </a:t>
            </a:r>
            <a:r>
              <a:rPr lang="en-GB" sz="2200" dirty="0">
                <a:solidFill>
                  <a:srgbClr val="4D4D4C"/>
                </a:solidFill>
              </a:rPr>
              <a:t>über die Krise aus regionaler und internationaler Sicht.</a:t>
            </a:r>
          </a:p>
          <a:p>
            <a:pPr marL="742950" lvl="1" indent="-285750" algn="l" rtl="0" fontAlgn="base">
              <a:lnSpc>
                <a:spcPct val="120000"/>
              </a:lnSpc>
              <a:spcBef>
                <a:spcPts val="0"/>
              </a:spcBef>
              <a:buFont typeface="Arial" panose="020B0604020202020204" pitchFamily="34" charset="0"/>
              <a:buChar char="•"/>
            </a:pPr>
            <a:r>
              <a:rPr lang="en-GB" sz="2200" dirty="0">
                <a:solidFill>
                  <a:srgbClr val="4D4D4C"/>
                </a:solidFill>
              </a:rPr>
              <a:t>Auswertung von Statusberichten, </a:t>
            </a:r>
            <a:r>
              <a:rPr lang="en-GB" sz="2200" b="1" dirty="0">
                <a:solidFill>
                  <a:srgbClr val="4D4D4C"/>
                </a:solidFill>
              </a:rPr>
              <a:t>Statistiken, Fakten, Anfragen, </a:t>
            </a:r>
            <a:r>
              <a:rPr lang="en-GB" sz="2200" dirty="0">
                <a:solidFill>
                  <a:srgbClr val="4D4D4C"/>
                </a:solidFill>
              </a:rPr>
              <a:t>qualitativen und quantitativen Daten</a:t>
            </a:r>
          </a:p>
          <a:p>
            <a:pPr marL="742950" lvl="1" indent="-285750" fontAlgn="base">
              <a:lnSpc>
                <a:spcPct val="120000"/>
              </a:lnSpc>
              <a:spcBef>
                <a:spcPts val="0"/>
              </a:spcBef>
            </a:pPr>
            <a:r>
              <a:rPr lang="en-US" sz="2200" b="1" dirty="0">
                <a:solidFill>
                  <a:srgbClr val="4D4D4C"/>
                </a:solidFill>
              </a:rPr>
              <a:t>Filterung komplexer Daten und Kenntnisse</a:t>
            </a:r>
            <a:r>
              <a:rPr lang="en-US" sz="2200" dirty="0">
                <a:solidFill>
                  <a:srgbClr val="4D4D4C"/>
                </a:solidFill>
              </a:rPr>
              <a:t>, wodurch verschiedene Arten von Daten entstehen (z. B. </a:t>
            </a:r>
            <a:r>
              <a:rPr lang="en-GB" sz="2200" dirty="0">
                <a:solidFill>
                  <a:srgbClr val="4D4D4C"/>
                </a:solidFill>
              </a:rPr>
              <a:t>Maßnahmen auf der Grundlage von Erkenntnissen, Mustern, Verfolgung und Trends), die dann </a:t>
            </a:r>
            <a:r>
              <a:rPr lang="en-US" sz="2200" dirty="0">
                <a:solidFill>
                  <a:srgbClr val="4D4D4C"/>
                </a:solidFill>
              </a:rPr>
              <a:t>über Strategien in aussagekräftige, umsetzbare Informationen übertragen werden</a:t>
            </a:r>
          </a:p>
          <a:p>
            <a:pPr marL="742950" lvl="1" indent="-285750" algn="l" rtl="0" fontAlgn="base">
              <a:lnSpc>
                <a:spcPct val="120000"/>
              </a:lnSpc>
              <a:spcBef>
                <a:spcPts val="0"/>
              </a:spcBef>
              <a:buFont typeface="Arial" panose="020B0604020202020204" pitchFamily="34" charset="0"/>
              <a:buChar char="•"/>
            </a:pPr>
            <a:r>
              <a:rPr lang="en-GB" sz="2200" dirty="0" err="1">
                <a:solidFill>
                  <a:srgbClr val="4D4D4C"/>
                </a:solidFill>
              </a:rPr>
              <a:t>gibt</a:t>
            </a:r>
            <a:r>
              <a:rPr lang="en-GB" sz="2200" dirty="0">
                <a:solidFill>
                  <a:srgbClr val="4D4D4C"/>
                </a:solidFill>
              </a:rPr>
              <a:t> Empfehlungen ab, z.B. an Mitarbeiter der Finanz- und Rechtsabteilung, der </a:t>
            </a:r>
            <a:r>
              <a:rPr lang="en-GB" sz="2200" dirty="0" err="1">
                <a:solidFill>
                  <a:srgbClr val="4D4D4C"/>
                </a:solidFill>
              </a:rPr>
              <a:t>Unternehmens-kommunikation</a:t>
            </a:r>
            <a:r>
              <a:rPr lang="en-GB" sz="2200" dirty="0">
                <a:solidFill>
                  <a:srgbClr val="4D4D4C"/>
                </a:solidFill>
              </a:rPr>
              <a:t> und Vertreter der wichtigsten </a:t>
            </a:r>
            <a:r>
              <a:rPr lang="en-IE" sz="2200" dirty="0">
                <a:solidFill>
                  <a:srgbClr val="4D4D4C"/>
                </a:solidFill>
              </a:rPr>
              <a:t>regionalen Geschäftsbereiche.</a:t>
            </a:r>
          </a:p>
          <a:p>
            <a:pPr>
              <a:lnSpc>
                <a:spcPct val="120000"/>
              </a:lnSpc>
            </a:pPr>
            <a:endParaRPr lang="en-IE" sz="2200" dirty="0">
              <a:solidFill>
                <a:srgbClr val="4D4D4C"/>
              </a:solidFill>
            </a:endParaRPr>
          </a:p>
        </p:txBody>
      </p:sp>
      <p:grpSp>
        <p:nvGrpSpPr>
          <p:cNvPr id="118" name="Graphic 4">
            <a:extLst>
              <a:ext uri="{FF2B5EF4-FFF2-40B4-BE49-F238E27FC236}">
                <a16:creationId xmlns:a16="http://schemas.microsoft.com/office/drawing/2014/main" id="{F6D77D9B-C1C6-30CD-54CB-C877FFE03E42}"/>
              </a:ext>
            </a:extLst>
          </p:cNvPr>
          <p:cNvGrpSpPr/>
          <p:nvPr/>
        </p:nvGrpSpPr>
        <p:grpSpPr>
          <a:xfrm>
            <a:off x="3262732" y="5155979"/>
            <a:ext cx="2979584" cy="1540354"/>
            <a:chOff x="7451356" y="3368393"/>
            <a:chExt cx="2245761" cy="1336865"/>
          </a:xfrm>
        </p:grpSpPr>
        <p:sp>
          <p:nvSpPr>
            <p:cNvPr id="119" name="Freeform 1023">
              <a:extLst>
                <a:ext uri="{FF2B5EF4-FFF2-40B4-BE49-F238E27FC236}">
                  <a16:creationId xmlns:a16="http://schemas.microsoft.com/office/drawing/2014/main" id="{A0DEB133-A3F2-9727-93EC-68C55C8BAE79}"/>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solidFill>
              <a:srgbClr val="FFFFFF"/>
            </a:solidFill>
            <a:ln w="1804" cap="flat">
              <a:noFill/>
              <a:prstDash val="solid"/>
              <a:miter/>
            </a:ln>
          </p:spPr>
          <p:txBody>
            <a:bodyPr rtlCol="0" anchor="ctr"/>
            <a:lstStyle/>
            <a:p>
              <a:endParaRPr lang="en-US"/>
            </a:p>
          </p:txBody>
        </p:sp>
        <p:sp>
          <p:nvSpPr>
            <p:cNvPr id="120" name="Freeform 1024">
              <a:extLst>
                <a:ext uri="{FF2B5EF4-FFF2-40B4-BE49-F238E27FC236}">
                  <a16:creationId xmlns:a16="http://schemas.microsoft.com/office/drawing/2014/main" id="{ECC9BED8-DFA7-B585-A330-A63A3C31B4A1}"/>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solidFill>
              <a:srgbClr val="FFFFFF"/>
            </a:solidFill>
            <a:ln w="1804" cap="flat">
              <a:noFill/>
              <a:prstDash val="solid"/>
              <a:miter/>
            </a:ln>
          </p:spPr>
          <p:txBody>
            <a:bodyPr rtlCol="0" anchor="ctr"/>
            <a:lstStyle/>
            <a:p>
              <a:endParaRPr lang="en-US"/>
            </a:p>
          </p:txBody>
        </p:sp>
        <p:sp>
          <p:nvSpPr>
            <p:cNvPr id="121" name="Freeform 1025">
              <a:extLst>
                <a:ext uri="{FF2B5EF4-FFF2-40B4-BE49-F238E27FC236}">
                  <a16:creationId xmlns:a16="http://schemas.microsoft.com/office/drawing/2014/main" id="{F22171E2-E500-4EDC-E1B1-40F5AEA8DC0B}"/>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solidFill>
              <a:srgbClr val="FFFFFF"/>
            </a:solidFill>
            <a:ln w="1804" cap="flat">
              <a:noFill/>
              <a:prstDash val="solid"/>
              <a:miter/>
            </a:ln>
          </p:spPr>
          <p:txBody>
            <a:bodyPr rtlCol="0" anchor="ctr"/>
            <a:lstStyle/>
            <a:p>
              <a:endParaRPr lang="en-US"/>
            </a:p>
          </p:txBody>
        </p:sp>
        <p:sp>
          <p:nvSpPr>
            <p:cNvPr id="122" name="Freeform 1026">
              <a:extLst>
                <a:ext uri="{FF2B5EF4-FFF2-40B4-BE49-F238E27FC236}">
                  <a16:creationId xmlns:a16="http://schemas.microsoft.com/office/drawing/2014/main" id="{99B1C21D-5C29-6DCB-6C1F-78EBA85F466D}"/>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solidFill>
              <a:srgbClr val="FFFFFF"/>
            </a:solidFill>
            <a:ln w="1804" cap="flat">
              <a:noFill/>
              <a:prstDash val="solid"/>
              <a:miter/>
            </a:ln>
          </p:spPr>
          <p:txBody>
            <a:bodyPr rtlCol="0" anchor="ctr"/>
            <a:lstStyle/>
            <a:p>
              <a:endParaRPr lang="en-US"/>
            </a:p>
          </p:txBody>
        </p:sp>
        <p:sp>
          <p:nvSpPr>
            <p:cNvPr id="123" name="Freeform 1027">
              <a:extLst>
                <a:ext uri="{FF2B5EF4-FFF2-40B4-BE49-F238E27FC236}">
                  <a16:creationId xmlns:a16="http://schemas.microsoft.com/office/drawing/2014/main" id="{ADE22E2C-F522-2BEA-3F43-D6B328F053BF}"/>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solidFill>
              <a:srgbClr val="FFFFFF"/>
            </a:solidFill>
            <a:ln w="1804" cap="flat">
              <a:noFill/>
              <a:prstDash val="solid"/>
              <a:miter/>
            </a:ln>
          </p:spPr>
          <p:txBody>
            <a:bodyPr rtlCol="0" anchor="ctr"/>
            <a:lstStyle/>
            <a:p>
              <a:endParaRPr lang="en-US"/>
            </a:p>
          </p:txBody>
        </p:sp>
        <p:sp>
          <p:nvSpPr>
            <p:cNvPr id="124" name="Freeform 1028">
              <a:extLst>
                <a:ext uri="{FF2B5EF4-FFF2-40B4-BE49-F238E27FC236}">
                  <a16:creationId xmlns:a16="http://schemas.microsoft.com/office/drawing/2014/main" id="{8A4AF3DD-3696-C5AE-3FEB-CF4431CA16F0}"/>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solidFill>
              <a:srgbClr val="FFFFFF"/>
            </a:solidFill>
            <a:ln w="1804" cap="flat">
              <a:noFill/>
              <a:prstDash val="solid"/>
              <a:miter/>
            </a:ln>
          </p:spPr>
          <p:txBody>
            <a:bodyPr rtlCol="0" anchor="ctr"/>
            <a:lstStyle/>
            <a:p>
              <a:endParaRPr lang="en-US"/>
            </a:p>
          </p:txBody>
        </p:sp>
        <p:sp>
          <p:nvSpPr>
            <p:cNvPr id="125" name="Freeform 1029">
              <a:extLst>
                <a:ext uri="{FF2B5EF4-FFF2-40B4-BE49-F238E27FC236}">
                  <a16:creationId xmlns:a16="http://schemas.microsoft.com/office/drawing/2014/main" id="{4456E793-484E-519B-EC97-270DA369980F}"/>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solidFill>
              <a:srgbClr val="FFFFFF"/>
            </a:solidFill>
            <a:ln w="1804" cap="flat">
              <a:noFill/>
              <a:prstDash val="solid"/>
              <a:miter/>
            </a:ln>
          </p:spPr>
          <p:txBody>
            <a:bodyPr rtlCol="0" anchor="ctr"/>
            <a:lstStyle/>
            <a:p>
              <a:endParaRPr lang="en-US"/>
            </a:p>
          </p:txBody>
        </p:sp>
        <p:sp>
          <p:nvSpPr>
            <p:cNvPr id="126" name="Freeform 1030">
              <a:extLst>
                <a:ext uri="{FF2B5EF4-FFF2-40B4-BE49-F238E27FC236}">
                  <a16:creationId xmlns:a16="http://schemas.microsoft.com/office/drawing/2014/main" id="{04177429-EF63-C91D-6F56-8394773A9518}"/>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solidFill>
              <a:srgbClr val="FFFFFF"/>
            </a:solidFill>
            <a:ln w="1804" cap="flat">
              <a:noFill/>
              <a:prstDash val="solid"/>
              <a:miter/>
            </a:ln>
          </p:spPr>
          <p:txBody>
            <a:bodyPr rtlCol="0" anchor="ctr"/>
            <a:lstStyle/>
            <a:p>
              <a:endParaRPr lang="en-US"/>
            </a:p>
          </p:txBody>
        </p:sp>
        <p:sp>
          <p:nvSpPr>
            <p:cNvPr id="127" name="Freeform 1031">
              <a:extLst>
                <a:ext uri="{FF2B5EF4-FFF2-40B4-BE49-F238E27FC236}">
                  <a16:creationId xmlns:a16="http://schemas.microsoft.com/office/drawing/2014/main" id="{8F25C3B2-E1C3-8768-B1EE-2AB8F3F415DA}"/>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solidFill>
              <a:srgbClr val="FFFFFF"/>
            </a:solidFill>
            <a:ln w="1804" cap="flat">
              <a:noFill/>
              <a:prstDash val="solid"/>
              <a:miter/>
            </a:ln>
          </p:spPr>
          <p:txBody>
            <a:bodyPr rtlCol="0" anchor="ctr"/>
            <a:lstStyle/>
            <a:p>
              <a:endParaRPr lang="en-US"/>
            </a:p>
          </p:txBody>
        </p:sp>
        <p:sp>
          <p:nvSpPr>
            <p:cNvPr id="128" name="Freeform 1032">
              <a:extLst>
                <a:ext uri="{FF2B5EF4-FFF2-40B4-BE49-F238E27FC236}">
                  <a16:creationId xmlns:a16="http://schemas.microsoft.com/office/drawing/2014/main" id="{628058C3-69D1-B83C-EA98-F625730DBF1D}"/>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solidFill>
              <a:srgbClr val="FFFFFF"/>
            </a:solidFill>
            <a:ln w="1804" cap="flat">
              <a:noFill/>
              <a:prstDash val="solid"/>
              <a:miter/>
            </a:ln>
          </p:spPr>
          <p:txBody>
            <a:bodyPr rtlCol="0" anchor="ctr"/>
            <a:lstStyle/>
            <a:p>
              <a:endParaRPr lang="en-US"/>
            </a:p>
          </p:txBody>
        </p:sp>
        <p:sp>
          <p:nvSpPr>
            <p:cNvPr id="129" name="Freeform 1033">
              <a:extLst>
                <a:ext uri="{FF2B5EF4-FFF2-40B4-BE49-F238E27FC236}">
                  <a16:creationId xmlns:a16="http://schemas.microsoft.com/office/drawing/2014/main" id="{25848222-0AA3-8AE2-681C-2A5F544B66D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solidFill>
              <a:srgbClr val="FFFFFF"/>
            </a:solidFill>
            <a:ln w="1804" cap="flat">
              <a:noFill/>
              <a:prstDash val="solid"/>
              <a:miter/>
            </a:ln>
          </p:spPr>
          <p:txBody>
            <a:bodyPr rtlCol="0" anchor="ctr"/>
            <a:lstStyle/>
            <a:p>
              <a:endParaRPr lang="en-US"/>
            </a:p>
          </p:txBody>
        </p:sp>
        <p:sp>
          <p:nvSpPr>
            <p:cNvPr id="130" name="Freeform 1034">
              <a:extLst>
                <a:ext uri="{FF2B5EF4-FFF2-40B4-BE49-F238E27FC236}">
                  <a16:creationId xmlns:a16="http://schemas.microsoft.com/office/drawing/2014/main" id="{B067E841-19A3-3F6D-D0F3-412371B45620}"/>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solidFill>
              <a:srgbClr val="FFFFFF"/>
            </a:solidFill>
            <a:ln w="1804" cap="flat">
              <a:noFill/>
              <a:prstDash val="solid"/>
              <a:miter/>
            </a:ln>
          </p:spPr>
          <p:txBody>
            <a:bodyPr rtlCol="0" anchor="ctr"/>
            <a:lstStyle/>
            <a:p>
              <a:endParaRPr lang="en-US"/>
            </a:p>
          </p:txBody>
        </p:sp>
        <p:sp>
          <p:nvSpPr>
            <p:cNvPr id="131" name="Freeform 1035">
              <a:extLst>
                <a:ext uri="{FF2B5EF4-FFF2-40B4-BE49-F238E27FC236}">
                  <a16:creationId xmlns:a16="http://schemas.microsoft.com/office/drawing/2014/main" id="{9D043AE1-9904-574A-1445-5233ACAB12E3}"/>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solidFill>
              <a:srgbClr val="FFFFFF"/>
            </a:solidFill>
            <a:ln w="1804" cap="flat">
              <a:noFill/>
              <a:prstDash val="solid"/>
              <a:miter/>
            </a:ln>
          </p:spPr>
          <p:txBody>
            <a:bodyPr rtlCol="0" anchor="ctr"/>
            <a:lstStyle/>
            <a:p>
              <a:endParaRPr lang="en-US"/>
            </a:p>
          </p:txBody>
        </p:sp>
        <p:sp>
          <p:nvSpPr>
            <p:cNvPr id="132" name="Freeform 1036">
              <a:extLst>
                <a:ext uri="{FF2B5EF4-FFF2-40B4-BE49-F238E27FC236}">
                  <a16:creationId xmlns:a16="http://schemas.microsoft.com/office/drawing/2014/main" id="{71B9D5A9-C214-5C83-8A5A-E5138EDA6780}"/>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solidFill>
              <a:srgbClr val="FFFFFF"/>
            </a:solidFill>
            <a:ln w="1804" cap="flat">
              <a:noFill/>
              <a:prstDash val="solid"/>
              <a:miter/>
            </a:ln>
          </p:spPr>
          <p:txBody>
            <a:bodyPr rtlCol="0" anchor="ctr"/>
            <a:lstStyle/>
            <a:p>
              <a:endParaRPr lang="en-US"/>
            </a:p>
          </p:txBody>
        </p:sp>
        <p:sp>
          <p:nvSpPr>
            <p:cNvPr id="133" name="Freeform 1037">
              <a:extLst>
                <a:ext uri="{FF2B5EF4-FFF2-40B4-BE49-F238E27FC236}">
                  <a16:creationId xmlns:a16="http://schemas.microsoft.com/office/drawing/2014/main" id="{B5277472-4C1F-73EB-D0EC-138120CF0328}"/>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solidFill>
              <a:srgbClr val="FFFFFF"/>
            </a:solidFill>
            <a:ln w="1804" cap="flat">
              <a:noFill/>
              <a:prstDash val="solid"/>
              <a:miter/>
            </a:ln>
          </p:spPr>
          <p:txBody>
            <a:bodyPr rtlCol="0" anchor="ctr"/>
            <a:lstStyle/>
            <a:p>
              <a:endParaRPr lang="en-US"/>
            </a:p>
          </p:txBody>
        </p:sp>
        <p:sp>
          <p:nvSpPr>
            <p:cNvPr id="134" name="Freeform 1038">
              <a:extLst>
                <a:ext uri="{FF2B5EF4-FFF2-40B4-BE49-F238E27FC236}">
                  <a16:creationId xmlns:a16="http://schemas.microsoft.com/office/drawing/2014/main" id="{60853787-1FB2-3894-D71F-3B73F154D17C}"/>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solidFill>
              <a:srgbClr val="FFFFFF"/>
            </a:solidFill>
            <a:ln w="1804" cap="flat">
              <a:noFill/>
              <a:prstDash val="solid"/>
              <a:miter/>
            </a:ln>
          </p:spPr>
          <p:txBody>
            <a:bodyPr rtlCol="0" anchor="ctr"/>
            <a:lstStyle/>
            <a:p>
              <a:endParaRPr lang="en-US"/>
            </a:p>
          </p:txBody>
        </p:sp>
        <p:sp>
          <p:nvSpPr>
            <p:cNvPr id="135" name="Freeform 1039">
              <a:extLst>
                <a:ext uri="{FF2B5EF4-FFF2-40B4-BE49-F238E27FC236}">
                  <a16:creationId xmlns:a16="http://schemas.microsoft.com/office/drawing/2014/main" id="{64753AFF-55C0-0254-E861-B29F378CBC60}"/>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solidFill>
              <a:srgbClr val="FFFFFF"/>
            </a:solidFill>
            <a:ln w="1804" cap="flat">
              <a:noFill/>
              <a:prstDash val="solid"/>
              <a:miter/>
            </a:ln>
          </p:spPr>
          <p:txBody>
            <a:bodyPr rtlCol="0" anchor="ctr"/>
            <a:lstStyle/>
            <a:p>
              <a:endParaRPr lang="en-US"/>
            </a:p>
          </p:txBody>
        </p:sp>
        <p:sp>
          <p:nvSpPr>
            <p:cNvPr id="136" name="Freeform 1040">
              <a:extLst>
                <a:ext uri="{FF2B5EF4-FFF2-40B4-BE49-F238E27FC236}">
                  <a16:creationId xmlns:a16="http://schemas.microsoft.com/office/drawing/2014/main" id="{A70B5920-C8B9-321B-FF00-7A45B20A222A}"/>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solidFill>
              <a:srgbClr val="FFFFFF"/>
            </a:solidFill>
            <a:ln w="1804" cap="flat">
              <a:noFill/>
              <a:prstDash val="solid"/>
              <a:miter/>
            </a:ln>
          </p:spPr>
          <p:txBody>
            <a:bodyPr rtlCol="0" anchor="ctr"/>
            <a:lstStyle/>
            <a:p>
              <a:endParaRPr lang="en-US"/>
            </a:p>
          </p:txBody>
        </p:sp>
        <p:sp>
          <p:nvSpPr>
            <p:cNvPr id="137" name="Freeform 1041">
              <a:extLst>
                <a:ext uri="{FF2B5EF4-FFF2-40B4-BE49-F238E27FC236}">
                  <a16:creationId xmlns:a16="http://schemas.microsoft.com/office/drawing/2014/main" id="{C8C05A89-1B8C-F960-A358-369197022612}"/>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solidFill>
              <a:srgbClr val="FFFFFF"/>
            </a:solidFill>
            <a:ln w="1804" cap="flat">
              <a:noFill/>
              <a:prstDash val="solid"/>
              <a:miter/>
            </a:ln>
          </p:spPr>
          <p:txBody>
            <a:bodyPr rtlCol="0" anchor="ctr"/>
            <a:lstStyle/>
            <a:p>
              <a:endParaRPr lang="en-US"/>
            </a:p>
          </p:txBody>
        </p:sp>
        <p:sp>
          <p:nvSpPr>
            <p:cNvPr id="138" name="Freeform 1042">
              <a:extLst>
                <a:ext uri="{FF2B5EF4-FFF2-40B4-BE49-F238E27FC236}">
                  <a16:creationId xmlns:a16="http://schemas.microsoft.com/office/drawing/2014/main" id="{DDEB6BAD-DC1C-BA11-050C-40FAA1FF52E6}"/>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solidFill>
              <a:srgbClr val="FFFFFF"/>
            </a:solidFill>
            <a:ln w="1804" cap="flat">
              <a:noFill/>
              <a:prstDash val="solid"/>
              <a:miter/>
            </a:ln>
          </p:spPr>
          <p:txBody>
            <a:bodyPr rtlCol="0" anchor="ctr"/>
            <a:lstStyle/>
            <a:p>
              <a:endParaRPr lang="en-US"/>
            </a:p>
          </p:txBody>
        </p:sp>
        <p:sp>
          <p:nvSpPr>
            <p:cNvPr id="139" name="Freeform 1043">
              <a:extLst>
                <a:ext uri="{FF2B5EF4-FFF2-40B4-BE49-F238E27FC236}">
                  <a16:creationId xmlns:a16="http://schemas.microsoft.com/office/drawing/2014/main" id="{9DC5DED0-0E1D-7235-A6F7-0536C8736805}"/>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solidFill>
              <a:srgbClr val="FFFFFF"/>
            </a:solidFill>
            <a:ln w="1804" cap="flat">
              <a:noFill/>
              <a:prstDash val="solid"/>
              <a:miter/>
            </a:ln>
          </p:spPr>
          <p:txBody>
            <a:bodyPr rtlCol="0" anchor="ctr"/>
            <a:lstStyle/>
            <a:p>
              <a:endParaRPr lang="en-US"/>
            </a:p>
          </p:txBody>
        </p:sp>
        <p:sp>
          <p:nvSpPr>
            <p:cNvPr id="140" name="Freeform 1044">
              <a:extLst>
                <a:ext uri="{FF2B5EF4-FFF2-40B4-BE49-F238E27FC236}">
                  <a16:creationId xmlns:a16="http://schemas.microsoft.com/office/drawing/2014/main" id="{C49E3877-8B43-E7DC-1DE9-6A009EAC7C2E}"/>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solidFill>
              <a:srgbClr val="FFFFFF"/>
            </a:solidFill>
            <a:ln w="1804" cap="flat">
              <a:noFill/>
              <a:prstDash val="solid"/>
              <a:miter/>
            </a:ln>
          </p:spPr>
          <p:txBody>
            <a:bodyPr rtlCol="0" anchor="ctr"/>
            <a:lstStyle/>
            <a:p>
              <a:endParaRPr lang="en-US"/>
            </a:p>
          </p:txBody>
        </p:sp>
        <p:sp>
          <p:nvSpPr>
            <p:cNvPr id="141" name="Freeform 1045">
              <a:extLst>
                <a:ext uri="{FF2B5EF4-FFF2-40B4-BE49-F238E27FC236}">
                  <a16:creationId xmlns:a16="http://schemas.microsoft.com/office/drawing/2014/main" id="{1F7C36F7-41D8-6440-29B3-156B5D3229F8}"/>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solidFill>
              <a:srgbClr val="FFFFFF"/>
            </a:solidFill>
            <a:ln w="1804" cap="flat">
              <a:noFill/>
              <a:prstDash val="solid"/>
              <a:miter/>
            </a:ln>
          </p:spPr>
          <p:txBody>
            <a:bodyPr rtlCol="0" anchor="ctr"/>
            <a:lstStyle/>
            <a:p>
              <a:endParaRPr lang="en-US"/>
            </a:p>
          </p:txBody>
        </p:sp>
        <p:sp>
          <p:nvSpPr>
            <p:cNvPr id="142" name="Freeform 1046">
              <a:extLst>
                <a:ext uri="{FF2B5EF4-FFF2-40B4-BE49-F238E27FC236}">
                  <a16:creationId xmlns:a16="http://schemas.microsoft.com/office/drawing/2014/main" id="{5A2FCED8-138B-2167-14A9-FA4DA6AF063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solidFill>
              <a:srgbClr val="FFFFFF"/>
            </a:solidFill>
            <a:ln w="1804" cap="flat">
              <a:noFill/>
              <a:prstDash val="solid"/>
              <a:miter/>
            </a:ln>
          </p:spPr>
          <p:txBody>
            <a:bodyPr rtlCol="0" anchor="ctr"/>
            <a:lstStyle/>
            <a:p>
              <a:endParaRPr lang="en-US"/>
            </a:p>
          </p:txBody>
        </p:sp>
        <p:sp>
          <p:nvSpPr>
            <p:cNvPr id="143" name="Freeform 1047">
              <a:extLst>
                <a:ext uri="{FF2B5EF4-FFF2-40B4-BE49-F238E27FC236}">
                  <a16:creationId xmlns:a16="http://schemas.microsoft.com/office/drawing/2014/main" id="{22914956-8837-7EFB-1589-AAF7E72A9A9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solidFill>
              <a:srgbClr val="FFFFFF"/>
            </a:solidFill>
            <a:ln w="1804" cap="flat">
              <a:noFill/>
              <a:prstDash val="solid"/>
              <a:miter/>
            </a:ln>
          </p:spPr>
          <p:txBody>
            <a:bodyPr rtlCol="0" anchor="ctr"/>
            <a:lstStyle/>
            <a:p>
              <a:endParaRPr lang="en-US"/>
            </a:p>
          </p:txBody>
        </p:sp>
        <p:sp>
          <p:nvSpPr>
            <p:cNvPr id="144" name="Freeform 1048">
              <a:extLst>
                <a:ext uri="{FF2B5EF4-FFF2-40B4-BE49-F238E27FC236}">
                  <a16:creationId xmlns:a16="http://schemas.microsoft.com/office/drawing/2014/main" id="{EF2D5442-1E8B-C62A-9312-867E2E60D01A}"/>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solidFill>
              <a:srgbClr val="FFFFFF"/>
            </a:solidFill>
            <a:ln w="1804" cap="flat">
              <a:noFill/>
              <a:prstDash val="solid"/>
              <a:miter/>
            </a:ln>
          </p:spPr>
          <p:txBody>
            <a:bodyPr rtlCol="0" anchor="ctr"/>
            <a:lstStyle/>
            <a:p>
              <a:endParaRPr lang="en-US"/>
            </a:p>
          </p:txBody>
        </p:sp>
        <p:sp>
          <p:nvSpPr>
            <p:cNvPr id="145" name="Freeform 1049">
              <a:extLst>
                <a:ext uri="{FF2B5EF4-FFF2-40B4-BE49-F238E27FC236}">
                  <a16:creationId xmlns:a16="http://schemas.microsoft.com/office/drawing/2014/main" id="{5D85434B-0446-6B1A-DD07-6C643E300B01}"/>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solidFill>
              <a:srgbClr val="FFFFFF"/>
            </a:solidFill>
            <a:ln w="1804" cap="flat">
              <a:noFill/>
              <a:prstDash val="solid"/>
              <a:miter/>
            </a:ln>
          </p:spPr>
          <p:txBody>
            <a:bodyPr rtlCol="0" anchor="ctr"/>
            <a:lstStyle/>
            <a:p>
              <a:endParaRPr lang="en-US"/>
            </a:p>
          </p:txBody>
        </p:sp>
        <p:sp>
          <p:nvSpPr>
            <p:cNvPr id="146" name="Freeform 1050">
              <a:extLst>
                <a:ext uri="{FF2B5EF4-FFF2-40B4-BE49-F238E27FC236}">
                  <a16:creationId xmlns:a16="http://schemas.microsoft.com/office/drawing/2014/main" id="{70D00EAD-2941-8FC9-42CD-E1EEC0386B80}"/>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solidFill>
              <a:srgbClr val="FFFFFF"/>
            </a:solidFill>
            <a:ln w="1804" cap="flat">
              <a:noFill/>
              <a:prstDash val="solid"/>
              <a:miter/>
            </a:ln>
          </p:spPr>
          <p:txBody>
            <a:bodyPr rtlCol="0" anchor="ctr"/>
            <a:lstStyle/>
            <a:p>
              <a:endParaRPr lang="en-US"/>
            </a:p>
          </p:txBody>
        </p:sp>
        <p:sp>
          <p:nvSpPr>
            <p:cNvPr id="147" name="Freeform 1051">
              <a:extLst>
                <a:ext uri="{FF2B5EF4-FFF2-40B4-BE49-F238E27FC236}">
                  <a16:creationId xmlns:a16="http://schemas.microsoft.com/office/drawing/2014/main" id="{F8880DCF-B437-135A-0CF6-C3BAB94FC39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solidFill>
              <a:srgbClr val="FFFFFF"/>
            </a:solidFill>
            <a:ln w="1804" cap="flat">
              <a:noFill/>
              <a:prstDash val="solid"/>
              <a:miter/>
            </a:ln>
          </p:spPr>
          <p:txBody>
            <a:bodyPr rtlCol="0" anchor="ctr"/>
            <a:lstStyle/>
            <a:p>
              <a:endParaRPr lang="en-US"/>
            </a:p>
          </p:txBody>
        </p:sp>
        <p:sp>
          <p:nvSpPr>
            <p:cNvPr id="148" name="Freeform 1052">
              <a:extLst>
                <a:ext uri="{FF2B5EF4-FFF2-40B4-BE49-F238E27FC236}">
                  <a16:creationId xmlns:a16="http://schemas.microsoft.com/office/drawing/2014/main" id="{C4E33A34-ACDF-19F3-9486-1D752BAA0248}"/>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solidFill>
              <a:srgbClr val="FFFFFF"/>
            </a:solidFill>
            <a:ln w="1804" cap="flat">
              <a:noFill/>
              <a:prstDash val="solid"/>
              <a:miter/>
            </a:ln>
          </p:spPr>
          <p:txBody>
            <a:bodyPr rtlCol="0" anchor="ctr"/>
            <a:lstStyle/>
            <a:p>
              <a:endParaRPr lang="en-US"/>
            </a:p>
          </p:txBody>
        </p:sp>
        <p:sp>
          <p:nvSpPr>
            <p:cNvPr id="149" name="Freeform 1053">
              <a:extLst>
                <a:ext uri="{FF2B5EF4-FFF2-40B4-BE49-F238E27FC236}">
                  <a16:creationId xmlns:a16="http://schemas.microsoft.com/office/drawing/2014/main" id="{10978B05-A673-2AB1-787E-C8E187FDE119}"/>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solidFill>
              <a:srgbClr val="FFFFFF"/>
            </a:solidFill>
            <a:ln w="1804" cap="flat">
              <a:noFill/>
              <a:prstDash val="solid"/>
              <a:miter/>
            </a:ln>
          </p:spPr>
          <p:txBody>
            <a:bodyPr rtlCol="0" anchor="ctr"/>
            <a:lstStyle/>
            <a:p>
              <a:endParaRPr lang="en-US"/>
            </a:p>
          </p:txBody>
        </p:sp>
        <p:sp>
          <p:nvSpPr>
            <p:cNvPr id="150" name="Freeform 1054">
              <a:extLst>
                <a:ext uri="{FF2B5EF4-FFF2-40B4-BE49-F238E27FC236}">
                  <a16:creationId xmlns:a16="http://schemas.microsoft.com/office/drawing/2014/main" id="{5D9124BC-42A3-502C-8EB4-000B127F713C}"/>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solidFill>
              <a:srgbClr val="FFFFFF"/>
            </a:solidFill>
            <a:ln w="1804" cap="flat">
              <a:noFill/>
              <a:prstDash val="solid"/>
              <a:miter/>
            </a:ln>
          </p:spPr>
          <p:txBody>
            <a:bodyPr rtlCol="0" anchor="ctr"/>
            <a:lstStyle/>
            <a:p>
              <a:endParaRPr lang="en-US"/>
            </a:p>
          </p:txBody>
        </p:sp>
        <p:sp>
          <p:nvSpPr>
            <p:cNvPr id="151" name="Freeform 1055">
              <a:extLst>
                <a:ext uri="{FF2B5EF4-FFF2-40B4-BE49-F238E27FC236}">
                  <a16:creationId xmlns:a16="http://schemas.microsoft.com/office/drawing/2014/main" id="{4651C424-F712-2BA5-92D4-3810A9154F88}"/>
                </a:ext>
              </a:extLst>
            </p:cNvPr>
            <p:cNvSpPr/>
            <p:nvPr/>
          </p:nvSpPr>
          <p:spPr>
            <a:xfrm>
              <a:off x="8259197" y="3472465"/>
              <a:ext cx="1312017" cy="625497"/>
            </a:xfrm>
            <a:custGeom>
              <a:avLst/>
              <a:gdLst>
                <a:gd name="connsiteX0" fmla="*/ 1118897 w 1312017"/>
                <a:gd name="connsiteY0" fmla="*/ 333905 h 625497"/>
                <a:gd name="connsiteX1" fmla="*/ 1185130 w 1312017"/>
                <a:gd name="connsiteY1" fmla="*/ 315497 h 625497"/>
                <a:gd name="connsiteX2" fmla="*/ 1259485 w 1312017"/>
                <a:gd name="connsiteY2" fmla="*/ 274169 h 625497"/>
                <a:gd name="connsiteX3" fmla="*/ 1305145 w 1312017"/>
                <a:gd name="connsiteY3" fmla="*/ 203242 h 625497"/>
                <a:gd name="connsiteX4" fmla="*/ 1255515 w 1312017"/>
                <a:gd name="connsiteY4" fmla="*/ 41538 h 625497"/>
                <a:gd name="connsiteX5" fmla="*/ 1107707 w 1312017"/>
                <a:gd name="connsiteY5" fmla="*/ 751 h 625497"/>
                <a:gd name="connsiteX6" fmla="*/ 1087855 w 1312017"/>
                <a:gd name="connsiteY6" fmla="*/ 27100 h 625497"/>
                <a:gd name="connsiteX7" fmla="*/ 1105542 w 1312017"/>
                <a:gd name="connsiteY7" fmla="*/ 86295 h 625497"/>
                <a:gd name="connsiteX8" fmla="*/ 1090743 w 1312017"/>
                <a:gd name="connsiteY8" fmla="*/ 115171 h 625497"/>
                <a:gd name="connsiteX9" fmla="*/ 1019636 w 1312017"/>
                <a:gd name="connsiteY9" fmla="*/ 131233 h 625497"/>
                <a:gd name="connsiteX10" fmla="*/ 875979 w 1312017"/>
                <a:gd name="connsiteY10" fmla="*/ 169494 h 625497"/>
                <a:gd name="connsiteX11" fmla="*/ 281679 w 1312017"/>
                <a:gd name="connsiteY11" fmla="*/ 356465 h 625497"/>
                <a:gd name="connsiteX12" fmla="*/ 53380 w 1312017"/>
                <a:gd name="connsiteY12" fmla="*/ 426488 h 625497"/>
                <a:gd name="connsiteX13" fmla="*/ 15119 w 1312017"/>
                <a:gd name="connsiteY13" fmla="*/ 443633 h 625497"/>
                <a:gd name="connsiteX14" fmla="*/ 16563 w 1312017"/>
                <a:gd name="connsiteY14" fmla="*/ 494888 h 625497"/>
                <a:gd name="connsiteX15" fmla="*/ 34971 w 1312017"/>
                <a:gd name="connsiteY15" fmla="*/ 537660 h 625497"/>
                <a:gd name="connsiteX16" fmla="*/ 22519 w 1312017"/>
                <a:gd name="connsiteY16" fmla="*/ 597758 h 625497"/>
                <a:gd name="connsiteX17" fmla="*/ 21075 w 1312017"/>
                <a:gd name="connsiteY17" fmla="*/ 623746 h 625497"/>
                <a:gd name="connsiteX18" fmla="*/ 21255 w 1312017"/>
                <a:gd name="connsiteY18" fmla="*/ 619054 h 625497"/>
                <a:gd name="connsiteX19" fmla="*/ 52477 w 1312017"/>
                <a:gd name="connsiteY19" fmla="*/ 624107 h 625497"/>
                <a:gd name="connsiteX20" fmla="*/ 206241 w 1312017"/>
                <a:gd name="connsiteY20" fmla="*/ 606782 h 625497"/>
                <a:gd name="connsiteX21" fmla="*/ 400611 w 1312017"/>
                <a:gd name="connsiteY21" fmla="*/ 551917 h 625497"/>
                <a:gd name="connsiteX22" fmla="*/ 607795 w 1312017"/>
                <a:gd name="connsiteY22" fmla="*/ 485684 h 625497"/>
                <a:gd name="connsiteX23" fmla="*/ 716620 w 1312017"/>
                <a:gd name="connsiteY23" fmla="*/ 458613 h 625497"/>
                <a:gd name="connsiteX24" fmla="*/ 823461 w 1312017"/>
                <a:gd name="connsiteY24" fmla="*/ 426127 h 625497"/>
                <a:gd name="connsiteX25" fmla="*/ 859375 w 1312017"/>
                <a:gd name="connsiteY25" fmla="*/ 414216 h 625497"/>
                <a:gd name="connsiteX26" fmla="*/ 859375 w 1312017"/>
                <a:gd name="connsiteY26" fmla="*/ 414216 h 625497"/>
                <a:gd name="connsiteX27" fmla="*/ 885544 w 1312017"/>
                <a:gd name="connsiteY27" fmla="*/ 393100 h 625497"/>
                <a:gd name="connsiteX28" fmla="*/ 907742 w 1312017"/>
                <a:gd name="connsiteY28" fmla="*/ 397974 h 625497"/>
                <a:gd name="connsiteX29" fmla="*/ 1038586 w 1312017"/>
                <a:gd name="connsiteY29" fmla="*/ 355382 h 625497"/>
                <a:gd name="connsiteX30" fmla="*/ 1118897 w 1312017"/>
                <a:gd name="connsiteY30" fmla="*/ 333905 h 625497"/>
                <a:gd name="connsiteX31" fmla="*/ 1215089 w 1312017"/>
                <a:gd name="connsiteY31" fmla="*/ 179059 h 625497"/>
                <a:gd name="connsiteX32" fmla="*/ 1211841 w 1312017"/>
                <a:gd name="connsiteY32" fmla="*/ 186278 h 625497"/>
                <a:gd name="connsiteX33" fmla="*/ 1215089 w 1312017"/>
                <a:gd name="connsiteY33" fmla="*/ 179059 h 62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12017" h="625497">
                  <a:moveTo>
                    <a:pt x="1118897" y="333905"/>
                  </a:moveTo>
                  <a:cubicBezTo>
                    <a:pt x="1141095" y="328671"/>
                    <a:pt x="1163473" y="323257"/>
                    <a:pt x="1185130" y="315497"/>
                  </a:cubicBezTo>
                  <a:cubicBezTo>
                    <a:pt x="1212562" y="305571"/>
                    <a:pt x="1237107" y="292938"/>
                    <a:pt x="1259485" y="274169"/>
                  </a:cubicBezTo>
                  <a:cubicBezTo>
                    <a:pt x="1281323" y="255940"/>
                    <a:pt x="1296844" y="230313"/>
                    <a:pt x="1305145" y="203242"/>
                  </a:cubicBezTo>
                  <a:cubicBezTo>
                    <a:pt x="1325358" y="138091"/>
                    <a:pt x="1298649" y="84671"/>
                    <a:pt x="1255515" y="41538"/>
                  </a:cubicBezTo>
                  <a:cubicBezTo>
                    <a:pt x="1195056" y="23671"/>
                    <a:pt x="1131530" y="5804"/>
                    <a:pt x="1107707" y="751"/>
                  </a:cubicBezTo>
                  <a:cubicBezTo>
                    <a:pt x="1089660" y="-3039"/>
                    <a:pt x="1083524" y="7789"/>
                    <a:pt x="1087855" y="27100"/>
                  </a:cubicBezTo>
                  <a:cubicBezTo>
                    <a:pt x="1092367" y="47133"/>
                    <a:pt x="1098503" y="66985"/>
                    <a:pt x="1105542" y="86295"/>
                  </a:cubicBezTo>
                  <a:cubicBezTo>
                    <a:pt x="1112038" y="104343"/>
                    <a:pt x="1109151" y="111201"/>
                    <a:pt x="1090743" y="115171"/>
                  </a:cubicBezTo>
                  <a:cubicBezTo>
                    <a:pt x="1067100" y="120405"/>
                    <a:pt x="1043458" y="126361"/>
                    <a:pt x="1019636" y="131233"/>
                  </a:cubicBezTo>
                  <a:cubicBezTo>
                    <a:pt x="971088" y="141340"/>
                    <a:pt x="923985" y="157583"/>
                    <a:pt x="875979" y="169494"/>
                  </a:cubicBezTo>
                  <a:cubicBezTo>
                    <a:pt x="858834" y="173645"/>
                    <a:pt x="326797" y="344373"/>
                    <a:pt x="281679" y="356465"/>
                  </a:cubicBezTo>
                  <a:cubicBezTo>
                    <a:pt x="204617" y="377039"/>
                    <a:pt x="129901" y="404290"/>
                    <a:pt x="53380" y="426488"/>
                  </a:cubicBezTo>
                  <a:cubicBezTo>
                    <a:pt x="40025" y="430278"/>
                    <a:pt x="26309" y="434429"/>
                    <a:pt x="15119" y="443633"/>
                  </a:cubicBezTo>
                  <a:cubicBezTo>
                    <a:pt x="-5274" y="460237"/>
                    <a:pt x="-5274" y="480630"/>
                    <a:pt x="16563" y="494888"/>
                  </a:cubicBezTo>
                  <a:cubicBezTo>
                    <a:pt x="32625" y="505355"/>
                    <a:pt x="40025" y="518349"/>
                    <a:pt x="34971" y="537660"/>
                  </a:cubicBezTo>
                  <a:cubicBezTo>
                    <a:pt x="31723" y="550293"/>
                    <a:pt x="26309" y="579711"/>
                    <a:pt x="22519" y="597758"/>
                  </a:cubicBezTo>
                  <a:cubicBezTo>
                    <a:pt x="22158" y="609308"/>
                    <a:pt x="21255" y="617069"/>
                    <a:pt x="21075" y="623746"/>
                  </a:cubicBezTo>
                  <a:cubicBezTo>
                    <a:pt x="21075" y="622302"/>
                    <a:pt x="21255" y="620678"/>
                    <a:pt x="21255" y="619054"/>
                  </a:cubicBezTo>
                  <a:cubicBezTo>
                    <a:pt x="31543" y="621400"/>
                    <a:pt x="42010" y="623024"/>
                    <a:pt x="52477" y="624107"/>
                  </a:cubicBezTo>
                  <a:cubicBezTo>
                    <a:pt x="103732" y="629521"/>
                    <a:pt x="156611" y="618152"/>
                    <a:pt x="206241" y="606782"/>
                  </a:cubicBezTo>
                  <a:cubicBezTo>
                    <a:pt x="272114" y="591622"/>
                    <a:pt x="336543" y="573213"/>
                    <a:pt x="400611" y="551917"/>
                  </a:cubicBezTo>
                  <a:cubicBezTo>
                    <a:pt x="469372" y="528997"/>
                    <a:pt x="537771" y="504633"/>
                    <a:pt x="607795" y="485684"/>
                  </a:cubicBezTo>
                  <a:cubicBezTo>
                    <a:pt x="643890" y="475938"/>
                    <a:pt x="680526" y="468539"/>
                    <a:pt x="716620" y="458613"/>
                  </a:cubicBezTo>
                  <a:cubicBezTo>
                    <a:pt x="752535" y="448867"/>
                    <a:pt x="788088" y="437678"/>
                    <a:pt x="823461" y="426127"/>
                  </a:cubicBezTo>
                  <a:cubicBezTo>
                    <a:pt x="835372" y="422157"/>
                    <a:pt x="847464" y="418187"/>
                    <a:pt x="859375" y="414216"/>
                  </a:cubicBezTo>
                  <a:lnTo>
                    <a:pt x="859375" y="414216"/>
                  </a:lnTo>
                  <a:cubicBezTo>
                    <a:pt x="865692" y="403027"/>
                    <a:pt x="875257" y="394905"/>
                    <a:pt x="885544" y="393100"/>
                  </a:cubicBezTo>
                  <a:cubicBezTo>
                    <a:pt x="894748" y="391476"/>
                    <a:pt x="901967" y="393642"/>
                    <a:pt x="907742" y="397974"/>
                  </a:cubicBezTo>
                  <a:cubicBezTo>
                    <a:pt x="951236" y="383355"/>
                    <a:pt x="994730" y="368737"/>
                    <a:pt x="1038586" y="355382"/>
                  </a:cubicBezTo>
                  <a:cubicBezTo>
                    <a:pt x="1065296" y="347260"/>
                    <a:pt x="1091826" y="340222"/>
                    <a:pt x="1118897" y="333905"/>
                  </a:cubicBezTo>
                  <a:close/>
                  <a:moveTo>
                    <a:pt x="1215089" y="179059"/>
                  </a:moveTo>
                  <a:cubicBezTo>
                    <a:pt x="1214186" y="182488"/>
                    <a:pt x="1213103" y="185736"/>
                    <a:pt x="1211841" y="186278"/>
                  </a:cubicBezTo>
                  <a:cubicBezTo>
                    <a:pt x="1211479" y="186458"/>
                    <a:pt x="1214728" y="179781"/>
                    <a:pt x="1215089" y="179059"/>
                  </a:cubicBezTo>
                  <a:close/>
                </a:path>
              </a:pathLst>
            </a:custGeom>
            <a:solidFill>
              <a:srgbClr val="FFFFFF"/>
            </a:solidFill>
            <a:ln w="1804" cap="flat">
              <a:noFill/>
              <a:prstDash val="solid"/>
              <a:miter/>
            </a:ln>
          </p:spPr>
          <p:txBody>
            <a:bodyPr rtlCol="0" anchor="ctr"/>
            <a:lstStyle/>
            <a:p>
              <a:endParaRPr lang="en-US"/>
            </a:p>
          </p:txBody>
        </p:sp>
        <p:sp>
          <p:nvSpPr>
            <p:cNvPr id="152" name="Freeform 1056">
              <a:extLst>
                <a:ext uri="{FF2B5EF4-FFF2-40B4-BE49-F238E27FC236}">
                  <a16:creationId xmlns:a16="http://schemas.microsoft.com/office/drawing/2014/main" id="{D43EE1D6-9678-66F9-2255-12A1625CE537}"/>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solidFill>
              <a:srgbClr val="FFFFFF"/>
            </a:solidFill>
            <a:ln w="1804" cap="flat">
              <a:noFill/>
              <a:prstDash val="solid"/>
              <a:miter/>
            </a:ln>
          </p:spPr>
          <p:txBody>
            <a:bodyPr rtlCol="0" anchor="ctr"/>
            <a:lstStyle/>
            <a:p>
              <a:endParaRPr lang="en-US"/>
            </a:p>
          </p:txBody>
        </p:sp>
        <p:sp>
          <p:nvSpPr>
            <p:cNvPr id="153" name="Freeform 1057">
              <a:extLst>
                <a:ext uri="{FF2B5EF4-FFF2-40B4-BE49-F238E27FC236}">
                  <a16:creationId xmlns:a16="http://schemas.microsoft.com/office/drawing/2014/main" id="{75441580-F8CC-EEF1-EDE8-8FDAE14B9A4F}"/>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solidFill>
              <a:srgbClr val="FFFFFF"/>
            </a:solidFill>
            <a:ln w="1804" cap="flat">
              <a:noFill/>
              <a:prstDash val="solid"/>
              <a:miter/>
            </a:ln>
          </p:spPr>
          <p:txBody>
            <a:bodyPr rtlCol="0" anchor="ctr"/>
            <a:lstStyle/>
            <a:p>
              <a:endParaRPr lang="en-US"/>
            </a:p>
          </p:txBody>
        </p:sp>
        <p:sp>
          <p:nvSpPr>
            <p:cNvPr id="154" name="Freeform 1058">
              <a:extLst>
                <a:ext uri="{FF2B5EF4-FFF2-40B4-BE49-F238E27FC236}">
                  <a16:creationId xmlns:a16="http://schemas.microsoft.com/office/drawing/2014/main" id="{16F5DF35-E06E-B8E0-0974-5ECC69B212B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solidFill>
              <a:srgbClr val="FFFFFF"/>
            </a:solidFill>
            <a:ln w="1804" cap="flat">
              <a:noFill/>
              <a:prstDash val="solid"/>
              <a:miter/>
            </a:ln>
          </p:spPr>
          <p:txBody>
            <a:bodyPr rtlCol="0" anchor="ctr"/>
            <a:lstStyle/>
            <a:p>
              <a:endParaRPr lang="en-US"/>
            </a:p>
          </p:txBody>
        </p:sp>
        <p:sp>
          <p:nvSpPr>
            <p:cNvPr id="155" name="Freeform 1059">
              <a:extLst>
                <a:ext uri="{FF2B5EF4-FFF2-40B4-BE49-F238E27FC236}">
                  <a16:creationId xmlns:a16="http://schemas.microsoft.com/office/drawing/2014/main" id="{194E0314-66DF-DB20-7709-7F3FF3641B4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solidFill>
              <a:srgbClr val="FFFFFF"/>
            </a:solidFill>
            <a:ln w="1804" cap="flat">
              <a:noFill/>
              <a:prstDash val="solid"/>
              <a:miter/>
            </a:ln>
          </p:spPr>
          <p:txBody>
            <a:bodyPr rtlCol="0" anchor="ctr"/>
            <a:lstStyle/>
            <a:p>
              <a:endParaRPr lang="en-US"/>
            </a:p>
          </p:txBody>
        </p:sp>
        <p:sp>
          <p:nvSpPr>
            <p:cNvPr id="156" name="Freeform 1060">
              <a:extLst>
                <a:ext uri="{FF2B5EF4-FFF2-40B4-BE49-F238E27FC236}">
                  <a16:creationId xmlns:a16="http://schemas.microsoft.com/office/drawing/2014/main" id="{719A7FA9-6DB1-6D64-A626-A69FD978AD65}"/>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solidFill>
              <a:srgbClr val="FFFFFF"/>
            </a:solidFill>
            <a:ln w="1804" cap="flat">
              <a:noFill/>
              <a:prstDash val="solid"/>
              <a:miter/>
            </a:ln>
          </p:spPr>
          <p:txBody>
            <a:bodyPr rtlCol="0" anchor="ctr"/>
            <a:lstStyle/>
            <a:p>
              <a:endParaRPr lang="en-US"/>
            </a:p>
          </p:txBody>
        </p:sp>
        <p:sp>
          <p:nvSpPr>
            <p:cNvPr id="157" name="Freeform 1061">
              <a:extLst>
                <a:ext uri="{FF2B5EF4-FFF2-40B4-BE49-F238E27FC236}">
                  <a16:creationId xmlns:a16="http://schemas.microsoft.com/office/drawing/2014/main" id="{94EA0CC0-A9D5-2475-365D-D54FD9F80C7D}"/>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solidFill>
              <a:srgbClr val="FFFFFF"/>
            </a:solidFill>
            <a:ln w="1804" cap="flat">
              <a:noFill/>
              <a:prstDash val="solid"/>
              <a:miter/>
            </a:ln>
          </p:spPr>
          <p:txBody>
            <a:bodyPr rtlCol="0" anchor="ctr"/>
            <a:lstStyle/>
            <a:p>
              <a:endParaRPr lang="en-US"/>
            </a:p>
          </p:txBody>
        </p:sp>
        <p:sp>
          <p:nvSpPr>
            <p:cNvPr id="158" name="Freeform 1062">
              <a:extLst>
                <a:ext uri="{FF2B5EF4-FFF2-40B4-BE49-F238E27FC236}">
                  <a16:creationId xmlns:a16="http://schemas.microsoft.com/office/drawing/2014/main" id="{31CE5387-AB1D-8A5A-A066-82645756FCB1}"/>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rgbClr val="FFFFFF"/>
            </a:solidFill>
            <a:ln w="1804" cap="flat">
              <a:noFill/>
              <a:prstDash val="solid"/>
              <a:miter/>
            </a:ln>
          </p:spPr>
          <p:txBody>
            <a:bodyPr rtlCol="0" anchor="ctr"/>
            <a:lstStyle/>
            <a:p>
              <a:endParaRPr lang="en-US"/>
            </a:p>
          </p:txBody>
        </p:sp>
        <p:sp>
          <p:nvSpPr>
            <p:cNvPr id="159" name="Freeform 1063">
              <a:extLst>
                <a:ext uri="{FF2B5EF4-FFF2-40B4-BE49-F238E27FC236}">
                  <a16:creationId xmlns:a16="http://schemas.microsoft.com/office/drawing/2014/main" id="{3EB643BC-222C-E267-ACBB-541DD060C8E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rgbClr val="FFFFFF"/>
            </a:solidFill>
            <a:ln w="1804" cap="flat">
              <a:noFill/>
              <a:prstDash val="solid"/>
              <a:miter/>
            </a:ln>
          </p:spPr>
          <p:txBody>
            <a:bodyPr rtlCol="0" anchor="ctr"/>
            <a:lstStyle/>
            <a:p>
              <a:endParaRPr lang="en-US"/>
            </a:p>
          </p:txBody>
        </p:sp>
        <p:sp>
          <p:nvSpPr>
            <p:cNvPr id="160" name="Freeform 1064">
              <a:extLst>
                <a:ext uri="{FF2B5EF4-FFF2-40B4-BE49-F238E27FC236}">
                  <a16:creationId xmlns:a16="http://schemas.microsoft.com/office/drawing/2014/main" id="{14A475A8-D153-CA61-4D85-1EBDF8A8977C}"/>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rgbClr val="FFFFFF"/>
            </a:solidFill>
            <a:ln w="1804" cap="flat">
              <a:noFill/>
              <a:prstDash val="solid"/>
              <a:miter/>
            </a:ln>
          </p:spPr>
          <p:txBody>
            <a:bodyPr rtlCol="0" anchor="ctr"/>
            <a:lstStyle/>
            <a:p>
              <a:endParaRPr lang="en-US"/>
            </a:p>
          </p:txBody>
        </p:sp>
        <p:sp>
          <p:nvSpPr>
            <p:cNvPr id="161" name="Freeform 1065">
              <a:extLst>
                <a:ext uri="{FF2B5EF4-FFF2-40B4-BE49-F238E27FC236}">
                  <a16:creationId xmlns:a16="http://schemas.microsoft.com/office/drawing/2014/main" id="{0FBA652E-D742-FE7A-16B4-B47166A33347}"/>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rgbClr val="FFFFFF"/>
            </a:solidFill>
            <a:ln w="1804" cap="flat">
              <a:noFill/>
              <a:prstDash val="solid"/>
              <a:miter/>
            </a:ln>
          </p:spPr>
          <p:txBody>
            <a:bodyPr rtlCol="0" anchor="ctr"/>
            <a:lstStyle/>
            <a:p>
              <a:endParaRPr lang="en-US"/>
            </a:p>
          </p:txBody>
        </p:sp>
        <p:sp>
          <p:nvSpPr>
            <p:cNvPr id="162" name="Freeform 1066">
              <a:extLst>
                <a:ext uri="{FF2B5EF4-FFF2-40B4-BE49-F238E27FC236}">
                  <a16:creationId xmlns:a16="http://schemas.microsoft.com/office/drawing/2014/main" id="{E5CF0C2C-7C67-AA18-A2E9-B21BB674AA8D}"/>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rgbClr val="FFFFFF"/>
            </a:solidFill>
            <a:ln w="1804" cap="flat">
              <a:noFill/>
              <a:prstDash val="solid"/>
              <a:miter/>
            </a:ln>
          </p:spPr>
          <p:txBody>
            <a:bodyPr rtlCol="0" anchor="ctr"/>
            <a:lstStyle/>
            <a:p>
              <a:endParaRPr lang="en-US"/>
            </a:p>
          </p:txBody>
        </p:sp>
        <p:sp>
          <p:nvSpPr>
            <p:cNvPr id="163" name="Freeform 1067">
              <a:extLst>
                <a:ext uri="{FF2B5EF4-FFF2-40B4-BE49-F238E27FC236}">
                  <a16:creationId xmlns:a16="http://schemas.microsoft.com/office/drawing/2014/main" id="{50EF0BD1-E2C7-8235-EA2D-702C34140F25}"/>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solidFill>
              <a:srgbClr val="FFFFFF"/>
            </a:solidFill>
            <a:ln w="1804" cap="flat">
              <a:noFill/>
              <a:prstDash val="solid"/>
              <a:miter/>
            </a:ln>
          </p:spPr>
          <p:txBody>
            <a:bodyPr rtlCol="0" anchor="ctr"/>
            <a:lstStyle/>
            <a:p>
              <a:endParaRPr lang="en-US"/>
            </a:p>
          </p:txBody>
        </p:sp>
        <p:sp>
          <p:nvSpPr>
            <p:cNvPr id="164" name="Freeform 1068">
              <a:extLst>
                <a:ext uri="{FF2B5EF4-FFF2-40B4-BE49-F238E27FC236}">
                  <a16:creationId xmlns:a16="http://schemas.microsoft.com/office/drawing/2014/main" id="{97C53F56-3F08-097A-E4D8-3EBB9B8562C8}"/>
                </a:ext>
              </a:extLst>
            </p:cNvPr>
            <p:cNvSpPr/>
            <p:nvPr/>
          </p:nvSpPr>
          <p:spPr>
            <a:xfrm>
              <a:off x="8280452" y="3886139"/>
              <a:ext cx="838300" cy="384069"/>
            </a:xfrm>
            <a:custGeom>
              <a:avLst/>
              <a:gdLst>
                <a:gd name="connsiteX0" fmla="*/ 802386 w 838300"/>
                <a:gd name="connsiteY0" fmla="*/ 12272 h 384069"/>
                <a:gd name="connsiteX1" fmla="*/ 695546 w 838300"/>
                <a:gd name="connsiteY1" fmla="*/ 44758 h 384069"/>
                <a:gd name="connsiteX2" fmla="*/ 586720 w 838300"/>
                <a:gd name="connsiteY2" fmla="*/ 71829 h 384069"/>
                <a:gd name="connsiteX3" fmla="*/ 379536 w 838300"/>
                <a:gd name="connsiteY3" fmla="*/ 138062 h 384069"/>
                <a:gd name="connsiteX4" fmla="*/ 185166 w 838300"/>
                <a:gd name="connsiteY4" fmla="*/ 192926 h 384069"/>
                <a:gd name="connsiteX5" fmla="*/ 31403 w 838300"/>
                <a:gd name="connsiteY5" fmla="*/ 210252 h 384069"/>
                <a:gd name="connsiteX6" fmla="*/ 181 w 838300"/>
                <a:gd name="connsiteY6" fmla="*/ 205198 h 384069"/>
                <a:gd name="connsiteX7" fmla="*/ 0 w 838300"/>
                <a:gd name="connsiteY7" fmla="*/ 209891 h 384069"/>
                <a:gd name="connsiteX8" fmla="*/ 0 w 838300"/>
                <a:gd name="connsiteY8" fmla="*/ 210071 h 384069"/>
                <a:gd name="connsiteX9" fmla="*/ 0 w 838300"/>
                <a:gd name="connsiteY9" fmla="*/ 212057 h 384069"/>
                <a:gd name="connsiteX10" fmla="*/ 0 w 838300"/>
                <a:gd name="connsiteY10" fmla="*/ 212237 h 384069"/>
                <a:gd name="connsiteX11" fmla="*/ 0 w 838300"/>
                <a:gd name="connsiteY11" fmla="*/ 214403 h 384069"/>
                <a:gd name="connsiteX12" fmla="*/ 0 w 838300"/>
                <a:gd name="connsiteY12" fmla="*/ 214403 h 384069"/>
                <a:gd name="connsiteX13" fmla="*/ 181 w 838300"/>
                <a:gd name="connsiteY13" fmla="*/ 216388 h 384069"/>
                <a:gd name="connsiteX14" fmla="*/ 181 w 838300"/>
                <a:gd name="connsiteY14" fmla="*/ 216749 h 384069"/>
                <a:gd name="connsiteX15" fmla="*/ 722 w 838300"/>
                <a:gd name="connsiteY15" fmla="*/ 220900 h 384069"/>
                <a:gd name="connsiteX16" fmla="*/ 722 w 838300"/>
                <a:gd name="connsiteY16" fmla="*/ 221260 h 384069"/>
                <a:gd name="connsiteX17" fmla="*/ 1083 w 838300"/>
                <a:gd name="connsiteY17" fmla="*/ 223065 h 384069"/>
                <a:gd name="connsiteX18" fmla="*/ 1083 w 838300"/>
                <a:gd name="connsiteY18" fmla="*/ 223427 h 384069"/>
                <a:gd name="connsiteX19" fmla="*/ 1625 w 838300"/>
                <a:gd name="connsiteY19" fmla="*/ 225592 h 384069"/>
                <a:gd name="connsiteX20" fmla="*/ 1625 w 838300"/>
                <a:gd name="connsiteY20" fmla="*/ 225772 h 384069"/>
                <a:gd name="connsiteX21" fmla="*/ 2166 w 838300"/>
                <a:gd name="connsiteY21" fmla="*/ 227758 h 384069"/>
                <a:gd name="connsiteX22" fmla="*/ 2346 w 838300"/>
                <a:gd name="connsiteY22" fmla="*/ 228299 h 384069"/>
                <a:gd name="connsiteX23" fmla="*/ 3971 w 838300"/>
                <a:gd name="connsiteY23" fmla="*/ 233172 h 384069"/>
                <a:gd name="connsiteX24" fmla="*/ 4151 w 838300"/>
                <a:gd name="connsiteY24" fmla="*/ 233713 h 384069"/>
                <a:gd name="connsiteX25" fmla="*/ 5053 w 838300"/>
                <a:gd name="connsiteY25" fmla="*/ 235879 h 384069"/>
                <a:gd name="connsiteX26" fmla="*/ 5234 w 838300"/>
                <a:gd name="connsiteY26" fmla="*/ 236421 h 384069"/>
                <a:gd name="connsiteX27" fmla="*/ 6497 w 838300"/>
                <a:gd name="connsiteY27" fmla="*/ 239128 h 384069"/>
                <a:gd name="connsiteX28" fmla="*/ 6858 w 838300"/>
                <a:gd name="connsiteY28" fmla="*/ 239669 h 384069"/>
                <a:gd name="connsiteX29" fmla="*/ 7941 w 838300"/>
                <a:gd name="connsiteY29" fmla="*/ 242015 h 384069"/>
                <a:gd name="connsiteX30" fmla="*/ 8302 w 838300"/>
                <a:gd name="connsiteY30" fmla="*/ 242917 h 384069"/>
                <a:gd name="connsiteX31" fmla="*/ 9926 w 838300"/>
                <a:gd name="connsiteY31" fmla="*/ 245986 h 384069"/>
                <a:gd name="connsiteX32" fmla="*/ 51255 w 838300"/>
                <a:gd name="connsiteY32" fmla="*/ 353548 h 384069"/>
                <a:gd name="connsiteX33" fmla="*/ 121459 w 838300"/>
                <a:gd name="connsiteY33" fmla="*/ 376288 h 384069"/>
                <a:gd name="connsiteX34" fmla="*/ 162065 w 838300"/>
                <a:gd name="connsiteY34" fmla="*/ 356977 h 384069"/>
                <a:gd name="connsiteX35" fmla="*/ 262770 w 838300"/>
                <a:gd name="connsiteY35" fmla="*/ 313663 h 384069"/>
                <a:gd name="connsiteX36" fmla="*/ 279013 w 838300"/>
                <a:gd name="connsiteY36" fmla="*/ 287675 h 384069"/>
                <a:gd name="connsiteX37" fmla="*/ 351021 w 838300"/>
                <a:gd name="connsiteY37" fmla="*/ 242015 h 384069"/>
                <a:gd name="connsiteX38" fmla="*/ 373942 w 838300"/>
                <a:gd name="connsiteY38" fmla="*/ 259341 h 384069"/>
                <a:gd name="connsiteX39" fmla="*/ 447395 w 838300"/>
                <a:gd name="connsiteY39" fmla="*/ 224690 h 384069"/>
                <a:gd name="connsiteX40" fmla="*/ 468149 w 838300"/>
                <a:gd name="connsiteY40" fmla="*/ 199423 h 384069"/>
                <a:gd name="connsiteX41" fmla="*/ 516696 w 838300"/>
                <a:gd name="connsiteY41" fmla="*/ 118030 h 384069"/>
                <a:gd name="connsiteX42" fmla="*/ 638336 w 838300"/>
                <a:gd name="connsiteY42" fmla="*/ 113518 h 384069"/>
                <a:gd name="connsiteX43" fmla="*/ 670460 w 838300"/>
                <a:gd name="connsiteY43" fmla="*/ 122722 h 384069"/>
                <a:gd name="connsiteX44" fmla="*/ 696268 w 838300"/>
                <a:gd name="connsiteY44" fmla="*/ 111352 h 384069"/>
                <a:gd name="connsiteX45" fmla="*/ 717744 w 838300"/>
                <a:gd name="connsiteY45" fmla="*/ 88251 h 384069"/>
                <a:gd name="connsiteX46" fmla="*/ 777481 w 838300"/>
                <a:gd name="connsiteY46" fmla="*/ 64248 h 384069"/>
                <a:gd name="connsiteX47" fmla="*/ 822238 w 838300"/>
                <a:gd name="connsiteY47" fmla="*/ 58473 h 384069"/>
                <a:gd name="connsiteX48" fmla="*/ 830901 w 838300"/>
                <a:gd name="connsiteY48" fmla="*/ 28876 h 384069"/>
                <a:gd name="connsiteX49" fmla="*/ 832164 w 838300"/>
                <a:gd name="connsiteY49" fmla="*/ 17687 h 384069"/>
                <a:gd name="connsiteX50" fmla="*/ 833067 w 838300"/>
                <a:gd name="connsiteY50" fmla="*/ 13355 h 384069"/>
                <a:gd name="connsiteX51" fmla="*/ 833428 w 838300"/>
                <a:gd name="connsiteY51" fmla="*/ 12092 h 384069"/>
                <a:gd name="connsiteX52" fmla="*/ 834330 w 838300"/>
                <a:gd name="connsiteY52" fmla="*/ 9024 h 384069"/>
                <a:gd name="connsiteX53" fmla="*/ 834691 w 838300"/>
                <a:gd name="connsiteY53" fmla="*/ 7941 h 384069"/>
                <a:gd name="connsiteX54" fmla="*/ 836135 w 838300"/>
                <a:gd name="connsiteY54" fmla="*/ 4512 h 384069"/>
                <a:gd name="connsiteX55" fmla="*/ 836315 w 838300"/>
                <a:gd name="connsiteY55" fmla="*/ 3970 h 384069"/>
                <a:gd name="connsiteX56" fmla="*/ 838300 w 838300"/>
                <a:gd name="connsiteY56" fmla="*/ 0 h 384069"/>
                <a:gd name="connsiteX57" fmla="*/ 838300 w 838300"/>
                <a:gd name="connsiteY57" fmla="*/ 0 h 384069"/>
                <a:gd name="connsiteX58" fmla="*/ 802386 w 838300"/>
                <a:gd name="connsiteY58" fmla="*/ 12272 h 38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838300" h="384069">
                  <a:moveTo>
                    <a:pt x="802386" y="12272"/>
                  </a:moveTo>
                  <a:cubicBezTo>
                    <a:pt x="767013" y="23822"/>
                    <a:pt x="731460" y="34832"/>
                    <a:pt x="695546" y="44758"/>
                  </a:cubicBezTo>
                  <a:cubicBezTo>
                    <a:pt x="659451" y="54684"/>
                    <a:pt x="622815" y="62083"/>
                    <a:pt x="586720" y="71829"/>
                  </a:cubicBezTo>
                  <a:cubicBezTo>
                    <a:pt x="516696" y="90778"/>
                    <a:pt x="448297" y="115142"/>
                    <a:pt x="379536" y="138062"/>
                  </a:cubicBezTo>
                  <a:cubicBezTo>
                    <a:pt x="315468" y="159358"/>
                    <a:pt x="251039" y="177767"/>
                    <a:pt x="185166" y="192926"/>
                  </a:cubicBezTo>
                  <a:cubicBezTo>
                    <a:pt x="135536" y="204296"/>
                    <a:pt x="82657" y="215666"/>
                    <a:pt x="31403" y="210252"/>
                  </a:cubicBezTo>
                  <a:cubicBezTo>
                    <a:pt x="20935" y="209169"/>
                    <a:pt x="10287" y="207545"/>
                    <a:pt x="181" y="205198"/>
                  </a:cubicBezTo>
                  <a:cubicBezTo>
                    <a:pt x="0" y="206823"/>
                    <a:pt x="0" y="208447"/>
                    <a:pt x="0" y="209891"/>
                  </a:cubicBezTo>
                  <a:cubicBezTo>
                    <a:pt x="0" y="209891"/>
                    <a:pt x="0" y="210071"/>
                    <a:pt x="0" y="210071"/>
                  </a:cubicBezTo>
                  <a:cubicBezTo>
                    <a:pt x="0" y="210793"/>
                    <a:pt x="0" y="211334"/>
                    <a:pt x="0" y="212057"/>
                  </a:cubicBezTo>
                  <a:cubicBezTo>
                    <a:pt x="0" y="212057"/>
                    <a:pt x="0" y="212237"/>
                    <a:pt x="0" y="212237"/>
                  </a:cubicBezTo>
                  <a:cubicBezTo>
                    <a:pt x="0" y="212959"/>
                    <a:pt x="0" y="213681"/>
                    <a:pt x="0" y="214403"/>
                  </a:cubicBezTo>
                  <a:cubicBezTo>
                    <a:pt x="0" y="214403"/>
                    <a:pt x="0" y="214403"/>
                    <a:pt x="0" y="214403"/>
                  </a:cubicBezTo>
                  <a:cubicBezTo>
                    <a:pt x="0" y="215125"/>
                    <a:pt x="0" y="215666"/>
                    <a:pt x="181" y="216388"/>
                  </a:cubicBezTo>
                  <a:cubicBezTo>
                    <a:pt x="181" y="216568"/>
                    <a:pt x="181" y="216568"/>
                    <a:pt x="181" y="216749"/>
                  </a:cubicBezTo>
                  <a:cubicBezTo>
                    <a:pt x="361" y="218193"/>
                    <a:pt x="361" y="219456"/>
                    <a:pt x="722" y="220900"/>
                  </a:cubicBezTo>
                  <a:cubicBezTo>
                    <a:pt x="722" y="221080"/>
                    <a:pt x="722" y="221080"/>
                    <a:pt x="722" y="221260"/>
                  </a:cubicBezTo>
                  <a:cubicBezTo>
                    <a:pt x="902" y="221802"/>
                    <a:pt x="902" y="222524"/>
                    <a:pt x="1083" y="223065"/>
                  </a:cubicBezTo>
                  <a:cubicBezTo>
                    <a:pt x="1083" y="223246"/>
                    <a:pt x="1083" y="223246"/>
                    <a:pt x="1083" y="223427"/>
                  </a:cubicBezTo>
                  <a:cubicBezTo>
                    <a:pt x="1264" y="224148"/>
                    <a:pt x="1444" y="224870"/>
                    <a:pt x="1625" y="225592"/>
                  </a:cubicBezTo>
                  <a:cubicBezTo>
                    <a:pt x="1625" y="225592"/>
                    <a:pt x="1625" y="225772"/>
                    <a:pt x="1625" y="225772"/>
                  </a:cubicBezTo>
                  <a:cubicBezTo>
                    <a:pt x="1805" y="226494"/>
                    <a:pt x="1985" y="227036"/>
                    <a:pt x="2166" y="227758"/>
                  </a:cubicBezTo>
                  <a:cubicBezTo>
                    <a:pt x="2166" y="227938"/>
                    <a:pt x="2346" y="228119"/>
                    <a:pt x="2346" y="228299"/>
                  </a:cubicBezTo>
                  <a:cubicBezTo>
                    <a:pt x="2888" y="229743"/>
                    <a:pt x="3429" y="231367"/>
                    <a:pt x="3971" y="233172"/>
                  </a:cubicBezTo>
                  <a:cubicBezTo>
                    <a:pt x="3971" y="233353"/>
                    <a:pt x="4151" y="233533"/>
                    <a:pt x="4151" y="233713"/>
                  </a:cubicBezTo>
                  <a:cubicBezTo>
                    <a:pt x="4512" y="234435"/>
                    <a:pt x="4692" y="235157"/>
                    <a:pt x="5053" y="235879"/>
                  </a:cubicBezTo>
                  <a:cubicBezTo>
                    <a:pt x="5053" y="236060"/>
                    <a:pt x="5234" y="236240"/>
                    <a:pt x="5234" y="236421"/>
                  </a:cubicBezTo>
                  <a:cubicBezTo>
                    <a:pt x="5595" y="237323"/>
                    <a:pt x="5956" y="238225"/>
                    <a:pt x="6497" y="239128"/>
                  </a:cubicBezTo>
                  <a:cubicBezTo>
                    <a:pt x="6497" y="239308"/>
                    <a:pt x="6678" y="239488"/>
                    <a:pt x="6858" y="239669"/>
                  </a:cubicBezTo>
                  <a:cubicBezTo>
                    <a:pt x="7219" y="240391"/>
                    <a:pt x="7580" y="241293"/>
                    <a:pt x="7941" y="242015"/>
                  </a:cubicBezTo>
                  <a:cubicBezTo>
                    <a:pt x="8121" y="242376"/>
                    <a:pt x="8121" y="242556"/>
                    <a:pt x="8302" y="242917"/>
                  </a:cubicBezTo>
                  <a:cubicBezTo>
                    <a:pt x="8843" y="244000"/>
                    <a:pt x="9385" y="244903"/>
                    <a:pt x="9926" y="245986"/>
                  </a:cubicBezTo>
                  <a:cubicBezTo>
                    <a:pt x="27432" y="280276"/>
                    <a:pt x="33749" y="319078"/>
                    <a:pt x="51255" y="353548"/>
                  </a:cubicBezTo>
                  <a:cubicBezTo>
                    <a:pt x="66414" y="383326"/>
                    <a:pt x="91681" y="392169"/>
                    <a:pt x="121459" y="376288"/>
                  </a:cubicBezTo>
                  <a:cubicBezTo>
                    <a:pt x="134814" y="369249"/>
                    <a:pt x="148891" y="363835"/>
                    <a:pt x="162065" y="356977"/>
                  </a:cubicBezTo>
                  <a:cubicBezTo>
                    <a:pt x="194371" y="339832"/>
                    <a:pt x="231187" y="332974"/>
                    <a:pt x="262770" y="313663"/>
                  </a:cubicBezTo>
                  <a:cubicBezTo>
                    <a:pt x="273598" y="307166"/>
                    <a:pt x="278471" y="301030"/>
                    <a:pt x="279013" y="287675"/>
                  </a:cubicBezTo>
                  <a:cubicBezTo>
                    <a:pt x="280276" y="252843"/>
                    <a:pt x="319258" y="227397"/>
                    <a:pt x="351021" y="242015"/>
                  </a:cubicBezTo>
                  <a:cubicBezTo>
                    <a:pt x="364918" y="248512"/>
                    <a:pt x="361670" y="262950"/>
                    <a:pt x="373942" y="259341"/>
                  </a:cubicBezTo>
                  <a:cubicBezTo>
                    <a:pt x="393794" y="253566"/>
                    <a:pt x="424113" y="234435"/>
                    <a:pt x="447395" y="224690"/>
                  </a:cubicBezTo>
                  <a:cubicBezTo>
                    <a:pt x="463457" y="214764"/>
                    <a:pt x="467247" y="212959"/>
                    <a:pt x="468149" y="199423"/>
                  </a:cubicBezTo>
                  <a:cubicBezTo>
                    <a:pt x="470495" y="165675"/>
                    <a:pt x="488181" y="134272"/>
                    <a:pt x="516696" y="118030"/>
                  </a:cubicBezTo>
                  <a:cubicBezTo>
                    <a:pt x="556220" y="95651"/>
                    <a:pt x="597007" y="87891"/>
                    <a:pt x="638336" y="113518"/>
                  </a:cubicBezTo>
                  <a:cubicBezTo>
                    <a:pt x="648984" y="120195"/>
                    <a:pt x="659451" y="127595"/>
                    <a:pt x="670460" y="122722"/>
                  </a:cubicBezTo>
                  <a:cubicBezTo>
                    <a:pt x="679123" y="118932"/>
                    <a:pt x="687244" y="113879"/>
                    <a:pt x="696268" y="111352"/>
                  </a:cubicBezTo>
                  <a:cubicBezTo>
                    <a:pt x="708721" y="107923"/>
                    <a:pt x="713773" y="99982"/>
                    <a:pt x="717744" y="88251"/>
                  </a:cubicBezTo>
                  <a:cubicBezTo>
                    <a:pt x="727850" y="58473"/>
                    <a:pt x="748063" y="51074"/>
                    <a:pt x="777481" y="64248"/>
                  </a:cubicBezTo>
                  <a:cubicBezTo>
                    <a:pt x="795709" y="72370"/>
                    <a:pt x="806898" y="64248"/>
                    <a:pt x="822238" y="58473"/>
                  </a:cubicBezTo>
                  <a:cubicBezTo>
                    <a:pt x="837037" y="52879"/>
                    <a:pt x="828194" y="38802"/>
                    <a:pt x="830901" y="28876"/>
                  </a:cubicBezTo>
                  <a:cubicBezTo>
                    <a:pt x="831803" y="25266"/>
                    <a:pt x="831443" y="21476"/>
                    <a:pt x="832164" y="17687"/>
                  </a:cubicBezTo>
                  <a:cubicBezTo>
                    <a:pt x="832525" y="16243"/>
                    <a:pt x="832706" y="14799"/>
                    <a:pt x="833067" y="13355"/>
                  </a:cubicBezTo>
                  <a:cubicBezTo>
                    <a:pt x="833247" y="12994"/>
                    <a:pt x="833247" y="12633"/>
                    <a:pt x="833428" y="12092"/>
                  </a:cubicBezTo>
                  <a:cubicBezTo>
                    <a:pt x="833788" y="11009"/>
                    <a:pt x="833969" y="10106"/>
                    <a:pt x="834330" y="9024"/>
                  </a:cubicBezTo>
                  <a:cubicBezTo>
                    <a:pt x="834511" y="8663"/>
                    <a:pt x="834511" y="8302"/>
                    <a:pt x="834691" y="7941"/>
                  </a:cubicBezTo>
                  <a:cubicBezTo>
                    <a:pt x="835052" y="6858"/>
                    <a:pt x="835593" y="5594"/>
                    <a:pt x="836135" y="4512"/>
                  </a:cubicBezTo>
                  <a:cubicBezTo>
                    <a:pt x="836135" y="4331"/>
                    <a:pt x="836315" y="4151"/>
                    <a:pt x="836315" y="3970"/>
                  </a:cubicBezTo>
                  <a:cubicBezTo>
                    <a:pt x="836857" y="2707"/>
                    <a:pt x="837579" y="1263"/>
                    <a:pt x="838300" y="0"/>
                  </a:cubicBezTo>
                  <a:lnTo>
                    <a:pt x="838300" y="0"/>
                  </a:lnTo>
                  <a:cubicBezTo>
                    <a:pt x="826389" y="4331"/>
                    <a:pt x="814478" y="8302"/>
                    <a:pt x="802386" y="12272"/>
                  </a:cubicBezTo>
                  <a:close/>
                </a:path>
              </a:pathLst>
            </a:custGeom>
            <a:solidFill>
              <a:srgbClr val="FFFFFF"/>
            </a:solidFill>
            <a:ln w="1804" cap="flat">
              <a:noFill/>
              <a:prstDash val="solid"/>
              <a:miter/>
            </a:ln>
          </p:spPr>
          <p:txBody>
            <a:bodyPr rtlCol="0" anchor="ctr"/>
            <a:lstStyle/>
            <a:p>
              <a:endParaRPr lang="en-US"/>
            </a:p>
          </p:txBody>
        </p:sp>
        <p:sp>
          <p:nvSpPr>
            <p:cNvPr id="165" name="Freeform 1069">
              <a:extLst>
                <a:ext uri="{FF2B5EF4-FFF2-40B4-BE49-F238E27FC236}">
                  <a16:creationId xmlns:a16="http://schemas.microsoft.com/office/drawing/2014/main" id="{8BAFFFA3-E224-64D0-C42B-D5ED9371A8A4}"/>
                </a:ext>
              </a:extLst>
            </p:cNvPr>
            <p:cNvSpPr/>
            <p:nvPr/>
          </p:nvSpPr>
          <p:spPr>
            <a:xfrm>
              <a:off x="9166759" y="3514003"/>
              <a:ext cx="513929" cy="388756"/>
            </a:xfrm>
            <a:custGeom>
              <a:avLst/>
              <a:gdLst>
                <a:gd name="connsiteX0" fmla="*/ 469412 w 513929"/>
                <a:gd name="connsiteY0" fmla="*/ 36817 h 388756"/>
                <a:gd name="connsiteX1" fmla="*/ 467246 w 513929"/>
                <a:gd name="connsiteY1" fmla="*/ 36095 h 388756"/>
                <a:gd name="connsiteX2" fmla="*/ 466344 w 513929"/>
                <a:gd name="connsiteY2" fmla="*/ 35734 h 388756"/>
                <a:gd name="connsiteX3" fmla="*/ 464900 w 513929"/>
                <a:gd name="connsiteY3" fmla="*/ 35192 h 388756"/>
                <a:gd name="connsiteX4" fmla="*/ 463817 w 513929"/>
                <a:gd name="connsiteY4" fmla="*/ 34832 h 388756"/>
                <a:gd name="connsiteX5" fmla="*/ 462374 w 513929"/>
                <a:gd name="connsiteY5" fmla="*/ 34470 h 388756"/>
                <a:gd name="connsiteX6" fmla="*/ 461110 w 513929"/>
                <a:gd name="connsiteY6" fmla="*/ 34110 h 388756"/>
                <a:gd name="connsiteX7" fmla="*/ 459486 w 513929"/>
                <a:gd name="connsiteY7" fmla="*/ 33568 h 388756"/>
                <a:gd name="connsiteX8" fmla="*/ 458223 w 513929"/>
                <a:gd name="connsiteY8" fmla="*/ 33207 h 388756"/>
                <a:gd name="connsiteX9" fmla="*/ 456598 w 513929"/>
                <a:gd name="connsiteY9" fmla="*/ 32666 h 388756"/>
                <a:gd name="connsiteX10" fmla="*/ 455155 w 513929"/>
                <a:gd name="connsiteY10" fmla="*/ 32124 h 388756"/>
                <a:gd name="connsiteX11" fmla="*/ 453711 w 513929"/>
                <a:gd name="connsiteY11" fmla="*/ 31763 h 388756"/>
                <a:gd name="connsiteX12" fmla="*/ 452087 w 513929"/>
                <a:gd name="connsiteY12" fmla="*/ 31222 h 388756"/>
                <a:gd name="connsiteX13" fmla="*/ 450823 w 513929"/>
                <a:gd name="connsiteY13" fmla="*/ 30861 h 388756"/>
                <a:gd name="connsiteX14" fmla="*/ 449018 w 513929"/>
                <a:gd name="connsiteY14" fmla="*/ 30320 h 388756"/>
                <a:gd name="connsiteX15" fmla="*/ 447755 w 513929"/>
                <a:gd name="connsiteY15" fmla="*/ 29959 h 388756"/>
                <a:gd name="connsiteX16" fmla="*/ 445770 w 513929"/>
                <a:gd name="connsiteY16" fmla="*/ 29417 h 388756"/>
                <a:gd name="connsiteX17" fmla="*/ 444506 w 513929"/>
                <a:gd name="connsiteY17" fmla="*/ 29056 h 388756"/>
                <a:gd name="connsiteX18" fmla="*/ 442161 w 513929"/>
                <a:gd name="connsiteY18" fmla="*/ 28335 h 388756"/>
                <a:gd name="connsiteX19" fmla="*/ 440897 w 513929"/>
                <a:gd name="connsiteY19" fmla="*/ 27973 h 388756"/>
                <a:gd name="connsiteX20" fmla="*/ 438551 w 513929"/>
                <a:gd name="connsiteY20" fmla="*/ 27251 h 388756"/>
                <a:gd name="connsiteX21" fmla="*/ 437468 w 513929"/>
                <a:gd name="connsiteY21" fmla="*/ 26891 h 388756"/>
                <a:gd name="connsiteX22" fmla="*/ 423933 w 513929"/>
                <a:gd name="connsiteY22" fmla="*/ 22740 h 388756"/>
                <a:gd name="connsiteX23" fmla="*/ 423391 w 513929"/>
                <a:gd name="connsiteY23" fmla="*/ 22559 h 388756"/>
                <a:gd name="connsiteX24" fmla="*/ 419963 w 513929"/>
                <a:gd name="connsiteY24" fmla="*/ 21476 h 388756"/>
                <a:gd name="connsiteX25" fmla="*/ 419240 w 513929"/>
                <a:gd name="connsiteY25" fmla="*/ 21296 h 388756"/>
                <a:gd name="connsiteX26" fmla="*/ 415811 w 513929"/>
                <a:gd name="connsiteY26" fmla="*/ 20213 h 388756"/>
                <a:gd name="connsiteX27" fmla="*/ 415089 w 513929"/>
                <a:gd name="connsiteY27" fmla="*/ 20033 h 388756"/>
                <a:gd name="connsiteX28" fmla="*/ 411480 w 513929"/>
                <a:gd name="connsiteY28" fmla="*/ 18950 h 388756"/>
                <a:gd name="connsiteX29" fmla="*/ 410939 w 513929"/>
                <a:gd name="connsiteY29" fmla="*/ 18769 h 388756"/>
                <a:gd name="connsiteX30" fmla="*/ 407329 w 513929"/>
                <a:gd name="connsiteY30" fmla="*/ 17687 h 388756"/>
                <a:gd name="connsiteX31" fmla="*/ 406607 w 513929"/>
                <a:gd name="connsiteY31" fmla="*/ 17506 h 388756"/>
                <a:gd name="connsiteX32" fmla="*/ 402818 w 513929"/>
                <a:gd name="connsiteY32" fmla="*/ 16423 h 388756"/>
                <a:gd name="connsiteX33" fmla="*/ 402818 w 513929"/>
                <a:gd name="connsiteY33" fmla="*/ 16423 h 388756"/>
                <a:gd name="connsiteX34" fmla="*/ 371595 w 513929"/>
                <a:gd name="connsiteY34" fmla="*/ 7039 h 388756"/>
                <a:gd name="connsiteX35" fmla="*/ 371235 w 513929"/>
                <a:gd name="connsiteY35" fmla="*/ 6858 h 388756"/>
                <a:gd name="connsiteX36" fmla="*/ 366903 w 513929"/>
                <a:gd name="connsiteY36" fmla="*/ 5595 h 388756"/>
                <a:gd name="connsiteX37" fmla="*/ 366542 w 513929"/>
                <a:gd name="connsiteY37" fmla="*/ 5414 h 388756"/>
                <a:gd name="connsiteX38" fmla="*/ 362211 w 513929"/>
                <a:gd name="connsiteY38" fmla="*/ 4151 h 388756"/>
                <a:gd name="connsiteX39" fmla="*/ 361850 w 513929"/>
                <a:gd name="connsiteY39" fmla="*/ 3971 h 388756"/>
                <a:gd name="connsiteX40" fmla="*/ 357699 w 513929"/>
                <a:gd name="connsiteY40" fmla="*/ 2707 h 388756"/>
                <a:gd name="connsiteX41" fmla="*/ 356797 w 513929"/>
                <a:gd name="connsiteY41" fmla="*/ 2527 h 388756"/>
                <a:gd name="connsiteX42" fmla="*/ 352826 w 513929"/>
                <a:gd name="connsiteY42" fmla="*/ 1263 h 388756"/>
                <a:gd name="connsiteX43" fmla="*/ 352104 w 513929"/>
                <a:gd name="connsiteY43" fmla="*/ 1083 h 388756"/>
                <a:gd name="connsiteX44" fmla="*/ 348134 w 513929"/>
                <a:gd name="connsiteY44" fmla="*/ 0 h 388756"/>
                <a:gd name="connsiteX45" fmla="*/ 347773 w 513929"/>
                <a:gd name="connsiteY45" fmla="*/ 0 h 388756"/>
                <a:gd name="connsiteX46" fmla="*/ 397403 w 513929"/>
                <a:gd name="connsiteY46" fmla="*/ 161704 h 388756"/>
                <a:gd name="connsiteX47" fmla="*/ 351743 w 513929"/>
                <a:gd name="connsiteY47" fmla="*/ 232631 h 388756"/>
                <a:gd name="connsiteX48" fmla="*/ 277388 w 513929"/>
                <a:gd name="connsiteY48" fmla="*/ 273959 h 388756"/>
                <a:gd name="connsiteX49" fmla="*/ 211154 w 513929"/>
                <a:gd name="connsiteY49" fmla="*/ 292368 h 388756"/>
                <a:gd name="connsiteX50" fmla="*/ 130843 w 513929"/>
                <a:gd name="connsiteY50" fmla="*/ 313663 h 388756"/>
                <a:gd name="connsiteX51" fmla="*/ 0 w 513929"/>
                <a:gd name="connsiteY51" fmla="*/ 356255 h 388756"/>
                <a:gd name="connsiteX52" fmla="*/ 12092 w 513929"/>
                <a:gd name="connsiteY52" fmla="*/ 370874 h 388756"/>
                <a:gd name="connsiteX53" fmla="*/ 13536 w 513929"/>
                <a:gd name="connsiteY53" fmla="*/ 373400 h 388756"/>
                <a:gd name="connsiteX54" fmla="*/ 33568 w 513929"/>
                <a:gd name="connsiteY54" fmla="*/ 386936 h 388756"/>
                <a:gd name="connsiteX55" fmla="*/ 172352 w 513929"/>
                <a:gd name="connsiteY55" fmla="*/ 327199 h 388756"/>
                <a:gd name="connsiteX56" fmla="*/ 206642 w 513929"/>
                <a:gd name="connsiteY56" fmla="*/ 319980 h 388756"/>
                <a:gd name="connsiteX57" fmla="*/ 301030 w 513929"/>
                <a:gd name="connsiteY57" fmla="*/ 291645 h 388756"/>
                <a:gd name="connsiteX58" fmla="*/ 318355 w 513929"/>
                <a:gd name="connsiteY58" fmla="*/ 338749 h 388756"/>
                <a:gd name="connsiteX59" fmla="*/ 352285 w 513929"/>
                <a:gd name="connsiteY59" fmla="*/ 342359 h 388756"/>
                <a:gd name="connsiteX60" fmla="*/ 497566 w 513929"/>
                <a:gd name="connsiteY60" fmla="*/ 115142 h 388756"/>
                <a:gd name="connsiteX61" fmla="*/ 469412 w 513929"/>
                <a:gd name="connsiteY61" fmla="*/ 36817 h 38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13929" h="388756">
                  <a:moveTo>
                    <a:pt x="469412" y="36817"/>
                  </a:moveTo>
                  <a:cubicBezTo>
                    <a:pt x="468691" y="36636"/>
                    <a:pt x="467968" y="36275"/>
                    <a:pt x="467246" y="36095"/>
                  </a:cubicBezTo>
                  <a:cubicBezTo>
                    <a:pt x="466886" y="36095"/>
                    <a:pt x="466705" y="35914"/>
                    <a:pt x="466344" y="35734"/>
                  </a:cubicBezTo>
                  <a:cubicBezTo>
                    <a:pt x="465803" y="35553"/>
                    <a:pt x="465441" y="35373"/>
                    <a:pt x="464900" y="35192"/>
                  </a:cubicBezTo>
                  <a:cubicBezTo>
                    <a:pt x="464539" y="35012"/>
                    <a:pt x="464179" y="35012"/>
                    <a:pt x="463817" y="34832"/>
                  </a:cubicBezTo>
                  <a:cubicBezTo>
                    <a:pt x="463276" y="34651"/>
                    <a:pt x="462915" y="34470"/>
                    <a:pt x="462374" y="34470"/>
                  </a:cubicBezTo>
                  <a:cubicBezTo>
                    <a:pt x="462013" y="34290"/>
                    <a:pt x="461651" y="34290"/>
                    <a:pt x="461110" y="34110"/>
                  </a:cubicBezTo>
                  <a:cubicBezTo>
                    <a:pt x="460569" y="33929"/>
                    <a:pt x="460027" y="33749"/>
                    <a:pt x="459486" y="33568"/>
                  </a:cubicBezTo>
                  <a:cubicBezTo>
                    <a:pt x="459125" y="33388"/>
                    <a:pt x="458764" y="33388"/>
                    <a:pt x="458223" y="33207"/>
                  </a:cubicBezTo>
                  <a:cubicBezTo>
                    <a:pt x="457681" y="33027"/>
                    <a:pt x="457139" y="32846"/>
                    <a:pt x="456598" y="32666"/>
                  </a:cubicBezTo>
                  <a:cubicBezTo>
                    <a:pt x="456057" y="32485"/>
                    <a:pt x="455696" y="32305"/>
                    <a:pt x="455155" y="32124"/>
                  </a:cubicBezTo>
                  <a:cubicBezTo>
                    <a:pt x="454613" y="31944"/>
                    <a:pt x="454253" y="31763"/>
                    <a:pt x="453711" y="31763"/>
                  </a:cubicBezTo>
                  <a:cubicBezTo>
                    <a:pt x="453170" y="31583"/>
                    <a:pt x="452628" y="31402"/>
                    <a:pt x="452087" y="31222"/>
                  </a:cubicBezTo>
                  <a:cubicBezTo>
                    <a:pt x="451725" y="31042"/>
                    <a:pt x="451184" y="30861"/>
                    <a:pt x="450823" y="30861"/>
                  </a:cubicBezTo>
                  <a:cubicBezTo>
                    <a:pt x="450282" y="30681"/>
                    <a:pt x="449560" y="30500"/>
                    <a:pt x="449018" y="30320"/>
                  </a:cubicBezTo>
                  <a:cubicBezTo>
                    <a:pt x="448658" y="30139"/>
                    <a:pt x="448116" y="29959"/>
                    <a:pt x="447755" y="29959"/>
                  </a:cubicBezTo>
                  <a:cubicBezTo>
                    <a:pt x="447034" y="29778"/>
                    <a:pt x="446492" y="29598"/>
                    <a:pt x="445770" y="29417"/>
                  </a:cubicBezTo>
                  <a:cubicBezTo>
                    <a:pt x="445409" y="29237"/>
                    <a:pt x="445048" y="29237"/>
                    <a:pt x="444506" y="29056"/>
                  </a:cubicBezTo>
                  <a:cubicBezTo>
                    <a:pt x="443785" y="28876"/>
                    <a:pt x="443063" y="28515"/>
                    <a:pt x="442161" y="28335"/>
                  </a:cubicBezTo>
                  <a:cubicBezTo>
                    <a:pt x="441799" y="28154"/>
                    <a:pt x="441439" y="28154"/>
                    <a:pt x="440897" y="27973"/>
                  </a:cubicBezTo>
                  <a:cubicBezTo>
                    <a:pt x="440175" y="27793"/>
                    <a:pt x="439453" y="27432"/>
                    <a:pt x="438551" y="27251"/>
                  </a:cubicBezTo>
                  <a:cubicBezTo>
                    <a:pt x="438190" y="27071"/>
                    <a:pt x="437829" y="27071"/>
                    <a:pt x="437468" y="26891"/>
                  </a:cubicBezTo>
                  <a:cubicBezTo>
                    <a:pt x="433137" y="25627"/>
                    <a:pt x="428625" y="24184"/>
                    <a:pt x="423933" y="22740"/>
                  </a:cubicBezTo>
                  <a:cubicBezTo>
                    <a:pt x="423752" y="22740"/>
                    <a:pt x="423572" y="22559"/>
                    <a:pt x="423391" y="22559"/>
                  </a:cubicBezTo>
                  <a:cubicBezTo>
                    <a:pt x="422308" y="22198"/>
                    <a:pt x="421225" y="21837"/>
                    <a:pt x="419963" y="21476"/>
                  </a:cubicBezTo>
                  <a:cubicBezTo>
                    <a:pt x="419782" y="21476"/>
                    <a:pt x="419421" y="21296"/>
                    <a:pt x="419240" y="21296"/>
                  </a:cubicBezTo>
                  <a:cubicBezTo>
                    <a:pt x="418158" y="20935"/>
                    <a:pt x="416894" y="20574"/>
                    <a:pt x="415811" y="20213"/>
                  </a:cubicBezTo>
                  <a:cubicBezTo>
                    <a:pt x="415631" y="20213"/>
                    <a:pt x="415270" y="20033"/>
                    <a:pt x="415089" y="20033"/>
                  </a:cubicBezTo>
                  <a:cubicBezTo>
                    <a:pt x="413826" y="19672"/>
                    <a:pt x="412744" y="19311"/>
                    <a:pt x="411480" y="18950"/>
                  </a:cubicBezTo>
                  <a:cubicBezTo>
                    <a:pt x="411299" y="18950"/>
                    <a:pt x="411119" y="18769"/>
                    <a:pt x="410939" y="18769"/>
                  </a:cubicBezTo>
                  <a:cubicBezTo>
                    <a:pt x="409675" y="18408"/>
                    <a:pt x="408412" y="18047"/>
                    <a:pt x="407329" y="17687"/>
                  </a:cubicBezTo>
                  <a:cubicBezTo>
                    <a:pt x="407149" y="17687"/>
                    <a:pt x="406968" y="17506"/>
                    <a:pt x="406607" y="17506"/>
                  </a:cubicBezTo>
                  <a:cubicBezTo>
                    <a:pt x="405344" y="17145"/>
                    <a:pt x="404080" y="16784"/>
                    <a:pt x="402818" y="16423"/>
                  </a:cubicBezTo>
                  <a:cubicBezTo>
                    <a:pt x="402818" y="16423"/>
                    <a:pt x="402818" y="16423"/>
                    <a:pt x="402818" y="16423"/>
                  </a:cubicBezTo>
                  <a:cubicBezTo>
                    <a:pt x="392892" y="13355"/>
                    <a:pt x="382424" y="10287"/>
                    <a:pt x="371595" y="7039"/>
                  </a:cubicBezTo>
                  <a:cubicBezTo>
                    <a:pt x="371414" y="7039"/>
                    <a:pt x="371414" y="7039"/>
                    <a:pt x="371235" y="6858"/>
                  </a:cubicBezTo>
                  <a:cubicBezTo>
                    <a:pt x="369790" y="6497"/>
                    <a:pt x="368347" y="5956"/>
                    <a:pt x="366903" y="5595"/>
                  </a:cubicBezTo>
                  <a:cubicBezTo>
                    <a:pt x="366723" y="5595"/>
                    <a:pt x="366723" y="5595"/>
                    <a:pt x="366542" y="5414"/>
                  </a:cubicBezTo>
                  <a:cubicBezTo>
                    <a:pt x="365098" y="5053"/>
                    <a:pt x="363654" y="4512"/>
                    <a:pt x="362211" y="4151"/>
                  </a:cubicBezTo>
                  <a:cubicBezTo>
                    <a:pt x="362030" y="4151"/>
                    <a:pt x="362030" y="4151"/>
                    <a:pt x="361850" y="3971"/>
                  </a:cubicBezTo>
                  <a:cubicBezTo>
                    <a:pt x="360406" y="3609"/>
                    <a:pt x="359143" y="3068"/>
                    <a:pt x="357699" y="2707"/>
                  </a:cubicBezTo>
                  <a:cubicBezTo>
                    <a:pt x="357338" y="2707"/>
                    <a:pt x="357157" y="2527"/>
                    <a:pt x="356797" y="2527"/>
                  </a:cubicBezTo>
                  <a:cubicBezTo>
                    <a:pt x="355533" y="2166"/>
                    <a:pt x="354090" y="1805"/>
                    <a:pt x="352826" y="1263"/>
                  </a:cubicBezTo>
                  <a:cubicBezTo>
                    <a:pt x="352645" y="1263"/>
                    <a:pt x="352285" y="1083"/>
                    <a:pt x="352104" y="1083"/>
                  </a:cubicBezTo>
                  <a:cubicBezTo>
                    <a:pt x="350841" y="722"/>
                    <a:pt x="349397" y="361"/>
                    <a:pt x="348134" y="0"/>
                  </a:cubicBezTo>
                  <a:cubicBezTo>
                    <a:pt x="347953" y="0"/>
                    <a:pt x="347953" y="0"/>
                    <a:pt x="347773" y="0"/>
                  </a:cubicBezTo>
                  <a:cubicBezTo>
                    <a:pt x="390726" y="43133"/>
                    <a:pt x="417616" y="96553"/>
                    <a:pt x="397403" y="161704"/>
                  </a:cubicBezTo>
                  <a:cubicBezTo>
                    <a:pt x="389101" y="188775"/>
                    <a:pt x="373581" y="214403"/>
                    <a:pt x="351743" y="232631"/>
                  </a:cubicBezTo>
                  <a:cubicBezTo>
                    <a:pt x="329364" y="251400"/>
                    <a:pt x="304820" y="263853"/>
                    <a:pt x="277388" y="273959"/>
                  </a:cubicBezTo>
                  <a:cubicBezTo>
                    <a:pt x="255911" y="281900"/>
                    <a:pt x="233533" y="287134"/>
                    <a:pt x="211154" y="292368"/>
                  </a:cubicBezTo>
                  <a:cubicBezTo>
                    <a:pt x="184083" y="298684"/>
                    <a:pt x="157553" y="305722"/>
                    <a:pt x="130843" y="313663"/>
                  </a:cubicBezTo>
                  <a:cubicBezTo>
                    <a:pt x="86989" y="326838"/>
                    <a:pt x="43494" y="341456"/>
                    <a:pt x="0" y="356255"/>
                  </a:cubicBezTo>
                  <a:cubicBezTo>
                    <a:pt x="4873" y="359865"/>
                    <a:pt x="8663" y="365098"/>
                    <a:pt x="12092" y="370874"/>
                  </a:cubicBezTo>
                  <a:cubicBezTo>
                    <a:pt x="12633" y="371776"/>
                    <a:pt x="12994" y="372498"/>
                    <a:pt x="13536" y="373400"/>
                  </a:cubicBezTo>
                  <a:cubicBezTo>
                    <a:pt x="21115" y="387296"/>
                    <a:pt x="20754" y="391628"/>
                    <a:pt x="33568" y="386936"/>
                  </a:cubicBezTo>
                  <a:cubicBezTo>
                    <a:pt x="49450" y="380980"/>
                    <a:pt x="152320" y="354450"/>
                    <a:pt x="172352" y="327199"/>
                  </a:cubicBezTo>
                  <a:cubicBezTo>
                    <a:pt x="173976" y="325033"/>
                    <a:pt x="202852" y="319800"/>
                    <a:pt x="206642" y="319980"/>
                  </a:cubicBezTo>
                  <a:cubicBezTo>
                    <a:pt x="248873" y="321784"/>
                    <a:pt x="299767" y="284426"/>
                    <a:pt x="301030" y="291645"/>
                  </a:cubicBezTo>
                  <a:cubicBezTo>
                    <a:pt x="303376" y="303737"/>
                    <a:pt x="312400" y="328101"/>
                    <a:pt x="318355" y="338749"/>
                  </a:cubicBezTo>
                  <a:cubicBezTo>
                    <a:pt x="330989" y="361128"/>
                    <a:pt x="335862" y="361669"/>
                    <a:pt x="352285" y="342359"/>
                  </a:cubicBezTo>
                  <a:cubicBezTo>
                    <a:pt x="357157" y="336584"/>
                    <a:pt x="449379" y="182279"/>
                    <a:pt x="497566" y="115142"/>
                  </a:cubicBezTo>
                  <a:cubicBezTo>
                    <a:pt x="532397" y="66775"/>
                    <a:pt x="506229" y="48908"/>
                    <a:pt x="469412" y="36817"/>
                  </a:cubicBezTo>
                  <a:close/>
                </a:path>
              </a:pathLst>
            </a:custGeom>
            <a:solidFill>
              <a:srgbClr val="FFFFFF"/>
            </a:solidFill>
            <a:ln w="1804" cap="flat">
              <a:noFill/>
              <a:prstDash val="solid"/>
              <a:miter/>
            </a:ln>
          </p:spPr>
          <p:txBody>
            <a:bodyPr rtlCol="0" anchor="ctr"/>
            <a:lstStyle/>
            <a:p>
              <a:endParaRPr lang="en-US"/>
            </a:p>
          </p:txBody>
        </p:sp>
        <p:sp>
          <p:nvSpPr>
            <p:cNvPr id="166" name="Freeform 1070">
              <a:extLst>
                <a:ext uri="{FF2B5EF4-FFF2-40B4-BE49-F238E27FC236}">
                  <a16:creationId xmlns:a16="http://schemas.microsoft.com/office/drawing/2014/main" id="{9E2BB92D-CA87-4BBF-A4E8-F1AC5C24CEE6}"/>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rgbClr val="FFFFFF"/>
            </a:solidFill>
            <a:ln w="1804" cap="flat">
              <a:noFill/>
              <a:prstDash val="solid"/>
              <a:miter/>
            </a:ln>
          </p:spPr>
          <p:txBody>
            <a:bodyPr rtlCol="0" anchor="ctr"/>
            <a:lstStyle/>
            <a:p>
              <a:endParaRPr lang="en-US"/>
            </a:p>
          </p:txBody>
        </p:sp>
        <p:sp>
          <p:nvSpPr>
            <p:cNvPr id="167" name="Freeform 1071">
              <a:extLst>
                <a:ext uri="{FF2B5EF4-FFF2-40B4-BE49-F238E27FC236}">
                  <a16:creationId xmlns:a16="http://schemas.microsoft.com/office/drawing/2014/main" id="{16A366EB-F43E-4856-5A90-30BD9AA5CA63}"/>
                </a:ext>
              </a:extLst>
            </p:cNvPr>
            <p:cNvSpPr/>
            <p:nvPr/>
          </p:nvSpPr>
          <p:spPr>
            <a:xfrm>
              <a:off x="7623251" y="3456576"/>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solidFill>
              <a:srgbClr val="3AA091"/>
            </a:solidFill>
            <a:ln w="1804" cap="flat">
              <a:noFill/>
              <a:prstDash val="solid"/>
              <a:miter/>
            </a:ln>
          </p:spPr>
          <p:txBody>
            <a:bodyPr rtlCol="0" anchor="ctr"/>
            <a:lstStyle/>
            <a:p>
              <a:endParaRPr lang="en-US"/>
            </a:p>
          </p:txBody>
        </p:sp>
        <p:sp>
          <p:nvSpPr>
            <p:cNvPr id="168" name="Freeform 1072">
              <a:extLst>
                <a:ext uri="{FF2B5EF4-FFF2-40B4-BE49-F238E27FC236}">
                  <a16:creationId xmlns:a16="http://schemas.microsoft.com/office/drawing/2014/main" id="{7C00D5C4-2EF4-BEA0-F6D7-2F8D78C98E0B}"/>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solidFill>
              <a:srgbClr val="000000"/>
            </a:solidFill>
            <a:ln w="1804" cap="flat">
              <a:noFill/>
              <a:prstDash val="solid"/>
              <a:miter/>
            </a:ln>
          </p:spPr>
          <p:txBody>
            <a:bodyPr rtlCol="0" anchor="ctr"/>
            <a:lstStyle/>
            <a:p>
              <a:endParaRPr lang="en-US"/>
            </a:p>
          </p:txBody>
        </p:sp>
        <p:sp>
          <p:nvSpPr>
            <p:cNvPr id="169" name="Freeform 1073">
              <a:extLst>
                <a:ext uri="{FF2B5EF4-FFF2-40B4-BE49-F238E27FC236}">
                  <a16:creationId xmlns:a16="http://schemas.microsoft.com/office/drawing/2014/main" id="{D319DCC0-2199-FDCC-1E37-03E5F52F98D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solidFill>
              <a:srgbClr val="000000"/>
            </a:solidFill>
            <a:ln w="1804" cap="flat">
              <a:noFill/>
              <a:prstDash val="solid"/>
              <a:miter/>
            </a:ln>
          </p:spPr>
          <p:txBody>
            <a:bodyPr rtlCol="0" anchor="ctr"/>
            <a:lstStyle/>
            <a:p>
              <a:endParaRPr lang="en-US"/>
            </a:p>
          </p:txBody>
        </p:sp>
        <p:sp>
          <p:nvSpPr>
            <p:cNvPr id="170" name="Freeform 1074">
              <a:extLst>
                <a:ext uri="{FF2B5EF4-FFF2-40B4-BE49-F238E27FC236}">
                  <a16:creationId xmlns:a16="http://schemas.microsoft.com/office/drawing/2014/main" id="{A6F05ADC-4366-2EFE-5D8D-38D052D488D1}"/>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solidFill>
              <a:srgbClr val="000000"/>
            </a:solidFill>
            <a:ln w="1804" cap="flat">
              <a:noFill/>
              <a:prstDash val="solid"/>
              <a:miter/>
            </a:ln>
          </p:spPr>
          <p:txBody>
            <a:bodyPr rtlCol="0" anchor="ctr"/>
            <a:lstStyle/>
            <a:p>
              <a:endParaRPr lang="en-US"/>
            </a:p>
          </p:txBody>
        </p:sp>
        <p:sp>
          <p:nvSpPr>
            <p:cNvPr id="171" name="Freeform 1075">
              <a:extLst>
                <a:ext uri="{FF2B5EF4-FFF2-40B4-BE49-F238E27FC236}">
                  <a16:creationId xmlns:a16="http://schemas.microsoft.com/office/drawing/2014/main" id="{76276D71-5220-AFD5-B6DD-9E631449CD44}"/>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solidFill>
              <a:srgbClr val="000000"/>
            </a:solidFill>
            <a:ln w="1804" cap="flat">
              <a:noFill/>
              <a:prstDash val="solid"/>
              <a:miter/>
            </a:ln>
          </p:spPr>
          <p:txBody>
            <a:bodyPr rtlCol="0" anchor="ctr"/>
            <a:lstStyle/>
            <a:p>
              <a:endParaRPr lang="en-US"/>
            </a:p>
          </p:txBody>
        </p:sp>
        <p:sp>
          <p:nvSpPr>
            <p:cNvPr id="172" name="Freeform 1076">
              <a:extLst>
                <a:ext uri="{FF2B5EF4-FFF2-40B4-BE49-F238E27FC236}">
                  <a16:creationId xmlns:a16="http://schemas.microsoft.com/office/drawing/2014/main" id="{D8BDA71F-B26A-FF28-C5DF-01576E17B226}"/>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solidFill>
              <a:srgbClr val="000000"/>
            </a:solidFill>
            <a:ln w="1804" cap="flat">
              <a:noFill/>
              <a:prstDash val="solid"/>
              <a:miter/>
            </a:ln>
          </p:spPr>
          <p:txBody>
            <a:bodyPr rtlCol="0" anchor="ctr"/>
            <a:lstStyle/>
            <a:p>
              <a:endParaRPr lang="en-US"/>
            </a:p>
          </p:txBody>
        </p:sp>
        <p:sp>
          <p:nvSpPr>
            <p:cNvPr id="173" name="Freeform 1077">
              <a:extLst>
                <a:ext uri="{FF2B5EF4-FFF2-40B4-BE49-F238E27FC236}">
                  <a16:creationId xmlns:a16="http://schemas.microsoft.com/office/drawing/2014/main" id="{58179C7A-9C0E-FE6F-731D-BE31CC4B1DF8}"/>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solidFill>
              <a:srgbClr val="000000"/>
            </a:solidFill>
            <a:ln w="1804" cap="flat">
              <a:noFill/>
              <a:prstDash val="solid"/>
              <a:miter/>
            </a:ln>
          </p:spPr>
          <p:txBody>
            <a:bodyPr rtlCol="0" anchor="ctr"/>
            <a:lstStyle/>
            <a:p>
              <a:endParaRPr lang="en-US"/>
            </a:p>
          </p:txBody>
        </p:sp>
        <p:sp>
          <p:nvSpPr>
            <p:cNvPr id="174" name="Freeform 1078">
              <a:extLst>
                <a:ext uri="{FF2B5EF4-FFF2-40B4-BE49-F238E27FC236}">
                  <a16:creationId xmlns:a16="http://schemas.microsoft.com/office/drawing/2014/main" id="{577BB8D0-5024-A9D5-2BEB-6BA14F32553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solidFill>
              <a:srgbClr val="000000"/>
            </a:solidFill>
            <a:ln w="1804" cap="flat">
              <a:noFill/>
              <a:prstDash val="solid"/>
              <a:miter/>
            </a:ln>
          </p:spPr>
          <p:txBody>
            <a:bodyPr rtlCol="0" anchor="ctr"/>
            <a:lstStyle/>
            <a:p>
              <a:endParaRPr lang="en-US"/>
            </a:p>
          </p:txBody>
        </p:sp>
        <p:sp>
          <p:nvSpPr>
            <p:cNvPr id="175" name="Freeform 1079">
              <a:extLst>
                <a:ext uri="{FF2B5EF4-FFF2-40B4-BE49-F238E27FC236}">
                  <a16:creationId xmlns:a16="http://schemas.microsoft.com/office/drawing/2014/main" id="{B609E712-67F7-ED1F-8F6B-C293C2D91EC2}"/>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solidFill>
              <a:srgbClr val="000000"/>
            </a:solidFill>
            <a:ln w="1804" cap="flat">
              <a:noFill/>
              <a:prstDash val="solid"/>
              <a:miter/>
            </a:ln>
          </p:spPr>
          <p:txBody>
            <a:bodyPr rtlCol="0" anchor="ctr"/>
            <a:lstStyle/>
            <a:p>
              <a:endParaRPr lang="en-US"/>
            </a:p>
          </p:txBody>
        </p:sp>
        <p:sp>
          <p:nvSpPr>
            <p:cNvPr id="176" name="Freeform 1080">
              <a:extLst>
                <a:ext uri="{FF2B5EF4-FFF2-40B4-BE49-F238E27FC236}">
                  <a16:creationId xmlns:a16="http://schemas.microsoft.com/office/drawing/2014/main" id="{0FB246EE-93B2-1EC7-1C75-BC7A62B3BB6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solidFill>
              <a:srgbClr val="000000"/>
            </a:solidFill>
            <a:ln w="1804" cap="flat">
              <a:noFill/>
              <a:prstDash val="solid"/>
              <a:miter/>
            </a:ln>
          </p:spPr>
          <p:txBody>
            <a:bodyPr rtlCol="0" anchor="ctr"/>
            <a:lstStyle/>
            <a:p>
              <a:endParaRPr lang="en-US"/>
            </a:p>
          </p:txBody>
        </p:sp>
      </p:grpSp>
    </p:spTree>
    <p:extLst>
      <p:ext uri="{BB962C8B-B14F-4D97-AF65-F5344CB8AC3E}">
        <p14:creationId xmlns:p14="http://schemas.microsoft.com/office/powerpoint/2010/main" val="30010182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0E33C12-F28F-12BF-7E3A-98D34B93134C}"/>
              </a:ext>
            </a:extLst>
          </p:cNvPr>
          <p:cNvSpPr>
            <a:spLocks noGrp="1"/>
          </p:cNvSpPr>
          <p:nvPr>
            <p:ph type="body" sz="quarter" idx="20"/>
          </p:nvPr>
        </p:nvSpPr>
        <p:spPr>
          <a:xfrm>
            <a:off x="5139238" y="373981"/>
            <a:ext cx="6886574" cy="5889576"/>
          </a:xfrm>
        </p:spPr>
        <p:txBody>
          <a:bodyPr/>
          <a:lstStyle/>
          <a:p>
            <a:pPr marL="742950" lvl="1" indent="-285750" algn="l" fontAlgn="base">
              <a:buFont typeface="Arial" panose="020B0604020202020204" pitchFamily="34" charset="0"/>
              <a:buChar char="•"/>
            </a:pPr>
            <a:r>
              <a:rPr lang="en-IE" sz="2200" dirty="0">
                <a:solidFill>
                  <a:srgbClr val="4D4D4D"/>
                </a:solidFill>
              </a:rPr>
              <a:t>Die Personen, die </a:t>
            </a:r>
            <a:r>
              <a:rPr lang="en-IE" sz="2200" b="1" dirty="0">
                <a:solidFill>
                  <a:srgbClr val="4D4D4D"/>
                </a:solidFill>
              </a:rPr>
              <a:t>eng mit dem Manager zusammenarbeiten </a:t>
            </a:r>
            <a:r>
              <a:rPr lang="en-IE" sz="2200" dirty="0">
                <a:solidFill>
                  <a:srgbClr val="4D4D4D"/>
                </a:solidFill>
              </a:rPr>
              <a:t>und ein offenes Ohr für die Belange des Unternehmens haben</a:t>
            </a:r>
          </a:p>
          <a:p>
            <a:pPr marL="742950" lvl="1" indent="-285750" algn="l" fontAlgn="base">
              <a:buFont typeface="Arial" panose="020B0604020202020204" pitchFamily="34" charset="0"/>
              <a:buChar char="•"/>
            </a:pPr>
            <a:r>
              <a:rPr lang="en-IE" sz="2200" dirty="0">
                <a:solidFill>
                  <a:srgbClr val="4D4D4D"/>
                </a:solidFill>
              </a:rPr>
              <a:t>Sie </a:t>
            </a:r>
            <a:r>
              <a:rPr lang="en-IE" sz="2200" b="1" dirty="0">
                <a:solidFill>
                  <a:srgbClr val="4D4D4D"/>
                </a:solidFill>
              </a:rPr>
              <a:t>ermitteln alle </a:t>
            </a:r>
            <a:r>
              <a:rPr lang="en-IE" sz="2200" b="1" dirty="0" err="1">
                <a:solidFill>
                  <a:srgbClr val="4D4D4D"/>
                </a:solidFill>
              </a:rPr>
              <a:t>potenziellen</a:t>
            </a:r>
            <a:r>
              <a:rPr lang="en-IE" sz="2200" b="1" dirty="0">
                <a:solidFill>
                  <a:srgbClr val="4D4D4D"/>
                </a:solidFill>
              </a:rPr>
              <a:t> </a:t>
            </a:r>
            <a:r>
              <a:rPr lang="en-IE" sz="2200" b="1" dirty="0" err="1">
                <a:solidFill>
                  <a:srgbClr val="4D4D4D"/>
                </a:solidFill>
              </a:rPr>
              <a:t>Risiken</a:t>
            </a:r>
            <a:endParaRPr lang="en-IE" sz="2200" dirty="0">
              <a:solidFill>
                <a:srgbClr val="4D4D4D"/>
              </a:solidFill>
            </a:endParaRPr>
          </a:p>
          <a:p>
            <a:pPr marL="742950" lvl="1" indent="-285750" algn="l" fontAlgn="base">
              <a:buFont typeface="Arial" panose="020B0604020202020204" pitchFamily="34" charset="0"/>
              <a:buChar char="•"/>
            </a:pPr>
            <a:r>
              <a:rPr lang="en-GB" sz="2200" dirty="0">
                <a:solidFill>
                  <a:srgbClr val="4D4D4D"/>
                </a:solidFill>
              </a:rPr>
              <a:t>Erkennen der </a:t>
            </a:r>
            <a:r>
              <a:rPr lang="en-GB" sz="2200" b="1" dirty="0">
                <a:solidFill>
                  <a:srgbClr val="4D4D4D"/>
                </a:solidFill>
              </a:rPr>
              <a:t>ersten Anzeichen einer Krise </a:t>
            </a:r>
            <a:r>
              <a:rPr lang="en-IE" sz="2200" dirty="0">
                <a:solidFill>
                  <a:srgbClr val="4D4D4D"/>
                </a:solidFill>
              </a:rPr>
              <a:t>und </a:t>
            </a:r>
            <a:r>
              <a:rPr lang="en-IE" sz="2200" b="1" dirty="0">
                <a:solidFill>
                  <a:srgbClr val="4D4D4D"/>
                </a:solidFill>
              </a:rPr>
              <a:t>Bereitstellung von </a:t>
            </a:r>
            <a:r>
              <a:rPr lang="en-IE" sz="2200" b="1" dirty="0" err="1">
                <a:solidFill>
                  <a:srgbClr val="4D4D4D"/>
                </a:solidFill>
              </a:rPr>
              <a:t>Lösungen</a:t>
            </a:r>
            <a:endParaRPr lang="en-IE" sz="2200" b="1" dirty="0">
              <a:solidFill>
                <a:srgbClr val="4D4D4D"/>
              </a:solidFill>
            </a:endParaRPr>
          </a:p>
          <a:p>
            <a:pPr marL="742950" lvl="1" indent="-285750" algn="l" fontAlgn="base">
              <a:buFont typeface="Arial" panose="020B0604020202020204" pitchFamily="34" charset="0"/>
              <a:buChar char="•"/>
            </a:pPr>
            <a:r>
              <a:rPr lang="en-GB" sz="2200" dirty="0" err="1">
                <a:solidFill>
                  <a:srgbClr val="4D4D4D"/>
                </a:solidFill>
              </a:rPr>
              <a:t>Ausarbeitung</a:t>
            </a:r>
            <a:r>
              <a:rPr lang="en-GB" sz="2200" dirty="0">
                <a:solidFill>
                  <a:srgbClr val="4D4D4D"/>
                </a:solidFill>
              </a:rPr>
              <a:t> und Aktivierung des </a:t>
            </a:r>
            <a:r>
              <a:rPr lang="en-GB" sz="2200" b="1" dirty="0" err="1">
                <a:solidFill>
                  <a:srgbClr val="4D4D4D"/>
                </a:solidFill>
              </a:rPr>
              <a:t>Krisenmanagementplans</a:t>
            </a:r>
            <a:endParaRPr lang="en-GB" sz="2200" b="1" dirty="0">
              <a:solidFill>
                <a:srgbClr val="4D4D4D"/>
              </a:solidFill>
            </a:endParaRPr>
          </a:p>
          <a:p>
            <a:pPr marL="742950" lvl="1" indent="-285750" algn="l" rtl="0" fontAlgn="base">
              <a:buFont typeface="Arial" panose="020B0604020202020204" pitchFamily="34" charset="0"/>
              <a:buChar char="•"/>
            </a:pPr>
            <a:r>
              <a:rPr lang="en-GB" sz="2200" dirty="0" err="1">
                <a:solidFill>
                  <a:srgbClr val="4D4D4D"/>
                </a:solidFill>
              </a:rPr>
              <a:t>Durchführung</a:t>
            </a:r>
            <a:r>
              <a:rPr lang="en-GB" sz="2200" dirty="0">
                <a:solidFill>
                  <a:srgbClr val="4D4D4D"/>
                </a:solidFill>
              </a:rPr>
              <a:t> der </a:t>
            </a:r>
            <a:r>
              <a:rPr lang="en-GB" sz="2200" b="1" dirty="0">
                <a:solidFill>
                  <a:srgbClr val="4D4D4D"/>
                </a:solidFill>
              </a:rPr>
              <a:t>taktischen Operationen </a:t>
            </a:r>
            <a:r>
              <a:rPr lang="en-GB" sz="2200" dirty="0">
                <a:solidFill>
                  <a:srgbClr val="4D4D4D"/>
                </a:solidFill>
              </a:rPr>
              <a:t>bei der Krisenreaktion</a:t>
            </a:r>
          </a:p>
          <a:p>
            <a:pPr marL="742950" lvl="1" indent="-285750" algn="l" rtl="0" fontAlgn="base">
              <a:buFont typeface="Arial" panose="020B0604020202020204" pitchFamily="34" charset="0"/>
              <a:buChar char="•"/>
            </a:pPr>
            <a:r>
              <a:rPr lang="en-GB" sz="2200" dirty="0" err="1">
                <a:solidFill>
                  <a:srgbClr val="4D4D4D"/>
                </a:solidFill>
              </a:rPr>
              <a:t>Beaufsichtigung</a:t>
            </a:r>
            <a:r>
              <a:rPr lang="en-GB" sz="2200" dirty="0">
                <a:solidFill>
                  <a:srgbClr val="4D4D4D"/>
                </a:solidFill>
              </a:rPr>
              <a:t> von </a:t>
            </a:r>
            <a:r>
              <a:rPr lang="en-GB" sz="2200" b="1" dirty="0">
                <a:solidFill>
                  <a:srgbClr val="4D4D4D"/>
                </a:solidFill>
              </a:rPr>
              <a:t>Einsatzkräften an vorderster Front</a:t>
            </a:r>
          </a:p>
          <a:p>
            <a:pPr marL="742950" lvl="1" indent="-285750" algn="l" rtl="0" fontAlgn="base">
              <a:buFont typeface="Arial" panose="020B0604020202020204" pitchFamily="34" charset="0"/>
              <a:buChar char="•"/>
            </a:pPr>
            <a:r>
              <a:rPr lang="en-GB" sz="2200" dirty="0">
                <a:solidFill>
                  <a:srgbClr val="4D4D4D"/>
                </a:solidFill>
              </a:rPr>
              <a:t>Zusammenstellung von </a:t>
            </a:r>
            <a:r>
              <a:rPr lang="en-GB" sz="2200" b="1" dirty="0">
                <a:solidFill>
                  <a:srgbClr val="4D4D4D"/>
                </a:solidFill>
              </a:rPr>
              <a:t>Statusberichten</a:t>
            </a:r>
          </a:p>
          <a:p>
            <a:pPr marL="742950" lvl="1" indent="-285750" algn="l" rtl="0" fontAlgn="base">
              <a:buFont typeface="Arial" panose="020B0604020202020204" pitchFamily="34" charset="0"/>
              <a:buChar char="•"/>
            </a:pPr>
            <a:r>
              <a:rPr lang="en-GB" sz="2200" dirty="0">
                <a:solidFill>
                  <a:srgbClr val="4D4D4D"/>
                </a:solidFill>
              </a:rPr>
              <a:t>das </a:t>
            </a:r>
            <a:r>
              <a:rPr lang="en-GB" sz="2200" b="1" dirty="0">
                <a:solidFill>
                  <a:srgbClr val="4D4D4D"/>
                </a:solidFill>
              </a:rPr>
              <a:t>Unternehmen oder die Region wieder </a:t>
            </a:r>
            <a:r>
              <a:rPr lang="en-GB" sz="2200" dirty="0">
                <a:solidFill>
                  <a:srgbClr val="4D4D4D"/>
                </a:solidFill>
              </a:rPr>
              <a:t>in den </a:t>
            </a:r>
            <a:r>
              <a:rPr lang="en-GB" sz="2200" dirty="0" err="1">
                <a:solidFill>
                  <a:srgbClr val="4D4D4D"/>
                </a:solidFill>
              </a:rPr>
              <a:t>Normalbetrieb</a:t>
            </a:r>
            <a:r>
              <a:rPr lang="en-GB" sz="2200" dirty="0">
                <a:solidFill>
                  <a:srgbClr val="4D4D4D"/>
                </a:solidFill>
              </a:rPr>
              <a:t> </a:t>
            </a:r>
            <a:r>
              <a:rPr lang="en-GB" sz="2200" b="1" dirty="0" err="1">
                <a:solidFill>
                  <a:srgbClr val="4D4D4D"/>
                </a:solidFill>
              </a:rPr>
              <a:t>zurückführen</a:t>
            </a:r>
            <a:endParaRPr lang="en-GB" sz="2200" b="1" dirty="0">
              <a:solidFill>
                <a:srgbClr val="4D4D4D"/>
              </a:solidFill>
            </a:endParaRPr>
          </a:p>
          <a:p>
            <a:pPr marL="742950" lvl="1" indent="-285750" algn="l" rtl="0" fontAlgn="base">
              <a:buFont typeface="Arial" panose="020B0604020202020204" pitchFamily="34" charset="0"/>
              <a:buChar char="•"/>
            </a:pPr>
            <a:r>
              <a:rPr lang="en-GB" sz="2200" b="1" dirty="0" err="1">
                <a:solidFill>
                  <a:srgbClr val="4D4D4D"/>
                </a:solidFill>
              </a:rPr>
              <a:t>Bewertung</a:t>
            </a:r>
            <a:r>
              <a:rPr lang="en-GB" sz="2200" b="1" dirty="0">
                <a:solidFill>
                  <a:srgbClr val="4D4D4D"/>
                </a:solidFill>
              </a:rPr>
              <a:t> der Auswirkungen der Krise</a:t>
            </a:r>
            <a:endParaRPr lang="en-GB" sz="2200" dirty="0">
              <a:solidFill>
                <a:srgbClr val="4D4D4D"/>
              </a:solidFill>
            </a:endParaRPr>
          </a:p>
          <a:p>
            <a:pPr marL="742950" lvl="1" indent="-285750" algn="l" rtl="0" fontAlgn="base">
              <a:buFont typeface="Arial" panose="020B0604020202020204" pitchFamily="34" charset="0"/>
              <a:buChar char="•"/>
            </a:pPr>
            <a:endParaRPr lang="en-IE" sz="2200" dirty="0"/>
          </a:p>
        </p:txBody>
      </p:sp>
      <p:sp>
        <p:nvSpPr>
          <p:cNvPr id="6" name="Text Placeholder 5">
            <a:extLst>
              <a:ext uri="{FF2B5EF4-FFF2-40B4-BE49-F238E27FC236}">
                <a16:creationId xmlns:a16="http://schemas.microsoft.com/office/drawing/2014/main" id="{92136586-0B51-E8F4-D5AD-58FD9899AF64}"/>
              </a:ext>
            </a:extLst>
          </p:cNvPr>
          <p:cNvSpPr>
            <a:spLocks noGrp="1"/>
          </p:cNvSpPr>
          <p:nvPr>
            <p:ph type="body" sz="quarter" idx="23"/>
          </p:nvPr>
        </p:nvSpPr>
        <p:spPr>
          <a:xfrm>
            <a:off x="555892" y="530978"/>
            <a:ext cx="4303712" cy="5109377"/>
          </a:xfrm>
        </p:spPr>
        <p:txBody>
          <a:bodyPr>
            <a:normAutofit/>
          </a:bodyPr>
          <a:lstStyle/>
          <a:p>
            <a:pPr>
              <a:lnSpc>
                <a:spcPct val="100000"/>
              </a:lnSpc>
              <a:spcBef>
                <a:spcPts val="0"/>
              </a:spcBef>
            </a:pPr>
            <a:r>
              <a:rPr lang="en-IE" sz="3200" dirty="0"/>
              <a:t>Die Rolle des KMZ</a:t>
            </a:r>
          </a:p>
          <a:p>
            <a:pPr>
              <a:lnSpc>
                <a:spcPct val="100000"/>
              </a:lnSpc>
              <a:spcBef>
                <a:spcPts val="0"/>
              </a:spcBef>
            </a:pPr>
            <a:r>
              <a:rPr lang="en-IE" sz="4800" b="1" dirty="0"/>
              <a:t>Operations / </a:t>
            </a:r>
            <a:r>
              <a:rPr lang="en-IE" sz="4800" b="1" dirty="0" err="1"/>
              <a:t>Betrieb</a:t>
            </a:r>
            <a:r>
              <a:rPr lang="en-IE" sz="4800" b="1" dirty="0"/>
              <a:t> </a:t>
            </a:r>
          </a:p>
          <a:p>
            <a:pPr>
              <a:lnSpc>
                <a:spcPct val="100000"/>
              </a:lnSpc>
              <a:spcBef>
                <a:spcPts val="0"/>
              </a:spcBef>
            </a:pPr>
            <a:r>
              <a:rPr lang="en-GB" sz="2000" dirty="0">
                <a:solidFill>
                  <a:srgbClr val="4D4D4D"/>
                </a:solidFill>
              </a:rPr>
              <a:t>Der Schwerpunkt der Arbeit liegt auf der Ermittlung potenzieller Risiken und Probleme. Erkennen der ersten Anzeichen einer Krise </a:t>
            </a:r>
            <a:r>
              <a:rPr lang="en-IE" sz="2000" dirty="0">
                <a:solidFill>
                  <a:srgbClr val="4D4D4D"/>
                </a:solidFill>
              </a:rPr>
              <a:t>und Bereitstellung von Lösungen</a:t>
            </a:r>
            <a:r>
              <a:rPr lang="en-GB" sz="2000" dirty="0">
                <a:solidFill>
                  <a:srgbClr val="4D4D4D"/>
                </a:solidFill>
              </a:rPr>
              <a:t>, um die Situation unter Kontrolle zu bringen und die Systeme und Prozesse wieder zu normalisieren.</a:t>
            </a:r>
            <a:endParaRPr lang="en-IE" sz="2000" dirty="0">
              <a:solidFill>
                <a:srgbClr val="4D4D4D"/>
              </a:solidFill>
            </a:endParaRPr>
          </a:p>
        </p:txBody>
      </p:sp>
      <p:pic>
        <p:nvPicPr>
          <p:cNvPr id="2" name="Graphic 1" descr="Document with solid fill">
            <a:hlinkClick r:id="rId2"/>
            <a:extLst>
              <a:ext uri="{FF2B5EF4-FFF2-40B4-BE49-F238E27FC236}">
                <a16:creationId xmlns:a16="http://schemas.microsoft.com/office/drawing/2014/main" id="{2004BD65-2263-17C2-D929-5B0B1C6BC3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45186" y="6105526"/>
            <a:ext cx="820470" cy="752474"/>
          </a:xfrm>
          <a:prstGeom prst="rect">
            <a:avLst/>
          </a:prstGeom>
        </p:spPr>
      </p:pic>
      <p:sp>
        <p:nvSpPr>
          <p:cNvPr id="3" name="TextBox 2">
            <a:extLst>
              <a:ext uri="{FF2B5EF4-FFF2-40B4-BE49-F238E27FC236}">
                <a16:creationId xmlns:a16="http://schemas.microsoft.com/office/drawing/2014/main" id="{89CAF16B-794D-BCE6-6E39-A685D12F3643}"/>
              </a:ext>
            </a:extLst>
          </p:cNvPr>
          <p:cNvSpPr txBox="1"/>
          <p:nvPr/>
        </p:nvSpPr>
        <p:spPr>
          <a:xfrm>
            <a:off x="6504806" y="6454584"/>
            <a:ext cx="5450144" cy="338554"/>
          </a:xfrm>
          <a:prstGeom prst="rect">
            <a:avLst/>
          </a:prstGeom>
          <a:solidFill>
            <a:srgbClr val="F27954"/>
          </a:solidFill>
        </p:spPr>
        <p:txBody>
          <a:bodyPr wrap="square" rtlCol="0">
            <a:spAutoFit/>
          </a:bodyPr>
          <a:lstStyle/>
          <a:p>
            <a:pPr algn="l"/>
            <a:r>
              <a:rPr lang="en-GB" sz="1600" b="0" i="0" dirty="0">
                <a:solidFill>
                  <a:schemeClr val="bg1"/>
                </a:solidFill>
                <a:effectLst/>
                <a:hlinkClick r:id="rId5">
                  <a:extLst>
                    <a:ext uri="{A12FA001-AC4F-418D-AE19-62706E023703}">
                      <ahyp:hlinkClr xmlns:ahyp="http://schemas.microsoft.com/office/drawing/2018/hyperlinkcolor" val="tx"/>
                    </a:ext>
                  </a:extLst>
                </a:hlinkClick>
              </a:rPr>
              <a:t>Crisis Management Team, Roles and </a:t>
            </a:r>
            <a:r>
              <a:rPr lang="en-GB" sz="1600" b="0" i="0" dirty="0" err="1">
                <a:solidFill>
                  <a:schemeClr val="bg1"/>
                </a:solidFill>
                <a:effectLst/>
                <a:hlinkClick r:id="rId5">
                  <a:extLst>
                    <a:ext uri="{A12FA001-AC4F-418D-AE19-62706E023703}">
                      <ahyp:hlinkClr xmlns:ahyp="http://schemas.microsoft.com/office/drawing/2018/hyperlinkcolor" val="tx"/>
                    </a:ext>
                  </a:extLst>
                </a:hlinkClick>
              </a:rPr>
              <a:t>Responsiblities</a:t>
            </a:r>
            <a:endParaRPr lang="en-GB" sz="1600" b="0" i="0" dirty="0">
              <a:solidFill>
                <a:schemeClr val="bg1"/>
              </a:solidFill>
              <a:effectLst/>
            </a:endParaRPr>
          </a:p>
        </p:txBody>
      </p:sp>
      <p:grpSp>
        <p:nvGrpSpPr>
          <p:cNvPr id="5" name="Graphic 2">
            <a:extLst>
              <a:ext uri="{FF2B5EF4-FFF2-40B4-BE49-F238E27FC236}">
                <a16:creationId xmlns:a16="http://schemas.microsoft.com/office/drawing/2014/main" id="{B4171B96-9DB4-1E9D-7A38-537ACE312C6A}"/>
              </a:ext>
            </a:extLst>
          </p:cNvPr>
          <p:cNvGrpSpPr/>
          <p:nvPr/>
        </p:nvGrpSpPr>
        <p:grpSpPr>
          <a:xfrm>
            <a:off x="2392508" y="4755040"/>
            <a:ext cx="2552700" cy="1937933"/>
            <a:chOff x="2512125" y="312514"/>
            <a:chExt cx="1252858" cy="826141"/>
          </a:xfrm>
        </p:grpSpPr>
        <p:sp>
          <p:nvSpPr>
            <p:cNvPr id="7" name="Freeform 866">
              <a:extLst>
                <a:ext uri="{FF2B5EF4-FFF2-40B4-BE49-F238E27FC236}">
                  <a16:creationId xmlns:a16="http://schemas.microsoft.com/office/drawing/2014/main" id="{5B0213A5-BD53-CCBE-2EA8-5DE28E5D8FEA}"/>
                </a:ext>
              </a:extLst>
            </p:cNvPr>
            <p:cNvSpPr/>
            <p:nvPr/>
          </p:nvSpPr>
          <p:spPr>
            <a:xfrm>
              <a:off x="2783257" y="394563"/>
              <a:ext cx="1371" cy="2743"/>
            </a:xfrm>
            <a:custGeom>
              <a:avLst/>
              <a:gdLst>
                <a:gd name="connsiteX0" fmla="*/ 0 w 1371"/>
                <a:gd name="connsiteY0" fmla="*/ 2743 h 2743"/>
                <a:gd name="connsiteX1" fmla="*/ 1372 w 1371"/>
                <a:gd name="connsiteY1" fmla="*/ 0 h 2743"/>
                <a:gd name="connsiteX2" fmla="*/ 0 w 1371"/>
                <a:gd name="connsiteY2" fmla="*/ 2743 h 2743"/>
              </a:gdLst>
              <a:ahLst/>
              <a:cxnLst>
                <a:cxn ang="0">
                  <a:pos x="connsiteX0" y="connsiteY0"/>
                </a:cxn>
                <a:cxn ang="0">
                  <a:pos x="connsiteX1" y="connsiteY1"/>
                </a:cxn>
                <a:cxn ang="0">
                  <a:pos x="connsiteX2" y="connsiteY2"/>
                </a:cxn>
              </a:cxnLst>
              <a:rect l="l" t="t" r="r" b="b"/>
              <a:pathLst>
                <a:path w="1371" h="2743">
                  <a:moveTo>
                    <a:pt x="0" y="2743"/>
                  </a:moveTo>
                  <a:cubicBezTo>
                    <a:pt x="457" y="1829"/>
                    <a:pt x="914" y="914"/>
                    <a:pt x="1372" y="0"/>
                  </a:cubicBezTo>
                  <a:cubicBezTo>
                    <a:pt x="914" y="914"/>
                    <a:pt x="457" y="1829"/>
                    <a:pt x="0" y="2743"/>
                  </a:cubicBezTo>
                  <a:close/>
                </a:path>
              </a:pathLst>
            </a:custGeom>
            <a:solidFill>
              <a:srgbClr val="FFFFFF"/>
            </a:solidFill>
            <a:ln w="2286" cap="flat">
              <a:noFill/>
              <a:prstDash val="solid"/>
              <a:miter/>
            </a:ln>
          </p:spPr>
          <p:txBody>
            <a:bodyPr rtlCol="0" anchor="ctr"/>
            <a:lstStyle/>
            <a:p>
              <a:endParaRPr lang="en-US"/>
            </a:p>
          </p:txBody>
        </p:sp>
        <p:sp>
          <p:nvSpPr>
            <p:cNvPr id="10" name="Freeform 867">
              <a:extLst>
                <a:ext uri="{FF2B5EF4-FFF2-40B4-BE49-F238E27FC236}">
                  <a16:creationId xmlns:a16="http://schemas.microsoft.com/office/drawing/2014/main" id="{95ED6558-841F-E2D4-DB09-C199A9FDD0A3}"/>
                </a:ext>
              </a:extLst>
            </p:cNvPr>
            <p:cNvSpPr/>
            <p:nvPr/>
          </p:nvSpPr>
          <p:spPr>
            <a:xfrm>
              <a:off x="2662785" y="397078"/>
              <a:ext cx="156267" cy="605561"/>
            </a:xfrm>
            <a:custGeom>
              <a:avLst/>
              <a:gdLst>
                <a:gd name="connsiteX0" fmla="*/ 48006 w 156267"/>
                <a:gd name="connsiteY0" fmla="*/ 583844 h 605561"/>
                <a:gd name="connsiteX1" fmla="*/ 107671 w 156267"/>
                <a:gd name="connsiteY1" fmla="*/ 551612 h 605561"/>
                <a:gd name="connsiteX2" fmla="*/ 152248 w 156267"/>
                <a:gd name="connsiteY2" fmla="*/ 468859 h 605561"/>
                <a:gd name="connsiteX3" fmla="*/ 156134 w 156267"/>
                <a:gd name="connsiteY3" fmla="*/ 419024 h 605561"/>
                <a:gd name="connsiteX4" fmla="*/ 150419 w 156267"/>
                <a:gd name="connsiteY4" fmla="*/ 370561 h 605561"/>
                <a:gd name="connsiteX5" fmla="*/ 120701 w 156267"/>
                <a:gd name="connsiteY5" fmla="*/ 0 h 605561"/>
                <a:gd name="connsiteX6" fmla="*/ 114757 w 156267"/>
                <a:gd name="connsiteY6" fmla="*/ 19431 h 605561"/>
                <a:gd name="connsiteX7" fmla="*/ 85268 w 156267"/>
                <a:gd name="connsiteY7" fmla="*/ 170307 h 605561"/>
                <a:gd name="connsiteX8" fmla="*/ 20117 w 156267"/>
                <a:gd name="connsiteY8" fmla="*/ 491033 h 605561"/>
                <a:gd name="connsiteX9" fmla="*/ 0 w 156267"/>
                <a:gd name="connsiteY9" fmla="*/ 605561 h 605561"/>
                <a:gd name="connsiteX10" fmla="*/ 2743 w 156267"/>
                <a:gd name="connsiteY10" fmla="*/ 590017 h 605561"/>
                <a:gd name="connsiteX11" fmla="*/ 48006 w 156267"/>
                <a:gd name="connsiteY11" fmla="*/ 583844 h 60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267" h="605561">
                  <a:moveTo>
                    <a:pt x="48006" y="583844"/>
                  </a:moveTo>
                  <a:cubicBezTo>
                    <a:pt x="70866" y="577901"/>
                    <a:pt x="89840" y="566699"/>
                    <a:pt x="107671" y="551612"/>
                  </a:cubicBezTo>
                  <a:cubicBezTo>
                    <a:pt x="131445" y="531724"/>
                    <a:pt x="147676" y="499491"/>
                    <a:pt x="152248" y="468859"/>
                  </a:cubicBezTo>
                  <a:cubicBezTo>
                    <a:pt x="154762" y="452171"/>
                    <a:pt x="156820" y="435940"/>
                    <a:pt x="156134" y="419024"/>
                  </a:cubicBezTo>
                  <a:cubicBezTo>
                    <a:pt x="155448" y="402793"/>
                    <a:pt x="152933" y="386563"/>
                    <a:pt x="150419" y="370561"/>
                  </a:cubicBezTo>
                  <a:cubicBezTo>
                    <a:pt x="143789" y="320269"/>
                    <a:pt x="122758" y="25603"/>
                    <a:pt x="120701" y="0"/>
                  </a:cubicBezTo>
                  <a:cubicBezTo>
                    <a:pt x="117958" y="6172"/>
                    <a:pt x="116357" y="12802"/>
                    <a:pt x="114757" y="19431"/>
                  </a:cubicBezTo>
                  <a:cubicBezTo>
                    <a:pt x="103327" y="69494"/>
                    <a:pt x="93726" y="119786"/>
                    <a:pt x="85268" y="170307"/>
                  </a:cubicBezTo>
                  <a:cubicBezTo>
                    <a:pt x="67437" y="277978"/>
                    <a:pt x="38862" y="383591"/>
                    <a:pt x="20117" y="491033"/>
                  </a:cubicBezTo>
                  <a:cubicBezTo>
                    <a:pt x="13487" y="529209"/>
                    <a:pt x="6401" y="567385"/>
                    <a:pt x="0" y="605561"/>
                  </a:cubicBezTo>
                  <a:cubicBezTo>
                    <a:pt x="914" y="600304"/>
                    <a:pt x="1829" y="595274"/>
                    <a:pt x="2743" y="590017"/>
                  </a:cubicBezTo>
                  <a:cubicBezTo>
                    <a:pt x="17831" y="590017"/>
                    <a:pt x="33376" y="587731"/>
                    <a:pt x="48006" y="583844"/>
                  </a:cubicBezTo>
                  <a:close/>
                </a:path>
              </a:pathLst>
            </a:custGeom>
            <a:solidFill>
              <a:srgbClr val="FFFFFF"/>
            </a:solidFill>
            <a:ln w="2286" cap="flat">
              <a:noFill/>
              <a:prstDash val="solid"/>
              <a:miter/>
            </a:ln>
          </p:spPr>
          <p:txBody>
            <a:bodyPr rtlCol="0" anchor="ctr"/>
            <a:lstStyle/>
            <a:p>
              <a:endParaRPr lang="en-US"/>
            </a:p>
          </p:txBody>
        </p:sp>
        <p:sp>
          <p:nvSpPr>
            <p:cNvPr id="11" name="Freeform 868">
              <a:extLst>
                <a:ext uri="{FF2B5EF4-FFF2-40B4-BE49-F238E27FC236}">
                  <a16:creationId xmlns:a16="http://schemas.microsoft.com/office/drawing/2014/main" id="{89B3054F-8249-B269-2A9C-EE8621B8E929}"/>
                </a:ext>
              </a:extLst>
            </p:cNvPr>
            <p:cNvSpPr/>
            <p:nvPr/>
          </p:nvSpPr>
          <p:spPr>
            <a:xfrm>
              <a:off x="3232913" y="929487"/>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457"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56" name="Freeform 869">
              <a:extLst>
                <a:ext uri="{FF2B5EF4-FFF2-40B4-BE49-F238E27FC236}">
                  <a16:creationId xmlns:a16="http://schemas.microsoft.com/office/drawing/2014/main" id="{923006E3-D868-67FE-D441-C98DB331D9FC}"/>
                </a:ext>
              </a:extLst>
            </p:cNvPr>
            <p:cNvSpPr/>
            <p:nvPr/>
          </p:nvSpPr>
          <p:spPr>
            <a:xfrm>
              <a:off x="3290520" y="929259"/>
              <a:ext cx="15316" cy="2286"/>
            </a:xfrm>
            <a:custGeom>
              <a:avLst/>
              <a:gdLst>
                <a:gd name="connsiteX0" fmla="*/ 0 w 15316"/>
                <a:gd name="connsiteY0" fmla="*/ 0 h 2286"/>
                <a:gd name="connsiteX1" fmla="*/ 15316 w 15316"/>
                <a:gd name="connsiteY1" fmla="*/ 0 h 2286"/>
                <a:gd name="connsiteX2" fmla="*/ 0 w 15316"/>
                <a:gd name="connsiteY2" fmla="*/ 0 h 2286"/>
              </a:gdLst>
              <a:ahLst/>
              <a:cxnLst>
                <a:cxn ang="0">
                  <a:pos x="connsiteX0" y="connsiteY0"/>
                </a:cxn>
                <a:cxn ang="0">
                  <a:pos x="connsiteX1" y="connsiteY1"/>
                </a:cxn>
                <a:cxn ang="0">
                  <a:pos x="connsiteX2" y="connsiteY2"/>
                </a:cxn>
              </a:cxnLst>
              <a:rect l="l" t="t" r="r" b="b"/>
              <a:pathLst>
                <a:path w="15316" h="2286">
                  <a:moveTo>
                    <a:pt x="0" y="0"/>
                  </a:moveTo>
                  <a:cubicBezTo>
                    <a:pt x="5029" y="0"/>
                    <a:pt x="10287" y="0"/>
                    <a:pt x="15316" y="0"/>
                  </a:cubicBezTo>
                  <a:cubicBezTo>
                    <a:pt x="10287" y="0"/>
                    <a:pt x="5029" y="0"/>
                    <a:pt x="0" y="0"/>
                  </a:cubicBezTo>
                  <a:close/>
                </a:path>
              </a:pathLst>
            </a:custGeom>
            <a:solidFill>
              <a:srgbClr val="FFFFFF"/>
            </a:solidFill>
            <a:ln w="2286" cap="flat">
              <a:noFill/>
              <a:prstDash val="solid"/>
              <a:miter/>
            </a:ln>
          </p:spPr>
          <p:txBody>
            <a:bodyPr rtlCol="0" anchor="ctr"/>
            <a:lstStyle/>
            <a:p>
              <a:endParaRPr lang="en-US"/>
            </a:p>
          </p:txBody>
        </p:sp>
        <p:sp>
          <p:nvSpPr>
            <p:cNvPr id="57" name="Freeform 870">
              <a:extLst>
                <a:ext uri="{FF2B5EF4-FFF2-40B4-BE49-F238E27FC236}">
                  <a16:creationId xmlns:a16="http://schemas.microsoft.com/office/drawing/2014/main" id="{04B3870D-77A1-EA99-C05B-BD450555C86B}"/>
                </a:ext>
              </a:extLst>
            </p:cNvPr>
            <p:cNvSpPr/>
            <p:nvPr/>
          </p:nvSpPr>
          <p:spPr>
            <a:xfrm>
              <a:off x="3290520" y="943889"/>
              <a:ext cx="18059" cy="457"/>
            </a:xfrm>
            <a:custGeom>
              <a:avLst/>
              <a:gdLst>
                <a:gd name="connsiteX0" fmla="*/ 18059 w 18059"/>
                <a:gd name="connsiteY0" fmla="*/ 457 h 457"/>
                <a:gd name="connsiteX1" fmla="*/ 0 w 18059"/>
                <a:gd name="connsiteY1" fmla="*/ 0 h 457"/>
                <a:gd name="connsiteX2" fmla="*/ 18059 w 18059"/>
                <a:gd name="connsiteY2" fmla="*/ 457 h 457"/>
              </a:gdLst>
              <a:ahLst/>
              <a:cxnLst>
                <a:cxn ang="0">
                  <a:pos x="connsiteX0" y="connsiteY0"/>
                </a:cxn>
                <a:cxn ang="0">
                  <a:pos x="connsiteX1" y="connsiteY1"/>
                </a:cxn>
                <a:cxn ang="0">
                  <a:pos x="connsiteX2" y="connsiteY2"/>
                </a:cxn>
              </a:cxnLst>
              <a:rect l="l" t="t" r="r" b="b"/>
              <a:pathLst>
                <a:path w="18059" h="457">
                  <a:moveTo>
                    <a:pt x="18059" y="457"/>
                  </a:moveTo>
                  <a:cubicBezTo>
                    <a:pt x="12116" y="229"/>
                    <a:pt x="6172" y="0"/>
                    <a:pt x="0" y="0"/>
                  </a:cubicBezTo>
                  <a:cubicBezTo>
                    <a:pt x="6172" y="0"/>
                    <a:pt x="12116" y="229"/>
                    <a:pt x="18059" y="457"/>
                  </a:cubicBezTo>
                  <a:close/>
                </a:path>
              </a:pathLst>
            </a:custGeom>
            <a:solidFill>
              <a:srgbClr val="FFFFFF"/>
            </a:solidFill>
            <a:ln w="2286" cap="flat">
              <a:noFill/>
              <a:prstDash val="solid"/>
              <a:miter/>
            </a:ln>
          </p:spPr>
          <p:txBody>
            <a:bodyPr rtlCol="0" anchor="ctr"/>
            <a:lstStyle/>
            <a:p>
              <a:endParaRPr lang="en-US"/>
            </a:p>
          </p:txBody>
        </p:sp>
        <p:sp>
          <p:nvSpPr>
            <p:cNvPr id="58" name="Freeform 871">
              <a:extLst>
                <a:ext uri="{FF2B5EF4-FFF2-40B4-BE49-F238E27FC236}">
                  <a16:creationId xmlns:a16="http://schemas.microsoft.com/office/drawing/2014/main" id="{F7DD93E6-D750-3911-3004-A5E2CEE7DCF2}"/>
                </a:ext>
              </a:extLst>
            </p:cNvPr>
            <p:cNvSpPr/>
            <p:nvPr/>
          </p:nvSpPr>
          <p:spPr>
            <a:xfrm>
              <a:off x="2932075" y="1039444"/>
              <a:ext cx="1143" cy="6400"/>
            </a:xfrm>
            <a:custGeom>
              <a:avLst/>
              <a:gdLst>
                <a:gd name="connsiteX0" fmla="*/ 1143 w 1143"/>
                <a:gd name="connsiteY0" fmla="*/ 6401 h 6400"/>
                <a:gd name="connsiteX1" fmla="*/ 0 w 1143"/>
                <a:gd name="connsiteY1" fmla="*/ 0 h 6400"/>
                <a:gd name="connsiteX2" fmla="*/ 1143 w 1143"/>
                <a:gd name="connsiteY2" fmla="*/ 6401 h 6400"/>
              </a:gdLst>
              <a:ahLst/>
              <a:cxnLst>
                <a:cxn ang="0">
                  <a:pos x="connsiteX0" y="connsiteY0"/>
                </a:cxn>
                <a:cxn ang="0">
                  <a:pos x="connsiteX1" y="connsiteY1"/>
                </a:cxn>
                <a:cxn ang="0">
                  <a:pos x="connsiteX2" y="connsiteY2"/>
                </a:cxn>
              </a:cxnLst>
              <a:rect l="l" t="t" r="r" b="b"/>
              <a:pathLst>
                <a:path w="1143" h="6400">
                  <a:moveTo>
                    <a:pt x="1143" y="6401"/>
                  </a:moveTo>
                  <a:cubicBezTo>
                    <a:pt x="686" y="4343"/>
                    <a:pt x="457" y="2286"/>
                    <a:pt x="0" y="0"/>
                  </a:cubicBezTo>
                  <a:cubicBezTo>
                    <a:pt x="457" y="2286"/>
                    <a:pt x="914" y="4343"/>
                    <a:pt x="1143" y="6401"/>
                  </a:cubicBezTo>
                  <a:close/>
                </a:path>
              </a:pathLst>
            </a:custGeom>
            <a:solidFill>
              <a:srgbClr val="FFFFFF"/>
            </a:solidFill>
            <a:ln w="2286" cap="flat">
              <a:noFill/>
              <a:prstDash val="solid"/>
              <a:miter/>
            </a:ln>
          </p:spPr>
          <p:txBody>
            <a:bodyPr rtlCol="0" anchor="ctr"/>
            <a:lstStyle/>
            <a:p>
              <a:endParaRPr lang="en-US"/>
            </a:p>
          </p:txBody>
        </p:sp>
        <p:sp>
          <p:nvSpPr>
            <p:cNvPr id="59" name="Freeform 872">
              <a:extLst>
                <a:ext uri="{FF2B5EF4-FFF2-40B4-BE49-F238E27FC236}">
                  <a16:creationId xmlns:a16="http://schemas.microsoft.com/office/drawing/2014/main" id="{74085191-158F-FEE5-2656-F4B51189B066}"/>
                </a:ext>
              </a:extLst>
            </p:cNvPr>
            <p:cNvSpPr/>
            <p:nvPr/>
          </p:nvSpPr>
          <p:spPr>
            <a:xfrm>
              <a:off x="3308808" y="929087"/>
              <a:ext cx="16916" cy="171"/>
            </a:xfrm>
            <a:custGeom>
              <a:avLst/>
              <a:gdLst>
                <a:gd name="connsiteX0" fmla="*/ 0 w 16916"/>
                <a:gd name="connsiteY0" fmla="*/ 171 h 171"/>
                <a:gd name="connsiteX1" fmla="*/ 16916 w 16916"/>
                <a:gd name="connsiteY1" fmla="*/ 171 h 171"/>
                <a:gd name="connsiteX2" fmla="*/ 0 w 16916"/>
                <a:gd name="connsiteY2" fmla="*/ 171 h 171"/>
              </a:gdLst>
              <a:ahLst/>
              <a:cxnLst>
                <a:cxn ang="0">
                  <a:pos x="connsiteX0" y="connsiteY0"/>
                </a:cxn>
                <a:cxn ang="0">
                  <a:pos x="connsiteX1" y="connsiteY1"/>
                </a:cxn>
                <a:cxn ang="0">
                  <a:pos x="connsiteX2" y="connsiteY2"/>
                </a:cxn>
              </a:cxnLst>
              <a:rect l="l" t="t" r="r" b="b"/>
              <a:pathLst>
                <a:path w="16916" h="171">
                  <a:moveTo>
                    <a:pt x="0" y="171"/>
                  </a:moveTo>
                  <a:cubicBezTo>
                    <a:pt x="5715" y="171"/>
                    <a:pt x="11430" y="171"/>
                    <a:pt x="16916" y="171"/>
                  </a:cubicBezTo>
                  <a:cubicBezTo>
                    <a:pt x="11430" y="-57"/>
                    <a:pt x="5715" y="-57"/>
                    <a:pt x="0" y="171"/>
                  </a:cubicBezTo>
                  <a:close/>
                </a:path>
              </a:pathLst>
            </a:custGeom>
            <a:solidFill>
              <a:srgbClr val="FFFFFF"/>
            </a:solidFill>
            <a:ln w="2286" cap="flat">
              <a:noFill/>
              <a:prstDash val="solid"/>
              <a:miter/>
            </a:ln>
          </p:spPr>
          <p:txBody>
            <a:bodyPr rtlCol="0" anchor="ctr"/>
            <a:lstStyle/>
            <a:p>
              <a:endParaRPr lang="en-US"/>
            </a:p>
          </p:txBody>
        </p:sp>
        <p:sp>
          <p:nvSpPr>
            <p:cNvPr id="60" name="Freeform 873">
              <a:extLst>
                <a:ext uri="{FF2B5EF4-FFF2-40B4-BE49-F238E27FC236}">
                  <a16:creationId xmlns:a16="http://schemas.microsoft.com/office/drawing/2014/main" id="{B843CF3F-5B76-906D-49D5-527C3A7C85ED}"/>
                </a:ext>
              </a:extLst>
            </p:cNvPr>
            <p:cNvSpPr/>
            <p:nvPr/>
          </p:nvSpPr>
          <p:spPr>
            <a:xfrm>
              <a:off x="3335783" y="793470"/>
              <a:ext cx="1600" cy="685"/>
            </a:xfrm>
            <a:custGeom>
              <a:avLst/>
              <a:gdLst>
                <a:gd name="connsiteX0" fmla="*/ 0 w 1600"/>
                <a:gd name="connsiteY0" fmla="*/ 686 h 685"/>
                <a:gd name="connsiteX1" fmla="*/ 1600 w 1600"/>
                <a:gd name="connsiteY1" fmla="*/ 0 h 685"/>
                <a:gd name="connsiteX2" fmla="*/ 0 w 1600"/>
                <a:gd name="connsiteY2" fmla="*/ 686 h 685"/>
              </a:gdLst>
              <a:ahLst/>
              <a:cxnLst>
                <a:cxn ang="0">
                  <a:pos x="connsiteX0" y="connsiteY0"/>
                </a:cxn>
                <a:cxn ang="0">
                  <a:pos x="connsiteX1" y="connsiteY1"/>
                </a:cxn>
                <a:cxn ang="0">
                  <a:pos x="connsiteX2" y="connsiteY2"/>
                </a:cxn>
              </a:cxnLst>
              <a:rect l="l" t="t" r="r" b="b"/>
              <a:pathLst>
                <a:path w="1600" h="685">
                  <a:moveTo>
                    <a:pt x="0" y="686"/>
                  </a:moveTo>
                  <a:cubicBezTo>
                    <a:pt x="457" y="457"/>
                    <a:pt x="1143" y="229"/>
                    <a:pt x="1600" y="0"/>
                  </a:cubicBezTo>
                  <a:cubicBezTo>
                    <a:pt x="914" y="229"/>
                    <a:pt x="457" y="457"/>
                    <a:pt x="0" y="686"/>
                  </a:cubicBezTo>
                  <a:close/>
                </a:path>
              </a:pathLst>
            </a:custGeom>
            <a:solidFill>
              <a:srgbClr val="FFFFFF"/>
            </a:solidFill>
            <a:ln w="2286" cap="flat">
              <a:noFill/>
              <a:prstDash val="solid"/>
              <a:miter/>
            </a:ln>
          </p:spPr>
          <p:txBody>
            <a:bodyPr rtlCol="0" anchor="ctr"/>
            <a:lstStyle/>
            <a:p>
              <a:endParaRPr lang="en-US"/>
            </a:p>
          </p:txBody>
        </p:sp>
        <p:sp>
          <p:nvSpPr>
            <p:cNvPr id="61" name="Freeform 874">
              <a:extLst>
                <a:ext uri="{FF2B5EF4-FFF2-40B4-BE49-F238E27FC236}">
                  <a16:creationId xmlns:a16="http://schemas.microsoft.com/office/drawing/2014/main" id="{19340DF2-035B-DB32-27FD-AE1D472277E5}"/>
                </a:ext>
              </a:extLst>
            </p:cNvPr>
            <p:cNvSpPr/>
            <p:nvPr/>
          </p:nvSpPr>
          <p:spPr>
            <a:xfrm>
              <a:off x="3330754" y="795299"/>
              <a:ext cx="1143" cy="457"/>
            </a:xfrm>
            <a:custGeom>
              <a:avLst/>
              <a:gdLst>
                <a:gd name="connsiteX0" fmla="*/ 0 w 1143"/>
                <a:gd name="connsiteY0" fmla="*/ 457 h 457"/>
                <a:gd name="connsiteX1" fmla="*/ 1143 w 1143"/>
                <a:gd name="connsiteY1" fmla="*/ 0 h 457"/>
                <a:gd name="connsiteX2" fmla="*/ 0 w 1143"/>
                <a:gd name="connsiteY2" fmla="*/ 457 h 457"/>
              </a:gdLst>
              <a:ahLst/>
              <a:cxnLst>
                <a:cxn ang="0">
                  <a:pos x="connsiteX0" y="connsiteY0"/>
                </a:cxn>
                <a:cxn ang="0">
                  <a:pos x="connsiteX1" y="connsiteY1"/>
                </a:cxn>
                <a:cxn ang="0">
                  <a:pos x="connsiteX2" y="connsiteY2"/>
                </a:cxn>
              </a:cxnLst>
              <a:rect l="l" t="t" r="r" b="b"/>
              <a:pathLst>
                <a:path w="1143" h="457">
                  <a:moveTo>
                    <a:pt x="0" y="457"/>
                  </a:moveTo>
                  <a:cubicBezTo>
                    <a:pt x="457" y="229"/>
                    <a:pt x="914" y="229"/>
                    <a:pt x="1143" y="0"/>
                  </a:cubicBezTo>
                  <a:cubicBezTo>
                    <a:pt x="686" y="229"/>
                    <a:pt x="229" y="229"/>
                    <a:pt x="0" y="457"/>
                  </a:cubicBezTo>
                  <a:close/>
                </a:path>
              </a:pathLst>
            </a:custGeom>
            <a:solidFill>
              <a:srgbClr val="FFFFFF"/>
            </a:solidFill>
            <a:ln w="2286" cap="flat">
              <a:noFill/>
              <a:prstDash val="solid"/>
              <a:miter/>
            </a:ln>
          </p:spPr>
          <p:txBody>
            <a:bodyPr rtlCol="0" anchor="ctr"/>
            <a:lstStyle/>
            <a:p>
              <a:endParaRPr lang="en-US"/>
            </a:p>
          </p:txBody>
        </p:sp>
        <p:sp>
          <p:nvSpPr>
            <p:cNvPr id="62" name="Freeform 875">
              <a:extLst>
                <a:ext uri="{FF2B5EF4-FFF2-40B4-BE49-F238E27FC236}">
                  <a16:creationId xmlns:a16="http://schemas.microsoft.com/office/drawing/2014/main" id="{65761C02-3A04-7FA6-A471-FAA03BB86E60}"/>
                </a:ext>
              </a:extLst>
            </p:cNvPr>
            <p:cNvSpPr/>
            <p:nvPr/>
          </p:nvSpPr>
          <p:spPr>
            <a:xfrm>
              <a:off x="3328239" y="795985"/>
              <a:ext cx="1143" cy="228"/>
            </a:xfrm>
            <a:custGeom>
              <a:avLst/>
              <a:gdLst>
                <a:gd name="connsiteX0" fmla="*/ 0 w 1143"/>
                <a:gd name="connsiteY0" fmla="*/ 229 h 228"/>
                <a:gd name="connsiteX1" fmla="*/ 1143 w 1143"/>
                <a:gd name="connsiteY1" fmla="*/ 0 h 228"/>
                <a:gd name="connsiteX2" fmla="*/ 0 w 1143"/>
                <a:gd name="connsiteY2" fmla="*/ 229 h 228"/>
              </a:gdLst>
              <a:ahLst/>
              <a:cxnLst>
                <a:cxn ang="0">
                  <a:pos x="connsiteX0" y="connsiteY0"/>
                </a:cxn>
                <a:cxn ang="0">
                  <a:pos x="connsiteX1" y="connsiteY1"/>
                </a:cxn>
                <a:cxn ang="0">
                  <a:pos x="connsiteX2" y="connsiteY2"/>
                </a:cxn>
              </a:cxnLst>
              <a:rect l="l" t="t" r="r" b="b"/>
              <a:pathLst>
                <a:path w="1143" h="228">
                  <a:moveTo>
                    <a:pt x="0" y="229"/>
                  </a:moveTo>
                  <a:cubicBezTo>
                    <a:pt x="457" y="229"/>
                    <a:pt x="686" y="0"/>
                    <a:pt x="1143" y="0"/>
                  </a:cubicBezTo>
                  <a:cubicBezTo>
                    <a:pt x="686" y="229"/>
                    <a:pt x="457" y="229"/>
                    <a:pt x="0" y="229"/>
                  </a:cubicBezTo>
                  <a:close/>
                </a:path>
              </a:pathLst>
            </a:custGeom>
            <a:solidFill>
              <a:srgbClr val="FFFFFF"/>
            </a:solidFill>
            <a:ln w="2286" cap="flat">
              <a:noFill/>
              <a:prstDash val="solid"/>
              <a:miter/>
            </a:ln>
          </p:spPr>
          <p:txBody>
            <a:bodyPr rtlCol="0" anchor="ctr"/>
            <a:lstStyle/>
            <a:p>
              <a:endParaRPr lang="en-US"/>
            </a:p>
          </p:txBody>
        </p:sp>
        <p:sp>
          <p:nvSpPr>
            <p:cNvPr id="63" name="Freeform 876">
              <a:extLst>
                <a:ext uri="{FF2B5EF4-FFF2-40B4-BE49-F238E27FC236}">
                  <a16:creationId xmlns:a16="http://schemas.microsoft.com/office/drawing/2014/main" id="{17F3D9B9-692E-9C6C-27F2-CD6D6701F1F6}"/>
                </a:ext>
              </a:extLst>
            </p:cNvPr>
            <p:cNvSpPr/>
            <p:nvPr/>
          </p:nvSpPr>
          <p:spPr>
            <a:xfrm>
              <a:off x="3338298" y="791870"/>
              <a:ext cx="2514" cy="1143"/>
            </a:xfrm>
            <a:custGeom>
              <a:avLst/>
              <a:gdLst>
                <a:gd name="connsiteX0" fmla="*/ 0 w 2514"/>
                <a:gd name="connsiteY0" fmla="*/ 1143 h 1143"/>
                <a:gd name="connsiteX1" fmla="*/ 2515 w 2514"/>
                <a:gd name="connsiteY1" fmla="*/ 0 h 1143"/>
                <a:gd name="connsiteX2" fmla="*/ 0 w 2514"/>
                <a:gd name="connsiteY2" fmla="*/ 1143 h 1143"/>
              </a:gdLst>
              <a:ahLst/>
              <a:cxnLst>
                <a:cxn ang="0">
                  <a:pos x="connsiteX0" y="connsiteY0"/>
                </a:cxn>
                <a:cxn ang="0">
                  <a:pos x="connsiteX1" y="connsiteY1"/>
                </a:cxn>
                <a:cxn ang="0">
                  <a:pos x="connsiteX2" y="connsiteY2"/>
                </a:cxn>
              </a:cxnLst>
              <a:rect l="l" t="t" r="r" b="b"/>
              <a:pathLst>
                <a:path w="2514" h="1143">
                  <a:moveTo>
                    <a:pt x="0" y="1143"/>
                  </a:moveTo>
                  <a:cubicBezTo>
                    <a:pt x="914" y="686"/>
                    <a:pt x="1829" y="457"/>
                    <a:pt x="2515" y="0"/>
                  </a:cubicBezTo>
                  <a:cubicBezTo>
                    <a:pt x="1600" y="457"/>
                    <a:pt x="914" y="686"/>
                    <a:pt x="0" y="1143"/>
                  </a:cubicBezTo>
                  <a:close/>
                </a:path>
              </a:pathLst>
            </a:custGeom>
            <a:solidFill>
              <a:srgbClr val="FFFFFF"/>
            </a:solidFill>
            <a:ln w="2286" cap="flat">
              <a:noFill/>
              <a:prstDash val="solid"/>
              <a:miter/>
            </a:ln>
          </p:spPr>
          <p:txBody>
            <a:bodyPr rtlCol="0" anchor="ctr"/>
            <a:lstStyle/>
            <a:p>
              <a:endParaRPr lang="en-US"/>
            </a:p>
          </p:txBody>
        </p:sp>
        <p:sp>
          <p:nvSpPr>
            <p:cNvPr id="64" name="Freeform 877">
              <a:extLst>
                <a:ext uri="{FF2B5EF4-FFF2-40B4-BE49-F238E27FC236}">
                  <a16:creationId xmlns:a16="http://schemas.microsoft.com/office/drawing/2014/main" id="{E06B4855-32C8-889E-1391-632285ED2AA3}"/>
                </a:ext>
              </a:extLst>
            </p:cNvPr>
            <p:cNvSpPr/>
            <p:nvPr/>
          </p:nvSpPr>
          <p:spPr>
            <a:xfrm>
              <a:off x="3314980" y="796899"/>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229" y="0"/>
                    <a:pt x="457" y="0"/>
                  </a:cubicBezTo>
                  <a:cubicBezTo>
                    <a:pt x="229" y="0"/>
                    <a:pt x="229" y="0"/>
                    <a:pt x="0" y="0"/>
                  </a:cubicBezTo>
                  <a:close/>
                </a:path>
              </a:pathLst>
            </a:custGeom>
            <a:solidFill>
              <a:srgbClr val="FFFFFF"/>
            </a:solidFill>
            <a:ln w="2286" cap="flat">
              <a:noFill/>
              <a:prstDash val="solid"/>
              <a:miter/>
            </a:ln>
          </p:spPr>
          <p:txBody>
            <a:bodyPr rtlCol="0" anchor="ctr"/>
            <a:lstStyle/>
            <a:p>
              <a:endParaRPr lang="en-US"/>
            </a:p>
          </p:txBody>
        </p:sp>
        <p:sp>
          <p:nvSpPr>
            <p:cNvPr id="65" name="Freeform 878">
              <a:extLst>
                <a:ext uri="{FF2B5EF4-FFF2-40B4-BE49-F238E27FC236}">
                  <a16:creationId xmlns:a16="http://schemas.microsoft.com/office/drawing/2014/main" id="{47C4E04B-97B8-8298-BCB9-6C23A17EAD71}"/>
                </a:ext>
              </a:extLst>
            </p:cNvPr>
            <p:cNvSpPr/>
            <p:nvPr/>
          </p:nvSpPr>
          <p:spPr>
            <a:xfrm>
              <a:off x="3385389" y="634822"/>
              <a:ext cx="914" cy="914"/>
            </a:xfrm>
            <a:custGeom>
              <a:avLst/>
              <a:gdLst>
                <a:gd name="connsiteX0" fmla="*/ 914 w 914"/>
                <a:gd name="connsiteY0" fmla="*/ 914 h 914"/>
                <a:gd name="connsiteX1" fmla="*/ 0 w 914"/>
                <a:gd name="connsiteY1" fmla="*/ 0 h 914"/>
                <a:gd name="connsiteX2" fmla="*/ 914 w 914"/>
                <a:gd name="connsiteY2" fmla="*/ 914 h 914"/>
              </a:gdLst>
              <a:ahLst/>
              <a:cxnLst>
                <a:cxn ang="0">
                  <a:pos x="connsiteX0" y="connsiteY0"/>
                </a:cxn>
                <a:cxn ang="0">
                  <a:pos x="connsiteX1" y="connsiteY1"/>
                </a:cxn>
                <a:cxn ang="0">
                  <a:pos x="connsiteX2" y="connsiteY2"/>
                </a:cxn>
              </a:cxnLst>
              <a:rect l="l" t="t" r="r" b="b"/>
              <a:pathLst>
                <a:path w="914" h="914">
                  <a:moveTo>
                    <a:pt x="914" y="914"/>
                  </a:moveTo>
                  <a:cubicBezTo>
                    <a:pt x="686" y="686"/>
                    <a:pt x="229" y="229"/>
                    <a:pt x="0" y="0"/>
                  </a:cubicBezTo>
                  <a:cubicBezTo>
                    <a:pt x="457" y="229"/>
                    <a:pt x="686" y="457"/>
                    <a:pt x="914" y="914"/>
                  </a:cubicBezTo>
                  <a:close/>
                </a:path>
              </a:pathLst>
            </a:custGeom>
            <a:solidFill>
              <a:srgbClr val="FFFFFF"/>
            </a:solidFill>
            <a:ln w="2286" cap="flat">
              <a:noFill/>
              <a:prstDash val="solid"/>
              <a:miter/>
            </a:ln>
          </p:spPr>
          <p:txBody>
            <a:bodyPr rtlCol="0" anchor="ctr"/>
            <a:lstStyle/>
            <a:p>
              <a:endParaRPr lang="en-US"/>
            </a:p>
          </p:txBody>
        </p:sp>
        <p:sp>
          <p:nvSpPr>
            <p:cNvPr id="66" name="Freeform 879">
              <a:extLst>
                <a:ext uri="{FF2B5EF4-FFF2-40B4-BE49-F238E27FC236}">
                  <a16:creationId xmlns:a16="http://schemas.microsoft.com/office/drawing/2014/main" id="{A412994B-DB3B-60BE-DE3C-758F276BD2E0}"/>
                </a:ext>
              </a:extLst>
            </p:cNvPr>
            <p:cNvSpPr/>
            <p:nvPr/>
          </p:nvSpPr>
          <p:spPr>
            <a:xfrm>
              <a:off x="3272461" y="943432"/>
              <a:ext cx="13030" cy="228"/>
            </a:xfrm>
            <a:custGeom>
              <a:avLst/>
              <a:gdLst>
                <a:gd name="connsiteX0" fmla="*/ 13030 w 13030"/>
                <a:gd name="connsiteY0" fmla="*/ 229 h 228"/>
                <a:gd name="connsiteX1" fmla="*/ 0 w 13030"/>
                <a:gd name="connsiteY1" fmla="*/ 0 h 228"/>
                <a:gd name="connsiteX2" fmla="*/ 13030 w 13030"/>
                <a:gd name="connsiteY2" fmla="*/ 229 h 228"/>
              </a:gdLst>
              <a:ahLst/>
              <a:cxnLst>
                <a:cxn ang="0">
                  <a:pos x="connsiteX0" y="connsiteY0"/>
                </a:cxn>
                <a:cxn ang="0">
                  <a:pos x="connsiteX1" y="connsiteY1"/>
                </a:cxn>
                <a:cxn ang="0">
                  <a:pos x="connsiteX2" y="connsiteY2"/>
                </a:cxn>
              </a:cxnLst>
              <a:rect l="l" t="t" r="r" b="b"/>
              <a:pathLst>
                <a:path w="13030" h="228">
                  <a:moveTo>
                    <a:pt x="13030" y="229"/>
                  </a:moveTo>
                  <a:cubicBezTo>
                    <a:pt x="8687" y="0"/>
                    <a:pt x="4343" y="0"/>
                    <a:pt x="0" y="0"/>
                  </a:cubicBezTo>
                  <a:cubicBezTo>
                    <a:pt x="4343" y="0"/>
                    <a:pt x="8687" y="229"/>
                    <a:pt x="13030" y="229"/>
                  </a:cubicBezTo>
                  <a:close/>
                </a:path>
              </a:pathLst>
            </a:custGeom>
            <a:solidFill>
              <a:srgbClr val="FFFFFF"/>
            </a:solidFill>
            <a:ln w="2286" cap="flat">
              <a:noFill/>
              <a:prstDash val="solid"/>
              <a:miter/>
            </a:ln>
          </p:spPr>
          <p:txBody>
            <a:bodyPr rtlCol="0" anchor="ctr"/>
            <a:lstStyle/>
            <a:p>
              <a:endParaRPr lang="en-US"/>
            </a:p>
          </p:txBody>
        </p:sp>
        <p:sp>
          <p:nvSpPr>
            <p:cNvPr id="67" name="Freeform 880">
              <a:extLst>
                <a:ext uri="{FF2B5EF4-FFF2-40B4-BE49-F238E27FC236}">
                  <a16:creationId xmlns:a16="http://schemas.microsoft.com/office/drawing/2014/main" id="{3BC9BF8C-6A27-21FE-FD92-F8219F565E9A}"/>
                </a:ext>
              </a:extLst>
            </p:cNvPr>
            <p:cNvSpPr/>
            <p:nvPr/>
          </p:nvSpPr>
          <p:spPr>
            <a:xfrm>
              <a:off x="3317266" y="797128"/>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229"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68" name="Freeform 881">
              <a:extLst>
                <a:ext uri="{FF2B5EF4-FFF2-40B4-BE49-F238E27FC236}">
                  <a16:creationId xmlns:a16="http://schemas.microsoft.com/office/drawing/2014/main" id="{73080BA4-91D7-EB40-529C-FFA9FC3FCFFB}"/>
                </a:ext>
              </a:extLst>
            </p:cNvPr>
            <p:cNvSpPr/>
            <p:nvPr/>
          </p:nvSpPr>
          <p:spPr>
            <a:xfrm>
              <a:off x="3214168" y="929716"/>
              <a:ext cx="914" cy="2286"/>
            </a:xfrm>
            <a:custGeom>
              <a:avLst/>
              <a:gdLst>
                <a:gd name="connsiteX0" fmla="*/ 0 w 914"/>
                <a:gd name="connsiteY0" fmla="*/ 0 h 2286"/>
                <a:gd name="connsiteX1" fmla="*/ 914 w 914"/>
                <a:gd name="connsiteY1" fmla="*/ 0 h 2286"/>
                <a:gd name="connsiteX2" fmla="*/ 0 w 914"/>
                <a:gd name="connsiteY2" fmla="*/ 0 h 2286"/>
              </a:gdLst>
              <a:ahLst/>
              <a:cxnLst>
                <a:cxn ang="0">
                  <a:pos x="connsiteX0" y="connsiteY0"/>
                </a:cxn>
                <a:cxn ang="0">
                  <a:pos x="connsiteX1" y="connsiteY1"/>
                </a:cxn>
                <a:cxn ang="0">
                  <a:pos x="connsiteX2" y="connsiteY2"/>
                </a:cxn>
              </a:cxnLst>
              <a:rect l="l" t="t" r="r" b="b"/>
              <a:pathLst>
                <a:path w="914" h="2286">
                  <a:moveTo>
                    <a:pt x="0" y="0"/>
                  </a:moveTo>
                  <a:cubicBezTo>
                    <a:pt x="229" y="0"/>
                    <a:pt x="686" y="0"/>
                    <a:pt x="914"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69" name="Freeform 882">
              <a:extLst>
                <a:ext uri="{FF2B5EF4-FFF2-40B4-BE49-F238E27FC236}">
                  <a16:creationId xmlns:a16="http://schemas.microsoft.com/office/drawing/2014/main" id="{14BCF077-C223-DCC7-0105-F2CA49D8073E}"/>
                </a:ext>
              </a:extLst>
            </p:cNvPr>
            <p:cNvSpPr/>
            <p:nvPr/>
          </p:nvSpPr>
          <p:spPr>
            <a:xfrm>
              <a:off x="3333268" y="794385"/>
              <a:ext cx="1371" cy="457"/>
            </a:xfrm>
            <a:custGeom>
              <a:avLst/>
              <a:gdLst>
                <a:gd name="connsiteX0" fmla="*/ 0 w 1371"/>
                <a:gd name="connsiteY0" fmla="*/ 457 h 457"/>
                <a:gd name="connsiteX1" fmla="*/ 1372 w 1371"/>
                <a:gd name="connsiteY1" fmla="*/ 0 h 457"/>
                <a:gd name="connsiteX2" fmla="*/ 0 w 1371"/>
                <a:gd name="connsiteY2" fmla="*/ 457 h 457"/>
              </a:gdLst>
              <a:ahLst/>
              <a:cxnLst>
                <a:cxn ang="0">
                  <a:pos x="connsiteX0" y="connsiteY0"/>
                </a:cxn>
                <a:cxn ang="0">
                  <a:pos x="connsiteX1" y="connsiteY1"/>
                </a:cxn>
                <a:cxn ang="0">
                  <a:pos x="connsiteX2" y="connsiteY2"/>
                </a:cxn>
              </a:cxnLst>
              <a:rect l="l" t="t" r="r" b="b"/>
              <a:pathLst>
                <a:path w="1371" h="457">
                  <a:moveTo>
                    <a:pt x="0" y="457"/>
                  </a:moveTo>
                  <a:cubicBezTo>
                    <a:pt x="457" y="229"/>
                    <a:pt x="914" y="229"/>
                    <a:pt x="1372" y="0"/>
                  </a:cubicBezTo>
                  <a:cubicBezTo>
                    <a:pt x="914" y="229"/>
                    <a:pt x="457" y="457"/>
                    <a:pt x="0" y="457"/>
                  </a:cubicBezTo>
                  <a:close/>
                </a:path>
              </a:pathLst>
            </a:custGeom>
            <a:solidFill>
              <a:srgbClr val="FFFFFF"/>
            </a:solidFill>
            <a:ln w="2286" cap="flat">
              <a:noFill/>
              <a:prstDash val="solid"/>
              <a:miter/>
            </a:ln>
          </p:spPr>
          <p:txBody>
            <a:bodyPr rtlCol="0" anchor="ctr"/>
            <a:lstStyle/>
            <a:p>
              <a:endParaRPr lang="en-US"/>
            </a:p>
          </p:txBody>
        </p:sp>
        <p:sp>
          <p:nvSpPr>
            <p:cNvPr id="70" name="Freeform 883">
              <a:extLst>
                <a:ext uri="{FF2B5EF4-FFF2-40B4-BE49-F238E27FC236}">
                  <a16:creationId xmlns:a16="http://schemas.microsoft.com/office/drawing/2014/main" id="{DE0E2466-078D-0DE1-4AB0-4986E7E8A068}"/>
                </a:ext>
              </a:extLst>
            </p:cNvPr>
            <p:cNvSpPr/>
            <p:nvPr/>
          </p:nvSpPr>
          <p:spPr>
            <a:xfrm>
              <a:off x="3326182" y="796671"/>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229"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71" name="Freeform 884">
              <a:extLst>
                <a:ext uri="{FF2B5EF4-FFF2-40B4-BE49-F238E27FC236}">
                  <a16:creationId xmlns:a16="http://schemas.microsoft.com/office/drawing/2014/main" id="{4C4D5C64-5F61-703D-B6D7-955CAC942DAD}"/>
                </a:ext>
              </a:extLst>
            </p:cNvPr>
            <p:cNvSpPr/>
            <p:nvPr/>
          </p:nvSpPr>
          <p:spPr>
            <a:xfrm>
              <a:off x="3385618" y="642594"/>
              <a:ext cx="914" cy="685"/>
            </a:xfrm>
            <a:custGeom>
              <a:avLst/>
              <a:gdLst>
                <a:gd name="connsiteX0" fmla="*/ 914 w 914"/>
                <a:gd name="connsiteY0" fmla="*/ 0 h 685"/>
                <a:gd name="connsiteX1" fmla="*/ 0 w 914"/>
                <a:gd name="connsiteY1" fmla="*/ 686 h 685"/>
                <a:gd name="connsiteX2" fmla="*/ 914 w 914"/>
                <a:gd name="connsiteY2" fmla="*/ 0 h 685"/>
              </a:gdLst>
              <a:ahLst/>
              <a:cxnLst>
                <a:cxn ang="0">
                  <a:pos x="connsiteX0" y="connsiteY0"/>
                </a:cxn>
                <a:cxn ang="0">
                  <a:pos x="connsiteX1" y="connsiteY1"/>
                </a:cxn>
                <a:cxn ang="0">
                  <a:pos x="connsiteX2" y="connsiteY2"/>
                </a:cxn>
              </a:cxnLst>
              <a:rect l="l" t="t" r="r" b="b"/>
              <a:pathLst>
                <a:path w="914" h="685">
                  <a:moveTo>
                    <a:pt x="914" y="0"/>
                  </a:moveTo>
                  <a:cubicBezTo>
                    <a:pt x="457" y="229"/>
                    <a:pt x="229" y="457"/>
                    <a:pt x="0" y="686"/>
                  </a:cubicBezTo>
                  <a:cubicBezTo>
                    <a:pt x="229" y="457"/>
                    <a:pt x="686" y="229"/>
                    <a:pt x="914" y="0"/>
                  </a:cubicBezTo>
                  <a:close/>
                </a:path>
              </a:pathLst>
            </a:custGeom>
            <a:solidFill>
              <a:srgbClr val="FFFFFF"/>
            </a:solidFill>
            <a:ln w="2286" cap="flat">
              <a:noFill/>
              <a:prstDash val="solid"/>
              <a:miter/>
            </a:ln>
          </p:spPr>
          <p:txBody>
            <a:bodyPr rtlCol="0" anchor="ctr"/>
            <a:lstStyle/>
            <a:p>
              <a:endParaRPr lang="en-US"/>
            </a:p>
          </p:txBody>
        </p:sp>
        <p:sp>
          <p:nvSpPr>
            <p:cNvPr id="72" name="Freeform 885">
              <a:extLst>
                <a:ext uri="{FF2B5EF4-FFF2-40B4-BE49-F238E27FC236}">
                  <a16:creationId xmlns:a16="http://schemas.microsoft.com/office/drawing/2014/main" id="{71793A1E-6922-9570-72F8-5DADD97C3322}"/>
                </a:ext>
              </a:extLst>
            </p:cNvPr>
            <p:cNvSpPr/>
            <p:nvPr/>
          </p:nvSpPr>
          <p:spPr>
            <a:xfrm>
              <a:off x="3381732" y="645566"/>
              <a:ext cx="914" cy="914"/>
            </a:xfrm>
            <a:custGeom>
              <a:avLst/>
              <a:gdLst>
                <a:gd name="connsiteX0" fmla="*/ 914 w 914"/>
                <a:gd name="connsiteY0" fmla="*/ 0 h 914"/>
                <a:gd name="connsiteX1" fmla="*/ 0 w 914"/>
                <a:gd name="connsiteY1" fmla="*/ 914 h 914"/>
                <a:gd name="connsiteX2" fmla="*/ 914 w 914"/>
                <a:gd name="connsiteY2" fmla="*/ 0 h 914"/>
              </a:gdLst>
              <a:ahLst/>
              <a:cxnLst>
                <a:cxn ang="0">
                  <a:pos x="connsiteX0" y="connsiteY0"/>
                </a:cxn>
                <a:cxn ang="0">
                  <a:pos x="connsiteX1" y="connsiteY1"/>
                </a:cxn>
                <a:cxn ang="0">
                  <a:pos x="connsiteX2" y="connsiteY2"/>
                </a:cxn>
              </a:cxnLst>
              <a:rect l="l" t="t" r="r" b="b"/>
              <a:pathLst>
                <a:path w="914" h="914">
                  <a:moveTo>
                    <a:pt x="914" y="0"/>
                  </a:moveTo>
                  <a:cubicBezTo>
                    <a:pt x="686" y="229"/>
                    <a:pt x="229" y="457"/>
                    <a:pt x="0" y="914"/>
                  </a:cubicBezTo>
                  <a:cubicBezTo>
                    <a:pt x="457" y="457"/>
                    <a:pt x="686" y="229"/>
                    <a:pt x="914" y="0"/>
                  </a:cubicBezTo>
                  <a:close/>
                </a:path>
              </a:pathLst>
            </a:custGeom>
            <a:solidFill>
              <a:srgbClr val="FFFFFF"/>
            </a:solidFill>
            <a:ln w="2286" cap="flat">
              <a:noFill/>
              <a:prstDash val="solid"/>
              <a:miter/>
            </a:ln>
          </p:spPr>
          <p:txBody>
            <a:bodyPr rtlCol="0" anchor="ctr"/>
            <a:lstStyle/>
            <a:p>
              <a:endParaRPr lang="en-US"/>
            </a:p>
          </p:txBody>
        </p:sp>
        <p:sp>
          <p:nvSpPr>
            <p:cNvPr id="73" name="Freeform 886">
              <a:extLst>
                <a:ext uri="{FF2B5EF4-FFF2-40B4-BE49-F238E27FC236}">
                  <a16:creationId xmlns:a16="http://schemas.microsoft.com/office/drawing/2014/main" id="{A671D7E7-3B34-9F14-BB77-91D6E5FB3F9E}"/>
                </a:ext>
              </a:extLst>
            </p:cNvPr>
            <p:cNvSpPr/>
            <p:nvPr/>
          </p:nvSpPr>
          <p:spPr>
            <a:xfrm>
              <a:off x="3378074" y="648538"/>
              <a:ext cx="914" cy="685"/>
            </a:xfrm>
            <a:custGeom>
              <a:avLst/>
              <a:gdLst>
                <a:gd name="connsiteX0" fmla="*/ 914 w 914"/>
                <a:gd name="connsiteY0" fmla="*/ 0 h 685"/>
                <a:gd name="connsiteX1" fmla="*/ 0 w 914"/>
                <a:gd name="connsiteY1" fmla="*/ 686 h 685"/>
                <a:gd name="connsiteX2" fmla="*/ 914 w 914"/>
                <a:gd name="connsiteY2" fmla="*/ 0 h 685"/>
              </a:gdLst>
              <a:ahLst/>
              <a:cxnLst>
                <a:cxn ang="0">
                  <a:pos x="connsiteX0" y="connsiteY0"/>
                </a:cxn>
                <a:cxn ang="0">
                  <a:pos x="connsiteX1" y="connsiteY1"/>
                </a:cxn>
                <a:cxn ang="0">
                  <a:pos x="connsiteX2" y="connsiteY2"/>
                </a:cxn>
              </a:cxnLst>
              <a:rect l="l" t="t" r="r" b="b"/>
              <a:pathLst>
                <a:path w="914" h="685">
                  <a:moveTo>
                    <a:pt x="914" y="0"/>
                  </a:moveTo>
                  <a:cubicBezTo>
                    <a:pt x="686" y="229"/>
                    <a:pt x="457" y="457"/>
                    <a:pt x="0" y="686"/>
                  </a:cubicBezTo>
                  <a:cubicBezTo>
                    <a:pt x="457" y="457"/>
                    <a:pt x="686" y="229"/>
                    <a:pt x="914" y="0"/>
                  </a:cubicBezTo>
                  <a:close/>
                </a:path>
              </a:pathLst>
            </a:custGeom>
            <a:solidFill>
              <a:srgbClr val="FFFFFF"/>
            </a:solidFill>
            <a:ln w="2286" cap="flat">
              <a:noFill/>
              <a:prstDash val="solid"/>
              <a:miter/>
            </a:ln>
          </p:spPr>
          <p:txBody>
            <a:bodyPr rtlCol="0" anchor="ctr"/>
            <a:lstStyle/>
            <a:p>
              <a:endParaRPr lang="en-US"/>
            </a:p>
          </p:txBody>
        </p:sp>
        <p:sp>
          <p:nvSpPr>
            <p:cNvPr id="74" name="Freeform 887">
              <a:extLst>
                <a:ext uri="{FF2B5EF4-FFF2-40B4-BE49-F238E27FC236}">
                  <a16:creationId xmlns:a16="http://schemas.microsoft.com/office/drawing/2014/main" id="{C63FBC58-F454-0790-E857-FF1F05D9960E}"/>
                </a:ext>
              </a:extLst>
            </p:cNvPr>
            <p:cNvSpPr/>
            <p:nvPr/>
          </p:nvSpPr>
          <p:spPr>
            <a:xfrm>
              <a:off x="3254401" y="942975"/>
              <a:ext cx="12801" cy="228"/>
            </a:xfrm>
            <a:custGeom>
              <a:avLst/>
              <a:gdLst>
                <a:gd name="connsiteX0" fmla="*/ 12802 w 12801"/>
                <a:gd name="connsiteY0" fmla="*/ 229 h 228"/>
                <a:gd name="connsiteX1" fmla="*/ 0 w 12801"/>
                <a:gd name="connsiteY1" fmla="*/ 0 h 228"/>
                <a:gd name="connsiteX2" fmla="*/ 12802 w 12801"/>
                <a:gd name="connsiteY2" fmla="*/ 229 h 228"/>
              </a:gdLst>
              <a:ahLst/>
              <a:cxnLst>
                <a:cxn ang="0">
                  <a:pos x="connsiteX0" y="connsiteY0"/>
                </a:cxn>
                <a:cxn ang="0">
                  <a:pos x="connsiteX1" y="connsiteY1"/>
                </a:cxn>
                <a:cxn ang="0">
                  <a:pos x="connsiteX2" y="connsiteY2"/>
                </a:cxn>
              </a:cxnLst>
              <a:rect l="l" t="t" r="r" b="b"/>
              <a:pathLst>
                <a:path w="12801" h="228">
                  <a:moveTo>
                    <a:pt x="12802" y="229"/>
                  </a:moveTo>
                  <a:cubicBezTo>
                    <a:pt x="8458" y="229"/>
                    <a:pt x="4343" y="0"/>
                    <a:pt x="0" y="0"/>
                  </a:cubicBezTo>
                  <a:cubicBezTo>
                    <a:pt x="4343" y="0"/>
                    <a:pt x="8687" y="229"/>
                    <a:pt x="12802" y="229"/>
                  </a:cubicBezTo>
                  <a:close/>
                </a:path>
              </a:pathLst>
            </a:custGeom>
            <a:solidFill>
              <a:srgbClr val="FFFFFF"/>
            </a:solidFill>
            <a:ln w="2286" cap="flat">
              <a:noFill/>
              <a:prstDash val="solid"/>
              <a:miter/>
            </a:ln>
          </p:spPr>
          <p:txBody>
            <a:bodyPr rtlCol="0" anchor="ctr"/>
            <a:lstStyle/>
            <a:p>
              <a:endParaRPr lang="en-US"/>
            </a:p>
          </p:txBody>
        </p:sp>
        <p:sp>
          <p:nvSpPr>
            <p:cNvPr id="75" name="Freeform 888">
              <a:extLst>
                <a:ext uri="{FF2B5EF4-FFF2-40B4-BE49-F238E27FC236}">
                  <a16:creationId xmlns:a16="http://schemas.microsoft.com/office/drawing/2014/main" id="{697920F0-172D-FBB5-0548-C2348C94AD83}"/>
                </a:ext>
              </a:extLst>
            </p:cNvPr>
            <p:cNvSpPr/>
            <p:nvPr/>
          </p:nvSpPr>
          <p:spPr>
            <a:xfrm>
              <a:off x="3374874" y="651738"/>
              <a:ext cx="685" cy="685"/>
            </a:xfrm>
            <a:custGeom>
              <a:avLst/>
              <a:gdLst>
                <a:gd name="connsiteX0" fmla="*/ 686 w 685"/>
                <a:gd name="connsiteY0" fmla="*/ 0 h 685"/>
                <a:gd name="connsiteX1" fmla="*/ 0 w 685"/>
                <a:gd name="connsiteY1" fmla="*/ 686 h 685"/>
                <a:gd name="connsiteX2" fmla="*/ 686 w 685"/>
                <a:gd name="connsiteY2" fmla="*/ 0 h 685"/>
              </a:gdLst>
              <a:ahLst/>
              <a:cxnLst>
                <a:cxn ang="0">
                  <a:pos x="connsiteX0" y="connsiteY0"/>
                </a:cxn>
                <a:cxn ang="0">
                  <a:pos x="connsiteX1" y="connsiteY1"/>
                </a:cxn>
                <a:cxn ang="0">
                  <a:pos x="connsiteX2" y="connsiteY2"/>
                </a:cxn>
              </a:cxnLst>
              <a:rect l="l" t="t" r="r" b="b"/>
              <a:pathLst>
                <a:path w="685" h="685">
                  <a:moveTo>
                    <a:pt x="686" y="0"/>
                  </a:moveTo>
                  <a:cubicBezTo>
                    <a:pt x="457" y="229"/>
                    <a:pt x="229" y="457"/>
                    <a:pt x="0" y="686"/>
                  </a:cubicBezTo>
                  <a:cubicBezTo>
                    <a:pt x="229" y="457"/>
                    <a:pt x="457" y="229"/>
                    <a:pt x="686" y="0"/>
                  </a:cubicBezTo>
                  <a:close/>
                </a:path>
              </a:pathLst>
            </a:custGeom>
            <a:solidFill>
              <a:srgbClr val="FFFFFF"/>
            </a:solidFill>
            <a:ln w="2286" cap="flat">
              <a:noFill/>
              <a:prstDash val="solid"/>
              <a:miter/>
            </a:ln>
          </p:spPr>
          <p:txBody>
            <a:bodyPr rtlCol="0" anchor="ctr"/>
            <a:lstStyle/>
            <a:p>
              <a:endParaRPr lang="en-US"/>
            </a:p>
          </p:txBody>
        </p:sp>
        <p:sp>
          <p:nvSpPr>
            <p:cNvPr id="76" name="Freeform 889">
              <a:extLst>
                <a:ext uri="{FF2B5EF4-FFF2-40B4-BE49-F238E27FC236}">
                  <a16:creationId xmlns:a16="http://schemas.microsoft.com/office/drawing/2014/main" id="{BC0CE7D2-69A3-D3C3-DBDA-56942E240D67}"/>
                </a:ext>
              </a:extLst>
            </p:cNvPr>
            <p:cNvSpPr/>
            <p:nvPr/>
          </p:nvSpPr>
          <p:spPr>
            <a:xfrm>
              <a:off x="2821373" y="362118"/>
              <a:ext cx="553042" cy="654466"/>
            </a:xfrm>
            <a:custGeom>
              <a:avLst/>
              <a:gdLst>
                <a:gd name="connsiteX0" fmla="*/ 16519 w 553042"/>
                <a:gd name="connsiteY0" fmla="*/ 56220 h 654466"/>
                <a:gd name="connsiteX1" fmla="*/ 47837 w 553042"/>
                <a:gd name="connsiteY1" fmla="*/ 213268 h 654466"/>
                <a:gd name="connsiteX2" fmla="*/ 75269 w 553042"/>
                <a:gd name="connsiteY2" fmla="*/ 386776 h 654466"/>
                <a:gd name="connsiteX3" fmla="*/ 102015 w 553042"/>
                <a:gd name="connsiteY3" fmla="*/ 602803 h 654466"/>
                <a:gd name="connsiteX4" fmla="*/ 107273 w 553042"/>
                <a:gd name="connsiteY4" fmla="*/ 654466 h 654466"/>
                <a:gd name="connsiteX5" fmla="*/ 106130 w 553042"/>
                <a:gd name="connsiteY5" fmla="*/ 646237 h 654466"/>
                <a:gd name="connsiteX6" fmla="*/ 123961 w 553042"/>
                <a:gd name="connsiteY6" fmla="*/ 647151 h 654466"/>
                <a:gd name="connsiteX7" fmla="*/ 175853 w 553042"/>
                <a:gd name="connsiteY7" fmla="*/ 647380 h 654466"/>
                <a:gd name="connsiteX8" fmla="*/ 241461 w 553042"/>
                <a:gd name="connsiteY8" fmla="*/ 637778 h 654466"/>
                <a:gd name="connsiteX9" fmla="*/ 341588 w 553042"/>
                <a:gd name="connsiteY9" fmla="*/ 580400 h 654466"/>
                <a:gd name="connsiteX10" fmla="*/ 358733 w 553042"/>
                <a:gd name="connsiteY10" fmla="*/ 580400 h 654466"/>
                <a:gd name="connsiteX11" fmla="*/ 203742 w 553042"/>
                <a:gd name="connsiteY11" fmla="*/ 581086 h 654466"/>
                <a:gd name="connsiteX12" fmla="*/ 184083 w 553042"/>
                <a:gd name="connsiteY12" fmla="*/ 579943 h 654466"/>
                <a:gd name="connsiteX13" fmla="*/ 168766 w 553042"/>
                <a:gd name="connsiteY13" fmla="*/ 562340 h 654466"/>
                <a:gd name="connsiteX14" fmla="*/ 167166 w 553042"/>
                <a:gd name="connsiteY14" fmla="*/ 536051 h 654466"/>
                <a:gd name="connsiteX15" fmla="*/ 121675 w 553042"/>
                <a:gd name="connsiteY15" fmla="*/ 184236 h 654466"/>
                <a:gd name="connsiteX16" fmla="*/ 104987 w 553042"/>
                <a:gd name="connsiteY16" fmla="*/ 232242 h 654466"/>
                <a:gd name="connsiteX17" fmla="*/ 101558 w 553042"/>
                <a:gd name="connsiteY17" fmla="*/ 223327 h 654466"/>
                <a:gd name="connsiteX18" fmla="*/ 116417 w 553042"/>
                <a:gd name="connsiteY18" fmla="*/ 159090 h 654466"/>
                <a:gd name="connsiteX19" fmla="*/ 127390 w 553042"/>
                <a:gd name="connsiteY19" fmla="*/ 151546 h 654466"/>
                <a:gd name="connsiteX20" fmla="*/ 155965 w 553042"/>
                <a:gd name="connsiteY20" fmla="*/ 209839 h 654466"/>
                <a:gd name="connsiteX21" fmla="*/ 158708 w 553042"/>
                <a:gd name="connsiteY21" fmla="*/ 224927 h 654466"/>
                <a:gd name="connsiteX22" fmla="*/ 130819 w 553042"/>
                <a:gd name="connsiteY22" fmla="*/ 182864 h 654466"/>
                <a:gd name="connsiteX23" fmla="*/ 180196 w 553042"/>
                <a:gd name="connsiteY23" fmla="*/ 531708 h 654466"/>
                <a:gd name="connsiteX24" fmla="*/ 182940 w 553042"/>
                <a:gd name="connsiteY24" fmla="*/ 539938 h 654466"/>
                <a:gd name="connsiteX25" fmla="*/ 184083 w 553042"/>
                <a:gd name="connsiteY25" fmla="*/ 538109 h 654466"/>
                <a:gd name="connsiteX26" fmla="*/ 221802 w 553042"/>
                <a:gd name="connsiteY26" fmla="*/ 447126 h 654466"/>
                <a:gd name="connsiteX27" fmla="*/ 243747 w 553042"/>
                <a:gd name="connsiteY27" fmla="*/ 429981 h 654466"/>
                <a:gd name="connsiteX28" fmla="*/ 318499 w 553042"/>
                <a:gd name="connsiteY28" fmla="*/ 430438 h 654466"/>
                <a:gd name="connsiteX29" fmla="*/ 360562 w 553042"/>
                <a:gd name="connsiteY29" fmla="*/ 408721 h 654466"/>
                <a:gd name="connsiteX30" fmla="*/ 374735 w 553042"/>
                <a:gd name="connsiteY30" fmla="*/ 384718 h 654466"/>
                <a:gd name="connsiteX31" fmla="*/ 382050 w 553042"/>
                <a:gd name="connsiteY31" fmla="*/ 363916 h 654466"/>
                <a:gd name="connsiteX32" fmla="*/ 379993 w 553042"/>
                <a:gd name="connsiteY32" fmla="*/ 352028 h 654466"/>
                <a:gd name="connsiteX33" fmla="*/ 397366 w 553042"/>
                <a:gd name="connsiteY33" fmla="*/ 306994 h 654466"/>
                <a:gd name="connsiteX34" fmla="*/ 413368 w 553042"/>
                <a:gd name="connsiteY34" fmla="*/ 289392 h 654466"/>
                <a:gd name="connsiteX35" fmla="*/ 430513 w 553042"/>
                <a:gd name="connsiteY35" fmla="*/ 249844 h 654466"/>
                <a:gd name="connsiteX36" fmla="*/ 446744 w 553042"/>
                <a:gd name="connsiteY36" fmla="*/ 236357 h 654466"/>
                <a:gd name="connsiteX37" fmla="*/ 474405 w 553042"/>
                <a:gd name="connsiteY37" fmla="*/ 216011 h 654466"/>
                <a:gd name="connsiteX38" fmla="*/ 480348 w 553042"/>
                <a:gd name="connsiteY38" fmla="*/ 190865 h 654466"/>
                <a:gd name="connsiteX39" fmla="*/ 487435 w 553042"/>
                <a:gd name="connsiteY39" fmla="*/ 180807 h 654466"/>
                <a:gd name="connsiteX40" fmla="*/ 492921 w 553042"/>
                <a:gd name="connsiteY40" fmla="*/ 192923 h 654466"/>
                <a:gd name="connsiteX41" fmla="*/ 484463 w 553042"/>
                <a:gd name="connsiteY41" fmla="*/ 229270 h 654466"/>
                <a:gd name="connsiteX42" fmla="*/ 466175 w 553042"/>
                <a:gd name="connsiteY42" fmla="*/ 246187 h 654466"/>
                <a:gd name="connsiteX43" fmla="*/ 444915 w 553042"/>
                <a:gd name="connsiteY43" fmla="*/ 250759 h 654466"/>
                <a:gd name="connsiteX44" fmla="*/ 422741 w 553042"/>
                <a:gd name="connsiteY44" fmla="*/ 307680 h 654466"/>
                <a:gd name="connsiteX45" fmla="*/ 421827 w 553042"/>
                <a:gd name="connsiteY45" fmla="*/ 307223 h 654466"/>
                <a:gd name="connsiteX46" fmla="*/ 421827 w 553042"/>
                <a:gd name="connsiteY46" fmla="*/ 307451 h 654466"/>
                <a:gd name="connsiteX47" fmla="*/ 490178 w 553042"/>
                <a:gd name="connsiteY47" fmla="*/ 340598 h 654466"/>
                <a:gd name="connsiteX48" fmla="*/ 521725 w 553042"/>
                <a:gd name="connsiteY48" fmla="*/ 331912 h 654466"/>
                <a:gd name="connsiteX49" fmla="*/ 541842 w 553042"/>
                <a:gd name="connsiteY49" fmla="*/ 303794 h 654466"/>
                <a:gd name="connsiteX50" fmla="*/ 553043 w 553042"/>
                <a:gd name="connsiteY50" fmla="*/ 259217 h 654466"/>
                <a:gd name="connsiteX51" fmla="*/ 553043 w 553042"/>
                <a:gd name="connsiteY51" fmla="*/ 259217 h 654466"/>
                <a:gd name="connsiteX52" fmla="*/ 545728 w 553042"/>
                <a:gd name="connsiteY52" fmla="*/ 168234 h 654466"/>
                <a:gd name="connsiteX53" fmla="*/ 545956 w 553042"/>
                <a:gd name="connsiteY53" fmla="*/ 153375 h 654466"/>
                <a:gd name="connsiteX54" fmla="*/ 516010 w 553042"/>
                <a:gd name="connsiteY54" fmla="*/ 41361 h 654466"/>
                <a:gd name="connsiteX55" fmla="*/ 476691 w 553042"/>
                <a:gd name="connsiteY55" fmla="*/ 5471 h 654466"/>
                <a:gd name="connsiteX56" fmla="*/ 468461 w 553042"/>
                <a:gd name="connsiteY56" fmla="*/ 25359 h 654466"/>
                <a:gd name="connsiteX57" fmla="*/ 412454 w 553042"/>
                <a:gd name="connsiteY57" fmla="*/ 44790 h 654466"/>
                <a:gd name="connsiteX58" fmla="*/ 404224 w 553042"/>
                <a:gd name="connsiteY58" fmla="*/ 29245 h 654466"/>
                <a:gd name="connsiteX59" fmla="*/ 417026 w 553042"/>
                <a:gd name="connsiteY59" fmla="*/ 31988 h 654466"/>
                <a:gd name="connsiteX60" fmla="*/ 457945 w 553042"/>
                <a:gd name="connsiteY60" fmla="*/ 7757 h 654466"/>
                <a:gd name="connsiteX61" fmla="*/ 436914 w 553042"/>
                <a:gd name="connsiteY61" fmla="*/ 213 h 654466"/>
                <a:gd name="connsiteX62" fmla="*/ 355533 w 553042"/>
                <a:gd name="connsiteY62" fmla="*/ 1813 h 654466"/>
                <a:gd name="connsiteX63" fmla="*/ 324443 w 553042"/>
                <a:gd name="connsiteY63" fmla="*/ 8214 h 654466"/>
                <a:gd name="connsiteX64" fmla="*/ 306384 w 553042"/>
                <a:gd name="connsiteY64" fmla="*/ 34732 h 654466"/>
                <a:gd name="connsiteX65" fmla="*/ 248091 w 553042"/>
                <a:gd name="connsiteY65" fmla="*/ 36332 h 654466"/>
                <a:gd name="connsiteX66" fmla="*/ 246490 w 553042"/>
                <a:gd name="connsiteY66" fmla="*/ 24445 h 654466"/>
                <a:gd name="connsiteX67" fmla="*/ 257920 w 553042"/>
                <a:gd name="connsiteY67" fmla="*/ 25130 h 654466"/>
                <a:gd name="connsiteX68" fmla="*/ 277351 w 553042"/>
                <a:gd name="connsiteY68" fmla="*/ 33131 h 654466"/>
                <a:gd name="connsiteX69" fmla="*/ 302269 w 553042"/>
                <a:gd name="connsiteY69" fmla="*/ 5014 h 654466"/>
                <a:gd name="connsiteX70" fmla="*/ 163280 w 553042"/>
                <a:gd name="connsiteY70" fmla="*/ 3642 h 654466"/>
                <a:gd name="connsiteX71" fmla="*/ 153907 w 553042"/>
                <a:gd name="connsiteY71" fmla="*/ 13472 h 654466"/>
                <a:gd name="connsiteX72" fmla="*/ 143163 w 553042"/>
                <a:gd name="connsiteY72" fmla="*/ 39532 h 654466"/>
                <a:gd name="connsiteX73" fmla="*/ 84184 w 553042"/>
                <a:gd name="connsiteY73" fmla="*/ 51648 h 654466"/>
                <a:gd name="connsiteX74" fmla="*/ 79612 w 553042"/>
                <a:gd name="connsiteY74" fmla="*/ 35189 h 654466"/>
                <a:gd name="connsiteX75" fmla="*/ 93100 w 553042"/>
                <a:gd name="connsiteY75" fmla="*/ 36789 h 654466"/>
                <a:gd name="connsiteX76" fmla="*/ 136534 w 553042"/>
                <a:gd name="connsiteY76" fmla="*/ 18730 h 654466"/>
                <a:gd name="connsiteX77" fmla="*/ 127161 w 553042"/>
                <a:gd name="connsiteY77" fmla="*/ 4328 h 654466"/>
                <a:gd name="connsiteX78" fmla="*/ 85327 w 553042"/>
                <a:gd name="connsiteY78" fmla="*/ 3642 h 654466"/>
                <a:gd name="connsiteX79" fmla="*/ 10804 w 553042"/>
                <a:gd name="connsiteY79" fmla="*/ 4328 h 654466"/>
                <a:gd name="connsiteX80" fmla="*/ 2117 w 553042"/>
                <a:gd name="connsiteY80" fmla="*/ 18272 h 654466"/>
                <a:gd name="connsiteX81" fmla="*/ 16519 w 553042"/>
                <a:gd name="connsiteY81" fmla="*/ 56220 h 65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53042" h="654466">
                  <a:moveTo>
                    <a:pt x="16519" y="56220"/>
                  </a:moveTo>
                  <a:cubicBezTo>
                    <a:pt x="30463" y="107884"/>
                    <a:pt x="40065" y="160233"/>
                    <a:pt x="47837" y="213268"/>
                  </a:cubicBezTo>
                  <a:cubicBezTo>
                    <a:pt x="56524" y="271104"/>
                    <a:pt x="68868" y="328483"/>
                    <a:pt x="75269" y="386776"/>
                  </a:cubicBezTo>
                  <a:cubicBezTo>
                    <a:pt x="83270" y="458785"/>
                    <a:pt x="97215" y="530108"/>
                    <a:pt x="102015" y="602803"/>
                  </a:cubicBezTo>
                  <a:cubicBezTo>
                    <a:pt x="103158" y="620176"/>
                    <a:pt x="104987" y="637321"/>
                    <a:pt x="107273" y="654466"/>
                  </a:cubicBezTo>
                  <a:cubicBezTo>
                    <a:pt x="106816" y="651723"/>
                    <a:pt x="106587" y="648980"/>
                    <a:pt x="106130" y="646237"/>
                  </a:cubicBezTo>
                  <a:cubicBezTo>
                    <a:pt x="112074" y="646465"/>
                    <a:pt x="118017" y="646922"/>
                    <a:pt x="123961" y="647151"/>
                  </a:cubicBezTo>
                  <a:cubicBezTo>
                    <a:pt x="141334" y="647837"/>
                    <a:pt x="158479" y="648294"/>
                    <a:pt x="175853" y="647380"/>
                  </a:cubicBezTo>
                  <a:cubicBezTo>
                    <a:pt x="197799" y="646465"/>
                    <a:pt x="220430" y="644636"/>
                    <a:pt x="241461" y="637778"/>
                  </a:cubicBezTo>
                  <a:cubicBezTo>
                    <a:pt x="279180" y="625205"/>
                    <a:pt x="311184" y="604860"/>
                    <a:pt x="341588" y="580400"/>
                  </a:cubicBezTo>
                  <a:cubicBezTo>
                    <a:pt x="347303" y="580400"/>
                    <a:pt x="353018" y="580400"/>
                    <a:pt x="358733" y="580400"/>
                  </a:cubicBezTo>
                  <a:cubicBezTo>
                    <a:pt x="307069" y="580400"/>
                    <a:pt x="255406" y="581086"/>
                    <a:pt x="203742" y="581086"/>
                  </a:cubicBezTo>
                  <a:cubicBezTo>
                    <a:pt x="197113" y="581086"/>
                    <a:pt x="190483" y="580628"/>
                    <a:pt x="184083" y="579943"/>
                  </a:cubicBezTo>
                  <a:cubicBezTo>
                    <a:pt x="173796" y="578800"/>
                    <a:pt x="168538" y="573313"/>
                    <a:pt x="168766" y="562340"/>
                  </a:cubicBezTo>
                  <a:cubicBezTo>
                    <a:pt x="168766" y="553654"/>
                    <a:pt x="168538" y="544738"/>
                    <a:pt x="167166" y="536051"/>
                  </a:cubicBezTo>
                  <a:cubicBezTo>
                    <a:pt x="156879" y="464957"/>
                    <a:pt x="127618" y="221269"/>
                    <a:pt x="121675" y="184236"/>
                  </a:cubicBezTo>
                  <a:cubicBezTo>
                    <a:pt x="115503" y="195666"/>
                    <a:pt x="109559" y="233614"/>
                    <a:pt x="104987" y="232242"/>
                  </a:cubicBezTo>
                  <a:cubicBezTo>
                    <a:pt x="100644" y="230870"/>
                    <a:pt x="100415" y="226984"/>
                    <a:pt x="101558" y="223327"/>
                  </a:cubicBezTo>
                  <a:cubicBezTo>
                    <a:pt x="107273" y="204124"/>
                    <a:pt x="115045" y="162519"/>
                    <a:pt x="116417" y="159090"/>
                  </a:cubicBezTo>
                  <a:cubicBezTo>
                    <a:pt x="120303" y="149032"/>
                    <a:pt x="120760" y="142859"/>
                    <a:pt x="127390" y="151546"/>
                  </a:cubicBezTo>
                  <a:cubicBezTo>
                    <a:pt x="132419" y="158176"/>
                    <a:pt x="152307" y="204353"/>
                    <a:pt x="155965" y="209839"/>
                  </a:cubicBezTo>
                  <a:cubicBezTo>
                    <a:pt x="159394" y="215097"/>
                    <a:pt x="165566" y="220812"/>
                    <a:pt x="158708" y="224927"/>
                  </a:cubicBezTo>
                  <a:cubicBezTo>
                    <a:pt x="152993" y="228356"/>
                    <a:pt x="138820" y="197038"/>
                    <a:pt x="130819" y="182864"/>
                  </a:cubicBezTo>
                  <a:cubicBezTo>
                    <a:pt x="146821" y="286877"/>
                    <a:pt x="170367" y="428152"/>
                    <a:pt x="180196" y="531708"/>
                  </a:cubicBezTo>
                  <a:cubicBezTo>
                    <a:pt x="179739" y="541538"/>
                    <a:pt x="181568" y="541538"/>
                    <a:pt x="182940" y="539938"/>
                  </a:cubicBezTo>
                  <a:cubicBezTo>
                    <a:pt x="183397" y="539480"/>
                    <a:pt x="183854" y="538566"/>
                    <a:pt x="184083" y="538109"/>
                  </a:cubicBezTo>
                  <a:cubicBezTo>
                    <a:pt x="194827" y="510905"/>
                    <a:pt x="214029" y="475701"/>
                    <a:pt x="221802" y="447126"/>
                  </a:cubicBezTo>
                  <a:cubicBezTo>
                    <a:pt x="226374" y="430210"/>
                    <a:pt x="226602" y="429981"/>
                    <a:pt x="243747" y="429981"/>
                  </a:cubicBezTo>
                  <a:cubicBezTo>
                    <a:pt x="268665" y="429981"/>
                    <a:pt x="293582" y="427924"/>
                    <a:pt x="318499" y="430438"/>
                  </a:cubicBezTo>
                  <a:cubicBezTo>
                    <a:pt x="337702" y="432267"/>
                    <a:pt x="346846" y="430210"/>
                    <a:pt x="360562" y="408721"/>
                  </a:cubicBezTo>
                  <a:cubicBezTo>
                    <a:pt x="365134" y="401406"/>
                    <a:pt x="369934" y="392262"/>
                    <a:pt x="374735" y="384718"/>
                  </a:cubicBezTo>
                  <a:cubicBezTo>
                    <a:pt x="377250" y="380832"/>
                    <a:pt x="380221" y="370316"/>
                    <a:pt x="382050" y="363916"/>
                  </a:cubicBezTo>
                  <a:cubicBezTo>
                    <a:pt x="382050" y="360258"/>
                    <a:pt x="381364" y="356372"/>
                    <a:pt x="379993" y="352028"/>
                  </a:cubicBezTo>
                  <a:cubicBezTo>
                    <a:pt x="373592" y="334198"/>
                    <a:pt x="381364" y="316824"/>
                    <a:pt x="397366" y="306994"/>
                  </a:cubicBezTo>
                  <a:cubicBezTo>
                    <a:pt x="404682" y="302651"/>
                    <a:pt x="409711" y="296936"/>
                    <a:pt x="413368" y="289392"/>
                  </a:cubicBezTo>
                  <a:cubicBezTo>
                    <a:pt x="419541" y="276819"/>
                    <a:pt x="424113" y="266761"/>
                    <a:pt x="430513" y="249844"/>
                  </a:cubicBezTo>
                  <a:cubicBezTo>
                    <a:pt x="436914" y="237957"/>
                    <a:pt x="437600" y="236128"/>
                    <a:pt x="446744" y="236357"/>
                  </a:cubicBezTo>
                  <a:cubicBezTo>
                    <a:pt x="471204" y="237043"/>
                    <a:pt x="471661" y="234071"/>
                    <a:pt x="474405" y="216011"/>
                  </a:cubicBezTo>
                  <a:cubicBezTo>
                    <a:pt x="474862" y="212354"/>
                    <a:pt x="479891" y="194523"/>
                    <a:pt x="480348" y="190865"/>
                  </a:cubicBezTo>
                  <a:cubicBezTo>
                    <a:pt x="481034" y="185379"/>
                    <a:pt x="480805" y="179893"/>
                    <a:pt x="487435" y="180807"/>
                  </a:cubicBezTo>
                  <a:cubicBezTo>
                    <a:pt x="493836" y="181950"/>
                    <a:pt x="494293" y="187436"/>
                    <a:pt x="492921" y="192923"/>
                  </a:cubicBezTo>
                  <a:cubicBezTo>
                    <a:pt x="489949" y="205039"/>
                    <a:pt x="485606" y="216926"/>
                    <a:pt x="484463" y="229270"/>
                  </a:cubicBezTo>
                  <a:cubicBezTo>
                    <a:pt x="483091" y="241386"/>
                    <a:pt x="477605" y="245958"/>
                    <a:pt x="466175" y="246187"/>
                  </a:cubicBezTo>
                  <a:cubicBezTo>
                    <a:pt x="458860" y="246187"/>
                    <a:pt x="448573" y="243672"/>
                    <a:pt x="444915" y="250759"/>
                  </a:cubicBezTo>
                  <a:cubicBezTo>
                    <a:pt x="436914" y="267218"/>
                    <a:pt x="428227" y="289163"/>
                    <a:pt x="422741" y="307680"/>
                  </a:cubicBezTo>
                  <a:cubicBezTo>
                    <a:pt x="422512" y="307451"/>
                    <a:pt x="422055" y="307451"/>
                    <a:pt x="421827" y="307223"/>
                  </a:cubicBezTo>
                  <a:cubicBezTo>
                    <a:pt x="421827" y="307223"/>
                    <a:pt x="421827" y="307451"/>
                    <a:pt x="421827" y="307451"/>
                  </a:cubicBezTo>
                  <a:cubicBezTo>
                    <a:pt x="446973" y="315681"/>
                    <a:pt x="467547" y="330083"/>
                    <a:pt x="490178" y="340598"/>
                  </a:cubicBezTo>
                  <a:cubicBezTo>
                    <a:pt x="509152" y="349514"/>
                    <a:pt x="510295" y="349057"/>
                    <a:pt x="521725" y="331912"/>
                  </a:cubicBezTo>
                  <a:cubicBezTo>
                    <a:pt x="528126" y="322310"/>
                    <a:pt x="534526" y="312709"/>
                    <a:pt x="541842" y="303794"/>
                  </a:cubicBezTo>
                  <a:cubicBezTo>
                    <a:pt x="546185" y="289163"/>
                    <a:pt x="549614" y="274076"/>
                    <a:pt x="553043" y="259217"/>
                  </a:cubicBezTo>
                  <a:lnTo>
                    <a:pt x="553043" y="259217"/>
                  </a:lnTo>
                  <a:cubicBezTo>
                    <a:pt x="533383" y="232242"/>
                    <a:pt x="529269" y="202524"/>
                    <a:pt x="545728" y="168234"/>
                  </a:cubicBezTo>
                  <a:cubicBezTo>
                    <a:pt x="548014" y="163205"/>
                    <a:pt x="546642" y="158404"/>
                    <a:pt x="545956" y="153375"/>
                  </a:cubicBezTo>
                  <a:cubicBezTo>
                    <a:pt x="540470" y="114742"/>
                    <a:pt x="526297" y="78623"/>
                    <a:pt x="516010" y="41361"/>
                  </a:cubicBezTo>
                  <a:cubicBezTo>
                    <a:pt x="510295" y="20330"/>
                    <a:pt x="498179" y="8900"/>
                    <a:pt x="476691" y="5471"/>
                  </a:cubicBezTo>
                  <a:cubicBezTo>
                    <a:pt x="471433" y="10957"/>
                    <a:pt x="471661" y="18958"/>
                    <a:pt x="468461" y="25359"/>
                  </a:cubicBezTo>
                  <a:cubicBezTo>
                    <a:pt x="456802" y="49591"/>
                    <a:pt x="431885" y="58049"/>
                    <a:pt x="412454" y="44790"/>
                  </a:cubicBezTo>
                  <a:cubicBezTo>
                    <a:pt x="406968" y="40904"/>
                    <a:pt x="399652" y="36332"/>
                    <a:pt x="404224" y="29245"/>
                  </a:cubicBezTo>
                  <a:cubicBezTo>
                    <a:pt x="409711" y="20558"/>
                    <a:pt x="411768" y="28559"/>
                    <a:pt x="417026" y="31988"/>
                  </a:cubicBezTo>
                  <a:cubicBezTo>
                    <a:pt x="448344" y="49591"/>
                    <a:pt x="460689" y="15758"/>
                    <a:pt x="457945" y="7757"/>
                  </a:cubicBezTo>
                  <a:cubicBezTo>
                    <a:pt x="454745" y="-1159"/>
                    <a:pt x="444687" y="442"/>
                    <a:pt x="436914" y="213"/>
                  </a:cubicBezTo>
                  <a:cubicBezTo>
                    <a:pt x="409711" y="-930"/>
                    <a:pt x="382507" y="2956"/>
                    <a:pt x="355533" y="1813"/>
                  </a:cubicBezTo>
                  <a:cubicBezTo>
                    <a:pt x="332444" y="899"/>
                    <a:pt x="328101" y="5699"/>
                    <a:pt x="324443" y="8214"/>
                  </a:cubicBezTo>
                  <a:cubicBezTo>
                    <a:pt x="322614" y="9357"/>
                    <a:pt x="307755" y="32903"/>
                    <a:pt x="306384" y="34732"/>
                  </a:cubicBezTo>
                  <a:cubicBezTo>
                    <a:pt x="293353" y="51877"/>
                    <a:pt x="261807" y="52791"/>
                    <a:pt x="248091" y="36332"/>
                  </a:cubicBezTo>
                  <a:cubicBezTo>
                    <a:pt x="245119" y="32674"/>
                    <a:pt x="243290" y="28559"/>
                    <a:pt x="246490" y="24445"/>
                  </a:cubicBezTo>
                  <a:cubicBezTo>
                    <a:pt x="250377" y="19644"/>
                    <a:pt x="254263" y="22844"/>
                    <a:pt x="257920" y="25130"/>
                  </a:cubicBezTo>
                  <a:cubicBezTo>
                    <a:pt x="263864" y="29017"/>
                    <a:pt x="268436" y="34503"/>
                    <a:pt x="277351" y="33131"/>
                  </a:cubicBezTo>
                  <a:cubicBezTo>
                    <a:pt x="293125" y="30388"/>
                    <a:pt x="298611" y="20101"/>
                    <a:pt x="302269" y="5014"/>
                  </a:cubicBezTo>
                  <a:cubicBezTo>
                    <a:pt x="254949" y="442"/>
                    <a:pt x="209229" y="3871"/>
                    <a:pt x="163280" y="3642"/>
                  </a:cubicBezTo>
                  <a:cubicBezTo>
                    <a:pt x="156879" y="3642"/>
                    <a:pt x="153907" y="7757"/>
                    <a:pt x="153907" y="13472"/>
                  </a:cubicBezTo>
                  <a:cubicBezTo>
                    <a:pt x="153907" y="23759"/>
                    <a:pt x="148421" y="31760"/>
                    <a:pt x="143163" y="39532"/>
                  </a:cubicBezTo>
                  <a:cubicBezTo>
                    <a:pt x="131047" y="57134"/>
                    <a:pt x="99501" y="63078"/>
                    <a:pt x="84184" y="51648"/>
                  </a:cubicBezTo>
                  <a:cubicBezTo>
                    <a:pt x="78012" y="47076"/>
                    <a:pt x="74583" y="41590"/>
                    <a:pt x="79612" y="35189"/>
                  </a:cubicBezTo>
                  <a:cubicBezTo>
                    <a:pt x="83727" y="29931"/>
                    <a:pt x="88756" y="34274"/>
                    <a:pt x="93100" y="36789"/>
                  </a:cubicBezTo>
                  <a:cubicBezTo>
                    <a:pt x="113217" y="47762"/>
                    <a:pt x="130362" y="40675"/>
                    <a:pt x="136534" y="18730"/>
                  </a:cubicBezTo>
                  <a:cubicBezTo>
                    <a:pt x="139506" y="8443"/>
                    <a:pt x="137905" y="5014"/>
                    <a:pt x="127161" y="4328"/>
                  </a:cubicBezTo>
                  <a:cubicBezTo>
                    <a:pt x="113217" y="3413"/>
                    <a:pt x="99272" y="3413"/>
                    <a:pt x="85327" y="3642"/>
                  </a:cubicBezTo>
                  <a:cubicBezTo>
                    <a:pt x="60410" y="4099"/>
                    <a:pt x="35493" y="1585"/>
                    <a:pt x="10804" y="4328"/>
                  </a:cubicBezTo>
                  <a:cubicBezTo>
                    <a:pt x="-626" y="5471"/>
                    <a:pt x="-1998" y="7985"/>
                    <a:pt x="2117" y="18272"/>
                  </a:cubicBezTo>
                  <a:cubicBezTo>
                    <a:pt x="6460" y="30388"/>
                    <a:pt x="12861" y="42961"/>
                    <a:pt x="16519" y="56220"/>
                  </a:cubicBezTo>
                  <a:close/>
                </a:path>
              </a:pathLst>
            </a:custGeom>
            <a:solidFill>
              <a:srgbClr val="FFFFFF"/>
            </a:solidFill>
            <a:ln w="2286" cap="flat">
              <a:noFill/>
              <a:prstDash val="solid"/>
              <a:miter/>
            </a:ln>
          </p:spPr>
          <p:txBody>
            <a:bodyPr rtlCol="0" anchor="ctr"/>
            <a:lstStyle/>
            <a:p>
              <a:endParaRPr lang="en-US"/>
            </a:p>
          </p:txBody>
        </p:sp>
        <p:sp>
          <p:nvSpPr>
            <p:cNvPr id="77" name="Freeform 890">
              <a:extLst>
                <a:ext uri="{FF2B5EF4-FFF2-40B4-BE49-F238E27FC236}">
                  <a16:creationId xmlns:a16="http://schemas.microsoft.com/office/drawing/2014/main" id="{2BA80C35-2313-274B-38AD-344DE59352D1}"/>
                </a:ext>
              </a:extLst>
            </p:cNvPr>
            <p:cNvSpPr/>
            <p:nvPr/>
          </p:nvSpPr>
          <p:spPr>
            <a:xfrm>
              <a:off x="3368701" y="658596"/>
              <a:ext cx="228" cy="228"/>
            </a:xfrm>
            <a:custGeom>
              <a:avLst/>
              <a:gdLst>
                <a:gd name="connsiteX0" fmla="*/ 229 w 228"/>
                <a:gd name="connsiteY0" fmla="*/ 0 h 228"/>
                <a:gd name="connsiteX1" fmla="*/ 0 w 228"/>
                <a:gd name="connsiteY1" fmla="*/ 229 h 228"/>
                <a:gd name="connsiteX2" fmla="*/ 229 w 228"/>
                <a:gd name="connsiteY2" fmla="*/ 0 h 228"/>
              </a:gdLst>
              <a:ahLst/>
              <a:cxnLst>
                <a:cxn ang="0">
                  <a:pos x="connsiteX0" y="connsiteY0"/>
                </a:cxn>
                <a:cxn ang="0">
                  <a:pos x="connsiteX1" y="connsiteY1"/>
                </a:cxn>
                <a:cxn ang="0">
                  <a:pos x="connsiteX2" y="connsiteY2"/>
                </a:cxn>
              </a:cxnLst>
              <a:rect l="l" t="t" r="r" b="b"/>
              <a:pathLst>
                <a:path w="228" h="228">
                  <a:moveTo>
                    <a:pt x="229" y="0"/>
                  </a:moveTo>
                  <a:cubicBezTo>
                    <a:pt x="229" y="0"/>
                    <a:pt x="0" y="229"/>
                    <a:pt x="0" y="229"/>
                  </a:cubicBezTo>
                  <a:cubicBezTo>
                    <a:pt x="0" y="229"/>
                    <a:pt x="0" y="0"/>
                    <a:pt x="229" y="0"/>
                  </a:cubicBezTo>
                  <a:close/>
                </a:path>
              </a:pathLst>
            </a:custGeom>
            <a:solidFill>
              <a:srgbClr val="FFFFFF"/>
            </a:solidFill>
            <a:ln w="2286" cap="flat">
              <a:noFill/>
              <a:prstDash val="solid"/>
              <a:miter/>
            </a:ln>
          </p:spPr>
          <p:txBody>
            <a:bodyPr rtlCol="0" anchor="ctr"/>
            <a:lstStyle/>
            <a:p>
              <a:endParaRPr lang="en-US"/>
            </a:p>
          </p:txBody>
        </p:sp>
        <p:sp>
          <p:nvSpPr>
            <p:cNvPr id="78" name="Freeform 891">
              <a:extLst>
                <a:ext uri="{FF2B5EF4-FFF2-40B4-BE49-F238E27FC236}">
                  <a16:creationId xmlns:a16="http://schemas.microsoft.com/office/drawing/2014/main" id="{294EAFF3-E291-2748-E0B7-9BF1BC39FE8A}"/>
                </a:ext>
              </a:extLst>
            </p:cNvPr>
            <p:cNvSpPr/>
            <p:nvPr/>
          </p:nvSpPr>
          <p:spPr>
            <a:xfrm>
              <a:off x="3377388" y="625678"/>
              <a:ext cx="457" cy="457"/>
            </a:xfrm>
            <a:custGeom>
              <a:avLst/>
              <a:gdLst>
                <a:gd name="connsiteX0" fmla="*/ 0 w 457"/>
                <a:gd name="connsiteY0" fmla="*/ 0 h 457"/>
                <a:gd name="connsiteX1" fmla="*/ 457 w 457"/>
                <a:gd name="connsiteY1" fmla="*/ 457 h 457"/>
                <a:gd name="connsiteX2" fmla="*/ 0 w 457"/>
                <a:gd name="connsiteY2" fmla="*/ 0 h 457"/>
              </a:gdLst>
              <a:ahLst/>
              <a:cxnLst>
                <a:cxn ang="0">
                  <a:pos x="connsiteX0" y="connsiteY0"/>
                </a:cxn>
                <a:cxn ang="0">
                  <a:pos x="connsiteX1" y="connsiteY1"/>
                </a:cxn>
                <a:cxn ang="0">
                  <a:pos x="connsiteX2" y="connsiteY2"/>
                </a:cxn>
              </a:cxnLst>
              <a:rect l="l" t="t" r="r" b="b"/>
              <a:pathLst>
                <a:path w="457" h="457">
                  <a:moveTo>
                    <a:pt x="0" y="0"/>
                  </a:moveTo>
                  <a:cubicBezTo>
                    <a:pt x="229" y="229"/>
                    <a:pt x="229" y="457"/>
                    <a:pt x="457" y="457"/>
                  </a:cubicBezTo>
                  <a:cubicBezTo>
                    <a:pt x="229" y="229"/>
                    <a:pt x="229" y="229"/>
                    <a:pt x="0" y="0"/>
                  </a:cubicBezTo>
                  <a:close/>
                </a:path>
              </a:pathLst>
            </a:custGeom>
            <a:solidFill>
              <a:srgbClr val="FFFFFF"/>
            </a:solidFill>
            <a:ln w="2286" cap="flat">
              <a:noFill/>
              <a:prstDash val="solid"/>
              <a:miter/>
            </a:ln>
          </p:spPr>
          <p:txBody>
            <a:bodyPr rtlCol="0" anchor="ctr"/>
            <a:lstStyle/>
            <a:p>
              <a:endParaRPr lang="en-US"/>
            </a:p>
          </p:txBody>
        </p:sp>
        <p:sp>
          <p:nvSpPr>
            <p:cNvPr id="79" name="Freeform 892">
              <a:extLst>
                <a:ext uri="{FF2B5EF4-FFF2-40B4-BE49-F238E27FC236}">
                  <a16:creationId xmlns:a16="http://schemas.microsoft.com/office/drawing/2014/main" id="{0CEDC7A2-F0D0-7036-A75E-35AD5B4EFF44}"/>
                </a:ext>
              </a:extLst>
            </p:cNvPr>
            <p:cNvSpPr/>
            <p:nvPr/>
          </p:nvSpPr>
          <p:spPr>
            <a:xfrm>
              <a:off x="2934819" y="1054303"/>
              <a:ext cx="914" cy="4572"/>
            </a:xfrm>
            <a:custGeom>
              <a:avLst/>
              <a:gdLst>
                <a:gd name="connsiteX0" fmla="*/ 914 w 914"/>
                <a:gd name="connsiteY0" fmla="*/ 4572 h 4572"/>
                <a:gd name="connsiteX1" fmla="*/ 0 w 914"/>
                <a:gd name="connsiteY1" fmla="*/ 0 h 4572"/>
                <a:gd name="connsiteX2" fmla="*/ 914 w 914"/>
                <a:gd name="connsiteY2" fmla="*/ 4572 h 4572"/>
              </a:gdLst>
              <a:ahLst/>
              <a:cxnLst>
                <a:cxn ang="0">
                  <a:pos x="connsiteX0" y="connsiteY0"/>
                </a:cxn>
                <a:cxn ang="0">
                  <a:pos x="connsiteX1" y="connsiteY1"/>
                </a:cxn>
                <a:cxn ang="0">
                  <a:pos x="connsiteX2" y="connsiteY2"/>
                </a:cxn>
              </a:cxnLst>
              <a:rect l="l" t="t" r="r" b="b"/>
              <a:pathLst>
                <a:path w="914" h="4572">
                  <a:moveTo>
                    <a:pt x="914" y="4572"/>
                  </a:moveTo>
                  <a:cubicBezTo>
                    <a:pt x="686" y="2972"/>
                    <a:pt x="457" y="1600"/>
                    <a:pt x="0" y="0"/>
                  </a:cubicBezTo>
                  <a:cubicBezTo>
                    <a:pt x="457" y="1600"/>
                    <a:pt x="686" y="3200"/>
                    <a:pt x="914" y="4572"/>
                  </a:cubicBezTo>
                  <a:close/>
                </a:path>
              </a:pathLst>
            </a:custGeom>
            <a:solidFill>
              <a:srgbClr val="FFFFFF"/>
            </a:solidFill>
            <a:ln w="2286" cap="flat">
              <a:noFill/>
              <a:prstDash val="solid"/>
              <a:miter/>
            </a:ln>
          </p:spPr>
          <p:txBody>
            <a:bodyPr rtlCol="0" anchor="ctr"/>
            <a:lstStyle/>
            <a:p>
              <a:endParaRPr lang="en-US"/>
            </a:p>
          </p:txBody>
        </p:sp>
        <p:sp>
          <p:nvSpPr>
            <p:cNvPr id="80" name="Freeform 893">
              <a:extLst>
                <a:ext uri="{FF2B5EF4-FFF2-40B4-BE49-F238E27FC236}">
                  <a16:creationId xmlns:a16="http://schemas.microsoft.com/office/drawing/2014/main" id="{72F8B51B-D338-D432-8FAE-E7962A4334F5}"/>
                </a:ext>
              </a:extLst>
            </p:cNvPr>
            <p:cNvSpPr/>
            <p:nvPr/>
          </p:nvSpPr>
          <p:spPr>
            <a:xfrm>
              <a:off x="3371673" y="655167"/>
              <a:ext cx="457" cy="457"/>
            </a:xfrm>
            <a:custGeom>
              <a:avLst/>
              <a:gdLst>
                <a:gd name="connsiteX0" fmla="*/ 0 w 457"/>
                <a:gd name="connsiteY0" fmla="*/ 457 h 457"/>
                <a:gd name="connsiteX1" fmla="*/ 457 w 457"/>
                <a:gd name="connsiteY1" fmla="*/ 0 h 457"/>
                <a:gd name="connsiteX2" fmla="*/ 0 w 457"/>
                <a:gd name="connsiteY2" fmla="*/ 457 h 457"/>
              </a:gdLst>
              <a:ahLst/>
              <a:cxnLst>
                <a:cxn ang="0">
                  <a:pos x="connsiteX0" y="connsiteY0"/>
                </a:cxn>
                <a:cxn ang="0">
                  <a:pos x="connsiteX1" y="connsiteY1"/>
                </a:cxn>
                <a:cxn ang="0">
                  <a:pos x="connsiteX2" y="connsiteY2"/>
                </a:cxn>
              </a:cxnLst>
              <a:rect l="l" t="t" r="r" b="b"/>
              <a:pathLst>
                <a:path w="457" h="457">
                  <a:moveTo>
                    <a:pt x="0" y="457"/>
                  </a:moveTo>
                  <a:cubicBezTo>
                    <a:pt x="229" y="229"/>
                    <a:pt x="229" y="229"/>
                    <a:pt x="457" y="0"/>
                  </a:cubicBezTo>
                  <a:cubicBezTo>
                    <a:pt x="229" y="0"/>
                    <a:pt x="229" y="229"/>
                    <a:pt x="0" y="457"/>
                  </a:cubicBezTo>
                  <a:close/>
                </a:path>
              </a:pathLst>
            </a:custGeom>
            <a:solidFill>
              <a:srgbClr val="FFFFFF"/>
            </a:solidFill>
            <a:ln w="2286" cap="flat">
              <a:noFill/>
              <a:prstDash val="solid"/>
              <a:miter/>
            </a:ln>
          </p:spPr>
          <p:txBody>
            <a:bodyPr rtlCol="0" anchor="ctr"/>
            <a:lstStyle/>
            <a:p>
              <a:endParaRPr lang="en-US"/>
            </a:p>
          </p:txBody>
        </p:sp>
        <p:sp>
          <p:nvSpPr>
            <p:cNvPr id="81" name="Freeform 894">
              <a:extLst>
                <a:ext uri="{FF2B5EF4-FFF2-40B4-BE49-F238E27FC236}">
                  <a16:creationId xmlns:a16="http://schemas.microsoft.com/office/drawing/2014/main" id="{D723B19C-3EED-0DF1-3C1E-A963D85B2D01}"/>
                </a:ext>
              </a:extLst>
            </p:cNvPr>
            <p:cNvSpPr/>
            <p:nvPr/>
          </p:nvSpPr>
          <p:spPr>
            <a:xfrm>
              <a:off x="3381503" y="63047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82" name="Freeform 895">
              <a:extLst>
                <a:ext uri="{FF2B5EF4-FFF2-40B4-BE49-F238E27FC236}">
                  <a16:creationId xmlns:a16="http://schemas.microsoft.com/office/drawing/2014/main" id="{F279D5F5-FDF0-42DC-2A98-36A547B3BA04}"/>
                </a:ext>
              </a:extLst>
            </p:cNvPr>
            <p:cNvSpPr/>
            <p:nvPr/>
          </p:nvSpPr>
          <p:spPr>
            <a:xfrm>
              <a:off x="2938019" y="1071219"/>
              <a:ext cx="914" cy="3886"/>
            </a:xfrm>
            <a:custGeom>
              <a:avLst/>
              <a:gdLst>
                <a:gd name="connsiteX0" fmla="*/ 914 w 914"/>
                <a:gd name="connsiteY0" fmla="*/ 3886 h 3886"/>
                <a:gd name="connsiteX1" fmla="*/ 0 w 914"/>
                <a:gd name="connsiteY1" fmla="*/ 0 h 3886"/>
                <a:gd name="connsiteX2" fmla="*/ 914 w 914"/>
                <a:gd name="connsiteY2" fmla="*/ 3886 h 3886"/>
              </a:gdLst>
              <a:ahLst/>
              <a:cxnLst>
                <a:cxn ang="0">
                  <a:pos x="connsiteX0" y="connsiteY0"/>
                </a:cxn>
                <a:cxn ang="0">
                  <a:pos x="connsiteX1" y="connsiteY1"/>
                </a:cxn>
                <a:cxn ang="0">
                  <a:pos x="connsiteX2" y="connsiteY2"/>
                </a:cxn>
              </a:cxnLst>
              <a:rect l="l" t="t" r="r" b="b"/>
              <a:pathLst>
                <a:path w="914" h="3886">
                  <a:moveTo>
                    <a:pt x="914" y="3886"/>
                  </a:moveTo>
                  <a:cubicBezTo>
                    <a:pt x="686" y="2515"/>
                    <a:pt x="457" y="1372"/>
                    <a:pt x="0" y="0"/>
                  </a:cubicBezTo>
                  <a:cubicBezTo>
                    <a:pt x="457" y="1372"/>
                    <a:pt x="686" y="2515"/>
                    <a:pt x="914" y="3886"/>
                  </a:cubicBezTo>
                  <a:close/>
                </a:path>
              </a:pathLst>
            </a:custGeom>
            <a:solidFill>
              <a:srgbClr val="FFFFFF"/>
            </a:solidFill>
            <a:ln w="2286" cap="flat">
              <a:noFill/>
              <a:prstDash val="solid"/>
              <a:miter/>
            </a:ln>
          </p:spPr>
          <p:txBody>
            <a:bodyPr rtlCol="0" anchor="ctr"/>
            <a:lstStyle/>
            <a:p>
              <a:endParaRPr lang="en-US"/>
            </a:p>
          </p:txBody>
        </p:sp>
        <p:sp>
          <p:nvSpPr>
            <p:cNvPr id="83" name="Freeform 896">
              <a:extLst>
                <a:ext uri="{FF2B5EF4-FFF2-40B4-BE49-F238E27FC236}">
                  <a16:creationId xmlns:a16="http://schemas.microsoft.com/office/drawing/2014/main" id="{FB198889-0CC4-DACE-1D92-E93D61FE4861}"/>
                </a:ext>
              </a:extLst>
            </p:cNvPr>
            <p:cNvSpPr/>
            <p:nvPr/>
          </p:nvSpPr>
          <p:spPr>
            <a:xfrm>
              <a:off x="3312923" y="79667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84" name="Freeform 897">
              <a:extLst>
                <a:ext uri="{FF2B5EF4-FFF2-40B4-BE49-F238E27FC236}">
                  <a16:creationId xmlns:a16="http://schemas.microsoft.com/office/drawing/2014/main" id="{FA678D87-B559-DB80-0912-3F89D77AB185}"/>
                </a:ext>
              </a:extLst>
            </p:cNvPr>
            <p:cNvSpPr/>
            <p:nvPr/>
          </p:nvSpPr>
          <p:spPr>
            <a:xfrm>
              <a:off x="3236342" y="942746"/>
              <a:ext cx="13030" cy="228"/>
            </a:xfrm>
            <a:custGeom>
              <a:avLst/>
              <a:gdLst>
                <a:gd name="connsiteX0" fmla="*/ 13030 w 13030"/>
                <a:gd name="connsiteY0" fmla="*/ 229 h 228"/>
                <a:gd name="connsiteX1" fmla="*/ 0 w 13030"/>
                <a:gd name="connsiteY1" fmla="*/ 0 h 228"/>
                <a:gd name="connsiteX2" fmla="*/ 13030 w 13030"/>
                <a:gd name="connsiteY2" fmla="*/ 229 h 228"/>
              </a:gdLst>
              <a:ahLst/>
              <a:cxnLst>
                <a:cxn ang="0">
                  <a:pos x="connsiteX0" y="connsiteY0"/>
                </a:cxn>
                <a:cxn ang="0">
                  <a:pos x="connsiteX1" y="connsiteY1"/>
                </a:cxn>
                <a:cxn ang="0">
                  <a:pos x="connsiteX2" y="connsiteY2"/>
                </a:cxn>
              </a:cxnLst>
              <a:rect l="l" t="t" r="r" b="b"/>
              <a:pathLst>
                <a:path w="13030" h="228">
                  <a:moveTo>
                    <a:pt x="13030" y="229"/>
                  </a:moveTo>
                  <a:cubicBezTo>
                    <a:pt x="8687" y="229"/>
                    <a:pt x="4343" y="0"/>
                    <a:pt x="0" y="0"/>
                  </a:cubicBezTo>
                  <a:cubicBezTo>
                    <a:pt x="4343" y="0"/>
                    <a:pt x="8687" y="0"/>
                    <a:pt x="13030" y="229"/>
                  </a:cubicBezTo>
                  <a:close/>
                </a:path>
              </a:pathLst>
            </a:custGeom>
            <a:solidFill>
              <a:srgbClr val="FFFFFF"/>
            </a:solidFill>
            <a:ln w="2286" cap="flat">
              <a:noFill/>
              <a:prstDash val="solid"/>
              <a:miter/>
            </a:ln>
          </p:spPr>
          <p:txBody>
            <a:bodyPr rtlCol="0" anchor="ctr"/>
            <a:lstStyle/>
            <a:p>
              <a:endParaRPr lang="en-US"/>
            </a:p>
          </p:txBody>
        </p:sp>
        <p:sp>
          <p:nvSpPr>
            <p:cNvPr id="85" name="Freeform 898">
              <a:extLst>
                <a:ext uri="{FF2B5EF4-FFF2-40B4-BE49-F238E27FC236}">
                  <a16:creationId xmlns:a16="http://schemas.microsoft.com/office/drawing/2014/main" id="{69944416-1232-FAAB-41B7-2AA246C14EC9}"/>
                </a:ext>
              </a:extLst>
            </p:cNvPr>
            <p:cNvSpPr/>
            <p:nvPr/>
          </p:nvSpPr>
          <p:spPr>
            <a:xfrm>
              <a:off x="3218054" y="942517"/>
              <a:ext cx="13944" cy="228"/>
            </a:xfrm>
            <a:custGeom>
              <a:avLst/>
              <a:gdLst>
                <a:gd name="connsiteX0" fmla="*/ 13945 w 13944"/>
                <a:gd name="connsiteY0" fmla="*/ 229 h 228"/>
                <a:gd name="connsiteX1" fmla="*/ 0 w 13944"/>
                <a:gd name="connsiteY1" fmla="*/ 0 h 228"/>
                <a:gd name="connsiteX2" fmla="*/ 13945 w 13944"/>
                <a:gd name="connsiteY2" fmla="*/ 229 h 228"/>
              </a:gdLst>
              <a:ahLst/>
              <a:cxnLst>
                <a:cxn ang="0">
                  <a:pos x="connsiteX0" y="connsiteY0"/>
                </a:cxn>
                <a:cxn ang="0">
                  <a:pos x="connsiteX1" y="connsiteY1"/>
                </a:cxn>
                <a:cxn ang="0">
                  <a:pos x="connsiteX2" y="connsiteY2"/>
                </a:cxn>
              </a:cxnLst>
              <a:rect l="l" t="t" r="r" b="b"/>
              <a:pathLst>
                <a:path w="13944" h="228">
                  <a:moveTo>
                    <a:pt x="13945" y="229"/>
                  </a:moveTo>
                  <a:cubicBezTo>
                    <a:pt x="9373" y="229"/>
                    <a:pt x="4572" y="229"/>
                    <a:pt x="0" y="0"/>
                  </a:cubicBezTo>
                  <a:cubicBezTo>
                    <a:pt x="4801" y="0"/>
                    <a:pt x="9373" y="229"/>
                    <a:pt x="13945" y="229"/>
                  </a:cubicBezTo>
                  <a:close/>
                </a:path>
              </a:pathLst>
            </a:custGeom>
            <a:solidFill>
              <a:srgbClr val="FFFFFF"/>
            </a:solidFill>
            <a:ln w="2286" cap="flat">
              <a:noFill/>
              <a:prstDash val="solid"/>
              <a:miter/>
            </a:ln>
          </p:spPr>
          <p:txBody>
            <a:bodyPr rtlCol="0" anchor="ctr"/>
            <a:lstStyle/>
            <a:p>
              <a:endParaRPr lang="en-US"/>
            </a:p>
          </p:txBody>
        </p:sp>
        <p:sp>
          <p:nvSpPr>
            <p:cNvPr id="86" name="Freeform 899">
              <a:extLst>
                <a:ext uri="{FF2B5EF4-FFF2-40B4-BE49-F238E27FC236}">
                  <a16:creationId xmlns:a16="http://schemas.microsoft.com/office/drawing/2014/main" id="{70244965-1FAF-165B-B27A-FFA3841ED135}"/>
                </a:ext>
              </a:extLst>
            </p:cNvPr>
            <p:cNvSpPr/>
            <p:nvPr/>
          </p:nvSpPr>
          <p:spPr>
            <a:xfrm>
              <a:off x="3199766" y="942517"/>
              <a:ext cx="14859" cy="2286"/>
            </a:xfrm>
            <a:custGeom>
              <a:avLst/>
              <a:gdLst>
                <a:gd name="connsiteX0" fmla="*/ 14859 w 14859"/>
                <a:gd name="connsiteY0" fmla="*/ 0 h 2286"/>
                <a:gd name="connsiteX1" fmla="*/ 0 w 14859"/>
                <a:gd name="connsiteY1" fmla="*/ 0 h 2286"/>
                <a:gd name="connsiteX2" fmla="*/ 14859 w 14859"/>
                <a:gd name="connsiteY2" fmla="*/ 0 h 2286"/>
              </a:gdLst>
              <a:ahLst/>
              <a:cxnLst>
                <a:cxn ang="0">
                  <a:pos x="connsiteX0" y="connsiteY0"/>
                </a:cxn>
                <a:cxn ang="0">
                  <a:pos x="connsiteX1" y="connsiteY1"/>
                </a:cxn>
                <a:cxn ang="0">
                  <a:pos x="connsiteX2" y="connsiteY2"/>
                </a:cxn>
              </a:cxnLst>
              <a:rect l="l" t="t" r="r" b="b"/>
              <a:pathLst>
                <a:path w="14859" h="2286">
                  <a:moveTo>
                    <a:pt x="14859" y="0"/>
                  </a:moveTo>
                  <a:cubicBezTo>
                    <a:pt x="9830" y="0"/>
                    <a:pt x="5029" y="0"/>
                    <a:pt x="0" y="0"/>
                  </a:cubicBezTo>
                  <a:cubicBezTo>
                    <a:pt x="5029" y="0"/>
                    <a:pt x="10058" y="0"/>
                    <a:pt x="14859" y="0"/>
                  </a:cubicBezTo>
                  <a:close/>
                </a:path>
              </a:pathLst>
            </a:custGeom>
            <a:solidFill>
              <a:srgbClr val="FFFFFF"/>
            </a:solidFill>
            <a:ln w="2286" cap="flat">
              <a:noFill/>
              <a:prstDash val="solid"/>
              <a:miter/>
            </a:ln>
          </p:spPr>
          <p:txBody>
            <a:bodyPr rtlCol="0" anchor="ctr"/>
            <a:lstStyle/>
            <a:p>
              <a:endParaRPr lang="en-US"/>
            </a:p>
          </p:txBody>
        </p:sp>
        <p:sp>
          <p:nvSpPr>
            <p:cNvPr id="87" name="Freeform 900">
              <a:extLst>
                <a:ext uri="{FF2B5EF4-FFF2-40B4-BE49-F238E27FC236}">
                  <a16:creationId xmlns:a16="http://schemas.microsoft.com/office/drawing/2014/main" id="{90FBD63A-10E6-E84F-B08D-DAE2CE36AE4A}"/>
                </a:ext>
              </a:extLst>
            </p:cNvPr>
            <p:cNvSpPr/>
            <p:nvPr/>
          </p:nvSpPr>
          <p:spPr>
            <a:xfrm>
              <a:off x="3181478" y="942517"/>
              <a:ext cx="15773" cy="2286"/>
            </a:xfrm>
            <a:custGeom>
              <a:avLst/>
              <a:gdLst>
                <a:gd name="connsiteX0" fmla="*/ 0 w 15773"/>
                <a:gd name="connsiteY0" fmla="*/ 0 h 2286"/>
                <a:gd name="connsiteX1" fmla="*/ 15773 w 15773"/>
                <a:gd name="connsiteY1" fmla="*/ 0 h 2286"/>
                <a:gd name="connsiteX2" fmla="*/ 0 w 15773"/>
                <a:gd name="connsiteY2" fmla="*/ 0 h 2286"/>
              </a:gdLst>
              <a:ahLst/>
              <a:cxnLst>
                <a:cxn ang="0">
                  <a:pos x="connsiteX0" y="connsiteY0"/>
                </a:cxn>
                <a:cxn ang="0">
                  <a:pos x="connsiteX1" y="connsiteY1"/>
                </a:cxn>
                <a:cxn ang="0">
                  <a:pos x="connsiteX2" y="connsiteY2"/>
                </a:cxn>
              </a:cxnLst>
              <a:rect l="l" t="t" r="r" b="b"/>
              <a:pathLst>
                <a:path w="15773" h="2286">
                  <a:moveTo>
                    <a:pt x="0" y="0"/>
                  </a:moveTo>
                  <a:cubicBezTo>
                    <a:pt x="5258" y="0"/>
                    <a:pt x="10516" y="0"/>
                    <a:pt x="15773" y="0"/>
                  </a:cubicBezTo>
                  <a:cubicBezTo>
                    <a:pt x="10516" y="0"/>
                    <a:pt x="5258" y="0"/>
                    <a:pt x="0" y="0"/>
                  </a:cubicBezTo>
                  <a:close/>
                </a:path>
              </a:pathLst>
            </a:custGeom>
            <a:solidFill>
              <a:srgbClr val="FFFFFF"/>
            </a:solidFill>
            <a:ln w="2286" cap="flat">
              <a:noFill/>
              <a:prstDash val="solid"/>
              <a:miter/>
            </a:ln>
          </p:spPr>
          <p:txBody>
            <a:bodyPr rtlCol="0" anchor="ctr"/>
            <a:lstStyle/>
            <a:p>
              <a:endParaRPr lang="en-US"/>
            </a:p>
          </p:txBody>
        </p:sp>
        <p:sp>
          <p:nvSpPr>
            <p:cNvPr id="88" name="Freeform 901">
              <a:extLst>
                <a:ext uri="{FF2B5EF4-FFF2-40B4-BE49-F238E27FC236}">
                  <a16:creationId xmlns:a16="http://schemas.microsoft.com/office/drawing/2014/main" id="{E8C9A7DA-3C31-82DB-A5FE-C44741CF9726}"/>
                </a:ext>
              </a:extLst>
            </p:cNvPr>
            <p:cNvSpPr/>
            <p:nvPr/>
          </p:nvSpPr>
          <p:spPr>
            <a:xfrm>
              <a:off x="2929332" y="1021156"/>
              <a:ext cx="1828" cy="11430"/>
            </a:xfrm>
            <a:custGeom>
              <a:avLst/>
              <a:gdLst>
                <a:gd name="connsiteX0" fmla="*/ 1829 w 1828"/>
                <a:gd name="connsiteY0" fmla="*/ 11430 h 11430"/>
                <a:gd name="connsiteX1" fmla="*/ 0 w 1828"/>
                <a:gd name="connsiteY1" fmla="*/ 0 h 11430"/>
                <a:gd name="connsiteX2" fmla="*/ 1829 w 1828"/>
                <a:gd name="connsiteY2" fmla="*/ 11430 h 11430"/>
              </a:gdLst>
              <a:ahLst/>
              <a:cxnLst>
                <a:cxn ang="0">
                  <a:pos x="connsiteX0" y="connsiteY0"/>
                </a:cxn>
                <a:cxn ang="0">
                  <a:pos x="connsiteX1" y="connsiteY1"/>
                </a:cxn>
                <a:cxn ang="0">
                  <a:pos x="connsiteX2" y="connsiteY2"/>
                </a:cxn>
              </a:cxnLst>
              <a:rect l="l" t="t" r="r" b="b"/>
              <a:pathLst>
                <a:path w="1828" h="11430">
                  <a:moveTo>
                    <a:pt x="1829" y="11430"/>
                  </a:moveTo>
                  <a:cubicBezTo>
                    <a:pt x="1143" y="7544"/>
                    <a:pt x="686" y="3886"/>
                    <a:pt x="0" y="0"/>
                  </a:cubicBezTo>
                  <a:cubicBezTo>
                    <a:pt x="686" y="3658"/>
                    <a:pt x="1143" y="7544"/>
                    <a:pt x="1829" y="11430"/>
                  </a:cubicBezTo>
                  <a:close/>
                </a:path>
              </a:pathLst>
            </a:custGeom>
            <a:solidFill>
              <a:srgbClr val="FFFFFF"/>
            </a:solidFill>
            <a:ln w="2286" cap="flat">
              <a:noFill/>
              <a:prstDash val="solid"/>
              <a:miter/>
            </a:ln>
          </p:spPr>
          <p:txBody>
            <a:bodyPr rtlCol="0" anchor="ctr"/>
            <a:lstStyle/>
            <a:p>
              <a:endParaRPr lang="en-US"/>
            </a:p>
          </p:txBody>
        </p:sp>
        <p:sp>
          <p:nvSpPr>
            <p:cNvPr id="89" name="Freeform 902">
              <a:extLst>
                <a:ext uri="{FF2B5EF4-FFF2-40B4-BE49-F238E27FC236}">
                  <a16:creationId xmlns:a16="http://schemas.microsoft.com/office/drawing/2014/main" id="{5DD4D0AE-8544-56C1-6F75-8A4B59FF8406}"/>
                </a:ext>
              </a:extLst>
            </p:cNvPr>
            <p:cNvSpPr/>
            <p:nvPr/>
          </p:nvSpPr>
          <p:spPr>
            <a:xfrm>
              <a:off x="3009740" y="738717"/>
              <a:ext cx="294724" cy="193310"/>
            </a:xfrm>
            <a:custGeom>
              <a:avLst/>
              <a:gdLst>
                <a:gd name="connsiteX0" fmla="*/ 203742 w 294724"/>
                <a:gd name="connsiteY0" fmla="*/ 2861 h 193310"/>
                <a:gd name="connsiteX1" fmla="*/ 203742 w 294724"/>
                <a:gd name="connsiteY1" fmla="*/ 2861 h 193310"/>
                <a:gd name="connsiteX2" fmla="*/ 203056 w 294724"/>
                <a:gd name="connsiteY2" fmla="*/ 3776 h 193310"/>
                <a:gd name="connsiteX3" fmla="*/ 203056 w 294724"/>
                <a:gd name="connsiteY3" fmla="*/ 3776 h 193310"/>
                <a:gd name="connsiteX4" fmla="*/ 202599 w 294724"/>
                <a:gd name="connsiteY4" fmla="*/ 4690 h 193310"/>
                <a:gd name="connsiteX5" fmla="*/ 202599 w 294724"/>
                <a:gd name="connsiteY5" fmla="*/ 4919 h 193310"/>
                <a:gd name="connsiteX6" fmla="*/ 202142 w 294724"/>
                <a:gd name="connsiteY6" fmla="*/ 5833 h 193310"/>
                <a:gd name="connsiteX7" fmla="*/ 202142 w 294724"/>
                <a:gd name="connsiteY7" fmla="*/ 6062 h 193310"/>
                <a:gd name="connsiteX8" fmla="*/ 201685 w 294724"/>
                <a:gd name="connsiteY8" fmla="*/ 7433 h 193310"/>
                <a:gd name="connsiteX9" fmla="*/ 171281 w 294724"/>
                <a:gd name="connsiteY9" fmla="*/ 53610 h 193310"/>
                <a:gd name="connsiteX10" fmla="*/ 145678 w 294724"/>
                <a:gd name="connsiteY10" fmla="*/ 65269 h 193310"/>
                <a:gd name="connsiteX11" fmla="*/ 75497 w 294724"/>
                <a:gd name="connsiteY11" fmla="*/ 64812 h 193310"/>
                <a:gd name="connsiteX12" fmla="*/ 43493 w 294724"/>
                <a:gd name="connsiteY12" fmla="*/ 85614 h 193310"/>
                <a:gd name="connsiteX13" fmla="*/ 25663 w 294724"/>
                <a:gd name="connsiteY13" fmla="*/ 125619 h 193310"/>
                <a:gd name="connsiteX14" fmla="*/ 1888 w 294724"/>
                <a:gd name="connsiteY14" fmla="*/ 177512 h 193310"/>
                <a:gd name="connsiteX15" fmla="*/ 974 w 294724"/>
                <a:gd name="connsiteY15" fmla="*/ 179798 h 193310"/>
                <a:gd name="connsiteX16" fmla="*/ 974 w 294724"/>
                <a:gd name="connsiteY16" fmla="*/ 180026 h 193310"/>
                <a:gd name="connsiteX17" fmla="*/ 59 w 294724"/>
                <a:gd name="connsiteY17" fmla="*/ 185284 h 193310"/>
                <a:gd name="connsiteX18" fmla="*/ 59 w 294724"/>
                <a:gd name="connsiteY18" fmla="*/ 185284 h 193310"/>
                <a:gd name="connsiteX19" fmla="*/ 11261 w 294724"/>
                <a:gd name="connsiteY19" fmla="*/ 190542 h 193310"/>
                <a:gd name="connsiteX20" fmla="*/ 44179 w 294724"/>
                <a:gd name="connsiteY20" fmla="*/ 189856 h 193310"/>
                <a:gd name="connsiteX21" fmla="*/ 145220 w 294724"/>
                <a:gd name="connsiteY21" fmla="*/ 192828 h 193310"/>
                <a:gd name="connsiteX22" fmla="*/ 168309 w 294724"/>
                <a:gd name="connsiteY22" fmla="*/ 191685 h 193310"/>
                <a:gd name="connsiteX23" fmla="*/ 168309 w 294724"/>
                <a:gd name="connsiteY23" fmla="*/ 191685 h 193310"/>
                <a:gd name="connsiteX24" fmla="*/ 235289 w 294724"/>
                <a:gd name="connsiteY24" fmla="*/ 129506 h 193310"/>
                <a:gd name="connsiteX25" fmla="*/ 294725 w 294724"/>
                <a:gd name="connsiteY25" fmla="*/ 54296 h 193310"/>
                <a:gd name="connsiteX26" fmla="*/ 294725 w 294724"/>
                <a:gd name="connsiteY26" fmla="*/ 54296 h 193310"/>
                <a:gd name="connsiteX27" fmla="*/ 288553 w 294724"/>
                <a:gd name="connsiteY27" fmla="*/ 50410 h 193310"/>
                <a:gd name="connsiteX28" fmla="*/ 214943 w 294724"/>
                <a:gd name="connsiteY28" fmla="*/ 2861 h 193310"/>
                <a:gd name="connsiteX29" fmla="*/ 207400 w 294724"/>
                <a:gd name="connsiteY29" fmla="*/ 347 h 193310"/>
                <a:gd name="connsiteX30" fmla="*/ 207400 w 294724"/>
                <a:gd name="connsiteY30" fmla="*/ 347 h 193310"/>
                <a:gd name="connsiteX31" fmla="*/ 203742 w 294724"/>
                <a:gd name="connsiteY31" fmla="*/ 2861 h 19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4724" h="193310">
                  <a:moveTo>
                    <a:pt x="203742" y="2861"/>
                  </a:moveTo>
                  <a:cubicBezTo>
                    <a:pt x="203742" y="3090"/>
                    <a:pt x="203742" y="3090"/>
                    <a:pt x="203742" y="2861"/>
                  </a:cubicBezTo>
                  <a:cubicBezTo>
                    <a:pt x="203513" y="3090"/>
                    <a:pt x="203285" y="3547"/>
                    <a:pt x="203056" y="3776"/>
                  </a:cubicBezTo>
                  <a:cubicBezTo>
                    <a:pt x="203056" y="3776"/>
                    <a:pt x="203056" y="3776"/>
                    <a:pt x="203056" y="3776"/>
                  </a:cubicBezTo>
                  <a:cubicBezTo>
                    <a:pt x="202828" y="4004"/>
                    <a:pt x="202599" y="4461"/>
                    <a:pt x="202599" y="4690"/>
                  </a:cubicBezTo>
                  <a:cubicBezTo>
                    <a:pt x="202599" y="4690"/>
                    <a:pt x="202599" y="4690"/>
                    <a:pt x="202599" y="4919"/>
                  </a:cubicBezTo>
                  <a:cubicBezTo>
                    <a:pt x="202370" y="5147"/>
                    <a:pt x="202370" y="5604"/>
                    <a:pt x="202142" y="5833"/>
                  </a:cubicBezTo>
                  <a:cubicBezTo>
                    <a:pt x="202142" y="5833"/>
                    <a:pt x="202142" y="6062"/>
                    <a:pt x="202142" y="6062"/>
                  </a:cubicBezTo>
                  <a:cubicBezTo>
                    <a:pt x="201913" y="6519"/>
                    <a:pt x="201685" y="6976"/>
                    <a:pt x="201685" y="7433"/>
                  </a:cubicBezTo>
                  <a:cubicBezTo>
                    <a:pt x="191626" y="22978"/>
                    <a:pt x="182939" y="36237"/>
                    <a:pt x="171281" y="53610"/>
                  </a:cubicBezTo>
                  <a:cubicBezTo>
                    <a:pt x="162137" y="64355"/>
                    <a:pt x="159851" y="65726"/>
                    <a:pt x="145678" y="65269"/>
                  </a:cubicBezTo>
                  <a:cubicBezTo>
                    <a:pt x="122360" y="64355"/>
                    <a:pt x="98815" y="65269"/>
                    <a:pt x="75497" y="64812"/>
                  </a:cubicBezTo>
                  <a:cubicBezTo>
                    <a:pt x="59953" y="64583"/>
                    <a:pt x="48980" y="69384"/>
                    <a:pt x="43493" y="85614"/>
                  </a:cubicBezTo>
                  <a:cubicBezTo>
                    <a:pt x="38921" y="99330"/>
                    <a:pt x="31606" y="112361"/>
                    <a:pt x="25663" y="125619"/>
                  </a:cubicBezTo>
                  <a:cubicBezTo>
                    <a:pt x="17662" y="142993"/>
                    <a:pt x="9203" y="160138"/>
                    <a:pt x="1888" y="177512"/>
                  </a:cubicBezTo>
                  <a:cubicBezTo>
                    <a:pt x="1660" y="178426"/>
                    <a:pt x="1202" y="179112"/>
                    <a:pt x="974" y="179798"/>
                  </a:cubicBezTo>
                  <a:cubicBezTo>
                    <a:pt x="974" y="179798"/>
                    <a:pt x="974" y="180026"/>
                    <a:pt x="974" y="180026"/>
                  </a:cubicBezTo>
                  <a:cubicBezTo>
                    <a:pt x="288" y="182084"/>
                    <a:pt x="-169" y="183912"/>
                    <a:pt x="59" y="185284"/>
                  </a:cubicBezTo>
                  <a:cubicBezTo>
                    <a:pt x="59" y="185284"/>
                    <a:pt x="59" y="185284"/>
                    <a:pt x="59" y="185284"/>
                  </a:cubicBezTo>
                  <a:cubicBezTo>
                    <a:pt x="288" y="189170"/>
                    <a:pt x="3717" y="190542"/>
                    <a:pt x="11261" y="190542"/>
                  </a:cubicBezTo>
                  <a:cubicBezTo>
                    <a:pt x="22234" y="190542"/>
                    <a:pt x="33206" y="189399"/>
                    <a:pt x="44179" y="189856"/>
                  </a:cubicBezTo>
                  <a:cubicBezTo>
                    <a:pt x="77783" y="190770"/>
                    <a:pt x="111616" y="194657"/>
                    <a:pt x="145220" y="192828"/>
                  </a:cubicBezTo>
                  <a:cubicBezTo>
                    <a:pt x="152993" y="192371"/>
                    <a:pt x="160537" y="192142"/>
                    <a:pt x="168309" y="191685"/>
                  </a:cubicBezTo>
                  <a:cubicBezTo>
                    <a:pt x="168309" y="191685"/>
                    <a:pt x="168309" y="191685"/>
                    <a:pt x="168309" y="191685"/>
                  </a:cubicBezTo>
                  <a:cubicBezTo>
                    <a:pt x="191626" y="172254"/>
                    <a:pt x="214258" y="151451"/>
                    <a:pt x="235289" y="129506"/>
                  </a:cubicBezTo>
                  <a:cubicBezTo>
                    <a:pt x="257234" y="106646"/>
                    <a:pt x="277123" y="81271"/>
                    <a:pt x="294725" y="54296"/>
                  </a:cubicBezTo>
                  <a:lnTo>
                    <a:pt x="294725" y="54296"/>
                  </a:lnTo>
                  <a:cubicBezTo>
                    <a:pt x="292667" y="53153"/>
                    <a:pt x="290610" y="52010"/>
                    <a:pt x="288553" y="50410"/>
                  </a:cubicBezTo>
                  <a:cubicBezTo>
                    <a:pt x="265235" y="32808"/>
                    <a:pt x="237118" y="22521"/>
                    <a:pt x="214943" y="2861"/>
                  </a:cubicBezTo>
                  <a:cubicBezTo>
                    <a:pt x="211972" y="347"/>
                    <a:pt x="209457" y="-568"/>
                    <a:pt x="207400" y="347"/>
                  </a:cubicBezTo>
                  <a:lnTo>
                    <a:pt x="207400" y="347"/>
                  </a:lnTo>
                  <a:cubicBezTo>
                    <a:pt x="205571" y="1032"/>
                    <a:pt x="204656" y="1718"/>
                    <a:pt x="203742" y="2861"/>
                  </a:cubicBezTo>
                  <a:close/>
                </a:path>
              </a:pathLst>
            </a:custGeom>
            <a:solidFill>
              <a:srgbClr val="FFFFFF"/>
            </a:solidFill>
            <a:ln w="2286" cap="flat">
              <a:noFill/>
              <a:prstDash val="solid"/>
              <a:miter/>
            </a:ln>
          </p:spPr>
          <p:txBody>
            <a:bodyPr rtlCol="0" anchor="ctr"/>
            <a:lstStyle/>
            <a:p>
              <a:endParaRPr lang="en-US"/>
            </a:p>
          </p:txBody>
        </p:sp>
        <p:sp>
          <p:nvSpPr>
            <p:cNvPr id="90" name="Freeform 903">
              <a:extLst>
                <a:ext uri="{FF2B5EF4-FFF2-40B4-BE49-F238E27FC236}">
                  <a16:creationId xmlns:a16="http://schemas.microsoft.com/office/drawing/2014/main" id="{71EFDD4A-3151-6AA2-431B-E6FCB9B8D0E8}"/>
                </a:ext>
              </a:extLst>
            </p:cNvPr>
            <p:cNvSpPr/>
            <p:nvPr/>
          </p:nvSpPr>
          <p:spPr>
            <a:xfrm>
              <a:off x="3365730" y="662025"/>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FFFFFF"/>
            </a:solidFill>
            <a:ln w="2286" cap="flat">
              <a:noFill/>
              <a:prstDash val="solid"/>
              <a:miter/>
            </a:ln>
          </p:spPr>
          <p:txBody>
            <a:bodyPr rtlCol="0" anchor="ctr"/>
            <a:lstStyle/>
            <a:p>
              <a:endParaRPr lang="en-US"/>
            </a:p>
          </p:txBody>
        </p:sp>
        <p:sp>
          <p:nvSpPr>
            <p:cNvPr id="91" name="Freeform 904">
              <a:extLst>
                <a:ext uri="{FF2B5EF4-FFF2-40B4-BE49-F238E27FC236}">
                  <a16:creationId xmlns:a16="http://schemas.microsoft.com/office/drawing/2014/main" id="{97FA1CAC-A18C-4658-9F18-7DDE6C91F824}"/>
                </a:ext>
              </a:extLst>
            </p:cNvPr>
            <p:cNvSpPr/>
            <p:nvPr/>
          </p:nvSpPr>
          <p:spPr>
            <a:xfrm>
              <a:off x="3319552" y="797356"/>
              <a:ext cx="457" cy="2286"/>
            </a:xfrm>
            <a:custGeom>
              <a:avLst/>
              <a:gdLst>
                <a:gd name="connsiteX0" fmla="*/ 457 w 457"/>
                <a:gd name="connsiteY0" fmla="*/ 0 h 2286"/>
                <a:gd name="connsiteX1" fmla="*/ 0 w 457"/>
                <a:gd name="connsiteY1" fmla="*/ 0 h 2286"/>
                <a:gd name="connsiteX2" fmla="*/ 457 w 457"/>
                <a:gd name="connsiteY2" fmla="*/ 0 h 2286"/>
              </a:gdLst>
              <a:ahLst/>
              <a:cxnLst>
                <a:cxn ang="0">
                  <a:pos x="connsiteX0" y="connsiteY0"/>
                </a:cxn>
                <a:cxn ang="0">
                  <a:pos x="connsiteX1" y="connsiteY1"/>
                </a:cxn>
                <a:cxn ang="0">
                  <a:pos x="connsiteX2" y="connsiteY2"/>
                </a:cxn>
              </a:cxnLst>
              <a:rect l="l" t="t" r="r" b="b"/>
              <a:pathLst>
                <a:path w="457" h="2286">
                  <a:moveTo>
                    <a:pt x="457" y="0"/>
                  </a:moveTo>
                  <a:cubicBezTo>
                    <a:pt x="229" y="0"/>
                    <a:pt x="229" y="0"/>
                    <a:pt x="0" y="0"/>
                  </a:cubicBezTo>
                  <a:cubicBezTo>
                    <a:pt x="229" y="0"/>
                    <a:pt x="457" y="0"/>
                    <a:pt x="457" y="0"/>
                  </a:cubicBezTo>
                  <a:close/>
                </a:path>
              </a:pathLst>
            </a:custGeom>
            <a:solidFill>
              <a:srgbClr val="FFFFFF"/>
            </a:solidFill>
            <a:ln w="2286" cap="flat">
              <a:noFill/>
              <a:prstDash val="solid"/>
              <a:miter/>
            </a:ln>
          </p:spPr>
          <p:txBody>
            <a:bodyPr rtlCol="0" anchor="ctr"/>
            <a:lstStyle/>
            <a:p>
              <a:endParaRPr lang="en-US"/>
            </a:p>
          </p:txBody>
        </p:sp>
        <p:sp>
          <p:nvSpPr>
            <p:cNvPr id="92" name="Freeform 905">
              <a:extLst>
                <a:ext uri="{FF2B5EF4-FFF2-40B4-BE49-F238E27FC236}">
                  <a16:creationId xmlns:a16="http://schemas.microsoft.com/office/drawing/2014/main" id="{B488B848-FC72-165E-C8C2-4C90C5085DF4}"/>
                </a:ext>
              </a:extLst>
            </p:cNvPr>
            <p:cNvSpPr/>
            <p:nvPr/>
          </p:nvSpPr>
          <p:spPr>
            <a:xfrm>
              <a:off x="2659987" y="379488"/>
              <a:ext cx="256095" cy="656328"/>
            </a:xfrm>
            <a:custGeom>
              <a:avLst/>
              <a:gdLst>
                <a:gd name="connsiteX0" fmla="*/ 31601 w 256095"/>
                <a:gd name="connsiteY0" fmla="*/ 656298 h 656328"/>
                <a:gd name="connsiteX1" fmla="*/ 180877 w 256095"/>
                <a:gd name="connsiteY1" fmla="*/ 653098 h 656328"/>
                <a:gd name="connsiteX2" fmla="*/ 242370 w 256095"/>
                <a:gd name="connsiteY2" fmla="*/ 653326 h 656328"/>
                <a:gd name="connsiteX3" fmla="*/ 255858 w 256095"/>
                <a:gd name="connsiteY3" fmla="*/ 639153 h 656328"/>
                <a:gd name="connsiteX4" fmla="*/ 241456 w 256095"/>
                <a:gd name="connsiteY4" fmla="*/ 517081 h 656328"/>
                <a:gd name="connsiteX5" fmla="*/ 211052 w 256095"/>
                <a:gd name="connsiteY5" fmla="*/ 299454 h 656328"/>
                <a:gd name="connsiteX6" fmla="*/ 192535 w 256095"/>
                <a:gd name="connsiteY6" fmla="*/ 180124 h 656328"/>
                <a:gd name="connsiteX7" fmla="*/ 171504 w 256095"/>
                <a:gd name="connsiteY7" fmla="*/ 65824 h 656328"/>
                <a:gd name="connsiteX8" fmla="*/ 154588 w 256095"/>
                <a:gd name="connsiteY8" fmla="*/ 11875 h 656328"/>
                <a:gd name="connsiteX9" fmla="*/ 125784 w 256095"/>
                <a:gd name="connsiteY9" fmla="*/ 12332 h 656328"/>
                <a:gd name="connsiteX10" fmla="*/ 124413 w 256095"/>
                <a:gd name="connsiteY10" fmla="*/ 15075 h 656328"/>
                <a:gd name="connsiteX11" fmla="*/ 123041 w 256095"/>
                <a:gd name="connsiteY11" fmla="*/ 17818 h 656328"/>
                <a:gd name="connsiteX12" fmla="*/ 123041 w 256095"/>
                <a:gd name="connsiteY12" fmla="*/ 17818 h 656328"/>
                <a:gd name="connsiteX13" fmla="*/ 152759 w 256095"/>
                <a:gd name="connsiteY13" fmla="*/ 388379 h 656328"/>
                <a:gd name="connsiteX14" fmla="*/ 158474 w 256095"/>
                <a:gd name="connsiteY14" fmla="*/ 436842 h 656328"/>
                <a:gd name="connsiteX15" fmla="*/ 154588 w 256095"/>
                <a:gd name="connsiteY15" fmla="*/ 486677 h 656328"/>
                <a:gd name="connsiteX16" fmla="*/ 110011 w 256095"/>
                <a:gd name="connsiteY16" fmla="*/ 569430 h 656328"/>
                <a:gd name="connsiteX17" fmla="*/ 50346 w 256095"/>
                <a:gd name="connsiteY17" fmla="*/ 601663 h 656328"/>
                <a:gd name="connsiteX18" fmla="*/ 4855 w 256095"/>
                <a:gd name="connsiteY18" fmla="*/ 608064 h 656328"/>
                <a:gd name="connsiteX19" fmla="*/ 2112 w 256095"/>
                <a:gd name="connsiteY19" fmla="*/ 623608 h 656328"/>
                <a:gd name="connsiteX20" fmla="*/ 31601 w 256095"/>
                <a:gd name="connsiteY20" fmla="*/ 656298 h 65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6095" h="656328">
                  <a:moveTo>
                    <a:pt x="31601" y="656298"/>
                  </a:moveTo>
                  <a:cubicBezTo>
                    <a:pt x="81436" y="655841"/>
                    <a:pt x="180877" y="654241"/>
                    <a:pt x="180877" y="653098"/>
                  </a:cubicBezTo>
                  <a:cubicBezTo>
                    <a:pt x="201451" y="653098"/>
                    <a:pt x="222025" y="652869"/>
                    <a:pt x="242370" y="653326"/>
                  </a:cubicBezTo>
                  <a:cubicBezTo>
                    <a:pt x="252657" y="653555"/>
                    <a:pt x="257229" y="649897"/>
                    <a:pt x="255858" y="639153"/>
                  </a:cubicBezTo>
                  <a:cubicBezTo>
                    <a:pt x="251057" y="598462"/>
                    <a:pt x="246942" y="557772"/>
                    <a:pt x="241456" y="517081"/>
                  </a:cubicBezTo>
                  <a:cubicBezTo>
                    <a:pt x="231855" y="444386"/>
                    <a:pt x="221339" y="371920"/>
                    <a:pt x="211052" y="299454"/>
                  </a:cubicBezTo>
                  <a:cubicBezTo>
                    <a:pt x="205337" y="259677"/>
                    <a:pt x="198936" y="219901"/>
                    <a:pt x="192535" y="180124"/>
                  </a:cubicBezTo>
                  <a:cubicBezTo>
                    <a:pt x="186592" y="141948"/>
                    <a:pt x="178819" y="104001"/>
                    <a:pt x="171504" y="65824"/>
                  </a:cubicBezTo>
                  <a:cubicBezTo>
                    <a:pt x="168075" y="47308"/>
                    <a:pt x="163046" y="29020"/>
                    <a:pt x="154588" y="11875"/>
                  </a:cubicBezTo>
                  <a:cubicBezTo>
                    <a:pt x="145215" y="-6642"/>
                    <a:pt x="133785" y="-1155"/>
                    <a:pt x="125784" y="12332"/>
                  </a:cubicBezTo>
                  <a:cubicBezTo>
                    <a:pt x="125327" y="13246"/>
                    <a:pt x="124870" y="14161"/>
                    <a:pt x="124413" y="15075"/>
                  </a:cubicBezTo>
                  <a:cubicBezTo>
                    <a:pt x="123955" y="15990"/>
                    <a:pt x="123498" y="16904"/>
                    <a:pt x="123041" y="17818"/>
                  </a:cubicBezTo>
                  <a:cubicBezTo>
                    <a:pt x="123041" y="17818"/>
                    <a:pt x="123041" y="17818"/>
                    <a:pt x="123041" y="17818"/>
                  </a:cubicBezTo>
                  <a:cubicBezTo>
                    <a:pt x="125098" y="43422"/>
                    <a:pt x="146130" y="337858"/>
                    <a:pt x="152759" y="388379"/>
                  </a:cubicBezTo>
                  <a:cubicBezTo>
                    <a:pt x="155274" y="404381"/>
                    <a:pt x="157560" y="420612"/>
                    <a:pt x="158474" y="436842"/>
                  </a:cubicBezTo>
                  <a:cubicBezTo>
                    <a:pt x="159160" y="453759"/>
                    <a:pt x="157102" y="469761"/>
                    <a:pt x="154588" y="486677"/>
                  </a:cubicBezTo>
                  <a:cubicBezTo>
                    <a:pt x="150016" y="517081"/>
                    <a:pt x="134014" y="549313"/>
                    <a:pt x="110011" y="569430"/>
                  </a:cubicBezTo>
                  <a:cubicBezTo>
                    <a:pt x="92180" y="584518"/>
                    <a:pt x="73206" y="595719"/>
                    <a:pt x="50346" y="601663"/>
                  </a:cubicBezTo>
                  <a:cubicBezTo>
                    <a:pt x="35944" y="605320"/>
                    <a:pt x="20400" y="607606"/>
                    <a:pt x="4855" y="608064"/>
                  </a:cubicBezTo>
                  <a:cubicBezTo>
                    <a:pt x="3940" y="613321"/>
                    <a:pt x="3026" y="618351"/>
                    <a:pt x="2112" y="623608"/>
                  </a:cubicBezTo>
                  <a:cubicBezTo>
                    <a:pt x="-2918" y="656298"/>
                    <a:pt x="-1089" y="656527"/>
                    <a:pt x="31601" y="656298"/>
                  </a:cubicBezTo>
                  <a:close/>
                </a:path>
              </a:pathLst>
            </a:custGeom>
            <a:solidFill>
              <a:srgbClr val="FFFFFF"/>
            </a:solidFill>
            <a:ln w="2286" cap="flat">
              <a:noFill/>
              <a:prstDash val="solid"/>
              <a:miter/>
            </a:ln>
          </p:spPr>
          <p:txBody>
            <a:bodyPr rtlCol="0" anchor="ctr"/>
            <a:lstStyle/>
            <a:p>
              <a:endParaRPr lang="en-US"/>
            </a:p>
          </p:txBody>
        </p:sp>
        <p:sp>
          <p:nvSpPr>
            <p:cNvPr id="93" name="Freeform 906">
              <a:extLst>
                <a:ext uri="{FF2B5EF4-FFF2-40B4-BE49-F238E27FC236}">
                  <a16:creationId xmlns:a16="http://schemas.microsoft.com/office/drawing/2014/main" id="{C0EBE395-A83B-1D56-A5AC-8F8EF86DB320}"/>
                </a:ext>
              </a:extLst>
            </p:cNvPr>
            <p:cNvSpPr/>
            <p:nvPr/>
          </p:nvSpPr>
          <p:spPr>
            <a:xfrm>
              <a:off x="3362529" y="621106"/>
              <a:ext cx="27660" cy="44577"/>
            </a:xfrm>
            <a:custGeom>
              <a:avLst/>
              <a:gdLst>
                <a:gd name="connsiteX0" fmla="*/ 0 w 27660"/>
                <a:gd name="connsiteY0" fmla="*/ 44577 h 44577"/>
                <a:gd name="connsiteX1" fmla="*/ 2972 w 27660"/>
                <a:gd name="connsiteY1" fmla="*/ 41148 h 44577"/>
                <a:gd name="connsiteX2" fmla="*/ 2972 w 27660"/>
                <a:gd name="connsiteY2" fmla="*/ 40919 h 44577"/>
                <a:gd name="connsiteX3" fmla="*/ 5944 w 27660"/>
                <a:gd name="connsiteY3" fmla="*/ 37719 h 44577"/>
                <a:gd name="connsiteX4" fmla="*/ 6172 w 27660"/>
                <a:gd name="connsiteY4" fmla="*/ 37490 h 44577"/>
                <a:gd name="connsiteX5" fmla="*/ 8915 w 27660"/>
                <a:gd name="connsiteY5" fmla="*/ 34519 h 44577"/>
                <a:gd name="connsiteX6" fmla="*/ 9373 w 27660"/>
                <a:gd name="connsiteY6" fmla="*/ 34061 h 44577"/>
                <a:gd name="connsiteX7" fmla="*/ 12116 w 27660"/>
                <a:gd name="connsiteY7" fmla="*/ 31318 h 44577"/>
                <a:gd name="connsiteX8" fmla="*/ 12802 w 27660"/>
                <a:gd name="connsiteY8" fmla="*/ 30632 h 44577"/>
                <a:gd name="connsiteX9" fmla="*/ 15545 w 27660"/>
                <a:gd name="connsiteY9" fmla="*/ 28118 h 44577"/>
                <a:gd name="connsiteX10" fmla="*/ 16459 w 27660"/>
                <a:gd name="connsiteY10" fmla="*/ 27432 h 44577"/>
                <a:gd name="connsiteX11" fmla="*/ 19202 w 27660"/>
                <a:gd name="connsiteY11" fmla="*/ 25146 h 44577"/>
                <a:gd name="connsiteX12" fmla="*/ 20117 w 27660"/>
                <a:gd name="connsiteY12" fmla="*/ 24232 h 44577"/>
                <a:gd name="connsiteX13" fmla="*/ 22860 w 27660"/>
                <a:gd name="connsiteY13" fmla="*/ 22174 h 44577"/>
                <a:gd name="connsiteX14" fmla="*/ 23774 w 27660"/>
                <a:gd name="connsiteY14" fmla="*/ 21488 h 44577"/>
                <a:gd name="connsiteX15" fmla="*/ 27661 w 27660"/>
                <a:gd name="connsiteY15" fmla="*/ 18745 h 44577"/>
                <a:gd name="connsiteX16" fmla="*/ 23546 w 27660"/>
                <a:gd name="connsiteY16" fmla="*/ 14630 h 44577"/>
                <a:gd name="connsiteX17" fmla="*/ 22631 w 27660"/>
                <a:gd name="connsiteY17" fmla="*/ 13716 h 44577"/>
                <a:gd name="connsiteX18" fmla="*/ 18745 w 27660"/>
                <a:gd name="connsiteY18" fmla="*/ 9373 h 44577"/>
                <a:gd name="connsiteX19" fmla="*/ 18745 w 27660"/>
                <a:gd name="connsiteY19" fmla="*/ 9373 h 44577"/>
                <a:gd name="connsiteX20" fmla="*/ 15088 w 27660"/>
                <a:gd name="connsiteY20" fmla="*/ 5029 h 44577"/>
                <a:gd name="connsiteX21" fmla="*/ 14630 w 27660"/>
                <a:gd name="connsiteY21" fmla="*/ 4572 h 44577"/>
                <a:gd name="connsiteX22" fmla="*/ 11201 w 27660"/>
                <a:gd name="connsiteY22" fmla="*/ 0 h 44577"/>
                <a:gd name="connsiteX23" fmla="*/ 11201 w 27660"/>
                <a:gd name="connsiteY23" fmla="*/ 0 h 44577"/>
                <a:gd name="connsiteX24" fmla="*/ 0 w 27660"/>
                <a:gd name="connsiteY24" fmla="*/ 44577 h 4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60" h="44577">
                  <a:moveTo>
                    <a:pt x="0" y="44577"/>
                  </a:moveTo>
                  <a:cubicBezTo>
                    <a:pt x="914" y="43434"/>
                    <a:pt x="2057" y="42291"/>
                    <a:pt x="2972" y="41148"/>
                  </a:cubicBezTo>
                  <a:cubicBezTo>
                    <a:pt x="2972" y="41148"/>
                    <a:pt x="2972" y="41148"/>
                    <a:pt x="2972" y="40919"/>
                  </a:cubicBezTo>
                  <a:cubicBezTo>
                    <a:pt x="3886" y="39776"/>
                    <a:pt x="4801" y="38633"/>
                    <a:pt x="5944" y="37719"/>
                  </a:cubicBezTo>
                  <a:cubicBezTo>
                    <a:pt x="5944" y="37719"/>
                    <a:pt x="6172" y="37490"/>
                    <a:pt x="6172" y="37490"/>
                  </a:cubicBezTo>
                  <a:cubicBezTo>
                    <a:pt x="7087" y="36576"/>
                    <a:pt x="8001" y="35433"/>
                    <a:pt x="8915" y="34519"/>
                  </a:cubicBezTo>
                  <a:cubicBezTo>
                    <a:pt x="9144" y="34290"/>
                    <a:pt x="9144" y="34290"/>
                    <a:pt x="9373" y="34061"/>
                  </a:cubicBezTo>
                  <a:cubicBezTo>
                    <a:pt x="10287" y="33147"/>
                    <a:pt x="11201" y="32233"/>
                    <a:pt x="12116" y="31318"/>
                  </a:cubicBezTo>
                  <a:cubicBezTo>
                    <a:pt x="12344" y="31090"/>
                    <a:pt x="12573" y="30861"/>
                    <a:pt x="12802" y="30632"/>
                  </a:cubicBezTo>
                  <a:cubicBezTo>
                    <a:pt x="13716" y="29718"/>
                    <a:pt x="14630" y="29032"/>
                    <a:pt x="15545" y="28118"/>
                  </a:cubicBezTo>
                  <a:cubicBezTo>
                    <a:pt x="15773" y="27889"/>
                    <a:pt x="16002" y="27661"/>
                    <a:pt x="16459" y="27432"/>
                  </a:cubicBezTo>
                  <a:cubicBezTo>
                    <a:pt x="17374" y="26746"/>
                    <a:pt x="18288" y="25832"/>
                    <a:pt x="19202" y="25146"/>
                  </a:cubicBezTo>
                  <a:cubicBezTo>
                    <a:pt x="19431" y="24917"/>
                    <a:pt x="19888" y="24689"/>
                    <a:pt x="20117" y="24232"/>
                  </a:cubicBezTo>
                  <a:cubicBezTo>
                    <a:pt x="21031" y="23546"/>
                    <a:pt x="21946" y="22860"/>
                    <a:pt x="22860" y="22174"/>
                  </a:cubicBezTo>
                  <a:cubicBezTo>
                    <a:pt x="23089" y="21946"/>
                    <a:pt x="23546" y="21717"/>
                    <a:pt x="23774" y="21488"/>
                  </a:cubicBezTo>
                  <a:cubicBezTo>
                    <a:pt x="25146" y="20574"/>
                    <a:pt x="26289" y="19660"/>
                    <a:pt x="27661" y="18745"/>
                  </a:cubicBezTo>
                  <a:cubicBezTo>
                    <a:pt x="26289" y="17374"/>
                    <a:pt x="24917" y="16002"/>
                    <a:pt x="23546" y="14630"/>
                  </a:cubicBezTo>
                  <a:cubicBezTo>
                    <a:pt x="23317" y="14402"/>
                    <a:pt x="22860" y="13945"/>
                    <a:pt x="22631" y="13716"/>
                  </a:cubicBezTo>
                  <a:cubicBezTo>
                    <a:pt x="21260" y="12344"/>
                    <a:pt x="19888" y="10973"/>
                    <a:pt x="18745" y="9373"/>
                  </a:cubicBezTo>
                  <a:cubicBezTo>
                    <a:pt x="18745" y="9373"/>
                    <a:pt x="18745" y="9373"/>
                    <a:pt x="18745" y="9373"/>
                  </a:cubicBezTo>
                  <a:cubicBezTo>
                    <a:pt x="17374" y="8001"/>
                    <a:pt x="16231" y="6401"/>
                    <a:pt x="15088" y="5029"/>
                  </a:cubicBezTo>
                  <a:cubicBezTo>
                    <a:pt x="14859" y="4801"/>
                    <a:pt x="14859" y="4572"/>
                    <a:pt x="14630" y="4572"/>
                  </a:cubicBezTo>
                  <a:cubicBezTo>
                    <a:pt x="13487" y="2972"/>
                    <a:pt x="12344" y="1600"/>
                    <a:pt x="11201" y="0"/>
                  </a:cubicBezTo>
                  <a:lnTo>
                    <a:pt x="11201" y="0"/>
                  </a:lnTo>
                  <a:cubicBezTo>
                    <a:pt x="8001" y="14859"/>
                    <a:pt x="4343" y="29947"/>
                    <a:pt x="0" y="44577"/>
                  </a:cubicBezTo>
                  <a:close/>
                </a:path>
              </a:pathLst>
            </a:custGeom>
            <a:solidFill>
              <a:srgbClr val="FFFFFF"/>
            </a:solidFill>
            <a:ln w="2286" cap="flat">
              <a:noFill/>
              <a:prstDash val="solid"/>
              <a:miter/>
            </a:ln>
          </p:spPr>
          <p:txBody>
            <a:bodyPr rtlCol="0" anchor="ctr"/>
            <a:lstStyle/>
            <a:p>
              <a:endParaRPr lang="en-US"/>
            </a:p>
          </p:txBody>
        </p:sp>
        <p:sp>
          <p:nvSpPr>
            <p:cNvPr id="94" name="Freeform 907">
              <a:extLst>
                <a:ext uri="{FF2B5EF4-FFF2-40B4-BE49-F238E27FC236}">
                  <a16:creationId xmlns:a16="http://schemas.microsoft.com/office/drawing/2014/main" id="{7820E35E-9C2B-D4DD-4FBF-3B0F9535F546}"/>
                </a:ext>
              </a:extLst>
            </p:cNvPr>
            <p:cNvSpPr/>
            <p:nvPr/>
          </p:nvSpPr>
          <p:spPr>
            <a:xfrm>
              <a:off x="2927046" y="778383"/>
              <a:ext cx="443026" cy="329285"/>
            </a:xfrm>
            <a:custGeom>
              <a:avLst/>
              <a:gdLst>
                <a:gd name="connsiteX0" fmla="*/ 317297 w 443026"/>
                <a:gd name="connsiteY0" fmla="*/ 90068 h 329285"/>
                <a:gd name="connsiteX1" fmla="*/ 250317 w 443026"/>
                <a:gd name="connsiteY1" fmla="*/ 152248 h 329285"/>
                <a:gd name="connsiteX2" fmla="*/ 250317 w 443026"/>
                <a:gd name="connsiteY2" fmla="*/ 152248 h 329285"/>
                <a:gd name="connsiteX3" fmla="*/ 286893 w 443026"/>
                <a:gd name="connsiteY3" fmla="*/ 151333 h 329285"/>
                <a:gd name="connsiteX4" fmla="*/ 287807 w 443026"/>
                <a:gd name="connsiteY4" fmla="*/ 151333 h 329285"/>
                <a:gd name="connsiteX5" fmla="*/ 305638 w 443026"/>
                <a:gd name="connsiteY5" fmla="*/ 151105 h 329285"/>
                <a:gd name="connsiteX6" fmla="*/ 306095 w 443026"/>
                <a:gd name="connsiteY6" fmla="*/ 151105 h 329285"/>
                <a:gd name="connsiteX7" fmla="*/ 363017 w 443026"/>
                <a:gd name="connsiteY7" fmla="*/ 150876 h 329285"/>
                <a:gd name="connsiteX8" fmla="*/ 378333 w 443026"/>
                <a:gd name="connsiteY8" fmla="*/ 150876 h 329285"/>
                <a:gd name="connsiteX9" fmla="*/ 381305 w 443026"/>
                <a:gd name="connsiteY9" fmla="*/ 150876 h 329285"/>
                <a:gd name="connsiteX10" fmla="*/ 398221 w 443026"/>
                <a:gd name="connsiteY10" fmla="*/ 150876 h 329285"/>
                <a:gd name="connsiteX11" fmla="*/ 411251 w 443026"/>
                <a:gd name="connsiteY11" fmla="*/ 151790 h 329285"/>
                <a:gd name="connsiteX12" fmla="*/ 415595 w 443026"/>
                <a:gd name="connsiteY12" fmla="*/ 158191 h 329285"/>
                <a:gd name="connsiteX13" fmla="*/ 411480 w 443026"/>
                <a:gd name="connsiteY13" fmla="*/ 162535 h 329285"/>
                <a:gd name="connsiteX14" fmla="*/ 381076 w 443026"/>
                <a:gd name="connsiteY14" fmla="*/ 166192 h 329285"/>
                <a:gd name="connsiteX15" fmla="*/ 363017 w 443026"/>
                <a:gd name="connsiteY15" fmla="*/ 165735 h 329285"/>
                <a:gd name="connsiteX16" fmla="*/ 357988 w 443026"/>
                <a:gd name="connsiteY16" fmla="*/ 165506 h 329285"/>
                <a:gd name="connsiteX17" fmla="*/ 344957 w 443026"/>
                <a:gd name="connsiteY17" fmla="*/ 165278 h 329285"/>
                <a:gd name="connsiteX18" fmla="*/ 339700 w 443026"/>
                <a:gd name="connsiteY18" fmla="*/ 165278 h 329285"/>
                <a:gd name="connsiteX19" fmla="*/ 326898 w 443026"/>
                <a:gd name="connsiteY19" fmla="*/ 165049 h 329285"/>
                <a:gd name="connsiteX20" fmla="*/ 321869 w 443026"/>
                <a:gd name="connsiteY20" fmla="*/ 165049 h 329285"/>
                <a:gd name="connsiteX21" fmla="*/ 308839 w 443026"/>
                <a:gd name="connsiteY21" fmla="*/ 164821 h 329285"/>
                <a:gd name="connsiteX22" fmla="*/ 304495 w 443026"/>
                <a:gd name="connsiteY22" fmla="*/ 164821 h 329285"/>
                <a:gd name="connsiteX23" fmla="*/ 290551 w 443026"/>
                <a:gd name="connsiteY23" fmla="*/ 164592 h 329285"/>
                <a:gd name="connsiteX24" fmla="*/ 287122 w 443026"/>
                <a:gd name="connsiteY24" fmla="*/ 164592 h 329285"/>
                <a:gd name="connsiteX25" fmla="*/ 272263 w 443026"/>
                <a:gd name="connsiteY25" fmla="*/ 164592 h 329285"/>
                <a:gd name="connsiteX26" fmla="*/ 269748 w 443026"/>
                <a:gd name="connsiteY26" fmla="*/ 164592 h 329285"/>
                <a:gd name="connsiteX27" fmla="*/ 253975 w 443026"/>
                <a:gd name="connsiteY27" fmla="*/ 164592 h 329285"/>
                <a:gd name="connsiteX28" fmla="*/ 252603 w 443026"/>
                <a:gd name="connsiteY28" fmla="*/ 164592 h 329285"/>
                <a:gd name="connsiteX29" fmla="*/ 235458 w 443026"/>
                <a:gd name="connsiteY29" fmla="*/ 164592 h 329285"/>
                <a:gd name="connsiteX30" fmla="*/ 135331 w 443026"/>
                <a:gd name="connsiteY30" fmla="*/ 221971 h 329285"/>
                <a:gd name="connsiteX31" fmla="*/ 69723 w 443026"/>
                <a:gd name="connsiteY31" fmla="*/ 231572 h 329285"/>
                <a:gd name="connsiteX32" fmla="*/ 17831 w 443026"/>
                <a:gd name="connsiteY32" fmla="*/ 231343 h 329285"/>
                <a:gd name="connsiteX33" fmla="*/ 0 w 443026"/>
                <a:gd name="connsiteY33" fmla="*/ 230429 h 329285"/>
                <a:gd name="connsiteX34" fmla="*/ 1143 w 443026"/>
                <a:gd name="connsiteY34" fmla="*/ 238658 h 329285"/>
                <a:gd name="connsiteX35" fmla="*/ 1829 w 443026"/>
                <a:gd name="connsiteY35" fmla="*/ 243230 h 329285"/>
                <a:gd name="connsiteX36" fmla="*/ 3658 w 443026"/>
                <a:gd name="connsiteY36" fmla="*/ 254660 h 329285"/>
                <a:gd name="connsiteX37" fmla="*/ 4801 w 443026"/>
                <a:gd name="connsiteY37" fmla="*/ 261747 h 329285"/>
                <a:gd name="connsiteX38" fmla="*/ 5944 w 443026"/>
                <a:gd name="connsiteY38" fmla="*/ 268148 h 329285"/>
                <a:gd name="connsiteX39" fmla="*/ 7544 w 443026"/>
                <a:gd name="connsiteY39" fmla="*/ 276835 h 329285"/>
                <a:gd name="connsiteX40" fmla="*/ 8458 w 443026"/>
                <a:gd name="connsiteY40" fmla="*/ 281407 h 329285"/>
                <a:gd name="connsiteX41" fmla="*/ 10973 w 443026"/>
                <a:gd name="connsiteY41" fmla="*/ 293751 h 329285"/>
                <a:gd name="connsiteX42" fmla="*/ 11887 w 443026"/>
                <a:gd name="connsiteY42" fmla="*/ 297637 h 329285"/>
                <a:gd name="connsiteX43" fmla="*/ 14859 w 443026"/>
                <a:gd name="connsiteY43" fmla="*/ 311125 h 329285"/>
                <a:gd name="connsiteX44" fmla="*/ 37490 w 443026"/>
                <a:gd name="connsiteY44" fmla="*/ 329184 h 329285"/>
                <a:gd name="connsiteX45" fmla="*/ 90297 w 443026"/>
                <a:gd name="connsiteY45" fmla="*/ 329184 h 329285"/>
                <a:gd name="connsiteX46" fmla="*/ 367360 w 443026"/>
                <a:gd name="connsiteY46" fmla="*/ 327812 h 329285"/>
                <a:gd name="connsiteX47" fmla="*/ 402336 w 443026"/>
                <a:gd name="connsiteY47" fmla="*/ 327812 h 329285"/>
                <a:gd name="connsiteX48" fmla="*/ 404165 w 443026"/>
                <a:gd name="connsiteY48" fmla="*/ 296951 h 329285"/>
                <a:gd name="connsiteX49" fmla="*/ 404622 w 443026"/>
                <a:gd name="connsiteY49" fmla="*/ 294894 h 329285"/>
                <a:gd name="connsiteX50" fmla="*/ 436397 w 443026"/>
                <a:gd name="connsiteY50" fmla="*/ 72923 h 329285"/>
                <a:gd name="connsiteX51" fmla="*/ 443027 w 443026"/>
                <a:gd name="connsiteY51" fmla="*/ 0 h 329285"/>
                <a:gd name="connsiteX52" fmla="*/ 413995 w 443026"/>
                <a:gd name="connsiteY52" fmla="*/ 14859 h 329285"/>
                <a:gd name="connsiteX53" fmla="*/ 411480 w 443026"/>
                <a:gd name="connsiteY53" fmla="*/ 16002 h 329285"/>
                <a:gd name="connsiteX54" fmla="*/ 410566 w 443026"/>
                <a:gd name="connsiteY54" fmla="*/ 16459 h 329285"/>
                <a:gd name="connsiteX55" fmla="*/ 408965 w 443026"/>
                <a:gd name="connsiteY55" fmla="*/ 17145 h 329285"/>
                <a:gd name="connsiteX56" fmla="*/ 407822 w 443026"/>
                <a:gd name="connsiteY56" fmla="*/ 17602 h 329285"/>
                <a:gd name="connsiteX57" fmla="*/ 406451 w 443026"/>
                <a:gd name="connsiteY57" fmla="*/ 18059 h 329285"/>
                <a:gd name="connsiteX58" fmla="*/ 405308 w 443026"/>
                <a:gd name="connsiteY58" fmla="*/ 18517 h 329285"/>
                <a:gd name="connsiteX59" fmla="*/ 404165 w 443026"/>
                <a:gd name="connsiteY59" fmla="*/ 18974 h 329285"/>
                <a:gd name="connsiteX60" fmla="*/ 402793 w 443026"/>
                <a:gd name="connsiteY60" fmla="*/ 19431 h 329285"/>
                <a:gd name="connsiteX61" fmla="*/ 401650 w 443026"/>
                <a:gd name="connsiteY61" fmla="*/ 19660 h 329285"/>
                <a:gd name="connsiteX62" fmla="*/ 400050 w 443026"/>
                <a:gd name="connsiteY62" fmla="*/ 19888 h 329285"/>
                <a:gd name="connsiteX63" fmla="*/ 399593 w 443026"/>
                <a:gd name="connsiteY63" fmla="*/ 19888 h 329285"/>
                <a:gd name="connsiteX64" fmla="*/ 393421 w 443026"/>
                <a:gd name="connsiteY64" fmla="*/ 20574 h 329285"/>
                <a:gd name="connsiteX65" fmla="*/ 392963 w 443026"/>
                <a:gd name="connsiteY65" fmla="*/ 20574 h 329285"/>
                <a:gd name="connsiteX66" fmla="*/ 391135 w 443026"/>
                <a:gd name="connsiteY66" fmla="*/ 20574 h 329285"/>
                <a:gd name="connsiteX67" fmla="*/ 390677 w 443026"/>
                <a:gd name="connsiteY67" fmla="*/ 20574 h 329285"/>
                <a:gd name="connsiteX68" fmla="*/ 388620 w 443026"/>
                <a:gd name="connsiteY68" fmla="*/ 20345 h 329285"/>
                <a:gd name="connsiteX69" fmla="*/ 388163 w 443026"/>
                <a:gd name="connsiteY69" fmla="*/ 20345 h 329285"/>
                <a:gd name="connsiteX70" fmla="*/ 386105 w 443026"/>
                <a:gd name="connsiteY70" fmla="*/ 19888 h 329285"/>
                <a:gd name="connsiteX71" fmla="*/ 386105 w 443026"/>
                <a:gd name="connsiteY71" fmla="*/ 19888 h 329285"/>
                <a:gd name="connsiteX72" fmla="*/ 376961 w 443026"/>
                <a:gd name="connsiteY72" fmla="*/ 16688 h 329285"/>
                <a:gd name="connsiteX73" fmla="*/ 376961 w 443026"/>
                <a:gd name="connsiteY73" fmla="*/ 16688 h 329285"/>
                <a:gd name="connsiteX74" fmla="*/ 317297 w 443026"/>
                <a:gd name="connsiteY74" fmla="*/ 90068 h 329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43026" h="329285">
                  <a:moveTo>
                    <a:pt x="317297" y="90068"/>
                  </a:moveTo>
                  <a:cubicBezTo>
                    <a:pt x="296266" y="112014"/>
                    <a:pt x="273634" y="132817"/>
                    <a:pt x="250317" y="152248"/>
                  </a:cubicBezTo>
                  <a:cubicBezTo>
                    <a:pt x="250317" y="152248"/>
                    <a:pt x="250317" y="152248"/>
                    <a:pt x="250317" y="152248"/>
                  </a:cubicBezTo>
                  <a:cubicBezTo>
                    <a:pt x="262433" y="151790"/>
                    <a:pt x="274777" y="151562"/>
                    <a:pt x="286893" y="151333"/>
                  </a:cubicBezTo>
                  <a:cubicBezTo>
                    <a:pt x="287122" y="151333"/>
                    <a:pt x="287579" y="151333"/>
                    <a:pt x="287807" y="151333"/>
                  </a:cubicBezTo>
                  <a:cubicBezTo>
                    <a:pt x="293751" y="151333"/>
                    <a:pt x="299695" y="151105"/>
                    <a:pt x="305638" y="151105"/>
                  </a:cubicBezTo>
                  <a:cubicBezTo>
                    <a:pt x="305867" y="151105"/>
                    <a:pt x="306095" y="151105"/>
                    <a:pt x="306095" y="151105"/>
                  </a:cubicBezTo>
                  <a:cubicBezTo>
                    <a:pt x="325069" y="150876"/>
                    <a:pt x="344043" y="150876"/>
                    <a:pt x="363017" y="150876"/>
                  </a:cubicBezTo>
                  <a:cubicBezTo>
                    <a:pt x="368046" y="150876"/>
                    <a:pt x="373304" y="150876"/>
                    <a:pt x="378333" y="150876"/>
                  </a:cubicBezTo>
                  <a:cubicBezTo>
                    <a:pt x="379247" y="150876"/>
                    <a:pt x="380390" y="150876"/>
                    <a:pt x="381305" y="150876"/>
                  </a:cubicBezTo>
                  <a:cubicBezTo>
                    <a:pt x="387020" y="150876"/>
                    <a:pt x="392735" y="150876"/>
                    <a:pt x="398221" y="150876"/>
                  </a:cubicBezTo>
                  <a:cubicBezTo>
                    <a:pt x="402565" y="150876"/>
                    <a:pt x="406908" y="150876"/>
                    <a:pt x="411251" y="151790"/>
                  </a:cubicBezTo>
                  <a:cubicBezTo>
                    <a:pt x="413995" y="152476"/>
                    <a:pt x="416509" y="154762"/>
                    <a:pt x="415595" y="158191"/>
                  </a:cubicBezTo>
                  <a:cubicBezTo>
                    <a:pt x="415138" y="160020"/>
                    <a:pt x="413080" y="162306"/>
                    <a:pt x="411480" y="162535"/>
                  </a:cubicBezTo>
                  <a:cubicBezTo>
                    <a:pt x="401422" y="164135"/>
                    <a:pt x="391135" y="166421"/>
                    <a:pt x="381076" y="166192"/>
                  </a:cubicBezTo>
                  <a:cubicBezTo>
                    <a:pt x="375133" y="165964"/>
                    <a:pt x="369189" y="165735"/>
                    <a:pt x="363017" y="165735"/>
                  </a:cubicBezTo>
                  <a:cubicBezTo>
                    <a:pt x="361417" y="165735"/>
                    <a:pt x="359588" y="165735"/>
                    <a:pt x="357988" y="165506"/>
                  </a:cubicBezTo>
                  <a:cubicBezTo>
                    <a:pt x="353644" y="165278"/>
                    <a:pt x="349301" y="165278"/>
                    <a:pt x="344957" y="165278"/>
                  </a:cubicBezTo>
                  <a:cubicBezTo>
                    <a:pt x="343129" y="165278"/>
                    <a:pt x="341528" y="165278"/>
                    <a:pt x="339700" y="165278"/>
                  </a:cubicBezTo>
                  <a:cubicBezTo>
                    <a:pt x="335356" y="165278"/>
                    <a:pt x="331241" y="165049"/>
                    <a:pt x="326898" y="165049"/>
                  </a:cubicBezTo>
                  <a:cubicBezTo>
                    <a:pt x="325298" y="165049"/>
                    <a:pt x="323469" y="165049"/>
                    <a:pt x="321869" y="165049"/>
                  </a:cubicBezTo>
                  <a:cubicBezTo>
                    <a:pt x="317525" y="165049"/>
                    <a:pt x="313182" y="164821"/>
                    <a:pt x="308839" y="164821"/>
                  </a:cubicBezTo>
                  <a:cubicBezTo>
                    <a:pt x="307467" y="164821"/>
                    <a:pt x="305867" y="164821"/>
                    <a:pt x="304495" y="164821"/>
                  </a:cubicBezTo>
                  <a:cubicBezTo>
                    <a:pt x="299923" y="164821"/>
                    <a:pt x="295123" y="164821"/>
                    <a:pt x="290551" y="164592"/>
                  </a:cubicBezTo>
                  <a:cubicBezTo>
                    <a:pt x="289408" y="164592"/>
                    <a:pt x="288265" y="164592"/>
                    <a:pt x="287122" y="164592"/>
                  </a:cubicBezTo>
                  <a:cubicBezTo>
                    <a:pt x="282092" y="164592"/>
                    <a:pt x="277292" y="164592"/>
                    <a:pt x="272263" y="164592"/>
                  </a:cubicBezTo>
                  <a:cubicBezTo>
                    <a:pt x="271348" y="164592"/>
                    <a:pt x="270662" y="164592"/>
                    <a:pt x="269748" y="164592"/>
                  </a:cubicBezTo>
                  <a:cubicBezTo>
                    <a:pt x="264490" y="164592"/>
                    <a:pt x="259232" y="164592"/>
                    <a:pt x="253975" y="164592"/>
                  </a:cubicBezTo>
                  <a:cubicBezTo>
                    <a:pt x="253517" y="164592"/>
                    <a:pt x="253060" y="164592"/>
                    <a:pt x="252603" y="164592"/>
                  </a:cubicBezTo>
                  <a:cubicBezTo>
                    <a:pt x="246888" y="164592"/>
                    <a:pt x="241173" y="164592"/>
                    <a:pt x="235458" y="164592"/>
                  </a:cubicBezTo>
                  <a:cubicBezTo>
                    <a:pt x="204826" y="188824"/>
                    <a:pt x="173050" y="209398"/>
                    <a:pt x="135331" y="221971"/>
                  </a:cubicBezTo>
                  <a:cubicBezTo>
                    <a:pt x="114529" y="228829"/>
                    <a:pt x="91669" y="230657"/>
                    <a:pt x="69723" y="231572"/>
                  </a:cubicBezTo>
                  <a:cubicBezTo>
                    <a:pt x="52349" y="232258"/>
                    <a:pt x="35204" y="232029"/>
                    <a:pt x="17831" y="231343"/>
                  </a:cubicBezTo>
                  <a:cubicBezTo>
                    <a:pt x="11887" y="231115"/>
                    <a:pt x="5944" y="230886"/>
                    <a:pt x="0" y="230429"/>
                  </a:cubicBezTo>
                  <a:cubicBezTo>
                    <a:pt x="457" y="233172"/>
                    <a:pt x="686" y="235915"/>
                    <a:pt x="1143" y="238658"/>
                  </a:cubicBezTo>
                  <a:cubicBezTo>
                    <a:pt x="1372" y="240259"/>
                    <a:pt x="1600" y="241630"/>
                    <a:pt x="1829" y="243230"/>
                  </a:cubicBezTo>
                  <a:cubicBezTo>
                    <a:pt x="2286" y="247117"/>
                    <a:pt x="2972" y="250774"/>
                    <a:pt x="3658" y="254660"/>
                  </a:cubicBezTo>
                  <a:cubicBezTo>
                    <a:pt x="4115" y="256946"/>
                    <a:pt x="4343" y="259232"/>
                    <a:pt x="4801" y="261747"/>
                  </a:cubicBezTo>
                  <a:cubicBezTo>
                    <a:pt x="5258" y="263804"/>
                    <a:pt x="5486" y="265862"/>
                    <a:pt x="5944" y="268148"/>
                  </a:cubicBezTo>
                  <a:cubicBezTo>
                    <a:pt x="6401" y="271120"/>
                    <a:pt x="6858" y="273863"/>
                    <a:pt x="7544" y="276835"/>
                  </a:cubicBezTo>
                  <a:cubicBezTo>
                    <a:pt x="7772" y="278435"/>
                    <a:pt x="8001" y="279806"/>
                    <a:pt x="8458" y="281407"/>
                  </a:cubicBezTo>
                  <a:cubicBezTo>
                    <a:pt x="9144" y="285521"/>
                    <a:pt x="10058" y="289636"/>
                    <a:pt x="10973" y="293751"/>
                  </a:cubicBezTo>
                  <a:cubicBezTo>
                    <a:pt x="11201" y="295123"/>
                    <a:pt x="11430" y="296266"/>
                    <a:pt x="11887" y="297637"/>
                  </a:cubicBezTo>
                  <a:cubicBezTo>
                    <a:pt x="12802" y="302209"/>
                    <a:pt x="13716" y="306553"/>
                    <a:pt x="14859" y="311125"/>
                  </a:cubicBezTo>
                  <a:cubicBezTo>
                    <a:pt x="18059" y="325069"/>
                    <a:pt x="25375" y="328955"/>
                    <a:pt x="37490" y="329184"/>
                  </a:cubicBezTo>
                  <a:cubicBezTo>
                    <a:pt x="55093" y="329184"/>
                    <a:pt x="72695" y="329413"/>
                    <a:pt x="90297" y="329184"/>
                  </a:cubicBezTo>
                  <a:cubicBezTo>
                    <a:pt x="182651" y="328955"/>
                    <a:pt x="275006" y="325526"/>
                    <a:pt x="367360" y="327812"/>
                  </a:cubicBezTo>
                  <a:cubicBezTo>
                    <a:pt x="377876" y="328041"/>
                    <a:pt x="388391" y="329413"/>
                    <a:pt x="402336" y="327812"/>
                  </a:cubicBezTo>
                  <a:cubicBezTo>
                    <a:pt x="402336" y="327812"/>
                    <a:pt x="401650" y="306095"/>
                    <a:pt x="404165" y="296951"/>
                  </a:cubicBezTo>
                  <a:cubicBezTo>
                    <a:pt x="404393" y="296266"/>
                    <a:pt x="404393" y="295580"/>
                    <a:pt x="404622" y="294894"/>
                  </a:cubicBezTo>
                  <a:cubicBezTo>
                    <a:pt x="416052" y="221056"/>
                    <a:pt x="430911" y="147676"/>
                    <a:pt x="436397" y="72923"/>
                  </a:cubicBezTo>
                  <a:cubicBezTo>
                    <a:pt x="438226" y="49149"/>
                    <a:pt x="440741" y="25375"/>
                    <a:pt x="443027" y="0"/>
                  </a:cubicBezTo>
                  <a:cubicBezTo>
                    <a:pt x="429997" y="2286"/>
                    <a:pt x="423139" y="10744"/>
                    <a:pt x="413995" y="14859"/>
                  </a:cubicBezTo>
                  <a:cubicBezTo>
                    <a:pt x="413080" y="15316"/>
                    <a:pt x="412166" y="15545"/>
                    <a:pt x="411480" y="16002"/>
                  </a:cubicBezTo>
                  <a:cubicBezTo>
                    <a:pt x="411251" y="16231"/>
                    <a:pt x="410794" y="16231"/>
                    <a:pt x="410566" y="16459"/>
                  </a:cubicBezTo>
                  <a:cubicBezTo>
                    <a:pt x="410108" y="16688"/>
                    <a:pt x="409423" y="16916"/>
                    <a:pt x="408965" y="17145"/>
                  </a:cubicBezTo>
                  <a:cubicBezTo>
                    <a:pt x="408508" y="17374"/>
                    <a:pt x="408280" y="17374"/>
                    <a:pt x="407822" y="17602"/>
                  </a:cubicBezTo>
                  <a:cubicBezTo>
                    <a:pt x="407365" y="17831"/>
                    <a:pt x="406908" y="17831"/>
                    <a:pt x="406451" y="18059"/>
                  </a:cubicBezTo>
                  <a:cubicBezTo>
                    <a:pt x="405994" y="18288"/>
                    <a:pt x="405536" y="18288"/>
                    <a:pt x="405308" y="18517"/>
                  </a:cubicBezTo>
                  <a:cubicBezTo>
                    <a:pt x="404851" y="18745"/>
                    <a:pt x="404393" y="18745"/>
                    <a:pt x="404165" y="18974"/>
                  </a:cubicBezTo>
                  <a:cubicBezTo>
                    <a:pt x="403708" y="19202"/>
                    <a:pt x="403250" y="19202"/>
                    <a:pt x="402793" y="19431"/>
                  </a:cubicBezTo>
                  <a:cubicBezTo>
                    <a:pt x="402336" y="19431"/>
                    <a:pt x="402107" y="19660"/>
                    <a:pt x="401650" y="19660"/>
                  </a:cubicBezTo>
                  <a:cubicBezTo>
                    <a:pt x="401193" y="19660"/>
                    <a:pt x="400736" y="19888"/>
                    <a:pt x="400050" y="19888"/>
                  </a:cubicBezTo>
                  <a:cubicBezTo>
                    <a:pt x="399821" y="19888"/>
                    <a:pt x="399821" y="19888"/>
                    <a:pt x="399593" y="19888"/>
                  </a:cubicBezTo>
                  <a:cubicBezTo>
                    <a:pt x="397535" y="20345"/>
                    <a:pt x="395478" y="20345"/>
                    <a:pt x="393421" y="20574"/>
                  </a:cubicBezTo>
                  <a:cubicBezTo>
                    <a:pt x="393192" y="20574"/>
                    <a:pt x="393192" y="20574"/>
                    <a:pt x="392963" y="20574"/>
                  </a:cubicBezTo>
                  <a:cubicBezTo>
                    <a:pt x="392278" y="20574"/>
                    <a:pt x="391592" y="20574"/>
                    <a:pt x="391135" y="20574"/>
                  </a:cubicBezTo>
                  <a:cubicBezTo>
                    <a:pt x="390906" y="20574"/>
                    <a:pt x="390906" y="20574"/>
                    <a:pt x="390677" y="20574"/>
                  </a:cubicBezTo>
                  <a:cubicBezTo>
                    <a:pt x="389992" y="20574"/>
                    <a:pt x="389306" y="20574"/>
                    <a:pt x="388620" y="20345"/>
                  </a:cubicBezTo>
                  <a:cubicBezTo>
                    <a:pt x="388391" y="20345"/>
                    <a:pt x="388391" y="20345"/>
                    <a:pt x="388163" y="20345"/>
                  </a:cubicBezTo>
                  <a:cubicBezTo>
                    <a:pt x="387477" y="20345"/>
                    <a:pt x="386791" y="20117"/>
                    <a:pt x="386105" y="19888"/>
                  </a:cubicBezTo>
                  <a:cubicBezTo>
                    <a:pt x="386105" y="19888"/>
                    <a:pt x="386105" y="19888"/>
                    <a:pt x="386105" y="19888"/>
                  </a:cubicBezTo>
                  <a:cubicBezTo>
                    <a:pt x="383134" y="19202"/>
                    <a:pt x="380162" y="18288"/>
                    <a:pt x="376961" y="16688"/>
                  </a:cubicBezTo>
                  <a:lnTo>
                    <a:pt x="376961" y="16688"/>
                  </a:lnTo>
                  <a:cubicBezTo>
                    <a:pt x="359359" y="41834"/>
                    <a:pt x="339242" y="67208"/>
                    <a:pt x="317297" y="90068"/>
                  </a:cubicBezTo>
                  <a:close/>
                </a:path>
              </a:pathLst>
            </a:custGeom>
            <a:solidFill>
              <a:srgbClr val="FFFFFF"/>
            </a:solidFill>
            <a:ln w="2286" cap="flat">
              <a:noFill/>
              <a:prstDash val="solid"/>
              <a:miter/>
            </a:ln>
          </p:spPr>
          <p:txBody>
            <a:bodyPr rtlCol="0" anchor="ctr"/>
            <a:lstStyle/>
            <a:p>
              <a:endParaRPr lang="en-US"/>
            </a:p>
          </p:txBody>
        </p:sp>
        <p:sp>
          <p:nvSpPr>
            <p:cNvPr id="95" name="Freeform 908">
              <a:extLst>
                <a:ext uri="{FF2B5EF4-FFF2-40B4-BE49-F238E27FC236}">
                  <a16:creationId xmlns:a16="http://schemas.microsoft.com/office/drawing/2014/main" id="{EC6B24CA-68D4-6C1F-B6E3-3CA227EA5C81}"/>
                </a:ext>
              </a:extLst>
            </p:cNvPr>
            <p:cNvSpPr/>
            <p:nvPr/>
          </p:nvSpPr>
          <p:spPr>
            <a:xfrm>
              <a:off x="3402040" y="929259"/>
              <a:ext cx="70740" cy="176479"/>
            </a:xfrm>
            <a:custGeom>
              <a:avLst/>
              <a:gdLst>
                <a:gd name="connsiteX0" fmla="*/ 35470 w 70740"/>
                <a:gd name="connsiteY0" fmla="*/ 0 h 176479"/>
                <a:gd name="connsiteX1" fmla="*/ 29297 w 70740"/>
                <a:gd name="connsiteY1" fmla="*/ 26289 h 176479"/>
                <a:gd name="connsiteX2" fmla="*/ 12381 w 70740"/>
                <a:gd name="connsiteY2" fmla="*/ 107899 h 176479"/>
                <a:gd name="connsiteX3" fmla="*/ 494 w 70740"/>
                <a:gd name="connsiteY3" fmla="*/ 163678 h 176479"/>
                <a:gd name="connsiteX4" fmla="*/ 10095 w 70740"/>
                <a:gd name="connsiteY4" fmla="*/ 176479 h 176479"/>
                <a:gd name="connsiteX5" fmla="*/ 70445 w 70740"/>
                <a:gd name="connsiteY5" fmla="*/ 176479 h 176479"/>
                <a:gd name="connsiteX6" fmla="*/ 68617 w 70740"/>
                <a:gd name="connsiteY6" fmla="*/ 157963 h 176479"/>
                <a:gd name="connsiteX7" fmla="*/ 35470 w 70740"/>
                <a:gd name="connsiteY7" fmla="*/ 0 h 176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740" h="176479">
                  <a:moveTo>
                    <a:pt x="35470" y="0"/>
                  </a:moveTo>
                  <a:cubicBezTo>
                    <a:pt x="32041" y="5029"/>
                    <a:pt x="30440" y="20574"/>
                    <a:pt x="29297" y="26289"/>
                  </a:cubicBezTo>
                  <a:cubicBezTo>
                    <a:pt x="23811" y="53492"/>
                    <a:pt x="18096" y="80696"/>
                    <a:pt x="12381" y="107899"/>
                  </a:cubicBezTo>
                  <a:cubicBezTo>
                    <a:pt x="8495" y="126416"/>
                    <a:pt x="4380" y="145161"/>
                    <a:pt x="494" y="163678"/>
                  </a:cubicBezTo>
                  <a:cubicBezTo>
                    <a:pt x="-1106" y="171679"/>
                    <a:pt x="951" y="176479"/>
                    <a:pt x="10095" y="176479"/>
                  </a:cubicBezTo>
                  <a:cubicBezTo>
                    <a:pt x="32955" y="176479"/>
                    <a:pt x="47585" y="176479"/>
                    <a:pt x="70445" y="176479"/>
                  </a:cubicBezTo>
                  <a:cubicBezTo>
                    <a:pt x="71588" y="176479"/>
                    <a:pt x="69074" y="167792"/>
                    <a:pt x="68617" y="157963"/>
                  </a:cubicBezTo>
                  <a:cubicBezTo>
                    <a:pt x="65873" y="110185"/>
                    <a:pt x="39813" y="1372"/>
                    <a:pt x="35470" y="0"/>
                  </a:cubicBezTo>
                  <a:close/>
                </a:path>
              </a:pathLst>
            </a:custGeom>
            <a:solidFill>
              <a:srgbClr val="FFFFFF"/>
            </a:solidFill>
            <a:ln w="2286" cap="flat">
              <a:noFill/>
              <a:prstDash val="solid"/>
              <a:miter/>
            </a:ln>
          </p:spPr>
          <p:txBody>
            <a:bodyPr rtlCol="0" anchor="ctr"/>
            <a:lstStyle/>
            <a:p>
              <a:endParaRPr lang="en-US"/>
            </a:p>
          </p:txBody>
        </p:sp>
        <p:sp>
          <p:nvSpPr>
            <p:cNvPr id="96" name="Freeform 909">
              <a:extLst>
                <a:ext uri="{FF2B5EF4-FFF2-40B4-BE49-F238E27FC236}">
                  <a16:creationId xmlns:a16="http://schemas.microsoft.com/office/drawing/2014/main" id="{06D7A99A-2AC6-1751-91DB-9DEF2B7576A9}"/>
                </a:ext>
              </a:extLst>
            </p:cNvPr>
            <p:cNvSpPr/>
            <p:nvPr/>
          </p:nvSpPr>
          <p:spPr>
            <a:xfrm>
              <a:off x="3215261" y="648950"/>
              <a:ext cx="342114" cy="472370"/>
            </a:xfrm>
            <a:custGeom>
              <a:avLst/>
              <a:gdLst>
                <a:gd name="connsiteX0" fmla="*/ 255167 w 342114"/>
                <a:gd name="connsiteY0" fmla="*/ 2103 h 472370"/>
                <a:gd name="connsiteX1" fmla="*/ 210133 w 342114"/>
                <a:gd name="connsiteY1" fmla="*/ 3931 h 472370"/>
                <a:gd name="connsiteX2" fmla="*/ 162584 w 342114"/>
                <a:gd name="connsiteY2" fmla="*/ 21305 h 472370"/>
                <a:gd name="connsiteX3" fmla="*/ 132866 w 342114"/>
                <a:gd name="connsiteY3" fmla="*/ 62224 h 472370"/>
                <a:gd name="connsiteX4" fmla="*/ 101777 w 342114"/>
                <a:gd name="connsiteY4" fmla="*/ 70911 h 472370"/>
                <a:gd name="connsiteX5" fmla="*/ 29996 w 342114"/>
                <a:gd name="connsiteY5" fmla="*/ 37536 h 472370"/>
                <a:gd name="connsiteX6" fmla="*/ 5307 w 342114"/>
                <a:gd name="connsiteY6" fmla="*/ 39364 h 472370"/>
                <a:gd name="connsiteX7" fmla="*/ 2336 w 342114"/>
                <a:gd name="connsiteY7" fmla="*/ 66339 h 472370"/>
                <a:gd name="connsiteX8" fmla="*/ 12165 w 342114"/>
                <a:gd name="connsiteY8" fmla="*/ 77769 h 472370"/>
                <a:gd name="connsiteX9" fmla="*/ 93776 w 342114"/>
                <a:gd name="connsiteY9" fmla="*/ 129204 h 472370"/>
                <a:gd name="connsiteX10" fmla="*/ 122808 w 342114"/>
                <a:gd name="connsiteY10" fmla="*/ 128290 h 472370"/>
                <a:gd name="connsiteX11" fmla="*/ 152983 w 342114"/>
                <a:gd name="connsiteY11" fmla="*/ 110230 h 472370"/>
                <a:gd name="connsiteX12" fmla="*/ 167385 w 342114"/>
                <a:gd name="connsiteY12" fmla="*/ 118231 h 472370"/>
                <a:gd name="connsiteX13" fmla="*/ 164642 w 342114"/>
                <a:gd name="connsiteY13" fmla="*/ 162123 h 472370"/>
                <a:gd name="connsiteX14" fmla="*/ 124408 w 342114"/>
                <a:gd name="connsiteY14" fmla="*/ 450616 h 472370"/>
                <a:gd name="connsiteX15" fmla="*/ 174471 w 342114"/>
                <a:gd name="connsiteY15" fmla="*/ 442158 h 472370"/>
                <a:gd name="connsiteX16" fmla="*/ 195503 w 342114"/>
                <a:gd name="connsiteY16" fmla="*/ 339059 h 472370"/>
                <a:gd name="connsiteX17" fmla="*/ 213105 w 342114"/>
                <a:gd name="connsiteY17" fmla="*/ 266593 h 472370"/>
                <a:gd name="connsiteX18" fmla="*/ 232079 w 342114"/>
                <a:gd name="connsiteY18" fmla="*/ 248991 h 472370"/>
                <a:gd name="connsiteX19" fmla="*/ 257225 w 342114"/>
                <a:gd name="connsiteY19" fmla="*/ 262249 h 472370"/>
                <a:gd name="connsiteX20" fmla="*/ 269798 w 342114"/>
                <a:gd name="connsiteY20" fmla="*/ 297225 h 472370"/>
                <a:gd name="connsiteX21" fmla="*/ 278713 w 342114"/>
                <a:gd name="connsiteY21" fmla="*/ 397809 h 472370"/>
                <a:gd name="connsiteX22" fmla="*/ 285800 w 342114"/>
                <a:gd name="connsiteY22" fmla="*/ 461360 h 472370"/>
                <a:gd name="connsiteX23" fmla="*/ 301802 w 342114"/>
                <a:gd name="connsiteY23" fmla="*/ 472333 h 472370"/>
                <a:gd name="connsiteX24" fmla="*/ 326948 w 342114"/>
                <a:gd name="connsiteY24" fmla="*/ 455645 h 472370"/>
                <a:gd name="connsiteX25" fmla="*/ 329691 w 342114"/>
                <a:gd name="connsiteY25" fmla="*/ 427299 h 472370"/>
                <a:gd name="connsiteX26" fmla="*/ 326262 w 342114"/>
                <a:gd name="connsiteY26" fmla="*/ 370377 h 472370"/>
                <a:gd name="connsiteX27" fmla="*/ 308888 w 342114"/>
                <a:gd name="connsiteY27" fmla="*/ 202356 h 472370"/>
                <a:gd name="connsiteX28" fmla="*/ 294944 w 342114"/>
                <a:gd name="connsiteY28" fmla="*/ 113431 h 472370"/>
                <a:gd name="connsiteX29" fmla="*/ 299744 w 342114"/>
                <a:gd name="connsiteY29" fmla="*/ 94228 h 472370"/>
                <a:gd name="connsiteX30" fmla="*/ 327862 w 342114"/>
                <a:gd name="connsiteY30" fmla="*/ 239847 h 472370"/>
                <a:gd name="connsiteX31" fmla="*/ 341807 w 342114"/>
                <a:gd name="connsiteY31" fmla="*/ 214015 h 472370"/>
                <a:gd name="connsiteX32" fmla="*/ 324433 w 342114"/>
                <a:gd name="connsiteY32" fmla="*/ 76626 h 472370"/>
                <a:gd name="connsiteX33" fmla="*/ 307059 w 342114"/>
                <a:gd name="connsiteY33" fmla="*/ 24963 h 472370"/>
                <a:gd name="connsiteX34" fmla="*/ 255167 w 342114"/>
                <a:gd name="connsiteY34" fmla="*/ 2103 h 47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2114" h="472370">
                  <a:moveTo>
                    <a:pt x="255167" y="2103"/>
                  </a:moveTo>
                  <a:cubicBezTo>
                    <a:pt x="239851" y="8046"/>
                    <a:pt x="225221" y="8732"/>
                    <a:pt x="210133" y="3931"/>
                  </a:cubicBezTo>
                  <a:cubicBezTo>
                    <a:pt x="189559" y="-2698"/>
                    <a:pt x="174471" y="5074"/>
                    <a:pt x="162584" y="21305"/>
                  </a:cubicBezTo>
                  <a:cubicBezTo>
                    <a:pt x="152526" y="34792"/>
                    <a:pt x="142467" y="48280"/>
                    <a:pt x="132866" y="62224"/>
                  </a:cubicBezTo>
                  <a:cubicBezTo>
                    <a:pt x="120293" y="80055"/>
                    <a:pt x="120750" y="80055"/>
                    <a:pt x="101777" y="70911"/>
                  </a:cubicBezTo>
                  <a:cubicBezTo>
                    <a:pt x="78002" y="59481"/>
                    <a:pt x="54228" y="48280"/>
                    <a:pt x="29996" y="37536"/>
                  </a:cubicBezTo>
                  <a:cubicBezTo>
                    <a:pt x="21995" y="34107"/>
                    <a:pt x="11937" y="32278"/>
                    <a:pt x="5307" y="39364"/>
                  </a:cubicBezTo>
                  <a:cubicBezTo>
                    <a:pt x="-1551" y="46908"/>
                    <a:pt x="-865" y="57424"/>
                    <a:pt x="2336" y="66339"/>
                  </a:cubicBezTo>
                  <a:cubicBezTo>
                    <a:pt x="3936" y="70683"/>
                    <a:pt x="8279" y="74569"/>
                    <a:pt x="12165" y="77769"/>
                  </a:cubicBezTo>
                  <a:cubicBezTo>
                    <a:pt x="37311" y="98115"/>
                    <a:pt x="65658" y="113431"/>
                    <a:pt x="93776" y="129204"/>
                  </a:cubicBezTo>
                  <a:cubicBezTo>
                    <a:pt x="103605" y="134691"/>
                    <a:pt x="112978" y="134691"/>
                    <a:pt x="122808" y="128290"/>
                  </a:cubicBezTo>
                  <a:cubicBezTo>
                    <a:pt x="132638" y="121889"/>
                    <a:pt x="142696" y="115945"/>
                    <a:pt x="152983" y="110230"/>
                  </a:cubicBezTo>
                  <a:cubicBezTo>
                    <a:pt x="162127" y="105430"/>
                    <a:pt x="167385" y="107944"/>
                    <a:pt x="167385" y="118231"/>
                  </a:cubicBezTo>
                  <a:cubicBezTo>
                    <a:pt x="167385" y="132862"/>
                    <a:pt x="166242" y="147492"/>
                    <a:pt x="164642" y="162123"/>
                  </a:cubicBezTo>
                  <a:cubicBezTo>
                    <a:pt x="156641" y="264535"/>
                    <a:pt x="127837" y="419983"/>
                    <a:pt x="124408" y="450616"/>
                  </a:cubicBezTo>
                  <a:cubicBezTo>
                    <a:pt x="122351" y="468904"/>
                    <a:pt x="167156" y="481934"/>
                    <a:pt x="174471" y="442158"/>
                  </a:cubicBezTo>
                  <a:cubicBezTo>
                    <a:pt x="181329" y="407639"/>
                    <a:pt x="190245" y="373578"/>
                    <a:pt x="195503" y="339059"/>
                  </a:cubicBezTo>
                  <a:cubicBezTo>
                    <a:pt x="199160" y="314142"/>
                    <a:pt x="206704" y="290596"/>
                    <a:pt x="213105" y="266593"/>
                  </a:cubicBezTo>
                  <a:cubicBezTo>
                    <a:pt x="215848" y="256534"/>
                    <a:pt x="220191" y="250134"/>
                    <a:pt x="232079" y="248991"/>
                  </a:cubicBezTo>
                  <a:cubicBezTo>
                    <a:pt x="244194" y="247848"/>
                    <a:pt x="251738" y="252420"/>
                    <a:pt x="257225" y="262249"/>
                  </a:cubicBezTo>
                  <a:cubicBezTo>
                    <a:pt x="263397" y="273222"/>
                    <a:pt x="267283" y="285109"/>
                    <a:pt x="269798" y="297225"/>
                  </a:cubicBezTo>
                  <a:cubicBezTo>
                    <a:pt x="276884" y="330372"/>
                    <a:pt x="277570" y="363976"/>
                    <a:pt x="278713" y="397809"/>
                  </a:cubicBezTo>
                  <a:cubicBezTo>
                    <a:pt x="279399" y="417697"/>
                    <a:pt x="279627" y="442158"/>
                    <a:pt x="285800" y="461360"/>
                  </a:cubicBezTo>
                  <a:cubicBezTo>
                    <a:pt x="288314" y="469132"/>
                    <a:pt x="290600" y="472790"/>
                    <a:pt x="301802" y="472333"/>
                  </a:cubicBezTo>
                  <a:cubicBezTo>
                    <a:pt x="314603" y="471876"/>
                    <a:pt x="323747" y="467761"/>
                    <a:pt x="326948" y="455645"/>
                  </a:cubicBezTo>
                  <a:cubicBezTo>
                    <a:pt x="329462" y="446272"/>
                    <a:pt x="330148" y="436900"/>
                    <a:pt x="329691" y="427299"/>
                  </a:cubicBezTo>
                  <a:cubicBezTo>
                    <a:pt x="329005" y="408325"/>
                    <a:pt x="327176" y="389351"/>
                    <a:pt x="326262" y="370377"/>
                  </a:cubicBezTo>
                  <a:cubicBezTo>
                    <a:pt x="323747" y="313913"/>
                    <a:pt x="315746" y="258135"/>
                    <a:pt x="308888" y="202356"/>
                  </a:cubicBezTo>
                  <a:cubicBezTo>
                    <a:pt x="305231" y="172410"/>
                    <a:pt x="299744" y="142920"/>
                    <a:pt x="294944" y="113431"/>
                  </a:cubicBezTo>
                  <a:cubicBezTo>
                    <a:pt x="294029" y="107944"/>
                    <a:pt x="290372" y="100858"/>
                    <a:pt x="299744" y="94228"/>
                  </a:cubicBezTo>
                  <a:cubicBezTo>
                    <a:pt x="313460" y="142234"/>
                    <a:pt x="319175" y="189783"/>
                    <a:pt x="327862" y="239847"/>
                  </a:cubicBezTo>
                  <a:cubicBezTo>
                    <a:pt x="340206" y="232531"/>
                    <a:pt x="343178" y="224073"/>
                    <a:pt x="341807" y="214015"/>
                  </a:cubicBezTo>
                  <a:cubicBezTo>
                    <a:pt x="336320" y="168295"/>
                    <a:pt x="331520" y="122346"/>
                    <a:pt x="324433" y="76626"/>
                  </a:cubicBezTo>
                  <a:cubicBezTo>
                    <a:pt x="321690" y="58795"/>
                    <a:pt x="317575" y="40507"/>
                    <a:pt x="307059" y="24963"/>
                  </a:cubicBezTo>
                  <a:cubicBezTo>
                    <a:pt x="294258" y="5760"/>
                    <a:pt x="272769" y="-4755"/>
                    <a:pt x="255167" y="2103"/>
                  </a:cubicBezTo>
                  <a:close/>
                </a:path>
              </a:pathLst>
            </a:custGeom>
            <a:solidFill>
              <a:srgbClr val="FFFFFF"/>
            </a:solidFill>
            <a:ln w="2286" cap="flat">
              <a:noFill/>
              <a:prstDash val="solid"/>
              <a:miter/>
            </a:ln>
          </p:spPr>
          <p:txBody>
            <a:bodyPr rtlCol="0" anchor="ctr"/>
            <a:lstStyle/>
            <a:p>
              <a:endParaRPr lang="en-US"/>
            </a:p>
          </p:txBody>
        </p:sp>
        <p:sp>
          <p:nvSpPr>
            <p:cNvPr id="97" name="Freeform 910">
              <a:extLst>
                <a:ext uri="{FF2B5EF4-FFF2-40B4-BE49-F238E27FC236}">
                  <a16:creationId xmlns:a16="http://schemas.microsoft.com/office/drawing/2014/main" id="{440F7524-9AC6-22CF-D843-89435655DAB7}"/>
                </a:ext>
              </a:extLst>
            </p:cNvPr>
            <p:cNvSpPr/>
            <p:nvPr/>
          </p:nvSpPr>
          <p:spPr>
            <a:xfrm>
              <a:off x="3370513" y="501470"/>
              <a:ext cx="138647" cy="141560"/>
            </a:xfrm>
            <a:custGeom>
              <a:avLst/>
              <a:gdLst>
                <a:gd name="connsiteX0" fmla="*/ 53738 w 138647"/>
                <a:gd name="connsiteY0" fmla="*/ 138381 h 141560"/>
                <a:gd name="connsiteX1" fmla="*/ 137634 w 138647"/>
                <a:gd name="connsiteY1" fmla="*/ 62029 h 141560"/>
                <a:gd name="connsiteX2" fmla="*/ 91229 w 138647"/>
                <a:gd name="connsiteY2" fmla="*/ 2593 h 141560"/>
                <a:gd name="connsiteX3" fmla="*/ 17 w 138647"/>
                <a:gd name="connsiteY3" fmla="*/ 73916 h 141560"/>
                <a:gd name="connsiteX4" fmla="*/ 53738 w 138647"/>
                <a:gd name="connsiteY4" fmla="*/ 138381 h 141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647" h="141560">
                  <a:moveTo>
                    <a:pt x="53738" y="138381"/>
                  </a:moveTo>
                  <a:cubicBezTo>
                    <a:pt x="100144" y="154840"/>
                    <a:pt x="146093" y="104091"/>
                    <a:pt x="137634" y="62029"/>
                  </a:cubicBezTo>
                  <a:cubicBezTo>
                    <a:pt x="135120" y="49913"/>
                    <a:pt x="140378" y="14708"/>
                    <a:pt x="91229" y="2593"/>
                  </a:cubicBezTo>
                  <a:cubicBezTo>
                    <a:pt x="11904" y="-14552"/>
                    <a:pt x="-211" y="58371"/>
                    <a:pt x="17" y="73916"/>
                  </a:cubicBezTo>
                  <a:cubicBezTo>
                    <a:pt x="-669" y="102948"/>
                    <a:pt x="19220" y="126037"/>
                    <a:pt x="53738" y="138381"/>
                  </a:cubicBezTo>
                  <a:close/>
                </a:path>
              </a:pathLst>
            </a:custGeom>
            <a:solidFill>
              <a:srgbClr val="FFFFFF"/>
            </a:solidFill>
            <a:ln w="2286" cap="flat">
              <a:noFill/>
              <a:prstDash val="solid"/>
              <a:miter/>
            </a:ln>
          </p:spPr>
          <p:txBody>
            <a:bodyPr rtlCol="0" anchor="ctr"/>
            <a:lstStyle/>
            <a:p>
              <a:endParaRPr lang="en-US"/>
            </a:p>
          </p:txBody>
        </p:sp>
        <p:sp>
          <p:nvSpPr>
            <p:cNvPr id="98" name="Freeform 911">
              <a:extLst>
                <a:ext uri="{FF2B5EF4-FFF2-40B4-BE49-F238E27FC236}">
                  <a16:creationId xmlns:a16="http://schemas.microsoft.com/office/drawing/2014/main" id="{2298DA71-D768-BFA7-AEBF-BDEB1EFED1F7}"/>
                </a:ext>
              </a:extLst>
            </p:cNvPr>
            <p:cNvSpPr/>
            <p:nvPr/>
          </p:nvSpPr>
          <p:spPr>
            <a:xfrm>
              <a:off x="3212796" y="74272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99" name="Freeform 912">
              <a:extLst>
                <a:ext uri="{FF2B5EF4-FFF2-40B4-BE49-F238E27FC236}">
                  <a16:creationId xmlns:a16="http://schemas.microsoft.com/office/drawing/2014/main" id="{7F042354-C251-2D44-08D9-2A0414A41670}"/>
                </a:ext>
              </a:extLst>
            </p:cNvPr>
            <p:cNvSpPr/>
            <p:nvPr/>
          </p:nvSpPr>
          <p:spPr>
            <a:xfrm>
              <a:off x="3213482" y="74180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100" name="Freeform 913">
              <a:extLst>
                <a:ext uri="{FF2B5EF4-FFF2-40B4-BE49-F238E27FC236}">
                  <a16:creationId xmlns:a16="http://schemas.microsoft.com/office/drawing/2014/main" id="{45FA5A93-8E78-7DC3-592E-1490E1283B69}"/>
                </a:ext>
              </a:extLst>
            </p:cNvPr>
            <p:cNvSpPr/>
            <p:nvPr/>
          </p:nvSpPr>
          <p:spPr>
            <a:xfrm>
              <a:off x="3211653" y="744778"/>
              <a:ext cx="2286" cy="228"/>
            </a:xfrm>
            <a:custGeom>
              <a:avLst/>
              <a:gdLst>
                <a:gd name="connsiteX0" fmla="*/ 0 w 2286"/>
                <a:gd name="connsiteY0" fmla="*/ 229 h 228"/>
                <a:gd name="connsiteX1" fmla="*/ 0 w 2286"/>
                <a:gd name="connsiteY1" fmla="*/ 0 h 228"/>
                <a:gd name="connsiteX2" fmla="*/ 0 w 2286"/>
                <a:gd name="connsiteY2" fmla="*/ 229 h 228"/>
              </a:gdLst>
              <a:ahLst/>
              <a:cxnLst>
                <a:cxn ang="0">
                  <a:pos x="connsiteX0" y="connsiteY0"/>
                </a:cxn>
                <a:cxn ang="0">
                  <a:pos x="connsiteX1" y="connsiteY1"/>
                </a:cxn>
                <a:cxn ang="0">
                  <a:pos x="connsiteX2" y="connsiteY2"/>
                </a:cxn>
              </a:cxnLst>
              <a:rect l="l" t="t" r="r" b="b"/>
              <a:pathLst>
                <a:path w="2286" h="228">
                  <a:moveTo>
                    <a:pt x="0" y="229"/>
                  </a:moveTo>
                  <a:cubicBezTo>
                    <a:pt x="0" y="229"/>
                    <a:pt x="0" y="0"/>
                    <a:pt x="0" y="0"/>
                  </a:cubicBezTo>
                  <a:cubicBezTo>
                    <a:pt x="0" y="0"/>
                    <a:pt x="0" y="229"/>
                    <a:pt x="0" y="229"/>
                  </a:cubicBezTo>
                  <a:close/>
                </a:path>
              </a:pathLst>
            </a:custGeom>
            <a:solidFill>
              <a:srgbClr val="000000"/>
            </a:solidFill>
            <a:ln w="2286" cap="flat">
              <a:noFill/>
              <a:prstDash val="solid"/>
              <a:miter/>
            </a:ln>
          </p:spPr>
          <p:txBody>
            <a:bodyPr rtlCol="0" anchor="ctr"/>
            <a:lstStyle/>
            <a:p>
              <a:endParaRPr lang="en-US"/>
            </a:p>
          </p:txBody>
        </p:sp>
        <p:sp>
          <p:nvSpPr>
            <p:cNvPr id="101" name="Freeform 914">
              <a:extLst>
                <a:ext uri="{FF2B5EF4-FFF2-40B4-BE49-F238E27FC236}">
                  <a16:creationId xmlns:a16="http://schemas.microsoft.com/office/drawing/2014/main" id="{96CEA1B5-DC5F-8DC5-975C-3E802DCA8846}"/>
                </a:ext>
              </a:extLst>
            </p:cNvPr>
            <p:cNvSpPr/>
            <p:nvPr/>
          </p:nvSpPr>
          <p:spPr>
            <a:xfrm>
              <a:off x="2644131" y="312514"/>
              <a:ext cx="927085" cy="825021"/>
            </a:xfrm>
            <a:custGeom>
              <a:avLst/>
              <a:gdLst>
                <a:gd name="connsiteX0" fmla="*/ 20025 w 927085"/>
                <a:gd name="connsiteY0" fmla="*/ 734931 h 825021"/>
                <a:gd name="connsiteX1" fmla="*/ 48600 w 927085"/>
                <a:gd name="connsiteY1" fmla="*/ 735160 h 825021"/>
                <a:gd name="connsiteX2" fmla="*/ 143012 w 927085"/>
                <a:gd name="connsiteY2" fmla="*/ 734931 h 825021"/>
                <a:gd name="connsiteX3" fmla="*/ 255255 w 927085"/>
                <a:gd name="connsiteY3" fmla="*/ 734703 h 825021"/>
                <a:gd name="connsiteX4" fmla="*/ 279029 w 927085"/>
                <a:gd name="connsiteY4" fmla="*/ 756648 h 825021"/>
                <a:gd name="connsiteX5" fmla="*/ 284744 w 927085"/>
                <a:gd name="connsiteY5" fmla="*/ 786823 h 825021"/>
                <a:gd name="connsiteX6" fmla="*/ 307147 w 927085"/>
                <a:gd name="connsiteY6" fmla="*/ 806026 h 825021"/>
                <a:gd name="connsiteX7" fmla="*/ 366354 w 927085"/>
                <a:gd name="connsiteY7" fmla="*/ 808540 h 825021"/>
                <a:gd name="connsiteX8" fmla="*/ 452079 w 927085"/>
                <a:gd name="connsiteY8" fmla="*/ 806712 h 825021"/>
                <a:gd name="connsiteX9" fmla="*/ 653704 w 927085"/>
                <a:gd name="connsiteY9" fmla="*/ 806940 h 825021"/>
                <a:gd name="connsiteX10" fmla="*/ 684337 w 927085"/>
                <a:gd name="connsiteY10" fmla="*/ 807169 h 825021"/>
                <a:gd name="connsiteX11" fmla="*/ 743773 w 927085"/>
                <a:gd name="connsiteY11" fmla="*/ 810141 h 825021"/>
                <a:gd name="connsiteX12" fmla="*/ 769605 w 927085"/>
                <a:gd name="connsiteY12" fmla="*/ 807169 h 825021"/>
                <a:gd name="connsiteX13" fmla="*/ 821497 w 927085"/>
                <a:gd name="connsiteY13" fmla="*/ 806940 h 825021"/>
                <a:gd name="connsiteX14" fmla="*/ 852129 w 927085"/>
                <a:gd name="connsiteY14" fmla="*/ 818370 h 825021"/>
                <a:gd name="connsiteX15" fmla="*/ 912251 w 927085"/>
                <a:gd name="connsiteY15" fmla="*/ 793224 h 825021"/>
                <a:gd name="connsiteX16" fmla="*/ 914537 w 927085"/>
                <a:gd name="connsiteY16" fmla="*/ 762820 h 825021"/>
                <a:gd name="connsiteX17" fmla="*/ 901507 w 927085"/>
                <a:gd name="connsiteY17" fmla="*/ 611716 h 825021"/>
                <a:gd name="connsiteX18" fmla="*/ 912480 w 927085"/>
                <a:gd name="connsiteY18" fmla="*/ 583598 h 825021"/>
                <a:gd name="connsiteX19" fmla="*/ 925053 w 927085"/>
                <a:gd name="connsiteY19" fmla="*/ 544965 h 825021"/>
                <a:gd name="connsiteX20" fmla="*/ 919795 w 927085"/>
                <a:gd name="connsiteY20" fmla="*/ 508160 h 825021"/>
                <a:gd name="connsiteX21" fmla="*/ 900821 w 927085"/>
                <a:gd name="connsiteY21" fmla="*/ 382201 h 825021"/>
                <a:gd name="connsiteX22" fmla="*/ 863788 w 927085"/>
                <a:gd name="connsiteY22" fmla="*/ 332367 h 825021"/>
                <a:gd name="connsiteX23" fmla="*/ 851443 w 927085"/>
                <a:gd name="connsiteY23" fmla="*/ 323451 h 825021"/>
                <a:gd name="connsiteX24" fmla="*/ 873160 w 927085"/>
                <a:gd name="connsiteY24" fmla="*/ 288704 h 825021"/>
                <a:gd name="connsiteX25" fmla="*/ 865388 w 927085"/>
                <a:gd name="connsiteY25" fmla="*/ 210523 h 825021"/>
                <a:gd name="connsiteX26" fmla="*/ 804352 w 927085"/>
                <a:gd name="connsiteY26" fmla="*/ 177604 h 825021"/>
                <a:gd name="connsiteX27" fmla="*/ 740572 w 927085"/>
                <a:gd name="connsiteY27" fmla="*/ 193378 h 825021"/>
                <a:gd name="connsiteX28" fmla="*/ 728685 w 927085"/>
                <a:gd name="connsiteY28" fmla="*/ 165260 h 825021"/>
                <a:gd name="connsiteX29" fmla="*/ 703082 w 927085"/>
                <a:gd name="connsiteY29" fmla="*/ 81135 h 825021"/>
                <a:gd name="connsiteX30" fmla="*/ 666735 w 927085"/>
                <a:gd name="connsiteY30" fmla="*/ 40444 h 825021"/>
                <a:gd name="connsiteX31" fmla="*/ 638388 w 927085"/>
                <a:gd name="connsiteY31" fmla="*/ 21928 h 825021"/>
                <a:gd name="connsiteX32" fmla="*/ 627415 w 927085"/>
                <a:gd name="connsiteY32" fmla="*/ 11412 h 825021"/>
                <a:gd name="connsiteX33" fmla="*/ 551292 w 927085"/>
                <a:gd name="connsiteY33" fmla="*/ 21242 h 825021"/>
                <a:gd name="connsiteX34" fmla="*/ 531175 w 927085"/>
                <a:gd name="connsiteY34" fmla="*/ 36101 h 825021"/>
                <a:gd name="connsiteX35" fmla="*/ 506715 w 927085"/>
                <a:gd name="connsiteY35" fmla="*/ 35872 h 825021"/>
                <a:gd name="connsiteX36" fmla="*/ 488884 w 927085"/>
                <a:gd name="connsiteY36" fmla="*/ 26043 h 825021"/>
                <a:gd name="connsiteX37" fmla="*/ 387843 w 927085"/>
                <a:gd name="connsiteY37" fmla="*/ 27871 h 825021"/>
                <a:gd name="connsiteX38" fmla="*/ 372069 w 927085"/>
                <a:gd name="connsiteY38" fmla="*/ 38844 h 825021"/>
                <a:gd name="connsiteX39" fmla="*/ 338922 w 927085"/>
                <a:gd name="connsiteY39" fmla="*/ 37930 h 825021"/>
                <a:gd name="connsiteX40" fmla="*/ 315605 w 927085"/>
                <a:gd name="connsiteY40" fmla="*/ 22614 h 825021"/>
                <a:gd name="connsiteX41" fmla="*/ 234909 w 927085"/>
                <a:gd name="connsiteY41" fmla="*/ 17813 h 825021"/>
                <a:gd name="connsiteX42" fmla="*/ 193533 w 927085"/>
                <a:gd name="connsiteY42" fmla="*/ 37930 h 825021"/>
                <a:gd name="connsiteX43" fmla="*/ 174102 w 927085"/>
                <a:gd name="connsiteY43" fmla="*/ 40673 h 825021"/>
                <a:gd name="connsiteX44" fmla="*/ 124953 w 927085"/>
                <a:gd name="connsiteY44" fmla="*/ 86164 h 825021"/>
                <a:gd name="connsiteX45" fmla="*/ 123124 w 927085"/>
                <a:gd name="connsiteY45" fmla="*/ 92565 h 825021"/>
                <a:gd name="connsiteX46" fmla="*/ 103236 w 927085"/>
                <a:gd name="connsiteY46" fmla="*/ 182634 h 825021"/>
                <a:gd name="connsiteX47" fmla="*/ 46771 w 927085"/>
                <a:gd name="connsiteY47" fmla="*/ 464955 h 825021"/>
                <a:gd name="connsiteX48" fmla="*/ 366 w 927085"/>
                <a:gd name="connsiteY48" fmla="*/ 710928 h 825021"/>
                <a:gd name="connsiteX49" fmla="*/ 20025 w 927085"/>
                <a:gd name="connsiteY49" fmla="*/ 734931 h 825021"/>
                <a:gd name="connsiteX50" fmla="*/ 828355 w 927085"/>
                <a:gd name="connsiteY50" fmla="*/ 793453 h 825021"/>
                <a:gd name="connsiteX51" fmla="*/ 768004 w 927085"/>
                <a:gd name="connsiteY51" fmla="*/ 793453 h 825021"/>
                <a:gd name="connsiteX52" fmla="*/ 758403 w 927085"/>
                <a:gd name="connsiteY52" fmla="*/ 780651 h 825021"/>
                <a:gd name="connsiteX53" fmla="*/ 770290 w 927085"/>
                <a:gd name="connsiteY53" fmla="*/ 724873 h 825021"/>
                <a:gd name="connsiteX54" fmla="*/ 787207 w 927085"/>
                <a:gd name="connsiteY54" fmla="*/ 643263 h 825021"/>
                <a:gd name="connsiteX55" fmla="*/ 793379 w 927085"/>
                <a:gd name="connsiteY55" fmla="*/ 616974 h 825021"/>
                <a:gd name="connsiteX56" fmla="*/ 826526 w 927085"/>
                <a:gd name="connsiteY56" fmla="*/ 774936 h 825021"/>
                <a:gd name="connsiteX57" fmla="*/ 828355 w 927085"/>
                <a:gd name="connsiteY57" fmla="*/ 793453 h 825021"/>
                <a:gd name="connsiteX58" fmla="*/ 803666 w 927085"/>
                <a:gd name="connsiteY58" fmla="*/ 599600 h 825021"/>
                <a:gd name="connsiteX59" fmla="*/ 827898 w 927085"/>
                <a:gd name="connsiteY59" fmla="*/ 627946 h 825021"/>
                <a:gd name="connsiteX60" fmla="*/ 843442 w 927085"/>
                <a:gd name="connsiteY60" fmla="*/ 788652 h 825021"/>
                <a:gd name="connsiteX61" fmla="*/ 803666 w 927085"/>
                <a:gd name="connsiteY61" fmla="*/ 599600 h 825021"/>
                <a:gd name="connsiteX62" fmla="*/ 878647 w 927085"/>
                <a:gd name="connsiteY62" fmla="*/ 361856 h 825021"/>
                <a:gd name="connsiteX63" fmla="*/ 896020 w 927085"/>
                <a:gd name="connsiteY63" fmla="*/ 413520 h 825021"/>
                <a:gd name="connsiteX64" fmla="*/ 913394 w 927085"/>
                <a:gd name="connsiteY64" fmla="*/ 550908 h 825021"/>
                <a:gd name="connsiteX65" fmla="*/ 899449 w 927085"/>
                <a:gd name="connsiteY65" fmla="*/ 576740 h 825021"/>
                <a:gd name="connsiteX66" fmla="*/ 871332 w 927085"/>
                <a:gd name="connsiteY66" fmla="*/ 431122 h 825021"/>
                <a:gd name="connsiteX67" fmla="*/ 866531 w 927085"/>
                <a:gd name="connsiteY67" fmla="*/ 450324 h 825021"/>
                <a:gd name="connsiteX68" fmla="*/ 880476 w 927085"/>
                <a:gd name="connsiteY68" fmla="*/ 539250 h 825021"/>
                <a:gd name="connsiteX69" fmla="*/ 897849 w 927085"/>
                <a:gd name="connsiteY69" fmla="*/ 707271 h 825021"/>
                <a:gd name="connsiteX70" fmla="*/ 901278 w 927085"/>
                <a:gd name="connsiteY70" fmla="*/ 764192 h 825021"/>
                <a:gd name="connsiteX71" fmla="*/ 898535 w 927085"/>
                <a:gd name="connsiteY71" fmla="*/ 792538 h 825021"/>
                <a:gd name="connsiteX72" fmla="*/ 873389 w 927085"/>
                <a:gd name="connsiteY72" fmla="*/ 809226 h 825021"/>
                <a:gd name="connsiteX73" fmla="*/ 857387 w 927085"/>
                <a:gd name="connsiteY73" fmla="*/ 798253 h 825021"/>
                <a:gd name="connsiteX74" fmla="*/ 850300 w 927085"/>
                <a:gd name="connsiteY74" fmla="*/ 734703 h 825021"/>
                <a:gd name="connsiteX75" fmla="*/ 841385 w 927085"/>
                <a:gd name="connsiteY75" fmla="*/ 634119 h 825021"/>
                <a:gd name="connsiteX76" fmla="*/ 828812 w 927085"/>
                <a:gd name="connsiteY76" fmla="*/ 599143 h 825021"/>
                <a:gd name="connsiteX77" fmla="*/ 803666 w 927085"/>
                <a:gd name="connsiteY77" fmla="*/ 585884 h 825021"/>
                <a:gd name="connsiteX78" fmla="*/ 784692 w 927085"/>
                <a:gd name="connsiteY78" fmla="*/ 603486 h 825021"/>
                <a:gd name="connsiteX79" fmla="*/ 767090 w 927085"/>
                <a:gd name="connsiteY79" fmla="*/ 675952 h 825021"/>
                <a:gd name="connsiteX80" fmla="*/ 746059 w 927085"/>
                <a:gd name="connsiteY80" fmla="*/ 779051 h 825021"/>
                <a:gd name="connsiteX81" fmla="*/ 695995 w 927085"/>
                <a:gd name="connsiteY81" fmla="*/ 787509 h 825021"/>
                <a:gd name="connsiteX82" fmla="*/ 736229 w 927085"/>
                <a:gd name="connsiteY82" fmla="*/ 499016 h 825021"/>
                <a:gd name="connsiteX83" fmla="*/ 738972 w 927085"/>
                <a:gd name="connsiteY83" fmla="*/ 455125 h 825021"/>
                <a:gd name="connsiteX84" fmla="*/ 724570 w 927085"/>
                <a:gd name="connsiteY84" fmla="*/ 447124 h 825021"/>
                <a:gd name="connsiteX85" fmla="*/ 694395 w 927085"/>
                <a:gd name="connsiteY85" fmla="*/ 465183 h 825021"/>
                <a:gd name="connsiteX86" fmla="*/ 665363 w 927085"/>
                <a:gd name="connsiteY86" fmla="*/ 466098 h 825021"/>
                <a:gd name="connsiteX87" fmla="*/ 583753 w 927085"/>
                <a:gd name="connsiteY87" fmla="*/ 414663 h 825021"/>
                <a:gd name="connsiteX88" fmla="*/ 573923 w 927085"/>
                <a:gd name="connsiteY88" fmla="*/ 403233 h 825021"/>
                <a:gd name="connsiteX89" fmla="*/ 576895 w 927085"/>
                <a:gd name="connsiteY89" fmla="*/ 376258 h 825021"/>
                <a:gd name="connsiteX90" fmla="*/ 601584 w 927085"/>
                <a:gd name="connsiteY90" fmla="*/ 374429 h 825021"/>
                <a:gd name="connsiteX91" fmla="*/ 673364 w 927085"/>
                <a:gd name="connsiteY91" fmla="*/ 407805 h 825021"/>
                <a:gd name="connsiteX92" fmla="*/ 704454 w 927085"/>
                <a:gd name="connsiteY92" fmla="*/ 399118 h 825021"/>
                <a:gd name="connsiteX93" fmla="*/ 734172 w 927085"/>
                <a:gd name="connsiteY93" fmla="*/ 358198 h 825021"/>
                <a:gd name="connsiteX94" fmla="*/ 781720 w 927085"/>
                <a:gd name="connsiteY94" fmla="*/ 340825 h 825021"/>
                <a:gd name="connsiteX95" fmla="*/ 826755 w 927085"/>
                <a:gd name="connsiteY95" fmla="*/ 338996 h 825021"/>
                <a:gd name="connsiteX96" fmla="*/ 878647 w 927085"/>
                <a:gd name="connsiteY96" fmla="*/ 361856 h 825021"/>
                <a:gd name="connsiteX97" fmla="*/ 817382 w 927085"/>
                <a:gd name="connsiteY97" fmla="*/ 191549 h 825021"/>
                <a:gd name="connsiteX98" fmla="*/ 863788 w 927085"/>
                <a:gd name="connsiteY98" fmla="*/ 250985 h 825021"/>
                <a:gd name="connsiteX99" fmla="*/ 779892 w 927085"/>
                <a:gd name="connsiteY99" fmla="*/ 327337 h 825021"/>
                <a:gd name="connsiteX100" fmla="*/ 725942 w 927085"/>
                <a:gd name="connsiteY100" fmla="*/ 262872 h 825021"/>
                <a:gd name="connsiteX101" fmla="*/ 817382 w 927085"/>
                <a:gd name="connsiteY101" fmla="*/ 191549 h 825021"/>
                <a:gd name="connsiteX102" fmla="*/ 631759 w 927085"/>
                <a:gd name="connsiteY102" fmla="*/ 33129 h 825021"/>
                <a:gd name="connsiteX103" fmla="*/ 562722 w 927085"/>
                <a:gd name="connsiteY103" fmla="*/ 34501 h 825021"/>
                <a:gd name="connsiteX104" fmla="*/ 631759 w 927085"/>
                <a:gd name="connsiteY104" fmla="*/ 33129 h 825021"/>
                <a:gd name="connsiteX105" fmla="*/ 471053 w 927085"/>
                <a:gd name="connsiteY105" fmla="*/ 24900 h 825021"/>
                <a:gd name="connsiteX106" fmla="*/ 474482 w 927085"/>
                <a:gd name="connsiteY106" fmla="*/ 32672 h 825021"/>
                <a:gd name="connsiteX107" fmla="*/ 466252 w 927085"/>
                <a:gd name="connsiteY107" fmla="*/ 37701 h 825021"/>
                <a:gd name="connsiteX108" fmla="*/ 455280 w 927085"/>
                <a:gd name="connsiteY108" fmla="*/ 37930 h 825021"/>
                <a:gd name="connsiteX109" fmla="*/ 404988 w 927085"/>
                <a:gd name="connsiteY109" fmla="*/ 35187 h 825021"/>
                <a:gd name="connsiteX110" fmla="*/ 471053 w 927085"/>
                <a:gd name="connsiteY110" fmla="*/ 24900 h 825021"/>
                <a:gd name="connsiteX111" fmla="*/ 307833 w 927085"/>
                <a:gd name="connsiteY111" fmla="*/ 37701 h 825021"/>
                <a:gd name="connsiteX112" fmla="*/ 239938 w 927085"/>
                <a:gd name="connsiteY112" fmla="*/ 37930 h 825021"/>
                <a:gd name="connsiteX113" fmla="*/ 307833 w 927085"/>
                <a:gd name="connsiteY113" fmla="*/ 37701 h 825021"/>
                <a:gd name="connsiteX114" fmla="*/ 187360 w 927085"/>
                <a:gd name="connsiteY114" fmla="*/ 53017 h 825021"/>
                <a:gd name="connsiteX115" fmla="*/ 261884 w 927085"/>
                <a:gd name="connsiteY115" fmla="*/ 52332 h 825021"/>
                <a:gd name="connsiteX116" fmla="*/ 303718 w 927085"/>
                <a:gd name="connsiteY116" fmla="*/ 53017 h 825021"/>
                <a:gd name="connsiteX117" fmla="*/ 313090 w 927085"/>
                <a:gd name="connsiteY117" fmla="*/ 67419 h 825021"/>
                <a:gd name="connsiteX118" fmla="*/ 269656 w 927085"/>
                <a:gd name="connsiteY118" fmla="*/ 85479 h 825021"/>
                <a:gd name="connsiteX119" fmla="*/ 256169 w 927085"/>
                <a:gd name="connsiteY119" fmla="*/ 83878 h 825021"/>
                <a:gd name="connsiteX120" fmla="*/ 260741 w 927085"/>
                <a:gd name="connsiteY120" fmla="*/ 100338 h 825021"/>
                <a:gd name="connsiteX121" fmla="*/ 319720 w 927085"/>
                <a:gd name="connsiteY121" fmla="*/ 88222 h 825021"/>
                <a:gd name="connsiteX122" fmla="*/ 330464 w 927085"/>
                <a:gd name="connsiteY122" fmla="*/ 62161 h 825021"/>
                <a:gd name="connsiteX123" fmla="*/ 339837 w 927085"/>
                <a:gd name="connsiteY123" fmla="*/ 52332 h 825021"/>
                <a:gd name="connsiteX124" fmla="*/ 478825 w 927085"/>
                <a:gd name="connsiteY124" fmla="*/ 53703 h 825021"/>
                <a:gd name="connsiteX125" fmla="*/ 453908 w 927085"/>
                <a:gd name="connsiteY125" fmla="*/ 81821 h 825021"/>
                <a:gd name="connsiteX126" fmla="*/ 434477 w 927085"/>
                <a:gd name="connsiteY126" fmla="*/ 73820 h 825021"/>
                <a:gd name="connsiteX127" fmla="*/ 423047 w 927085"/>
                <a:gd name="connsiteY127" fmla="*/ 73134 h 825021"/>
                <a:gd name="connsiteX128" fmla="*/ 424647 w 927085"/>
                <a:gd name="connsiteY128" fmla="*/ 85021 h 825021"/>
                <a:gd name="connsiteX129" fmla="*/ 482940 w 927085"/>
                <a:gd name="connsiteY129" fmla="*/ 83421 h 825021"/>
                <a:gd name="connsiteX130" fmla="*/ 501000 w 927085"/>
                <a:gd name="connsiteY130" fmla="*/ 56904 h 825021"/>
                <a:gd name="connsiteX131" fmla="*/ 532089 w 927085"/>
                <a:gd name="connsiteY131" fmla="*/ 50503 h 825021"/>
                <a:gd name="connsiteX132" fmla="*/ 613471 w 927085"/>
                <a:gd name="connsiteY132" fmla="*/ 48903 h 825021"/>
                <a:gd name="connsiteX133" fmla="*/ 634502 w 927085"/>
                <a:gd name="connsiteY133" fmla="*/ 56446 h 825021"/>
                <a:gd name="connsiteX134" fmla="*/ 593583 w 927085"/>
                <a:gd name="connsiteY134" fmla="*/ 80678 h 825021"/>
                <a:gd name="connsiteX135" fmla="*/ 580781 w 927085"/>
                <a:gd name="connsiteY135" fmla="*/ 77935 h 825021"/>
                <a:gd name="connsiteX136" fmla="*/ 589011 w 927085"/>
                <a:gd name="connsiteY136" fmla="*/ 93480 h 825021"/>
                <a:gd name="connsiteX137" fmla="*/ 645018 w 927085"/>
                <a:gd name="connsiteY137" fmla="*/ 74049 h 825021"/>
                <a:gd name="connsiteX138" fmla="*/ 653247 w 927085"/>
                <a:gd name="connsiteY138" fmla="*/ 54160 h 825021"/>
                <a:gd name="connsiteX139" fmla="*/ 692566 w 927085"/>
                <a:gd name="connsiteY139" fmla="*/ 90051 h 825021"/>
                <a:gd name="connsiteX140" fmla="*/ 722513 w 927085"/>
                <a:gd name="connsiteY140" fmla="*/ 202065 h 825021"/>
                <a:gd name="connsiteX141" fmla="*/ 722284 w 927085"/>
                <a:gd name="connsiteY141" fmla="*/ 216924 h 825021"/>
                <a:gd name="connsiteX142" fmla="*/ 729600 w 927085"/>
                <a:gd name="connsiteY142" fmla="*/ 307906 h 825021"/>
                <a:gd name="connsiteX143" fmla="*/ 733029 w 927085"/>
                <a:gd name="connsiteY143" fmla="*/ 312478 h 825021"/>
                <a:gd name="connsiteX144" fmla="*/ 733486 w 927085"/>
                <a:gd name="connsiteY144" fmla="*/ 312936 h 825021"/>
                <a:gd name="connsiteX145" fmla="*/ 737143 w 927085"/>
                <a:gd name="connsiteY145" fmla="*/ 317279 h 825021"/>
                <a:gd name="connsiteX146" fmla="*/ 737143 w 927085"/>
                <a:gd name="connsiteY146" fmla="*/ 317279 h 825021"/>
                <a:gd name="connsiteX147" fmla="*/ 741030 w 927085"/>
                <a:gd name="connsiteY147" fmla="*/ 321622 h 825021"/>
                <a:gd name="connsiteX148" fmla="*/ 741944 w 927085"/>
                <a:gd name="connsiteY148" fmla="*/ 322537 h 825021"/>
                <a:gd name="connsiteX149" fmla="*/ 746059 w 927085"/>
                <a:gd name="connsiteY149" fmla="*/ 326652 h 825021"/>
                <a:gd name="connsiteX150" fmla="*/ 742173 w 927085"/>
                <a:gd name="connsiteY150" fmla="*/ 329395 h 825021"/>
                <a:gd name="connsiteX151" fmla="*/ 741258 w 927085"/>
                <a:gd name="connsiteY151" fmla="*/ 330081 h 825021"/>
                <a:gd name="connsiteX152" fmla="*/ 738515 w 927085"/>
                <a:gd name="connsiteY152" fmla="*/ 332138 h 825021"/>
                <a:gd name="connsiteX153" fmla="*/ 737601 w 927085"/>
                <a:gd name="connsiteY153" fmla="*/ 333052 h 825021"/>
                <a:gd name="connsiteX154" fmla="*/ 734857 w 927085"/>
                <a:gd name="connsiteY154" fmla="*/ 335338 h 825021"/>
                <a:gd name="connsiteX155" fmla="*/ 733943 w 927085"/>
                <a:gd name="connsiteY155" fmla="*/ 336024 h 825021"/>
                <a:gd name="connsiteX156" fmla="*/ 731200 w 927085"/>
                <a:gd name="connsiteY156" fmla="*/ 338539 h 825021"/>
                <a:gd name="connsiteX157" fmla="*/ 730514 w 927085"/>
                <a:gd name="connsiteY157" fmla="*/ 339225 h 825021"/>
                <a:gd name="connsiteX158" fmla="*/ 727771 w 927085"/>
                <a:gd name="connsiteY158" fmla="*/ 341968 h 825021"/>
                <a:gd name="connsiteX159" fmla="*/ 727314 w 927085"/>
                <a:gd name="connsiteY159" fmla="*/ 342425 h 825021"/>
                <a:gd name="connsiteX160" fmla="*/ 724570 w 927085"/>
                <a:gd name="connsiteY160" fmla="*/ 345397 h 825021"/>
                <a:gd name="connsiteX161" fmla="*/ 724342 w 927085"/>
                <a:gd name="connsiteY161" fmla="*/ 345625 h 825021"/>
                <a:gd name="connsiteX162" fmla="*/ 721370 w 927085"/>
                <a:gd name="connsiteY162" fmla="*/ 348826 h 825021"/>
                <a:gd name="connsiteX163" fmla="*/ 721370 w 927085"/>
                <a:gd name="connsiteY163" fmla="*/ 349054 h 825021"/>
                <a:gd name="connsiteX164" fmla="*/ 718398 w 927085"/>
                <a:gd name="connsiteY164" fmla="*/ 352483 h 825021"/>
                <a:gd name="connsiteX165" fmla="*/ 698281 w 927085"/>
                <a:gd name="connsiteY165" fmla="*/ 380601 h 825021"/>
                <a:gd name="connsiteX166" fmla="*/ 666735 w 927085"/>
                <a:gd name="connsiteY166" fmla="*/ 389288 h 825021"/>
                <a:gd name="connsiteX167" fmla="*/ 598383 w 927085"/>
                <a:gd name="connsiteY167" fmla="*/ 356141 h 825021"/>
                <a:gd name="connsiteX168" fmla="*/ 598383 w 927085"/>
                <a:gd name="connsiteY168" fmla="*/ 355912 h 825021"/>
                <a:gd name="connsiteX169" fmla="*/ 580324 w 927085"/>
                <a:gd name="connsiteY169" fmla="*/ 352255 h 825021"/>
                <a:gd name="connsiteX170" fmla="*/ 589925 w 927085"/>
                <a:gd name="connsiteY170" fmla="*/ 337853 h 825021"/>
                <a:gd name="connsiteX171" fmla="*/ 573923 w 927085"/>
                <a:gd name="connsiteY171" fmla="*/ 355455 h 825021"/>
                <a:gd name="connsiteX172" fmla="*/ 556549 w 927085"/>
                <a:gd name="connsiteY172" fmla="*/ 400489 h 825021"/>
                <a:gd name="connsiteX173" fmla="*/ 558607 w 927085"/>
                <a:gd name="connsiteY173" fmla="*/ 412377 h 825021"/>
                <a:gd name="connsiteX174" fmla="*/ 559521 w 927085"/>
                <a:gd name="connsiteY174" fmla="*/ 408490 h 825021"/>
                <a:gd name="connsiteX175" fmla="*/ 572094 w 927085"/>
                <a:gd name="connsiteY175" fmla="*/ 426321 h 825021"/>
                <a:gd name="connsiteX176" fmla="*/ 579638 w 927085"/>
                <a:gd name="connsiteY176" fmla="*/ 428836 h 825021"/>
                <a:gd name="connsiteX177" fmla="*/ 653247 w 927085"/>
                <a:gd name="connsiteY177" fmla="*/ 476385 h 825021"/>
                <a:gd name="connsiteX178" fmla="*/ 659419 w 927085"/>
                <a:gd name="connsiteY178" fmla="*/ 480271 h 825021"/>
                <a:gd name="connsiteX179" fmla="*/ 668563 w 927085"/>
                <a:gd name="connsiteY179" fmla="*/ 483471 h 825021"/>
                <a:gd name="connsiteX180" fmla="*/ 668563 w 927085"/>
                <a:gd name="connsiteY180" fmla="*/ 483471 h 825021"/>
                <a:gd name="connsiteX181" fmla="*/ 670621 w 927085"/>
                <a:gd name="connsiteY181" fmla="*/ 483928 h 825021"/>
                <a:gd name="connsiteX182" fmla="*/ 671078 w 927085"/>
                <a:gd name="connsiteY182" fmla="*/ 483928 h 825021"/>
                <a:gd name="connsiteX183" fmla="*/ 673135 w 927085"/>
                <a:gd name="connsiteY183" fmla="*/ 484157 h 825021"/>
                <a:gd name="connsiteX184" fmla="*/ 673593 w 927085"/>
                <a:gd name="connsiteY184" fmla="*/ 484157 h 825021"/>
                <a:gd name="connsiteX185" fmla="*/ 675421 w 927085"/>
                <a:gd name="connsiteY185" fmla="*/ 484157 h 825021"/>
                <a:gd name="connsiteX186" fmla="*/ 675879 w 927085"/>
                <a:gd name="connsiteY186" fmla="*/ 484157 h 825021"/>
                <a:gd name="connsiteX187" fmla="*/ 682051 w 927085"/>
                <a:gd name="connsiteY187" fmla="*/ 483471 h 825021"/>
                <a:gd name="connsiteX188" fmla="*/ 682508 w 927085"/>
                <a:gd name="connsiteY188" fmla="*/ 483471 h 825021"/>
                <a:gd name="connsiteX189" fmla="*/ 684108 w 927085"/>
                <a:gd name="connsiteY189" fmla="*/ 483243 h 825021"/>
                <a:gd name="connsiteX190" fmla="*/ 685251 w 927085"/>
                <a:gd name="connsiteY190" fmla="*/ 483014 h 825021"/>
                <a:gd name="connsiteX191" fmla="*/ 686623 w 927085"/>
                <a:gd name="connsiteY191" fmla="*/ 482557 h 825021"/>
                <a:gd name="connsiteX192" fmla="*/ 687766 w 927085"/>
                <a:gd name="connsiteY192" fmla="*/ 482100 h 825021"/>
                <a:gd name="connsiteX193" fmla="*/ 688909 w 927085"/>
                <a:gd name="connsiteY193" fmla="*/ 481642 h 825021"/>
                <a:gd name="connsiteX194" fmla="*/ 690280 w 927085"/>
                <a:gd name="connsiteY194" fmla="*/ 481185 h 825021"/>
                <a:gd name="connsiteX195" fmla="*/ 691423 w 927085"/>
                <a:gd name="connsiteY195" fmla="*/ 480728 h 825021"/>
                <a:gd name="connsiteX196" fmla="*/ 693024 w 927085"/>
                <a:gd name="connsiteY196" fmla="*/ 480042 h 825021"/>
                <a:gd name="connsiteX197" fmla="*/ 693938 w 927085"/>
                <a:gd name="connsiteY197" fmla="*/ 479585 h 825021"/>
                <a:gd name="connsiteX198" fmla="*/ 696453 w 927085"/>
                <a:gd name="connsiteY198" fmla="*/ 478442 h 825021"/>
                <a:gd name="connsiteX199" fmla="*/ 725485 w 927085"/>
                <a:gd name="connsiteY199" fmla="*/ 463583 h 825021"/>
                <a:gd name="connsiteX200" fmla="*/ 718855 w 927085"/>
                <a:gd name="connsiteY200" fmla="*/ 536506 h 825021"/>
                <a:gd name="connsiteX201" fmla="*/ 687080 w 927085"/>
                <a:gd name="connsiteY201" fmla="*/ 758477 h 825021"/>
                <a:gd name="connsiteX202" fmla="*/ 686623 w 927085"/>
                <a:gd name="connsiteY202" fmla="*/ 760534 h 825021"/>
                <a:gd name="connsiteX203" fmla="*/ 684794 w 927085"/>
                <a:gd name="connsiteY203" fmla="*/ 791395 h 825021"/>
                <a:gd name="connsiteX204" fmla="*/ 649818 w 927085"/>
                <a:gd name="connsiteY204" fmla="*/ 791395 h 825021"/>
                <a:gd name="connsiteX205" fmla="*/ 372755 w 927085"/>
                <a:gd name="connsiteY205" fmla="*/ 792767 h 825021"/>
                <a:gd name="connsiteX206" fmla="*/ 319948 w 927085"/>
                <a:gd name="connsiteY206" fmla="*/ 792767 h 825021"/>
                <a:gd name="connsiteX207" fmla="*/ 297317 w 927085"/>
                <a:gd name="connsiteY207" fmla="*/ 774708 h 825021"/>
                <a:gd name="connsiteX208" fmla="*/ 294345 w 927085"/>
                <a:gd name="connsiteY208" fmla="*/ 761220 h 825021"/>
                <a:gd name="connsiteX209" fmla="*/ 293431 w 927085"/>
                <a:gd name="connsiteY209" fmla="*/ 757334 h 825021"/>
                <a:gd name="connsiteX210" fmla="*/ 290916 w 927085"/>
                <a:gd name="connsiteY210" fmla="*/ 744990 h 825021"/>
                <a:gd name="connsiteX211" fmla="*/ 290002 w 927085"/>
                <a:gd name="connsiteY211" fmla="*/ 740418 h 825021"/>
                <a:gd name="connsiteX212" fmla="*/ 288402 w 927085"/>
                <a:gd name="connsiteY212" fmla="*/ 731731 h 825021"/>
                <a:gd name="connsiteX213" fmla="*/ 287259 w 927085"/>
                <a:gd name="connsiteY213" fmla="*/ 725330 h 825021"/>
                <a:gd name="connsiteX214" fmla="*/ 286116 w 927085"/>
                <a:gd name="connsiteY214" fmla="*/ 718243 h 825021"/>
                <a:gd name="connsiteX215" fmla="*/ 284287 w 927085"/>
                <a:gd name="connsiteY215" fmla="*/ 706813 h 825021"/>
                <a:gd name="connsiteX216" fmla="*/ 283601 w 927085"/>
                <a:gd name="connsiteY216" fmla="*/ 702241 h 825021"/>
                <a:gd name="connsiteX217" fmla="*/ 278343 w 927085"/>
                <a:gd name="connsiteY217" fmla="*/ 650578 h 825021"/>
                <a:gd name="connsiteX218" fmla="*/ 251597 w 927085"/>
                <a:gd name="connsiteY218" fmla="*/ 434551 h 825021"/>
                <a:gd name="connsiteX219" fmla="*/ 224165 w 927085"/>
                <a:gd name="connsiteY219" fmla="*/ 261043 h 825021"/>
                <a:gd name="connsiteX220" fmla="*/ 192847 w 927085"/>
                <a:gd name="connsiteY220" fmla="*/ 103995 h 825021"/>
                <a:gd name="connsiteX221" fmla="*/ 177759 w 927085"/>
                <a:gd name="connsiteY221" fmla="*/ 65133 h 825021"/>
                <a:gd name="connsiteX222" fmla="*/ 187360 w 927085"/>
                <a:gd name="connsiteY222" fmla="*/ 53017 h 825021"/>
                <a:gd name="connsiteX223" fmla="*/ 18425 w 927085"/>
                <a:gd name="connsiteY223" fmla="*/ 690354 h 825021"/>
                <a:gd name="connsiteX224" fmla="*/ 38542 w 927085"/>
                <a:gd name="connsiteY224" fmla="*/ 575826 h 825021"/>
                <a:gd name="connsiteX225" fmla="*/ 103693 w 927085"/>
                <a:gd name="connsiteY225" fmla="*/ 255100 h 825021"/>
                <a:gd name="connsiteX226" fmla="*/ 133182 w 927085"/>
                <a:gd name="connsiteY226" fmla="*/ 104224 h 825021"/>
                <a:gd name="connsiteX227" fmla="*/ 139126 w 927085"/>
                <a:gd name="connsiteY227" fmla="*/ 84793 h 825021"/>
                <a:gd name="connsiteX228" fmla="*/ 139126 w 927085"/>
                <a:gd name="connsiteY228" fmla="*/ 84793 h 825021"/>
                <a:gd name="connsiteX229" fmla="*/ 140497 w 927085"/>
                <a:gd name="connsiteY229" fmla="*/ 82050 h 825021"/>
                <a:gd name="connsiteX230" fmla="*/ 141869 w 927085"/>
                <a:gd name="connsiteY230" fmla="*/ 79306 h 825021"/>
                <a:gd name="connsiteX231" fmla="*/ 170673 w 927085"/>
                <a:gd name="connsiteY231" fmla="*/ 78849 h 825021"/>
                <a:gd name="connsiteX232" fmla="*/ 187589 w 927085"/>
                <a:gd name="connsiteY232" fmla="*/ 132799 h 825021"/>
                <a:gd name="connsiteX233" fmla="*/ 208620 w 927085"/>
                <a:gd name="connsiteY233" fmla="*/ 247099 h 825021"/>
                <a:gd name="connsiteX234" fmla="*/ 227137 w 927085"/>
                <a:gd name="connsiteY234" fmla="*/ 366428 h 825021"/>
                <a:gd name="connsiteX235" fmla="*/ 257541 w 927085"/>
                <a:gd name="connsiteY235" fmla="*/ 584055 h 825021"/>
                <a:gd name="connsiteX236" fmla="*/ 271942 w 927085"/>
                <a:gd name="connsiteY236" fmla="*/ 706128 h 825021"/>
                <a:gd name="connsiteX237" fmla="*/ 258455 w 927085"/>
                <a:gd name="connsiteY237" fmla="*/ 720301 h 825021"/>
                <a:gd name="connsiteX238" fmla="*/ 196962 w 927085"/>
                <a:gd name="connsiteY238" fmla="*/ 720072 h 825021"/>
                <a:gd name="connsiteX239" fmla="*/ 47686 w 927085"/>
                <a:gd name="connsiteY239" fmla="*/ 723273 h 825021"/>
                <a:gd name="connsiteX240" fmla="*/ 18425 w 927085"/>
                <a:gd name="connsiteY240" fmla="*/ 690354 h 825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927085" h="825021">
                  <a:moveTo>
                    <a:pt x="20025" y="734931"/>
                  </a:moveTo>
                  <a:cubicBezTo>
                    <a:pt x="29626" y="735388"/>
                    <a:pt x="38999" y="735617"/>
                    <a:pt x="48600" y="735160"/>
                  </a:cubicBezTo>
                  <a:cubicBezTo>
                    <a:pt x="80147" y="734017"/>
                    <a:pt x="111465" y="736989"/>
                    <a:pt x="143012" y="734931"/>
                  </a:cubicBezTo>
                  <a:cubicBezTo>
                    <a:pt x="180274" y="732645"/>
                    <a:pt x="217764" y="736074"/>
                    <a:pt x="255255" y="734703"/>
                  </a:cubicBezTo>
                  <a:cubicBezTo>
                    <a:pt x="272857" y="734017"/>
                    <a:pt x="276286" y="738589"/>
                    <a:pt x="279029" y="756648"/>
                  </a:cubicBezTo>
                  <a:cubicBezTo>
                    <a:pt x="280629" y="766707"/>
                    <a:pt x="282687" y="776765"/>
                    <a:pt x="284744" y="786823"/>
                  </a:cubicBezTo>
                  <a:cubicBezTo>
                    <a:pt x="287487" y="799854"/>
                    <a:pt x="294117" y="805111"/>
                    <a:pt x="307147" y="806026"/>
                  </a:cubicBezTo>
                  <a:cubicBezTo>
                    <a:pt x="326806" y="807855"/>
                    <a:pt x="346466" y="809683"/>
                    <a:pt x="366354" y="808540"/>
                  </a:cubicBezTo>
                  <a:cubicBezTo>
                    <a:pt x="394929" y="806712"/>
                    <a:pt x="423504" y="806254"/>
                    <a:pt x="452079" y="806712"/>
                  </a:cubicBezTo>
                  <a:cubicBezTo>
                    <a:pt x="482940" y="807169"/>
                    <a:pt x="631987" y="805569"/>
                    <a:pt x="653704" y="806940"/>
                  </a:cubicBezTo>
                  <a:cubicBezTo>
                    <a:pt x="666277" y="807626"/>
                    <a:pt x="684337" y="807169"/>
                    <a:pt x="684337" y="807169"/>
                  </a:cubicBezTo>
                  <a:cubicBezTo>
                    <a:pt x="701710" y="815170"/>
                    <a:pt x="725942" y="823628"/>
                    <a:pt x="743773" y="810141"/>
                  </a:cubicBezTo>
                  <a:cubicBezTo>
                    <a:pt x="750859" y="804883"/>
                    <a:pt x="761146" y="806940"/>
                    <a:pt x="769605" y="807169"/>
                  </a:cubicBezTo>
                  <a:cubicBezTo>
                    <a:pt x="781263" y="807626"/>
                    <a:pt x="809838" y="806254"/>
                    <a:pt x="821497" y="806940"/>
                  </a:cubicBezTo>
                  <a:cubicBezTo>
                    <a:pt x="837727" y="807855"/>
                    <a:pt x="836584" y="807626"/>
                    <a:pt x="852129" y="818370"/>
                  </a:cubicBezTo>
                  <a:cubicBezTo>
                    <a:pt x="874989" y="834372"/>
                    <a:pt x="904936" y="819742"/>
                    <a:pt x="912251" y="793224"/>
                  </a:cubicBezTo>
                  <a:cubicBezTo>
                    <a:pt x="914994" y="782937"/>
                    <a:pt x="915223" y="772879"/>
                    <a:pt x="914537" y="762820"/>
                  </a:cubicBezTo>
                  <a:cubicBezTo>
                    <a:pt x="911337" y="712300"/>
                    <a:pt x="908593" y="661779"/>
                    <a:pt x="901507" y="611716"/>
                  </a:cubicBezTo>
                  <a:cubicBezTo>
                    <a:pt x="899907" y="599600"/>
                    <a:pt x="901735" y="590913"/>
                    <a:pt x="912480" y="583598"/>
                  </a:cubicBezTo>
                  <a:cubicBezTo>
                    <a:pt x="925738" y="574454"/>
                    <a:pt x="930082" y="561652"/>
                    <a:pt x="925053" y="544965"/>
                  </a:cubicBezTo>
                  <a:cubicBezTo>
                    <a:pt x="921624" y="533306"/>
                    <a:pt x="921852" y="520276"/>
                    <a:pt x="919795" y="508160"/>
                  </a:cubicBezTo>
                  <a:cubicBezTo>
                    <a:pt x="912480" y="466326"/>
                    <a:pt x="912937" y="423578"/>
                    <a:pt x="900821" y="382201"/>
                  </a:cubicBezTo>
                  <a:cubicBezTo>
                    <a:pt x="894420" y="360256"/>
                    <a:pt x="881619" y="344940"/>
                    <a:pt x="863788" y="332367"/>
                  </a:cubicBezTo>
                  <a:cubicBezTo>
                    <a:pt x="859673" y="329623"/>
                    <a:pt x="853958" y="329166"/>
                    <a:pt x="851443" y="323451"/>
                  </a:cubicBezTo>
                  <a:cubicBezTo>
                    <a:pt x="856015" y="315450"/>
                    <a:pt x="866302" y="307221"/>
                    <a:pt x="873160" y="288704"/>
                  </a:cubicBezTo>
                  <a:cubicBezTo>
                    <a:pt x="881847" y="260129"/>
                    <a:pt x="877504" y="234297"/>
                    <a:pt x="865388" y="210523"/>
                  </a:cubicBezTo>
                  <a:cubicBezTo>
                    <a:pt x="854187" y="189034"/>
                    <a:pt x="825612" y="177147"/>
                    <a:pt x="804352" y="177604"/>
                  </a:cubicBezTo>
                  <a:cubicBezTo>
                    <a:pt x="783092" y="178062"/>
                    <a:pt x="760232" y="177147"/>
                    <a:pt x="740572" y="193378"/>
                  </a:cubicBezTo>
                  <a:cubicBezTo>
                    <a:pt x="734172" y="183777"/>
                    <a:pt x="731428" y="173718"/>
                    <a:pt x="728685" y="165260"/>
                  </a:cubicBezTo>
                  <a:cubicBezTo>
                    <a:pt x="720227" y="137142"/>
                    <a:pt x="711083" y="109253"/>
                    <a:pt x="703082" y="81135"/>
                  </a:cubicBezTo>
                  <a:cubicBezTo>
                    <a:pt x="697367" y="61476"/>
                    <a:pt x="686166" y="45931"/>
                    <a:pt x="666735" y="40444"/>
                  </a:cubicBezTo>
                  <a:cubicBezTo>
                    <a:pt x="654390" y="37015"/>
                    <a:pt x="645703" y="31758"/>
                    <a:pt x="638388" y="21928"/>
                  </a:cubicBezTo>
                  <a:cubicBezTo>
                    <a:pt x="635416" y="17813"/>
                    <a:pt x="631530" y="14384"/>
                    <a:pt x="627415" y="11412"/>
                  </a:cubicBezTo>
                  <a:cubicBezTo>
                    <a:pt x="606384" y="-4361"/>
                    <a:pt x="568208" y="-5961"/>
                    <a:pt x="551292" y="21242"/>
                  </a:cubicBezTo>
                  <a:cubicBezTo>
                    <a:pt x="543062" y="34272"/>
                    <a:pt x="537804" y="36558"/>
                    <a:pt x="531175" y="36101"/>
                  </a:cubicBezTo>
                  <a:cubicBezTo>
                    <a:pt x="527517" y="35644"/>
                    <a:pt x="510372" y="35644"/>
                    <a:pt x="506715" y="35872"/>
                  </a:cubicBezTo>
                  <a:cubicBezTo>
                    <a:pt x="498714" y="36330"/>
                    <a:pt x="492770" y="33815"/>
                    <a:pt x="488884" y="26043"/>
                  </a:cubicBezTo>
                  <a:cubicBezTo>
                    <a:pt x="469910" y="-10762"/>
                    <a:pt x="402016" y="-7104"/>
                    <a:pt x="387843" y="27871"/>
                  </a:cubicBezTo>
                  <a:cubicBezTo>
                    <a:pt x="384414" y="36558"/>
                    <a:pt x="380985" y="39759"/>
                    <a:pt x="372069" y="38844"/>
                  </a:cubicBezTo>
                  <a:cubicBezTo>
                    <a:pt x="365440" y="38158"/>
                    <a:pt x="346009" y="39073"/>
                    <a:pt x="338922" y="37930"/>
                  </a:cubicBezTo>
                  <a:cubicBezTo>
                    <a:pt x="324520" y="35644"/>
                    <a:pt x="325206" y="34272"/>
                    <a:pt x="315605" y="22614"/>
                  </a:cubicBezTo>
                  <a:cubicBezTo>
                    <a:pt x="295945" y="-1161"/>
                    <a:pt x="255940" y="-3675"/>
                    <a:pt x="234909" y="17813"/>
                  </a:cubicBezTo>
                  <a:cubicBezTo>
                    <a:pt x="222793" y="30157"/>
                    <a:pt x="210449" y="37473"/>
                    <a:pt x="193533" y="37930"/>
                  </a:cubicBezTo>
                  <a:cubicBezTo>
                    <a:pt x="186903" y="38158"/>
                    <a:pt x="180502" y="40673"/>
                    <a:pt x="174102" y="40673"/>
                  </a:cubicBezTo>
                  <a:cubicBezTo>
                    <a:pt x="143469" y="40673"/>
                    <a:pt x="130210" y="58961"/>
                    <a:pt x="124953" y="86164"/>
                  </a:cubicBezTo>
                  <a:cubicBezTo>
                    <a:pt x="124495" y="88222"/>
                    <a:pt x="123581" y="90279"/>
                    <a:pt x="123124" y="92565"/>
                  </a:cubicBezTo>
                  <a:cubicBezTo>
                    <a:pt x="116494" y="122512"/>
                    <a:pt x="110094" y="152687"/>
                    <a:pt x="103236" y="182634"/>
                  </a:cubicBezTo>
                  <a:cubicBezTo>
                    <a:pt x="81976" y="276360"/>
                    <a:pt x="68031" y="371229"/>
                    <a:pt x="46771" y="464955"/>
                  </a:cubicBezTo>
                  <a:cubicBezTo>
                    <a:pt x="28255" y="546336"/>
                    <a:pt x="13624" y="628632"/>
                    <a:pt x="366" y="710928"/>
                  </a:cubicBezTo>
                  <a:cubicBezTo>
                    <a:pt x="-1463" y="727616"/>
                    <a:pt x="3337" y="734245"/>
                    <a:pt x="20025" y="734931"/>
                  </a:cubicBezTo>
                  <a:close/>
                  <a:moveTo>
                    <a:pt x="828355" y="793453"/>
                  </a:moveTo>
                  <a:cubicBezTo>
                    <a:pt x="805495" y="793453"/>
                    <a:pt x="790864" y="793453"/>
                    <a:pt x="768004" y="793453"/>
                  </a:cubicBezTo>
                  <a:cubicBezTo>
                    <a:pt x="758860" y="793453"/>
                    <a:pt x="756803" y="788652"/>
                    <a:pt x="758403" y="780651"/>
                  </a:cubicBezTo>
                  <a:cubicBezTo>
                    <a:pt x="762289" y="762135"/>
                    <a:pt x="766404" y="743389"/>
                    <a:pt x="770290" y="724873"/>
                  </a:cubicBezTo>
                  <a:cubicBezTo>
                    <a:pt x="776005" y="697669"/>
                    <a:pt x="781720" y="670466"/>
                    <a:pt x="787207" y="643263"/>
                  </a:cubicBezTo>
                  <a:cubicBezTo>
                    <a:pt x="788350" y="637548"/>
                    <a:pt x="789950" y="621774"/>
                    <a:pt x="793379" y="616974"/>
                  </a:cubicBezTo>
                  <a:cubicBezTo>
                    <a:pt x="797494" y="618345"/>
                    <a:pt x="823783" y="727159"/>
                    <a:pt x="826526" y="774936"/>
                  </a:cubicBezTo>
                  <a:cubicBezTo>
                    <a:pt x="826983" y="784766"/>
                    <a:pt x="829498" y="793453"/>
                    <a:pt x="828355" y="793453"/>
                  </a:cubicBezTo>
                  <a:close/>
                  <a:moveTo>
                    <a:pt x="803666" y="599600"/>
                  </a:moveTo>
                  <a:cubicBezTo>
                    <a:pt x="813267" y="595485"/>
                    <a:pt x="822183" y="604858"/>
                    <a:pt x="827898" y="627946"/>
                  </a:cubicBezTo>
                  <a:cubicBezTo>
                    <a:pt x="838413" y="671609"/>
                    <a:pt x="840928" y="748190"/>
                    <a:pt x="843442" y="788652"/>
                  </a:cubicBezTo>
                  <a:cubicBezTo>
                    <a:pt x="834070" y="711843"/>
                    <a:pt x="814182" y="648520"/>
                    <a:pt x="803666" y="599600"/>
                  </a:cubicBezTo>
                  <a:close/>
                  <a:moveTo>
                    <a:pt x="878647" y="361856"/>
                  </a:moveTo>
                  <a:cubicBezTo>
                    <a:pt x="889162" y="377401"/>
                    <a:pt x="893277" y="395689"/>
                    <a:pt x="896020" y="413520"/>
                  </a:cubicBezTo>
                  <a:cubicBezTo>
                    <a:pt x="903107" y="459011"/>
                    <a:pt x="907908" y="504960"/>
                    <a:pt x="913394" y="550908"/>
                  </a:cubicBezTo>
                  <a:cubicBezTo>
                    <a:pt x="914537" y="560967"/>
                    <a:pt x="911794" y="569425"/>
                    <a:pt x="899449" y="576740"/>
                  </a:cubicBezTo>
                  <a:cubicBezTo>
                    <a:pt x="890763" y="526677"/>
                    <a:pt x="885276" y="479128"/>
                    <a:pt x="871332" y="431122"/>
                  </a:cubicBezTo>
                  <a:cubicBezTo>
                    <a:pt x="861730" y="437523"/>
                    <a:pt x="865617" y="444838"/>
                    <a:pt x="866531" y="450324"/>
                  </a:cubicBezTo>
                  <a:cubicBezTo>
                    <a:pt x="871560" y="480042"/>
                    <a:pt x="876818" y="509532"/>
                    <a:pt x="880476" y="539250"/>
                  </a:cubicBezTo>
                  <a:cubicBezTo>
                    <a:pt x="887334" y="595257"/>
                    <a:pt x="895335" y="651035"/>
                    <a:pt x="897849" y="707271"/>
                  </a:cubicBezTo>
                  <a:cubicBezTo>
                    <a:pt x="898764" y="726244"/>
                    <a:pt x="900364" y="745218"/>
                    <a:pt x="901278" y="764192"/>
                  </a:cubicBezTo>
                  <a:cubicBezTo>
                    <a:pt x="901735" y="773565"/>
                    <a:pt x="900821" y="782937"/>
                    <a:pt x="898535" y="792538"/>
                  </a:cubicBezTo>
                  <a:cubicBezTo>
                    <a:pt x="895335" y="804654"/>
                    <a:pt x="886191" y="808769"/>
                    <a:pt x="873389" y="809226"/>
                  </a:cubicBezTo>
                  <a:cubicBezTo>
                    <a:pt x="862188" y="809683"/>
                    <a:pt x="859673" y="806026"/>
                    <a:pt x="857387" y="798253"/>
                  </a:cubicBezTo>
                  <a:cubicBezTo>
                    <a:pt x="851215" y="779280"/>
                    <a:pt x="850986" y="754591"/>
                    <a:pt x="850300" y="734703"/>
                  </a:cubicBezTo>
                  <a:cubicBezTo>
                    <a:pt x="849386" y="701098"/>
                    <a:pt x="848472" y="667266"/>
                    <a:pt x="841385" y="634119"/>
                  </a:cubicBezTo>
                  <a:cubicBezTo>
                    <a:pt x="838870" y="622003"/>
                    <a:pt x="834984" y="610116"/>
                    <a:pt x="828812" y="599143"/>
                  </a:cubicBezTo>
                  <a:cubicBezTo>
                    <a:pt x="823326" y="589313"/>
                    <a:pt x="815782" y="584741"/>
                    <a:pt x="803666" y="585884"/>
                  </a:cubicBezTo>
                  <a:cubicBezTo>
                    <a:pt x="791779" y="587027"/>
                    <a:pt x="787435" y="593428"/>
                    <a:pt x="784692" y="603486"/>
                  </a:cubicBezTo>
                  <a:cubicBezTo>
                    <a:pt x="778291" y="627489"/>
                    <a:pt x="770976" y="651035"/>
                    <a:pt x="767090" y="675952"/>
                  </a:cubicBezTo>
                  <a:cubicBezTo>
                    <a:pt x="761832" y="710700"/>
                    <a:pt x="752917" y="744761"/>
                    <a:pt x="746059" y="779051"/>
                  </a:cubicBezTo>
                  <a:cubicBezTo>
                    <a:pt x="738744" y="818827"/>
                    <a:pt x="693938" y="805797"/>
                    <a:pt x="695995" y="787509"/>
                  </a:cubicBezTo>
                  <a:cubicBezTo>
                    <a:pt x="699196" y="756877"/>
                    <a:pt x="728228" y="601429"/>
                    <a:pt x="736229" y="499016"/>
                  </a:cubicBezTo>
                  <a:cubicBezTo>
                    <a:pt x="737601" y="484386"/>
                    <a:pt x="738972" y="469755"/>
                    <a:pt x="738972" y="455125"/>
                  </a:cubicBezTo>
                  <a:cubicBezTo>
                    <a:pt x="738972" y="444838"/>
                    <a:pt x="733714" y="442323"/>
                    <a:pt x="724570" y="447124"/>
                  </a:cubicBezTo>
                  <a:cubicBezTo>
                    <a:pt x="714283" y="452610"/>
                    <a:pt x="703996" y="458554"/>
                    <a:pt x="694395" y="465183"/>
                  </a:cubicBezTo>
                  <a:cubicBezTo>
                    <a:pt x="684794" y="471584"/>
                    <a:pt x="675193" y="471584"/>
                    <a:pt x="665363" y="466098"/>
                  </a:cubicBezTo>
                  <a:cubicBezTo>
                    <a:pt x="637245" y="450324"/>
                    <a:pt x="608899" y="434779"/>
                    <a:pt x="583753" y="414663"/>
                  </a:cubicBezTo>
                  <a:cubicBezTo>
                    <a:pt x="579867" y="411462"/>
                    <a:pt x="575523" y="407576"/>
                    <a:pt x="573923" y="403233"/>
                  </a:cubicBezTo>
                  <a:cubicBezTo>
                    <a:pt x="570723" y="394089"/>
                    <a:pt x="570037" y="383573"/>
                    <a:pt x="576895" y="376258"/>
                  </a:cubicBezTo>
                  <a:cubicBezTo>
                    <a:pt x="583524" y="368943"/>
                    <a:pt x="593583" y="370771"/>
                    <a:pt x="601584" y="374429"/>
                  </a:cubicBezTo>
                  <a:cubicBezTo>
                    <a:pt x="625815" y="384945"/>
                    <a:pt x="649590" y="396375"/>
                    <a:pt x="673364" y="407805"/>
                  </a:cubicBezTo>
                  <a:cubicBezTo>
                    <a:pt x="692109" y="416949"/>
                    <a:pt x="691881" y="416949"/>
                    <a:pt x="704454" y="399118"/>
                  </a:cubicBezTo>
                  <a:cubicBezTo>
                    <a:pt x="714055" y="385173"/>
                    <a:pt x="724342" y="371914"/>
                    <a:pt x="734172" y="358198"/>
                  </a:cubicBezTo>
                  <a:cubicBezTo>
                    <a:pt x="746059" y="341968"/>
                    <a:pt x="761146" y="334195"/>
                    <a:pt x="781720" y="340825"/>
                  </a:cubicBezTo>
                  <a:cubicBezTo>
                    <a:pt x="796808" y="345625"/>
                    <a:pt x="811438" y="344940"/>
                    <a:pt x="826755" y="338996"/>
                  </a:cubicBezTo>
                  <a:cubicBezTo>
                    <a:pt x="843900" y="331681"/>
                    <a:pt x="865388" y="342196"/>
                    <a:pt x="878647" y="361856"/>
                  </a:cubicBezTo>
                  <a:close/>
                  <a:moveTo>
                    <a:pt x="817382" y="191549"/>
                  </a:moveTo>
                  <a:cubicBezTo>
                    <a:pt x="866531" y="203665"/>
                    <a:pt x="861273" y="238869"/>
                    <a:pt x="863788" y="250985"/>
                  </a:cubicBezTo>
                  <a:cubicBezTo>
                    <a:pt x="872475" y="292819"/>
                    <a:pt x="826297" y="343797"/>
                    <a:pt x="779892" y="327337"/>
                  </a:cubicBezTo>
                  <a:cubicBezTo>
                    <a:pt x="745373" y="314993"/>
                    <a:pt x="725485" y="291904"/>
                    <a:pt x="725942" y="262872"/>
                  </a:cubicBezTo>
                  <a:cubicBezTo>
                    <a:pt x="725942" y="247556"/>
                    <a:pt x="738058" y="174404"/>
                    <a:pt x="817382" y="191549"/>
                  </a:cubicBezTo>
                  <a:close/>
                  <a:moveTo>
                    <a:pt x="631759" y="33129"/>
                  </a:moveTo>
                  <a:cubicBezTo>
                    <a:pt x="610042" y="36330"/>
                    <a:pt x="586496" y="36330"/>
                    <a:pt x="562722" y="34501"/>
                  </a:cubicBezTo>
                  <a:cubicBezTo>
                    <a:pt x="580781" y="4554"/>
                    <a:pt x="609585" y="8669"/>
                    <a:pt x="631759" y="33129"/>
                  </a:cubicBezTo>
                  <a:close/>
                  <a:moveTo>
                    <a:pt x="471053" y="24900"/>
                  </a:moveTo>
                  <a:cubicBezTo>
                    <a:pt x="473339" y="26957"/>
                    <a:pt x="474939" y="29472"/>
                    <a:pt x="474482" y="32672"/>
                  </a:cubicBezTo>
                  <a:cubicBezTo>
                    <a:pt x="473796" y="37701"/>
                    <a:pt x="469910" y="37473"/>
                    <a:pt x="466252" y="37701"/>
                  </a:cubicBezTo>
                  <a:cubicBezTo>
                    <a:pt x="462595" y="37930"/>
                    <a:pt x="458937" y="38158"/>
                    <a:pt x="455280" y="37930"/>
                  </a:cubicBezTo>
                  <a:cubicBezTo>
                    <a:pt x="439278" y="37244"/>
                    <a:pt x="423276" y="36101"/>
                    <a:pt x="404988" y="35187"/>
                  </a:cubicBezTo>
                  <a:cubicBezTo>
                    <a:pt x="420304" y="11869"/>
                    <a:pt x="452994" y="7983"/>
                    <a:pt x="471053" y="24900"/>
                  </a:cubicBezTo>
                  <a:close/>
                  <a:moveTo>
                    <a:pt x="307833" y="37701"/>
                  </a:moveTo>
                  <a:cubicBezTo>
                    <a:pt x="280172" y="38158"/>
                    <a:pt x="266456" y="37473"/>
                    <a:pt x="239938" y="37930"/>
                  </a:cubicBezTo>
                  <a:cubicBezTo>
                    <a:pt x="257312" y="5469"/>
                    <a:pt x="290459" y="16899"/>
                    <a:pt x="307833" y="37701"/>
                  </a:cubicBezTo>
                  <a:close/>
                  <a:moveTo>
                    <a:pt x="187360" y="53017"/>
                  </a:moveTo>
                  <a:cubicBezTo>
                    <a:pt x="212278" y="50274"/>
                    <a:pt x="237195" y="52789"/>
                    <a:pt x="261884" y="52332"/>
                  </a:cubicBezTo>
                  <a:cubicBezTo>
                    <a:pt x="275829" y="52103"/>
                    <a:pt x="289773" y="52103"/>
                    <a:pt x="303718" y="53017"/>
                  </a:cubicBezTo>
                  <a:cubicBezTo>
                    <a:pt x="314462" y="53703"/>
                    <a:pt x="316062" y="57132"/>
                    <a:pt x="313090" y="67419"/>
                  </a:cubicBezTo>
                  <a:cubicBezTo>
                    <a:pt x="306918" y="89365"/>
                    <a:pt x="289773" y="96680"/>
                    <a:pt x="269656" y="85479"/>
                  </a:cubicBezTo>
                  <a:cubicBezTo>
                    <a:pt x="265084" y="82964"/>
                    <a:pt x="260055" y="78849"/>
                    <a:pt x="256169" y="83878"/>
                  </a:cubicBezTo>
                  <a:cubicBezTo>
                    <a:pt x="251140" y="90279"/>
                    <a:pt x="254797" y="95766"/>
                    <a:pt x="260741" y="100338"/>
                  </a:cubicBezTo>
                  <a:cubicBezTo>
                    <a:pt x="276057" y="111768"/>
                    <a:pt x="307604" y="105824"/>
                    <a:pt x="319720" y="88222"/>
                  </a:cubicBezTo>
                  <a:cubicBezTo>
                    <a:pt x="324978" y="80449"/>
                    <a:pt x="330235" y="72448"/>
                    <a:pt x="330464" y="62161"/>
                  </a:cubicBezTo>
                  <a:cubicBezTo>
                    <a:pt x="330464" y="56218"/>
                    <a:pt x="333664" y="52332"/>
                    <a:pt x="339837" y="52332"/>
                  </a:cubicBezTo>
                  <a:cubicBezTo>
                    <a:pt x="385557" y="52789"/>
                    <a:pt x="431505" y="49131"/>
                    <a:pt x="478825" y="53703"/>
                  </a:cubicBezTo>
                  <a:cubicBezTo>
                    <a:pt x="475168" y="68791"/>
                    <a:pt x="469681" y="79306"/>
                    <a:pt x="453908" y="81821"/>
                  </a:cubicBezTo>
                  <a:cubicBezTo>
                    <a:pt x="444993" y="83421"/>
                    <a:pt x="440421" y="77706"/>
                    <a:pt x="434477" y="73820"/>
                  </a:cubicBezTo>
                  <a:cubicBezTo>
                    <a:pt x="430819" y="71534"/>
                    <a:pt x="426933" y="68105"/>
                    <a:pt x="423047" y="73134"/>
                  </a:cubicBezTo>
                  <a:cubicBezTo>
                    <a:pt x="419847" y="77249"/>
                    <a:pt x="421675" y="81592"/>
                    <a:pt x="424647" y="85021"/>
                  </a:cubicBezTo>
                  <a:cubicBezTo>
                    <a:pt x="438363" y="101481"/>
                    <a:pt x="469910" y="100795"/>
                    <a:pt x="482940" y="83421"/>
                  </a:cubicBezTo>
                  <a:cubicBezTo>
                    <a:pt x="484312" y="81592"/>
                    <a:pt x="499399" y="58047"/>
                    <a:pt x="501000" y="56904"/>
                  </a:cubicBezTo>
                  <a:cubicBezTo>
                    <a:pt x="504657" y="54389"/>
                    <a:pt x="509001" y="49588"/>
                    <a:pt x="532089" y="50503"/>
                  </a:cubicBezTo>
                  <a:cubicBezTo>
                    <a:pt x="559064" y="51417"/>
                    <a:pt x="586267" y="47760"/>
                    <a:pt x="613471" y="48903"/>
                  </a:cubicBezTo>
                  <a:cubicBezTo>
                    <a:pt x="621243" y="49131"/>
                    <a:pt x="631530" y="47531"/>
                    <a:pt x="634502" y="56446"/>
                  </a:cubicBezTo>
                  <a:cubicBezTo>
                    <a:pt x="637245" y="64447"/>
                    <a:pt x="624901" y="98280"/>
                    <a:pt x="593583" y="80678"/>
                  </a:cubicBezTo>
                  <a:cubicBezTo>
                    <a:pt x="588325" y="77249"/>
                    <a:pt x="586267" y="69248"/>
                    <a:pt x="580781" y="77935"/>
                  </a:cubicBezTo>
                  <a:cubicBezTo>
                    <a:pt x="576209" y="85021"/>
                    <a:pt x="583524" y="89593"/>
                    <a:pt x="589011" y="93480"/>
                  </a:cubicBezTo>
                  <a:cubicBezTo>
                    <a:pt x="608442" y="106738"/>
                    <a:pt x="633130" y="98280"/>
                    <a:pt x="645018" y="74049"/>
                  </a:cubicBezTo>
                  <a:cubicBezTo>
                    <a:pt x="648218" y="67648"/>
                    <a:pt x="647989" y="59647"/>
                    <a:pt x="653247" y="54160"/>
                  </a:cubicBezTo>
                  <a:cubicBezTo>
                    <a:pt x="674507" y="57589"/>
                    <a:pt x="686623" y="69019"/>
                    <a:pt x="692566" y="90051"/>
                  </a:cubicBezTo>
                  <a:cubicBezTo>
                    <a:pt x="702853" y="127312"/>
                    <a:pt x="717027" y="163431"/>
                    <a:pt x="722513" y="202065"/>
                  </a:cubicBezTo>
                  <a:cubicBezTo>
                    <a:pt x="723199" y="207322"/>
                    <a:pt x="724570" y="212123"/>
                    <a:pt x="722284" y="216924"/>
                  </a:cubicBezTo>
                  <a:cubicBezTo>
                    <a:pt x="705825" y="250985"/>
                    <a:pt x="709940" y="280932"/>
                    <a:pt x="729600" y="307906"/>
                  </a:cubicBezTo>
                  <a:cubicBezTo>
                    <a:pt x="730743" y="309507"/>
                    <a:pt x="731886" y="310878"/>
                    <a:pt x="733029" y="312478"/>
                  </a:cubicBezTo>
                  <a:cubicBezTo>
                    <a:pt x="733257" y="312707"/>
                    <a:pt x="733257" y="312936"/>
                    <a:pt x="733486" y="312936"/>
                  </a:cubicBezTo>
                  <a:cubicBezTo>
                    <a:pt x="734629" y="314307"/>
                    <a:pt x="736000" y="315907"/>
                    <a:pt x="737143" y="317279"/>
                  </a:cubicBezTo>
                  <a:cubicBezTo>
                    <a:pt x="737143" y="317279"/>
                    <a:pt x="737143" y="317279"/>
                    <a:pt x="737143" y="317279"/>
                  </a:cubicBezTo>
                  <a:cubicBezTo>
                    <a:pt x="738515" y="318651"/>
                    <a:pt x="739658" y="320022"/>
                    <a:pt x="741030" y="321622"/>
                  </a:cubicBezTo>
                  <a:cubicBezTo>
                    <a:pt x="741258" y="321851"/>
                    <a:pt x="741487" y="322308"/>
                    <a:pt x="741944" y="322537"/>
                  </a:cubicBezTo>
                  <a:cubicBezTo>
                    <a:pt x="743316" y="323908"/>
                    <a:pt x="744687" y="325280"/>
                    <a:pt x="746059" y="326652"/>
                  </a:cubicBezTo>
                  <a:cubicBezTo>
                    <a:pt x="744687" y="327566"/>
                    <a:pt x="743316" y="328480"/>
                    <a:pt x="742173" y="329395"/>
                  </a:cubicBezTo>
                  <a:cubicBezTo>
                    <a:pt x="741715" y="329623"/>
                    <a:pt x="741487" y="329852"/>
                    <a:pt x="741258" y="330081"/>
                  </a:cubicBezTo>
                  <a:cubicBezTo>
                    <a:pt x="740344" y="330766"/>
                    <a:pt x="739429" y="331452"/>
                    <a:pt x="738515" y="332138"/>
                  </a:cubicBezTo>
                  <a:cubicBezTo>
                    <a:pt x="738286" y="332367"/>
                    <a:pt x="737829" y="332595"/>
                    <a:pt x="737601" y="333052"/>
                  </a:cubicBezTo>
                  <a:cubicBezTo>
                    <a:pt x="736686" y="333738"/>
                    <a:pt x="735772" y="334653"/>
                    <a:pt x="734857" y="335338"/>
                  </a:cubicBezTo>
                  <a:cubicBezTo>
                    <a:pt x="734629" y="335567"/>
                    <a:pt x="734400" y="335796"/>
                    <a:pt x="733943" y="336024"/>
                  </a:cubicBezTo>
                  <a:cubicBezTo>
                    <a:pt x="733029" y="336939"/>
                    <a:pt x="732114" y="337624"/>
                    <a:pt x="731200" y="338539"/>
                  </a:cubicBezTo>
                  <a:cubicBezTo>
                    <a:pt x="730971" y="338767"/>
                    <a:pt x="730743" y="338996"/>
                    <a:pt x="730514" y="339225"/>
                  </a:cubicBezTo>
                  <a:cubicBezTo>
                    <a:pt x="729600" y="340139"/>
                    <a:pt x="728685" y="341053"/>
                    <a:pt x="727771" y="341968"/>
                  </a:cubicBezTo>
                  <a:cubicBezTo>
                    <a:pt x="727542" y="342196"/>
                    <a:pt x="727542" y="342196"/>
                    <a:pt x="727314" y="342425"/>
                  </a:cubicBezTo>
                  <a:cubicBezTo>
                    <a:pt x="726399" y="343339"/>
                    <a:pt x="725485" y="344482"/>
                    <a:pt x="724570" y="345397"/>
                  </a:cubicBezTo>
                  <a:cubicBezTo>
                    <a:pt x="724570" y="345397"/>
                    <a:pt x="724342" y="345625"/>
                    <a:pt x="724342" y="345625"/>
                  </a:cubicBezTo>
                  <a:cubicBezTo>
                    <a:pt x="723427" y="346768"/>
                    <a:pt x="722284" y="347683"/>
                    <a:pt x="721370" y="348826"/>
                  </a:cubicBezTo>
                  <a:cubicBezTo>
                    <a:pt x="721370" y="348826"/>
                    <a:pt x="721370" y="348826"/>
                    <a:pt x="721370" y="349054"/>
                  </a:cubicBezTo>
                  <a:cubicBezTo>
                    <a:pt x="720456" y="350197"/>
                    <a:pt x="719313" y="351340"/>
                    <a:pt x="718398" y="352483"/>
                  </a:cubicBezTo>
                  <a:cubicBezTo>
                    <a:pt x="711083" y="361399"/>
                    <a:pt x="704682" y="371000"/>
                    <a:pt x="698281" y="380601"/>
                  </a:cubicBezTo>
                  <a:cubicBezTo>
                    <a:pt x="686851" y="397746"/>
                    <a:pt x="685708" y="398203"/>
                    <a:pt x="666735" y="389288"/>
                  </a:cubicBezTo>
                  <a:cubicBezTo>
                    <a:pt x="644103" y="378772"/>
                    <a:pt x="623758" y="364371"/>
                    <a:pt x="598383" y="356141"/>
                  </a:cubicBezTo>
                  <a:cubicBezTo>
                    <a:pt x="598383" y="356141"/>
                    <a:pt x="598383" y="355912"/>
                    <a:pt x="598383" y="355912"/>
                  </a:cubicBezTo>
                  <a:cubicBezTo>
                    <a:pt x="589696" y="352483"/>
                    <a:pt x="586039" y="352483"/>
                    <a:pt x="580324" y="352255"/>
                  </a:cubicBezTo>
                  <a:cubicBezTo>
                    <a:pt x="584210" y="348597"/>
                    <a:pt x="587410" y="342882"/>
                    <a:pt x="589925" y="337853"/>
                  </a:cubicBezTo>
                  <a:cubicBezTo>
                    <a:pt x="586267" y="345168"/>
                    <a:pt x="581238" y="350883"/>
                    <a:pt x="573923" y="355455"/>
                  </a:cubicBezTo>
                  <a:cubicBezTo>
                    <a:pt x="557692" y="365285"/>
                    <a:pt x="550149" y="382430"/>
                    <a:pt x="556549" y="400489"/>
                  </a:cubicBezTo>
                  <a:cubicBezTo>
                    <a:pt x="558150" y="404833"/>
                    <a:pt x="558607" y="408719"/>
                    <a:pt x="558607" y="412377"/>
                  </a:cubicBezTo>
                  <a:cubicBezTo>
                    <a:pt x="559064" y="410776"/>
                    <a:pt x="559293" y="409405"/>
                    <a:pt x="559521" y="408490"/>
                  </a:cubicBezTo>
                  <a:cubicBezTo>
                    <a:pt x="562950" y="416263"/>
                    <a:pt x="569580" y="422435"/>
                    <a:pt x="572094" y="426321"/>
                  </a:cubicBezTo>
                  <a:cubicBezTo>
                    <a:pt x="574152" y="425635"/>
                    <a:pt x="576666" y="426321"/>
                    <a:pt x="579638" y="428836"/>
                  </a:cubicBezTo>
                  <a:cubicBezTo>
                    <a:pt x="601812" y="448495"/>
                    <a:pt x="629930" y="458782"/>
                    <a:pt x="653247" y="476385"/>
                  </a:cubicBezTo>
                  <a:cubicBezTo>
                    <a:pt x="655305" y="477985"/>
                    <a:pt x="657362" y="479128"/>
                    <a:pt x="659419" y="480271"/>
                  </a:cubicBezTo>
                  <a:cubicBezTo>
                    <a:pt x="662391" y="481871"/>
                    <a:pt x="665363" y="483014"/>
                    <a:pt x="668563" y="483471"/>
                  </a:cubicBezTo>
                  <a:cubicBezTo>
                    <a:pt x="668563" y="483471"/>
                    <a:pt x="668563" y="483471"/>
                    <a:pt x="668563" y="483471"/>
                  </a:cubicBezTo>
                  <a:cubicBezTo>
                    <a:pt x="669249" y="483700"/>
                    <a:pt x="669935" y="483700"/>
                    <a:pt x="670621" y="483928"/>
                  </a:cubicBezTo>
                  <a:cubicBezTo>
                    <a:pt x="670849" y="483928"/>
                    <a:pt x="670849" y="483928"/>
                    <a:pt x="671078" y="483928"/>
                  </a:cubicBezTo>
                  <a:cubicBezTo>
                    <a:pt x="671764" y="483928"/>
                    <a:pt x="672450" y="484157"/>
                    <a:pt x="673135" y="484157"/>
                  </a:cubicBezTo>
                  <a:cubicBezTo>
                    <a:pt x="673364" y="484157"/>
                    <a:pt x="673364" y="484157"/>
                    <a:pt x="673593" y="484157"/>
                  </a:cubicBezTo>
                  <a:cubicBezTo>
                    <a:pt x="674278" y="484157"/>
                    <a:pt x="674964" y="484157"/>
                    <a:pt x="675421" y="484157"/>
                  </a:cubicBezTo>
                  <a:cubicBezTo>
                    <a:pt x="675650" y="484157"/>
                    <a:pt x="675650" y="484157"/>
                    <a:pt x="675879" y="484157"/>
                  </a:cubicBezTo>
                  <a:cubicBezTo>
                    <a:pt x="677936" y="484157"/>
                    <a:pt x="679993" y="483928"/>
                    <a:pt x="682051" y="483471"/>
                  </a:cubicBezTo>
                  <a:cubicBezTo>
                    <a:pt x="682279" y="483471"/>
                    <a:pt x="682279" y="483471"/>
                    <a:pt x="682508" y="483471"/>
                  </a:cubicBezTo>
                  <a:cubicBezTo>
                    <a:pt x="682965" y="483471"/>
                    <a:pt x="683422" y="483243"/>
                    <a:pt x="684108" y="483243"/>
                  </a:cubicBezTo>
                  <a:cubicBezTo>
                    <a:pt x="684565" y="483243"/>
                    <a:pt x="684794" y="483014"/>
                    <a:pt x="685251" y="483014"/>
                  </a:cubicBezTo>
                  <a:cubicBezTo>
                    <a:pt x="685708" y="483014"/>
                    <a:pt x="686166" y="482785"/>
                    <a:pt x="686623" y="482557"/>
                  </a:cubicBezTo>
                  <a:cubicBezTo>
                    <a:pt x="687080" y="482328"/>
                    <a:pt x="687537" y="482328"/>
                    <a:pt x="687766" y="482100"/>
                  </a:cubicBezTo>
                  <a:cubicBezTo>
                    <a:pt x="688223" y="481871"/>
                    <a:pt x="688680" y="481871"/>
                    <a:pt x="688909" y="481642"/>
                  </a:cubicBezTo>
                  <a:cubicBezTo>
                    <a:pt x="689366" y="481414"/>
                    <a:pt x="689823" y="481414"/>
                    <a:pt x="690280" y="481185"/>
                  </a:cubicBezTo>
                  <a:cubicBezTo>
                    <a:pt x="690738" y="480957"/>
                    <a:pt x="690966" y="480957"/>
                    <a:pt x="691423" y="480728"/>
                  </a:cubicBezTo>
                  <a:cubicBezTo>
                    <a:pt x="691881" y="480499"/>
                    <a:pt x="692566" y="480271"/>
                    <a:pt x="693024" y="480042"/>
                  </a:cubicBezTo>
                  <a:cubicBezTo>
                    <a:pt x="693252" y="479814"/>
                    <a:pt x="693709" y="479814"/>
                    <a:pt x="693938" y="479585"/>
                  </a:cubicBezTo>
                  <a:cubicBezTo>
                    <a:pt x="694852" y="479128"/>
                    <a:pt x="695767" y="478899"/>
                    <a:pt x="696453" y="478442"/>
                  </a:cubicBezTo>
                  <a:cubicBezTo>
                    <a:pt x="705597" y="474327"/>
                    <a:pt x="712455" y="465869"/>
                    <a:pt x="725485" y="463583"/>
                  </a:cubicBezTo>
                  <a:cubicBezTo>
                    <a:pt x="723199" y="488958"/>
                    <a:pt x="720684" y="512732"/>
                    <a:pt x="718855" y="536506"/>
                  </a:cubicBezTo>
                  <a:cubicBezTo>
                    <a:pt x="713369" y="611259"/>
                    <a:pt x="698510" y="684639"/>
                    <a:pt x="687080" y="758477"/>
                  </a:cubicBezTo>
                  <a:cubicBezTo>
                    <a:pt x="687080" y="759163"/>
                    <a:pt x="686851" y="759849"/>
                    <a:pt x="686623" y="760534"/>
                  </a:cubicBezTo>
                  <a:cubicBezTo>
                    <a:pt x="684108" y="769678"/>
                    <a:pt x="684794" y="791395"/>
                    <a:pt x="684794" y="791395"/>
                  </a:cubicBezTo>
                  <a:cubicBezTo>
                    <a:pt x="670621" y="792996"/>
                    <a:pt x="660334" y="791624"/>
                    <a:pt x="649818" y="791395"/>
                  </a:cubicBezTo>
                  <a:cubicBezTo>
                    <a:pt x="557464" y="789338"/>
                    <a:pt x="465109" y="792538"/>
                    <a:pt x="372755" y="792767"/>
                  </a:cubicBezTo>
                  <a:cubicBezTo>
                    <a:pt x="355153" y="792767"/>
                    <a:pt x="337551" y="792767"/>
                    <a:pt x="319948" y="792767"/>
                  </a:cubicBezTo>
                  <a:cubicBezTo>
                    <a:pt x="307833" y="792767"/>
                    <a:pt x="300517" y="788881"/>
                    <a:pt x="297317" y="774708"/>
                  </a:cubicBezTo>
                  <a:cubicBezTo>
                    <a:pt x="296174" y="770364"/>
                    <a:pt x="295260" y="765792"/>
                    <a:pt x="294345" y="761220"/>
                  </a:cubicBezTo>
                  <a:cubicBezTo>
                    <a:pt x="294117" y="759849"/>
                    <a:pt x="293888" y="758706"/>
                    <a:pt x="293431" y="757334"/>
                  </a:cubicBezTo>
                  <a:cubicBezTo>
                    <a:pt x="292516" y="753219"/>
                    <a:pt x="291831" y="749104"/>
                    <a:pt x="290916" y="744990"/>
                  </a:cubicBezTo>
                  <a:cubicBezTo>
                    <a:pt x="290688" y="743389"/>
                    <a:pt x="290459" y="742018"/>
                    <a:pt x="290002" y="740418"/>
                  </a:cubicBezTo>
                  <a:cubicBezTo>
                    <a:pt x="289545" y="737446"/>
                    <a:pt x="288859" y="734703"/>
                    <a:pt x="288402" y="731731"/>
                  </a:cubicBezTo>
                  <a:cubicBezTo>
                    <a:pt x="287944" y="729673"/>
                    <a:pt x="287716" y="727616"/>
                    <a:pt x="287259" y="725330"/>
                  </a:cubicBezTo>
                  <a:cubicBezTo>
                    <a:pt x="286801" y="723044"/>
                    <a:pt x="286573" y="720758"/>
                    <a:pt x="286116" y="718243"/>
                  </a:cubicBezTo>
                  <a:cubicBezTo>
                    <a:pt x="285430" y="714357"/>
                    <a:pt x="284973" y="710700"/>
                    <a:pt x="284287" y="706813"/>
                  </a:cubicBezTo>
                  <a:cubicBezTo>
                    <a:pt x="284058" y="705213"/>
                    <a:pt x="283830" y="703842"/>
                    <a:pt x="283601" y="702241"/>
                  </a:cubicBezTo>
                  <a:cubicBezTo>
                    <a:pt x="281315" y="685096"/>
                    <a:pt x="279486" y="667951"/>
                    <a:pt x="278343" y="650578"/>
                  </a:cubicBezTo>
                  <a:cubicBezTo>
                    <a:pt x="273543" y="578112"/>
                    <a:pt x="259598" y="506788"/>
                    <a:pt x="251597" y="434551"/>
                  </a:cubicBezTo>
                  <a:cubicBezTo>
                    <a:pt x="245196" y="376258"/>
                    <a:pt x="232623" y="318879"/>
                    <a:pt x="224165" y="261043"/>
                  </a:cubicBezTo>
                  <a:cubicBezTo>
                    <a:pt x="216393" y="208237"/>
                    <a:pt x="206791" y="155659"/>
                    <a:pt x="192847" y="103995"/>
                  </a:cubicBezTo>
                  <a:cubicBezTo>
                    <a:pt x="189189" y="90736"/>
                    <a:pt x="182788" y="78163"/>
                    <a:pt x="177759" y="65133"/>
                  </a:cubicBezTo>
                  <a:cubicBezTo>
                    <a:pt x="174559" y="56675"/>
                    <a:pt x="175930" y="54160"/>
                    <a:pt x="187360" y="53017"/>
                  </a:cubicBezTo>
                  <a:close/>
                  <a:moveTo>
                    <a:pt x="18425" y="690354"/>
                  </a:moveTo>
                  <a:cubicBezTo>
                    <a:pt x="24826" y="652178"/>
                    <a:pt x="31912" y="614002"/>
                    <a:pt x="38542" y="575826"/>
                  </a:cubicBezTo>
                  <a:cubicBezTo>
                    <a:pt x="57287" y="468384"/>
                    <a:pt x="85862" y="362770"/>
                    <a:pt x="103693" y="255100"/>
                  </a:cubicBezTo>
                  <a:cubicBezTo>
                    <a:pt x="112151" y="204579"/>
                    <a:pt x="121752" y="154287"/>
                    <a:pt x="133182" y="104224"/>
                  </a:cubicBezTo>
                  <a:cubicBezTo>
                    <a:pt x="134554" y="97823"/>
                    <a:pt x="136383" y="90965"/>
                    <a:pt x="139126" y="84793"/>
                  </a:cubicBezTo>
                  <a:cubicBezTo>
                    <a:pt x="139126" y="84793"/>
                    <a:pt x="139126" y="84793"/>
                    <a:pt x="139126" y="84793"/>
                  </a:cubicBezTo>
                  <a:cubicBezTo>
                    <a:pt x="139583" y="83878"/>
                    <a:pt x="140040" y="82964"/>
                    <a:pt x="140497" y="82050"/>
                  </a:cubicBezTo>
                  <a:cubicBezTo>
                    <a:pt x="140955" y="81135"/>
                    <a:pt x="141412" y="80221"/>
                    <a:pt x="141869" y="79306"/>
                  </a:cubicBezTo>
                  <a:cubicBezTo>
                    <a:pt x="150099" y="65819"/>
                    <a:pt x="161300" y="60333"/>
                    <a:pt x="170673" y="78849"/>
                  </a:cubicBezTo>
                  <a:cubicBezTo>
                    <a:pt x="179359" y="95994"/>
                    <a:pt x="184160" y="114282"/>
                    <a:pt x="187589" y="132799"/>
                  </a:cubicBezTo>
                  <a:cubicBezTo>
                    <a:pt x="194676" y="170975"/>
                    <a:pt x="202448" y="208923"/>
                    <a:pt x="208620" y="247099"/>
                  </a:cubicBezTo>
                  <a:cubicBezTo>
                    <a:pt x="214792" y="286875"/>
                    <a:pt x="221422" y="326423"/>
                    <a:pt x="227137" y="366428"/>
                  </a:cubicBezTo>
                  <a:cubicBezTo>
                    <a:pt x="237424" y="438894"/>
                    <a:pt x="247711" y="511360"/>
                    <a:pt x="257541" y="584055"/>
                  </a:cubicBezTo>
                  <a:cubicBezTo>
                    <a:pt x="263027" y="624746"/>
                    <a:pt x="266913" y="665437"/>
                    <a:pt x="271942" y="706128"/>
                  </a:cubicBezTo>
                  <a:cubicBezTo>
                    <a:pt x="273314" y="716872"/>
                    <a:pt x="268742" y="720529"/>
                    <a:pt x="258455" y="720301"/>
                  </a:cubicBezTo>
                  <a:cubicBezTo>
                    <a:pt x="237881" y="719844"/>
                    <a:pt x="217536" y="720072"/>
                    <a:pt x="196962" y="720072"/>
                  </a:cubicBezTo>
                  <a:cubicBezTo>
                    <a:pt x="196962" y="720987"/>
                    <a:pt x="97521" y="722815"/>
                    <a:pt x="47686" y="723273"/>
                  </a:cubicBezTo>
                  <a:cubicBezTo>
                    <a:pt x="14767" y="723501"/>
                    <a:pt x="12939" y="723273"/>
                    <a:pt x="18425" y="690354"/>
                  </a:cubicBezTo>
                  <a:close/>
                </a:path>
              </a:pathLst>
            </a:custGeom>
            <a:solidFill>
              <a:srgbClr val="3AA091"/>
            </a:solidFill>
            <a:ln w="2286" cap="flat">
              <a:noFill/>
              <a:prstDash val="solid"/>
              <a:miter/>
            </a:ln>
          </p:spPr>
          <p:txBody>
            <a:bodyPr rtlCol="0" anchor="ctr"/>
            <a:lstStyle/>
            <a:p>
              <a:endParaRPr lang="en-US"/>
            </a:p>
          </p:txBody>
        </p:sp>
        <p:sp>
          <p:nvSpPr>
            <p:cNvPr id="102" name="Freeform 915">
              <a:extLst>
                <a:ext uri="{FF2B5EF4-FFF2-40B4-BE49-F238E27FC236}">
                  <a16:creationId xmlns:a16="http://schemas.microsoft.com/office/drawing/2014/main" id="{11BBFD36-7AC5-4A32-649D-04A3899AD23E}"/>
                </a:ext>
              </a:extLst>
            </p:cNvPr>
            <p:cNvSpPr/>
            <p:nvPr/>
          </p:nvSpPr>
          <p:spPr>
            <a:xfrm>
              <a:off x="3212110" y="743692"/>
              <a:ext cx="2286" cy="171"/>
            </a:xfrm>
            <a:custGeom>
              <a:avLst/>
              <a:gdLst>
                <a:gd name="connsiteX0" fmla="*/ 0 w 2286"/>
                <a:gd name="connsiteY0" fmla="*/ 171 h 171"/>
                <a:gd name="connsiteX1" fmla="*/ 0 w 2286"/>
                <a:gd name="connsiteY1" fmla="*/ 171 h 171"/>
                <a:gd name="connsiteX2" fmla="*/ 0 w 2286"/>
                <a:gd name="connsiteY2" fmla="*/ 171 h 171"/>
              </a:gdLst>
              <a:ahLst/>
              <a:cxnLst>
                <a:cxn ang="0">
                  <a:pos x="connsiteX0" y="connsiteY0"/>
                </a:cxn>
                <a:cxn ang="0">
                  <a:pos x="connsiteX1" y="connsiteY1"/>
                </a:cxn>
                <a:cxn ang="0">
                  <a:pos x="connsiteX2" y="connsiteY2"/>
                </a:cxn>
              </a:cxnLst>
              <a:rect l="l" t="t" r="r" b="b"/>
              <a:pathLst>
                <a:path w="2286" h="171">
                  <a:moveTo>
                    <a:pt x="0" y="171"/>
                  </a:moveTo>
                  <a:cubicBezTo>
                    <a:pt x="0" y="-57"/>
                    <a:pt x="0" y="-57"/>
                    <a:pt x="0" y="171"/>
                  </a:cubicBezTo>
                  <a:cubicBezTo>
                    <a:pt x="0" y="-57"/>
                    <a:pt x="0" y="-57"/>
                    <a:pt x="0" y="171"/>
                  </a:cubicBezTo>
                  <a:close/>
                </a:path>
              </a:pathLst>
            </a:custGeom>
            <a:solidFill>
              <a:srgbClr val="000000"/>
            </a:solidFill>
            <a:ln w="2286" cap="flat">
              <a:noFill/>
              <a:prstDash val="solid"/>
              <a:miter/>
            </a:ln>
          </p:spPr>
          <p:txBody>
            <a:bodyPr rtlCol="0" anchor="ctr"/>
            <a:lstStyle/>
            <a:p>
              <a:endParaRPr lang="en-US"/>
            </a:p>
          </p:txBody>
        </p:sp>
        <p:sp>
          <p:nvSpPr>
            <p:cNvPr id="103" name="Freeform 916">
              <a:extLst>
                <a:ext uri="{FF2B5EF4-FFF2-40B4-BE49-F238E27FC236}">
                  <a16:creationId xmlns:a16="http://schemas.microsoft.com/office/drawing/2014/main" id="{C766B7BB-0C31-129C-3B22-DBC5A8414B6B}"/>
                </a:ext>
              </a:extLst>
            </p:cNvPr>
            <p:cNvSpPr/>
            <p:nvPr/>
          </p:nvSpPr>
          <p:spPr>
            <a:xfrm>
              <a:off x="3010257" y="918743"/>
              <a:ext cx="2286" cy="228"/>
            </a:xfrm>
            <a:custGeom>
              <a:avLst/>
              <a:gdLst>
                <a:gd name="connsiteX0" fmla="*/ 0 w 2286"/>
                <a:gd name="connsiteY0" fmla="*/ 229 h 228"/>
                <a:gd name="connsiteX1" fmla="*/ 0 w 2286"/>
                <a:gd name="connsiteY1" fmla="*/ 0 h 228"/>
                <a:gd name="connsiteX2" fmla="*/ 0 w 2286"/>
                <a:gd name="connsiteY2" fmla="*/ 229 h 228"/>
              </a:gdLst>
              <a:ahLst/>
              <a:cxnLst>
                <a:cxn ang="0">
                  <a:pos x="connsiteX0" y="connsiteY0"/>
                </a:cxn>
                <a:cxn ang="0">
                  <a:pos x="connsiteX1" y="connsiteY1"/>
                </a:cxn>
                <a:cxn ang="0">
                  <a:pos x="connsiteX2" y="connsiteY2"/>
                </a:cxn>
              </a:cxnLst>
              <a:rect l="l" t="t" r="r" b="b"/>
              <a:pathLst>
                <a:path w="2286" h="228">
                  <a:moveTo>
                    <a:pt x="0" y="229"/>
                  </a:moveTo>
                  <a:cubicBezTo>
                    <a:pt x="0" y="229"/>
                    <a:pt x="0" y="0"/>
                    <a:pt x="0" y="0"/>
                  </a:cubicBezTo>
                  <a:cubicBezTo>
                    <a:pt x="0" y="0"/>
                    <a:pt x="0" y="229"/>
                    <a:pt x="0" y="229"/>
                  </a:cubicBezTo>
                  <a:close/>
                </a:path>
              </a:pathLst>
            </a:custGeom>
            <a:solidFill>
              <a:srgbClr val="000000"/>
            </a:solidFill>
            <a:ln w="2286" cap="flat">
              <a:noFill/>
              <a:prstDash val="solid"/>
              <a:miter/>
            </a:ln>
          </p:spPr>
          <p:txBody>
            <a:bodyPr rtlCol="0" anchor="ctr"/>
            <a:lstStyle/>
            <a:p>
              <a:endParaRPr lang="en-US"/>
            </a:p>
          </p:txBody>
        </p:sp>
        <p:sp>
          <p:nvSpPr>
            <p:cNvPr id="104" name="Freeform 917">
              <a:extLst>
                <a:ext uri="{FF2B5EF4-FFF2-40B4-BE49-F238E27FC236}">
                  <a16:creationId xmlns:a16="http://schemas.microsoft.com/office/drawing/2014/main" id="{6EF66142-D405-3693-F01B-A7BF3146AD6E}"/>
                </a:ext>
              </a:extLst>
            </p:cNvPr>
            <p:cNvSpPr/>
            <p:nvPr/>
          </p:nvSpPr>
          <p:spPr>
            <a:xfrm>
              <a:off x="2922117" y="508380"/>
              <a:ext cx="421263" cy="435791"/>
            </a:xfrm>
            <a:custGeom>
              <a:avLst/>
              <a:gdLst>
                <a:gd name="connsiteX0" fmla="*/ 275135 w 421263"/>
                <a:gd name="connsiteY0" fmla="*/ 434137 h 435791"/>
                <a:gd name="connsiteX1" fmla="*/ 277649 w 421263"/>
                <a:gd name="connsiteY1" fmla="*/ 434137 h 435791"/>
                <a:gd name="connsiteX2" fmla="*/ 292508 w 421263"/>
                <a:gd name="connsiteY2" fmla="*/ 434137 h 435791"/>
                <a:gd name="connsiteX3" fmla="*/ 295937 w 421263"/>
                <a:gd name="connsiteY3" fmla="*/ 434137 h 435791"/>
                <a:gd name="connsiteX4" fmla="*/ 309882 w 421263"/>
                <a:gd name="connsiteY4" fmla="*/ 434365 h 435791"/>
                <a:gd name="connsiteX5" fmla="*/ 314225 w 421263"/>
                <a:gd name="connsiteY5" fmla="*/ 434365 h 435791"/>
                <a:gd name="connsiteX6" fmla="*/ 327255 w 421263"/>
                <a:gd name="connsiteY6" fmla="*/ 434594 h 435791"/>
                <a:gd name="connsiteX7" fmla="*/ 332285 w 421263"/>
                <a:gd name="connsiteY7" fmla="*/ 434594 h 435791"/>
                <a:gd name="connsiteX8" fmla="*/ 345086 w 421263"/>
                <a:gd name="connsiteY8" fmla="*/ 434823 h 435791"/>
                <a:gd name="connsiteX9" fmla="*/ 350344 w 421263"/>
                <a:gd name="connsiteY9" fmla="*/ 434823 h 435791"/>
                <a:gd name="connsiteX10" fmla="*/ 363374 w 421263"/>
                <a:gd name="connsiteY10" fmla="*/ 435051 h 435791"/>
                <a:gd name="connsiteX11" fmla="*/ 368403 w 421263"/>
                <a:gd name="connsiteY11" fmla="*/ 435280 h 435791"/>
                <a:gd name="connsiteX12" fmla="*/ 386463 w 421263"/>
                <a:gd name="connsiteY12" fmla="*/ 435737 h 435791"/>
                <a:gd name="connsiteX13" fmla="*/ 416867 w 421263"/>
                <a:gd name="connsiteY13" fmla="*/ 432079 h 435791"/>
                <a:gd name="connsiteX14" fmla="*/ 420981 w 421263"/>
                <a:gd name="connsiteY14" fmla="*/ 427736 h 435791"/>
                <a:gd name="connsiteX15" fmla="*/ 416638 w 421263"/>
                <a:gd name="connsiteY15" fmla="*/ 421335 h 435791"/>
                <a:gd name="connsiteX16" fmla="*/ 403608 w 421263"/>
                <a:gd name="connsiteY16" fmla="*/ 420421 h 435791"/>
                <a:gd name="connsiteX17" fmla="*/ 386691 w 421263"/>
                <a:gd name="connsiteY17" fmla="*/ 420421 h 435791"/>
                <a:gd name="connsiteX18" fmla="*/ 383720 w 421263"/>
                <a:gd name="connsiteY18" fmla="*/ 420421 h 435791"/>
                <a:gd name="connsiteX19" fmla="*/ 368403 w 421263"/>
                <a:gd name="connsiteY19" fmla="*/ 420421 h 435791"/>
                <a:gd name="connsiteX20" fmla="*/ 311482 w 421263"/>
                <a:gd name="connsiteY20" fmla="*/ 420649 h 435791"/>
                <a:gd name="connsiteX21" fmla="*/ 311025 w 421263"/>
                <a:gd name="connsiteY21" fmla="*/ 420649 h 435791"/>
                <a:gd name="connsiteX22" fmla="*/ 293194 w 421263"/>
                <a:gd name="connsiteY22" fmla="*/ 420878 h 435791"/>
                <a:gd name="connsiteX23" fmla="*/ 292280 w 421263"/>
                <a:gd name="connsiteY23" fmla="*/ 420878 h 435791"/>
                <a:gd name="connsiteX24" fmla="*/ 255704 w 421263"/>
                <a:gd name="connsiteY24" fmla="*/ 421792 h 435791"/>
                <a:gd name="connsiteX25" fmla="*/ 232615 w 421263"/>
                <a:gd name="connsiteY25" fmla="*/ 422935 h 435791"/>
                <a:gd name="connsiteX26" fmla="*/ 131574 w 421263"/>
                <a:gd name="connsiteY26" fmla="*/ 419964 h 435791"/>
                <a:gd name="connsiteX27" fmla="*/ 98656 w 421263"/>
                <a:gd name="connsiteY27" fmla="*/ 420649 h 435791"/>
                <a:gd name="connsiteX28" fmla="*/ 87454 w 421263"/>
                <a:gd name="connsiteY28" fmla="*/ 415392 h 435791"/>
                <a:gd name="connsiteX29" fmla="*/ 87226 w 421263"/>
                <a:gd name="connsiteY29" fmla="*/ 415392 h 435791"/>
                <a:gd name="connsiteX30" fmla="*/ 84482 w 421263"/>
                <a:gd name="connsiteY30" fmla="*/ 409219 h 435791"/>
                <a:gd name="connsiteX31" fmla="*/ 82425 w 421263"/>
                <a:gd name="connsiteY31" fmla="*/ 402590 h 435791"/>
                <a:gd name="connsiteX32" fmla="*/ 82196 w 421263"/>
                <a:gd name="connsiteY32" fmla="*/ 396418 h 435791"/>
                <a:gd name="connsiteX33" fmla="*/ 81968 w 421263"/>
                <a:gd name="connsiteY33" fmla="*/ 392532 h 435791"/>
                <a:gd name="connsiteX34" fmla="*/ 81968 w 421263"/>
                <a:gd name="connsiteY34" fmla="*/ 392532 h 435791"/>
                <a:gd name="connsiteX35" fmla="*/ 79225 w 421263"/>
                <a:gd name="connsiteY35" fmla="*/ 384302 h 435791"/>
                <a:gd name="connsiteX36" fmla="*/ 29847 w 421263"/>
                <a:gd name="connsiteY36" fmla="*/ 35458 h 435791"/>
                <a:gd name="connsiteX37" fmla="*/ 57736 w 421263"/>
                <a:gd name="connsiteY37" fmla="*/ 77521 h 435791"/>
                <a:gd name="connsiteX38" fmla="*/ 54993 w 421263"/>
                <a:gd name="connsiteY38" fmla="*/ 62433 h 435791"/>
                <a:gd name="connsiteX39" fmla="*/ 26418 w 421263"/>
                <a:gd name="connsiteY39" fmla="*/ 4140 h 435791"/>
                <a:gd name="connsiteX40" fmla="*/ 15445 w 421263"/>
                <a:gd name="connsiteY40" fmla="*/ 11684 h 435791"/>
                <a:gd name="connsiteX41" fmla="*/ 586 w 421263"/>
                <a:gd name="connsiteY41" fmla="*/ 75921 h 435791"/>
                <a:gd name="connsiteX42" fmla="*/ 4015 w 421263"/>
                <a:gd name="connsiteY42" fmla="*/ 84836 h 435791"/>
                <a:gd name="connsiteX43" fmla="*/ 20703 w 421263"/>
                <a:gd name="connsiteY43" fmla="*/ 36830 h 435791"/>
                <a:gd name="connsiteX44" fmla="*/ 66194 w 421263"/>
                <a:gd name="connsiteY44" fmla="*/ 388645 h 435791"/>
                <a:gd name="connsiteX45" fmla="*/ 67795 w 421263"/>
                <a:gd name="connsiteY45" fmla="*/ 414934 h 435791"/>
                <a:gd name="connsiteX46" fmla="*/ 83111 w 421263"/>
                <a:gd name="connsiteY46" fmla="*/ 432537 h 435791"/>
                <a:gd name="connsiteX47" fmla="*/ 102770 w 421263"/>
                <a:gd name="connsiteY47" fmla="*/ 433680 h 435791"/>
                <a:gd name="connsiteX48" fmla="*/ 257761 w 421263"/>
                <a:gd name="connsiteY48" fmla="*/ 432994 h 435791"/>
                <a:gd name="connsiteX49" fmla="*/ 259133 w 421263"/>
                <a:gd name="connsiteY49" fmla="*/ 432994 h 435791"/>
                <a:gd name="connsiteX50" fmla="*/ 275135 w 421263"/>
                <a:gd name="connsiteY50" fmla="*/ 434137 h 43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21263" h="435791">
                  <a:moveTo>
                    <a:pt x="275135" y="434137"/>
                  </a:moveTo>
                  <a:cubicBezTo>
                    <a:pt x="276049" y="434137"/>
                    <a:pt x="276735" y="434137"/>
                    <a:pt x="277649" y="434137"/>
                  </a:cubicBezTo>
                  <a:cubicBezTo>
                    <a:pt x="282679" y="434137"/>
                    <a:pt x="287479" y="434137"/>
                    <a:pt x="292508" y="434137"/>
                  </a:cubicBezTo>
                  <a:cubicBezTo>
                    <a:pt x="293651" y="434137"/>
                    <a:pt x="294794" y="434137"/>
                    <a:pt x="295937" y="434137"/>
                  </a:cubicBezTo>
                  <a:cubicBezTo>
                    <a:pt x="300509" y="434137"/>
                    <a:pt x="305310" y="434137"/>
                    <a:pt x="309882" y="434365"/>
                  </a:cubicBezTo>
                  <a:cubicBezTo>
                    <a:pt x="311253" y="434365"/>
                    <a:pt x="312854" y="434365"/>
                    <a:pt x="314225" y="434365"/>
                  </a:cubicBezTo>
                  <a:cubicBezTo>
                    <a:pt x="318569" y="434365"/>
                    <a:pt x="322912" y="434594"/>
                    <a:pt x="327255" y="434594"/>
                  </a:cubicBezTo>
                  <a:cubicBezTo>
                    <a:pt x="328856" y="434594"/>
                    <a:pt x="330684" y="434594"/>
                    <a:pt x="332285" y="434594"/>
                  </a:cubicBezTo>
                  <a:cubicBezTo>
                    <a:pt x="336628" y="434594"/>
                    <a:pt x="340743" y="434823"/>
                    <a:pt x="345086" y="434823"/>
                  </a:cubicBezTo>
                  <a:cubicBezTo>
                    <a:pt x="346915" y="434823"/>
                    <a:pt x="348515" y="434823"/>
                    <a:pt x="350344" y="434823"/>
                  </a:cubicBezTo>
                  <a:cubicBezTo>
                    <a:pt x="354687" y="434823"/>
                    <a:pt x="359031" y="435051"/>
                    <a:pt x="363374" y="435051"/>
                  </a:cubicBezTo>
                  <a:cubicBezTo>
                    <a:pt x="364974" y="435051"/>
                    <a:pt x="366803" y="435051"/>
                    <a:pt x="368403" y="435280"/>
                  </a:cubicBezTo>
                  <a:cubicBezTo>
                    <a:pt x="374347" y="435508"/>
                    <a:pt x="380291" y="435737"/>
                    <a:pt x="386463" y="435737"/>
                  </a:cubicBezTo>
                  <a:cubicBezTo>
                    <a:pt x="396521" y="436194"/>
                    <a:pt x="406808" y="433680"/>
                    <a:pt x="416867" y="432079"/>
                  </a:cubicBezTo>
                  <a:cubicBezTo>
                    <a:pt x="418467" y="431851"/>
                    <a:pt x="420296" y="429336"/>
                    <a:pt x="420981" y="427736"/>
                  </a:cubicBezTo>
                  <a:cubicBezTo>
                    <a:pt x="422124" y="424307"/>
                    <a:pt x="419610" y="422021"/>
                    <a:pt x="416638" y="421335"/>
                  </a:cubicBezTo>
                  <a:cubicBezTo>
                    <a:pt x="412523" y="420421"/>
                    <a:pt x="407951" y="420421"/>
                    <a:pt x="403608" y="420421"/>
                  </a:cubicBezTo>
                  <a:cubicBezTo>
                    <a:pt x="397893" y="420421"/>
                    <a:pt x="392178" y="420421"/>
                    <a:pt x="386691" y="420421"/>
                  </a:cubicBezTo>
                  <a:cubicBezTo>
                    <a:pt x="385777" y="420421"/>
                    <a:pt x="384634" y="420421"/>
                    <a:pt x="383720" y="420421"/>
                  </a:cubicBezTo>
                  <a:cubicBezTo>
                    <a:pt x="378690" y="420421"/>
                    <a:pt x="373433" y="420421"/>
                    <a:pt x="368403" y="420421"/>
                  </a:cubicBezTo>
                  <a:cubicBezTo>
                    <a:pt x="349430" y="420421"/>
                    <a:pt x="330456" y="420421"/>
                    <a:pt x="311482" y="420649"/>
                  </a:cubicBezTo>
                  <a:cubicBezTo>
                    <a:pt x="311253" y="420649"/>
                    <a:pt x="311025" y="420649"/>
                    <a:pt x="311025" y="420649"/>
                  </a:cubicBezTo>
                  <a:cubicBezTo>
                    <a:pt x="305081" y="420649"/>
                    <a:pt x="299138" y="420878"/>
                    <a:pt x="293194" y="420878"/>
                  </a:cubicBezTo>
                  <a:cubicBezTo>
                    <a:pt x="292966" y="420878"/>
                    <a:pt x="292508" y="420878"/>
                    <a:pt x="292280" y="420878"/>
                  </a:cubicBezTo>
                  <a:cubicBezTo>
                    <a:pt x="280164" y="421107"/>
                    <a:pt x="267820" y="421335"/>
                    <a:pt x="255704" y="421792"/>
                  </a:cubicBezTo>
                  <a:cubicBezTo>
                    <a:pt x="247931" y="422021"/>
                    <a:pt x="240388" y="422478"/>
                    <a:pt x="232615" y="422935"/>
                  </a:cubicBezTo>
                  <a:cubicBezTo>
                    <a:pt x="199011" y="424764"/>
                    <a:pt x="165178" y="420878"/>
                    <a:pt x="131574" y="419964"/>
                  </a:cubicBezTo>
                  <a:cubicBezTo>
                    <a:pt x="120601" y="419735"/>
                    <a:pt x="109628" y="420878"/>
                    <a:pt x="98656" y="420649"/>
                  </a:cubicBezTo>
                  <a:cubicBezTo>
                    <a:pt x="91112" y="420649"/>
                    <a:pt x="87683" y="419278"/>
                    <a:pt x="87454" y="415392"/>
                  </a:cubicBezTo>
                  <a:cubicBezTo>
                    <a:pt x="87454" y="415392"/>
                    <a:pt x="87226" y="415392"/>
                    <a:pt x="87226" y="415392"/>
                  </a:cubicBezTo>
                  <a:cubicBezTo>
                    <a:pt x="86311" y="413334"/>
                    <a:pt x="85397" y="411277"/>
                    <a:pt x="84482" y="409219"/>
                  </a:cubicBezTo>
                  <a:cubicBezTo>
                    <a:pt x="83797" y="406933"/>
                    <a:pt x="83111" y="404876"/>
                    <a:pt x="82425" y="402590"/>
                  </a:cubicBezTo>
                  <a:cubicBezTo>
                    <a:pt x="82425" y="400533"/>
                    <a:pt x="82196" y="398475"/>
                    <a:pt x="82196" y="396418"/>
                  </a:cubicBezTo>
                  <a:cubicBezTo>
                    <a:pt x="82196" y="395046"/>
                    <a:pt x="82196" y="393903"/>
                    <a:pt x="81968" y="392532"/>
                  </a:cubicBezTo>
                  <a:lnTo>
                    <a:pt x="81968" y="392532"/>
                  </a:lnTo>
                  <a:cubicBezTo>
                    <a:pt x="80596" y="394132"/>
                    <a:pt x="78767" y="394132"/>
                    <a:pt x="79225" y="384302"/>
                  </a:cubicBezTo>
                  <a:cubicBezTo>
                    <a:pt x="69395" y="280746"/>
                    <a:pt x="45849" y="139471"/>
                    <a:pt x="29847" y="35458"/>
                  </a:cubicBezTo>
                  <a:cubicBezTo>
                    <a:pt x="37848" y="49632"/>
                    <a:pt x="52021" y="80950"/>
                    <a:pt x="57736" y="77521"/>
                  </a:cubicBezTo>
                  <a:cubicBezTo>
                    <a:pt x="64594" y="73406"/>
                    <a:pt x="58422" y="67691"/>
                    <a:pt x="54993" y="62433"/>
                  </a:cubicBezTo>
                  <a:cubicBezTo>
                    <a:pt x="51335" y="56947"/>
                    <a:pt x="31447" y="10770"/>
                    <a:pt x="26418" y="4140"/>
                  </a:cubicBezTo>
                  <a:cubicBezTo>
                    <a:pt x="20017" y="-4547"/>
                    <a:pt x="19331" y="1626"/>
                    <a:pt x="15445" y="11684"/>
                  </a:cubicBezTo>
                  <a:cubicBezTo>
                    <a:pt x="14302" y="15113"/>
                    <a:pt x="6301" y="56718"/>
                    <a:pt x="586" y="75921"/>
                  </a:cubicBezTo>
                  <a:cubicBezTo>
                    <a:pt x="-557" y="79807"/>
                    <a:pt x="-328" y="83464"/>
                    <a:pt x="4015" y="84836"/>
                  </a:cubicBezTo>
                  <a:cubicBezTo>
                    <a:pt x="8587" y="86208"/>
                    <a:pt x="14302" y="48260"/>
                    <a:pt x="20703" y="36830"/>
                  </a:cubicBezTo>
                  <a:cubicBezTo>
                    <a:pt x="26647" y="73863"/>
                    <a:pt x="55907" y="317779"/>
                    <a:pt x="66194" y="388645"/>
                  </a:cubicBezTo>
                  <a:cubicBezTo>
                    <a:pt x="67337" y="397332"/>
                    <a:pt x="67795" y="406248"/>
                    <a:pt x="67795" y="414934"/>
                  </a:cubicBezTo>
                  <a:cubicBezTo>
                    <a:pt x="67566" y="425907"/>
                    <a:pt x="73052" y="431394"/>
                    <a:pt x="83111" y="432537"/>
                  </a:cubicBezTo>
                  <a:cubicBezTo>
                    <a:pt x="89740" y="433222"/>
                    <a:pt x="96141" y="433680"/>
                    <a:pt x="102770" y="433680"/>
                  </a:cubicBezTo>
                  <a:cubicBezTo>
                    <a:pt x="154434" y="433451"/>
                    <a:pt x="206098" y="432994"/>
                    <a:pt x="257761" y="432994"/>
                  </a:cubicBezTo>
                  <a:cubicBezTo>
                    <a:pt x="258218" y="432994"/>
                    <a:pt x="258676" y="432994"/>
                    <a:pt x="259133" y="432994"/>
                  </a:cubicBezTo>
                  <a:cubicBezTo>
                    <a:pt x="264619" y="434137"/>
                    <a:pt x="269877" y="434137"/>
                    <a:pt x="275135" y="434137"/>
                  </a:cubicBezTo>
                  <a:close/>
                </a:path>
              </a:pathLst>
            </a:custGeom>
            <a:solidFill>
              <a:srgbClr val="000000"/>
            </a:solidFill>
            <a:ln w="2286" cap="flat">
              <a:noFill/>
              <a:prstDash val="solid"/>
              <a:miter/>
            </a:ln>
          </p:spPr>
          <p:txBody>
            <a:bodyPr rtlCol="0" anchor="ctr"/>
            <a:lstStyle/>
            <a:p>
              <a:endParaRPr lang="en-US"/>
            </a:p>
          </p:txBody>
        </p:sp>
        <p:sp>
          <p:nvSpPr>
            <p:cNvPr id="105" name="Freeform 918">
              <a:extLst>
                <a:ext uri="{FF2B5EF4-FFF2-40B4-BE49-F238E27FC236}">
                  <a16:creationId xmlns:a16="http://schemas.microsoft.com/office/drawing/2014/main" id="{3DB20DE4-3F2E-9C9D-08F2-21C1C595DF61}"/>
                </a:ext>
              </a:extLst>
            </p:cNvPr>
            <p:cNvSpPr/>
            <p:nvPr/>
          </p:nvSpPr>
          <p:spPr>
            <a:xfrm>
              <a:off x="3563697" y="1122461"/>
              <a:ext cx="201285" cy="16193"/>
            </a:xfrm>
            <a:custGeom>
              <a:avLst/>
              <a:gdLst>
                <a:gd name="connsiteX0" fmla="*/ 0 w 201285"/>
                <a:gd name="connsiteY0" fmla="*/ 9109 h 16193"/>
                <a:gd name="connsiteX1" fmla="*/ 9601 w 201285"/>
                <a:gd name="connsiteY1" fmla="*/ 15738 h 16193"/>
                <a:gd name="connsiteX2" fmla="*/ 182423 w 201285"/>
                <a:gd name="connsiteY2" fmla="*/ 15052 h 16193"/>
                <a:gd name="connsiteX3" fmla="*/ 193167 w 201285"/>
                <a:gd name="connsiteY3" fmla="*/ 13681 h 16193"/>
                <a:gd name="connsiteX4" fmla="*/ 201168 w 201285"/>
                <a:gd name="connsiteY4" fmla="*/ 5451 h 16193"/>
                <a:gd name="connsiteX5" fmla="*/ 192481 w 201285"/>
                <a:gd name="connsiteY5" fmla="*/ 422 h 16193"/>
                <a:gd name="connsiteX6" fmla="*/ 135560 w 201285"/>
                <a:gd name="connsiteY6" fmla="*/ 2251 h 16193"/>
                <a:gd name="connsiteX7" fmla="*/ 10744 w 201285"/>
                <a:gd name="connsiteY7" fmla="*/ 1108 h 16193"/>
                <a:gd name="connsiteX8" fmla="*/ 0 w 201285"/>
                <a:gd name="connsiteY8" fmla="*/ 9109 h 1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285" h="16193">
                  <a:moveTo>
                    <a:pt x="0" y="9109"/>
                  </a:moveTo>
                  <a:cubicBezTo>
                    <a:pt x="0" y="14595"/>
                    <a:pt x="5258" y="15281"/>
                    <a:pt x="9601" y="15738"/>
                  </a:cubicBezTo>
                  <a:cubicBezTo>
                    <a:pt x="31547" y="17338"/>
                    <a:pt x="146533" y="14138"/>
                    <a:pt x="182423" y="15052"/>
                  </a:cubicBezTo>
                  <a:cubicBezTo>
                    <a:pt x="186080" y="15052"/>
                    <a:pt x="189738" y="14366"/>
                    <a:pt x="193167" y="13681"/>
                  </a:cubicBezTo>
                  <a:cubicBezTo>
                    <a:pt x="197510" y="12766"/>
                    <a:pt x="202082" y="11395"/>
                    <a:pt x="201168" y="5451"/>
                  </a:cubicBezTo>
                  <a:cubicBezTo>
                    <a:pt x="200482" y="879"/>
                    <a:pt x="196139" y="650"/>
                    <a:pt x="192481" y="422"/>
                  </a:cubicBezTo>
                  <a:cubicBezTo>
                    <a:pt x="173507" y="-721"/>
                    <a:pt x="154534" y="650"/>
                    <a:pt x="135560" y="2251"/>
                  </a:cubicBezTo>
                  <a:cubicBezTo>
                    <a:pt x="98984" y="5222"/>
                    <a:pt x="15773" y="1108"/>
                    <a:pt x="10744" y="1108"/>
                  </a:cubicBezTo>
                  <a:cubicBezTo>
                    <a:pt x="5486" y="1108"/>
                    <a:pt x="0" y="2479"/>
                    <a:pt x="0" y="9109"/>
                  </a:cubicBezTo>
                  <a:close/>
                </a:path>
              </a:pathLst>
            </a:custGeom>
            <a:solidFill>
              <a:srgbClr val="000000"/>
            </a:solidFill>
            <a:ln w="2286" cap="flat">
              <a:noFill/>
              <a:prstDash val="solid"/>
              <a:miter/>
            </a:ln>
          </p:spPr>
          <p:txBody>
            <a:bodyPr rtlCol="0" anchor="ctr"/>
            <a:lstStyle/>
            <a:p>
              <a:endParaRPr lang="en-US"/>
            </a:p>
          </p:txBody>
        </p:sp>
        <p:sp>
          <p:nvSpPr>
            <p:cNvPr id="106" name="Freeform 919">
              <a:extLst>
                <a:ext uri="{FF2B5EF4-FFF2-40B4-BE49-F238E27FC236}">
                  <a16:creationId xmlns:a16="http://schemas.microsoft.com/office/drawing/2014/main" id="{DBF80CE0-8053-FE34-D346-F6CDB889D1C6}"/>
                </a:ext>
              </a:extLst>
            </p:cNvPr>
            <p:cNvSpPr/>
            <p:nvPr/>
          </p:nvSpPr>
          <p:spPr>
            <a:xfrm>
              <a:off x="2780732" y="1113755"/>
              <a:ext cx="149285" cy="21828"/>
            </a:xfrm>
            <a:custGeom>
              <a:avLst/>
              <a:gdLst>
                <a:gd name="connsiteX0" fmla="*/ 6868 w 149285"/>
                <a:gd name="connsiteY0" fmla="*/ 21015 h 21828"/>
                <a:gd name="connsiteX1" fmla="*/ 17840 w 149285"/>
                <a:gd name="connsiteY1" fmla="*/ 21701 h 21828"/>
                <a:gd name="connsiteX2" fmla="*/ 59446 w 149285"/>
                <a:gd name="connsiteY2" fmla="*/ 20787 h 21828"/>
                <a:gd name="connsiteX3" fmla="*/ 137627 w 149285"/>
                <a:gd name="connsiteY3" fmla="*/ 16901 h 21828"/>
                <a:gd name="connsiteX4" fmla="*/ 149285 w 149285"/>
                <a:gd name="connsiteY4" fmla="*/ 10043 h 21828"/>
                <a:gd name="connsiteX5" fmla="*/ 98308 w 149285"/>
                <a:gd name="connsiteY5" fmla="*/ 1584 h 21828"/>
                <a:gd name="connsiteX6" fmla="*/ 17840 w 149285"/>
                <a:gd name="connsiteY6" fmla="*/ 6842 h 21828"/>
                <a:gd name="connsiteX7" fmla="*/ 7096 w 149285"/>
                <a:gd name="connsiteY7" fmla="*/ 7528 h 21828"/>
                <a:gd name="connsiteX8" fmla="*/ 10 w 149285"/>
                <a:gd name="connsiteY8" fmla="*/ 14157 h 21828"/>
                <a:gd name="connsiteX9" fmla="*/ 6868 w 149285"/>
                <a:gd name="connsiteY9" fmla="*/ 21015 h 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285" h="21828">
                  <a:moveTo>
                    <a:pt x="6868" y="21015"/>
                  </a:moveTo>
                  <a:cubicBezTo>
                    <a:pt x="10297" y="21930"/>
                    <a:pt x="14183" y="21930"/>
                    <a:pt x="17840" y="21701"/>
                  </a:cubicBezTo>
                  <a:cubicBezTo>
                    <a:pt x="31785" y="21473"/>
                    <a:pt x="45501" y="20558"/>
                    <a:pt x="59446" y="20787"/>
                  </a:cubicBezTo>
                  <a:cubicBezTo>
                    <a:pt x="85506" y="21015"/>
                    <a:pt x="111109" y="10500"/>
                    <a:pt x="137627" y="16901"/>
                  </a:cubicBezTo>
                  <a:cubicBezTo>
                    <a:pt x="141742" y="17815"/>
                    <a:pt x="146314" y="15758"/>
                    <a:pt x="149285" y="10043"/>
                  </a:cubicBezTo>
                  <a:cubicBezTo>
                    <a:pt x="132826" y="-2302"/>
                    <a:pt x="115681" y="-702"/>
                    <a:pt x="98308" y="1584"/>
                  </a:cubicBezTo>
                  <a:cubicBezTo>
                    <a:pt x="71561" y="5242"/>
                    <a:pt x="44815" y="6385"/>
                    <a:pt x="17840" y="6842"/>
                  </a:cubicBezTo>
                  <a:cubicBezTo>
                    <a:pt x="14183" y="6842"/>
                    <a:pt x="10525" y="6842"/>
                    <a:pt x="7096" y="7528"/>
                  </a:cubicBezTo>
                  <a:cubicBezTo>
                    <a:pt x="3667" y="8214"/>
                    <a:pt x="-219" y="9128"/>
                    <a:pt x="10" y="14157"/>
                  </a:cubicBezTo>
                  <a:cubicBezTo>
                    <a:pt x="10" y="18044"/>
                    <a:pt x="3210" y="20101"/>
                    <a:pt x="6868" y="21015"/>
                  </a:cubicBezTo>
                  <a:close/>
                </a:path>
              </a:pathLst>
            </a:custGeom>
            <a:solidFill>
              <a:srgbClr val="000000"/>
            </a:solidFill>
            <a:ln w="2286" cap="flat">
              <a:noFill/>
              <a:prstDash val="solid"/>
              <a:miter/>
            </a:ln>
          </p:spPr>
          <p:txBody>
            <a:bodyPr rtlCol="0" anchor="ctr"/>
            <a:lstStyle/>
            <a:p>
              <a:endParaRPr lang="en-US"/>
            </a:p>
          </p:txBody>
        </p:sp>
        <p:sp>
          <p:nvSpPr>
            <p:cNvPr id="107" name="Freeform 920">
              <a:extLst>
                <a:ext uri="{FF2B5EF4-FFF2-40B4-BE49-F238E27FC236}">
                  <a16:creationId xmlns:a16="http://schemas.microsoft.com/office/drawing/2014/main" id="{E00D3F68-9472-603D-A2F7-178779BF3EC8}"/>
                </a:ext>
              </a:extLst>
            </p:cNvPr>
            <p:cNvSpPr/>
            <p:nvPr/>
          </p:nvSpPr>
          <p:spPr>
            <a:xfrm>
              <a:off x="2674443" y="344785"/>
              <a:ext cx="72466" cy="133217"/>
            </a:xfrm>
            <a:custGeom>
              <a:avLst/>
              <a:gdLst>
                <a:gd name="connsiteX0" fmla="*/ 72466 w 72466"/>
                <a:gd name="connsiteY0" fmla="*/ 629 h 133217"/>
                <a:gd name="connsiteX1" fmla="*/ 38405 w 72466"/>
                <a:gd name="connsiteY1" fmla="*/ 15260 h 133217"/>
                <a:gd name="connsiteX2" fmla="*/ 13716 w 72466"/>
                <a:gd name="connsiteY2" fmla="*/ 61208 h 133217"/>
                <a:gd name="connsiteX3" fmla="*/ 0 w 72466"/>
                <a:gd name="connsiteY3" fmla="*/ 133217 h 133217"/>
                <a:gd name="connsiteX4" fmla="*/ 72466 w 72466"/>
                <a:gd name="connsiteY4" fmla="*/ 629 h 133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6" h="133217">
                  <a:moveTo>
                    <a:pt x="72466" y="629"/>
                  </a:moveTo>
                  <a:cubicBezTo>
                    <a:pt x="55093" y="-2343"/>
                    <a:pt x="46177" y="5658"/>
                    <a:pt x="38405" y="15260"/>
                  </a:cubicBezTo>
                  <a:cubicBezTo>
                    <a:pt x="27432" y="28976"/>
                    <a:pt x="19431" y="44520"/>
                    <a:pt x="13716" y="61208"/>
                  </a:cubicBezTo>
                  <a:cubicBezTo>
                    <a:pt x="5715" y="84525"/>
                    <a:pt x="2286" y="108986"/>
                    <a:pt x="0" y="133217"/>
                  </a:cubicBezTo>
                  <a:cubicBezTo>
                    <a:pt x="20574" y="87497"/>
                    <a:pt x="27661" y="35605"/>
                    <a:pt x="72466" y="629"/>
                  </a:cubicBezTo>
                  <a:close/>
                </a:path>
              </a:pathLst>
            </a:custGeom>
            <a:solidFill>
              <a:srgbClr val="000000"/>
            </a:solidFill>
            <a:ln w="2286" cap="flat">
              <a:noFill/>
              <a:prstDash val="solid"/>
              <a:miter/>
            </a:ln>
          </p:spPr>
          <p:txBody>
            <a:bodyPr rtlCol="0" anchor="ctr"/>
            <a:lstStyle/>
            <a:p>
              <a:endParaRPr lang="en-US"/>
            </a:p>
          </p:txBody>
        </p:sp>
        <p:sp>
          <p:nvSpPr>
            <p:cNvPr id="108" name="Freeform 921">
              <a:extLst>
                <a:ext uri="{FF2B5EF4-FFF2-40B4-BE49-F238E27FC236}">
                  <a16:creationId xmlns:a16="http://schemas.microsoft.com/office/drawing/2014/main" id="{735C4365-CAAF-2962-884F-B2E221D9C2A7}"/>
                </a:ext>
              </a:extLst>
            </p:cNvPr>
            <p:cNvSpPr/>
            <p:nvPr/>
          </p:nvSpPr>
          <p:spPr>
            <a:xfrm>
              <a:off x="3556302" y="470964"/>
              <a:ext cx="52326" cy="123167"/>
            </a:xfrm>
            <a:custGeom>
              <a:avLst/>
              <a:gdLst>
                <a:gd name="connsiteX0" fmla="*/ 5109 w 52326"/>
                <a:gd name="connsiteY0" fmla="*/ 12753 h 123167"/>
                <a:gd name="connsiteX1" fmla="*/ 19511 w 52326"/>
                <a:gd name="connsiteY1" fmla="*/ 26012 h 123167"/>
                <a:gd name="connsiteX2" fmla="*/ 33456 w 52326"/>
                <a:gd name="connsiteY2" fmla="*/ 100307 h 123167"/>
                <a:gd name="connsiteX3" fmla="*/ 26369 w 52326"/>
                <a:gd name="connsiteY3" fmla="*/ 123167 h 123167"/>
                <a:gd name="connsiteX4" fmla="*/ 33913 w 52326"/>
                <a:gd name="connsiteY4" fmla="*/ 22583 h 123167"/>
                <a:gd name="connsiteX5" fmla="*/ 13339 w 52326"/>
                <a:gd name="connsiteY5" fmla="*/ 3152 h 123167"/>
                <a:gd name="connsiteX6" fmla="*/ 1680 w 52326"/>
                <a:gd name="connsiteY6" fmla="*/ 2009 h 123167"/>
                <a:gd name="connsiteX7" fmla="*/ 5109 w 52326"/>
                <a:gd name="connsiteY7" fmla="*/ 12753 h 12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26" h="123167">
                  <a:moveTo>
                    <a:pt x="5109" y="12753"/>
                  </a:moveTo>
                  <a:cubicBezTo>
                    <a:pt x="9910" y="17097"/>
                    <a:pt x="15625" y="20754"/>
                    <a:pt x="19511" y="26012"/>
                  </a:cubicBezTo>
                  <a:cubicBezTo>
                    <a:pt x="36656" y="48415"/>
                    <a:pt x="47857" y="71732"/>
                    <a:pt x="33456" y="100307"/>
                  </a:cubicBezTo>
                  <a:cubicBezTo>
                    <a:pt x="30027" y="106937"/>
                    <a:pt x="25226" y="113795"/>
                    <a:pt x="26369" y="123167"/>
                  </a:cubicBezTo>
                  <a:cubicBezTo>
                    <a:pt x="58373" y="89563"/>
                    <a:pt x="60659" y="57330"/>
                    <a:pt x="33913" y="22583"/>
                  </a:cubicBezTo>
                  <a:cubicBezTo>
                    <a:pt x="28198" y="15039"/>
                    <a:pt x="21568" y="8181"/>
                    <a:pt x="13339" y="3152"/>
                  </a:cubicBezTo>
                  <a:cubicBezTo>
                    <a:pt x="9453" y="638"/>
                    <a:pt x="5566" y="-1877"/>
                    <a:pt x="1680" y="2009"/>
                  </a:cubicBezTo>
                  <a:cubicBezTo>
                    <a:pt x="-2435" y="6810"/>
                    <a:pt x="1909" y="9782"/>
                    <a:pt x="5109" y="12753"/>
                  </a:cubicBezTo>
                  <a:close/>
                </a:path>
              </a:pathLst>
            </a:custGeom>
            <a:solidFill>
              <a:srgbClr val="000000"/>
            </a:solidFill>
            <a:ln w="2286" cap="flat">
              <a:noFill/>
              <a:prstDash val="solid"/>
              <a:miter/>
            </a:ln>
          </p:spPr>
          <p:txBody>
            <a:bodyPr rtlCol="0" anchor="ctr"/>
            <a:lstStyle/>
            <a:p>
              <a:endParaRPr lang="en-US"/>
            </a:p>
          </p:txBody>
        </p:sp>
        <p:sp>
          <p:nvSpPr>
            <p:cNvPr id="109" name="Freeform 922">
              <a:extLst>
                <a:ext uri="{FF2B5EF4-FFF2-40B4-BE49-F238E27FC236}">
                  <a16:creationId xmlns:a16="http://schemas.microsoft.com/office/drawing/2014/main" id="{D1047D11-2A5D-48AA-07DE-740D64154DDB}"/>
                </a:ext>
              </a:extLst>
            </p:cNvPr>
            <p:cNvSpPr/>
            <p:nvPr/>
          </p:nvSpPr>
          <p:spPr>
            <a:xfrm>
              <a:off x="2512125" y="1019910"/>
              <a:ext cx="93235" cy="16205"/>
            </a:xfrm>
            <a:custGeom>
              <a:avLst/>
              <a:gdLst>
                <a:gd name="connsiteX0" fmla="*/ 7556 w 93235"/>
                <a:gd name="connsiteY0" fmla="*/ 16104 h 16205"/>
                <a:gd name="connsiteX1" fmla="*/ 49619 w 93235"/>
                <a:gd name="connsiteY1" fmla="*/ 16104 h 16205"/>
                <a:gd name="connsiteX2" fmla="*/ 82080 w 93235"/>
                <a:gd name="connsiteY2" fmla="*/ 15190 h 16205"/>
                <a:gd name="connsiteX3" fmla="*/ 93053 w 93235"/>
                <a:gd name="connsiteY3" fmla="*/ 11304 h 16205"/>
                <a:gd name="connsiteX4" fmla="*/ 83223 w 93235"/>
                <a:gd name="connsiteY4" fmla="*/ 2160 h 16205"/>
                <a:gd name="connsiteX5" fmla="*/ 65849 w 93235"/>
                <a:gd name="connsiteY5" fmla="*/ 102 h 16205"/>
                <a:gd name="connsiteX6" fmla="*/ 19672 w 93235"/>
                <a:gd name="connsiteY6" fmla="*/ 1245 h 16205"/>
                <a:gd name="connsiteX7" fmla="*/ 6642 w 93235"/>
                <a:gd name="connsiteY7" fmla="*/ 2388 h 16205"/>
                <a:gd name="connsiteX8" fmla="*/ 12 w 93235"/>
                <a:gd name="connsiteY8" fmla="*/ 9704 h 16205"/>
                <a:gd name="connsiteX9" fmla="*/ 7556 w 93235"/>
                <a:gd name="connsiteY9" fmla="*/ 16104 h 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35" h="16205">
                  <a:moveTo>
                    <a:pt x="7556" y="16104"/>
                  </a:moveTo>
                  <a:cubicBezTo>
                    <a:pt x="20815" y="16333"/>
                    <a:pt x="33845" y="16104"/>
                    <a:pt x="49619" y="16104"/>
                  </a:cubicBezTo>
                  <a:cubicBezTo>
                    <a:pt x="58534" y="14276"/>
                    <a:pt x="70421" y="15419"/>
                    <a:pt x="82080" y="15190"/>
                  </a:cubicBezTo>
                  <a:cubicBezTo>
                    <a:pt x="86195" y="15190"/>
                    <a:pt x="91910" y="17247"/>
                    <a:pt x="93053" y="11304"/>
                  </a:cubicBezTo>
                  <a:cubicBezTo>
                    <a:pt x="94424" y="4217"/>
                    <a:pt x="87795" y="3303"/>
                    <a:pt x="83223" y="2160"/>
                  </a:cubicBezTo>
                  <a:cubicBezTo>
                    <a:pt x="77508" y="788"/>
                    <a:pt x="71564" y="-355"/>
                    <a:pt x="65849" y="102"/>
                  </a:cubicBezTo>
                  <a:cubicBezTo>
                    <a:pt x="50533" y="1931"/>
                    <a:pt x="35217" y="1474"/>
                    <a:pt x="19672" y="1245"/>
                  </a:cubicBezTo>
                  <a:cubicBezTo>
                    <a:pt x="15329" y="1245"/>
                    <a:pt x="10985" y="1703"/>
                    <a:pt x="6642" y="2388"/>
                  </a:cubicBezTo>
                  <a:cubicBezTo>
                    <a:pt x="2756" y="3074"/>
                    <a:pt x="-216" y="5132"/>
                    <a:pt x="12" y="9704"/>
                  </a:cubicBezTo>
                  <a:cubicBezTo>
                    <a:pt x="241" y="14276"/>
                    <a:pt x="3670" y="16104"/>
                    <a:pt x="7556" y="16104"/>
                  </a:cubicBezTo>
                  <a:close/>
                </a:path>
              </a:pathLst>
            </a:custGeom>
            <a:solidFill>
              <a:srgbClr val="000000"/>
            </a:solidFill>
            <a:ln w="2286" cap="flat">
              <a:noFill/>
              <a:prstDash val="solid"/>
              <a:miter/>
            </a:ln>
          </p:spPr>
          <p:txBody>
            <a:bodyPr rtlCol="0" anchor="ctr"/>
            <a:lstStyle/>
            <a:p>
              <a:endParaRPr lang="en-US"/>
            </a:p>
          </p:txBody>
        </p:sp>
        <p:sp>
          <p:nvSpPr>
            <p:cNvPr id="110" name="Freeform 923">
              <a:extLst>
                <a:ext uri="{FF2B5EF4-FFF2-40B4-BE49-F238E27FC236}">
                  <a16:creationId xmlns:a16="http://schemas.microsoft.com/office/drawing/2014/main" id="{BA24CD23-2048-DE9A-43DD-8F3B19280E5E}"/>
                </a:ext>
              </a:extLst>
            </p:cNvPr>
            <p:cNvSpPr/>
            <p:nvPr/>
          </p:nvSpPr>
          <p:spPr>
            <a:xfrm>
              <a:off x="3224683" y="542320"/>
              <a:ext cx="89785" cy="127248"/>
            </a:xfrm>
            <a:custGeom>
              <a:avLst/>
              <a:gdLst>
                <a:gd name="connsiteX0" fmla="*/ 41148 w 89785"/>
                <a:gd name="connsiteY0" fmla="*/ 70099 h 127248"/>
                <a:gd name="connsiteX1" fmla="*/ 62408 w 89785"/>
                <a:gd name="connsiteY1" fmla="*/ 65527 h 127248"/>
                <a:gd name="connsiteX2" fmla="*/ 80696 w 89785"/>
                <a:gd name="connsiteY2" fmla="*/ 48610 h 127248"/>
                <a:gd name="connsiteX3" fmla="*/ 89154 w 89785"/>
                <a:gd name="connsiteY3" fmla="*/ 12263 h 127248"/>
                <a:gd name="connsiteX4" fmla="*/ 83668 w 89785"/>
                <a:gd name="connsiteY4" fmla="*/ 147 h 127248"/>
                <a:gd name="connsiteX5" fmla="*/ 76581 w 89785"/>
                <a:gd name="connsiteY5" fmla="*/ 10206 h 127248"/>
                <a:gd name="connsiteX6" fmla="*/ 70637 w 89785"/>
                <a:gd name="connsiteY6" fmla="*/ 35352 h 127248"/>
                <a:gd name="connsiteX7" fmla="*/ 42977 w 89785"/>
                <a:gd name="connsiteY7" fmla="*/ 55697 h 127248"/>
                <a:gd name="connsiteX8" fmla="*/ 26746 w 89785"/>
                <a:gd name="connsiteY8" fmla="*/ 69184 h 127248"/>
                <a:gd name="connsiteX9" fmla="*/ 9601 w 89785"/>
                <a:gd name="connsiteY9" fmla="*/ 108732 h 127248"/>
                <a:gd name="connsiteX10" fmla="*/ 0 w 89785"/>
                <a:gd name="connsiteY10" fmla="*/ 123134 h 127248"/>
                <a:gd name="connsiteX11" fmla="*/ 18059 w 89785"/>
                <a:gd name="connsiteY11" fmla="*/ 126792 h 127248"/>
                <a:gd name="connsiteX12" fmla="*/ 18974 w 89785"/>
                <a:gd name="connsiteY12" fmla="*/ 127249 h 127248"/>
                <a:gd name="connsiteX13" fmla="*/ 41148 w 89785"/>
                <a:gd name="connsiteY13" fmla="*/ 70099 h 12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785" h="127248">
                  <a:moveTo>
                    <a:pt x="41148" y="70099"/>
                  </a:moveTo>
                  <a:cubicBezTo>
                    <a:pt x="44577" y="62784"/>
                    <a:pt x="54864" y="65527"/>
                    <a:pt x="62408" y="65527"/>
                  </a:cubicBezTo>
                  <a:cubicBezTo>
                    <a:pt x="73838" y="65298"/>
                    <a:pt x="79324" y="60726"/>
                    <a:pt x="80696" y="48610"/>
                  </a:cubicBezTo>
                  <a:cubicBezTo>
                    <a:pt x="82067" y="36266"/>
                    <a:pt x="86182" y="24379"/>
                    <a:pt x="89154" y="12263"/>
                  </a:cubicBezTo>
                  <a:cubicBezTo>
                    <a:pt x="90526" y="6777"/>
                    <a:pt x="90068" y="1062"/>
                    <a:pt x="83668" y="147"/>
                  </a:cubicBezTo>
                  <a:cubicBezTo>
                    <a:pt x="77038" y="-996"/>
                    <a:pt x="77038" y="4719"/>
                    <a:pt x="76581" y="10206"/>
                  </a:cubicBezTo>
                  <a:cubicBezTo>
                    <a:pt x="76124" y="13863"/>
                    <a:pt x="71323" y="31694"/>
                    <a:pt x="70637" y="35352"/>
                  </a:cubicBezTo>
                  <a:cubicBezTo>
                    <a:pt x="67894" y="53411"/>
                    <a:pt x="67437" y="56383"/>
                    <a:pt x="42977" y="55697"/>
                  </a:cubicBezTo>
                  <a:cubicBezTo>
                    <a:pt x="33833" y="55468"/>
                    <a:pt x="33147" y="57297"/>
                    <a:pt x="26746" y="69184"/>
                  </a:cubicBezTo>
                  <a:cubicBezTo>
                    <a:pt x="20345" y="86101"/>
                    <a:pt x="15773" y="96388"/>
                    <a:pt x="9601" y="108732"/>
                  </a:cubicBezTo>
                  <a:cubicBezTo>
                    <a:pt x="7087" y="113761"/>
                    <a:pt x="4115" y="119476"/>
                    <a:pt x="0" y="123134"/>
                  </a:cubicBezTo>
                  <a:cubicBezTo>
                    <a:pt x="5715" y="123363"/>
                    <a:pt x="9373" y="123363"/>
                    <a:pt x="18059" y="126792"/>
                  </a:cubicBezTo>
                  <a:cubicBezTo>
                    <a:pt x="18288" y="127020"/>
                    <a:pt x="18745" y="127020"/>
                    <a:pt x="18974" y="127249"/>
                  </a:cubicBezTo>
                  <a:cubicBezTo>
                    <a:pt x="24689" y="108504"/>
                    <a:pt x="33147" y="86558"/>
                    <a:pt x="41148" y="70099"/>
                  </a:cubicBezTo>
                  <a:close/>
                </a:path>
              </a:pathLst>
            </a:custGeom>
            <a:solidFill>
              <a:srgbClr val="C1C1C1"/>
            </a:solidFill>
            <a:ln w="2286" cap="flat">
              <a:noFill/>
              <a:prstDash val="solid"/>
              <a:miter/>
            </a:ln>
          </p:spPr>
          <p:txBody>
            <a:bodyPr rtlCol="0" anchor="ctr"/>
            <a:lstStyle/>
            <a:p>
              <a:endParaRPr lang="en-US"/>
            </a:p>
          </p:txBody>
        </p:sp>
        <p:sp>
          <p:nvSpPr>
            <p:cNvPr id="111" name="Freeform 924">
              <a:extLst>
                <a:ext uri="{FF2B5EF4-FFF2-40B4-BE49-F238E27FC236}">
                  <a16:creationId xmlns:a16="http://schemas.microsoft.com/office/drawing/2014/main" id="{7440E1FA-45AF-E20F-6343-0F27DE5249DF}"/>
                </a:ext>
              </a:extLst>
            </p:cNvPr>
            <p:cNvSpPr/>
            <p:nvPr/>
          </p:nvSpPr>
          <p:spPr>
            <a:xfrm>
              <a:off x="3003856" y="721918"/>
              <a:ext cx="212140" cy="202539"/>
            </a:xfrm>
            <a:custGeom>
              <a:avLst/>
              <a:gdLst>
                <a:gd name="connsiteX0" fmla="*/ 177622 w 212140"/>
                <a:gd name="connsiteY0" fmla="*/ 48463 h 202539"/>
                <a:gd name="connsiteX1" fmla="*/ 135560 w 212140"/>
                <a:gd name="connsiteY1" fmla="*/ 70180 h 202539"/>
                <a:gd name="connsiteX2" fmla="*/ 60808 w 212140"/>
                <a:gd name="connsiteY2" fmla="*/ 69723 h 202539"/>
                <a:gd name="connsiteX3" fmla="*/ 38862 w 212140"/>
                <a:gd name="connsiteY3" fmla="*/ 86868 h 202539"/>
                <a:gd name="connsiteX4" fmla="*/ 1143 w 212140"/>
                <a:gd name="connsiteY4" fmla="*/ 177851 h 202539"/>
                <a:gd name="connsiteX5" fmla="*/ 0 w 212140"/>
                <a:gd name="connsiteY5" fmla="*/ 179680 h 202539"/>
                <a:gd name="connsiteX6" fmla="*/ 0 w 212140"/>
                <a:gd name="connsiteY6" fmla="*/ 179680 h 202539"/>
                <a:gd name="connsiteX7" fmla="*/ 229 w 212140"/>
                <a:gd name="connsiteY7" fmla="*/ 183566 h 202539"/>
                <a:gd name="connsiteX8" fmla="*/ 457 w 212140"/>
                <a:gd name="connsiteY8" fmla="*/ 189738 h 202539"/>
                <a:gd name="connsiteX9" fmla="*/ 2515 w 212140"/>
                <a:gd name="connsiteY9" fmla="*/ 196367 h 202539"/>
                <a:gd name="connsiteX10" fmla="*/ 5258 w 212140"/>
                <a:gd name="connsiteY10" fmla="*/ 202540 h 202539"/>
                <a:gd name="connsiteX11" fmla="*/ 5486 w 212140"/>
                <a:gd name="connsiteY11" fmla="*/ 202540 h 202539"/>
                <a:gd name="connsiteX12" fmla="*/ 5486 w 212140"/>
                <a:gd name="connsiteY12" fmla="*/ 202540 h 202539"/>
                <a:gd name="connsiteX13" fmla="*/ 6401 w 212140"/>
                <a:gd name="connsiteY13" fmla="*/ 197282 h 202539"/>
                <a:gd name="connsiteX14" fmla="*/ 6401 w 212140"/>
                <a:gd name="connsiteY14" fmla="*/ 197053 h 202539"/>
                <a:gd name="connsiteX15" fmla="*/ 7315 w 212140"/>
                <a:gd name="connsiteY15" fmla="*/ 194767 h 202539"/>
                <a:gd name="connsiteX16" fmla="*/ 31090 w 212140"/>
                <a:gd name="connsiteY16" fmla="*/ 142875 h 202539"/>
                <a:gd name="connsiteX17" fmla="*/ 48920 w 212140"/>
                <a:gd name="connsiteY17" fmla="*/ 102870 h 202539"/>
                <a:gd name="connsiteX18" fmla="*/ 80924 w 212140"/>
                <a:gd name="connsiteY18" fmla="*/ 82067 h 202539"/>
                <a:gd name="connsiteX19" fmla="*/ 151105 w 212140"/>
                <a:gd name="connsiteY19" fmla="*/ 82525 h 202539"/>
                <a:gd name="connsiteX20" fmla="*/ 176708 w 212140"/>
                <a:gd name="connsiteY20" fmla="*/ 70866 h 202539"/>
                <a:gd name="connsiteX21" fmla="*/ 207112 w 212140"/>
                <a:gd name="connsiteY21" fmla="*/ 24689 h 202539"/>
                <a:gd name="connsiteX22" fmla="*/ 207569 w 212140"/>
                <a:gd name="connsiteY22" fmla="*/ 23317 h 202539"/>
                <a:gd name="connsiteX23" fmla="*/ 207569 w 212140"/>
                <a:gd name="connsiteY23" fmla="*/ 23089 h 202539"/>
                <a:gd name="connsiteX24" fmla="*/ 208026 w 212140"/>
                <a:gd name="connsiteY24" fmla="*/ 22174 h 202539"/>
                <a:gd name="connsiteX25" fmla="*/ 208026 w 212140"/>
                <a:gd name="connsiteY25" fmla="*/ 21946 h 202539"/>
                <a:gd name="connsiteX26" fmla="*/ 208483 w 212140"/>
                <a:gd name="connsiteY26" fmla="*/ 21031 h 202539"/>
                <a:gd name="connsiteX27" fmla="*/ 208483 w 212140"/>
                <a:gd name="connsiteY27" fmla="*/ 21031 h 202539"/>
                <a:gd name="connsiteX28" fmla="*/ 209169 w 212140"/>
                <a:gd name="connsiteY28" fmla="*/ 20117 h 202539"/>
                <a:gd name="connsiteX29" fmla="*/ 209169 w 212140"/>
                <a:gd name="connsiteY29" fmla="*/ 20117 h 202539"/>
                <a:gd name="connsiteX30" fmla="*/ 212141 w 212140"/>
                <a:gd name="connsiteY30" fmla="*/ 17831 h 202539"/>
                <a:gd name="connsiteX31" fmla="*/ 212141 w 212140"/>
                <a:gd name="connsiteY31" fmla="*/ 17831 h 202539"/>
                <a:gd name="connsiteX32" fmla="*/ 199568 w 212140"/>
                <a:gd name="connsiteY32" fmla="*/ 0 h 202539"/>
                <a:gd name="connsiteX33" fmla="*/ 198653 w 212140"/>
                <a:gd name="connsiteY33" fmla="*/ 3886 h 202539"/>
                <a:gd name="connsiteX34" fmla="*/ 191338 w 212140"/>
                <a:gd name="connsiteY34" fmla="*/ 24689 h 202539"/>
                <a:gd name="connsiteX35" fmla="*/ 177622 w 212140"/>
                <a:gd name="connsiteY35" fmla="*/ 48463 h 20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2140" h="202539">
                  <a:moveTo>
                    <a:pt x="177622" y="48463"/>
                  </a:moveTo>
                  <a:cubicBezTo>
                    <a:pt x="163906" y="69952"/>
                    <a:pt x="154762" y="72009"/>
                    <a:pt x="135560" y="70180"/>
                  </a:cubicBezTo>
                  <a:cubicBezTo>
                    <a:pt x="110642" y="67894"/>
                    <a:pt x="85725" y="69952"/>
                    <a:pt x="60808" y="69723"/>
                  </a:cubicBezTo>
                  <a:cubicBezTo>
                    <a:pt x="43663" y="69723"/>
                    <a:pt x="43434" y="70180"/>
                    <a:pt x="38862" y="86868"/>
                  </a:cubicBezTo>
                  <a:cubicBezTo>
                    <a:pt x="31090" y="115443"/>
                    <a:pt x="12116" y="150647"/>
                    <a:pt x="1143" y="177851"/>
                  </a:cubicBezTo>
                  <a:cubicBezTo>
                    <a:pt x="914" y="178308"/>
                    <a:pt x="457" y="179222"/>
                    <a:pt x="0" y="179680"/>
                  </a:cubicBezTo>
                  <a:lnTo>
                    <a:pt x="0" y="179680"/>
                  </a:lnTo>
                  <a:cubicBezTo>
                    <a:pt x="0" y="181051"/>
                    <a:pt x="229" y="182194"/>
                    <a:pt x="229" y="183566"/>
                  </a:cubicBezTo>
                  <a:cubicBezTo>
                    <a:pt x="229" y="185623"/>
                    <a:pt x="229" y="187681"/>
                    <a:pt x="457" y="189738"/>
                  </a:cubicBezTo>
                  <a:cubicBezTo>
                    <a:pt x="1143" y="192024"/>
                    <a:pt x="1600" y="194081"/>
                    <a:pt x="2515" y="196367"/>
                  </a:cubicBezTo>
                  <a:cubicBezTo>
                    <a:pt x="3658" y="198425"/>
                    <a:pt x="4572" y="200482"/>
                    <a:pt x="5258" y="202540"/>
                  </a:cubicBezTo>
                  <a:cubicBezTo>
                    <a:pt x="5258" y="202540"/>
                    <a:pt x="5486" y="202540"/>
                    <a:pt x="5486" y="202540"/>
                  </a:cubicBezTo>
                  <a:cubicBezTo>
                    <a:pt x="5486" y="202540"/>
                    <a:pt x="5486" y="202540"/>
                    <a:pt x="5486" y="202540"/>
                  </a:cubicBezTo>
                  <a:cubicBezTo>
                    <a:pt x="5486" y="201168"/>
                    <a:pt x="5715" y="199339"/>
                    <a:pt x="6401" y="197282"/>
                  </a:cubicBezTo>
                  <a:cubicBezTo>
                    <a:pt x="6401" y="197282"/>
                    <a:pt x="6401" y="197053"/>
                    <a:pt x="6401" y="197053"/>
                  </a:cubicBezTo>
                  <a:cubicBezTo>
                    <a:pt x="6629" y="196367"/>
                    <a:pt x="6858" y="195682"/>
                    <a:pt x="7315" y="194767"/>
                  </a:cubicBezTo>
                  <a:cubicBezTo>
                    <a:pt x="14630" y="177165"/>
                    <a:pt x="23089" y="160020"/>
                    <a:pt x="31090" y="142875"/>
                  </a:cubicBezTo>
                  <a:cubicBezTo>
                    <a:pt x="37262" y="129616"/>
                    <a:pt x="44348" y="116586"/>
                    <a:pt x="48920" y="102870"/>
                  </a:cubicBezTo>
                  <a:cubicBezTo>
                    <a:pt x="54407" y="86639"/>
                    <a:pt x="65380" y="81839"/>
                    <a:pt x="80924" y="82067"/>
                  </a:cubicBezTo>
                  <a:cubicBezTo>
                    <a:pt x="104242" y="82296"/>
                    <a:pt x="127787" y="81610"/>
                    <a:pt x="151105" y="82525"/>
                  </a:cubicBezTo>
                  <a:cubicBezTo>
                    <a:pt x="165278" y="82982"/>
                    <a:pt x="167564" y="81839"/>
                    <a:pt x="176708" y="70866"/>
                  </a:cubicBezTo>
                  <a:cubicBezTo>
                    <a:pt x="188366" y="53492"/>
                    <a:pt x="197053" y="40462"/>
                    <a:pt x="207112" y="24689"/>
                  </a:cubicBezTo>
                  <a:cubicBezTo>
                    <a:pt x="207340" y="24232"/>
                    <a:pt x="207569" y="23774"/>
                    <a:pt x="207569" y="23317"/>
                  </a:cubicBezTo>
                  <a:cubicBezTo>
                    <a:pt x="207569" y="23317"/>
                    <a:pt x="207569" y="23089"/>
                    <a:pt x="207569" y="23089"/>
                  </a:cubicBezTo>
                  <a:cubicBezTo>
                    <a:pt x="207797" y="22860"/>
                    <a:pt x="207797" y="22403"/>
                    <a:pt x="208026" y="22174"/>
                  </a:cubicBezTo>
                  <a:cubicBezTo>
                    <a:pt x="208026" y="22174"/>
                    <a:pt x="208026" y="21946"/>
                    <a:pt x="208026" y="21946"/>
                  </a:cubicBezTo>
                  <a:cubicBezTo>
                    <a:pt x="208255" y="21717"/>
                    <a:pt x="208483" y="21260"/>
                    <a:pt x="208483" y="21031"/>
                  </a:cubicBezTo>
                  <a:cubicBezTo>
                    <a:pt x="208483" y="21031"/>
                    <a:pt x="208483" y="21031"/>
                    <a:pt x="208483" y="21031"/>
                  </a:cubicBezTo>
                  <a:cubicBezTo>
                    <a:pt x="208712" y="20803"/>
                    <a:pt x="208940" y="20345"/>
                    <a:pt x="209169" y="20117"/>
                  </a:cubicBezTo>
                  <a:cubicBezTo>
                    <a:pt x="209169" y="20117"/>
                    <a:pt x="209169" y="20117"/>
                    <a:pt x="209169" y="20117"/>
                  </a:cubicBezTo>
                  <a:cubicBezTo>
                    <a:pt x="210083" y="18974"/>
                    <a:pt x="210998" y="18059"/>
                    <a:pt x="212141" y="17831"/>
                  </a:cubicBezTo>
                  <a:lnTo>
                    <a:pt x="212141" y="17831"/>
                  </a:lnTo>
                  <a:cubicBezTo>
                    <a:pt x="209626" y="14173"/>
                    <a:pt x="202997" y="7772"/>
                    <a:pt x="199568" y="0"/>
                  </a:cubicBezTo>
                  <a:cubicBezTo>
                    <a:pt x="199339" y="914"/>
                    <a:pt x="199111" y="2286"/>
                    <a:pt x="198653" y="3886"/>
                  </a:cubicBezTo>
                  <a:cubicBezTo>
                    <a:pt x="197053" y="10516"/>
                    <a:pt x="193853" y="20803"/>
                    <a:pt x="191338" y="24689"/>
                  </a:cubicBezTo>
                  <a:cubicBezTo>
                    <a:pt x="186995" y="32004"/>
                    <a:pt x="182423" y="41148"/>
                    <a:pt x="177622" y="48463"/>
                  </a:cubicBezTo>
                  <a:close/>
                </a:path>
              </a:pathLst>
            </a:custGeom>
            <a:solidFill>
              <a:srgbClr val="C1C1C1"/>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22904997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2136586-0B51-E8F4-D5AD-58FD9899AF64}"/>
              </a:ext>
            </a:extLst>
          </p:cNvPr>
          <p:cNvSpPr>
            <a:spLocks noGrp="1"/>
          </p:cNvSpPr>
          <p:nvPr>
            <p:ph type="body" sz="quarter" idx="23"/>
          </p:nvPr>
        </p:nvSpPr>
        <p:spPr>
          <a:xfrm>
            <a:off x="664499" y="452855"/>
            <a:ext cx="4088025" cy="5920933"/>
          </a:xfrm>
        </p:spPr>
        <p:txBody>
          <a:bodyPr>
            <a:normAutofit fontScale="92500" lnSpcReduction="20000"/>
          </a:bodyPr>
          <a:lstStyle/>
          <a:p>
            <a:pPr>
              <a:lnSpc>
                <a:spcPct val="100000"/>
              </a:lnSpc>
              <a:spcBef>
                <a:spcPts val="0"/>
              </a:spcBef>
            </a:pPr>
            <a:r>
              <a:rPr lang="en-IE" sz="3200" dirty="0"/>
              <a:t>Die Rolle des KMZ </a:t>
            </a:r>
          </a:p>
          <a:p>
            <a:pPr>
              <a:lnSpc>
                <a:spcPct val="100000"/>
              </a:lnSpc>
              <a:spcBef>
                <a:spcPts val="0"/>
              </a:spcBef>
            </a:pPr>
            <a:r>
              <a:rPr lang="en-IE" sz="4000" b="1" dirty="0"/>
              <a:t>PR-Beauftragter und Kommunikator</a:t>
            </a:r>
            <a:endParaRPr lang="en-IE" sz="4000" dirty="0"/>
          </a:p>
          <a:p>
            <a:pPr>
              <a:lnSpc>
                <a:spcPct val="100000"/>
              </a:lnSpc>
              <a:spcBef>
                <a:spcPts val="0"/>
              </a:spcBef>
            </a:pPr>
            <a:endParaRPr lang="en-IE" dirty="0"/>
          </a:p>
          <a:p>
            <a:pPr>
              <a:lnSpc>
                <a:spcPct val="120000"/>
              </a:lnSpc>
            </a:pPr>
            <a:r>
              <a:rPr lang="en-US" sz="2000" dirty="0">
                <a:solidFill>
                  <a:srgbClr val="4D4D4C"/>
                </a:solidFill>
              </a:rPr>
              <a:t>Sie verwalten den Krisenkommunikationsplan und arbeiten mit Vertretern der Medien und der Öffentlichkeitsarbeit zusammen und kommunizieren mit ihnen. Sie müssen in der Lage sein, die richtigen Informationen zum richtigen Zeitpunkt zu verstehen, zu filtern und weiterzugeben, wenn sie im Namen der Region mit der Regierung, den öffentlichen Medien, Unternehmen, Gemeinden, Touristen und regionalen Interessengruppen sprechen</a:t>
            </a:r>
          </a:p>
        </p:txBody>
      </p:sp>
      <p:sp>
        <p:nvSpPr>
          <p:cNvPr id="58" name="Text Placeholder 5">
            <a:extLst>
              <a:ext uri="{FF2B5EF4-FFF2-40B4-BE49-F238E27FC236}">
                <a16:creationId xmlns:a16="http://schemas.microsoft.com/office/drawing/2014/main" id="{C9C09F58-7396-7BDD-420B-7C4D044B51E8}"/>
              </a:ext>
            </a:extLst>
          </p:cNvPr>
          <p:cNvSpPr txBox="1">
            <a:spLocks/>
          </p:cNvSpPr>
          <p:nvPr/>
        </p:nvSpPr>
        <p:spPr>
          <a:xfrm>
            <a:off x="5589116" y="479792"/>
            <a:ext cx="6268978" cy="4746013"/>
          </a:xfrm>
          <a:prstGeom prst="rect">
            <a:avLst/>
          </a:prstGeom>
          <a:noFill/>
        </p:spPr>
        <p:txBody>
          <a:bodyPr vert="horz" lIns="91440" tIns="45720" rIns="91440" bIns="45720" rtlCol="0" anchor="t">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F2795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3200" dirty="0"/>
              <a:t>Die Rolle des KMZ </a:t>
            </a:r>
          </a:p>
          <a:p>
            <a:pPr>
              <a:lnSpc>
                <a:spcPct val="100000"/>
              </a:lnSpc>
              <a:spcBef>
                <a:spcPts val="0"/>
              </a:spcBef>
            </a:pPr>
            <a:r>
              <a:rPr lang="en-IE" sz="5200" b="1" dirty="0" err="1"/>
              <a:t>Regierungsbeauftragter</a:t>
            </a:r>
            <a:endParaRPr lang="en-IE" sz="5200" dirty="0"/>
          </a:p>
          <a:p>
            <a:pPr>
              <a:lnSpc>
                <a:spcPct val="120000"/>
              </a:lnSpc>
            </a:pPr>
            <a:endParaRPr lang="en-IE" sz="2200" dirty="0">
              <a:solidFill>
                <a:srgbClr val="4D4D4C"/>
              </a:solidFill>
            </a:endParaRPr>
          </a:p>
          <a:p>
            <a:pPr>
              <a:lnSpc>
                <a:spcPct val="120000"/>
              </a:lnSpc>
            </a:pPr>
            <a:r>
              <a:rPr lang="en-US" sz="2200" dirty="0">
                <a:solidFill>
                  <a:srgbClr val="4D4D4C"/>
                </a:solidFill>
              </a:rPr>
              <a:t>Arbeitet eng zwischen dem Krisenmanagementzentrum und der Regierung (einschließlich der lokalen Regierung) zusammen. Diese Person hält die Region auf dem Laufenden und unterstützt sie aus Sicht der Regierung, z. B. durch Ressourcen, Finanzierung, Beratung, Erkenntnisse und Leitlinien. Sie kommuniziert auch im Namen der Region mit der Regierung, damit die Region bei Gesprächen und Entscheidungsfindungen der Regierung im Zusammenhang mit Krisen eine Stimme hat.</a:t>
            </a:r>
          </a:p>
        </p:txBody>
      </p:sp>
      <p:grpSp>
        <p:nvGrpSpPr>
          <p:cNvPr id="2" name="Graphic 4">
            <a:extLst>
              <a:ext uri="{FF2B5EF4-FFF2-40B4-BE49-F238E27FC236}">
                <a16:creationId xmlns:a16="http://schemas.microsoft.com/office/drawing/2014/main" id="{D1E7E948-BFEF-8A22-ABA1-11728EF5E877}"/>
              </a:ext>
            </a:extLst>
          </p:cNvPr>
          <p:cNvGrpSpPr/>
          <p:nvPr/>
        </p:nvGrpSpPr>
        <p:grpSpPr>
          <a:xfrm>
            <a:off x="8528077" y="4867357"/>
            <a:ext cx="2275962" cy="1548851"/>
            <a:chOff x="6591813" y="1805324"/>
            <a:chExt cx="1347806" cy="1115127"/>
          </a:xfrm>
        </p:grpSpPr>
        <p:sp>
          <p:nvSpPr>
            <p:cNvPr id="3" name="Freeform 830">
              <a:extLst>
                <a:ext uri="{FF2B5EF4-FFF2-40B4-BE49-F238E27FC236}">
                  <a16:creationId xmlns:a16="http://schemas.microsoft.com/office/drawing/2014/main" id="{CB2B251E-1883-22A8-9423-F8683C61C21A}"/>
                </a:ext>
              </a:extLst>
            </p:cNvPr>
            <p:cNvSpPr/>
            <p:nvPr/>
          </p:nvSpPr>
          <p:spPr>
            <a:xfrm>
              <a:off x="7744265" y="1889559"/>
              <a:ext cx="4150" cy="721"/>
            </a:xfrm>
            <a:custGeom>
              <a:avLst/>
              <a:gdLst>
                <a:gd name="connsiteX0" fmla="*/ 0 w 4150"/>
                <a:gd name="connsiteY0" fmla="*/ 0 h 721"/>
                <a:gd name="connsiteX1" fmla="*/ 4151 w 4150"/>
                <a:gd name="connsiteY1" fmla="*/ 722 h 721"/>
                <a:gd name="connsiteX2" fmla="*/ 0 w 4150"/>
                <a:gd name="connsiteY2" fmla="*/ 0 h 721"/>
              </a:gdLst>
              <a:ahLst/>
              <a:cxnLst>
                <a:cxn ang="0">
                  <a:pos x="connsiteX0" y="connsiteY0"/>
                </a:cxn>
                <a:cxn ang="0">
                  <a:pos x="connsiteX1" y="connsiteY1"/>
                </a:cxn>
                <a:cxn ang="0">
                  <a:pos x="connsiteX2" y="connsiteY2"/>
                </a:cxn>
              </a:cxnLst>
              <a:rect l="l" t="t" r="r" b="b"/>
              <a:pathLst>
                <a:path w="4150" h="721">
                  <a:moveTo>
                    <a:pt x="0" y="0"/>
                  </a:moveTo>
                  <a:cubicBezTo>
                    <a:pt x="1444" y="180"/>
                    <a:pt x="2707" y="542"/>
                    <a:pt x="4151" y="722"/>
                  </a:cubicBezTo>
                  <a:cubicBezTo>
                    <a:pt x="2887" y="542"/>
                    <a:pt x="1444" y="180"/>
                    <a:pt x="0" y="0"/>
                  </a:cubicBezTo>
                  <a:close/>
                </a:path>
              </a:pathLst>
            </a:custGeom>
            <a:solidFill>
              <a:srgbClr val="FFFFFF"/>
            </a:solidFill>
            <a:ln w="1804" cap="flat">
              <a:noFill/>
              <a:prstDash val="solid"/>
              <a:miter/>
            </a:ln>
          </p:spPr>
          <p:txBody>
            <a:bodyPr rtlCol="0" anchor="ctr"/>
            <a:lstStyle/>
            <a:p>
              <a:endParaRPr lang="en-US"/>
            </a:p>
          </p:txBody>
        </p:sp>
        <p:sp>
          <p:nvSpPr>
            <p:cNvPr id="4" name="Freeform 831">
              <a:extLst>
                <a:ext uri="{FF2B5EF4-FFF2-40B4-BE49-F238E27FC236}">
                  <a16:creationId xmlns:a16="http://schemas.microsoft.com/office/drawing/2014/main" id="{A93941F2-85D3-A5F4-97EF-9988D10B9A54}"/>
                </a:ext>
              </a:extLst>
            </p:cNvPr>
            <p:cNvSpPr/>
            <p:nvPr/>
          </p:nvSpPr>
          <p:spPr>
            <a:xfrm>
              <a:off x="7691206" y="2470504"/>
              <a:ext cx="361" cy="4331"/>
            </a:xfrm>
            <a:custGeom>
              <a:avLst/>
              <a:gdLst>
                <a:gd name="connsiteX0" fmla="*/ 0 w 361"/>
                <a:gd name="connsiteY0" fmla="*/ 0 h 4331"/>
                <a:gd name="connsiteX1" fmla="*/ 361 w 361"/>
                <a:gd name="connsiteY1" fmla="*/ 4331 h 4331"/>
                <a:gd name="connsiteX2" fmla="*/ 0 w 361"/>
                <a:gd name="connsiteY2" fmla="*/ 0 h 4331"/>
              </a:gdLst>
              <a:ahLst/>
              <a:cxnLst>
                <a:cxn ang="0">
                  <a:pos x="connsiteX0" y="connsiteY0"/>
                </a:cxn>
                <a:cxn ang="0">
                  <a:pos x="connsiteX1" y="connsiteY1"/>
                </a:cxn>
                <a:cxn ang="0">
                  <a:pos x="connsiteX2" y="connsiteY2"/>
                </a:cxn>
              </a:cxnLst>
              <a:rect l="l" t="t" r="r" b="b"/>
              <a:pathLst>
                <a:path w="361" h="4331">
                  <a:moveTo>
                    <a:pt x="0" y="0"/>
                  </a:moveTo>
                  <a:cubicBezTo>
                    <a:pt x="181" y="1444"/>
                    <a:pt x="361" y="2888"/>
                    <a:pt x="361" y="4331"/>
                  </a:cubicBezTo>
                  <a:cubicBezTo>
                    <a:pt x="361" y="2888"/>
                    <a:pt x="181" y="1444"/>
                    <a:pt x="0" y="0"/>
                  </a:cubicBezTo>
                  <a:close/>
                </a:path>
              </a:pathLst>
            </a:custGeom>
            <a:solidFill>
              <a:srgbClr val="FFFFFF"/>
            </a:solidFill>
            <a:ln w="1804" cap="flat">
              <a:noFill/>
              <a:prstDash val="solid"/>
              <a:miter/>
            </a:ln>
          </p:spPr>
          <p:txBody>
            <a:bodyPr rtlCol="0" anchor="ctr"/>
            <a:lstStyle/>
            <a:p>
              <a:endParaRPr lang="en-US"/>
            </a:p>
          </p:txBody>
        </p:sp>
        <p:sp>
          <p:nvSpPr>
            <p:cNvPr id="5" name="Freeform 832">
              <a:extLst>
                <a:ext uri="{FF2B5EF4-FFF2-40B4-BE49-F238E27FC236}">
                  <a16:creationId xmlns:a16="http://schemas.microsoft.com/office/drawing/2014/main" id="{22C63D0B-C874-9A7F-A02F-81D07BAFF4CA}"/>
                </a:ext>
              </a:extLst>
            </p:cNvPr>
            <p:cNvSpPr/>
            <p:nvPr/>
          </p:nvSpPr>
          <p:spPr>
            <a:xfrm>
              <a:off x="7690665" y="2465631"/>
              <a:ext cx="541" cy="4331"/>
            </a:xfrm>
            <a:custGeom>
              <a:avLst/>
              <a:gdLst>
                <a:gd name="connsiteX0" fmla="*/ 0 w 541"/>
                <a:gd name="connsiteY0" fmla="*/ 0 h 4331"/>
                <a:gd name="connsiteX1" fmla="*/ 541 w 541"/>
                <a:gd name="connsiteY1" fmla="*/ 4331 h 4331"/>
                <a:gd name="connsiteX2" fmla="*/ 0 w 541"/>
                <a:gd name="connsiteY2" fmla="*/ 0 h 4331"/>
              </a:gdLst>
              <a:ahLst/>
              <a:cxnLst>
                <a:cxn ang="0">
                  <a:pos x="connsiteX0" y="connsiteY0"/>
                </a:cxn>
                <a:cxn ang="0">
                  <a:pos x="connsiteX1" y="connsiteY1"/>
                </a:cxn>
                <a:cxn ang="0">
                  <a:pos x="connsiteX2" y="connsiteY2"/>
                </a:cxn>
              </a:cxnLst>
              <a:rect l="l" t="t" r="r" b="b"/>
              <a:pathLst>
                <a:path w="541" h="4331">
                  <a:moveTo>
                    <a:pt x="0" y="0"/>
                  </a:moveTo>
                  <a:cubicBezTo>
                    <a:pt x="180" y="1444"/>
                    <a:pt x="361" y="2888"/>
                    <a:pt x="541" y="4331"/>
                  </a:cubicBezTo>
                  <a:cubicBezTo>
                    <a:pt x="361" y="2888"/>
                    <a:pt x="180" y="1444"/>
                    <a:pt x="0" y="0"/>
                  </a:cubicBezTo>
                  <a:close/>
                </a:path>
              </a:pathLst>
            </a:custGeom>
            <a:solidFill>
              <a:srgbClr val="FFFFFF"/>
            </a:solidFill>
            <a:ln w="1804" cap="flat">
              <a:noFill/>
              <a:prstDash val="solid"/>
              <a:miter/>
            </a:ln>
          </p:spPr>
          <p:txBody>
            <a:bodyPr rtlCol="0" anchor="ctr"/>
            <a:lstStyle/>
            <a:p>
              <a:endParaRPr lang="en-US"/>
            </a:p>
          </p:txBody>
        </p:sp>
        <p:sp>
          <p:nvSpPr>
            <p:cNvPr id="7" name="Freeform 833">
              <a:extLst>
                <a:ext uri="{FF2B5EF4-FFF2-40B4-BE49-F238E27FC236}">
                  <a16:creationId xmlns:a16="http://schemas.microsoft.com/office/drawing/2014/main" id="{05099867-3EC4-33BB-4CD3-76D03678414F}"/>
                </a:ext>
              </a:extLst>
            </p:cNvPr>
            <p:cNvSpPr/>
            <p:nvPr/>
          </p:nvSpPr>
          <p:spPr>
            <a:xfrm>
              <a:off x="7685972" y="2447223"/>
              <a:ext cx="1443" cy="4150"/>
            </a:xfrm>
            <a:custGeom>
              <a:avLst/>
              <a:gdLst>
                <a:gd name="connsiteX0" fmla="*/ 0 w 1443"/>
                <a:gd name="connsiteY0" fmla="*/ 0 h 4150"/>
                <a:gd name="connsiteX1" fmla="*/ 1444 w 1443"/>
                <a:gd name="connsiteY1" fmla="*/ 4151 h 4150"/>
                <a:gd name="connsiteX2" fmla="*/ 0 w 1443"/>
                <a:gd name="connsiteY2" fmla="*/ 0 h 4150"/>
              </a:gdLst>
              <a:ahLst/>
              <a:cxnLst>
                <a:cxn ang="0">
                  <a:pos x="connsiteX0" y="connsiteY0"/>
                </a:cxn>
                <a:cxn ang="0">
                  <a:pos x="connsiteX1" y="connsiteY1"/>
                </a:cxn>
                <a:cxn ang="0">
                  <a:pos x="connsiteX2" y="connsiteY2"/>
                </a:cxn>
              </a:cxnLst>
              <a:rect l="l" t="t" r="r" b="b"/>
              <a:pathLst>
                <a:path w="1443" h="4150">
                  <a:moveTo>
                    <a:pt x="0" y="0"/>
                  </a:moveTo>
                  <a:cubicBezTo>
                    <a:pt x="542" y="1444"/>
                    <a:pt x="902" y="2888"/>
                    <a:pt x="1444" y="4151"/>
                  </a:cubicBezTo>
                  <a:cubicBezTo>
                    <a:pt x="902" y="2707"/>
                    <a:pt x="542" y="1263"/>
                    <a:pt x="0" y="0"/>
                  </a:cubicBezTo>
                  <a:close/>
                </a:path>
              </a:pathLst>
            </a:custGeom>
            <a:solidFill>
              <a:srgbClr val="FFFFFF"/>
            </a:solidFill>
            <a:ln w="1804" cap="flat">
              <a:noFill/>
              <a:prstDash val="solid"/>
              <a:miter/>
            </a:ln>
          </p:spPr>
          <p:txBody>
            <a:bodyPr rtlCol="0" anchor="ctr"/>
            <a:lstStyle/>
            <a:p>
              <a:endParaRPr lang="en-US"/>
            </a:p>
          </p:txBody>
        </p:sp>
        <p:sp>
          <p:nvSpPr>
            <p:cNvPr id="8" name="Freeform 834">
              <a:extLst>
                <a:ext uri="{FF2B5EF4-FFF2-40B4-BE49-F238E27FC236}">
                  <a16:creationId xmlns:a16="http://schemas.microsoft.com/office/drawing/2014/main" id="{472F3DA0-B7B1-1799-B57F-9B5DCC5B6627}"/>
                </a:ext>
              </a:extLst>
            </p:cNvPr>
            <p:cNvSpPr/>
            <p:nvPr/>
          </p:nvSpPr>
          <p:spPr>
            <a:xfrm>
              <a:off x="7691567" y="2475196"/>
              <a:ext cx="180" cy="4692"/>
            </a:xfrm>
            <a:custGeom>
              <a:avLst/>
              <a:gdLst>
                <a:gd name="connsiteX0" fmla="*/ 0 w 180"/>
                <a:gd name="connsiteY0" fmla="*/ 0 h 4692"/>
                <a:gd name="connsiteX1" fmla="*/ 180 w 180"/>
                <a:gd name="connsiteY1" fmla="*/ 4692 h 4692"/>
                <a:gd name="connsiteX2" fmla="*/ 0 w 180"/>
                <a:gd name="connsiteY2" fmla="*/ 0 h 4692"/>
              </a:gdLst>
              <a:ahLst/>
              <a:cxnLst>
                <a:cxn ang="0">
                  <a:pos x="connsiteX0" y="connsiteY0"/>
                </a:cxn>
                <a:cxn ang="0">
                  <a:pos x="connsiteX1" y="connsiteY1"/>
                </a:cxn>
                <a:cxn ang="0">
                  <a:pos x="connsiteX2" y="connsiteY2"/>
                </a:cxn>
              </a:cxnLst>
              <a:rect l="l" t="t" r="r" b="b"/>
              <a:pathLst>
                <a:path w="180" h="4692">
                  <a:moveTo>
                    <a:pt x="0" y="0"/>
                  </a:moveTo>
                  <a:cubicBezTo>
                    <a:pt x="180" y="1444"/>
                    <a:pt x="180" y="3068"/>
                    <a:pt x="180" y="4692"/>
                  </a:cubicBezTo>
                  <a:cubicBezTo>
                    <a:pt x="180" y="3068"/>
                    <a:pt x="180" y="1624"/>
                    <a:pt x="0" y="0"/>
                  </a:cubicBezTo>
                  <a:close/>
                </a:path>
              </a:pathLst>
            </a:custGeom>
            <a:solidFill>
              <a:srgbClr val="FFFFFF"/>
            </a:solidFill>
            <a:ln w="1804" cap="flat">
              <a:noFill/>
              <a:prstDash val="solid"/>
              <a:miter/>
            </a:ln>
          </p:spPr>
          <p:txBody>
            <a:bodyPr rtlCol="0" anchor="ctr"/>
            <a:lstStyle/>
            <a:p>
              <a:endParaRPr lang="en-US"/>
            </a:p>
          </p:txBody>
        </p:sp>
        <p:sp>
          <p:nvSpPr>
            <p:cNvPr id="9" name="Freeform 835">
              <a:extLst>
                <a:ext uri="{FF2B5EF4-FFF2-40B4-BE49-F238E27FC236}">
                  <a16:creationId xmlns:a16="http://schemas.microsoft.com/office/drawing/2014/main" id="{4B7C58EF-0DD9-2F45-D045-C253379DC48E}"/>
                </a:ext>
              </a:extLst>
            </p:cNvPr>
            <p:cNvSpPr/>
            <p:nvPr/>
          </p:nvSpPr>
          <p:spPr>
            <a:xfrm>
              <a:off x="7688679" y="2456246"/>
              <a:ext cx="1804" cy="9023"/>
            </a:xfrm>
            <a:custGeom>
              <a:avLst/>
              <a:gdLst>
                <a:gd name="connsiteX0" fmla="*/ 0 w 1804"/>
                <a:gd name="connsiteY0" fmla="*/ 0 h 9023"/>
                <a:gd name="connsiteX1" fmla="*/ 1805 w 1804"/>
                <a:gd name="connsiteY1" fmla="*/ 9024 h 9023"/>
                <a:gd name="connsiteX2" fmla="*/ 0 w 1804"/>
                <a:gd name="connsiteY2" fmla="*/ 0 h 9023"/>
              </a:gdLst>
              <a:ahLst/>
              <a:cxnLst>
                <a:cxn ang="0">
                  <a:pos x="connsiteX0" y="connsiteY0"/>
                </a:cxn>
                <a:cxn ang="0">
                  <a:pos x="connsiteX1" y="connsiteY1"/>
                </a:cxn>
                <a:cxn ang="0">
                  <a:pos x="connsiteX2" y="connsiteY2"/>
                </a:cxn>
              </a:cxnLst>
              <a:rect l="l" t="t" r="r" b="b"/>
              <a:pathLst>
                <a:path w="1804" h="9023">
                  <a:moveTo>
                    <a:pt x="0" y="0"/>
                  </a:moveTo>
                  <a:cubicBezTo>
                    <a:pt x="722" y="2888"/>
                    <a:pt x="1263" y="5956"/>
                    <a:pt x="1805" y="9024"/>
                  </a:cubicBezTo>
                  <a:cubicBezTo>
                    <a:pt x="1444" y="5956"/>
                    <a:pt x="722" y="2888"/>
                    <a:pt x="0" y="0"/>
                  </a:cubicBezTo>
                  <a:close/>
                </a:path>
              </a:pathLst>
            </a:custGeom>
            <a:solidFill>
              <a:srgbClr val="FFFFFF"/>
            </a:solidFill>
            <a:ln w="1804" cap="flat">
              <a:noFill/>
              <a:prstDash val="solid"/>
              <a:miter/>
            </a:ln>
          </p:spPr>
          <p:txBody>
            <a:bodyPr rtlCol="0" anchor="ctr"/>
            <a:lstStyle/>
            <a:p>
              <a:endParaRPr lang="en-US"/>
            </a:p>
          </p:txBody>
        </p:sp>
        <p:sp>
          <p:nvSpPr>
            <p:cNvPr id="10" name="Freeform 836">
              <a:extLst>
                <a:ext uri="{FF2B5EF4-FFF2-40B4-BE49-F238E27FC236}">
                  <a16:creationId xmlns:a16="http://schemas.microsoft.com/office/drawing/2014/main" id="{91C52414-955A-C89E-A04A-4977323AF185}"/>
                </a:ext>
              </a:extLst>
            </p:cNvPr>
            <p:cNvSpPr/>
            <p:nvPr/>
          </p:nvSpPr>
          <p:spPr>
            <a:xfrm>
              <a:off x="7687416" y="2451735"/>
              <a:ext cx="1263" cy="4331"/>
            </a:xfrm>
            <a:custGeom>
              <a:avLst/>
              <a:gdLst>
                <a:gd name="connsiteX0" fmla="*/ 0 w 1263"/>
                <a:gd name="connsiteY0" fmla="*/ 0 h 4331"/>
                <a:gd name="connsiteX1" fmla="*/ 1263 w 1263"/>
                <a:gd name="connsiteY1" fmla="*/ 4331 h 4331"/>
                <a:gd name="connsiteX2" fmla="*/ 0 w 1263"/>
                <a:gd name="connsiteY2" fmla="*/ 0 h 4331"/>
              </a:gdLst>
              <a:ahLst/>
              <a:cxnLst>
                <a:cxn ang="0">
                  <a:pos x="connsiteX0" y="connsiteY0"/>
                </a:cxn>
                <a:cxn ang="0">
                  <a:pos x="connsiteX1" y="connsiteY1"/>
                </a:cxn>
                <a:cxn ang="0">
                  <a:pos x="connsiteX2" y="connsiteY2"/>
                </a:cxn>
              </a:cxnLst>
              <a:rect l="l" t="t" r="r" b="b"/>
              <a:pathLst>
                <a:path w="1263" h="4331">
                  <a:moveTo>
                    <a:pt x="0" y="0"/>
                  </a:moveTo>
                  <a:cubicBezTo>
                    <a:pt x="361" y="1444"/>
                    <a:pt x="902" y="2888"/>
                    <a:pt x="1263" y="4331"/>
                  </a:cubicBezTo>
                  <a:cubicBezTo>
                    <a:pt x="902" y="2888"/>
                    <a:pt x="542" y="1444"/>
                    <a:pt x="0" y="0"/>
                  </a:cubicBezTo>
                  <a:close/>
                </a:path>
              </a:pathLst>
            </a:custGeom>
            <a:solidFill>
              <a:srgbClr val="FFFFFF"/>
            </a:solidFill>
            <a:ln w="1804" cap="flat">
              <a:noFill/>
              <a:prstDash val="solid"/>
              <a:miter/>
            </a:ln>
          </p:spPr>
          <p:txBody>
            <a:bodyPr rtlCol="0" anchor="ctr"/>
            <a:lstStyle/>
            <a:p>
              <a:endParaRPr lang="en-US"/>
            </a:p>
          </p:txBody>
        </p:sp>
        <p:sp>
          <p:nvSpPr>
            <p:cNvPr id="11" name="Freeform 837">
              <a:extLst>
                <a:ext uri="{FF2B5EF4-FFF2-40B4-BE49-F238E27FC236}">
                  <a16:creationId xmlns:a16="http://schemas.microsoft.com/office/drawing/2014/main" id="{B8BE8194-D7FC-B8CD-883F-2FAE0352CC44}"/>
                </a:ext>
              </a:extLst>
            </p:cNvPr>
            <p:cNvSpPr/>
            <p:nvPr/>
          </p:nvSpPr>
          <p:spPr>
            <a:xfrm>
              <a:off x="7691928" y="2479888"/>
              <a:ext cx="1804" cy="4511"/>
            </a:xfrm>
            <a:custGeom>
              <a:avLst/>
              <a:gdLst>
                <a:gd name="connsiteX0" fmla="*/ 0 w 1804"/>
                <a:gd name="connsiteY0" fmla="*/ 0 h 4511"/>
                <a:gd name="connsiteX1" fmla="*/ 0 w 1804"/>
                <a:gd name="connsiteY1" fmla="*/ 4512 h 4511"/>
                <a:gd name="connsiteX2" fmla="*/ 0 w 1804"/>
                <a:gd name="connsiteY2" fmla="*/ 0 h 4511"/>
              </a:gdLst>
              <a:ahLst/>
              <a:cxnLst>
                <a:cxn ang="0">
                  <a:pos x="connsiteX0" y="connsiteY0"/>
                </a:cxn>
                <a:cxn ang="0">
                  <a:pos x="connsiteX1" y="connsiteY1"/>
                </a:cxn>
                <a:cxn ang="0">
                  <a:pos x="connsiteX2" y="connsiteY2"/>
                </a:cxn>
              </a:cxnLst>
              <a:rect l="l" t="t" r="r" b="b"/>
              <a:pathLst>
                <a:path w="1804" h="4511">
                  <a:moveTo>
                    <a:pt x="0" y="0"/>
                  </a:moveTo>
                  <a:cubicBezTo>
                    <a:pt x="0" y="1444"/>
                    <a:pt x="0" y="3068"/>
                    <a:pt x="0" y="4512"/>
                  </a:cubicBezTo>
                  <a:cubicBezTo>
                    <a:pt x="0" y="3068"/>
                    <a:pt x="0" y="1444"/>
                    <a:pt x="0" y="0"/>
                  </a:cubicBezTo>
                  <a:close/>
                </a:path>
              </a:pathLst>
            </a:custGeom>
            <a:solidFill>
              <a:srgbClr val="FFFFFF"/>
            </a:solidFill>
            <a:ln w="1804" cap="flat">
              <a:noFill/>
              <a:prstDash val="solid"/>
              <a:miter/>
            </a:ln>
          </p:spPr>
          <p:txBody>
            <a:bodyPr rtlCol="0" anchor="ctr"/>
            <a:lstStyle/>
            <a:p>
              <a:endParaRPr lang="en-US"/>
            </a:p>
          </p:txBody>
        </p:sp>
        <p:sp>
          <p:nvSpPr>
            <p:cNvPr id="12" name="Freeform 838">
              <a:extLst>
                <a:ext uri="{FF2B5EF4-FFF2-40B4-BE49-F238E27FC236}">
                  <a16:creationId xmlns:a16="http://schemas.microsoft.com/office/drawing/2014/main" id="{4D2507D5-962F-4686-6CE8-3188AB2D943F}"/>
                </a:ext>
              </a:extLst>
            </p:cNvPr>
            <p:cNvSpPr/>
            <p:nvPr/>
          </p:nvSpPr>
          <p:spPr>
            <a:xfrm>
              <a:off x="7691567" y="2490175"/>
              <a:ext cx="180" cy="4511"/>
            </a:xfrm>
            <a:custGeom>
              <a:avLst/>
              <a:gdLst>
                <a:gd name="connsiteX0" fmla="*/ 180 w 180"/>
                <a:gd name="connsiteY0" fmla="*/ 0 h 4511"/>
                <a:gd name="connsiteX1" fmla="*/ 0 w 180"/>
                <a:gd name="connsiteY1" fmla="*/ 4512 h 4511"/>
                <a:gd name="connsiteX2" fmla="*/ 180 w 180"/>
                <a:gd name="connsiteY2" fmla="*/ 0 h 4511"/>
              </a:gdLst>
              <a:ahLst/>
              <a:cxnLst>
                <a:cxn ang="0">
                  <a:pos x="connsiteX0" y="connsiteY0"/>
                </a:cxn>
                <a:cxn ang="0">
                  <a:pos x="connsiteX1" y="connsiteY1"/>
                </a:cxn>
                <a:cxn ang="0">
                  <a:pos x="connsiteX2" y="connsiteY2"/>
                </a:cxn>
              </a:cxnLst>
              <a:rect l="l" t="t" r="r" b="b"/>
              <a:pathLst>
                <a:path w="180" h="4511">
                  <a:moveTo>
                    <a:pt x="180" y="0"/>
                  </a:moveTo>
                  <a:cubicBezTo>
                    <a:pt x="180" y="1444"/>
                    <a:pt x="0" y="2888"/>
                    <a:pt x="0" y="4512"/>
                  </a:cubicBezTo>
                  <a:cubicBezTo>
                    <a:pt x="0" y="3068"/>
                    <a:pt x="180" y="1624"/>
                    <a:pt x="180" y="0"/>
                  </a:cubicBezTo>
                  <a:close/>
                </a:path>
              </a:pathLst>
            </a:custGeom>
            <a:solidFill>
              <a:srgbClr val="FFFFFF"/>
            </a:solidFill>
            <a:ln w="1804" cap="flat">
              <a:noFill/>
              <a:prstDash val="solid"/>
              <a:miter/>
            </a:ln>
          </p:spPr>
          <p:txBody>
            <a:bodyPr rtlCol="0" anchor="ctr"/>
            <a:lstStyle/>
            <a:p>
              <a:endParaRPr lang="en-US"/>
            </a:p>
          </p:txBody>
        </p:sp>
        <p:sp>
          <p:nvSpPr>
            <p:cNvPr id="13" name="Freeform 839">
              <a:extLst>
                <a:ext uri="{FF2B5EF4-FFF2-40B4-BE49-F238E27FC236}">
                  <a16:creationId xmlns:a16="http://schemas.microsoft.com/office/drawing/2014/main" id="{AC31B39F-4F5C-65D7-F861-DCFA361DD659}"/>
                </a:ext>
              </a:extLst>
            </p:cNvPr>
            <p:cNvSpPr/>
            <p:nvPr/>
          </p:nvSpPr>
          <p:spPr>
            <a:xfrm>
              <a:off x="6929203" y="1863158"/>
              <a:ext cx="793887" cy="951682"/>
            </a:xfrm>
            <a:custGeom>
              <a:avLst/>
              <a:gdLst>
                <a:gd name="connsiteX0" fmla="*/ 141174 w 793887"/>
                <a:gd name="connsiteY0" fmla="*/ 946276 h 951682"/>
                <a:gd name="connsiteX1" fmla="*/ 208129 w 793887"/>
                <a:gd name="connsiteY1" fmla="*/ 949705 h 951682"/>
                <a:gd name="connsiteX2" fmla="*/ 342222 w 793887"/>
                <a:gd name="connsiteY2" fmla="*/ 949524 h 951682"/>
                <a:gd name="connsiteX3" fmla="*/ 453213 w 793887"/>
                <a:gd name="connsiteY3" fmla="*/ 950788 h 951682"/>
                <a:gd name="connsiteX4" fmla="*/ 570701 w 793887"/>
                <a:gd name="connsiteY4" fmla="*/ 945554 h 951682"/>
                <a:gd name="connsiteX5" fmla="*/ 680971 w 793887"/>
                <a:gd name="connsiteY5" fmla="*/ 885998 h 951682"/>
                <a:gd name="connsiteX6" fmla="*/ 721036 w 793887"/>
                <a:gd name="connsiteY6" fmla="*/ 816696 h 951682"/>
                <a:gd name="connsiteX7" fmla="*/ 732766 w 793887"/>
                <a:gd name="connsiteY7" fmla="*/ 769231 h 951682"/>
                <a:gd name="connsiteX8" fmla="*/ 745760 w 793887"/>
                <a:gd name="connsiteY8" fmla="*/ 616009 h 951682"/>
                <a:gd name="connsiteX9" fmla="*/ 745039 w 793887"/>
                <a:gd name="connsiteY9" fmla="*/ 562408 h 951682"/>
                <a:gd name="connsiteX10" fmla="*/ 737639 w 793887"/>
                <a:gd name="connsiteY10" fmla="*/ 553385 h 951682"/>
                <a:gd name="connsiteX11" fmla="*/ 687287 w 793887"/>
                <a:gd name="connsiteY11" fmla="*/ 466216 h 951682"/>
                <a:gd name="connsiteX12" fmla="*/ 687468 w 793887"/>
                <a:gd name="connsiteY12" fmla="*/ 433009 h 951682"/>
                <a:gd name="connsiteX13" fmla="*/ 792323 w 793887"/>
                <a:gd name="connsiteY13" fmla="*/ 316964 h 951682"/>
                <a:gd name="connsiteX14" fmla="*/ 791601 w 793887"/>
                <a:gd name="connsiteY14" fmla="*/ 317506 h 951682"/>
                <a:gd name="connsiteX15" fmla="*/ 793767 w 793887"/>
                <a:gd name="connsiteY15" fmla="*/ 258852 h 951682"/>
                <a:gd name="connsiteX16" fmla="*/ 793406 w 793887"/>
                <a:gd name="connsiteY16" fmla="*/ 156523 h 951682"/>
                <a:gd name="connsiteX17" fmla="*/ 782758 w 793887"/>
                <a:gd name="connsiteY17" fmla="*/ 56721 h 951682"/>
                <a:gd name="connsiteX18" fmla="*/ 770486 w 793887"/>
                <a:gd name="connsiteY18" fmla="*/ 21529 h 951682"/>
                <a:gd name="connsiteX19" fmla="*/ 670864 w 793887"/>
                <a:gd name="connsiteY19" fmla="*/ 19363 h 951682"/>
                <a:gd name="connsiteX20" fmla="*/ 645959 w 793887"/>
                <a:gd name="connsiteY20" fmla="*/ 41561 h 951682"/>
                <a:gd name="connsiteX21" fmla="*/ 638740 w 793887"/>
                <a:gd name="connsiteY21" fmla="*/ 86319 h 951682"/>
                <a:gd name="connsiteX22" fmla="*/ 615098 w 793887"/>
                <a:gd name="connsiteY22" fmla="*/ 104366 h 951682"/>
                <a:gd name="connsiteX23" fmla="*/ 399251 w 793887"/>
                <a:gd name="connsiteY23" fmla="*/ 97689 h 951682"/>
                <a:gd name="connsiteX24" fmla="*/ 231410 w 793887"/>
                <a:gd name="connsiteY24" fmla="*/ 103644 h 951682"/>
                <a:gd name="connsiteX25" fmla="*/ 196038 w 793887"/>
                <a:gd name="connsiteY25" fmla="*/ 69174 h 951682"/>
                <a:gd name="connsiteX26" fmla="*/ 193692 w 793887"/>
                <a:gd name="connsiteY26" fmla="*/ 13227 h 951682"/>
                <a:gd name="connsiteX27" fmla="*/ 177990 w 793887"/>
                <a:gd name="connsiteY27" fmla="*/ 52 h 951682"/>
                <a:gd name="connsiteX28" fmla="*/ 15384 w 793887"/>
                <a:gd name="connsiteY28" fmla="*/ 6008 h 951682"/>
                <a:gd name="connsiteX29" fmla="*/ 43 w 793887"/>
                <a:gd name="connsiteY29" fmla="*/ 22792 h 951682"/>
                <a:gd name="connsiteX30" fmla="*/ 224 w 793887"/>
                <a:gd name="connsiteY30" fmla="*/ 36147 h 951682"/>
                <a:gd name="connsiteX31" fmla="*/ 3653 w 793887"/>
                <a:gd name="connsiteY31" fmla="*/ 297292 h 951682"/>
                <a:gd name="connsiteX32" fmla="*/ 11774 w 793887"/>
                <a:gd name="connsiteY32" fmla="*/ 470547 h 951682"/>
                <a:gd name="connsiteX33" fmla="*/ 17549 w 793887"/>
                <a:gd name="connsiteY33" fmla="*/ 523246 h 951682"/>
                <a:gd name="connsiteX34" fmla="*/ 56532 w 793887"/>
                <a:gd name="connsiteY34" fmla="*/ 506101 h 951682"/>
                <a:gd name="connsiteX35" fmla="*/ 92446 w 793887"/>
                <a:gd name="connsiteY35" fmla="*/ 452861 h 951682"/>
                <a:gd name="connsiteX36" fmla="*/ 114464 w 793887"/>
                <a:gd name="connsiteY36" fmla="*/ 371648 h 951682"/>
                <a:gd name="connsiteX37" fmla="*/ 113742 w 793887"/>
                <a:gd name="connsiteY37" fmla="*/ 259934 h 951682"/>
                <a:gd name="connsiteX38" fmla="*/ 155973 w 793887"/>
                <a:gd name="connsiteY38" fmla="*/ 226908 h 951682"/>
                <a:gd name="connsiteX39" fmla="*/ 323633 w 793887"/>
                <a:gd name="connsiteY39" fmla="*/ 224742 h 951682"/>
                <a:gd name="connsiteX40" fmla="*/ 395461 w 793887"/>
                <a:gd name="connsiteY40" fmla="*/ 232502 h 951682"/>
                <a:gd name="connsiteX41" fmla="*/ 424156 w 793887"/>
                <a:gd name="connsiteY41" fmla="*/ 275636 h 951682"/>
                <a:gd name="connsiteX42" fmla="*/ 410802 w 793887"/>
                <a:gd name="connsiteY42" fmla="*/ 458816 h 951682"/>
                <a:gd name="connsiteX43" fmla="*/ 392574 w 793887"/>
                <a:gd name="connsiteY43" fmla="*/ 496355 h 951682"/>
                <a:gd name="connsiteX44" fmla="*/ 156514 w 793887"/>
                <a:gd name="connsiteY44" fmla="*/ 498160 h 951682"/>
                <a:gd name="connsiteX45" fmla="*/ 122404 w 793887"/>
                <a:gd name="connsiteY45" fmla="*/ 465855 h 951682"/>
                <a:gd name="connsiteX46" fmla="*/ 119697 w 793887"/>
                <a:gd name="connsiteY46" fmla="*/ 436979 h 951682"/>
                <a:gd name="connsiteX47" fmla="*/ 79813 w 793887"/>
                <a:gd name="connsiteY47" fmla="*/ 499964 h 951682"/>
                <a:gd name="connsiteX48" fmla="*/ 78188 w 793887"/>
                <a:gd name="connsiteY48" fmla="*/ 531547 h 951682"/>
                <a:gd name="connsiteX49" fmla="*/ 72594 w 793887"/>
                <a:gd name="connsiteY49" fmla="*/ 577749 h 951682"/>
                <a:gd name="connsiteX50" fmla="*/ 48049 w 793887"/>
                <a:gd name="connsiteY50" fmla="*/ 612580 h 951682"/>
                <a:gd name="connsiteX51" fmla="*/ 31807 w 793887"/>
                <a:gd name="connsiteY51" fmla="*/ 657879 h 951682"/>
                <a:gd name="connsiteX52" fmla="*/ 49674 w 793887"/>
                <a:gd name="connsiteY52" fmla="*/ 926785 h 951682"/>
                <a:gd name="connsiteX53" fmla="*/ 50034 w 793887"/>
                <a:gd name="connsiteY53" fmla="*/ 930755 h 951682"/>
                <a:gd name="connsiteX54" fmla="*/ 69345 w 793887"/>
                <a:gd name="connsiteY54" fmla="*/ 937252 h 951682"/>
                <a:gd name="connsiteX55" fmla="*/ 141174 w 793887"/>
                <a:gd name="connsiteY55" fmla="*/ 946276 h 951682"/>
                <a:gd name="connsiteX56" fmla="*/ 481547 w 793887"/>
                <a:gd name="connsiteY56" fmla="*/ 389695 h 951682"/>
                <a:gd name="connsiteX57" fmla="*/ 493639 w 793887"/>
                <a:gd name="connsiteY57" fmla="*/ 383559 h 951682"/>
                <a:gd name="connsiteX58" fmla="*/ 579003 w 793887"/>
                <a:gd name="connsiteY58" fmla="*/ 391680 h 951682"/>
                <a:gd name="connsiteX59" fmla="*/ 534065 w 793887"/>
                <a:gd name="connsiteY59" fmla="*/ 402328 h 951682"/>
                <a:gd name="connsiteX60" fmla="*/ 492015 w 793887"/>
                <a:gd name="connsiteY60" fmla="*/ 398899 h 951682"/>
                <a:gd name="connsiteX61" fmla="*/ 481547 w 793887"/>
                <a:gd name="connsiteY61" fmla="*/ 389695 h 951682"/>
                <a:gd name="connsiteX62" fmla="*/ 506633 w 793887"/>
                <a:gd name="connsiteY62" fmla="*/ 823734 h 951682"/>
                <a:gd name="connsiteX63" fmla="*/ 497970 w 793887"/>
                <a:gd name="connsiteY63" fmla="*/ 816335 h 951682"/>
                <a:gd name="connsiteX64" fmla="*/ 503565 w 793887"/>
                <a:gd name="connsiteY64" fmla="*/ 812004 h 951682"/>
                <a:gd name="connsiteX65" fmla="*/ 592178 w 793887"/>
                <a:gd name="connsiteY65" fmla="*/ 811642 h 951682"/>
                <a:gd name="connsiteX66" fmla="*/ 506633 w 793887"/>
                <a:gd name="connsiteY66" fmla="*/ 823734 h 951682"/>
                <a:gd name="connsiteX67" fmla="*/ 685482 w 793887"/>
                <a:gd name="connsiteY67" fmla="*/ 711299 h 951682"/>
                <a:gd name="connsiteX68" fmla="*/ 700462 w 793887"/>
                <a:gd name="connsiteY68" fmla="*/ 717074 h 951682"/>
                <a:gd name="connsiteX69" fmla="*/ 684941 w 793887"/>
                <a:gd name="connsiteY69" fmla="*/ 727722 h 951682"/>
                <a:gd name="connsiteX70" fmla="*/ 637115 w 793887"/>
                <a:gd name="connsiteY70" fmla="*/ 725557 h 951682"/>
                <a:gd name="connsiteX71" fmla="*/ 600118 w 793887"/>
                <a:gd name="connsiteY71" fmla="*/ 724654 h 951682"/>
                <a:gd name="connsiteX72" fmla="*/ 494000 w 793887"/>
                <a:gd name="connsiteY72" fmla="*/ 722488 h 951682"/>
                <a:gd name="connsiteX73" fmla="*/ 483533 w 793887"/>
                <a:gd name="connsiteY73" fmla="*/ 714367 h 951682"/>
                <a:gd name="connsiteX74" fmla="*/ 494000 w 793887"/>
                <a:gd name="connsiteY74" fmla="*/ 708772 h 951682"/>
                <a:gd name="connsiteX75" fmla="*/ 563302 w 793887"/>
                <a:gd name="connsiteY75" fmla="*/ 710397 h 951682"/>
                <a:gd name="connsiteX76" fmla="*/ 685482 w 793887"/>
                <a:gd name="connsiteY76" fmla="*/ 711299 h 951682"/>
                <a:gd name="connsiteX77" fmla="*/ 465485 w 793887"/>
                <a:gd name="connsiteY77" fmla="*/ 309204 h 951682"/>
                <a:gd name="connsiteX78" fmla="*/ 469636 w 793887"/>
                <a:gd name="connsiteY78" fmla="*/ 303248 h 951682"/>
                <a:gd name="connsiteX79" fmla="*/ 482449 w 793887"/>
                <a:gd name="connsiteY79" fmla="*/ 301082 h 951682"/>
                <a:gd name="connsiteX80" fmla="*/ 658411 w 793887"/>
                <a:gd name="connsiteY80" fmla="*/ 302887 h 951682"/>
                <a:gd name="connsiteX81" fmla="*/ 677903 w 793887"/>
                <a:gd name="connsiteY81" fmla="*/ 305775 h 951682"/>
                <a:gd name="connsiteX82" fmla="*/ 661660 w 793887"/>
                <a:gd name="connsiteY82" fmla="*/ 316242 h 951682"/>
                <a:gd name="connsiteX83" fmla="*/ 480284 w 793887"/>
                <a:gd name="connsiteY83" fmla="*/ 316603 h 951682"/>
                <a:gd name="connsiteX84" fmla="*/ 469816 w 793887"/>
                <a:gd name="connsiteY84" fmla="*/ 314979 h 951682"/>
                <a:gd name="connsiteX85" fmla="*/ 465485 w 793887"/>
                <a:gd name="connsiteY85" fmla="*/ 309204 h 951682"/>
                <a:gd name="connsiteX86" fmla="*/ 133414 w 793887"/>
                <a:gd name="connsiteY86" fmla="*/ 679897 h 951682"/>
                <a:gd name="connsiteX87" fmla="*/ 178893 w 793887"/>
                <a:gd name="connsiteY87" fmla="*/ 639651 h 951682"/>
                <a:gd name="connsiteX88" fmla="*/ 295840 w 793887"/>
                <a:gd name="connsiteY88" fmla="*/ 641275 h 951682"/>
                <a:gd name="connsiteX89" fmla="*/ 394017 w 793887"/>
                <a:gd name="connsiteY89" fmla="*/ 649397 h 951682"/>
                <a:gd name="connsiteX90" fmla="*/ 423074 w 793887"/>
                <a:gd name="connsiteY90" fmla="*/ 708772 h 951682"/>
                <a:gd name="connsiteX91" fmla="*/ 423074 w 793887"/>
                <a:gd name="connsiteY91" fmla="*/ 773563 h 951682"/>
                <a:gd name="connsiteX92" fmla="*/ 421630 w 793887"/>
                <a:gd name="connsiteY92" fmla="*/ 852610 h 951682"/>
                <a:gd name="connsiteX93" fmla="*/ 382647 w 793887"/>
                <a:gd name="connsiteY93" fmla="*/ 892314 h 951682"/>
                <a:gd name="connsiteX94" fmla="*/ 196760 w 793887"/>
                <a:gd name="connsiteY94" fmla="*/ 891412 h 951682"/>
                <a:gd name="connsiteX95" fmla="*/ 152544 w 793887"/>
                <a:gd name="connsiteY95" fmla="*/ 857844 h 951682"/>
                <a:gd name="connsiteX96" fmla="*/ 137203 w 793887"/>
                <a:gd name="connsiteY96" fmla="*/ 721947 h 951682"/>
                <a:gd name="connsiteX97" fmla="*/ 133414 w 793887"/>
                <a:gd name="connsiteY97" fmla="*/ 679897 h 951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793887" h="951682">
                  <a:moveTo>
                    <a:pt x="141174" y="946276"/>
                  </a:moveTo>
                  <a:cubicBezTo>
                    <a:pt x="163372" y="948081"/>
                    <a:pt x="185751" y="949164"/>
                    <a:pt x="208129" y="949705"/>
                  </a:cubicBezTo>
                  <a:cubicBezTo>
                    <a:pt x="252887" y="950788"/>
                    <a:pt x="297464" y="950066"/>
                    <a:pt x="342222" y="949524"/>
                  </a:cubicBezTo>
                  <a:cubicBezTo>
                    <a:pt x="379399" y="948983"/>
                    <a:pt x="416216" y="949164"/>
                    <a:pt x="453213" y="950788"/>
                  </a:cubicBezTo>
                  <a:cubicBezTo>
                    <a:pt x="492736" y="952592"/>
                    <a:pt x="531358" y="952051"/>
                    <a:pt x="570701" y="945554"/>
                  </a:cubicBezTo>
                  <a:cubicBezTo>
                    <a:pt x="612030" y="938696"/>
                    <a:pt x="653719" y="918302"/>
                    <a:pt x="680971" y="885998"/>
                  </a:cubicBezTo>
                  <a:cubicBezTo>
                    <a:pt x="699379" y="864160"/>
                    <a:pt x="710929" y="843406"/>
                    <a:pt x="721036" y="816696"/>
                  </a:cubicBezTo>
                  <a:cubicBezTo>
                    <a:pt x="726811" y="801356"/>
                    <a:pt x="730240" y="785293"/>
                    <a:pt x="732766" y="769231"/>
                  </a:cubicBezTo>
                  <a:cubicBezTo>
                    <a:pt x="740888" y="718518"/>
                    <a:pt x="745580" y="667444"/>
                    <a:pt x="745760" y="616009"/>
                  </a:cubicBezTo>
                  <a:cubicBezTo>
                    <a:pt x="745760" y="598142"/>
                    <a:pt x="745580" y="580275"/>
                    <a:pt x="745039" y="562408"/>
                  </a:cubicBezTo>
                  <a:cubicBezTo>
                    <a:pt x="742873" y="559340"/>
                    <a:pt x="740346" y="556272"/>
                    <a:pt x="737639" y="553385"/>
                  </a:cubicBezTo>
                  <a:cubicBezTo>
                    <a:pt x="714719" y="528479"/>
                    <a:pt x="697935" y="498882"/>
                    <a:pt x="687287" y="466216"/>
                  </a:cubicBezTo>
                  <a:cubicBezTo>
                    <a:pt x="683678" y="455207"/>
                    <a:pt x="679888" y="443837"/>
                    <a:pt x="687468" y="433009"/>
                  </a:cubicBezTo>
                  <a:cubicBezTo>
                    <a:pt x="717787" y="390236"/>
                    <a:pt x="748468" y="347464"/>
                    <a:pt x="792323" y="316964"/>
                  </a:cubicBezTo>
                  <a:cubicBezTo>
                    <a:pt x="792143" y="317145"/>
                    <a:pt x="791781" y="317325"/>
                    <a:pt x="791601" y="317506"/>
                  </a:cubicBezTo>
                  <a:cubicBezTo>
                    <a:pt x="792684" y="298014"/>
                    <a:pt x="793586" y="278343"/>
                    <a:pt x="793767" y="258852"/>
                  </a:cubicBezTo>
                  <a:cubicBezTo>
                    <a:pt x="794127" y="224742"/>
                    <a:pt x="793586" y="190633"/>
                    <a:pt x="793406" y="156523"/>
                  </a:cubicBezTo>
                  <a:cubicBezTo>
                    <a:pt x="793045" y="123316"/>
                    <a:pt x="791060" y="89206"/>
                    <a:pt x="782758" y="56721"/>
                  </a:cubicBezTo>
                  <a:cubicBezTo>
                    <a:pt x="779690" y="44810"/>
                    <a:pt x="775539" y="32898"/>
                    <a:pt x="770486" y="21529"/>
                  </a:cubicBezTo>
                  <a:cubicBezTo>
                    <a:pt x="737459" y="19183"/>
                    <a:pt x="704071" y="19543"/>
                    <a:pt x="670864" y="19363"/>
                  </a:cubicBezTo>
                  <a:cubicBezTo>
                    <a:pt x="657148" y="19183"/>
                    <a:pt x="647583" y="25860"/>
                    <a:pt x="645959" y="41561"/>
                  </a:cubicBezTo>
                  <a:cubicBezTo>
                    <a:pt x="644515" y="56540"/>
                    <a:pt x="641808" y="71520"/>
                    <a:pt x="638740" y="86319"/>
                  </a:cubicBezTo>
                  <a:cubicBezTo>
                    <a:pt x="635671" y="101659"/>
                    <a:pt x="629355" y="106712"/>
                    <a:pt x="615098" y="104366"/>
                  </a:cubicBezTo>
                  <a:cubicBezTo>
                    <a:pt x="543450" y="92816"/>
                    <a:pt x="471260" y="96786"/>
                    <a:pt x="399251" y="97689"/>
                  </a:cubicBezTo>
                  <a:cubicBezTo>
                    <a:pt x="343304" y="98411"/>
                    <a:pt x="287357" y="101659"/>
                    <a:pt x="231410" y="103644"/>
                  </a:cubicBezTo>
                  <a:cubicBezTo>
                    <a:pt x="200369" y="104727"/>
                    <a:pt x="196579" y="100937"/>
                    <a:pt x="196038" y="69174"/>
                  </a:cubicBezTo>
                  <a:cubicBezTo>
                    <a:pt x="195677" y="50585"/>
                    <a:pt x="196038" y="31816"/>
                    <a:pt x="193692" y="13227"/>
                  </a:cubicBezTo>
                  <a:cubicBezTo>
                    <a:pt x="192428" y="3120"/>
                    <a:pt x="187736" y="-489"/>
                    <a:pt x="177990" y="52"/>
                  </a:cubicBezTo>
                  <a:cubicBezTo>
                    <a:pt x="123848" y="2398"/>
                    <a:pt x="69526" y="1677"/>
                    <a:pt x="15384" y="6008"/>
                  </a:cubicBezTo>
                  <a:cubicBezTo>
                    <a:pt x="4014" y="6910"/>
                    <a:pt x="-498" y="11964"/>
                    <a:pt x="43" y="22792"/>
                  </a:cubicBezTo>
                  <a:cubicBezTo>
                    <a:pt x="224" y="27304"/>
                    <a:pt x="224" y="31635"/>
                    <a:pt x="224" y="36147"/>
                  </a:cubicBezTo>
                  <a:cubicBezTo>
                    <a:pt x="1306" y="123135"/>
                    <a:pt x="2209" y="210304"/>
                    <a:pt x="3653" y="297292"/>
                  </a:cubicBezTo>
                  <a:cubicBezTo>
                    <a:pt x="4555" y="355044"/>
                    <a:pt x="6180" y="412976"/>
                    <a:pt x="11774" y="470547"/>
                  </a:cubicBezTo>
                  <a:cubicBezTo>
                    <a:pt x="13218" y="485165"/>
                    <a:pt x="15744" y="510432"/>
                    <a:pt x="17549" y="523246"/>
                  </a:cubicBezTo>
                  <a:cubicBezTo>
                    <a:pt x="43538" y="506281"/>
                    <a:pt x="53824" y="511334"/>
                    <a:pt x="56532" y="506101"/>
                  </a:cubicBezTo>
                  <a:cubicBezTo>
                    <a:pt x="59960" y="499062"/>
                    <a:pt x="87393" y="458997"/>
                    <a:pt x="92446" y="452861"/>
                  </a:cubicBezTo>
                  <a:cubicBezTo>
                    <a:pt x="111576" y="429038"/>
                    <a:pt x="119878" y="403591"/>
                    <a:pt x="114464" y="371648"/>
                  </a:cubicBezTo>
                  <a:cubicBezTo>
                    <a:pt x="108327" y="334831"/>
                    <a:pt x="108327" y="297112"/>
                    <a:pt x="113742" y="259934"/>
                  </a:cubicBezTo>
                  <a:cubicBezTo>
                    <a:pt x="117351" y="234849"/>
                    <a:pt x="131248" y="224020"/>
                    <a:pt x="155973" y="226908"/>
                  </a:cubicBezTo>
                  <a:cubicBezTo>
                    <a:pt x="164816" y="227990"/>
                    <a:pt x="276529" y="224742"/>
                    <a:pt x="323633" y="224742"/>
                  </a:cubicBezTo>
                  <a:cubicBezTo>
                    <a:pt x="346733" y="224742"/>
                    <a:pt x="373082" y="226727"/>
                    <a:pt x="395461" y="232502"/>
                  </a:cubicBezTo>
                  <a:cubicBezTo>
                    <a:pt x="416396" y="237917"/>
                    <a:pt x="423615" y="253437"/>
                    <a:pt x="424156" y="275636"/>
                  </a:cubicBezTo>
                  <a:cubicBezTo>
                    <a:pt x="425781" y="337177"/>
                    <a:pt x="418201" y="397997"/>
                    <a:pt x="410802" y="458816"/>
                  </a:cubicBezTo>
                  <a:cubicBezTo>
                    <a:pt x="409719" y="468201"/>
                    <a:pt x="401417" y="492565"/>
                    <a:pt x="392574" y="496355"/>
                  </a:cubicBezTo>
                  <a:cubicBezTo>
                    <a:pt x="380301" y="501589"/>
                    <a:pt x="189541" y="499603"/>
                    <a:pt x="156514" y="498160"/>
                  </a:cubicBezTo>
                  <a:cubicBezTo>
                    <a:pt x="133414" y="497077"/>
                    <a:pt x="125472" y="489316"/>
                    <a:pt x="122404" y="465855"/>
                  </a:cubicBezTo>
                  <a:cubicBezTo>
                    <a:pt x="121502" y="459177"/>
                    <a:pt x="120780" y="450515"/>
                    <a:pt x="119697" y="436979"/>
                  </a:cubicBezTo>
                  <a:cubicBezTo>
                    <a:pt x="108508" y="453583"/>
                    <a:pt x="90100" y="483902"/>
                    <a:pt x="79813" y="499964"/>
                  </a:cubicBezTo>
                  <a:cubicBezTo>
                    <a:pt x="72233" y="511876"/>
                    <a:pt x="69706" y="515124"/>
                    <a:pt x="78188" y="531547"/>
                  </a:cubicBezTo>
                  <a:cubicBezTo>
                    <a:pt x="85227" y="545263"/>
                    <a:pt x="81076" y="563311"/>
                    <a:pt x="72594" y="577749"/>
                  </a:cubicBezTo>
                  <a:cubicBezTo>
                    <a:pt x="65375" y="590021"/>
                    <a:pt x="58156" y="603015"/>
                    <a:pt x="48049" y="612580"/>
                  </a:cubicBezTo>
                  <a:cubicBezTo>
                    <a:pt x="34153" y="625574"/>
                    <a:pt x="30904" y="640012"/>
                    <a:pt x="31807" y="657879"/>
                  </a:cubicBezTo>
                  <a:cubicBezTo>
                    <a:pt x="36679" y="747574"/>
                    <a:pt x="41733" y="837270"/>
                    <a:pt x="49674" y="926785"/>
                  </a:cubicBezTo>
                  <a:cubicBezTo>
                    <a:pt x="49854" y="928048"/>
                    <a:pt x="49854" y="929492"/>
                    <a:pt x="50034" y="930755"/>
                  </a:cubicBezTo>
                  <a:cubicBezTo>
                    <a:pt x="56171" y="933282"/>
                    <a:pt x="62668" y="935447"/>
                    <a:pt x="69345" y="937252"/>
                  </a:cubicBezTo>
                  <a:cubicBezTo>
                    <a:pt x="92807" y="942847"/>
                    <a:pt x="117351" y="944291"/>
                    <a:pt x="141174" y="946276"/>
                  </a:cubicBezTo>
                  <a:close/>
                  <a:moveTo>
                    <a:pt x="481547" y="389695"/>
                  </a:moveTo>
                  <a:cubicBezTo>
                    <a:pt x="482269" y="382476"/>
                    <a:pt x="488585" y="383017"/>
                    <a:pt x="493639" y="383559"/>
                  </a:cubicBezTo>
                  <a:cubicBezTo>
                    <a:pt x="520710" y="386086"/>
                    <a:pt x="547781" y="388612"/>
                    <a:pt x="579003" y="391680"/>
                  </a:cubicBezTo>
                  <a:cubicBezTo>
                    <a:pt x="562941" y="402328"/>
                    <a:pt x="549586" y="405216"/>
                    <a:pt x="534065" y="402328"/>
                  </a:cubicBezTo>
                  <a:cubicBezTo>
                    <a:pt x="520349" y="399802"/>
                    <a:pt x="506092" y="400343"/>
                    <a:pt x="492015" y="398899"/>
                  </a:cubicBezTo>
                  <a:cubicBezTo>
                    <a:pt x="487142" y="398358"/>
                    <a:pt x="480825" y="396733"/>
                    <a:pt x="481547" y="389695"/>
                  </a:cubicBezTo>
                  <a:close/>
                  <a:moveTo>
                    <a:pt x="506633" y="823734"/>
                  </a:moveTo>
                  <a:cubicBezTo>
                    <a:pt x="502121" y="823734"/>
                    <a:pt x="497609" y="821930"/>
                    <a:pt x="497970" y="816335"/>
                  </a:cubicBezTo>
                  <a:cubicBezTo>
                    <a:pt x="498151" y="814711"/>
                    <a:pt x="501580" y="812004"/>
                    <a:pt x="503565" y="812004"/>
                  </a:cubicBezTo>
                  <a:cubicBezTo>
                    <a:pt x="533163" y="810560"/>
                    <a:pt x="562580" y="804063"/>
                    <a:pt x="592178" y="811642"/>
                  </a:cubicBezTo>
                  <a:cubicBezTo>
                    <a:pt x="564204" y="821749"/>
                    <a:pt x="535509" y="824276"/>
                    <a:pt x="506633" y="823734"/>
                  </a:cubicBezTo>
                  <a:close/>
                  <a:moveTo>
                    <a:pt x="685482" y="711299"/>
                  </a:moveTo>
                  <a:cubicBezTo>
                    <a:pt x="691077" y="711660"/>
                    <a:pt x="700101" y="708412"/>
                    <a:pt x="700462" y="717074"/>
                  </a:cubicBezTo>
                  <a:cubicBezTo>
                    <a:pt x="700823" y="725557"/>
                    <a:pt x="692160" y="727903"/>
                    <a:pt x="684941" y="727722"/>
                  </a:cubicBezTo>
                  <a:cubicBezTo>
                    <a:pt x="669059" y="727542"/>
                    <a:pt x="652816" y="727903"/>
                    <a:pt x="637115" y="725557"/>
                  </a:cubicBezTo>
                  <a:cubicBezTo>
                    <a:pt x="624663" y="723752"/>
                    <a:pt x="612571" y="723752"/>
                    <a:pt x="600118" y="724654"/>
                  </a:cubicBezTo>
                  <a:cubicBezTo>
                    <a:pt x="564746" y="727361"/>
                    <a:pt x="529192" y="727542"/>
                    <a:pt x="494000" y="722488"/>
                  </a:cubicBezTo>
                  <a:cubicBezTo>
                    <a:pt x="488947" y="721767"/>
                    <a:pt x="482269" y="722488"/>
                    <a:pt x="483533" y="714367"/>
                  </a:cubicBezTo>
                  <a:cubicBezTo>
                    <a:pt x="484435" y="708953"/>
                    <a:pt x="489488" y="708592"/>
                    <a:pt x="494000" y="708772"/>
                  </a:cubicBezTo>
                  <a:cubicBezTo>
                    <a:pt x="517100" y="709675"/>
                    <a:pt x="540020" y="711480"/>
                    <a:pt x="563302" y="710397"/>
                  </a:cubicBezTo>
                  <a:cubicBezTo>
                    <a:pt x="603908" y="708231"/>
                    <a:pt x="644695" y="708772"/>
                    <a:pt x="685482" y="711299"/>
                  </a:cubicBezTo>
                  <a:close/>
                  <a:moveTo>
                    <a:pt x="465485" y="309204"/>
                  </a:moveTo>
                  <a:cubicBezTo>
                    <a:pt x="465846" y="307038"/>
                    <a:pt x="467651" y="303970"/>
                    <a:pt x="469636" y="303248"/>
                  </a:cubicBezTo>
                  <a:cubicBezTo>
                    <a:pt x="473606" y="301804"/>
                    <a:pt x="478299" y="300541"/>
                    <a:pt x="482449" y="301082"/>
                  </a:cubicBezTo>
                  <a:cubicBezTo>
                    <a:pt x="541103" y="307760"/>
                    <a:pt x="599757" y="299639"/>
                    <a:pt x="658411" y="302887"/>
                  </a:cubicBezTo>
                  <a:cubicBezTo>
                    <a:pt x="664547" y="303248"/>
                    <a:pt x="670503" y="304692"/>
                    <a:pt x="677903" y="305775"/>
                  </a:cubicBezTo>
                  <a:cubicBezTo>
                    <a:pt x="674654" y="317325"/>
                    <a:pt x="667435" y="316062"/>
                    <a:pt x="661660" y="316242"/>
                  </a:cubicBezTo>
                  <a:cubicBezTo>
                    <a:pt x="601201" y="318408"/>
                    <a:pt x="540743" y="318047"/>
                    <a:pt x="480284" y="316603"/>
                  </a:cubicBezTo>
                  <a:cubicBezTo>
                    <a:pt x="476855" y="316603"/>
                    <a:pt x="473245" y="315701"/>
                    <a:pt x="469816" y="314979"/>
                  </a:cubicBezTo>
                  <a:cubicBezTo>
                    <a:pt x="466748" y="314437"/>
                    <a:pt x="465124" y="311730"/>
                    <a:pt x="465485" y="309204"/>
                  </a:cubicBezTo>
                  <a:close/>
                  <a:moveTo>
                    <a:pt x="133414" y="679897"/>
                  </a:moveTo>
                  <a:cubicBezTo>
                    <a:pt x="135579" y="652465"/>
                    <a:pt x="151822" y="639110"/>
                    <a:pt x="178893" y="639651"/>
                  </a:cubicBezTo>
                  <a:cubicBezTo>
                    <a:pt x="217875" y="640554"/>
                    <a:pt x="256857" y="640373"/>
                    <a:pt x="295840" y="641275"/>
                  </a:cubicBezTo>
                  <a:cubicBezTo>
                    <a:pt x="325979" y="641997"/>
                    <a:pt x="365322" y="638749"/>
                    <a:pt x="394017" y="649397"/>
                  </a:cubicBezTo>
                  <a:cubicBezTo>
                    <a:pt x="424879" y="660766"/>
                    <a:pt x="423074" y="675565"/>
                    <a:pt x="423074" y="708772"/>
                  </a:cubicBezTo>
                  <a:cubicBezTo>
                    <a:pt x="423074" y="730068"/>
                    <a:pt x="423074" y="751364"/>
                    <a:pt x="423074" y="773563"/>
                  </a:cubicBezTo>
                  <a:cubicBezTo>
                    <a:pt x="424879" y="799551"/>
                    <a:pt x="423796" y="826080"/>
                    <a:pt x="421630" y="852610"/>
                  </a:cubicBezTo>
                  <a:cubicBezTo>
                    <a:pt x="419103" y="882388"/>
                    <a:pt x="411704" y="887802"/>
                    <a:pt x="382647" y="892314"/>
                  </a:cubicBezTo>
                  <a:cubicBezTo>
                    <a:pt x="320565" y="902240"/>
                    <a:pt x="258662" y="892675"/>
                    <a:pt x="196760" y="891412"/>
                  </a:cubicBezTo>
                  <a:cubicBezTo>
                    <a:pt x="170411" y="890870"/>
                    <a:pt x="154348" y="883471"/>
                    <a:pt x="152544" y="857844"/>
                  </a:cubicBezTo>
                  <a:cubicBezTo>
                    <a:pt x="149115" y="811642"/>
                    <a:pt x="145866" y="767246"/>
                    <a:pt x="137203" y="721947"/>
                  </a:cubicBezTo>
                  <a:cubicBezTo>
                    <a:pt x="134496" y="708051"/>
                    <a:pt x="132331" y="693974"/>
                    <a:pt x="133414" y="679897"/>
                  </a:cubicBezTo>
                  <a:close/>
                </a:path>
              </a:pathLst>
            </a:custGeom>
            <a:solidFill>
              <a:srgbClr val="FFFFFF"/>
            </a:solidFill>
            <a:ln w="1804" cap="flat">
              <a:noFill/>
              <a:prstDash val="solid"/>
              <a:miter/>
            </a:ln>
          </p:spPr>
          <p:txBody>
            <a:bodyPr rtlCol="0" anchor="ctr"/>
            <a:lstStyle/>
            <a:p>
              <a:endParaRPr lang="en-US"/>
            </a:p>
          </p:txBody>
        </p:sp>
        <p:sp>
          <p:nvSpPr>
            <p:cNvPr id="14" name="Freeform 840">
              <a:extLst>
                <a:ext uri="{FF2B5EF4-FFF2-40B4-BE49-F238E27FC236}">
                  <a16:creationId xmlns:a16="http://schemas.microsoft.com/office/drawing/2014/main" id="{7ECD100A-8DA8-986E-F28A-C0DB72A64ADF}"/>
                </a:ext>
              </a:extLst>
            </p:cNvPr>
            <p:cNvSpPr/>
            <p:nvPr/>
          </p:nvSpPr>
          <p:spPr>
            <a:xfrm>
              <a:off x="7691747" y="2485122"/>
              <a:ext cx="180" cy="4331"/>
            </a:xfrm>
            <a:custGeom>
              <a:avLst/>
              <a:gdLst>
                <a:gd name="connsiteX0" fmla="*/ 181 w 180"/>
                <a:gd name="connsiteY0" fmla="*/ 0 h 4331"/>
                <a:gd name="connsiteX1" fmla="*/ 0 w 180"/>
                <a:gd name="connsiteY1" fmla="*/ 4331 h 4331"/>
                <a:gd name="connsiteX2" fmla="*/ 181 w 180"/>
                <a:gd name="connsiteY2" fmla="*/ 0 h 4331"/>
              </a:gdLst>
              <a:ahLst/>
              <a:cxnLst>
                <a:cxn ang="0">
                  <a:pos x="connsiteX0" y="connsiteY0"/>
                </a:cxn>
                <a:cxn ang="0">
                  <a:pos x="connsiteX1" y="connsiteY1"/>
                </a:cxn>
                <a:cxn ang="0">
                  <a:pos x="connsiteX2" y="connsiteY2"/>
                </a:cxn>
              </a:cxnLst>
              <a:rect l="l" t="t" r="r" b="b"/>
              <a:pathLst>
                <a:path w="180" h="4331">
                  <a:moveTo>
                    <a:pt x="181" y="0"/>
                  </a:moveTo>
                  <a:cubicBezTo>
                    <a:pt x="181" y="1444"/>
                    <a:pt x="181" y="2888"/>
                    <a:pt x="0" y="4331"/>
                  </a:cubicBezTo>
                  <a:cubicBezTo>
                    <a:pt x="181" y="2888"/>
                    <a:pt x="181" y="1444"/>
                    <a:pt x="181" y="0"/>
                  </a:cubicBezTo>
                  <a:close/>
                </a:path>
              </a:pathLst>
            </a:custGeom>
            <a:solidFill>
              <a:srgbClr val="FFFFFF"/>
            </a:solidFill>
            <a:ln w="1804" cap="flat">
              <a:noFill/>
              <a:prstDash val="solid"/>
              <a:miter/>
            </a:ln>
          </p:spPr>
          <p:txBody>
            <a:bodyPr rtlCol="0" anchor="ctr"/>
            <a:lstStyle/>
            <a:p>
              <a:endParaRPr lang="en-US"/>
            </a:p>
          </p:txBody>
        </p:sp>
        <p:sp>
          <p:nvSpPr>
            <p:cNvPr id="15" name="Freeform 841">
              <a:extLst>
                <a:ext uri="{FF2B5EF4-FFF2-40B4-BE49-F238E27FC236}">
                  <a16:creationId xmlns:a16="http://schemas.microsoft.com/office/drawing/2014/main" id="{97120888-DB71-B641-CF0F-40C3567AD36E}"/>
                </a:ext>
              </a:extLst>
            </p:cNvPr>
            <p:cNvSpPr/>
            <p:nvPr/>
          </p:nvSpPr>
          <p:spPr>
            <a:xfrm>
              <a:off x="7691206" y="2495409"/>
              <a:ext cx="361" cy="4692"/>
            </a:xfrm>
            <a:custGeom>
              <a:avLst/>
              <a:gdLst>
                <a:gd name="connsiteX0" fmla="*/ 361 w 361"/>
                <a:gd name="connsiteY0" fmla="*/ 0 h 4692"/>
                <a:gd name="connsiteX1" fmla="*/ 0 w 361"/>
                <a:gd name="connsiteY1" fmla="*/ 4692 h 4692"/>
                <a:gd name="connsiteX2" fmla="*/ 361 w 361"/>
                <a:gd name="connsiteY2" fmla="*/ 0 h 4692"/>
              </a:gdLst>
              <a:ahLst/>
              <a:cxnLst>
                <a:cxn ang="0">
                  <a:pos x="connsiteX0" y="connsiteY0"/>
                </a:cxn>
                <a:cxn ang="0">
                  <a:pos x="connsiteX1" y="connsiteY1"/>
                </a:cxn>
                <a:cxn ang="0">
                  <a:pos x="connsiteX2" y="connsiteY2"/>
                </a:cxn>
              </a:cxnLst>
              <a:rect l="l" t="t" r="r" b="b"/>
              <a:pathLst>
                <a:path w="361" h="4692">
                  <a:moveTo>
                    <a:pt x="361" y="0"/>
                  </a:moveTo>
                  <a:cubicBezTo>
                    <a:pt x="181" y="1624"/>
                    <a:pt x="181" y="3068"/>
                    <a:pt x="0" y="4692"/>
                  </a:cubicBezTo>
                  <a:cubicBezTo>
                    <a:pt x="0" y="3068"/>
                    <a:pt x="181" y="1444"/>
                    <a:pt x="361" y="0"/>
                  </a:cubicBezTo>
                  <a:close/>
                </a:path>
              </a:pathLst>
            </a:custGeom>
            <a:solidFill>
              <a:srgbClr val="FFFFFF"/>
            </a:solidFill>
            <a:ln w="1804" cap="flat">
              <a:noFill/>
              <a:prstDash val="solid"/>
              <a:miter/>
            </a:ln>
          </p:spPr>
          <p:txBody>
            <a:bodyPr rtlCol="0" anchor="ctr"/>
            <a:lstStyle/>
            <a:p>
              <a:endParaRPr lang="en-US"/>
            </a:p>
          </p:txBody>
        </p:sp>
        <p:sp>
          <p:nvSpPr>
            <p:cNvPr id="16" name="Freeform 842">
              <a:extLst>
                <a:ext uri="{FF2B5EF4-FFF2-40B4-BE49-F238E27FC236}">
                  <a16:creationId xmlns:a16="http://schemas.microsoft.com/office/drawing/2014/main" id="{8A443EDE-22F4-E24B-9F0B-80CF06D05408}"/>
                </a:ext>
              </a:extLst>
            </p:cNvPr>
            <p:cNvSpPr/>
            <p:nvPr/>
          </p:nvSpPr>
          <p:spPr>
            <a:xfrm>
              <a:off x="6982305" y="2825495"/>
              <a:ext cx="180" cy="1263"/>
            </a:xfrm>
            <a:custGeom>
              <a:avLst/>
              <a:gdLst>
                <a:gd name="connsiteX0" fmla="*/ 180 w 180"/>
                <a:gd name="connsiteY0" fmla="*/ 1263 h 1263"/>
                <a:gd name="connsiteX1" fmla="*/ 0 w 180"/>
                <a:gd name="connsiteY1" fmla="*/ 0 h 1263"/>
                <a:gd name="connsiteX2" fmla="*/ 180 w 180"/>
                <a:gd name="connsiteY2" fmla="*/ 1263 h 1263"/>
              </a:gdLst>
              <a:ahLst/>
              <a:cxnLst>
                <a:cxn ang="0">
                  <a:pos x="connsiteX0" y="connsiteY0"/>
                </a:cxn>
                <a:cxn ang="0">
                  <a:pos x="connsiteX1" y="connsiteY1"/>
                </a:cxn>
                <a:cxn ang="0">
                  <a:pos x="connsiteX2" y="connsiteY2"/>
                </a:cxn>
              </a:cxnLst>
              <a:rect l="l" t="t" r="r" b="b"/>
              <a:pathLst>
                <a:path w="180" h="1263">
                  <a:moveTo>
                    <a:pt x="180" y="1263"/>
                  </a:moveTo>
                  <a:cubicBezTo>
                    <a:pt x="180" y="902"/>
                    <a:pt x="180" y="361"/>
                    <a:pt x="0" y="0"/>
                  </a:cubicBezTo>
                  <a:cubicBezTo>
                    <a:pt x="180" y="361"/>
                    <a:pt x="180" y="722"/>
                    <a:pt x="180" y="1263"/>
                  </a:cubicBezTo>
                  <a:close/>
                </a:path>
              </a:pathLst>
            </a:custGeom>
            <a:solidFill>
              <a:srgbClr val="FFFFFF"/>
            </a:solidFill>
            <a:ln w="1804" cap="flat">
              <a:noFill/>
              <a:prstDash val="solid"/>
              <a:miter/>
            </a:ln>
          </p:spPr>
          <p:txBody>
            <a:bodyPr rtlCol="0" anchor="ctr"/>
            <a:lstStyle/>
            <a:p>
              <a:endParaRPr lang="en-US"/>
            </a:p>
          </p:txBody>
        </p:sp>
        <p:sp>
          <p:nvSpPr>
            <p:cNvPr id="17" name="Freeform 843">
              <a:extLst>
                <a:ext uri="{FF2B5EF4-FFF2-40B4-BE49-F238E27FC236}">
                  <a16:creationId xmlns:a16="http://schemas.microsoft.com/office/drawing/2014/main" id="{CA8C0E57-4984-248F-C6AA-13D0CBC91551}"/>
                </a:ext>
              </a:extLst>
            </p:cNvPr>
            <p:cNvSpPr/>
            <p:nvPr/>
          </p:nvSpPr>
          <p:spPr>
            <a:xfrm>
              <a:off x="7679836" y="2433868"/>
              <a:ext cx="5955" cy="12813"/>
            </a:xfrm>
            <a:custGeom>
              <a:avLst/>
              <a:gdLst>
                <a:gd name="connsiteX0" fmla="*/ 0 w 5955"/>
                <a:gd name="connsiteY0" fmla="*/ 0 h 12813"/>
                <a:gd name="connsiteX1" fmla="*/ 5955 w 5955"/>
                <a:gd name="connsiteY1" fmla="*/ 12814 h 12813"/>
                <a:gd name="connsiteX2" fmla="*/ 0 w 5955"/>
                <a:gd name="connsiteY2" fmla="*/ 0 h 12813"/>
              </a:gdLst>
              <a:ahLst/>
              <a:cxnLst>
                <a:cxn ang="0">
                  <a:pos x="connsiteX0" y="connsiteY0"/>
                </a:cxn>
                <a:cxn ang="0">
                  <a:pos x="connsiteX1" y="connsiteY1"/>
                </a:cxn>
                <a:cxn ang="0">
                  <a:pos x="connsiteX2" y="connsiteY2"/>
                </a:cxn>
              </a:cxnLst>
              <a:rect l="l" t="t" r="r" b="b"/>
              <a:pathLst>
                <a:path w="5955" h="12813">
                  <a:moveTo>
                    <a:pt x="0" y="0"/>
                  </a:moveTo>
                  <a:cubicBezTo>
                    <a:pt x="2346" y="4151"/>
                    <a:pt x="4331" y="8482"/>
                    <a:pt x="5955" y="12814"/>
                  </a:cubicBezTo>
                  <a:cubicBezTo>
                    <a:pt x="4331" y="8663"/>
                    <a:pt x="2346" y="4331"/>
                    <a:pt x="0" y="0"/>
                  </a:cubicBezTo>
                  <a:close/>
                </a:path>
              </a:pathLst>
            </a:custGeom>
            <a:solidFill>
              <a:srgbClr val="FFFFFF"/>
            </a:solidFill>
            <a:ln w="1804" cap="flat">
              <a:noFill/>
              <a:prstDash val="solid"/>
              <a:miter/>
            </a:ln>
          </p:spPr>
          <p:txBody>
            <a:bodyPr rtlCol="0" anchor="ctr"/>
            <a:lstStyle/>
            <a:p>
              <a:endParaRPr lang="en-US"/>
            </a:p>
          </p:txBody>
        </p:sp>
        <p:sp>
          <p:nvSpPr>
            <p:cNvPr id="18" name="Freeform 844">
              <a:extLst>
                <a:ext uri="{FF2B5EF4-FFF2-40B4-BE49-F238E27FC236}">
                  <a16:creationId xmlns:a16="http://schemas.microsoft.com/office/drawing/2014/main" id="{515BF2C8-9E29-F88F-B0A0-605186BE0C01}"/>
                </a:ext>
              </a:extLst>
            </p:cNvPr>
            <p:cNvSpPr/>
            <p:nvPr/>
          </p:nvSpPr>
          <p:spPr>
            <a:xfrm>
              <a:off x="6983930" y="2842460"/>
              <a:ext cx="360" cy="2887"/>
            </a:xfrm>
            <a:custGeom>
              <a:avLst/>
              <a:gdLst>
                <a:gd name="connsiteX0" fmla="*/ 361 w 360"/>
                <a:gd name="connsiteY0" fmla="*/ 2888 h 2887"/>
                <a:gd name="connsiteX1" fmla="*/ 0 w 360"/>
                <a:gd name="connsiteY1" fmla="*/ 0 h 2887"/>
                <a:gd name="connsiteX2" fmla="*/ 361 w 360"/>
                <a:gd name="connsiteY2" fmla="*/ 2888 h 2887"/>
              </a:gdLst>
              <a:ahLst/>
              <a:cxnLst>
                <a:cxn ang="0">
                  <a:pos x="connsiteX0" y="connsiteY0"/>
                </a:cxn>
                <a:cxn ang="0">
                  <a:pos x="connsiteX1" y="connsiteY1"/>
                </a:cxn>
                <a:cxn ang="0">
                  <a:pos x="connsiteX2" y="connsiteY2"/>
                </a:cxn>
              </a:cxnLst>
              <a:rect l="l" t="t" r="r" b="b"/>
              <a:pathLst>
                <a:path w="360" h="2887">
                  <a:moveTo>
                    <a:pt x="361" y="2888"/>
                  </a:moveTo>
                  <a:cubicBezTo>
                    <a:pt x="181" y="1985"/>
                    <a:pt x="181" y="902"/>
                    <a:pt x="0" y="0"/>
                  </a:cubicBezTo>
                  <a:cubicBezTo>
                    <a:pt x="181" y="1083"/>
                    <a:pt x="361" y="1985"/>
                    <a:pt x="361" y="2888"/>
                  </a:cubicBezTo>
                  <a:close/>
                </a:path>
              </a:pathLst>
            </a:custGeom>
            <a:solidFill>
              <a:srgbClr val="FFFFFF"/>
            </a:solidFill>
            <a:ln w="1804" cap="flat">
              <a:noFill/>
              <a:prstDash val="solid"/>
              <a:miter/>
            </a:ln>
          </p:spPr>
          <p:txBody>
            <a:bodyPr rtlCol="0" anchor="ctr"/>
            <a:lstStyle/>
            <a:p>
              <a:endParaRPr lang="en-US"/>
            </a:p>
          </p:txBody>
        </p:sp>
        <p:sp>
          <p:nvSpPr>
            <p:cNvPr id="19" name="Freeform 845">
              <a:extLst>
                <a:ext uri="{FF2B5EF4-FFF2-40B4-BE49-F238E27FC236}">
                  <a16:creationId xmlns:a16="http://schemas.microsoft.com/office/drawing/2014/main" id="{F32E6ECB-B9AF-8880-C76A-1E9137FA4DC2}"/>
                </a:ext>
              </a:extLst>
            </p:cNvPr>
            <p:cNvSpPr/>
            <p:nvPr/>
          </p:nvSpPr>
          <p:spPr>
            <a:xfrm>
              <a:off x="6985013" y="2851845"/>
              <a:ext cx="360" cy="2707"/>
            </a:xfrm>
            <a:custGeom>
              <a:avLst/>
              <a:gdLst>
                <a:gd name="connsiteX0" fmla="*/ 361 w 360"/>
                <a:gd name="connsiteY0" fmla="*/ 2707 h 2707"/>
                <a:gd name="connsiteX1" fmla="*/ 0 w 360"/>
                <a:gd name="connsiteY1" fmla="*/ 0 h 2707"/>
                <a:gd name="connsiteX2" fmla="*/ 361 w 360"/>
                <a:gd name="connsiteY2" fmla="*/ 2707 h 2707"/>
              </a:gdLst>
              <a:ahLst/>
              <a:cxnLst>
                <a:cxn ang="0">
                  <a:pos x="connsiteX0" y="connsiteY0"/>
                </a:cxn>
                <a:cxn ang="0">
                  <a:pos x="connsiteX1" y="connsiteY1"/>
                </a:cxn>
                <a:cxn ang="0">
                  <a:pos x="connsiteX2" y="connsiteY2"/>
                </a:cxn>
              </a:cxnLst>
              <a:rect l="l" t="t" r="r" b="b"/>
              <a:pathLst>
                <a:path w="360" h="2707">
                  <a:moveTo>
                    <a:pt x="361" y="2707"/>
                  </a:moveTo>
                  <a:cubicBezTo>
                    <a:pt x="180" y="1805"/>
                    <a:pt x="180" y="902"/>
                    <a:pt x="0" y="0"/>
                  </a:cubicBezTo>
                  <a:cubicBezTo>
                    <a:pt x="180" y="902"/>
                    <a:pt x="180" y="1805"/>
                    <a:pt x="361" y="2707"/>
                  </a:cubicBezTo>
                  <a:close/>
                </a:path>
              </a:pathLst>
            </a:custGeom>
            <a:solidFill>
              <a:srgbClr val="FFFFFF"/>
            </a:solidFill>
            <a:ln w="1804" cap="flat">
              <a:noFill/>
              <a:prstDash val="solid"/>
              <a:miter/>
            </a:ln>
          </p:spPr>
          <p:txBody>
            <a:bodyPr rtlCol="0" anchor="ctr"/>
            <a:lstStyle/>
            <a:p>
              <a:endParaRPr lang="en-US"/>
            </a:p>
          </p:txBody>
        </p:sp>
        <p:sp>
          <p:nvSpPr>
            <p:cNvPr id="20" name="Freeform 846">
              <a:extLst>
                <a:ext uri="{FF2B5EF4-FFF2-40B4-BE49-F238E27FC236}">
                  <a16:creationId xmlns:a16="http://schemas.microsoft.com/office/drawing/2014/main" id="{1E795057-4C73-2488-7234-D32BAE43F3F4}"/>
                </a:ext>
              </a:extLst>
            </p:cNvPr>
            <p:cNvSpPr/>
            <p:nvPr/>
          </p:nvSpPr>
          <p:spPr>
            <a:xfrm>
              <a:off x="7699869" y="1884506"/>
              <a:ext cx="8482" cy="721"/>
            </a:xfrm>
            <a:custGeom>
              <a:avLst/>
              <a:gdLst>
                <a:gd name="connsiteX0" fmla="*/ 0 w 8482"/>
                <a:gd name="connsiteY0" fmla="*/ 0 h 721"/>
                <a:gd name="connsiteX1" fmla="*/ 8482 w 8482"/>
                <a:gd name="connsiteY1" fmla="*/ 722 h 721"/>
                <a:gd name="connsiteX2" fmla="*/ 0 w 8482"/>
                <a:gd name="connsiteY2" fmla="*/ 0 h 721"/>
              </a:gdLst>
              <a:ahLst/>
              <a:cxnLst>
                <a:cxn ang="0">
                  <a:pos x="connsiteX0" y="connsiteY0"/>
                </a:cxn>
                <a:cxn ang="0">
                  <a:pos x="connsiteX1" y="connsiteY1"/>
                </a:cxn>
                <a:cxn ang="0">
                  <a:pos x="connsiteX2" y="connsiteY2"/>
                </a:cxn>
              </a:cxnLst>
              <a:rect l="l" t="t" r="r" b="b"/>
              <a:pathLst>
                <a:path w="8482" h="721">
                  <a:moveTo>
                    <a:pt x="0" y="0"/>
                  </a:moveTo>
                  <a:cubicBezTo>
                    <a:pt x="2888" y="181"/>
                    <a:pt x="5595" y="361"/>
                    <a:pt x="8482" y="722"/>
                  </a:cubicBezTo>
                  <a:cubicBezTo>
                    <a:pt x="5595" y="361"/>
                    <a:pt x="2707" y="181"/>
                    <a:pt x="0" y="0"/>
                  </a:cubicBezTo>
                  <a:close/>
                </a:path>
              </a:pathLst>
            </a:custGeom>
            <a:solidFill>
              <a:srgbClr val="FFFFFF"/>
            </a:solidFill>
            <a:ln w="1804" cap="flat">
              <a:noFill/>
              <a:prstDash val="solid"/>
              <a:miter/>
            </a:ln>
          </p:spPr>
          <p:txBody>
            <a:bodyPr rtlCol="0" anchor="ctr"/>
            <a:lstStyle/>
            <a:p>
              <a:endParaRPr lang="en-US"/>
            </a:p>
          </p:txBody>
        </p:sp>
        <p:sp>
          <p:nvSpPr>
            <p:cNvPr id="21" name="Freeform 847">
              <a:extLst>
                <a:ext uri="{FF2B5EF4-FFF2-40B4-BE49-F238E27FC236}">
                  <a16:creationId xmlns:a16="http://schemas.microsoft.com/office/drawing/2014/main" id="{7CA1926F-7213-F48E-1597-0FD0E5625B44}"/>
                </a:ext>
              </a:extLst>
            </p:cNvPr>
            <p:cNvSpPr/>
            <p:nvPr/>
          </p:nvSpPr>
          <p:spPr>
            <a:xfrm>
              <a:off x="6983208" y="2833797"/>
              <a:ext cx="180" cy="2346"/>
            </a:xfrm>
            <a:custGeom>
              <a:avLst/>
              <a:gdLst>
                <a:gd name="connsiteX0" fmla="*/ 180 w 180"/>
                <a:gd name="connsiteY0" fmla="*/ 2346 h 2346"/>
                <a:gd name="connsiteX1" fmla="*/ 0 w 180"/>
                <a:gd name="connsiteY1" fmla="*/ 0 h 2346"/>
                <a:gd name="connsiteX2" fmla="*/ 180 w 180"/>
                <a:gd name="connsiteY2" fmla="*/ 2346 h 2346"/>
              </a:gdLst>
              <a:ahLst/>
              <a:cxnLst>
                <a:cxn ang="0">
                  <a:pos x="connsiteX0" y="connsiteY0"/>
                </a:cxn>
                <a:cxn ang="0">
                  <a:pos x="connsiteX1" y="connsiteY1"/>
                </a:cxn>
                <a:cxn ang="0">
                  <a:pos x="connsiteX2" y="connsiteY2"/>
                </a:cxn>
              </a:cxnLst>
              <a:rect l="l" t="t" r="r" b="b"/>
              <a:pathLst>
                <a:path w="180" h="2346">
                  <a:moveTo>
                    <a:pt x="180" y="2346"/>
                  </a:moveTo>
                  <a:cubicBezTo>
                    <a:pt x="180" y="1624"/>
                    <a:pt x="0" y="722"/>
                    <a:pt x="0" y="0"/>
                  </a:cubicBezTo>
                  <a:cubicBezTo>
                    <a:pt x="0" y="722"/>
                    <a:pt x="180" y="1624"/>
                    <a:pt x="180" y="2346"/>
                  </a:cubicBezTo>
                  <a:close/>
                </a:path>
              </a:pathLst>
            </a:custGeom>
            <a:solidFill>
              <a:srgbClr val="FFFFFF"/>
            </a:solidFill>
            <a:ln w="1804" cap="flat">
              <a:noFill/>
              <a:prstDash val="solid"/>
              <a:miter/>
            </a:ln>
          </p:spPr>
          <p:txBody>
            <a:bodyPr rtlCol="0" anchor="ctr"/>
            <a:lstStyle/>
            <a:p>
              <a:endParaRPr lang="en-US"/>
            </a:p>
          </p:txBody>
        </p:sp>
        <p:sp>
          <p:nvSpPr>
            <p:cNvPr id="22" name="Freeform 848">
              <a:extLst>
                <a:ext uri="{FF2B5EF4-FFF2-40B4-BE49-F238E27FC236}">
                  <a16:creationId xmlns:a16="http://schemas.microsoft.com/office/drawing/2014/main" id="{1ECD13C2-CA4F-F65D-F4C3-7BCC1791C3E6}"/>
                </a:ext>
              </a:extLst>
            </p:cNvPr>
            <p:cNvSpPr/>
            <p:nvPr/>
          </p:nvSpPr>
          <p:spPr>
            <a:xfrm>
              <a:off x="7677309" y="2429717"/>
              <a:ext cx="2526" cy="3970"/>
            </a:xfrm>
            <a:custGeom>
              <a:avLst/>
              <a:gdLst>
                <a:gd name="connsiteX0" fmla="*/ 0 w 2526"/>
                <a:gd name="connsiteY0" fmla="*/ 0 h 3970"/>
                <a:gd name="connsiteX1" fmla="*/ 2527 w 2526"/>
                <a:gd name="connsiteY1" fmla="*/ 3970 h 3970"/>
                <a:gd name="connsiteX2" fmla="*/ 0 w 2526"/>
                <a:gd name="connsiteY2" fmla="*/ 0 h 3970"/>
              </a:gdLst>
              <a:ahLst/>
              <a:cxnLst>
                <a:cxn ang="0">
                  <a:pos x="connsiteX0" y="connsiteY0"/>
                </a:cxn>
                <a:cxn ang="0">
                  <a:pos x="connsiteX1" y="connsiteY1"/>
                </a:cxn>
                <a:cxn ang="0">
                  <a:pos x="connsiteX2" y="connsiteY2"/>
                </a:cxn>
              </a:cxnLst>
              <a:rect l="l" t="t" r="r" b="b"/>
              <a:pathLst>
                <a:path w="2526" h="3970">
                  <a:moveTo>
                    <a:pt x="0" y="0"/>
                  </a:moveTo>
                  <a:cubicBezTo>
                    <a:pt x="902" y="1263"/>
                    <a:pt x="1625" y="2707"/>
                    <a:pt x="2527" y="3970"/>
                  </a:cubicBezTo>
                  <a:cubicBezTo>
                    <a:pt x="1625" y="2526"/>
                    <a:pt x="722" y="1263"/>
                    <a:pt x="0" y="0"/>
                  </a:cubicBezTo>
                  <a:close/>
                </a:path>
              </a:pathLst>
            </a:custGeom>
            <a:solidFill>
              <a:srgbClr val="FFFFFF"/>
            </a:solidFill>
            <a:ln w="1804" cap="flat">
              <a:noFill/>
              <a:prstDash val="solid"/>
              <a:miter/>
            </a:ln>
          </p:spPr>
          <p:txBody>
            <a:bodyPr rtlCol="0" anchor="ctr"/>
            <a:lstStyle/>
            <a:p>
              <a:endParaRPr lang="en-US"/>
            </a:p>
          </p:txBody>
        </p:sp>
        <p:sp>
          <p:nvSpPr>
            <p:cNvPr id="23" name="Freeform 849">
              <a:extLst>
                <a:ext uri="{FF2B5EF4-FFF2-40B4-BE49-F238E27FC236}">
                  <a16:creationId xmlns:a16="http://schemas.microsoft.com/office/drawing/2014/main" id="{37EDD314-30D9-0B2A-9ACD-9474BB49B01D}"/>
                </a:ext>
              </a:extLst>
            </p:cNvPr>
            <p:cNvSpPr/>
            <p:nvPr/>
          </p:nvSpPr>
          <p:spPr>
            <a:xfrm>
              <a:off x="7708351" y="1885228"/>
              <a:ext cx="22379" cy="2346"/>
            </a:xfrm>
            <a:custGeom>
              <a:avLst/>
              <a:gdLst>
                <a:gd name="connsiteX0" fmla="*/ 0 w 22379"/>
                <a:gd name="connsiteY0" fmla="*/ 0 h 2346"/>
                <a:gd name="connsiteX1" fmla="*/ 22379 w 22379"/>
                <a:gd name="connsiteY1" fmla="*/ 2346 h 2346"/>
                <a:gd name="connsiteX2" fmla="*/ 0 w 22379"/>
                <a:gd name="connsiteY2" fmla="*/ 0 h 2346"/>
              </a:gdLst>
              <a:ahLst/>
              <a:cxnLst>
                <a:cxn ang="0">
                  <a:pos x="connsiteX0" y="connsiteY0"/>
                </a:cxn>
                <a:cxn ang="0">
                  <a:pos x="connsiteX1" y="connsiteY1"/>
                </a:cxn>
                <a:cxn ang="0">
                  <a:pos x="connsiteX2" y="connsiteY2"/>
                </a:cxn>
              </a:cxnLst>
              <a:rect l="l" t="t" r="r" b="b"/>
              <a:pathLst>
                <a:path w="22379" h="2346">
                  <a:moveTo>
                    <a:pt x="0" y="0"/>
                  </a:moveTo>
                  <a:cubicBezTo>
                    <a:pt x="7400" y="542"/>
                    <a:pt x="14979" y="1444"/>
                    <a:pt x="22379" y="2346"/>
                  </a:cubicBezTo>
                  <a:cubicBezTo>
                    <a:pt x="14979" y="1444"/>
                    <a:pt x="7400" y="542"/>
                    <a:pt x="0" y="0"/>
                  </a:cubicBezTo>
                  <a:close/>
                </a:path>
              </a:pathLst>
            </a:custGeom>
            <a:solidFill>
              <a:srgbClr val="FFFFFF"/>
            </a:solidFill>
            <a:ln w="1804" cap="flat">
              <a:noFill/>
              <a:prstDash val="solid"/>
              <a:miter/>
            </a:ln>
          </p:spPr>
          <p:txBody>
            <a:bodyPr rtlCol="0" anchor="ctr"/>
            <a:lstStyle/>
            <a:p>
              <a:endParaRPr lang="en-US"/>
            </a:p>
          </p:txBody>
        </p:sp>
        <p:sp>
          <p:nvSpPr>
            <p:cNvPr id="24" name="Freeform 850">
              <a:extLst>
                <a:ext uri="{FF2B5EF4-FFF2-40B4-BE49-F238E27FC236}">
                  <a16:creationId xmlns:a16="http://schemas.microsoft.com/office/drawing/2014/main" id="{9A8DF035-D5A1-828C-4898-DF1D1F807F38}"/>
                </a:ext>
              </a:extLst>
            </p:cNvPr>
            <p:cNvSpPr/>
            <p:nvPr/>
          </p:nvSpPr>
          <p:spPr>
            <a:xfrm>
              <a:off x="7754552" y="1891364"/>
              <a:ext cx="3428" cy="721"/>
            </a:xfrm>
            <a:custGeom>
              <a:avLst/>
              <a:gdLst>
                <a:gd name="connsiteX0" fmla="*/ 0 w 3428"/>
                <a:gd name="connsiteY0" fmla="*/ 0 h 721"/>
                <a:gd name="connsiteX1" fmla="*/ 3429 w 3428"/>
                <a:gd name="connsiteY1" fmla="*/ 722 h 721"/>
                <a:gd name="connsiteX2" fmla="*/ 0 w 3428"/>
                <a:gd name="connsiteY2" fmla="*/ 0 h 721"/>
              </a:gdLst>
              <a:ahLst/>
              <a:cxnLst>
                <a:cxn ang="0">
                  <a:pos x="connsiteX0" y="connsiteY0"/>
                </a:cxn>
                <a:cxn ang="0">
                  <a:pos x="connsiteX1" y="connsiteY1"/>
                </a:cxn>
                <a:cxn ang="0">
                  <a:pos x="connsiteX2" y="connsiteY2"/>
                </a:cxn>
              </a:cxnLst>
              <a:rect l="l" t="t" r="r" b="b"/>
              <a:pathLst>
                <a:path w="3428" h="721">
                  <a:moveTo>
                    <a:pt x="0" y="0"/>
                  </a:moveTo>
                  <a:cubicBezTo>
                    <a:pt x="1083" y="180"/>
                    <a:pt x="2166" y="361"/>
                    <a:pt x="3429" y="722"/>
                  </a:cubicBezTo>
                  <a:cubicBezTo>
                    <a:pt x="2166" y="542"/>
                    <a:pt x="1083" y="180"/>
                    <a:pt x="0" y="0"/>
                  </a:cubicBezTo>
                  <a:close/>
                </a:path>
              </a:pathLst>
            </a:custGeom>
            <a:solidFill>
              <a:srgbClr val="FFFFFF"/>
            </a:solidFill>
            <a:ln w="1804" cap="flat">
              <a:noFill/>
              <a:prstDash val="solid"/>
              <a:miter/>
            </a:ln>
          </p:spPr>
          <p:txBody>
            <a:bodyPr rtlCol="0" anchor="ctr"/>
            <a:lstStyle/>
            <a:p>
              <a:endParaRPr lang="en-US"/>
            </a:p>
          </p:txBody>
        </p:sp>
        <p:sp>
          <p:nvSpPr>
            <p:cNvPr id="25" name="Freeform 851">
              <a:extLst>
                <a:ext uri="{FF2B5EF4-FFF2-40B4-BE49-F238E27FC236}">
                  <a16:creationId xmlns:a16="http://schemas.microsoft.com/office/drawing/2014/main" id="{5CDCF5B7-47FF-61F1-655B-9910884040D5}"/>
                </a:ext>
              </a:extLst>
            </p:cNvPr>
            <p:cNvSpPr/>
            <p:nvPr/>
          </p:nvSpPr>
          <p:spPr>
            <a:xfrm>
              <a:off x="7734519" y="1888115"/>
              <a:ext cx="4873" cy="721"/>
            </a:xfrm>
            <a:custGeom>
              <a:avLst/>
              <a:gdLst>
                <a:gd name="connsiteX0" fmla="*/ 0 w 4873"/>
                <a:gd name="connsiteY0" fmla="*/ 0 h 721"/>
                <a:gd name="connsiteX1" fmla="*/ 4873 w 4873"/>
                <a:gd name="connsiteY1" fmla="*/ 722 h 721"/>
                <a:gd name="connsiteX2" fmla="*/ 0 w 4873"/>
                <a:gd name="connsiteY2" fmla="*/ 0 h 721"/>
              </a:gdLst>
              <a:ahLst/>
              <a:cxnLst>
                <a:cxn ang="0">
                  <a:pos x="connsiteX0" y="connsiteY0"/>
                </a:cxn>
                <a:cxn ang="0">
                  <a:pos x="connsiteX1" y="connsiteY1"/>
                </a:cxn>
                <a:cxn ang="0">
                  <a:pos x="connsiteX2" y="connsiteY2"/>
                </a:cxn>
              </a:cxnLst>
              <a:rect l="l" t="t" r="r" b="b"/>
              <a:pathLst>
                <a:path w="4873" h="721">
                  <a:moveTo>
                    <a:pt x="0" y="0"/>
                  </a:moveTo>
                  <a:cubicBezTo>
                    <a:pt x="1625" y="181"/>
                    <a:pt x="3249" y="542"/>
                    <a:pt x="4873" y="722"/>
                  </a:cubicBezTo>
                  <a:cubicBezTo>
                    <a:pt x="3249" y="361"/>
                    <a:pt x="1625" y="181"/>
                    <a:pt x="0" y="0"/>
                  </a:cubicBezTo>
                  <a:close/>
                </a:path>
              </a:pathLst>
            </a:custGeom>
            <a:solidFill>
              <a:srgbClr val="FFFFFF"/>
            </a:solidFill>
            <a:ln w="1804" cap="flat">
              <a:noFill/>
              <a:prstDash val="solid"/>
              <a:miter/>
            </a:ln>
          </p:spPr>
          <p:txBody>
            <a:bodyPr rtlCol="0" anchor="ctr"/>
            <a:lstStyle/>
            <a:p>
              <a:endParaRPr lang="en-US"/>
            </a:p>
          </p:txBody>
        </p:sp>
        <p:sp>
          <p:nvSpPr>
            <p:cNvPr id="26" name="Freeform 852">
              <a:extLst>
                <a:ext uri="{FF2B5EF4-FFF2-40B4-BE49-F238E27FC236}">
                  <a16:creationId xmlns:a16="http://schemas.microsoft.com/office/drawing/2014/main" id="{465161C5-0A02-6C93-CCC7-7A479CCCE6AF}"/>
                </a:ext>
              </a:extLst>
            </p:cNvPr>
            <p:cNvSpPr/>
            <p:nvPr/>
          </p:nvSpPr>
          <p:spPr>
            <a:xfrm>
              <a:off x="7674241" y="2425205"/>
              <a:ext cx="2887" cy="4150"/>
            </a:xfrm>
            <a:custGeom>
              <a:avLst/>
              <a:gdLst>
                <a:gd name="connsiteX0" fmla="*/ 0 w 2887"/>
                <a:gd name="connsiteY0" fmla="*/ 0 h 4150"/>
                <a:gd name="connsiteX1" fmla="*/ 2888 w 2887"/>
                <a:gd name="connsiteY1" fmla="*/ 4151 h 4150"/>
                <a:gd name="connsiteX2" fmla="*/ 0 w 2887"/>
                <a:gd name="connsiteY2" fmla="*/ 0 h 4150"/>
              </a:gdLst>
              <a:ahLst/>
              <a:cxnLst>
                <a:cxn ang="0">
                  <a:pos x="connsiteX0" y="connsiteY0"/>
                </a:cxn>
                <a:cxn ang="0">
                  <a:pos x="connsiteX1" y="connsiteY1"/>
                </a:cxn>
                <a:cxn ang="0">
                  <a:pos x="connsiteX2" y="connsiteY2"/>
                </a:cxn>
              </a:cxnLst>
              <a:rect l="l" t="t" r="r" b="b"/>
              <a:pathLst>
                <a:path w="2887" h="4150">
                  <a:moveTo>
                    <a:pt x="0" y="0"/>
                  </a:moveTo>
                  <a:cubicBezTo>
                    <a:pt x="902" y="1263"/>
                    <a:pt x="1985" y="2707"/>
                    <a:pt x="2888" y="4151"/>
                  </a:cubicBezTo>
                  <a:cubicBezTo>
                    <a:pt x="1985" y="2707"/>
                    <a:pt x="902" y="1444"/>
                    <a:pt x="0" y="0"/>
                  </a:cubicBezTo>
                  <a:close/>
                </a:path>
              </a:pathLst>
            </a:custGeom>
            <a:solidFill>
              <a:srgbClr val="FFFFFF"/>
            </a:solidFill>
            <a:ln w="1804" cap="flat">
              <a:noFill/>
              <a:prstDash val="solid"/>
              <a:miter/>
            </a:ln>
          </p:spPr>
          <p:txBody>
            <a:bodyPr rtlCol="0" anchor="ctr"/>
            <a:lstStyle/>
            <a:p>
              <a:endParaRPr lang="en-US"/>
            </a:p>
          </p:txBody>
        </p:sp>
        <p:sp>
          <p:nvSpPr>
            <p:cNvPr id="27" name="Freeform 853">
              <a:extLst>
                <a:ext uri="{FF2B5EF4-FFF2-40B4-BE49-F238E27FC236}">
                  <a16:creationId xmlns:a16="http://schemas.microsoft.com/office/drawing/2014/main" id="{EC94DD39-8B5C-CAA3-F033-307334EB934F}"/>
                </a:ext>
              </a:extLst>
            </p:cNvPr>
            <p:cNvSpPr/>
            <p:nvPr/>
          </p:nvSpPr>
          <p:spPr>
            <a:xfrm>
              <a:off x="7555850" y="1920240"/>
              <a:ext cx="361" cy="2165"/>
            </a:xfrm>
            <a:custGeom>
              <a:avLst/>
              <a:gdLst>
                <a:gd name="connsiteX0" fmla="*/ 361 w 361"/>
                <a:gd name="connsiteY0" fmla="*/ 0 h 2165"/>
                <a:gd name="connsiteX1" fmla="*/ 0 w 361"/>
                <a:gd name="connsiteY1" fmla="*/ 2166 h 2165"/>
                <a:gd name="connsiteX2" fmla="*/ 361 w 361"/>
                <a:gd name="connsiteY2" fmla="*/ 0 h 2165"/>
              </a:gdLst>
              <a:ahLst/>
              <a:cxnLst>
                <a:cxn ang="0">
                  <a:pos x="connsiteX0" y="connsiteY0"/>
                </a:cxn>
                <a:cxn ang="0">
                  <a:pos x="connsiteX1" y="connsiteY1"/>
                </a:cxn>
                <a:cxn ang="0">
                  <a:pos x="connsiteX2" y="connsiteY2"/>
                </a:cxn>
              </a:cxnLst>
              <a:rect l="l" t="t" r="r" b="b"/>
              <a:pathLst>
                <a:path w="361" h="2165">
                  <a:moveTo>
                    <a:pt x="361" y="0"/>
                  </a:moveTo>
                  <a:cubicBezTo>
                    <a:pt x="181" y="722"/>
                    <a:pt x="0" y="1444"/>
                    <a:pt x="0" y="2166"/>
                  </a:cubicBezTo>
                  <a:cubicBezTo>
                    <a:pt x="181" y="1444"/>
                    <a:pt x="181" y="722"/>
                    <a:pt x="361" y="0"/>
                  </a:cubicBezTo>
                  <a:close/>
                </a:path>
              </a:pathLst>
            </a:custGeom>
            <a:solidFill>
              <a:srgbClr val="FFFFFF"/>
            </a:solidFill>
            <a:ln w="1804" cap="flat">
              <a:noFill/>
              <a:prstDash val="solid"/>
              <a:miter/>
            </a:ln>
          </p:spPr>
          <p:txBody>
            <a:bodyPr rtlCol="0" anchor="ctr"/>
            <a:lstStyle/>
            <a:p>
              <a:endParaRPr lang="en-US"/>
            </a:p>
          </p:txBody>
        </p:sp>
        <p:sp>
          <p:nvSpPr>
            <p:cNvPr id="28" name="Freeform 854">
              <a:extLst>
                <a:ext uri="{FF2B5EF4-FFF2-40B4-BE49-F238E27FC236}">
                  <a16:creationId xmlns:a16="http://schemas.microsoft.com/office/drawing/2014/main" id="{F8F2A29A-305B-55D7-7F40-EAC36E1BCAC6}"/>
                </a:ext>
              </a:extLst>
            </p:cNvPr>
            <p:cNvSpPr/>
            <p:nvPr/>
          </p:nvSpPr>
          <p:spPr>
            <a:xfrm>
              <a:off x="7556573" y="1916450"/>
              <a:ext cx="360" cy="2346"/>
            </a:xfrm>
            <a:custGeom>
              <a:avLst/>
              <a:gdLst>
                <a:gd name="connsiteX0" fmla="*/ 361 w 360"/>
                <a:gd name="connsiteY0" fmla="*/ 0 h 2346"/>
                <a:gd name="connsiteX1" fmla="*/ 0 w 360"/>
                <a:gd name="connsiteY1" fmla="*/ 2346 h 2346"/>
                <a:gd name="connsiteX2" fmla="*/ 361 w 360"/>
                <a:gd name="connsiteY2" fmla="*/ 0 h 2346"/>
              </a:gdLst>
              <a:ahLst/>
              <a:cxnLst>
                <a:cxn ang="0">
                  <a:pos x="connsiteX0" y="connsiteY0"/>
                </a:cxn>
                <a:cxn ang="0">
                  <a:pos x="connsiteX1" y="connsiteY1"/>
                </a:cxn>
                <a:cxn ang="0">
                  <a:pos x="connsiteX2" y="connsiteY2"/>
                </a:cxn>
              </a:cxnLst>
              <a:rect l="l" t="t" r="r" b="b"/>
              <a:pathLst>
                <a:path w="360" h="2346">
                  <a:moveTo>
                    <a:pt x="361" y="0"/>
                  </a:moveTo>
                  <a:cubicBezTo>
                    <a:pt x="180" y="722"/>
                    <a:pt x="0" y="1624"/>
                    <a:pt x="0" y="2346"/>
                  </a:cubicBezTo>
                  <a:cubicBezTo>
                    <a:pt x="0" y="1624"/>
                    <a:pt x="180" y="722"/>
                    <a:pt x="361" y="0"/>
                  </a:cubicBezTo>
                  <a:close/>
                </a:path>
              </a:pathLst>
            </a:custGeom>
            <a:solidFill>
              <a:srgbClr val="FFFFFF"/>
            </a:solidFill>
            <a:ln w="1804" cap="flat">
              <a:noFill/>
              <a:prstDash val="solid"/>
              <a:miter/>
            </a:ln>
          </p:spPr>
          <p:txBody>
            <a:bodyPr rtlCol="0" anchor="ctr"/>
            <a:lstStyle/>
            <a:p>
              <a:endParaRPr lang="en-US"/>
            </a:p>
          </p:txBody>
        </p:sp>
        <p:sp>
          <p:nvSpPr>
            <p:cNvPr id="29" name="Freeform 855">
              <a:extLst>
                <a:ext uri="{FF2B5EF4-FFF2-40B4-BE49-F238E27FC236}">
                  <a16:creationId xmlns:a16="http://schemas.microsoft.com/office/drawing/2014/main" id="{EF298E0C-C55F-5319-025F-45BA2CCE3088}"/>
                </a:ext>
              </a:extLst>
            </p:cNvPr>
            <p:cNvSpPr/>
            <p:nvPr/>
          </p:nvSpPr>
          <p:spPr>
            <a:xfrm>
              <a:off x="7557836" y="1911577"/>
              <a:ext cx="1804" cy="180"/>
            </a:xfrm>
            <a:custGeom>
              <a:avLst/>
              <a:gdLst>
                <a:gd name="connsiteX0" fmla="*/ 0 w 1804"/>
                <a:gd name="connsiteY0" fmla="*/ 0 h 180"/>
                <a:gd name="connsiteX1" fmla="*/ 0 w 1804"/>
                <a:gd name="connsiteY1" fmla="*/ 181 h 180"/>
                <a:gd name="connsiteX2" fmla="*/ 0 w 1804"/>
                <a:gd name="connsiteY2" fmla="*/ 0 h 180"/>
              </a:gdLst>
              <a:ahLst/>
              <a:cxnLst>
                <a:cxn ang="0">
                  <a:pos x="connsiteX0" y="connsiteY0"/>
                </a:cxn>
                <a:cxn ang="0">
                  <a:pos x="connsiteX1" y="connsiteY1"/>
                </a:cxn>
                <a:cxn ang="0">
                  <a:pos x="connsiteX2" y="connsiteY2"/>
                </a:cxn>
              </a:cxnLst>
              <a:rect l="l" t="t" r="r" b="b"/>
              <a:pathLst>
                <a:path w="1804" h="180">
                  <a:moveTo>
                    <a:pt x="0" y="0"/>
                  </a:moveTo>
                  <a:cubicBezTo>
                    <a:pt x="0" y="0"/>
                    <a:pt x="0" y="181"/>
                    <a:pt x="0" y="181"/>
                  </a:cubicBezTo>
                  <a:cubicBezTo>
                    <a:pt x="0" y="181"/>
                    <a:pt x="0" y="181"/>
                    <a:pt x="0" y="0"/>
                  </a:cubicBezTo>
                  <a:close/>
                </a:path>
              </a:pathLst>
            </a:custGeom>
            <a:solidFill>
              <a:srgbClr val="FFFFFF"/>
            </a:solidFill>
            <a:ln w="1804" cap="flat">
              <a:noFill/>
              <a:prstDash val="solid"/>
              <a:miter/>
            </a:ln>
          </p:spPr>
          <p:txBody>
            <a:bodyPr rtlCol="0" anchor="ctr"/>
            <a:lstStyle/>
            <a:p>
              <a:endParaRPr lang="en-US"/>
            </a:p>
          </p:txBody>
        </p:sp>
        <p:sp>
          <p:nvSpPr>
            <p:cNvPr id="30" name="Freeform 856">
              <a:extLst>
                <a:ext uri="{FF2B5EF4-FFF2-40B4-BE49-F238E27FC236}">
                  <a16:creationId xmlns:a16="http://schemas.microsoft.com/office/drawing/2014/main" id="{DFA01D9E-0177-508F-1D89-E712A32CF415}"/>
                </a:ext>
              </a:extLst>
            </p:cNvPr>
            <p:cNvSpPr/>
            <p:nvPr/>
          </p:nvSpPr>
          <p:spPr>
            <a:xfrm>
              <a:off x="7558377" y="1907426"/>
              <a:ext cx="180" cy="1082"/>
            </a:xfrm>
            <a:custGeom>
              <a:avLst/>
              <a:gdLst>
                <a:gd name="connsiteX0" fmla="*/ 180 w 180"/>
                <a:gd name="connsiteY0" fmla="*/ 0 h 1082"/>
                <a:gd name="connsiteX1" fmla="*/ 0 w 180"/>
                <a:gd name="connsiteY1" fmla="*/ 1083 h 1082"/>
                <a:gd name="connsiteX2" fmla="*/ 180 w 180"/>
                <a:gd name="connsiteY2" fmla="*/ 0 h 1082"/>
              </a:gdLst>
              <a:ahLst/>
              <a:cxnLst>
                <a:cxn ang="0">
                  <a:pos x="connsiteX0" y="connsiteY0"/>
                </a:cxn>
                <a:cxn ang="0">
                  <a:pos x="connsiteX1" y="connsiteY1"/>
                </a:cxn>
                <a:cxn ang="0">
                  <a:pos x="connsiteX2" y="connsiteY2"/>
                </a:cxn>
              </a:cxnLst>
              <a:rect l="l" t="t" r="r" b="b"/>
              <a:pathLst>
                <a:path w="180" h="1082">
                  <a:moveTo>
                    <a:pt x="180" y="0"/>
                  </a:moveTo>
                  <a:cubicBezTo>
                    <a:pt x="180" y="361"/>
                    <a:pt x="0" y="722"/>
                    <a:pt x="0" y="1083"/>
                  </a:cubicBezTo>
                  <a:cubicBezTo>
                    <a:pt x="0" y="722"/>
                    <a:pt x="180" y="361"/>
                    <a:pt x="180" y="0"/>
                  </a:cubicBezTo>
                  <a:close/>
                </a:path>
              </a:pathLst>
            </a:custGeom>
            <a:solidFill>
              <a:srgbClr val="FFFFFF"/>
            </a:solidFill>
            <a:ln w="1804" cap="flat">
              <a:noFill/>
              <a:prstDash val="solid"/>
              <a:miter/>
            </a:ln>
          </p:spPr>
          <p:txBody>
            <a:bodyPr rtlCol="0" anchor="ctr"/>
            <a:lstStyle/>
            <a:p>
              <a:endParaRPr lang="en-US"/>
            </a:p>
          </p:txBody>
        </p:sp>
        <p:sp>
          <p:nvSpPr>
            <p:cNvPr id="31" name="Freeform 857">
              <a:extLst>
                <a:ext uri="{FF2B5EF4-FFF2-40B4-BE49-F238E27FC236}">
                  <a16:creationId xmlns:a16="http://schemas.microsoft.com/office/drawing/2014/main" id="{AEE8F39F-CBB0-240A-0EA1-56B516A1DEE5}"/>
                </a:ext>
              </a:extLst>
            </p:cNvPr>
            <p:cNvSpPr/>
            <p:nvPr/>
          </p:nvSpPr>
          <p:spPr>
            <a:xfrm>
              <a:off x="7553505" y="1930887"/>
              <a:ext cx="721" cy="3429"/>
            </a:xfrm>
            <a:custGeom>
              <a:avLst/>
              <a:gdLst>
                <a:gd name="connsiteX0" fmla="*/ 722 w 721"/>
                <a:gd name="connsiteY0" fmla="*/ 0 h 3429"/>
                <a:gd name="connsiteX1" fmla="*/ 0 w 721"/>
                <a:gd name="connsiteY1" fmla="*/ 3429 h 3429"/>
                <a:gd name="connsiteX2" fmla="*/ 722 w 721"/>
                <a:gd name="connsiteY2" fmla="*/ 0 h 3429"/>
              </a:gdLst>
              <a:ahLst/>
              <a:cxnLst>
                <a:cxn ang="0">
                  <a:pos x="connsiteX0" y="connsiteY0"/>
                </a:cxn>
                <a:cxn ang="0">
                  <a:pos x="connsiteX1" y="connsiteY1"/>
                </a:cxn>
                <a:cxn ang="0">
                  <a:pos x="connsiteX2" y="connsiteY2"/>
                </a:cxn>
              </a:cxnLst>
              <a:rect l="l" t="t" r="r" b="b"/>
              <a:pathLst>
                <a:path w="721" h="3429">
                  <a:moveTo>
                    <a:pt x="722" y="0"/>
                  </a:moveTo>
                  <a:cubicBezTo>
                    <a:pt x="541" y="1083"/>
                    <a:pt x="180" y="2346"/>
                    <a:pt x="0" y="3429"/>
                  </a:cubicBezTo>
                  <a:cubicBezTo>
                    <a:pt x="180" y="2346"/>
                    <a:pt x="361" y="1083"/>
                    <a:pt x="722" y="0"/>
                  </a:cubicBezTo>
                  <a:close/>
                </a:path>
              </a:pathLst>
            </a:custGeom>
            <a:solidFill>
              <a:srgbClr val="FFFFFF"/>
            </a:solidFill>
            <a:ln w="1804" cap="flat">
              <a:noFill/>
              <a:prstDash val="solid"/>
              <a:miter/>
            </a:ln>
          </p:spPr>
          <p:txBody>
            <a:bodyPr rtlCol="0" anchor="ctr"/>
            <a:lstStyle/>
            <a:p>
              <a:endParaRPr lang="en-US"/>
            </a:p>
          </p:txBody>
        </p:sp>
        <p:sp>
          <p:nvSpPr>
            <p:cNvPr id="32" name="Freeform 858">
              <a:extLst>
                <a:ext uri="{FF2B5EF4-FFF2-40B4-BE49-F238E27FC236}">
                  <a16:creationId xmlns:a16="http://schemas.microsoft.com/office/drawing/2014/main" id="{B7E07C48-E027-DFC0-976C-EBABAA9A54F0}"/>
                </a:ext>
              </a:extLst>
            </p:cNvPr>
            <p:cNvSpPr/>
            <p:nvPr/>
          </p:nvSpPr>
          <p:spPr>
            <a:xfrm>
              <a:off x="7559099" y="1903816"/>
              <a:ext cx="180" cy="1082"/>
            </a:xfrm>
            <a:custGeom>
              <a:avLst/>
              <a:gdLst>
                <a:gd name="connsiteX0" fmla="*/ 181 w 180"/>
                <a:gd name="connsiteY0" fmla="*/ 0 h 1082"/>
                <a:gd name="connsiteX1" fmla="*/ 0 w 180"/>
                <a:gd name="connsiteY1" fmla="*/ 1083 h 1082"/>
                <a:gd name="connsiteX2" fmla="*/ 181 w 180"/>
                <a:gd name="connsiteY2" fmla="*/ 0 h 1082"/>
              </a:gdLst>
              <a:ahLst/>
              <a:cxnLst>
                <a:cxn ang="0">
                  <a:pos x="connsiteX0" y="connsiteY0"/>
                </a:cxn>
                <a:cxn ang="0">
                  <a:pos x="connsiteX1" y="connsiteY1"/>
                </a:cxn>
                <a:cxn ang="0">
                  <a:pos x="connsiteX2" y="connsiteY2"/>
                </a:cxn>
              </a:cxnLst>
              <a:rect l="l" t="t" r="r" b="b"/>
              <a:pathLst>
                <a:path w="180" h="1082">
                  <a:moveTo>
                    <a:pt x="181" y="0"/>
                  </a:moveTo>
                  <a:cubicBezTo>
                    <a:pt x="181" y="361"/>
                    <a:pt x="0" y="722"/>
                    <a:pt x="0" y="1083"/>
                  </a:cubicBezTo>
                  <a:cubicBezTo>
                    <a:pt x="0" y="722"/>
                    <a:pt x="181" y="361"/>
                    <a:pt x="181" y="0"/>
                  </a:cubicBezTo>
                  <a:close/>
                </a:path>
              </a:pathLst>
            </a:custGeom>
            <a:solidFill>
              <a:srgbClr val="FFFFFF"/>
            </a:solidFill>
            <a:ln w="1804" cap="flat">
              <a:noFill/>
              <a:prstDash val="solid"/>
              <a:miter/>
            </a:ln>
          </p:spPr>
          <p:txBody>
            <a:bodyPr rtlCol="0" anchor="ctr"/>
            <a:lstStyle/>
            <a:p>
              <a:endParaRPr lang="en-US"/>
            </a:p>
          </p:txBody>
        </p:sp>
        <p:sp>
          <p:nvSpPr>
            <p:cNvPr id="33" name="Freeform 859">
              <a:extLst>
                <a:ext uri="{FF2B5EF4-FFF2-40B4-BE49-F238E27FC236}">
                  <a16:creationId xmlns:a16="http://schemas.microsoft.com/office/drawing/2014/main" id="{BB97DA8C-B50D-3674-32B3-FA429C7E8C4D}"/>
                </a:ext>
              </a:extLst>
            </p:cNvPr>
            <p:cNvSpPr/>
            <p:nvPr/>
          </p:nvSpPr>
          <p:spPr>
            <a:xfrm>
              <a:off x="7139535" y="1819602"/>
              <a:ext cx="450064" cy="104464"/>
            </a:xfrm>
            <a:custGeom>
              <a:avLst/>
              <a:gdLst>
                <a:gd name="connsiteX0" fmla="*/ 30463 w 450064"/>
                <a:gd name="connsiteY0" fmla="*/ 104067 h 104464"/>
                <a:gd name="connsiteX1" fmla="*/ 103916 w 450064"/>
                <a:gd name="connsiteY1" fmla="*/ 100277 h 104464"/>
                <a:gd name="connsiteX2" fmla="*/ 238369 w 450064"/>
                <a:gd name="connsiteY2" fmla="*/ 100998 h 104464"/>
                <a:gd name="connsiteX3" fmla="*/ 301895 w 450064"/>
                <a:gd name="connsiteY3" fmla="*/ 99013 h 104464"/>
                <a:gd name="connsiteX4" fmla="*/ 369392 w 450064"/>
                <a:gd name="connsiteY4" fmla="*/ 87282 h 104464"/>
                <a:gd name="connsiteX5" fmla="*/ 427324 w 450064"/>
                <a:gd name="connsiteY5" fmla="*/ 54797 h 104464"/>
                <a:gd name="connsiteX6" fmla="*/ 450064 w 450064"/>
                <a:gd name="connsiteY6" fmla="*/ 16537 h 104464"/>
                <a:gd name="connsiteX7" fmla="*/ 364519 w 450064"/>
                <a:gd name="connsiteY7" fmla="*/ 836 h 104464"/>
                <a:gd name="connsiteX8" fmla="*/ 153726 w 450064"/>
                <a:gd name="connsiteY8" fmla="*/ 1738 h 104464"/>
                <a:gd name="connsiteX9" fmla="*/ 29561 w 450064"/>
                <a:gd name="connsiteY9" fmla="*/ 1738 h 104464"/>
                <a:gd name="connsiteX10" fmla="*/ 865 w 450064"/>
                <a:gd name="connsiteY10" fmla="*/ 30253 h 104464"/>
                <a:gd name="connsiteX11" fmla="*/ 3031 w 450064"/>
                <a:gd name="connsiteY11" fmla="*/ 100638 h 104464"/>
                <a:gd name="connsiteX12" fmla="*/ 30463 w 450064"/>
                <a:gd name="connsiteY12" fmla="*/ 104067 h 10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0064" h="104464">
                  <a:moveTo>
                    <a:pt x="30463" y="104067"/>
                  </a:moveTo>
                  <a:cubicBezTo>
                    <a:pt x="55007" y="105871"/>
                    <a:pt x="79371" y="100998"/>
                    <a:pt x="103916" y="100277"/>
                  </a:cubicBezTo>
                  <a:cubicBezTo>
                    <a:pt x="148673" y="99013"/>
                    <a:pt x="193430" y="101540"/>
                    <a:pt x="238369" y="100998"/>
                  </a:cubicBezTo>
                  <a:cubicBezTo>
                    <a:pt x="259484" y="100818"/>
                    <a:pt x="280599" y="99916"/>
                    <a:pt x="301895" y="99013"/>
                  </a:cubicBezTo>
                  <a:cubicBezTo>
                    <a:pt x="324815" y="97930"/>
                    <a:pt x="347916" y="96126"/>
                    <a:pt x="369392" y="87282"/>
                  </a:cubicBezTo>
                  <a:cubicBezTo>
                    <a:pt x="390688" y="78439"/>
                    <a:pt x="408916" y="68333"/>
                    <a:pt x="427324" y="54797"/>
                  </a:cubicBezTo>
                  <a:cubicBezTo>
                    <a:pt x="432017" y="41442"/>
                    <a:pt x="438875" y="28448"/>
                    <a:pt x="450064" y="16537"/>
                  </a:cubicBezTo>
                  <a:cubicBezTo>
                    <a:pt x="419745" y="1557"/>
                    <a:pt x="392132" y="1197"/>
                    <a:pt x="364519" y="836"/>
                  </a:cubicBezTo>
                  <a:cubicBezTo>
                    <a:pt x="294315" y="-67"/>
                    <a:pt x="224111" y="-789"/>
                    <a:pt x="153726" y="1738"/>
                  </a:cubicBezTo>
                  <a:cubicBezTo>
                    <a:pt x="112939" y="3182"/>
                    <a:pt x="70347" y="294"/>
                    <a:pt x="29561" y="1738"/>
                  </a:cubicBezTo>
                  <a:cubicBezTo>
                    <a:pt x="7001" y="2460"/>
                    <a:pt x="2670" y="10762"/>
                    <a:pt x="865" y="30253"/>
                  </a:cubicBezTo>
                  <a:cubicBezTo>
                    <a:pt x="-1301" y="53714"/>
                    <a:pt x="1046" y="77176"/>
                    <a:pt x="3031" y="100638"/>
                  </a:cubicBezTo>
                  <a:cubicBezTo>
                    <a:pt x="11874" y="102442"/>
                    <a:pt x="21078" y="103345"/>
                    <a:pt x="30463" y="104067"/>
                  </a:cubicBezTo>
                  <a:close/>
                </a:path>
              </a:pathLst>
            </a:custGeom>
            <a:solidFill>
              <a:srgbClr val="FFFFFF"/>
            </a:solidFill>
            <a:ln w="1804" cap="flat">
              <a:noFill/>
              <a:prstDash val="solid"/>
              <a:miter/>
            </a:ln>
          </p:spPr>
          <p:txBody>
            <a:bodyPr rtlCol="0" anchor="ctr"/>
            <a:lstStyle/>
            <a:p>
              <a:endParaRPr lang="en-US"/>
            </a:p>
          </p:txBody>
        </p:sp>
        <p:sp>
          <p:nvSpPr>
            <p:cNvPr id="34" name="Freeform 860">
              <a:extLst>
                <a:ext uri="{FF2B5EF4-FFF2-40B4-BE49-F238E27FC236}">
                  <a16:creationId xmlns:a16="http://schemas.microsoft.com/office/drawing/2014/main" id="{79488CB5-7173-71F1-C279-3241C1AF4F42}"/>
                </a:ext>
              </a:extLst>
            </p:cNvPr>
            <p:cNvSpPr/>
            <p:nvPr/>
          </p:nvSpPr>
          <p:spPr>
            <a:xfrm>
              <a:off x="7554407" y="1927278"/>
              <a:ext cx="541" cy="2346"/>
            </a:xfrm>
            <a:custGeom>
              <a:avLst/>
              <a:gdLst>
                <a:gd name="connsiteX0" fmla="*/ 541 w 541"/>
                <a:gd name="connsiteY0" fmla="*/ 0 h 2346"/>
                <a:gd name="connsiteX1" fmla="*/ 0 w 541"/>
                <a:gd name="connsiteY1" fmla="*/ 2346 h 2346"/>
                <a:gd name="connsiteX2" fmla="*/ 541 w 541"/>
                <a:gd name="connsiteY2" fmla="*/ 0 h 2346"/>
              </a:gdLst>
              <a:ahLst/>
              <a:cxnLst>
                <a:cxn ang="0">
                  <a:pos x="connsiteX0" y="connsiteY0"/>
                </a:cxn>
                <a:cxn ang="0">
                  <a:pos x="connsiteX1" y="connsiteY1"/>
                </a:cxn>
                <a:cxn ang="0">
                  <a:pos x="connsiteX2" y="connsiteY2"/>
                </a:cxn>
              </a:cxnLst>
              <a:rect l="l" t="t" r="r" b="b"/>
              <a:pathLst>
                <a:path w="541" h="2346">
                  <a:moveTo>
                    <a:pt x="541" y="0"/>
                  </a:moveTo>
                  <a:cubicBezTo>
                    <a:pt x="361" y="722"/>
                    <a:pt x="180" y="1624"/>
                    <a:pt x="0" y="2346"/>
                  </a:cubicBezTo>
                  <a:cubicBezTo>
                    <a:pt x="180" y="1624"/>
                    <a:pt x="361" y="902"/>
                    <a:pt x="541" y="0"/>
                  </a:cubicBezTo>
                  <a:close/>
                </a:path>
              </a:pathLst>
            </a:custGeom>
            <a:solidFill>
              <a:srgbClr val="FFFFFF"/>
            </a:solidFill>
            <a:ln w="1804" cap="flat">
              <a:noFill/>
              <a:prstDash val="solid"/>
              <a:miter/>
            </a:ln>
          </p:spPr>
          <p:txBody>
            <a:bodyPr rtlCol="0" anchor="ctr"/>
            <a:lstStyle/>
            <a:p>
              <a:endParaRPr lang="en-US"/>
            </a:p>
          </p:txBody>
        </p:sp>
        <p:sp>
          <p:nvSpPr>
            <p:cNvPr id="35" name="Freeform 861">
              <a:extLst>
                <a:ext uri="{FF2B5EF4-FFF2-40B4-BE49-F238E27FC236}">
                  <a16:creationId xmlns:a16="http://schemas.microsoft.com/office/drawing/2014/main" id="{E4071923-6D83-A161-09E4-18356A3C932F}"/>
                </a:ext>
              </a:extLst>
            </p:cNvPr>
            <p:cNvSpPr/>
            <p:nvPr/>
          </p:nvSpPr>
          <p:spPr>
            <a:xfrm>
              <a:off x="7555129" y="1923849"/>
              <a:ext cx="360" cy="2165"/>
            </a:xfrm>
            <a:custGeom>
              <a:avLst/>
              <a:gdLst>
                <a:gd name="connsiteX0" fmla="*/ 361 w 360"/>
                <a:gd name="connsiteY0" fmla="*/ 0 h 2165"/>
                <a:gd name="connsiteX1" fmla="*/ 0 w 360"/>
                <a:gd name="connsiteY1" fmla="*/ 2166 h 2165"/>
                <a:gd name="connsiteX2" fmla="*/ 361 w 360"/>
                <a:gd name="connsiteY2" fmla="*/ 0 h 2165"/>
              </a:gdLst>
              <a:ahLst/>
              <a:cxnLst>
                <a:cxn ang="0">
                  <a:pos x="connsiteX0" y="connsiteY0"/>
                </a:cxn>
                <a:cxn ang="0">
                  <a:pos x="connsiteX1" y="connsiteY1"/>
                </a:cxn>
                <a:cxn ang="0">
                  <a:pos x="connsiteX2" y="connsiteY2"/>
                </a:cxn>
              </a:cxnLst>
              <a:rect l="l" t="t" r="r" b="b"/>
              <a:pathLst>
                <a:path w="360" h="2165">
                  <a:moveTo>
                    <a:pt x="361" y="0"/>
                  </a:moveTo>
                  <a:cubicBezTo>
                    <a:pt x="181" y="722"/>
                    <a:pt x="0" y="1444"/>
                    <a:pt x="0" y="2166"/>
                  </a:cubicBezTo>
                  <a:cubicBezTo>
                    <a:pt x="181" y="1444"/>
                    <a:pt x="361" y="722"/>
                    <a:pt x="361" y="0"/>
                  </a:cubicBezTo>
                  <a:close/>
                </a:path>
              </a:pathLst>
            </a:custGeom>
            <a:solidFill>
              <a:srgbClr val="FFFFFF"/>
            </a:solidFill>
            <a:ln w="1804" cap="flat">
              <a:noFill/>
              <a:prstDash val="solid"/>
              <a:miter/>
            </a:ln>
          </p:spPr>
          <p:txBody>
            <a:bodyPr rtlCol="0" anchor="ctr"/>
            <a:lstStyle/>
            <a:p>
              <a:endParaRPr lang="en-US"/>
            </a:p>
          </p:txBody>
        </p:sp>
        <p:sp>
          <p:nvSpPr>
            <p:cNvPr id="36" name="Freeform 862">
              <a:extLst>
                <a:ext uri="{FF2B5EF4-FFF2-40B4-BE49-F238E27FC236}">
                  <a16:creationId xmlns:a16="http://schemas.microsoft.com/office/drawing/2014/main" id="{C716F803-9DCA-FCE9-9629-D18C9C3249F1}"/>
                </a:ext>
              </a:extLst>
            </p:cNvPr>
            <p:cNvSpPr/>
            <p:nvPr/>
          </p:nvSpPr>
          <p:spPr>
            <a:xfrm>
              <a:off x="7563250" y="1884867"/>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solidFill>
              <a:srgbClr val="FFFFFF"/>
            </a:solidFill>
            <a:ln w="1804" cap="flat">
              <a:noFill/>
              <a:prstDash val="solid"/>
              <a:miter/>
            </a:ln>
          </p:spPr>
          <p:txBody>
            <a:bodyPr rtlCol="0" anchor="ctr"/>
            <a:lstStyle/>
            <a:p>
              <a:endParaRPr lang="en-US"/>
            </a:p>
          </p:txBody>
        </p:sp>
        <p:sp>
          <p:nvSpPr>
            <p:cNvPr id="37" name="Freeform 863">
              <a:extLst>
                <a:ext uri="{FF2B5EF4-FFF2-40B4-BE49-F238E27FC236}">
                  <a16:creationId xmlns:a16="http://schemas.microsoft.com/office/drawing/2014/main" id="{A99CAC1D-6662-9C6C-4133-4434A1B6EE98}"/>
                </a:ext>
              </a:extLst>
            </p:cNvPr>
            <p:cNvSpPr/>
            <p:nvPr/>
          </p:nvSpPr>
          <p:spPr>
            <a:xfrm>
              <a:off x="7559821" y="1900207"/>
              <a:ext cx="180" cy="1082"/>
            </a:xfrm>
            <a:custGeom>
              <a:avLst/>
              <a:gdLst>
                <a:gd name="connsiteX0" fmla="*/ 180 w 180"/>
                <a:gd name="connsiteY0" fmla="*/ 0 h 1082"/>
                <a:gd name="connsiteX1" fmla="*/ 0 w 180"/>
                <a:gd name="connsiteY1" fmla="*/ 1083 h 1082"/>
                <a:gd name="connsiteX2" fmla="*/ 180 w 180"/>
                <a:gd name="connsiteY2" fmla="*/ 0 h 1082"/>
              </a:gdLst>
              <a:ahLst/>
              <a:cxnLst>
                <a:cxn ang="0">
                  <a:pos x="connsiteX0" y="connsiteY0"/>
                </a:cxn>
                <a:cxn ang="0">
                  <a:pos x="connsiteX1" y="connsiteY1"/>
                </a:cxn>
                <a:cxn ang="0">
                  <a:pos x="connsiteX2" y="connsiteY2"/>
                </a:cxn>
              </a:cxnLst>
              <a:rect l="l" t="t" r="r" b="b"/>
              <a:pathLst>
                <a:path w="180" h="1082">
                  <a:moveTo>
                    <a:pt x="180" y="0"/>
                  </a:moveTo>
                  <a:cubicBezTo>
                    <a:pt x="180" y="361"/>
                    <a:pt x="0" y="722"/>
                    <a:pt x="0" y="1083"/>
                  </a:cubicBezTo>
                  <a:cubicBezTo>
                    <a:pt x="0" y="722"/>
                    <a:pt x="180" y="361"/>
                    <a:pt x="180" y="0"/>
                  </a:cubicBezTo>
                  <a:close/>
                </a:path>
              </a:pathLst>
            </a:custGeom>
            <a:solidFill>
              <a:srgbClr val="FFFFFF"/>
            </a:solidFill>
            <a:ln w="1804" cap="flat">
              <a:noFill/>
              <a:prstDash val="solid"/>
              <a:miter/>
            </a:ln>
          </p:spPr>
          <p:txBody>
            <a:bodyPr rtlCol="0" anchor="ctr"/>
            <a:lstStyle/>
            <a:p>
              <a:endParaRPr lang="en-US"/>
            </a:p>
          </p:txBody>
        </p:sp>
        <p:sp>
          <p:nvSpPr>
            <p:cNvPr id="38" name="Freeform 864">
              <a:extLst>
                <a:ext uri="{FF2B5EF4-FFF2-40B4-BE49-F238E27FC236}">
                  <a16:creationId xmlns:a16="http://schemas.microsoft.com/office/drawing/2014/main" id="{D1582E77-1F04-0F74-6524-ECB262D2EA01}"/>
                </a:ext>
              </a:extLst>
            </p:cNvPr>
            <p:cNvSpPr/>
            <p:nvPr/>
          </p:nvSpPr>
          <p:spPr>
            <a:xfrm>
              <a:off x="7564152" y="1881438"/>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361" y="361"/>
                    <a:pt x="361" y="0"/>
                  </a:cubicBezTo>
                  <a:close/>
                </a:path>
              </a:pathLst>
            </a:custGeom>
            <a:solidFill>
              <a:srgbClr val="FFFFFF"/>
            </a:solidFill>
            <a:ln w="1804" cap="flat">
              <a:noFill/>
              <a:prstDash val="solid"/>
              <a:miter/>
            </a:ln>
          </p:spPr>
          <p:txBody>
            <a:bodyPr rtlCol="0" anchor="ctr"/>
            <a:lstStyle/>
            <a:p>
              <a:endParaRPr lang="en-US"/>
            </a:p>
          </p:txBody>
        </p:sp>
        <p:sp>
          <p:nvSpPr>
            <p:cNvPr id="39" name="Freeform 865">
              <a:extLst>
                <a:ext uri="{FF2B5EF4-FFF2-40B4-BE49-F238E27FC236}">
                  <a16:creationId xmlns:a16="http://schemas.microsoft.com/office/drawing/2014/main" id="{97530043-0874-D14D-69B3-F058CBBDDB46}"/>
                </a:ext>
              </a:extLst>
            </p:cNvPr>
            <p:cNvSpPr/>
            <p:nvPr/>
          </p:nvSpPr>
          <p:spPr>
            <a:xfrm>
              <a:off x="7565235" y="1877828"/>
              <a:ext cx="360" cy="902"/>
            </a:xfrm>
            <a:custGeom>
              <a:avLst/>
              <a:gdLst>
                <a:gd name="connsiteX0" fmla="*/ 361 w 360"/>
                <a:gd name="connsiteY0" fmla="*/ 0 h 902"/>
                <a:gd name="connsiteX1" fmla="*/ 0 w 360"/>
                <a:gd name="connsiteY1" fmla="*/ 902 h 902"/>
                <a:gd name="connsiteX2" fmla="*/ 361 w 360"/>
                <a:gd name="connsiteY2" fmla="*/ 0 h 902"/>
              </a:gdLst>
              <a:ahLst/>
              <a:cxnLst>
                <a:cxn ang="0">
                  <a:pos x="connsiteX0" y="connsiteY0"/>
                </a:cxn>
                <a:cxn ang="0">
                  <a:pos x="connsiteX1" y="connsiteY1"/>
                </a:cxn>
                <a:cxn ang="0">
                  <a:pos x="connsiteX2" y="connsiteY2"/>
                </a:cxn>
              </a:cxnLst>
              <a:rect l="l" t="t" r="r" b="b"/>
              <a:pathLst>
                <a:path w="360" h="902">
                  <a:moveTo>
                    <a:pt x="361" y="0"/>
                  </a:moveTo>
                  <a:cubicBezTo>
                    <a:pt x="180" y="361"/>
                    <a:pt x="180" y="542"/>
                    <a:pt x="0" y="902"/>
                  </a:cubicBezTo>
                  <a:cubicBezTo>
                    <a:pt x="180" y="722"/>
                    <a:pt x="180" y="361"/>
                    <a:pt x="361" y="0"/>
                  </a:cubicBezTo>
                  <a:close/>
                </a:path>
              </a:pathLst>
            </a:custGeom>
            <a:solidFill>
              <a:srgbClr val="FFFFFF"/>
            </a:solidFill>
            <a:ln w="1804" cap="flat">
              <a:noFill/>
              <a:prstDash val="solid"/>
              <a:miter/>
            </a:ln>
          </p:spPr>
          <p:txBody>
            <a:bodyPr rtlCol="0" anchor="ctr"/>
            <a:lstStyle/>
            <a:p>
              <a:endParaRPr lang="en-US"/>
            </a:p>
          </p:txBody>
        </p:sp>
        <p:sp>
          <p:nvSpPr>
            <p:cNvPr id="40" name="Freeform 866">
              <a:extLst>
                <a:ext uri="{FF2B5EF4-FFF2-40B4-BE49-F238E27FC236}">
                  <a16:creationId xmlns:a16="http://schemas.microsoft.com/office/drawing/2014/main" id="{D808059A-7474-D536-B48D-4744238F39B2}"/>
                </a:ext>
              </a:extLst>
            </p:cNvPr>
            <p:cNvSpPr/>
            <p:nvPr/>
          </p:nvSpPr>
          <p:spPr>
            <a:xfrm>
              <a:off x="7562348" y="1888657"/>
              <a:ext cx="180" cy="902"/>
            </a:xfrm>
            <a:custGeom>
              <a:avLst/>
              <a:gdLst>
                <a:gd name="connsiteX0" fmla="*/ 181 w 180"/>
                <a:gd name="connsiteY0" fmla="*/ 0 h 902"/>
                <a:gd name="connsiteX1" fmla="*/ 0 w 180"/>
                <a:gd name="connsiteY1" fmla="*/ 902 h 902"/>
                <a:gd name="connsiteX2" fmla="*/ 181 w 180"/>
                <a:gd name="connsiteY2" fmla="*/ 0 h 902"/>
              </a:gdLst>
              <a:ahLst/>
              <a:cxnLst>
                <a:cxn ang="0">
                  <a:pos x="connsiteX0" y="connsiteY0"/>
                </a:cxn>
                <a:cxn ang="0">
                  <a:pos x="connsiteX1" y="connsiteY1"/>
                </a:cxn>
                <a:cxn ang="0">
                  <a:pos x="connsiteX2" y="connsiteY2"/>
                </a:cxn>
              </a:cxnLst>
              <a:rect l="l" t="t" r="r" b="b"/>
              <a:pathLst>
                <a:path w="180" h="902">
                  <a:moveTo>
                    <a:pt x="181" y="0"/>
                  </a:moveTo>
                  <a:cubicBezTo>
                    <a:pt x="181" y="361"/>
                    <a:pt x="0" y="722"/>
                    <a:pt x="0" y="902"/>
                  </a:cubicBezTo>
                  <a:cubicBezTo>
                    <a:pt x="0" y="542"/>
                    <a:pt x="181" y="180"/>
                    <a:pt x="181" y="0"/>
                  </a:cubicBezTo>
                  <a:close/>
                </a:path>
              </a:pathLst>
            </a:custGeom>
            <a:solidFill>
              <a:srgbClr val="FFFFFF"/>
            </a:solidFill>
            <a:ln w="1804" cap="flat">
              <a:noFill/>
              <a:prstDash val="solid"/>
              <a:miter/>
            </a:ln>
          </p:spPr>
          <p:txBody>
            <a:bodyPr rtlCol="0" anchor="ctr"/>
            <a:lstStyle/>
            <a:p>
              <a:endParaRPr lang="en-US"/>
            </a:p>
          </p:txBody>
        </p:sp>
        <p:sp>
          <p:nvSpPr>
            <p:cNvPr id="41" name="Freeform 867">
              <a:extLst>
                <a:ext uri="{FF2B5EF4-FFF2-40B4-BE49-F238E27FC236}">
                  <a16:creationId xmlns:a16="http://schemas.microsoft.com/office/drawing/2014/main" id="{DEE00B49-0A65-E6FD-4665-D5F5E9487383}"/>
                </a:ext>
              </a:extLst>
            </p:cNvPr>
            <p:cNvSpPr/>
            <p:nvPr/>
          </p:nvSpPr>
          <p:spPr>
            <a:xfrm>
              <a:off x="7561546" y="1892988"/>
              <a:ext cx="80" cy="1804"/>
            </a:xfrm>
            <a:custGeom>
              <a:avLst/>
              <a:gdLst>
                <a:gd name="connsiteX0" fmla="*/ 80 w 80"/>
                <a:gd name="connsiteY0" fmla="*/ 0 h 1804"/>
                <a:gd name="connsiteX1" fmla="*/ 80 w 80"/>
                <a:gd name="connsiteY1" fmla="*/ 0 h 1804"/>
                <a:gd name="connsiteX2" fmla="*/ 80 w 80"/>
                <a:gd name="connsiteY2" fmla="*/ 0 h 1804"/>
              </a:gdLst>
              <a:ahLst/>
              <a:cxnLst>
                <a:cxn ang="0">
                  <a:pos x="connsiteX0" y="connsiteY0"/>
                </a:cxn>
                <a:cxn ang="0">
                  <a:pos x="connsiteX1" y="connsiteY1"/>
                </a:cxn>
                <a:cxn ang="0">
                  <a:pos x="connsiteX2" y="connsiteY2"/>
                </a:cxn>
              </a:cxnLst>
              <a:rect l="l" t="t" r="r" b="b"/>
              <a:pathLst>
                <a:path w="80" h="1804">
                  <a:moveTo>
                    <a:pt x="80" y="0"/>
                  </a:moveTo>
                  <a:cubicBezTo>
                    <a:pt x="80" y="0"/>
                    <a:pt x="-100" y="0"/>
                    <a:pt x="80" y="0"/>
                  </a:cubicBezTo>
                  <a:cubicBezTo>
                    <a:pt x="-100" y="0"/>
                    <a:pt x="80" y="0"/>
                    <a:pt x="80" y="0"/>
                  </a:cubicBezTo>
                  <a:close/>
                </a:path>
              </a:pathLst>
            </a:custGeom>
            <a:solidFill>
              <a:srgbClr val="FFFFFF"/>
            </a:solidFill>
            <a:ln w="1804" cap="flat">
              <a:noFill/>
              <a:prstDash val="solid"/>
              <a:miter/>
            </a:ln>
          </p:spPr>
          <p:txBody>
            <a:bodyPr rtlCol="0" anchor="ctr"/>
            <a:lstStyle/>
            <a:p>
              <a:endParaRPr lang="en-US"/>
            </a:p>
          </p:txBody>
        </p:sp>
        <p:sp>
          <p:nvSpPr>
            <p:cNvPr id="42" name="Freeform 868">
              <a:extLst>
                <a:ext uri="{FF2B5EF4-FFF2-40B4-BE49-F238E27FC236}">
                  <a16:creationId xmlns:a16="http://schemas.microsoft.com/office/drawing/2014/main" id="{DA1CD01E-CB7C-4014-E2E7-9C41B8CB6B87}"/>
                </a:ext>
              </a:extLst>
            </p:cNvPr>
            <p:cNvSpPr/>
            <p:nvPr/>
          </p:nvSpPr>
          <p:spPr>
            <a:xfrm>
              <a:off x="7560543" y="1896597"/>
              <a:ext cx="180" cy="721"/>
            </a:xfrm>
            <a:custGeom>
              <a:avLst/>
              <a:gdLst>
                <a:gd name="connsiteX0" fmla="*/ 181 w 180"/>
                <a:gd name="connsiteY0" fmla="*/ 0 h 721"/>
                <a:gd name="connsiteX1" fmla="*/ 0 w 180"/>
                <a:gd name="connsiteY1" fmla="*/ 722 h 721"/>
                <a:gd name="connsiteX2" fmla="*/ 181 w 180"/>
                <a:gd name="connsiteY2" fmla="*/ 0 h 721"/>
              </a:gdLst>
              <a:ahLst/>
              <a:cxnLst>
                <a:cxn ang="0">
                  <a:pos x="connsiteX0" y="connsiteY0"/>
                </a:cxn>
                <a:cxn ang="0">
                  <a:pos x="connsiteX1" y="connsiteY1"/>
                </a:cxn>
                <a:cxn ang="0">
                  <a:pos x="connsiteX2" y="connsiteY2"/>
                </a:cxn>
              </a:cxnLst>
              <a:rect l="l" t="t" r="r" b="b"/>
              <a:pathLst>
                <a:path w="180" h="721">
                  <a:moveTo>
                    <a:pt x="181" y="0"/>
                  </a:moveTo>
                  <a:cubicBezTo>
                    <a:pt x="181" y="180"/>
                    <a:pt x="0" y="541"/>
                    <a:pt x="0" y="722"/>
                  </a:cubicBezTo>
                  <a:cubicBezTo>
                    <a:pt x="0" y="541"/>
                    <a:pt x="181" y="361"/>
                    <a:pt x="181" y="0"/>
                  </a:cubicBezTo>
                  <a:close/>
                </a:path>
              </a:pathLst>
            </a:custGeom>
            <a:solidFill>
              <a:srgbClr val="FFFFFF"/>
            </a:solidFill>
            <a:ln w="1804" cap="flat">
              <a:noFill/>
              <a:prstDash val="solid"/>
              <a:miter/>
            </a:ln>
          </p:spPr>
          <p:txBody>
            <a:bodyPr rtlCol="0" anchor="ctr"/>
            <a:lstStyle/>
            <a:p>
              <a:endParaRPr lang="en-US"/>
            </a:p>
          </p:txBody>
        </p:sp>
        <p:sp>
          <p:nvSpPr>
            <p:cNvPr id="43" name="Freeform 869">
              <a:extLst>
                <a:ext uri="{FF2B5EF4-FFF2-40B4-BE49-F238E27FC236}">
                  <a16:creationId xmlns:a16="http://schemas.microsoft.com/office/drawing/2014/main" id="{A6DF5F58-2676-4D13-08C4-9540CA71AFD4}"/>
                </a:ext>
              </a:extLst>
            </p:cNvPr>
            <p:cNvSpPr/>
            <p:nvPr/>
          </p:nvSpPr>
          <p:spPr>
            <a:xfrm>
              <a:off x="7592953" y="1848992"/>
              <a:ext cx="22994" cy="17558"/>
            </a:xfrm>
            <a:custGeom>
              <a:avLst/>
              <a:gdLst>
                <a:gd name="connsiteX0" fmla="*/ 13610 w 22994"/>
                <a:gd name="connsiteY0" fmla="*/ 16384 h 17558"/>
                <a:gd name="connsiteX1" fmla="*/ 22995 w 22994"/>
                <a:gd name="connsiteY1" fmla="*/ 10789 h 17558"/>
                <a:gd name="connsiteX2" fmla="*/ 17400 w 22994"/>
                <a:gd name="connsiteY2" fmla="*/ 2848 h 17558"/>
                <a:gd name="connsiteX3" fmla="*/ 3504 w 22994"/>
                <a:gd name="connsiteY3" fmla="*/ 3390 h 17558"/>
                <a:gd name="connsiteX4" fmla="*/ 436 w 22994"/>
                <a:gd name="connsiteY4" fmla="*/ 12774 h 17558"/>
                <a:gd name="connsiteX5" fmla="*/ 13610 w 22994"/>
                <a:gd name="connsiteY5" fmla="*/ 16384 h 17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4" h="17558">
                  <a:moveTo>
                    <a:pt x="13610" y="16384"/>
                  </a:moveTo>
                  <a:cubicBezTo>
                    <a:pt x="17039" y="16023"/>
                    <a:pt x="20468" y="14760"/>
                    <a:pt x="22995" y="10789"/>
                  </a:cubicBezTo>
                  <a:cubicBezTo>
                    <a:pt x="21371" y="8262"/>
                    <a:pt x="19927" y="5014"/>
                    <a:pt x="17400" y="2848"/>
                  </a:cubicBezTo>
                  <a:cubicBezTo>
                    <a:pt x="12889" y="-1122"/>
                    <a:pt x="8015" y="-942"/>
                    <a:pt x="3504" y="3390"/>
                  </a:cubicBezTo>
                  <a:cubicBezTo>
                    <a:pt x="797" y="6097"/>
                    <a:pt x="-828" y="9165"/>
                    <a:pt x="436" y="12774"/>
                  </a:cubicBezTo>
                  <a:cubicBezTo>
                    <a:pt x="2963" y="20174"/>
                    <a:pt x="8918" y="16925"/>
                    <a:pt x="13610" y="16384"/>
                  </a:cubicBezTo>
                  <a:close/>
                </a:path>
              </a:pathLst>
            </a:custGeom>
            <a:solidFill>
              <a:srgbClr val="FFFFFF"/>
            </a:solidFill>
            <a:ln w="1804" cap="flat">
              <a:noFill/>
              <a:prstDash val="solid"/>
              <a:miter/>
            </a:ln>
          </p:spPr>
          <p:txBody>
            <a:bodyPr rtlCol="0" anchor="ctr"/>
            <a:lstStyle/>
            <a:p>
              <a:endParaRPr lang="en-US"/>
            </a:p>
          </p:txBody>
        </p:sp>
        <p:sp>
          <p:nvSpPr>
            <p:cNvPr id="44" name="Freeform 870">
              <a:extLst>
                <a:ext uri="{FF2B5EF4-FFF2-40B4-BE49-F238E27FC236}">
                  <a16:creationId xmlns:a16="http://schemas.microsoft.com/office/drawing/2014/main" id="{5C7DBEFA-D74A-0820-BF15-49E97F48A549}"/>
                </a:ext>
              </a:extLst>
            </p:cNvPr>
            <p:cNvSpPr/>
            <p:nvPr/>
          </p:nvSpPr>
          <p:spPr>
            <a:xfrm>
              <a:off x="7731042" y="2174676"/>
              <a:ext cx="170243" cy="199547"/>
            </a:xfrm>
            <a:custGeom>
              <a:avLst/>
              <a:gdLst>
                <a:gd name="connsiteX0" fmla="*/ 38490 w 170243"/>
                <a:gd name="connsiteY0" fmla="*/ 74387 h 199547"/>
                <a:gd name="connsiteX1" fmla="*/ 12863 w 170243"/>
                <a:gd name="connsiteY1" fmla="*/ 109760 h 199547"/>
                <a:gd name="connsiteX2" fmla="*/ 26217 w 170243"/>
                <a:gd name="connsiteY2" fmla="*/ 187183 h 199547"/>
                <a:gd name="connsiteX3" fmla="*/ 167348 w 170243"/>
                <a:gd name="connsiteY3" fmla="*/ 123476 h 199547"/>
                <a:gd name="connsiteX4" fmla="*/ 138292 w 170243"/>
                <a:gd name="connsiteY4" fmla="*/ 23493 h 199547"/>
                <a:gd name="connsiteX5" fmla="*/ 23691 w 170243"/>
                <a:gd name="connsiteY5" fmla="*/ 7973 h 199547"/>
                <a:gd name="connsiteX6" fmla="*/ 38490 w 170243"/>
                <a:gd name="connsiteY6" fmla="*/ 74387 h 19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43" h="199547">
                  <a:moveTo>
                    <a:pt x="38490" y="74387"/>
                  </a:moveTo>
                  <a:cubicBezTo>
                    <a:pt x="30729" y="86298"/>
                    <a:pt x="20984" y="98209"/>
                    <a:pt x="12863" y="109760"/>
                  </a:cubicBezTo>
                  <a:cubicBezTo>
                    <a:pt x="-7531" y="138455"/>
                    <a:pt x="-4102" y="170760"/>
                    <a:pt x="26217" y="187183"/>
                  </a:cubicBezTo>
                  <a:cubicBezTo>
                    <a:pt x="77652" y="215156"/>
                    <a:pt x="152910" y="196387"/>
                    <a:pt x="167348" y="123476"/>
                  </a:cubicBezTo>
                  <a:cubicBezTo>
                    <a:pt x="174928" y="85396"/>
                    <a:pt x="168431" y="50745"/>
                    <a:pt x="138292" y="23493"/>
                  </a:cubicBezTo>
                  <a:cubicBezTo>
                    <a:pt x="107431" y="-4480"/>
                    <a:pt x="64478" y="-4480"/>
                    <a:pt x="23691" y="7973"/>
                  </a:cubicBezTo>
                  <a:cubicBezTo>
                    <a:pt x="52567" y="22411"/>
                    <a:pt x="57079" y="45872"/>
                    <a:pt x="38490" y="74387"/>
                  </a:cubicBezTo>
                  <a:close/>
                </a:path>
              </a:pathLst>
            </a:custGeom>
            <a:solidFill>
              <a:srgbClr val="FFFFFF"/>
            </a:solidFill>
            <a:ln w="1804" cap="flat">
              <a:noFill/>
              <a:prstDash val="solid"/>
              <a:miter/>
            </a:ln>
          </p:spPr>
          <p:txBody>
            <a:bodyPr rtlCol="0" anchor="ctr"/>
            <a:lstStyle/>
            <a:p>
              <a:endParaRPr lang="en-US"/>
            </a:p>
          </p:txBody>
        </p:sp>
        <p:sp>
          <p:nvSpPr>
            <p:cNvPr id="45" name="Freeform 871">
              <a:extLst>
                <a:ext uri="{FF2B5EF4-FFF2-40B4-BE49-F238E27FC236}">
                  <a16:creationId xmlns:a16="http://schemas.microsoft.com/office/drawing/2014/main" id="{05382A00-7044-A622-F87A-5EC16FD655BB}"/>
                </a:ext>
              </a:extLst>
            </p:cNvPr>
            <p:cNvSpPr/>
            <p:nvPr/>
          </p:nvSpPr>
          <p:spPr>
            <a:xfrm>
              <a:off x="7699508" y="1884506"/>
              <a:ext cx="91057" cy="295796"/>
            </a:xfrm>
            <a:custGeom>
              <a:avLst/>
              <a:gdLst>
                <a:gd name="connsiteX0" fmla="*/ 23101 w 91057"/>
                <a:gd name="connsiteY0" fmla="*/ 134814 h 295796"/>
                <a:gd name="connsiteX1" fmla="*/ 23462 w 91057"/>
                <a:gd name="connsiteY1" fmla="*/ 237142 h 295796"/>
                <a:gd name="connsiteX2" fmla="*/ 21296 w 91057"/>
                <a:gd name="connsiteY2" fmla="*/ 295796 h 295796"/>
                <a:gd name="connsiteX3" fmla="*/ 22018 w 91057"/>
                <a:gd name="connsiteY3" fmla="*/ 295255 h 295796"/>
                <a:gd name="connsiteX4" fmla="*/ 35914 w 91057"/>
                <a:gd name="connsiteY4" fmla="*/ 287856 h 295796"/>
                <a:gd name="connsiteX5" fmla="*/ 89154 w 91057"/>
                <a:gd name="connsiteY5" fmla="*/ 261867 h 295796"/>
                <a:gd name="connsiteX6" fmla="*/ 90237 w 91057"/>
                <a:gd name="connsiteY6" fmla="*/ 35012 h 295796"/>
                <a:gd name="connsiteX7" fmla="*/ 67678 w 91057"/>
                <a:gd name="connsiteY7" fmla="*/ 9565 h 295796"/>
                <a:gd name="connsiteX8" fmla="*/ 58293 w 91057"/>
                <a:gd name="connsiteY8" fmla="*/ 7580 h 295796"/>
                <a:gd name="connsiteX9" fmla="*/ 54864 w 91057"/>
                <a:gd name="connsiteY9" fmla="*/ 6858 h 295796"/>
                <a:gd name="connsiteX10" fmla="*/ 48909 w 91057"/>
                <a:gd name="connsiteY10" fmla="*/ 5775 h 295796"/>
                <a:gd name="connsiteX11" fmla="*/ 44758 w 91057"/>
                <a:gd name="connsiteY11" fmla="*/ 5053 h 295796"/>
                <a:gd name="connsiteX12" fmla="*/ 39704 w 91057"/>
                <a:gd name="connsiteY12" fmla="*/ 4331 h 295796"/>
                <a:gd name="connsiteX13" fmla="*/ 34832 w 91057"/>
                <a:gd name="connsiteY13" fmla="*/ 3609 h 295796"/>
                <a:gd name="connsiteX14" fmla="*/ 31041 w 91057"/>
                <a:gd name="connsiteY14" fmla="*/ 3068 h 295796"/>
                <a:gd name="connsiteX15" fmla="*/ 8663 w 91057"/>
                <a:gd name="connsiteY15" fmla="*/ 722 h 295796"/>
                <a:gd name="connsiteX16" fmla="*/ 8482 w 91057"/>
                <a:gd name="connsiteY16" fmla="*/ 722 h 295796"/>
                <a:gd name="connsiteX17" fmla="*/ 0 w 91057"/>
                <a:gd name="connsiteY17" fmla="*/ 0 h 295796"/>
                <a:gd name="connsiteX18" fmla="*/ 0 w 91057"/>
                <a:gd name="connsiteY18" fmla="*/ 0 h 295796"/>
                <a:gd name="connsiteX19" fmla="*/ 12272 w 91057"/>
                <a:gd name="connsiteY19" fmla="*/ 35192 h 295796"/>
                <a:gd name="connsiteX20" fmla="*/ 23101 w 91057"/>
                <a:gd name="connsiteY20" fmla="*/ 134814 h 29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057" h="295796">
                  <a:moveTo>
                    <a:pt x="23101" y="134814"/>
                  </a:moveTo>
                  <a:cubicBezTo>
                    <a:pt x="23462" y="168924"/>
                    <a:pt x="23822" y="203033"/>
                    <a:pt x="23462" y="237142"/>
                  </a:cubicBezTo>
                  <a:cubicBezTo>
                    <a:pt x="23281" y="256634"/>
                    <a:pt x="22559" y="276125"/>
                    <a:pt x="21296" y="295796"/>
                  </a:cubicBezTo>
                  <a:cubicBezTo>
                    <a:pt x="21476" y="295616"/>
                    <a:pt x="21837" y="295436"/>
                    <a:pt x="22018" y="295255"/>
                  </a:cubicBezTo>
                  <a:cubicBezTo>
                    <a:pt x="26349" y="292187"/>
                    <a:pt x="30681" y="289480"/>
                    <a:pt x="35914" y="287856"/>
                  </a:cubicBezTo>
                  <a:cubicBezTo>
                    <a:pt x="81213" y="274501"/>
                    <a:pt x="88974" y="274140"/>
                    <a:pt x="89154" y="261867"/>
                  </a:cubicBezTo>
                  <a:cubicBezTo>
                    <a:pt x="89154" y="254829"/>
                    <a:pt x="92583" y="58293"/>
                    <a:pt x="90237" y="35012"/>
                  </a:cubicBezTo>
                  <a:cubicBezTo>
                    <a:pt x="88793" y="20213"/>
                    <a:pt x="81574" y="12814"/>
                    <a:pt x="67678" y="9565"/>
                  </a:cubicBezTo>
                  <a:cubicBezTo>
                    <a:pt x="64610" y="8843"/>
                    <a:pt x="61361" y="8121"/>
                    <a:pt x="58293" y="7580"/>
                  </a:cubicBezTo>
                  <a:cubicBezTo>
                    <a:pt x="57210" y="7400"/>
                    <a:pt x="56127" y="7219"/>
                    <a:pt x="54864" y="6858"/>
                  </a:cubicBezTo>
                  <a:cubicBezTo>
                    <a:pt x="52879" y="6497"/>
                    <a:pt x="50893" y="6136"/>
                    <a:pt x="48909" y="5775"/>
                  </a:cubicBezTo>
                  <a:cubicBezTo>
                    <a:pt x="47465" y="5595"/>
                    <a:pt x="46201" y="5234"/>
                    <a:pt x="44758" y="5053"/>
                  </a:cubicBezTo>
                  <a:cubicBezTo>
                    <a:pt x="43133" y="4692"/>
                    <a:pt x="41328" y="4512"/>
                    <a:pt x="39704" y="4331"/>
                  </a:cubicBezTo>
                  <a:cubicBezTo>
                    <a:pt x="38080" y="4151"/>
                    <a:pt x="36456" y="3790"/>
                    <a:pt x="34832" y="3609"/>
                  </a:cubicBezTo>
                  <a:cubicBezTo>
                    <a:pt x="33568" y="3429"/>
                    <a:pt x="32305" y="3249"/>
                    <a:pt x="31041" y="3068"/>
                  </a:cubicBezTo>
                  <a:cubicBezTo>
                    <a:pt x="23642" y="2166"/>
                    <a:pt x="16243" y="1263"/>
                    <a:pt x="8663" y="722"/>
                  </a:cubicBezTo>
                  <a:cubicBezTo>
                    <a:pt x="8663" y="722"/>
                    <a:pt x="8663" y="722"/>
                    <a:pt x="8482" y="722"/>
                  </a:cubicBezTo>
                  <a:cubicBezTo>
                    <a:pt x="5595" y="542"/>
                    <a:pt x="2888" y="181"/>
                    <a:pt x="0" y="0"/>
                  </a:cubicBezTo>
                  <a:cubicBezTo>
                    <a:pt x="0" y="0"/>
                    <a:pt x="0" y="0"/>
                    <a:pt x="0" y="0"/>
                  </a:cubicBezTo>
                  <a:cubicBezTo>
                    <a:pt x="5053" y="11370"/>
                    <a:pt x="9204" y="23101"/>
                    <a:pt x="12272" y="35192"/>
                  </a:cubicBezTo>
                  <a:cubicBezTo>
                    <a:pt x="20754" y="67497"/>
                    <a:pt x="22740" y="101607"/>
                    <a:pt x="23101" y="134814"/>
                  </a:cubicBezTo>
                  <a:close/>
                </a:path>
              </a:pathLst>
            </a:custGeom>
            <a:solidFill>
              <a:srgbClr val="FFFFFF"/>
            </a:solidFill>
            <a:ln w="1804" cap="flat">
              <a:noFill/>
              <a:prstDash val="solid"/>
              <a:miter/>
            </a:ln>
          </p:spPr>
          <p:txBody>
            <a:bodyPr rtlCol="0" anchor="ctr"/>
            <a:lstStyle/>
            <a:p>
              <a:endParaRPr lang="en-US"/>
            </a:p>
          </p:txBody>
        </p:sp>
        <p:sp>
          <p:nvSpPr>
            <p:cNvPr id="46" name="Freeform 872">
              <a:extLst>
                <a:ext uri="{FF2B5EF4-FFF2-40B4-BE49-F238E27FC236}">
                  <a16:creationId xmlns:a16="http://schemas.microsoft.com/office/drawing/2014/main" id="{CF7429BC-9794-F085-1542-7133D3441437}"/>
                </a:ext>
              </a:extLst>
            </p:cNvPr>
            <p:cNvSpPr/>
            <p:nvPr/>
          </p:nvSpPr>
          <p:spPr>
            <a:xfrm>
              <a:off x="6979598" y="2425566"/>
              <a:ext cx="712329" cy="474828"/>
            </a:xfrm>
            <a:custGeom>
              <a:avLst/>
              <a:gdLst>
                <a:gd name="connsiteX0" fmla="*/ 711969 w 712329"/>
                <a:gd name="connsiteY0" fmla="*/ 69843 h 474828"/>
                <a:gd name="connsiteX1" fmla="*/ 711969 w 712329"/>
                <a:gd name="connsiteY1" fmla="*/ 69122 h 474828"/>
                <a:gd name="connsiteX2" fmla="*/ 712149 w 712329"/>
                <a:gd name="connsiteY2" fmla="*/ 64610 h 474828"/>
                <a:gd name="connsiteX3" fmla="*/ 712149 w 712329"/>
                <a:gd name="connsiteY3" fmla="*/ 63888 h 474828"/>
                <a:gd name="connsiteX4" fmla="*/ 712330 w 712329"/>
                <a:gd name="connsiteY4" fmla="*/ 59556 h 474828"/>
                <a:gd name="connsiteX5" fmla="*/ 712330 w 712329"/>
                <a:gd name="connsiteY5" fmla="*/ 59015 h 474828"/>
                <a:gd name="connsiteX6" fmla="*/ 712330 w 712329"/>
                <a:gd name="connsiteY6" fmla="*/ 54503 h 474828"/>
                <a:gd name="connsiteX7" fmla="*/ 712330 w 712329"/>
                <a:gd name="connsiteY7" fmla="*/ 54503 h 474828"/>
                <a:gd name="connsiteX8" fmla="*/ 712149 w 712329"/>
                <a:gd name="connsiteY8" fmla="*/ 49811 h 474828"/>
                <a:gd name="connsiteX9" fmla="*/ 712149 w 712329"/>
                <a:gd name="connsiteY9" fmla="*/ 49450 h 474828"/>
                <a:gd name="connsiteX10" fmla="*/ 711788 w 712329"/>
                <a:gd name="connsiteY10" fmla="*/ 45118 h 474828"/>
                <a:gd name="connsiteX11" fmla="*/ 711788 w 712329"/>
                <a:gd name="connsiteY11" fmla="*/ 44577 h 474828"/>
                <a:gd name="connsiteX12" fmla="*/ 711247 w 712329"/>
                <a:gd name="connsiteY12" fmla="*/ 40246 h 474828"/>
                <a:gd name="connsiteX13" fmla="*/ 711247 w 712329"/>
                <a:gd name="connsiteY13" fmla="*/ 39885 h 474828"/>
                <a:gd name="connsiteX14" fmla="*/ 709442 w 712329"/>
                <a:gd name="connsiteY14" fmla="*/ 30861 h 474828"/>
                <a:gd name="connsiteX15" fmla="*/ 709442 w 712329"/>
                <a:gd name="connsiteY15" fmla="*/ 30681 h 474828"/>
                <a:gd name="connsiteX16" fmla="*/ 708179 w 712329"/>
                <a:gd name="connsiteY16" fmla="*/ 26349 h 474828"/>
                <a:gd name="connsiteX17" fmla="*/ 707998 w 712329"/>
                <a:gd name="connsiteY17" fmla="*/ 25988 h 474828"/>
                <a:gd name="connsiteX18" fmla="*/ 706554 w 712329"/>
                <a:gd name="connsiteY18" fmla="*/ 21837 h 474828"/>
                <a:gd name="connsiteX19" fmla="*/ 706374 w 712329"/>
                <a:gd name="connsiteY19" fmla="*/ 21476 h 474828"/>
                <a:gd name="connsiteX20" fmla="*/ 700418 w 712329"/>
                <a:gd name="connsiteY20" fmla="*/ 8663 h 474828"/>
                <a:gd name="connsiteX21" fmla="*/ 700238 w 712329"/>
                <a:gd name="connsiteY21" fmla="*/ 8482 h 474828"/>
                <a:gd name="connsiteX22" fmla="*/ 697711 w 712329"/>
                <a:gd name="connsiteY22" fmla="*/ 4512 h 474828"/>
                <a:gd name="connsiteX23" fmla="*/ 697531 w 712329"/>
                <a:gd name="connsiteY23" fmla="*/ 4151 h 474828"/>
                <a:gd name="connsiteX24" fmla="*/ 694643 w 712329"/>
                <a:gd name="connsiteY24" fmla="*/ 0 h 474828"/>
                <a:gd name="connsiteX25" fmla="*/ 694643 w 712329"/>
                <a:gd name="connsiteY25" fmla="*/ 0 h 474828"/>
                <a:gd name="connsiteX26" fmla="*/ 695365 w 712329"/>
                <a:gd name="connsiteY26" fmla="*/ 53601 h 474828"/>
                <a:gd name="connsiteX27" fmla="*/ 682371 w 712329"/>
                <a:gd name="connsiteY27" fmla="*/ 206823 h 474828"/>
                <a:gd name="connsiteX28" fmla="*/ 670640 w 712329"/>
                <a:gd name="connsiteY28" fmla="*/ 254287 h 474828"/>
                <a:gd name="connsiteX29" fmla="*/ 630575 w 712329"/>
                <a:gd name="connsiteY29" fmla="*/ 323589 h 474828"/>
                <a:gd name="connsiteX30" fmla="*/ 520305 w 712329"/>
                <a:gd name="connsiteY30" fmla="*/ 383146 h 474828"/>
                <a:gd name="connsiteX31" fmla="*/ 402817 w 712329"/>
                <a:gd name="connsiteY31" fmla="*/ 388379 h 474828"/>
                <a:gd name="connsiteX32" fmla="*/ 291826 w 712329"/>
                <a:gd name="connsiteY32" fmla="*/ 387116 h 474828"/>
                <a:gd name="connsiteX33" fmla="*/ 157734 w 712329"/>
                <a:gd name="connsiteY33" fmla="*/ 387296 h 474828"/>
                <a:gd name="connsiteX34" fmla="*/ 90778 w 712329"/>
                <a:gd name="connsiteY34" fmla="*/ 383867 h 474828"/>
                <a:gd name="connsiteX35" fmla="*/ 19311 w 712329"/>
                <a:gd name="connsiteY35" fmla="*/ 374302 h 474828"/>
                <a:gd name="connsiteX36" fmla="*/ 0 w 712329"/>
                <a:gd name="connsiteY36" fmla="*/ 367805 h 474828"/>
                <a:gd name="connsiteX37" fmla="*/ 2707 w 712329"/>
                <a:gd name="connsiteY37" fmla="*/ 399930 h 474828"/>
                <a:gd name="connsiteX38" fmla="*/ 2887 w 712329"/>
                <a:gd name="connsiteY38" fmla="*/ 401193 h 474828"/>
                <a:gd name="connsiteX39" fmla="*/ 3609 w 712329"/>
                <a:gd name="connsiteY39" fmla="*/ 408231 h 474828"/>
                <a:gd name="connsiteX40" fmla="*/ 3790 w 712329"/>
                <a:gd name="connsiteY40" fmla="*/ 410578 h 474828"/>
                <a:gd name="connsiteX41" fmla="*/ 4512 w 712329"/>
                <a:gd name="connsiteY41" fmla="*/ 416894 h 474828"/>
                <a:gd name="connsiteX42" fmla="*/ 4873 w 712329"/>
                <a:gd name="connsiteY42" fmla="*/ 419782 h 474828"/>
                <a:gd name="connsiteX43" fmla="*/ 5594 w 712329"/>
                <a:gd name="connsiteY43" fmla="*/ 426279 h 474828"/>
                <a:gd name="connsiteX44" fmla="*/ 5955 w 712329"/>
                <a:gd name="connsiteY44" fmla="*/ 428986 h 474828"/>
                <a:gd name="connsiteX45" fmla="*/ 7038 w 712329"/>
                <a:gd name="connsiteY45" fmla="*/ 438010 h 474828"/>
                <a:gd name="connsiteX46" fmla="*/ 36275 w 712329"/>
                <a:gd name="connsiteY46" fmla="*/ 469232 h 474828"/>
                <a:gd name="connsiteX47" fmla="*/ 91861 w 712329"/>
                <a:gd name="connsiteY47" fmla="*/ 474826 h 474828"/>
                <a:gd name="connsiteX48" fmla="*/ 664684 w 712329"/>
                <a:gd name="connsiteY48" fmla="*/ 469051 h 474828"/>
                <a:gd name="connsiteX49" fmla="*/ 683454 w 712329"/>
                <a:gd name="connsiteY49" fmla="*/ 460749 h 474828"/>
                <a:gd name="connsiteX50" fmla="*/ 694462 w 712329"/>
                <a:gd name="connsiteY50" fmla="*/ 295435 h 474828"/>
                <a:gd name="connsiteX51" fmla="*/ 711607 w 712329"/>
                <a:gd name="connsiteY51" fmla="*/ 74536 h 474828"/>
                <a:gd name="connsiteX52" fmla="*/ 711969 w 712329"/>
                <a:gd name="connsiteY52" fmla="*/ 69843 h 47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12329" h="474828">
                  <a:moveTo>
                    <a:pt x="711969" y="69843"/>
                  </a:moveTo>
                  <a:cubicBezTo>
                    <a:pt x="711969" y="69663"/>
                    <a:pt x="711969" y="69482"/>
                    <a:pt x="711969" y="69122"/>
                  </a:cubicBezTo>
                  <a:cubicBezTo>
                    <a:pt x="712149" y="67678"/>
                    <a:pt x="712149" y="66234"/>
                    <a:pt x="712149" y="64610"/>
                  </a:cubicBezTo>
                  <a:cubicBezTo>
                    <a:pt x="712149" y="64429"/>
                    <a:pt x="712149" y="64068"/>
                    <a:pt x="712149" y="63888"/>
                  </a:cubicBezTo>
                  <a:cubicBezTo>
                    <a:pt x="712149" y="62444"/>
                    <a:pt x="712149" y="61000"/>
                    <a:pt x="712330" y="59556"/>
                  </a:cubicBezTo>
                  <a:cubicBezTo>
                    <a:pt x="712330" y="59376"/>
                    <a:pt x="712330" y="59195"/>
                    <a:pt x="712330" y="59015"/>
                  </a:cubicBezTo>
                  <a:cubicBezTo>
                    <a:pt x="712330" y="57571"/>
                    <a:pt x="712330" y="55947"/>
                    <a:pt x="712330" y="54503"/>
                  </a:cubicBezTo>
                  <a:cubicBezTo>
                    <a:pt x="712330" y="54503"/>
                    <a:pt x="712330" y="54503"/>
                    <a:pt x="712330" y="54503"/>
                  </a:cubicBezTo>
                  <a:cubicBezTo>
                    <a:pt x="712330" y="52879"/>
                    <a:pt x="712149" y="51435"/>
                    <a:pt x="712149" y="49811"/>
                  </a:cubicBezTo>
                  <a:cubicBezTo>
                    <a:pt x="712149" y="49630"/>
                    <a:pt x="712149" y="49630"/>
                    <a:pt x="712149" y="49450"/>
                  </a:cubicBezTo>
                  <a:cubicBezTo>
                    <a:pt x="711969" y="48006"/>
                    <a:pt x="711969" y="46562"/>
                    <a:pt x="711788" y="45118"/>
                  </a:cubicBezTo>
                  <a:cubicBezTo>
                    <a:pt x="711788" y="44938"/>
                    <a:pt x="711788" y="44758"/>
                    <a:pt x="711788" y="44577"/>
                  </a:cubicBezTo>
                  <a:cubicBezTo>
                    <a:pt x="711607" y="43133"/>
                    <a:pt x="711427" y="41689"/>
                    <a:pt x="711247" y="40246"/>
                  </a:cubicBezTo>
                  <a:cubicBezTo>
                    <a:pt x="711247" y="40065"/>
                    <a:pt x="711247" y="39885"/>
                    <a:pt x="711247" y="39885"/>
                  </a:cubicBezTo>
                  <a:cubicBezTo>
                    <a:pt x="710705" y="36817"/>
                    <a:pt x="710164" y="33929"/>
                    <a:pt x="709442" y="30861"/>
                  </a:cubicBezTo>
                  <a:cubicBezTo>
                    <a:pt x="709442" y="30861"/>
                    <a:pt x="709442" y="30861"/>
                    <a:pt x="709442" y="30681"/>
                  </a:cubicBezTo>
                  <a:cubicBezTo>
                    <a:pt x="709081" y="29237"/>
                    <a:pt x="708720" y="27793"/>
                    <a:pt x="708179" y="26349"/>
                  </a:cubicBezTo>
                  <a:cubicBezTo>
                    <a:pt x="708179" y="26169"/>
                    <a:pt x="708179" y="26169"/>
                    <a:pt x="707998" y="25988"/>
                  </a:cubicBezTo>
                  <a:cubicBezTo>
                    <a:pt x="707637" y="24544"/>
                    <a:pt x="707096" y="23101"/>
                    <a:pt x="706554" y="21837"/>
                  </a:cubicBezTo>
                  <a:cubicBezTo>
                    <a:pt x="706554" y="21657"/>
                    <a:pt x="706554" y="21657"/>
                    <a:pt x="706374" y="21476"/>
                  </a:cubicBezTo>
                  <a:cubicBezTo>
                    <a:pt x="704750" y="17145"/>
                    <a:pt x="702764" y="12814"/>
                    <a:pt x="700418" y="8663"/>
                  </a:cubicBezTo>
                  <a:cubicBezTo>
                    <a:pt x="700418" y="8663"/>
                    <a:pt x="700238" y="8482"/>
                    <a:pt x="700238" y="8482"/>
                  </a:cubicBezTo>
                  <a:cubicBezTo>
                    <a:pt x="699516" y="7039"/>
                    <a:pt x="698613" y="5775"/>
                    <a:pt x="697711" y="4512"/>
                  </a:cubicBezTo>
                  <a:cubicBezTo>
                    <a:pt x="697711" y="4331"/>
                    <a:pt x="697531" y="4331"/>
                    <a:pt x="697531" y="4151"/>
                  </a:cubicBezTo>
                  <a:cubicBezTo>
                    <a:pt x="696628" y="2707"/>
                    <a:pt x="695726" y="1444"/>
                    <a:pt x="694643" y="0"/>
                  </a:cubicBezTo>
                  <a:lnTo>
                    <a:pt x="694643" y="0"/>
                  </a:lnTo>
                  <a:cubicBezTo>
                    <a:pt x="695004" y="17867"/>
                    <a:pt x="695365" y="35734"/>
                    <a:pt x="695365" y="53601"/>
                  </a:cubicBezTo>
                  <a:cubicBezTo>
                    <a:pt x="695185" y="105036"/>
                    <a:pt x="690492" y="156110"/>
                    <a:pt x="682371" y="206823"/>
                  </a:cubicBezTo>
                  <a:cubicBezTo>
                    <a:pt x="679844" y="222885"/>
                    <a:pt x="676415" y="238947"/>
                    <a:pt x="670640" y="254287"/>
                  </a:cubicBezTo>
                  <a:cubicBezTo>
                    <a:pt x="660534" y="280997"/>
                    <a:pt x="648983" y="301752"/>
                    <a:pt x="630575" y="323589"/>
                  </a:cubicBezTo>
                  <a:cubicBezTo>
                    <a:pt x="603323" y="356075"/>
                    <a:pt x="561634" y="376288"/>
                    <a:pt x="520305" y="383146"/>
                  </a:cubicBezTo>
                  <a:cubicBezTo>
                    <a:pt x="481143" y="389643"/>
                    <a:pt x="442521" y="390184"/>
                    <a:pt x="402817" y="388379"/>
                  </a:cubicBezTo>
                  <a:cubicBezTo>
                    <a:pt x="365820" y="386755"/>
                    <a:pt x="328823" y="386575"/>
                    <a:pt x="291826" y="387116"/>
                  </a:cubicBezTo>
                  <a:cubicBezTo>
                    <a:pt x="247068" y="387658"/>
                    <a:pt x="202491" y="388560"/>
                    <a:pt x="157734" y="387296"/>
                  </a:cubicBezTo>
                  <a:cubicBezTo>
                    <a:pt x="135355" y="386755"/>
                    <a:pt x="113157" y="385672"/>
                    <a:pt x="90778" y="383867"/>
                  </a:cubicBezTo>
                  <a:cubicBezTo>
                    <a:pt x="66955" y="381882"/>
                    <a:pt x="42411" y="380439"/>
                    <a:pt x="19311" y="374302"/>
                  </a:cubicBezTo>
                  <a:cubicBezTo>
                    <a:pt x="12633" y="372498"/>
                    <a:pt x="6317" y="370332"/>
                    <a:pt x="0" y="367805"/>
                  </a:cubicBezTo>
                  <a:cubicBezTo>
                    <a:pt x="902" y="378453"/>
                    <a:pt x="1805" y="389282"/>
                    <a:pt x="2707" y="399930"/>
                  </a:cubicBezTo>
                  <a:cubicBezTo>
                    <a:pt x="2707" y="400291"/>
                    <a:pt x="2707" y="400832"/>
                    <a:pt x="2887" y="401193"/>
                  </a:cubicBezTo>
                  <a:cubicBezTo>
                    <a:pt x="3068" y="403539"/>
                    <a:pt x="3248" y="405885"/>
                    <a:pt x="3609" y="408231"/>
                  </a:cubicBezTo>
                  <a:cubicBezTo>
                    <a:pt x="3609" y="408953"/>
                    <a:pt x="3790" y="409856"/>
                    <a:pt x="3790" y="410578"/>
                  </a:cubicBezTo>
                  <a:cubicBezTo>
                    <a:pt x="3970" y="412743"/>
                    <a:pt x="4151" y="414909"/>
                    <a:pt x="4512" y="416894"/>
                  </a:cubicBezTo>
                  <a:cubicBezTo>
                    <a:pt x="4692" y="417797"/>
                    <a:pt x="4692" y="418879"/>
                    <a:pt x="4873" y="419782"/>
                  </a:cubicBezTo>
                  <a:cubicBezTo>
                    <a:pt x="5053" y="421948"/>
                    <a:pt x="5414" y="424113"/>
                    <a:pt x="5594" y="426279"/>
                  </a:cubicBezTo>
                  <a:cubicBezTo>
                    <a:pt x="5775" y="427181"/>
                    <a:pt x="5775" y="428084"/>
                    <a:pt x="5955" y="428986"/>
                  </a:cubicBezTo>
                  <a:cubicBezTo>
                    <a:pt x="6317" y="432054"/>
                    <a:pt x="6677" y="434942"/>
                    <a:pt x="7038" y="438010"/>
                  </a:cubicBezTo>
                  <a:cubicBezTo>
                    <a:pt x="9926" y="460930"/>
                    <a:pt x="13716" y="464539"/>
                    <a:pt x="36275" y="469232"/>
                  </a:cubicBezTo>
                  <a:cubicBezTo>
                    <a:pt x="54503" y="473021"/>
                    <a:pt x="73092" y="474826"/>
                    <a:pt x="91861" y="474826"/>
                  </a:cubicBezTo>
                  <a:cubicBezTo>
                    <a:pt x="128317" y="475007"/>
                    <a:pt x="574087" y="465081"/>
                    <a:pt x="664684" y="469051"/>
                  </a:cubicBezTo>
                  <a:cubicBezTo>
                    <a:pt x="675332" y="469592"/>
                    <a:pt x="682191" y="470856"/>
                    <a:pt x="683454" y="460749"/>
                  </a:cubicBezTo>
                  <a:cubicBezTo>
                    <a:pt x="683815" y="406246"/>
                    <a:pt x="692838" y="349758"/>
                    <a:pt x="694462" y="295435"/>
                  </a:cubicBezTo>
                  <a:cubicBezTo>
                    <a:pt x="696628" y="221622"/>
                    <a:pt x="704930" y="148169"/>
                    <a:pt x="711607" y="74536"/>
                  </a:cubicBezTo>
                  <a:cubicBezTo>
                    <a:pt x="711607" y="72911"/>
                    <a:pt x="711788" y="71287"/>
                    <a:pt x="711969" y="69843"/>
                  </a:cubicBezTo>
                  <a:close/>
                </a:path>
              </a:pathLst>
            </a:custGeom>
            <a:solidFill>
              <a:srgbClr val="FFFFFF"/>
            </a:solidFill>
            <a:ln w="1804" cap="flat">
              <a:noFill/>
              <a:prstDash val="solid"/>
              <a:miter/>
            </a:ln>
          </p:spPr>
          <p:txBody>
            <a:bodyPr rtlCol="0" anchor="ctr"/>
            <a:lstStyle/>
            <a:p>
              <a:endParaRPr lang="en-US"/>
            </a:p>
          </p:txBody>
        </p:sp>
        <p:sp>
          <p:nvSpPr>
            <p:cNvPr id="47" name="Freeform 873">
              <a:extLst>
                <a:ext uri="{FF2B5EF4-FFF2-40B4-BE49-F238E27FC236}">
                  <a16:creationId xmlns:a16="http://schemas.microsoft.com/office/drawing/2014/main" id="{FB961351-80EA-5D33-5F78-826C5B32E019}"/>
                </a:ext>
              </a:extLst>
            </p:cNvPr>
            <p:cNvSpPr/>
            <p:nvPr/>
          </p:nvSpPr>
          <p:spPr>
            <a:xfrm>
              <a:off x="7055696" y="2099896"/>
              <a:ext cx="284844" cy="245976"/>
            </a:xfrm>
            <a:custGeom>
              <a:avLst/>
              <a:gdLst>
                <a:gd name="connsiteX0" fmla="*/ 12514 w 284844"/>
                <a:gd name="connsiteY0" fmla="*/ 171365 h 245976"/>
                <a:gd name="connsiteX1" fmla="*/ 12514 w 284844"/>
                <a:gd name="connsiteY1" fmla="*/ 219552 h 245976"/>
                <a:gd name="connsiteX2" fmla="*/ 44458 w 284844"/>
                <a:gd name="connsiteY2" fmla="*/ 245901 h 245976"/>
                <a:gd name="connsiteX3" fmla="*/ 246408 w 284844"/>
                <a:gd name="connsiteY3" fmla="*/ 243555 h 245976"/>
                <a:gd name="connsiteX4" fmla="*/ 270772 w 284844"/>
                <a:gd name="connsiteY4" fmla="*/ 209987 h 245976"/>
                <a:gd name="connsiteX5" fmla="*/ 284669 w 284844"/>
                <a:gd name="connsiteY5" fmla="*/ 50989 h 245976"/>
                <a:gd name="connsiteX6" fmla="*/ 260305 w 284844"/>
                <a:gd name="connsiteY6" fmla="*/ 6593 h 245976"/>
                <a:gd name="connsiteX7" fmla="*/ 145523 w 284844"/>
                <a:gd name="connsiteY7" fmla="*/ 998 h 245976"/>
                <a:gd name="connsiteX8" fmla="*/ 33810 w 284844"/>
                <a:gd name="connsiteY8" fmla="*/ 4247 h 245976"/>
                <a:gd name="connsiteX9" fmla="*/ 1686 w 284844"/>
                <a:gd name="connsiteY9" fmla="*/ 32040 h 245976"/>
                <a:gd name="connsiteX10" fmla="*/ 3851 w 284844"/>
                <a:gd name="connsiteY10" fmla="*/ 142850 h 245976"/>
                <a:gd name="connsiteX11" fmla="*/ 6198 w 284844"/>
                <a:gd name="connsiteY11" fmla="*/ 150791 h 245976"/>
                <a:gd name="connsiteX12" fmla="*/ 19914 w 284844"/>
                <a:gd name="connsiteY12" fmla="*/ 133285 h 245976"/>
                <a:gd name="connsiteX13" fmla="*/ 31825 w 284844"/>
                <a:gd name="connsiteY13" fmla="*/ 131842 h 245976"/>
                <a:gd name="connsiteX14" fmla="*/ 29659 w 284844"/>
                <a:gd name="connsiteY14" fmla="*/ 144114 h 245976"/>
                <a:gd name="connsiteX15" fmla="*/ 12514 w 284844"/>
                <a:gd name="connsiteY15" fmla="*/ 171365 h 245976"/>
                <a:gd name="connsiteX16" fmla="*/ 77305 w 284844"/>
                <a:gd name="connsiteY16" fmla="*/ 84377 h 245976"/>
                <a:gd name="connsiteX17" fmla="*/ 88313 w 284844"/>
                <a:gd name="connsiteY17" fmla="*/ 87806 h 245976"/>
                <a:gd name="connsiteX18" fmla="*/ 106180 w 284844"/>
                <a:gd name="connsiteY18" fmla="*/ 120472 h 245976"/>
                <a:gd name="connsiteX19" fmla="*/ 146065 w 284844"/>
                <a:gd name="connsiteY19" fmla="*/ 193925 h 245976"/>
                <a:gd name="connsiteX20" fmla="*/ 186130 w 284844"/>
                <a:gd name="connsiteY20" fmla="*/ 44673 h 245976"/>
                <a:gd name="connsiteX21" fmla="*/ 186130 w 284844"/>
                <a:gd name="connsiteY21" fmla="*/ 34025 h 245976"/>
                <a:gd name="connsiteX22" fmla="*/ 195154 w 284844"/>
                <a:gd name="connsiteY22" fmla="*/ 26264 h 245976"/>
                <a:gd name="connsiteX23" fmla="*/ 203275 w 284844"/>
                <a:gd name="connsiteY23" fmla="*/ 37454 h 245976"/>
                <a:gd name="connsiteX24" fmla="*/ 189739 w 284844"/>
                <a:gd name="connsiteY24" fmla="*/ 97191 h 245976"/>
                <a:gd name="connsiteX25" fmla="*/ 160683 w 284844"/>
                <a:gd name="connsiteY25" fmla="*/ 191398 h 245976"/>
                <a:gd name="connsiteX26" fmla="*/ 151299 w 284844"/>
                <a:gd name="connsiteY26" fmla="*/ 207099 h 245976"/>
                <a:gd name="connsiteX27" fmla="*/ 127296 w 284844"/>
                <a:gd name="connsiteY27" fmla="*/ 200602 h 245976"/>
                <a:gd name="connsiteX28" fmla="*/ 80373 w 284844"/>
                <a:gd name="connsiteY28" fmla="*/ 104951 h 245976"/>
                <a:gd name="connsiteX29" fmla="*/ 74958 w 284844"/>
                <a:gd name="connsiteY29" fmla="*/ 95747 h 245976"/>
                <a:gd name="connsiteX30" fmla="*/ 77305 w 284844"/>
                <a:gd name="connsiteY30" fmla="*/ 84377 h 24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4844" h="245976">
                  <a:moveTo>
                    <a:pt x="12514" y="171365"/>
                  </a:moveTo>
                  <a:cubicBezTo>
                    <a:pt x="6920" y="174794"/>
                    <a:pt x="6559" y="194646"/>
                    <a:pt x="12514" y="219552"/>
                  </a:cubicBezTo>
                  <a:cubicBezTo>
                    <a:pt x="17928" y="242472"/>
                    <a:pt x="21358" y="246623"/>
                    <a:pt x="44458" y="245901"/>
                  </a:cubicBezTo>
                  <a:cubicBezTo>
                    <a:pt x="111955" y="243735"/>
                    <a:pt x="179092" y="248608"/>
                    <a:pt x="246408" y="243555"/>
                  </a:cubicBezTo>
                  <a:cubicBezTo>
                    <a:pt x="261026" y="242472"/>
                    <a:pt x="268426" y="224966"/>
                    <a:pt x="270772" y="209987"/>
                  </a:cubicBezTo>
                  <a:cubicBezTo>
                    <a:pt x="278713" y="157288"/>
                    <a:pt x="283405" y="104229"/>
                    <a:pt x="284669" y="50989"/>
                  </a:cubicBezTo>
                  <a:cubicBezTo>
                    <a:pt x="285390" y="26264"/>
                    <a:pt x="285030" y="12188"/>
                    <a:pt x="260305" y="6593"/>
                  </a:cubicBezTo>
                  <a:cubicBezTo>
                    <a:pt x="225473" y="-1168"/>
                    <a:pt x="181257" y="-626"/>
                    <a:pt x="145523" y="998"/>
                  </a:cubicBezTo>
                  <a:cubicBezTo>
                    <a:pt x="108346" y="2622"/>
                    <a:pt x="70988" y="3525"/>
                    <a:pt x="33810" y="4247"/>
                  </a:cubicBezTo>
                  <a:cubicBezTo>
                    <a:pt x="7822" y="4608"/>
                    <a:pt x="4754" y="5510"/>
                    <a:pt x="1686" y="32040"/>
                  </a:cubicBezTo>
                  <a:cubicBezTo>
                    <a:pt x="-2645" y="69037"/>
                    <a:pt x="2588" y="106034"/>
                    <a:pt x="3851" y="142850"/>
                  </a:cubicBezTo>
                  <a:cubicBezTo>
                    <a:pt x="5837" y="143753"/>
                    <a:pt x="4213" y="150069"/>
                    <a:pt x="6198" y="150791"/>
                  </a:cubicBezTo>
                  <a:cubicBezTo>
                    <a:pt x="9446" y="146640"/>
                    <a:pt x="15944" y="136714"/>
                    <a:pt x="19914" y="133285"/>
                  </a:cubicBezTo>
                  <a:cubicBezTo>
                    <a:pt x="23162" y="130398"/>
                    <a:pt x="27674" y="128232"/>
                    <a:pt x="31825" y="131842"/>
                  </a:cubicBezTo>
                  <a:cubicBezTo>
                    <a:pt x="35615" y="135271"/>
                    <a:pt x="31645" y="139782"/>
                    <a:pt x="29659" y="144114"/>
                  </a:cubicBezTo>
                  <a:cubicBezTo>
                    <a:pt x="27855" y="147362"/>
                    <a:pt x="14861" y="169019"/>
                    <a:pt x="12514" y="171365"/>
                  </a:cubicBezTo>
                  <a:close/>
                  <a:moveTo>
                    <a:pt x="77305" y="84377"/>
                  </a:moveTo>
                  <a:cubicBezTo>
                    <a:pt x="81816" y="81670"/>
                    <a:pt x="85787" y="83114"/>
                    <a:pt x="88313" y="87806"/>
                  </a:cubicBezTo>
                  <a:cubicBezTo>
                    <a:pt x="94269" y="98634"/>
                    <a:pt x="100405" y="109463"/>
                    <a:pt x="106180" y="120472"/>
                  </a:cubicBezTo>
                  <a:cubicBezTo>
                    <a:pt x="117911" y="143211"/>
                    <a:pt x="128017" y="167034"/>
                    <a:pt x="146065" y="193925"/>
                  </a:cubicBezTo>
                  <a:cubicBezTo>
                    <a:pt x="163571" y="141046"/>
                    <a:pt x="180535" y="94484"/>
                    <a:pt x="186130" y="44673"/>
                  </a:cubicBezTo>
                  <a:cubicBezTo>
                    <a:pt x="186491" y="41244"/>
                    <a:pt x="185408" y="37454"/>
                    <a:pt x="186130" y="34025"/>
                  </a:cubicBezTo>
                  <a:cubicBezTo>
                    <a:pt x="187032" y="29693"/>
                    <a:pt x="189559" y="25362"/>
                    <a:pt x="195154" y="26264"/>
                  </a:cubicBezTo>
                  <a:cubicBezTo>
                    <a:pt x="201470" y="27167"/>
                    <a:pt x="205441" y="31859"/>
                    <a:pt x="203275" y="37454"/>
                  </a:cubicBezTo>
                  <a:cubicBezTo>
                    <a:pt x="196056" y="56765"/>
                    <a:pt x="196056" y="77699"/>
                    <a:pt x="189739" y="97191"/>
                  </a:cubicBezTo>
                  <a:cubicBezTo>
                    <a:pt x="179633" y="128412"/>
                    <a:pt x="174219" y="161078"/>
                    <a:pt x="160683" y="191398"/>
                  </a:cubicBezTo>
                  <a:cubicBezTo>
                    <a:pt x="158156" y="196992"/>
                    <a:pt x="156713" y="202948"/>
                    <a:pt x="151299" y="207099"/>
                  </a:cubicBezTo>
                  <a:cubicBezTo>
                    <a:pt x="140470" y="215401"/>
                    <a:pt x="133432" y="213416"/>
                    <a:pt x="127296" y="200602"/>
                  </a:cubicBezTo>
                  <a:cubicBezTo>
                    <a:pt x="111775" y="168658"/>
                    <a:pt x="96074" y="136714"/>
                    <a:pt x="80373" y="104951"/>
                  </a:cubicBezTo>
                  <a:cubicBezTo>
                    <a:pt x="78748" y="101702"/>
                    <a:pt x="76582" y="98995"/>
                    <a:pt x="74958" y="95747"/>
                  </a:cubicBezTo>
                  <a:cubicBezTo>
                    <a:pt x="72612" y="91596"/>
                    <a:pt x="72793" y="87084"/>
                    <a:pt x="77305" y="84377"/>
                  </a:cubicBezTo>
                  <a:close/>
                </a:path>
              </a:pathLst>
            </a:custGeom>
            <a:solidFill>
              <a:srgbClr val="FFFFFF"/>
            </a:solidFill>
            <a:ln w="1804" cap="flat">
              <a:noFill/>
              <a:prstDash val="solid"/>
              <a:miter/>
            </a:ln>
          </p:spPr>
          <p:txBody>
            <a:bodyPr rtlCol="0" anchor="ctr"/>
            <a:lstStyle/>
            <a:p>
              <a:endParaRPr lang="en-US"/>
            </a:p>
          </p:txBody>
        </p:sp>
        <p:sp>
          <p:nvSpPr>
            <p:cNvPr id="48" name="Freeform 874">
              <a:extLst>
                <a:ext uri="{FF2B5EF4-FFF2-40B4-BE49-F238E27FC236}">
                  <a16:creationId xmlns:a16="http://schemas.microsoft.com/office/drawing/2014/main" id="{AF798F3B-2EE3-D0A6-79A0-E89FB2E87922}"/>
                </a:ext>
              </a:extLst>
            </p:cNvPr>
            <p:cNvSpPr/>
            <p:nvPr/>
          </p:nvSpPr>
          <p:spPr>
            <a:xfrm>
              <a:off x="7142385" y="1874941"/>
              <a:ext cx="423752" cy="76016"/>
            </a:xfrm>
            <a:custGeom>
              <a:avLst/>
              <a:gdLst>
                <a:gd name="connsiteX0" fmla="*/ 299045 w 423752"/>
                <a:gd name="connsiteY0" fmla="*/ 43675 h 76016"/>
                <a:gd name="connsiteX1" fmla="*/ 235518 w 423752"/>
                <a:gd name="connsiteY1" fmla="*/ 45660 h 76016"/>
                <a:gd name="connsiteX2" fmla="*/ 101065 w 423752"/>
                <a:gd name="connsiteY2" fmla="*/ 44938 h 76016"/>
                <a:gd name="connsiteX3" fmla="*/ 27613 w 423752"/>
                <a:gd name="connsiteY3" fmla="*/ 48728 h 76016"/>
                <a:gd name="connsiteX4" fmla="*/ 0 w 423752"/>
                <a:gd name="connsiteY4" fmla="*/ 45299 h 76016"/>
                <a:gd name="connsiteX5" fmla="*/ 1263 w 423752"/>
                <a:gd name="connsiteY5" fmla="*/ 59917 h 76016"/>
                <a:gd name="connsiteX6" fmla="*/ 21115 w 423752"/>
                <a:gd name="connsiteY6" fmla="*/ 75979 h 76016"/>
                <a:gd name="connsiteX7" fmla="*/ 119654 w 423752"/>
                <a:gd name="connsiteY7" fmla="*/ 72911 h 76016"/>
                <a:gd name="connsiteX8" fmla="*/ 377912 w 423752"/>
                <a:gd name="connsiteY8" fmla="*/ 71828 h 76016"/>
                <a:gd name="connsiteX9" fmla="*/ 396501 w 423752"/>
                <a:gd name="connsiteY9" fmla="*/ 71828 h 76016"/>
                <a:gd name="connsiteX10" fmla="*/ 410938 w 423752"/>
                <a:gd name="connsiteY10" fmla="*/ 59376 h 76016"/>
                <a:gd name="connsiteX11" fmla="*/ 411660 w 423752"/>
                <a:gd name="connsiteY11" fmla="*/ 55947 h 76016"/>
                <a:gd name="connsiteX12" fmla="*/ 411841 w 423752"/>
                <a:gd name="connsiteY12" fmla="*/ 54864 h 76016"/>
                <a:gd name="connsiteX13" fmla="*/ 412382 w 423752"/>
                <a:gd name="connsiteY13" fmla="*/ 52518 h 76016"/>
                <a:gd name="connsiteX14" fmla="*/ 412563 w 423752"/>
                <a:gd name="connsiteY14" fmla="*/ 51074 h 76016"/>
                <a:gd name="connsiteX15" fmla="*/ 412924 w 423752"/>
                <a:gd name="connsiteY15" fmla="*/ 48908 h 76016"/>
                <a:gd name="connsiteX16" fmla="*/ 413104 w 423752"/>
                <a:gd name="connsiteY16" fmla="*/ 47464 h 76016"/>
                <a:gd name="connsiteX17" fmla="*/ 413465 w 423752"/>
                <a:gd name="connsiteY17" fmla="*/ 45299 h 76016"/>
                <a:gd name="connsiteX18" fmla="*/ 413646 w 423752"/>
                <a:gd name="connsiteY18" fmla="*/ 44036 h 76016"/>
                <a:gd name="connsiteX19" fmla="*/ 414006 w 423752"/>
                <a:gd name="connsiteY19" fmla="*/ 41689 h 76016"/>
                <a:gd name="connsiteX20" fmla="*/ 414909 w 423752"/>
                <a:gd name="connsiteY20" fmla="*/ 37178 h 76016"/>
                <a:gd name="connsiteX21" fmla="*/ 414909 w 423752"/>
                <a:gd name="connsiteY21" fmla="*/ 36997 h 76016"/>
                <a:gd name="connsiteX22" fmla="*/ 415450 w 423752"/>
                <a:gd name="connsiteY22" fmla="*/ 33748 h 76016"/>
                <a:gd name="connsiteX23" fmla="*/ 415631 w 423752"/>
                <a:gd name="connsiteY23" fmla="*/ 32666 h 76016"/>
                <a:gd name="connsiteX24" fmla="*/ 416172 w 423752"/>
                <a:gd name="connsiteY24" fmla="*/ 30139 h 76016"/>
                <a:gd name="connsiteX25" fmla="*/ 416353 w 423752"/>
                <a:gd name="connsiteY25" fmla="*/ 29056 h 76016"/>
                <a:gd name="connsiteX26" fmla="*/ 416894 w 423752"/>
                <a:gd name="connsiteY26" fmla="*/ 26530 h 76016"/>
                <a:gd name="connsiteX27" fmla="*/ 417074 w 423752"/>
                <a:gd name="connsiteY27" fmla="*/ 25447 h 76016"/>
                <a:gd name="connsiteX28" fmla="*/ 417616 w 423752"/>
                <a:gd name="connsiteY28" fmla="*/ 22740 h 76016"/>
                <a:gd name="connsiteX29" fmla="*/ 417797 w 423752"/>
                <a:gd name="connsiteY29" fmla="*/ 22018 h 76016"/>
                <a:gd name="connsiteX30" fmla="*/ 418518 w 423752"/>
                <a:gd name="connsiteY30" fmla="*/ 18408 h 76016"/>
                <a:gd name="connsiteX31" fmla="*/ 418518 w 423752"/>
                <a:gd name="connsiteY31" fmla="*/ 18228 h 76016"/>
                <a:gd name="connsiteX32" fmla="*/ 419240 w 423752"/>
                <a:gd name="connsiteY32" fmla="*/ 14799 h 76016"/>
                <a:gd name="connsiteX33" fmla="*/ 419421 w 423752"/>
                <a:gd name="connsiteY33" fmla="*/ 13896 h 76016"/>
                <a:gd name="connsiteX34" fmla="*/ 420143 w 423752"/>
                <a:gd name="connsiteY34" fmla="*/ 11370 h 76016"/>
                <a:gd name="connsiteX35" fmla="*/ 420504 w 423752"/>
                <a:gd name="connsiteY35" fmla="*/ 10287 h 76016"/>
                <a:gd name="connsiteX36" fmla="*/ 421225 w 423752"/>
                <a:gd name="connsiteY36" fmla="*/ 7941 h 76016"/>
                <a:gd name="connsiteX37" fmla="*/ 421586 w 423752"/>
                <a:gd name="connsiteY37" fmla="*/ 6858 h 76016"/>
                <a:gd name="connsiteX38" fmla="*/ 422308 w 423752"/>
                <a:gd name="connsiteY38" fmla="*/ 4331 h 76016"/>
                <a:gd name="connsiteX39" fmla="*/ 422669 w 423752"/>
                <a:gd name="connsiteY39" fmla="*/ 3429 h 76016"/>
                <a:gd name="connsiteX40" fmla="*/ 423752 w 423752"/>
                <a:gd name="connsiteY40" fmla="*/ 0 h 76016"/>
                <a:gd name="connsiteX41" fmla="*/ 365820 w 423752"/>
                <a:gd name="connsiteY41" fmla="*/ 32485 h 76016"/>
                <a:gd name="connsiteX42" fmla="*/ 299045 w 423752"/>
                <a:gd name="connsiteY42" fmla="*/ 43675 h 7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23752" h="76016">
                  <a:moveTo>
                    <a:pt x="299045" y="43675"/>
                  </a:moveTo>
                  <a:cubicBezTo>
                    <a:pt x="277929" y="44577"/>
                    <a:pt x="256814" y="45299"/>
                    <a:pt x="235518" y="45660"/>
                  </a:cubicBezTo>
                  <a:cubicBezTo>
                    <a:pt x="190761" y="46201"/>
                    <a:pt x="146003" y="43675"/>
                    <a:pt x="101065" y="44938"/>
                  </a:cubicBezTo>
                  <a:cubicBezTo>
                    <a:pt x="76521" y="45660"/>
                    <a:pt x="52157" y="50533"/>
                    <a:pt x="27613" y="48728"/>
                  </a:cubicBezTo>
                  <a:cubicBezTo>
                    <a:pt x="18228" y="48006"/>
                    <a:pt x="9024" y="46923"/>
                    <a:pt x="0" y="45299"/>
                  </a:cubicBezTo>
                  <a:cubicBezTo>
                    <a:pt x="361" y="50172"/>
                    <a:pt x="902" y="55044"/>
                    <a:pt x="1263" y="59917"/>
                  </a:cubicBezTo>
                  <a:cubicBezTo>
                    <a:pt x="2166" y="71107"/>
                    <a:pt x="8663" y="76521"/>
                    <a:pt x="21115" y="75979"/>
                  </a:cubicBezTo>
                  <a:cubicBezTo>
                    <a:pt x="53961" y="74355"/>
                    <a:pt x="86808" y="74716"/>
                    <a:pt x="119654" y="72911"/>
                  </a:cubicBezTo>
                  <a:cubicBezTo>
                    <a:pt x="205740" y="68038"/>
                    <a:pt x="291826" y="66956"/>
                    <a:pt x="377912" y="71828"/>
                  </a:cubicBezTo>
                  <a:cubicBezTo>
                    <a:pt x="384048" y="72189"/>
                    <a:pt x="390365" y="71828"/>
                    <a:pt x="396501" y="71828"/>
                  </a:cubicBezTo>
                  <a:cubicBezTo>
                    <a:pt x="404803" y="71828"/>
                    <a:pt x="408953" y="67678"/>
                    <a:pt x="410938" y="59376"/>
                  </a:cubicBezTo>
                  <a:cubicBezTo>
                    <a:pt x="411119" y="58293"/>
                    <a:pt x="411480" y="57030"/>
                    <a:pt x="411660" y="55947"/>
                  </a:cubicBezTo>
                  <a:cubicBezTo>
                    <a:pt x="411660" y="55586"/>
                    <a:pt x="411841" y="55225"/>
                    <a:pt x="411841" y="54864"/>
                  </a:cubicBezTo>
                  <a:cubicBezTo>
                    <a:pt x="412022" y="54142"/>
                    <a:pt x="412202" y="53240"/>
                    <a:pt x="412382" y="52518"/>
                  </a:cubicBezTo>
                  <a:cubicBezTo>
                    <a:pt x="412382" y="51976"/>
                    <a:pt x="412563" y="51615"/>
                    <a:pt x="412563" y="51074"/>
                  </a:cubicBezTo>
                  <a:cubicBezTo>
                    <a:pt x="412743" y="50352"/>
                    <a:pt x="412924" y="49630"/>
                    <a:pt x="412924" y="48908"/>
                  </a:cubicBezTo>
                  <a:cubicBezTo>
                    <a:pt x="412924" y="48367"/>
                    <a:pt x="413104" y="48006"/>
                    <a:pt x="413104" y="47464"/>
                  </a:cubicBezTo>
                  <a:cubicBezTo>
                    <a:pt x="413285" y="46743"/>
                    <a:pt x="413465" y="46021"/>
                    <a:pt x="413465" y="45299"/>
                  </a:cubicBezTo>
                  <a:cubicBezTo>
                    <a:pt x="413465" y="44938"/>
                    <a:pt x="413646" y="44396"/>
                    <a:pt x="413646" y="44036"/>
                  </a:cubicBezTo>
                  <a:cubicBezTo>
                    <a:pt x="413826" y="43314"/>
                    <a:pt x="414006" y="42411"/>
                    <a:pt x="414006" y="41689"/>
                  </a:cubicBezTo>
                  <a:cubicBezTo>
                    <a:pt x="414367" y="40246"/>
                    <a:pt x="414548" y="38621"/>
                    <a:pt x="414909" y="37178"/>
                  </a:cubicBezTo>
                  <a:cubicBezTo>
                    <a:pt x="414909" y="37178"/>
                    <a:pt x="414909" y="36997"/>
                    <a:pt x="414909" y="36997"/>
                  </a:cubicBezTo>
                  <a:cubicBezTo>
                    <a:pt x="415089" y="35914"/>
                    <a:pt x="415270" y="34831"/>
                    <a:pt x="415450" y="33748"/>
                  </a:cubicBezTo>
                  <a:cubicBezTo>
                    <a:pt x="415450" y="33388"/>
                    <a:pt x="415631" y="33027"/>
                    <a:pt x="415631" y="32666"/>
                  </a:cubicBezTo>
                  <a:cubicBezTo>
                    <a:pt x="415811" y="31763"/>
                    <a:pt x="415992" y="31041"/>
                    <a:pt x="416172" y="30139"/>
                  </a:cubicBezTo>
                  <a:cubicBezTo>
                    <a:pt x="416172" y="29778"/>
                    <a:pt x="416353" y="29417"/>
                    <a:pt x="416353" y="29056"/>
                  </a:cubicBezTo>
                  <a:cubicBezTo>
                    <a:pt x="416533" y="28154"/>
                    <a:pt x="416714" y="27432"/>
                    <a:pt x="416894" y="26530"/>
                  </a:cubicBezTo>
                  <a:cubicBezTo>
                    <a:pt x="416894" y="26169"/>
                    <a:pt x="417074" y="25808"/>
                    <a:pt x="417074" y="25447"/>
                  </a:cubicBezTo>
                  <a:cubicBezTo>
                    <a:pt x="417255" y="24544"/>
                    <a:pt x="417436" y="23642"/>
                    <a:pt x="417616" y="22740"/>
                  </a:cubicBezTo>
                  <a:cubicBezTo>
                    <a:pt x="417616" y="22559"/>
                    <a:pt x="417797" y="22198"/>
                    <a:pt x="417797" y="22018"/>
                  </a:cubicBezTo>
                  <a:cubicBezTo>
                    <a:pt x="417977" y="20754"/>
                    <a:pt x="418338" y="19672"/>
                    <a:pt x="418518" y="18408"/>
                  </a:cubicBezTo>
                  <a:cubicBezTo>
                    <a:pt x="418518" y="18408"/>
                    <a:pt x="418518" y="18408"/>
                    <a:pt x="418518" y="18228"/>
                  </a:cubicBezTo>
                  <a:cubicBezTo>
                    <a:pt x="418699" y="17145"/>
                    <a:pt x="419060" y="15882"/>
                    <a:pt x="419240" y="14799"/>
                  </a:cubicBezTo>
                  <a:cubicBezTo>
                    <a:pt x="419240" y="14438"/>
                    <a:pt x="419421" y="14077"/>
                    <a:pt x="419421" y="13896"/>
                  </a:cubicBezTo>
                  <a:cubicBezTo>
                    <a:pt x="419601" y="12994"/>
                    <a:pt x="419782" y="12272"/>
                    <a:pt x="420143" y="11370"/>
                  </a:cubicBezTo>
                  <a:cubicBezTo>
                    <a:pt x="420323" y="11009"/>
                    <a:pt x="420323" y="10648"/>
                    <a:pt x="420504" y="10287"/>
                  </a:cubicBezTo>
                  <a:cubicBezTo>
                    <a:pt x="420684" y="9565"/>
                    <a:pt x="420865" y="8663"/>
                    <a:pt x="421225" y="7941"/>
                  </a:cubicBezTo>
                  <a:cubicBezTo>
                    <a:pt x="421406" y="7580"/>
                    <a:pt x="421406" y="7219"/>
                    <a:pt x="421586" y="6858"/>
                  </a:cubicBezTo>
                  <a:cubicBezTo>
                    <a:pt x="421767" y="5955"/>
                    <a:pt x="422128" y="5234"/>
                    <a:pt x="422308" y="4331"/>
                  </a:cubicBezTo>
                  <a:cubicBezTo>
                    <a:pt x="422489" y="3970"/>
                    <a:pt x="422489" y="3790"/>
                    <a:pt x="422669" y="3429"/>
                  </a:cubicBezTo>
                  <a:cubicBezTo>
                    <a:pt x="423030" y="2346"/>
                    <a:pt x="423391" y="1083"/>
                    <a:pt x="423752" y="0"/>
                  </a:cubicBezTo>
                  <a:cubicBezTo>
                    <a:pt x="405524" y="13536"/>
                    <a:pt x="387116" y="23642"/>
                    <a:pt x="365820" y="32485"/>
                  </a:cubicBezTo>
                  <a:cubicBezTo>
                    <a:pt x="345066" y="40787"/>
                    <a:pt x="321965" y="42592"/>
                    <a:pt x="299045" y="43675"/>
                  </a:cubicBezTo>
                  <a:close/>
                </a:path>
              </a:pathLst>
            </a:custGeom>
            <a:solidFill>
              <a:srgbClr val="FFFFFF"/>
            </a:solidFill>
            <a:ln w="1804" cap="flat">
              <a:noFill/>
              <a:prstDash val="solid"/>
              <a:miter/>
            </a:ln>
          </p:spPr>
          <p:txBody>
            <a:bodyPr rtlCol="0" anchor="ctr"/>
            <a:lstStyle/>
            <a:p>
              <a:endParaRPr lang="en-US"/>
            </a:p>
          </p:txBody>
        </p:sp>
        <p:sp>
          <p:nvSpPr>
            <p:cNvPr id="49" name="Freeform 875">
              <a:extLst>
                <a:ext uri="{FF2B5EF4-FFF2-40B4-BE49-F238E27FC236}">
                  <a16:creationId xmlns:a16="http://schemas.microsoft.com/office/drawing/2014/main" id="{79C5989D-FF10-461E-5E2D-8DA91C52DACA}"/>
                </a:ext>
              </a:extLst>
            </p:cNvPr>
            <p:cNvSpPr/>
            <p:nvPr/>
          </p:nvSpPr>
          <p:spPr>
            <a:xfrm>
              <a:off x="7631625" y="2196089"/>
              <a:ext cx="296428" cy="708030"/>
            </a:xfrm>
            <a:custGeom>
              <a:avLst/>
              <a:gdLst>
                <a:gd name="connsiteX0" fmla="*/ 253229 w 296428"/>
                <a:gd name="connsiteY0" fmla="*/ 185621 h 708030"/>
                <a:gd name="connsiteX1" fmla="*/ 233016 w 296428"/>
                <a:gd name="connsiteY1" fmla="*/ 180027 h 708030"/>
                <a:gd name="connsiteX2" fmla="*/ 130146 w 296428"/>
                <a:gd name="connsiteY2" fmla="*/ 184539 h 708030"/>
                <a:gd name="connsiteX3" fmla="*/ 109753 w 296428"/>
                <a:gd name="connsiteY3" fmla="*/ 189051 h 708030"/>
                <a:gd name="connsiteX4" fmla="*/ 85209 w 296428"/>
                <a:gd name="connsiteY4" fmla="*/ 151873 h 708030"/>
                <a:gd name="connsiteX5" fmla="*/ 91705 w 296428"/>
                <a:gd name="connsiteY5" fmla="*/ 94121 h 708030"/>
                <a:gd name="connsiteX6" fmla="*/ 131590 w 296428"/>
                <a:gd name="connsiteY6" fmla="*/ 36550 h 708030"/>
                <a:gd name="connsiteX7" fmla="*/ 123469 w 296428"/>
                <a:gd name="connsiteY7" fmla="*/ 2982 h 708030"/>
                <a:gd name="connsiteX8" fmla="*/ 83584 w 296428"/>
                <a:gd name="connsiteY8" fmla="*/ 10021 h 708030"/>
                <a:gd name="connsiteX9" fmla="*/ 3273 w 296428"/>
                <a:gd name="connsiteY9" fmla="*/ 105311 h 708030"/>
                <a:gd name="connsiteX10" fmla="*/ 2371 w 296428"/>
                <a:gd name="connsiteY10" fmla="*/ 128051 h 708030"/>
                <a:gd name="connsiteX11" fmla="*/ 57596 w 296428"/>
                <a:gd name="connsiteY11" fmla="*/ 221175 h 708030"/>
                <a:gd name="connsiteX12" fmla="*/ 75643 w 296428"/>
                <a:gd name="connsiteY12" fmla="*/ 269000 h 708030"/>
                <a:gd name="connsiteX13" fmla="*/ 74741 w 296428"/>
                <a:gd name="connsiteY13" fmla="*/ 293003 h 708030"/>
                <a:gd name="connsiteX14" fmla="*/ 62649 w 296428"/>
                <a:gd name="connsiteY14" fmla="*/ 463371 h 708030"/>
                <a:gd name="connsiteX15" fmla="*/ 45143 w 296428"/>
                <a:gd name="connsiteY15" fmla="*/ 678676 h 708030"/>
                <a:gd name="connsiteX16" fmla="*/ 71673 w 296428"/>
                <a:gd name="connsiteY16" fmla="*/ 704483 h 708030"/>
                <a:gd name="connsiteX17" fmla="*/ 85028 w 296428"/>
                <a:gd name="connsiteY17" fmla="*/ 703942 h 708030"/>
                <a:gd name="connsiteX18" fmla="*/ 106685 w 296428"/>
                <a:gd name="connsiteY18" fmla="*/ 685173 h 708030"/>
                <a:gd name="connsiteX19" fmla="*/ 111016 w 296428"/>
                <a:gd name="connsiteY19" fmla="*/ 661531 h 708030"/>
                <a:gd name="connsiteX20" fmla="*/ 135380 w 296428"/>
                <a:gd name="connsiteY20" fmla="*/ 514084 h 708030"/>
                <a:gd name="connsiteX21" fmla="*/ 155232 w 296428"/>
                <a:gd name="connsiteY21" fmla="*/ 453084 h 708030"/>
                <a:gd name="connsiteX22" fmla="*/ 192229 w 296428"/>
                <a:gd name="connsiteY22" fmla="*/ 448572 h 708030"/>
                <a:gd name="connsiteX23" fmla="*/ 208111 w 296428"/>
                <a:gd name="connsiteY23" fmla="*/ 616593 h 708030"/>
                <a:gd name="connsiteX24" fmla="*/ 214788 w 296428"/>
                <a:gd name="connsiteY24" fmla="*/ 685534 h 708030"/>
                <a:gd name="connsiteX25" fmla="*/ 238972 w 296428"/>
                <a:gd name="connsiteY25" fmla="*/ 707912 h 708030"/>
                <a:gd name="connsiteX26" fmla="*/ 265862 w 296428"/>
                <a:gd name="connsiteY26" fmla="*/ 682285 h 708030"/>
                <a:gd name="connsiteX27" fmla="*/ 250883 w 296428"/>
                <a:gd name="connsiteY27" fmla="*/ 382338 h 708030"/>
                <a:gd name="connsiteX28" fmla="*/ 234280 w 296428"/>
                <a:gd name="connsiteY28" fmla="*/ 260157 h 708030"/>
                <a:gd name="connsiteX29" fmla="*/ 241679 w 296428"/>
                <a:gd name="connsiteY29" fmla="*/ 245539 h 708030"/>
                <a:gd name="connsiteX30" fmla="*/ 249800 w 296428"/>
                <a:gd name="connsiteY30" fmla="*/ 258713 h 708030"/>
                <a:gd name="connsiteX31" fmla="*/ 255215 w 296428"/>
                <a:gd name="connsiteY31" fmla="*/ 322421 h 708030"/>
                <a:gd name="connsiteX32" fmla="*/ 272360 w 296428"/>
                <a:gd name="connsiteY32" fmla="*/ 457054 h 708030"/>
                <a:gd name="connsiteX33" fmla="*/ 295099 w 296428"/>
                <a:gd name="connsiteY33" fmla="*/ 426013 h 708030"/>
                <a:gd name="connsiteX34" fmla="*/ 260087 w 296428"/>
                <a:gd name="connsiteY34" fmla="*/ 199879 h 708030"/>
                <a:gd name="connsiteX35" fmla="*/ 253229 w 296428"/>
                <a:gd name="connsiteY35" fmla="*/ 185621 h 708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96428" h="708030">
                  <a:moveTo>
                    <a:pt x="253229" y="185621"/>
                  </a:moveTo>
                  <a:cubicBezTo>
                    <a:pt x="248357" y="177861"/>
                    <a:pt x="242040" y="175335"/>
                    <a:pt x="233016" y="180027"/>
                  </a:cubicBezTo>
                  <a:cubicBezTo>
                    <a:pt x="200170" y="197533"/>
                    <a:pt x="164436" y="195006"/>
                    <a:pt x="130146" y="184539"/>
                  </a:cubicBezTo>
                  <a:cubicBezTo>
                    <a:pt x="121664" y="182012"/>
                    <a:pt x="115889" y="176959"/>
                    <a:pt x="109753" y="189051"/>
                  </a:cubicBezTo>
                  <a:cubicBezTo>
                    <a:pt x="107226" y="193923"/>
                    <a:pt x="92788" y="163965"/>
                    <a:pt x="85209" y="151873"/>
                  </a:cubicBezTo>
                  <a:cubicBezTo>
                    <a:pt x="70229" y="128411"/>
                    <a:pt x="71492" y="123539"/>
                    <a:pt x="91705" y="94121"/>
                  </a:cubicBezTo>
                  <a:cubicBezTo>
                    <a:pt x="109211" y="73006"/>
                    <a:pt x="117152" y="55139"/>
                    <a:pt x="131590" y="36550"/>
                  </a:cubicBezTo>
                  <a:cubicBezTo>
                    <a:pt x="139712" y="26083"/>
                    <a:pt x="132673" y="9479"/>
                    <a:pt x="123469" y="2982"/>
                  </a:cubicBezTo>
                  <a:cubicBezTo>
                    <a:pt x="113362" y="-4056"/>
                    <a:pt x="94412" y="2621"/>
                    <a:pt x="83584" y="10021"/>
                  </a:cubicBezTo>
                  <a:cubicBezTo>
                    <a:pt x="48031" y="34385"/>
                    <a:pt x="27998" y="71743"/>
                    <a:pt x="3273" y="105311"/>
                  </a:cubicBezTo>
                  <a:cubicBezTo>
                    <a:pt x="-2321" y="112891"/>
                    <a:pt x="566" y="120110"/>
                    <a:pt x="2371" y="128051"/>
                  </a:cubicBezTo>
                  <a:cubicBezTo>
                    <a:pt x="11214" y="164867"/>
                    <a:pt x="33774" y="193743"/>
                    <a:pt x="57596" y="221175"/>
                  </a:cubicBezTo>
                  <a:cubicBezTo>
                    <a:pt x="70590" y="235974"/>
                    <a:pt x="75282" y="251134"/>
                    <a:pt x="75643" y="269000"/>
                  </a:cubicBezTo>
                  <a:cubicBezTo>
                    <a:pt x="75824" y="276941"/>
                    <a:pt x="75463" y="285063"/>
                    <a:pt x="74741" y="293003"/>
                  </a:cubicBezTo>
                  <a:cubicBezTo>
                    <a:pt x="70771" y="349853"/>
                    <a:pt x="66078" y="406521"/>
                    <a:pt x="62649" y="463371"/>
                  </a:cubicBezTo>
                  <a:cubicBezTo>
                    <a:pt x="59581" y="514806"/>
                    <a:pt x="44421" y="658102"/>
                    <a:pt x="45143" y="678676"/>
                  </a:cubicBezTo>
                  <a:cubicBezTo>
                    <a:pt x="45865" y="701957"/>
                    <a:pt x="48211" y="704303"/>
                    <a:pt x="71673" y="704483"/>
                  </a:cubicBezTo>
                  <a:cubicBezTo>
                    <a:pt x="76185" y="704483"/>
                    <a:pt x="80516" y="703762"/>
                    <a:pt x="85028" y="703942"/>
                  </a:cubicBezTo>
                  <a:cubicBezTo>
                    <a:pt x="98022" y="704303"/>
                    <a:pt x="104519" y="697264"/>
                    <a:pt x="106685" y="685173"/>
                  </a:cubicBezTo>
                  <a:cubicBezTo>
                    <a:pt x="108129" y="677232"/>
                    <a:pt x="109753" y="669472"/>
                    <a:pt x="111016" y="661531"/>
                  </a:cubicBezTo>
                  <a:cubicBezTo>
                    <a:pt x="119137" y="612442"/>
                    <a:pt x="127078" y="563173"/>
                    <a:pt x="135380" y="514084"/>
                  </a:cubicBezTo>
                  <a:cubicBezTo>
                    <a:pt x="139351" y="491164"/>
                    <a:pt x="141696" y="472575"/>
                    <a:pt x="155232" y="453084"/>
                  </a:cubicBezTo>
                  <a:cubicBezTo>
                    <a:pt x="166602" y="436661"/>
                    <a:pt x="180137" y="432870"/>
                    <a:pt x="192229" y="448572"/>
                  </a:cubicBezTo>
                  <a:cubicBezTo>
                    <a:pt x="203780" y="463551"/>
                    <a:pt x="207208" y="577430"/>
                    <a:pt x="208111" y="616593"/>
                  </a:cubicBezTo>
                  <a:cubicBezTo>
                    <a:pt x="208472" y="639693"/>
                    <a:pt x="209194" y="662974"/>
                    <a:pt x="214788" y="685534"/>
                  </a:cubicBezTo>
                  <a:cubicBezTo>
                    <a:pt x="219661" y="704844"/>
                    <a:pt x="224534" y="708815"/>
                    <a:pt x="238972" y="707912"/>
                  </a:cubicBezTo>
                  <a:cubicBezTo>
                    <a:pt x="257561" y="706830"/>
                    <a:pt x="263878" y="701235"/>
                    <a:pt x="265862" y="682285"/>
                  </a:cubicBezTo>
                  <a:cubicBezTo>
                    <a:pt x="268209" y="661170"/>
                    <a:pt x="259185" y="461024"/>
                    <a:pt x="250883" y="382338"/>
                  </a:cubicBezTo>
                  <a:cubicBezTo>
                    <a:pt x="246552" y="341731"/>
                    <a:pt x="242762" y="302208"/>
                    <a:pt x="234280" y="260157"/>
                  </a:cubicBezTo>
                  <a:cubicBezTo>
                    <a:pt x="233919" y="253841"/>
                    <a:pt x="233197" y="246441"/>
                    <a:pt x="241679" y="245539"/>
                  </a:cubicBezTo>
                  <a:cubicBezTo>
                    <a:pt x="251605" y="244456"/>
                    <a:pt x="249800" y="252938"/>
                    <a:pt x="249800" y="258713"/>
                  </a:cubicBezTo>
                  <a:cubicBezTo>
                    <a:pt x="249981" y="280009"/>
                    <a:pt x="252327" y="301305"/>
                    <a:pt x="255215" y="322421"/>
                  </a:cubicBezTo>
                  <a:cubicBezTo>
                    <a:pt x="261170" y="366276"/>
                    <a:pt x="266404" y="410131"/>
                    <a:pt x="272360" y="457054"/>
                  </a:cubicBezTo>
                  <a:cubicBezTo>
                    <a:pt x="286798" y="447489"/>
                    <a:pt x="294377" y="436299"/>
                    <a:pt x="295099" y="426013"/>
                  </a:cubicBezTo>
                  <a:cubicBezTo>
                    <a:pt x="301596" y="348770"/>
                    <a:pt x="283368" y="273512"/>
                    <a:pt x="260087" y="199879"/>
                  </a:cubicBezTo>
                  <a:cubicBezTo>
                    <a:pt x="258824" y="194645"/>
                    <a:pt x="255936" y="189953"/>
                    <a:pt x="253229" y="185621"/>
                  </a:cubicBezTo>
                  <a:close/>
                </a:path>
              </a:pathLst>
            </a:custGeom>
            <a:solidFill>
              <a:srgbClr val="FFFFFF"/>
            </a:solidFill>
            <a:ln w="1804" cap="flat">
              <a:noFill/>
              <a:prstDash val="solid"/>
              <a:miter/>
            </a:ln>
          </p:spPr>
          <p:txBody>
            <a:bodyPr rtlCol="0" anchor="ctr"/>
            <a:lstStyle/>
            <a:p>
              <a:endParaRPr lang="en-US"/>
            </a:p>
          </p:txBody>
        </p:sp>
        <p:sp>
          <p:nvSpPr>
            <p:cNvPr id="50" name="Freeform 876">
              <a:extLst>
                <a:ext uri="{FF2B5EF4-FFF2-40B4-BE49-F238E27FC236}">
                  <a16:creationId xmlns:a16="http://schemas.microsoft.com/office/drawing/2014/main" id="{E83621F6-C2B1-C139-8E80-2B84D731BB3E}"/>
                </a:ext>
              </a:extLst>
            </p:cNvPr>
            <p:cNvSpPr/>
            <p:nvPr/>
          </p:nvSpPr>
          <p:spPr>
            <a:xfrm>
              <a:off x="6610327" y="2360243"/>
              <a:ext cx="385459" cy="539914"/>
            </a:xfrm>
            <a:custGeom>
              <a:avLst/>
              <a:gdLst>
                <a:gd name="connsiteX0" fmla="*/ 379919 w 385459"/>
                <a:gd name="connsiteY0" fmla="*/ 70015 h 539914"/>
                <a:gd name="connsiteX1" fmla="*/ 376671 w 385459"/>
                <a:gd name="connsiteY1" fmla="*/ 33559 h 539914"/>
                <a:gd name="connsiteX2" fmla="*/ 341839 w 385459"/>
                <a:gd name="connsiteY2" fmla="*/ 42583 h 539914"/>
                <a:gd name="connsiteX3" fmla="*/ 296180 w 385459"/>
                <a:gd name="connsiteY3" fmla="*/ 91130 h 539914"/>
                <a:gd name="connsiteX4" fmla="*/ 256295 w 385459"/>
                <a:gd name="connsiteY4" fmla="*/ 87701 h 539914"/>
                <a:gd name="connsiteX5" fmla="*/ 228141 w 385459"/>
                <a:gd name="connsiteY5" fmla="*/ 45651 h 539914"/>
                <a:gd name="connsiteX6" fmla="*/ 144040 w 385459"/>
                <a:gd name="connsiteY6" fmla="*/ 1435 h 539914"/>
                <a:gd name="connsiteX7" fmla="*/ 117511 w 385459"/>
                <a:gd name="connsiteY7" fmla="*/ 1435 h 539914"/>
                <a:gd name="connsiteX8" fmla="*/ 55428 w 385459"/>
                <a:gd name="connsiteY8" fmla="*/ 32657 h 539914"/>
                <a:gd name="connsiteX9" fmla="*/ 41351 w 385459"/>
                <a:gd name="connsiteY9" fmla="*/ 61171 h 539914"/>
                <a:gd name="connsiteX10" fmla="*/ 17528 w 385459"/>
                <a:gd name="connsiteY10" fmla="*/ 145814 h 539914"/>
                <a:gd name="connsiteX11" fmla="*/ 22 w 385459"/>
                <a:gd name="connsiteY11" fmla="*/ 264385 h 539914"/>
                <a:gd name="connsiteX12" fmla="*/ 29259 w 385459"/>
                <a:gd name="connsiteY12" fmla="*/ 291095 h 539914"/>
                <a:gd name="connsiteX13" fmla="*/ 36298 w 385459"/>
                <a:gd name="connsiteY13" fmla="*/ 171621 h 539914"/>
                <a:gd name="connsiteX14" fmla="*/ 56150 w 385459"/>
                <a:gd name="connsiteY14" fmla="*/ 96364 h 539914"/>
                <a:gd name="connsiteX15" fmla="*/ 62466 w 385459"/>
                <a:gd name="connsiteY15" fmla="*/ 111163 h 539914"/>
                <a:gd name="connsiteX16" fmla="*/ 46765 w 385459"/>
                <a:gd name="connsiteY16" fmla="*/ 283515 h 539914"/>
                <a:gd name="connsiteX17" fmla="*/ 40087 w 385459"/>
                <a:gd name="connsiteY17" fmla="*/ 389995 h 539914"/>
                <a:gd name="connsiteX18" fmla="*/ 32508 w 385459"/>
                <a:gd name="connsiteY18" fmla="*/ 474998 h 539914"/>
                <a:gd name="connsiteX19" fmla="*/ 32147 w 385459"/>
                <a:gd name="connsiteY19" fmla="*/ 517770 h 539914"/>
                <a:gd name="connsiteX20" fmla="*/ 66076 w 385459"/>
                <a:gd name="connsiteY20" fmla="*/ 537081 h 539914"/>
                <a:gd name="connsiteX21" fmla="*/ 90078 w 385459"/>
                <a:gd name="connsiteY21" fmla="*/ 504415 h 539914"/>
                <a:gd name="connsiteX22" fmla="*/ 108848 w 385459"/>
                <a:gd name="connsiteY22" fmla="*/ 332063 h 539914"/>
                <a:gd name="connsiteX23" fmla="*/ 111014 w 385459"/>
                <a:gd name="connsiteY23" fmla="*/ 316181 h 539914"/>
                <a:gd name="connsiteX24" fmla="*/ 143318 w 385459"/>
                <a:gd name="connsiteY24" fmla="*/ 293802 h 539914"/>
                <a:gd name="connsiteX25" fmla="*/ 170028 w 385459"/>
                <a:gd name="connsiteY25" fmla="*/ 315459 h 539914"/>
                <a:gd name="connsiteX26" fmla="*/ 179233 w 385459"/>
                <a:gd name="connsiteY26" fmla="*/ 514702 h 539914"/>
                <a:gd name="connsiteX27" fmla="*/ 211898 w 385459"/>
                <a:gd name="connsiteY27" fmla="*/ 539607 h 539914"/>
                <a:gd name="connsiteX28" fmla="*/ 234638 w 385459"/>
                <a:gd name="connsiteY28" fmla="*/ 512175 h 539914"/>
                <a:gd name="connsiteX29" fmla="*/ 234819 w 385459"/>
                <a:gd name="connsiteY29" fmla="*/ 485465 h 539914"/>
                <a:gd name="connsiteX30" fmla="*/ 222546 w 385459"/>
                <a:gd name="connsiteY30" fmla="*/ 216379 h 539914"/>
                <a:gd name="connsiteX31" fmla="*/ 204318 w 385459"/>
                <a:gd name="connsiteY31" fmla="*/ 140219 h 539914"/>
                <a:gd name="connsiteX32" fmla="*/ 203236 w 385459"/>
                <a:gd name="connsiteY32" fmla="*/ 130654 h 539914"/>
                <a:gd name="connsiteX33" fmla="*/ 214967 w 385459"/>
                <a:gd name="connsiteY33" fmla="*/ 130834 h 539914"/>
                <a:gd name="connsiteX34" fmla="*/ 252144 w 385459"/>
                <a:gd name="connsiteY34" fmla="*/ 156642 h 539914"/>
                <a:gd name="connsiteX35" fmla="*/ 314046 w 385459"/>
                <a:gd name="connsiteY35" fmla="*/ 150325 h 539914"/>
                <a:gd name="connsiteX36" fmla="*/ 356638 w 385459"/>
                <a:gd name="connsiteY36" fmla="*/ 102500 h 539914"/>
                <a:gd name="connsiteX37" fmla="*/ 379919 w 385459"/>
                <a:gd name="connsiteY37" fmla="*/ 70015 h 53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85459" h="539914">
                  <a:moveTo>
                    <a:pt x="379919" y="70015"/>
                  </a:moveTo>
                  <a:cubicBezTo>
                    <a:pt x="387860" y="55396"/>
                    <a:pt x="387680" y="40778"/>
                    <a:pt x="376671" y="33559"/>
                  </a:cubicBezTo>
                  <a:cubicBezTo>
                    <a:pt x="361691" y="23994"/>
                    <a:pt x="350322" y="33740"/>
                    <a:pt x="341839" y="42583"/>
                  </a:cubicBezTo>
                  <a:cubicBezTo>
                    <a:pt x="326680" y="58825"/>
                    <a:pt x="312061" y="75609"/>
                    <a:pt x="296180" y="91130"/>
                  </a:cubicBezTo>
                  <a:cubicBezTo>
                    <a:pt x="280839" y="106109"/>
                    <a:pt x="268747" y="104846"/>
                    <a:pt x="256295" y="87701"/>
                  </a:cubicBezTo>
                  <a:cubicBezTo>
                    <a:pt x="246369" y="74166"/>
                    <a:pt x="237706" y="59547"/>
                    <a:pt x="228141" y="45651"/>
                  </a:cubicBezTo>
                  <a:cubicBezTo>
                    <a:pt x="207748" y="16595"/>
                    <a:pt x="183384" y="-5062"/>
                    <a:pt x="144040" y="1435"/>
                  </a:cubicBezTo>
                  <a:cubicBezTo>
                    <a:pt x="135378" y="2879"/>
                    <a:pt x="125993" y="3420"/>
                    <a:pt x="117511" y="1435"/>
                  </a:cubicBezTo>
                  <a:cubicBezTo>
                    <a:pt x="87733" y="-5243"/>
                    <a:pt x="70948" y="12444"/>
                    <a:pt x="55428" y="32657"/>
                  </a:cubicBezTo>
                  <a:cubicBezTo>
                    <a:pt x="48931" y="41139"/>
                    <a:pt x="45141" y="51245"/>
                    <a:pt x="41351" y="61171"/>
                  </a:cubicBezTo>
                  <a:cubicBezTo>
                    <a:pt x="31064" y="88784"/>
                    <a:pt x="22942" y="117118"/>
                    <a:pt x="17528" y="145814"/>
                  </a:cubicBezTo>
                  <a:cubicBezTo>
                    <a:pt x="10309" y="184977"/>
                    <a:pt x="564" y="224139"/>
                    <a:pt x="22" y="264385"/>
                  </a:cubicBezTo>
                  <a:cubicBezTo>
                    <a:pt x="-339" y="286944"/>
                    <a:pt x="3451" y="290012"/>
                    <a:pt x="29259" y="291095"/>
                  </a:cubicBezTo>
                  <a:cubicBezTo>
                    <a:pt x="33410" y="251391"/>
                    <a:pt x="34673" y="211506"/>
                    <a:pt x="36298" y="171621"/>
                  </a:cubicBezTo>
                  <a:cubicBezTo>
                    <a:pt x="37019" y="150325"/>
                    <a:pt x="47848" y="94920"/>
                    <a:pt x="56150" y="96364"/>
                  </a:cubicBezTo>
                  <a:cubicBezTo>
                    <a:pt x="64632" y="97808"/>
                    <a:pt x="63730" y="104846"/>
                    <a:pt x="62466" y="111163"/>
                  </a:cubicBezTo>
                  <a:cubicBezTo>
                    <a:pt x="51457" y="168192"/>
                    <a:pt x="48209" y="225764"/>
                    <a:pt x="46765" y="283515"/>
                  </a:cubicBezTo>
                  <a:cubicBezTo>
                    <a:pt x="45862" y="319068"/>
                    <a:pt x="43877" y="354622"/>
                    <a:pt x="40087" y="389995"/>
                  </a:cubicBezTo>
                  <a:cubicBezTo>
                    <a:pt x="37019" y="418329"/>
                    <a:pt x="34493" y="446663"/>
                    <a:pt x="32508" y="474998"/>
                  </a:cubicBezTo>
                  <a:cubicBezTo>
                    <a:pt x="31424" y="489255"/>
                    <a:pt x="31786" y="503513"/>
                    <a:pt x="32147" y="517770"/>
                  </a:cubicBezTo>
                  <a:cubicBezTo>
                    <a:pt x="32327" y="524086"/>
                    <a:pt x="30342" y="537081"/>
                    <a:pt x="66076" y="537081"/>
                  </a:cubicBezTo>
                  <a:cubicBezTo>
                    <a:pt x="90259" y="537081"/>
                    <a:pt x="89176" y="513619"/>
                    <a:pt x="90078" y="504415"/>
                  </a:cubicBezTo>
                  <a:cubicBezTo>
                    <a:pt x="96576" y="447024"/>
                    <a:pt x="102712" y="389453"/>
                    <a:pt x="108848" y="332063"/>
                  </a:cubicBezTo>
                  <a:cubicBezTo>
                    <a:pt x="109389" y="326829"/>
                    <a:pt x="109389" y="321234"/>
                    <a:pt x="111014" y="316181"/>
                  </a:cubicBezTo>
                  <a:cubicBezTo>
                    <a:pt x="114804" y="303909"/>
                    <a:pt x="126173" y="293802"/>
                    <a:pt x="143318" y="293802"/>
                  </a:cubicBezTo>
                  <a:cubicBezTo>
                    <a:pt x="157937" y="293802"/>
                    <a:pt x="166600" y="305533"/>
                    <a:pt x="170028" y="315459"/>
                  </a:cubicBezTo>
                  <a:cubicBezTo>
                    <a:pt x="176345" y="334409"/>
                    <a:pt x="174901" y="459297"/>
                    <a:pt x="179233" y="514702"/>
                  </a:cubicBezTo>
                  <a:cubicBezTo>
                    <a:pt x="183203" y="536900"/>
                    <a:pt x="189339" y="541231"/>
                    <a:pt x="211898" y="539607"/>
                  </a:cubicBezTo>
                  <a:cubicBezTo>
                    <a:pt x="231750" y="538164"/>
                    <a:pt x="233194" y="536539"/>
                    <a:pt x="234638" y="512175"/>
                  </a:cubicBezTo>
                  <a:cubicBezTo>
                    <a:pt x="235180" y="503332"/>
                    <a:pt x="235540" y="494308"/>
                    <a:pt x="234819" y="485465"/>
                  </a:cubicBezTo>
                  <a:cubicBezTo>
                    <a:pt x="233014" y="458935"/>
                    <a:pt x="225614" y="279364"/>
                    <a:pt x="222546" y="216379"/>
                  </a:cubicBezTo>
                  <a:cubicBezTo>
                    <a:pt x="221283" y="190210"/>
                    <a:pt x="223268" y="162598"/>
                    <a:pt x="204318" y="140219"/>
                  </a:cubicBezTo>
                  <a:cubicBezTo>
                    <a:pt x="201972" y="137512"/>
                    <a:pt x="200529" y="133902"/>
                    <a:pt x="203236" y="130654"/>
                  </a:cubicBezTo>
                  <a:cubicBezTo>
                    <a:pt x="207025" y="126142"/>
                    <a:pt x="211357" y="128308"/>
                    <a:pt x="214967" y="130834"/>
                  </a:cubicBezTo>
                  <a:cubicBezTo>
                    <a:pt x="227419" y="139317"/>
                    <a:pt x="239691" y="148160"/>
                    <a:pt x="252144" y="156642"/>
                  </a:cubicBezTo>
                  <a:cubicBezTo>
                    <a:pt x="279756" y="175411"/>
                    <a:pt x="290946" y="174509"/>
                    <a:pt x="314046" y="150325"/>
                  </a:cubicBezTo>
                  <a:cubicBezTo>
                    <a:pt x="328845" y="134985"/>
                    <a:pt x="342922" y="118923"/>
                    <a:pt x="356638" y="102500"/>
                  </a:cubicBezTo>
                  <a:cubicBezTo>
                    <a:pt x="365481" y="92393"/>
                    <a:pt x="373603" y="81745"/>
                    <a:pt x="379919" y="70015"/>
                  </a:cubicBezTo>
                  <a:close/>
                </a:path>
              </a:pathLst>
            </a:custGeom>
            <a:solidFill>
              <a:srgbClr val="FFFFFF"/>
            </a:solidFill>
            <a:ln w="1804" cap="flat">
              <a:noFill/>
              <a:prstDash val="solid"/>
              <a:miter/>
            </a:ln>
          </p:spPr>
          <p:txBody>
            <a:bodyPr rtlCol="0" anchor="ctr"/>
            <a:lstStyle/>
            <a:p>
              <a:endParaRPr lang="en-US"/>
            </a:p>
          </p:txBody>
        </p:sp>
        <p:sp>
          <p:nvSpPr>
            <p:cNvPr id="51" name="Freeform 877">
              <a:extLst>
                <a:ext uri="{FF2B5EF4-FFF2-40B4-BE49-F238E27FC236}">
                  <a16:creationId xmlns:a16="http://schemas.microsoft.com/office/drawing/2014/main" id="{37EE3534-F12C-1F57-749F-83A077DB55C9}"/>
                </a:ext>
              </a:extLst>
            </p:cNvPr>
            <p:cNvSpPr/>
            <p:nvPr/>
          </p:nvSpPr>
          <p:spPr>
            <a:xfrm>
              <a:off x="7080079" y="2520461"/>
              <a:ext cx="255971" cy="225964"/>
            </a:xfrm>
            <a:custGeom>
              <a:avLst/>
              <a:gdLst>
                <a:gd name="connsiteX0" fmla="*/ 59960 w 255971"/>
                <a:gd name="connsiteY0" fmla="*/ 222559 h 225964"/>
                <a:gd name="connsiteX1" fmla="*/ 129081 w 255971"/>
                <a:gd name="connsiteY1" fmla="*/ 225626 h 225964"/>
                <a:gd name="connsiteX2" fmla="*/ 216972 w 255971"/>
                <a:gd name="connsiteY2" fmla="*/ 222919 h 225964"/>
                <a:gd name="connsiteX3" fmla="*/ 255232 w 255971"/>
                <a:gd name="connsiteY3" fmla="*/ 181410 h 225964"/>
                <a:gd name="connsiteX4" fmla="*/ 255955 w 255971"/>
                <a:gd name="connsiteY4" fmla="*/ 48221 h 225964"/>
                <a:gd name="connsiteX5" fmla="*/ 236102 w 255971"/>
                <a:gd name="connsiteY5" fmla="*/ 9780 h 225964"/>
                <a:gd name="connsiteX6" fmla="*/ 183043 w 255971"/>
                <a:gd name="connsiteY6" fmla="*/ 1659 h 225964"/>
                <a:gd name="connsiteX7" fmla="*/ 28377 w 255971"/>
                <a:gd name="connsiteY7" fmla="*/ 395 h 225964"/>
                <a:gd name="connsiteX8" fmla="*/ 223 w 255971"/>
                <a:gd name="connsiteY8" fmla="*/ 22774 h 225964"/>
                <a:gd name="connsiteX9" fmla="*/ 17007 w 255971"/>
                <a:gd name="connsiteY9" fmla="*/ 196209 h 225964"/>
                <a:gd name="connsiteX10" fmla="*/ 59960 w 255971"/>
                <a:gd name="connsiteY10" fmla="*/ 222559 h 22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5971" h="225964">
                  <a:moveTo>
                    <a:pt x="59960" y="222559"/>
                  </a:moveTo>
                  <a:cubicBezTo>
                    <a:pt x="83241" y="222017"/>
                    <a:pt x="106161" y="224905"/>
                    <a:pt x="129081" y="225626"/>
                  </a:cubicBezTo>
                  <a:cubicBezTo>
                    <a:pt x="158318" y="226529"/>
                    <a:pt x="187916" y="225626"/>
                    <a:pt x="216972" y="222919"/>
                  </a:cubicBezTo>
                  <a:cubicBezTo>
                    <a:pt x="249096" y="219851"/>
                    <a:pt x="253247" y="214437"/>
                    <a:pt x="255232" y="181410"/>
                  </a:cubicBezTo>
                  <a:cubicBezTo>
                    <a:pt x="256676" y="159212"/>
                    <a:pt x="255413" y="70419"/>
                    <a:pt x="255955" y="48221"/>
                  </a:cubicBezTo>
                  <a:cubicBezTo>
                    <a:pt x="256315" y="31798"/>
                    <a:pt x="250901" y="16097"/>
                    <a:pt x="236102" y="9780"/>
                  </a:cubicBezTo>
                  <a:cubicBezTo>
                    <a:pt x="219679" y="2741"/>
                    <a:pt x="201090" y="2561"/>
                    <a:pt x="183043" y="1659"/>
                  </a:cubicBezTo>
                  <a:cubicBezTo>
                    <a:pt x="140451" y="-146"/>
                    <a:pt x="37220" y="-326"/>
                    <a:pt x="28377" y="395"/>
                  </a:cubicBezTo>
                  <a:cubicBezTo>
                    <a:pt x="10330" y="1839"/>
                    <a:pt x="2930" y="4907"/>
                    <a:pt x="223" y="22774"/>
                  </a:cubicBezTo>
                  <a:cubicBezTo>
                    <a:pt x="-1762" y="35227"/>
                    <a:pt x="9969" y="150369"/>
                    <a:pt x="17007" y="196209"/>
                  </a:cubicBezTo>
                  <a:cubicBezTo>
                    <a:pt x="20436" y="218047"/>
                    <a:pt x="37220" y="223100"/>
                    <a:pt x="59960" y="222559"/>
                  </a:cubicBezTo>
                  <a:close/>
                </a:path>
              </a:pathLst>
            </a:custGeom>
            <a:solidFill>
              <a:srgbClr val="FFFFFF"/>
            </a:solidFill>
            <a:ln w="1804" cap="flat">
              <a:noFill/>
              <a:prstDash val="solid"/>
              <a:miter/>
            </a:ln>
          </p:spPr>
          <p:txBody>
            <a:bodyPr rtlCol="0" anchor="ctr"/>
            <a:lstStyle/>
            <a:p>
              <a:endParaRPr lang="en-US"/>
            </a:p>
          </p:txBody>
        </p:sp>
        <p:sp>
          <p:nvSpPr>
            <p:cNvPr id="52" name="Freeform 878">
              <a:extLst>
                <a:ext uri="{FF2B5EF4-FFF2-40B4-BE49-F238E27FC236}">
                  <a16:creationId xmlns:a16="http://schemas.microsoft.com/office/drawing/2014/main" id="{6B13254F-4875-5477-6BA5-EFFC55ACACDF}"/>
                </a:ext>
              </a:extLst>
            </p:cNvPr>
            <p:cNvSpPr/>
            <p:nvPr/>
          </p:nvSpPr>
          <p:spPr>
            <a:xfrm>
              <a:off x="6647602" y="2162880"/>
              <a:ext cx="203490" cy="187003"/>
            </a:xfrm>
            <a:custGeom>
              <a:avLst/>
              <a:gdLst>
                <a:gd name="connsiteX0" fmla="*/ 100449 w 203490"/>
                <a:gd name="connsiteY0" fmla="*/ 186887 h 187003"/>
                <a:gd name="connsiteX1" fmla="*/ 195558 w 203490"/>
                <a:gd name="connsiteY1" fmla="*/ 125165 h 187003"/>
                <a:gd name="connsiteX2" fmla="*/ 120842 w 203490"/>
                <a:gd name="connsiteY2" fmla="*/ 999 h 187003"/>
                <a:gd name="connsiteX3" fmla="*/ 6242 w 203490"/>
                <a:gd name="connsiteY3" fmla="*/ 67774 h 187003"/>
                <a:gd name="connsiteX4" fmla="*/ 100449 w 203490"/>
                <a:gd name="connsiteY4" fmla="*/ 186887 h 187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490" h="187003">
                  <a:moveTo>
                    <a:pt x="100449" y="186887"/>
                  </a:moveTo>
                  <a:cubicBezTo>
                    <a:pt x="158020" y="187067"/>
                    <a:pt x="174082" y="167937"/>
                    <a:pt x="195558" y="125165"/>
                  </a:cubicBezTo>
                  <a:cubicBezTo>
                    <a:pt x="218298" y="82573"/>
                    <a:pt x="191768" y="9481"/>
                    <a:pt x="120842" y="999"/>
                  </a:cubicBezTo>
                  <a:cubicBezTo>
                    <a:pt x="72836" y="-4596"/>
                    <a:pt x="26274" y="12730"/>
                    <a:pt x="6242" y="67774"/>
                  </a:cubicBezTo>
                  <a:cubicBezTo>
                    <a:pt x="-23898" y="145017"/>
                    <a:pt x="62910" y="189594"/>
                    <a:pt x="100449" y="186887"/>
                  </a:cubicBezTo>
                  <a:close/>
                </a:path>
              </a:pathLst>
            </a:custGeom>
            <a:solidFill>
              <a:srgbClr val="FFFFFF"/>
            </a:solidFill>
            <a:ln w="1804" cap="flat">
              <a:noFill/>
              <a:prstDash val="solid"/>
              <a:miter/>
            </a:ln>
          </p:spPr>
          <p:txBody>
            <a:bodyPr rtlCol="0" anchor="ctr"/>
            <a:lstStyle/>
            <a:p>
              <a:endParaRPr lang="en-US"/>
            </a:p>
          </p:txBody>
        </p:sp>
        <p:sp>
          <p:nvSpPr>
            <p:cNvPr id="53" name="Freeform 879">
              <a:extLst>
                <a:ext uri="{FF2B5EF4-FFF2-40B4-BE49-F238E27FC236}">
                  <a16:creationId xmlns:a16="http://schemas.microsoft.com/office/drawing/2014/main" id="{87D70543-307E-0071-5E63-1C30F5F0BB00}"/>
                </a:ext>
              </a:extLst>
            </p:cNvPr>
            <p:cNvSpPr/>
            <p:nvPr/>
          </p:nvSpPr>
          <p:spPr>
            <a:xfrm>
              <a:off x="6591813" y="1805324"/>
              <a:ext cx="1347806" cy="1115127"/>
            </a:xfrm>
            <a:custGeom>
              <a:avLst/>
              <a:gdLst>
                <a:gd name="connsiteX0" fmla="*/ 1334189 w 1347806"/>
                <a:gd name="connsiteY0" fmla="*/ 650200 h 1115127"/>
                <a:gd name="connsiteX1" fmla="*/ 1302606 w 1347806"/>
                <a:gd name="connsiteY1" fmla="*/ 562129 h 1115127"/>
                <a:gd name="connsiteX2" fmla="*/ 1307659 w 1347806"/>
                <a:gd name="connsiteY2" fmla="*/ 538667 h 1115127"/>
                <a:gd name="connsiteX3" fmla="*/ 1324443 w 1347806"/>
                <a:gd name="connsiteY3" fmla="*/ 456371 h 1115127"/>
                <a:gd name="connsiteX4" fmla="*/ 1223198 w 1347806"/>
                <a:gd name="connsiteY4" fmla="*/ 350794 h 1115127"/>
                <a:gd name="connsiteX5" fmla="*/ 1210204 w 1347806"/>
                <a:gd name="connsiteY5" fmla="*/ 333649 h 1115127"/>
                <a:gd name="connsiteX6" fmla="*/ 1213632 w 1347806"/>
                <a:gd name="connsiteY6" fmla="*/ 132240 h 1115127"/>
                <a:gd name="connsiteX7" fmla="*/ 1168334 w 1347806"/>
                <a:gd name="connsiteY7" fmla="*/ 69075 h 1115127"/>
                <a:gd name="connsiteX8" fmla="*/ 1157686 w 1347806"/>
                <a:gd name="connsiteY8" fmla="*/ 67811 h 1115127"/>
                <a:gd name="connsiteX9" fmla="*/ 1064561 w 1347806"/>
                <a:gd name="connsiteY9" fmla="*/ 62036 h 1115127"/>
                <a:gd name="connsiteX10" fmla="*/ 1037851 w 1347806"/>
                <a:gd name="connsiteY10" fmla="*/ 44711 h 1115127"/>
                <a:gd name="connsiteX11" fmla="*/ 997064 w 1347806"/>
                <a:gd name="connsiteY11" fmla="*/ 10421 h 1115127"/>
                <a:gd name="connsiteX12" fmla="*/ 952848 w 1347806"/>
                <a:gd name="connsiteY12" fmla="*/ 1217 h 1115127"/>
                <a:gd name="connsiteX13" fmla="*/ 577643 w 1347806"/>
                <a:gd name="connsiteY13" fmla="*/ 1217 h 1115127"/>
                <a:gd name="connsiteX14" fmla="*/ 534149 w 1347806"/>
                <a:gd name="connsiteY14" fmla="*/ 24317 h 1115127"/>
                <a:gd name="connsiteX15" fmla="*/ 506356 w 1347806"/>
                <a:gd name="connsiteY15" fmla="*/ 41462 h 1115127"/>
                <a:gd name="connsiteX16" fmla="*/ 351871 w 1347806"/>
                <a:gd name="connsiteY16" fmla="*/ 47237 h 1115127"/>
                <a:gd name="connsiteX17" fmla="*/ 322634 w 1347806"/>
                <a:gd name="connsiteY17" fmla="*/ 76835 h 1115127"/>
                <a:gd name="connsiteX18" fmla="*/ 324439 w 1347806"/>
                <a:gd name="connsiteY18" fmla="*/ 135489 h 1115127"/>
                <a:gd name="connsiteX19" fmla="*/ 325341 w 1347806"/>
                <a:gd name="connsiteY19" fmla="*/ 311451 h 1115127"/>
                <a:gd name="connsiteX20" fmla="*/ 340681 w 1347806"/>
                <a:gd name="connsiteY20" fmla="*/ 592088 h 1115127"/>
                <a:gd name="connsiteX21" fmla="*/ 313249 w 1347806"/>
                <a:gd name="connsiteY21" fmla="*/ 624753 h 1115127"/>
                <a:gd name="connsiteX22" fmla="*/ 280583 w 1347806"/>
                <a:gd name="connsiteY22" fmla="*/ 622588 h 1115127"/>
                <a:gd name="connsiteX23" fmla="*/ 214891 w 1347806"/>
                <a:gd name="connsiteY23" fmla="*/ 545886 h 1115127"/>
                <a:gd name="connsiteX24" fmla="*/ 271921 w 1347806"/>
                <a:gd name="connsiteY24" fmla="*/ 463771 h 1115127"/>
                <a:gd name="connsiteX25" fmla="*/ 221749 w 1347806"/>
                <a:gd name="connsiteY25" fmla="*/ 356389 h 1115127"/>
                <a:gd name="connsiteX26" fmla="*/ 71595 w 1347806"/>
                <a:gd name="connsiteY26" fmla="*/ 374256 h 1115127"/>
                <a:gd name="connsiteX27" fmla="*/ 82785 w 1347806"/>
                <a:gd name="connsiteY27" fmla="*/ 537584 h 1115127"/>
                <a:gd name="connsiteX28" fmla="*/ 95056 w 1347806"/>
                <a:gd name="connsiteY28" fmla="*/ 548232 h 1115127"/>
                <a:gd name="connsiteX29" fmla="*/ 45246 w 1347806"/>
                <a:gd name="connsiteY29" fmla="*/ 608691 h 1115127"/>
                <a:gd name="connsiteX30" fmla="*/ 488 w 1347806"/>
                <a:gd name="connsiteY30" fmla="*/ 808476 h 1115127"/>
                <a:gd name="connsiteX31" fmla="*/ 308 w 1347806"/>
                <a:gd name="connsiteY31" fmla="*/ 827064 h 1115127"/>
                <a:gd name="connsiteX32" fmla="*/ 23048 w 1347806"/>
                <a:gd name="connsiteY32" fmla="*/ 859369 h 1115127"/>
                <a:gd name="connsiteX33" fmla="*/ 46509 w 1347806"/>
                <a:gd name="connsiteY33" fmla="*/ 869656 h 1115127"/>
                <a:gd name="connsiteX34" fmla="*/ 47592 w 1347806"/>
                <a:gd name="connsiteY34" fmla="*/ 898712 h 1115127"/>
                <a:gd name="connsiteX35" fmla="*/ 45426 w 1347806"/>
                <a:gd name="connsiteY35" fmla="*/ 919828 h 1115127"/>
                <a:gd name="connsiteX36" fmla="*/ 33695 w 1347806"/>
                <a:gd name="connsiteY36" fmla="*/ 1067636 h 1115127"/>
                <a:gd name="connsiteX37" fmla="*/ 92711 w 1347806"/>
                <a:gd name="connsiteY37" fmla="*/ 1106798 h 1115127"/>
                <a:gd name="connsiteX38" fmla="*/ 121406 w 1347806"/>
                <a:gd name="connsiteY38" fmla="*/ 1074855 h 1115127"/>
                <a:gd name="connsiteX39" fmla="*/ 130069 w 1347806"/>
                <a:gd name="connsiteY39" fmla="*/ 1003387 h 1115127"/>
                <a:gd name="connsiteX40" fmla="*/ 141619 w 1347806"/>
                <a:gd name="connsiteY40" fmla="*/ 894742 h 1115127"/>
                <a:gd name="connsiteX41" fmla="*/ 151545 w 1347806"/>
                <a:gd name="connsiteY41" fmla="*/ 870017 h 1115127"/>
                <a:gd name="connsiteX42" fmla="*/ 175367 w 1347806"/>
                <a:gd name="connsiteY42" fmla="*/ 878680 h 1115127"/>
                <a:gd name="connsiteX43" fmla="*/ 182767 w 1347806"/>
                <a:gd name="connsiteY43" fmla="*/ 1069982 h 1115127"/>
                <a:gd name="connsiteX44" fmla="*/ 226983 w 1347806"/>
                <a:gd name="connsiteY44" fmla="*/ 1110227 h 1115127"/>
                <a:gd name="connsiteX45" fmla="*/ 242865 w 1347806"/>
                <a:gd name="connsiteY45" fmla="*/ 1108603 h 1115127"/>
                <a:gd name="connsiteX46" fmla="*/ 267589 w 1347806"/>
                <a:gd name="connsiteY46" fmla="*/ 1085683 h 1115127"/>
                <a:gd name="connsiteX47" fmla="*/ 262717 w 1347806"/>
                <a:gd name="connsiteY47" fmla="*/ 945094 h 1115127"/>
                <a:gd name="connsiteX48" fmla="*/ 253693 w 1347806"/>
                <a:gd name="connsiteY48" fmla="*/ 732135 h 1115127"/>
                <a:gd name="connsiteX49" fmla="*/ 259287 w 1347806"/>
                <a:gd name="connsiteY49" fmla="*/ 724375 h 1115127"/>
                <a:gd name="connsiteX50" fmla="*/ 305128 w 1347806"/>
                <a:gd name="connsiteY50" fmla="*/ 743324 h 1115127"/>
                <a:gd name="connsiteX51" fmla="*/ 349705 w 1347806"/>
                <a:gd name="connsiteY51" fmla="*/ 712644 h 1115127"/>
                <a:gd name="connsiteX52" fmla="*/ 352954 w 1347806"/>
                <a:gd name="connsiteY52" fmla="*/ 719321 h 1115127"/>
                <a:gd name="connsiteX53" fmla="*/ 369376 w 1347806"/>
                <a:gd name="connsiteY53" fmla="*/ 958810 h 1115127"/>
                <a:gd name="connsiteX54" fmla="*/ 378581 w 1347806"/>
                <a:gd name="connsiteY54" fmla="*/ 1067816 h 1115127"/>
                <a:gd name="connsiteX55" fmla="*/ 409442 w 1347806"/>
                <a:gd name="connsiteY55" fmla="*/ 1102648 h 1115127"/>
                <a:gd name="connsiteX56" fmla="*/ 464847 w 1347806"/>
                <a:gd name="connsiteY56" fmla="*/ 1110408 h 1115127"/>
                <a:gd name="connsiteX57" fmla="*/ 712457 w 1347806"/>
                <a:gd name="connsiteY57" fmla="*/ 1106076 h 1115127"/>
                <a:gd name="connsiteX58" fmla="*/ 1091813 w 1347806"/>
                <a:gd name="connsiteY58" fmla="*/ 1110949 h 1115127"/>
                <a:gd name="connsiteX59" fmla="*/ 1166348 w 1347806"/>
                <a:gd name="connsiteY59" fmla="*/ 1049769 h 1115127"/>
                <a:gd name="connsiteX60" fmla="*/ 1196127 w 1347806"/>
                <a:gd name="connsiteY60" fmla="*/ 884455 h 1115127"/>
                <a:gd name="connsiteX61" fmla="*/ 1211828 w 1347806"/>
                <a:gd name="connsiteY61" fmla="*/ 849804 h 1115127"/>
                <a:gd name="connsiteX62" fmla="*/ 1229695 w 1347806"/>
                <a:gd name="connsiteY62" fmla="*/ 892215 h 1115127"/>
                <a:gd name="connsiteX63" fmla="*/ 1234748 w 1347806"/>
                <a:gd name="connsiteY63" fmla="*/ 1078825 h 1115127"/>
                <a:gd name="connsiteX64" fmla="*/ 1284919 w 1347806"/>
                <a:gd name="connsiteY64" fmla="*/ 1115100 h 1115127"/>
                <a:gd name="connsiteX65" fmla="*/ 1320293 w 1347806"/>
                <a:gd name="connsiteY65" fmla="*/ 1087127 h 1115127"/>
                <a:gd name="connsiteX66" fmla="*/ 1316683 w 1347806"/>
                <a:gd name="connsiteY66" fmla="*/ 898171 h 1115127"/>
                <a:gd name="connsiteX67" fmla="*/ 1329677 w 1347806"/>
                <a:gd name="connsiteY67" fmla="*/ 854316 h 1115127"/>
                <a:gd name="connsiteX68" fmla="*/ 1347364 w 1347806"/>
                <a:gd name="connsiteY68" fmla="*/ 790609 h 1115127"/>
                <a:gd name="connsiteX69" fmla="*/ 1334189 w 1347806"/>
                <a:gd name="connsiteY69" fmla="*/ 650200 h 1115127"/>
                <a:gd name="connsiteX70" fmla="*/ 1277701 w 1347806"/>
                <a:gd name="connsiteY70" fmla="*/ 392664 h 1115127"/>
                <a:gd name="connsiteX71" fmla="*/ 1306757 w 1347806"/>
                <a:gd name="connsiteY71" fmla="*/ 492647 h 1115127"/>
                <a:gd name="connsiteX72" fmla="*/ 1165627 w 1347806"/>
                <a:gd name="connsiteY72" fmla="*/ 556354 h 1115127"/>
                <a:gd name="connsiteX73" fmla="*/ 1152271 w 1347806"/>
                <a:gd name="connsiteY73" fmla="*/ 478930 h 1115127"/>
                <a:gd name="connsiteX74" fmla="*/ 1177899 w 1347806"/>
                <a:gd name="connsiteY74" fmla="*/ 443558 h 1115127"/>
                <a:gd name="connsiteX75" fmla="*/ 1163100 w 1347806"/>
                <a:gd name="connsiteY75" fmla="*/ 377143 h 1115127"/>
                <a:gd name="connsiteX76" fmla="*/ 1277701 w 1347806"/>
                <a:gd name="connsiteY76" fmla="*/ 392664 h 1115127"/>
                <a:gd name="connsiteX77" fmla="*/ 1004824 w 1347806"/>
                <a:gd name="connsiteY77" fmla="*/ 47057 h 1115127"/>
                <a:gd name="connsiteX78" fmla="*/ 1018721 w 1347806"/>
                <a:gd name="connsiteY78" fmla="*/ 46515 h 1115127"/>
                <a:gd name="connsiteX79" fmla="*/ 1024316 w 1347806"/>
                <a:gd name="connsiteY79" fmla="*/ 54456 h 1115127"/>
                <a:gd name="connsiteX80" fmla="*/ 1014931 w 1347806"/>
                <a:gd name="connsiteY80" fmla="*/ 60051 h 1115127"/>
                <a:gd name="connsiteX81" fmla="*/ 1001756 w 1347806"/>
                <a:gd name="connsiteY81" fmla="*/ 56442 h 1115127"/>
                <a:gd name="connsiteX82" fmla="*/ 1004824 w 1347806"/>
                <a:gd name="connsiteY82" fmla="*/ 47057 h 1115127"/>
                <a:gd name="connsiteX83" fmla="*/ 548407 w 1347806"/>
                <a:gd name="connsiteY83" fmla="*/ 44350 h 1115127"/>
                <a:gd name="connsiteX84" fmla="*/ 577102 w 1347806"/>
                <a:gd name="connsiteY84" fmla="*/ 15835 h 1115127"/>
                <a:gd name="connsiteX85" fmla="*/ 701268 w 1347806"/>
                <a:gd name="connsiteY85" fmla="*/ 15835 h 1115127"/>
                <a:gd name="connsiteX86" fmla="*/ 912061 w 1347806"/>
                <a:gd name="connsiteY86" fmla="*/ 14933 h 1115127"/>
                <a:gd name="connsiteX87" fmla="*/ 997605 w 1347806"/>
                <a:gd name="connsiteY87" fmla="*/ 30634 h 1115127"/>
                <a:gd name="connsiteX88" fmla="*/ 974866 w 1347806"/>
                <a:gd name="connsiteY88" fmla="*/ 68894 h 1115127"/>
                <a:gd name="connsiteX89" fmla="*/ 973783 w 1347806"/>
                <a:gd name="connsiteY89" fmla="*/ 72323 h 1115127"/>
                <a:gd name="connsiteX90" fmla="*/ 973422 w 1347806"/>
                <a:gd name="connsiteY90" fmla="*/ 73226 h 1115127"/>
                <a:gd name="connsiteX91" fmla="*/ 972700 w 1347806"/>
                <a:gd name="connsiteY91" fmla="*/ 75752 h 1115127"/>
                <a:gd name="connsiteX92" fmla="*/ 972339 w 1347806"/>
                <a:gd name="connsiteY92" fmla="*/ 76835 h 1115127"/>
                <a:gd name="connsiteX93" fmla="*/ 971617 w 1347806"/>
                <a:gd name="connsiteY93" fmla="*/ 79181 h 1115127"/>
                <a:gd name="connsiteX94" fmla="*/ 971256 w 1347806"/>
                <a:gd name="connsiteY94" fmla="*/ 80264 h 1115127"/>
                <a:gd name="connsiteX95" fmla="*/ 970534 w 1347806"/>
                <a:gd name="connsiteY95" fmla="*/ 82791 h 1115127"/>
                <a:gd name="connsiteX96" fmla="*/ 970354 w 1347806"/>
                <a:gd name="connsiteY96" fmla="*/ 83693 h 1115127"/>
                <a:gd name="connsiteX97" fmla="*/ 969632 w 1347806"/>
                <a:gd name="connsiteY97" fmla="*/ 87122 h 1115127"/>
                <a:gd name="connsiteX98" fmla="*/ 969632 w 1347806"/>
                <a:gd name="connsiteY98" fmla="*/ 87302 h 1115127"/>
                <a:gd name="connsiteX99" fmla="*/ 968910 w 1347806"/>
                <a:gd name="connsiteY99" fmla="*/ 90912 h 1115127"/>
                <a:gd name="connsiteX100" fmla="*/ 968730 w 1347806"/>
                <a:gd name="connsiteY100" fmla="*/ 91634 h 1115127"/>
                <a:gd name="connsiteX101" fmla="*/ 968188 w 1347806"/>
                <a:gd name="connsiteY101" fmla="*/ 94341 h 1115127"/>
                <a:gd name="connsiteX102" fmla="*/ 968008 w 1347806"/>
                <a:gd name="connsiteY102" fmla="*/ 95424 h 1115127"/>
                <a:gd name="connsiteX103" fmla="*/ 967466 w 1347806"/>
                <a:gd name="connsiteY103" fmla="*/ 97950 h 1115127"/>
                <a:gd name="connsiteX104" fmla="*/ 967286 w 1347806"/>
                <a:gd name="connsiteY104" fmla="*/ 99033 h 1115127"/>
                <a:gd name="connsiteX105" fmla="*/ 966744 w 1347806"/>
                <a:gd name="connsiteY105" fmla="*/ 101560 h 1115127"/>
                <a:gd name="connsiteX106" fmla="*/ 966564 w 1347806"/>
                <a:gd name="connsiteY106" fmla="*/ 102643 h 1115127"/>
                <a:gd name="connsiteX107" fmla="*/ 966023 w 1347806"/>
                <a:gd name="connsiteY107" fmla="*/ 105891 h 1115127"/>
                <a:gd name="connsiteX108" fmla="*/ 966023 w 1347806"/>
                <a:gd name="connsiteY108" fmla="*/ 106072 h 1115127"/>
                <a:gd name="connsiteX109" fmla="*/ 965120 w 1347806"/>
                <a:gd name="connsiteY109" fmla="*/ 110584 h 1115127"/>
                <a:gd name="connsiteX110" fmla="*/ 964759 w 1347806"/>
                <a:gd name="connsiteY110" fmla="*/ 112930 h 1115127"/>
                <a:gd name="connsiteX111" fmla="*/ 964579 w 1347806"/>
                <a:gd name="connsiteY111" fmla="*/ 114193 h 1115127"/>
                <a:gd name="connsiteX112" fmla="*/ 964218 w 1347806"/>
                <a:gd name="connsiteY112" fmla="*/ 116359 h 1115127"/>
                <a:gd name="connsiteX113" fmla="*/ 964037 w 1347806"/>
                <a:gd name="connsiteY113" fmla="*/ 117803 h 1115127"/>
                <a:gd name="connsiteX114" fmla="*/ 963676 w 1347806"/>
                <a:gd name="connsiteY114" fmla="*/ 119968 h 1115127"/>
                <a:gd name="connsiteX115" fmla="*/ 963496 w 1347806"/>
                <a:gd name="connsiteY115" fmla="*/ 121412 h 1115127"/>
                <a:gd name="connsiteX116" fmla="*/ 962955 w 1347806"/>
                <a:gd name="connsiteY116" fmla="*/ 123758 h 1115127"/>
                <a:gd name="connsiteX117" fmla="*/ 962774 w 1347806"/>
                <a:gd name="connsiteY117" fmla="*/ 124841 h 1115127"/>
                <a:gd name="connsiteX118" fmla="*/ 962052 w 1347806"/>
                <a:gd name="connsiteY118" fmla="*/ 128270 h 1115127"/>
                <a:gd name="connsiteX119" fmla="*/ 947614 w 1347806"/>
                <a:gd name="connsiteY119" fmla="*/ 140723 h 1115127"/>
                <a:gd name="connsiteX120" fmla="*/ 929025 w 1347806"/>
                <a:gd name="connsiteY120" fmla="*/ 140723 h 1115127"/>
                <a:gd name="connsiteX121" fmla="*/ 670767 w 1347806"/>
                <a:gd name="connsiteY121" fmla="*/ 141806 h 1115127"/>
                <a:gd name="connsiteX122" fmla="*/ 572229 w 1347806"/>
                <a:gd name="connsiteY122" fmla="*/ 144874 h 1115127"/>
                <a:gd name="connsiteX123" fmla="*/ 552377 w 1347806"/>
                <a:gd name="connsiteY123" fmla="*/ 128811 h 1115127"/>
                <a:gd name="connsiteX124" fmla="*/ 551114 w 1347806"/>
                <a:gd name="connsiteY124" fmla="*/ 114193 h 1115127"/>
                <a:gd name="connsiteX125" fmla="*/ 548407 w 1347806"/>
                <a:gd name="connsiteY125" fmla="*/ 44350 h 1115127"/>
                <a:gd name="connsiteX126" fmla="*/ 62030 w 1347806"/>
                <a:gd name="connsiteY126" fmla="*/ 425330 h 1115127"/>
                <a:gd name="connsiteX127" fmla="*/ 176631 w 1347806"/>
                <a:gd name="connsiteY127" fmla="*/ 358555 h 1115127"/>
                <a:gd name="connsiteX128" fmla="*/ 251347 w 1347806"/>
                <a:gd name="connsiteY128" fmla="*/ 482721 h 1115127"/>
                <a:gd name="connsiteX129" fmla="*/ 156237 w 1347806"/>
                <a:gd name="connsiteY129" fmla="*/ 544442 h 1115127"/>
                <a:gd name="connsiteX130" fmla="*/ 62030 w 1347806"/>
                <a:gd name="connsiteY130" fmla="*/ 425330 h 1115127"/>
                <a:gd name="connsiteX131" fmla="*/ 332921 w 1347806"/>
                <a:gd name="connsiteY131" fmla="*/ 705425 h 1115127"/>
                <a:gd name="connsiteX132" fmla="*/ 271018 w 1347806"/>
                <a:gd name="connsiteY132" fmla="*/ 711741 h 1115127"/>
                <a:gd name="connsiteX133" fmla="*/ 233841 w 1347806"/>
                <a:gd name="connsiteY133" fmla="*/ 685934 h 1115127"/>
                <a:gd name="connsiteX134" fmla="*/ 222110 w 1347806"/>
                <a:gd name="connsiteY134" fmla="*/ 685753 h 1115127"/>
                <a:gd name="connsiteX135" fmla="*/ 223193 w 1347806"/>
                <a:gd name="connsiteY135" fmla="*/ 695318 h 1115127"/>
                <a:gd name="connsiteX136" fmla="*/ 241421 w 1347806"/>
                <a:gd name="connsiteY136" fmla="*/ 771478 h 1115127"/>
                <a:gd name="connsiteX137" fmla="*/ 253693 w 1347806"/>
                <a:gd name="connsiteY137" fmla="*/ 1040565 h 1115127"/>
                <a:gd name="connsiteX138" fmla="*/ 253512 w 1347806"/>
                <a:gd name="connsiteY138" fmla="*/ 1067275 h 1115127"/>
                <a:gd name="connsiteX139" fmla="*/ 230773 w 1347806"/>
                <a:gd name="connsiteY139" fmla="*/ 1094707 h 1115127"/>
                <a:gd name="connsiteX140" fmla="*/ 198107 w 1347806"/>
                <a:gd name="connsiteY140" fmla="*/ 1069801 h 1115127"/>
                <a:gd name="connsiteX141" fmla="*/ 188903 w 1347806"/>
                <a:gd name="connsiteY141" fmla="*/ 870558 h 1115127"/>
                <a:gd name="connsiteX142" fmla="*/ 162193 w 1347806"/>
                <a:gd name="connsiteY142" fmla="*/ 848901 h 1115127"/>
                <a:gd name="connsiteX143" fmla="*/ 129888 w 1347806"/>
                <a:gd name="connsiteY143" fmla="*/ 871280 h 1115127"/>
                <a:gd name="connsiteX144" fmla="*/ 127722 w 1347806"/>
                <a:gd name="connsiteY144" fmla="*/ 887162 h 1115127"/>
                <a:gd name="connsiteX145" fmla="*/ 108953 w 1347806"/>
                <a:gd name="connsiteY145" fmla="*/ 1059514 h 1115127"/>
                <a:gd name="connsiteX146" fmla="*/ 84950 w 1347806"/>
                <a:gd name="connsiteY146" fmla="*/ 1092180 h 1115127"/>
                <a:gd name="connsiteX147" fmla="*/ 51021 w 1347806"/>
                <a:gd name="connsiteY147" fmla="*/ 1072869 h 1115127"/>
                <a:gd name="connsiteX148" fmla="*/ 51382 w 1347806"/>
                <a:gd name="connsiteY148" fmla="*/ 1030097 h 1115127"/>
                <a:gd name="connsiteX149" fmla="*/ 58962 w 1347806"/>
                <a:gd name="connsiteY149" fmla="*/ 945094 h 1115127"/>
                <a:gd name="connsiteX150" fmla="*/ 65640 w 1347806"/>
                <a:gd name="connsiteY150" fmla="*/ 838615 h 1115127"/>
                <a:gd name="connsiteX151" fmla="*/ 81341 w 1347806"/>
                <a:gd name="connsiteY151" fmla="*/ 666262 h 1115127"/>
                <a:gd name="connsiteX152" fmla="*/ 75024 w 1347806"/>
                <a:gd name="connsiteY152" fmla="*/ 651463 h 1115127"/>
                <a:gd name="connsiteX153" fmla="*/ 55172 w 1347806"/>
                <a:gd name="connsiteY153" fmla="*/ 726721 h 1115127"/>
                <a:gd name="connsiteX154" fmla="*/ 48133 w 1347806"/>
                <a:gd name="connsiteY154" fmla="*/ 846194 h 1115127"/>
                <a:gd name="connsiteX155" fmla="*/ 18897 w 1347806"/>
                <a:gd name="connsiteY155" fmla="*/ 819484 h 1115127"/>
                <a:gd name="connsiteX156" fmla="*/ 36402 w 1347806"/>
                <a:gd name="connsiteY156" fmla="*/ 700913 h 1115127"/>
                <a:gd name="connsiteX157" fmla="*/ 60225 w 1347806"/>
                <a:gd name="connsiteY157" fmla="*/ 616271 h 1115127"/>
                <a:gd name="connsiteX158" fmla="*/ 74302 w 1347806"/>
                <a:gd name="connsiteY158" fmla="*/ 587756 h 1115127"/>
                <a:gd name="connsiteX159" fmla="*/ 136385 w 1347806"/>
                <a:gd name="connsiteY159" fmla="*/ 556534 h 1115127"/>
                <a:gd name="connsiteX160" fmla="*/ 162915 w 1347806"/>
                <a:gd name="connsiteY160" fmla="*/ 556534 h 1115127"/>
                <a:gd name="connsiteX161" fmla="*/ 247016 w 1347806"/>
                <a:gd name="connsiteY161" fmla="*/ 600750 h 1115127"/>
                <a:gd name="connsiteX162" fmla="*/ 275169 w 1347806"/>
                <a:gd name="connsiteY162" fmla="*/ 642801 h 1115127"/>
                <a:gd name="connsiteX163" fmla="*/ 315054 w 1347806"/>
                <a:gd name="connsiteY163" fmla="*/ 646230 h 1115127"/>
                <a:gd name="connsiteX164" fmla="*/ 360714 w 1347806"/>
                <a:gd name="connsiteY164" fmla="*/ 597682 h 1115127"/>
                <a:gd name="connsiteX165" fmla="*/ 395545 w 1347806"/>
                <a:gd name="connsiteY165" fmla="*/ 588658 h 1115127"/>
                <a:gd name="connsiteX166" fmla="*/ 398794 w 1347806"/>
                <a:gd name="connsiteY166" fmla="*/ 625114 h 1115127"/>
                <a:gd name="connsiteX167" fmla="*/ 375693 w 1347806"/>
                <a:gd name="connsiteY167" fmla="*/ 657780 h 1115127"/>
                <a:gd name="connsiteX168" fmla="*/ 332921 w 1347806"/>
                <a:gd name="connsiteY168" fmla="*/ 705425 h 1115127"/>
                <a:gd name="connsiteX169" fmla="*/ 1071058 w 1347806"/>
                <a:gd name="connsiteY169" fmla="*/ 1080810 h 1115127"/>
                <a:gd name="connsiteX170" fmla="*/ 1052289 w 1347806"/>
                <a:gd name="connsiteY170" fmla="*/ 1089112 h 1115127"/>
                <a:gd name="connsiteX171" fmla="*/ 479465 w 1347806"/>
                <a:gd name="connsiteY171" fmla="*/ 1094887 h 1115127"/>
                <a:gd name="connsiteX172" fmla="*/ 423880 w 1347806"/>
                <a:gd name="connsiteY172" fmla="*/ 1089293 h 1115127"/>
                <a:gd name="connsiteX173" fmla="*/ 394643 w 1347806"/>
                <a:gd name="connsiteY173" fmla="*/ 1058071 h 1115127"/>
                <a:gd name="connsiteX174" fmla="*/ 393560 w 1347806"/>
                <a:gd name="connsiteY174" fmla="*/ 1049047 h 1115127"/>
                <a:gd name="connsiteX175" fmla="*/ 393199 w 1347806"/>
                <a:gd name="connsiteY175" fmla="*/ 1046340 h 1115127"/>
                <a:gd name="connsiteX176" fmla="*/ 392477 w 1347806"/>
                <a:gd name="connsiteY176" fmla="*/ 1039843 h 1115127"/>
                <a:gd name="connsiteX177" fmla="*/ 392116 w 1347806"/>
                <a:gd name="connsiteY177" fmla="*/ 1036955 h 1115127"/>
                <a:gd name="connsiteX178" fmla="*/ 391395 w 1347806"/>
                <a:gd name="connsiteY178" fmla="*/ 1030639 h 1115127"/>
                <a:gd name="connsiteX179" fmla="*/ 391214 w 1347806"/>
                <a:gd name="connsiteY179" fmla="*/ 1028292 h 1115127"/>
                <a:gd name="connsiteX180" fmla="*/ 390492 w 1347806"/>
                <a:gd name="connsiteY180" fmla="*/ 1021254 h 1115127"/>
                <a:gd name="connsiteX181" fmla="*/ 390311 w 1347806"/>
                <a:gd name="connsiteY181" fmla="*/ 1019991 h 1115127"/>
                <a:gd name="connsiteX182" fmla="*/ 387604 w 1347806"/>
                <a:gd name="connsiteY182" fmla="*/ 987866 h 1115127"/>
                <a:gd name="connsiteX183" fmla="*/ 387244 w 1347806"/>
                <a:gd name="connsiteY183" fmla="*/ 983896 h 1115127"/>
                <a:gd name="connsiteX184" fmla="*/ 369376 w 1347806"/>
                <a:gd name="connsiteY184" fmla="*/ 714990 h 1115127"/>
                <a:gd name="connsiteX185" fmla="*/ 385619 w 1347806"/>
                <a:gd name="connsiteY185" fmla="*/ 669691 h 1115127"/>
                <a:gd name="connsiteX186" fmla="*/ 410164 w 1347806"/>
                <a:gd name="connsiteY186" fmla="*/ 634860 h 1115127"/>
                <a:gd name="connsiteX187" fmla="*/ 415758 w 1347806"/>
                <a:gd name="connsiteY187" fmla="*/ 588658 h 1115127"/>
                <a:gd name="connsiteX188" fmla="*/ 417383 w 1347806"/>
                <a:gd name="connsiteY188" fmla="*/ 557076 h 1115127"/>
                <a:gd name="connsiteX189" fmla="*/ 457267 w 1347806"/>
                <a:gd name="connsiteY189" fmla="*/ 494090 h 1115127"/>
                <a:gd name="connsiteX190" fmla="*/ 459975 w 1347806"/>
                <a:gd name="connsiteY190" fmla="*/ 522966 h 1115127"/>
                <a:gd name="connsiteX191" fmla="*/ 494084 w 1347806"/>
                <a:gd name="connsiteY191" fmla="*/ 555271 h 1115127"/>
                <a:gd name="connsiteX192" fmla="*/ 730144 w 1347806"/>
                <a:gd name="connsiteY192" fmla="*/ 553466 h 1115127"/>
                <a:gd name="connsiteX193" fmla="*/ 748371 w 1347806"/>
                <a:gd name="connsiteY193" fmla="*/ 515927 h 1115127"/>
                <a:gd name="connsiteX194" fmla="*/ 761726 w 1347806"/>
                <a:gd name="connsiteY194" fmla="*/ 332747 h 1115127"/>
                <a:gd name="connsiteX195" fmla="*/ 733031 w 1347806"/>
                <a:gd name="connsiteY195" fmla="*/ 289614 h 1115127"/>
                <a:gd name="connsiteX196" fmla="*/ 661203 w 1347806"/>
                <a:gd name="connsiteY196" fmla="*/ 281853 h 1115127"/>
                <a:gd name="connsiteX197" fmla="*/ 493542 w 1347806"/>
                <a:gd name="connsiteY197" fmla="*/ 284019 h 1115127"/>
                <a:gd name="connsiteX198" fmla="*/ 451312 w 1347806"/>
                <a:gd name="connsiteY198" fmla="*/ 317046 h 1115127"/>
                <a:gd name="connsiteX199" fmla="*/ 452033 w 1347806"/>
                <a:gd name="connsiteY199" fmla="*/ 428759 h 1115127"/>
                <a:gd name="connsiteX200" fmla="*/ 430016 w 1347806"/>
                <a:gd name="connsiteY200" fmla="*/ 509972 h 1115127"/>
                <a:gd name="connsiteX201" fmla="*/ 394102 w 1347806"/>
                <a:gd name="connsiteY201" fmla="*/ 563212 h 1115127"/>
                <a:gd name="connsiteX202" fmla="*/ 355119 w 1347806"/>
                <a:gd name="connsiteY202" fmla="*/ 580357 h 1115127"/>
                <a:gd name="connsiteX203" fmla="*/ 349344 w 1347806"/>
                <a:gd name="connsiteY203" fmla="*/ 527658 h 1115127"/>
                <a:gd name="connsiteX204" fmla="*/ 341223 w 1347806"/>
                <a:gd name="connsiteY204" fmla="*/ 354404 h 1115127"/>
                <a:gd name="connsiteX205" fmla="*/ 337793 w 1347806"/>
                <a:gd name="connsiteY205" fmla="*/ 93258 h 1115127"/>
                <a:gd name="connsiteX206" fmla="*/ 337613 w 1347806"/>
                <a:gd name="connsiteY206" fmla="*/ 79903 h 1115127"/>
                <a:gd name="connsiteX207" fmla="*/ 352954 w 1347806"/>
                <a:gd name="connsiteY207" fmla="*/ 63119 h 1115127"/>
                <a:gd name="connsiteX208" fmla="*/ 515560 w 1347806"/>
                <a:gd name="connsiteY208" fmla="*/ 57163 h 1115127"/>
                <a:gd name="connsiteX209" fmla="*/ 531262 w 1347806"/>
                <a:gd name="connsiteY209" fmla="*/ 70338 h 1115127"/>
                <a:gd name="connsiteX210" fmla="*/ 533607 w 1347806"/>
                <a:gd name="connsiteY210" fmla="*/ 126285 h 1115127"/>
                <a:gd name="connsiteX211" fmla="*/ 568980 w 1347806"/>
                <a:gd name="connsiteY211" fmla="*/ 160755 h 1115127"/>
                <a:gd name="connsiteX212" fmla="*/ 736821 w 1347806"/>
                <a:gd name="connsiteY212" fmla="*/ 154800 h 1115127"/>
                <a:gd name="connsiteX213" fmla="*/ 952668 w 1347806"/>
                <a:gd name="connsiteY213" fmla="*/ 161477 h 1115127"/>
                <a:gd name="connsiteX214" fmla="*/ 976309 w 1347806"/>
                <a:gd name="connsiteY214" fmla="*/ 143430 h 1115127"/>
                <a:gd name="connsiteX215" fmla="*/ 983528 w 1347806"/>
                <a:gd name="connsiteY215" fmla="*/ 98672 h 1115127"/>
                <a:gd name="connsiteX216" fmla="*/ 1008434 w 1347806"/>
                <a:gd name="connsiteY216" fmla="*/ 76474 h 1115127"/>
                <a:gd name="connsiteX217" fmla="*/ 1108055 w 1347806"/>
                <a:gd name="connsiteY217" fmla="*/ 78640 h 1115127"/>
                <a:gd name="connsiteX218" fmla="*/ 1108055 w 1347806"/>
                <a:gd name="connsiteY218" fmla="*/ 78640 h 1115127"/>
                <a:gd name="connsiteX219" fmla="*/ 1116537 w 1347806"/>
                <a:gd name="connsiteY219" fmla="*/ 79362 h 1115127"/>
                <a:gd name="connsiteX220" fmla="*/ 1116718 w 1347806"/>
                <a:gd name="connsiteY220" fmla="*/ 79362 h 1115127"/>
                <a:gd name="connsiteX221" fmla="*/ 1139097 w 1347806"/>
                <a:gd name="connsiteY221" fmla="*/ 81708 h 1115127"/>
                <a:gd name="connsiteX222" fmla="*/ 1142887 w 1347806"/>
                <a:gd name="connsiteY222" fmla="*/ 82249 h 1115127"/>
                <a:gd name="connsiteX223" fmla="*/ 1147759 w 1347806"/>
                <a:gd name="connsiteY223" fmla="*/ 82971 h 1115127"/>
                <a:gd name="connsiteX224" fmla="*/ 1152813 w 1347806"/>
                <a:gd name="connsiteY224" fmla="*/ 83693 h 1115127"/>
                <a:gd name="connsiteX225" fmla="*/ 1156964 w 1347806"/>
                <a:gd name="connsiteY225" fmla="*/ 84415 h 1115127"/>
                <a:gd name="connsiteX226" fmla="*/ 1162920 w 1347806"/>
                <a:gd name="connsiteY226" fmla="*/ 85498 h 1115127"/>
                <a:gd name="connsiteX227" fmla="*/ 1166348 w 1347806"/>
                <a:gd name="connsiteY227" fmla="*/ 86220 h 1115127"/>
                <a:gd name="connsiteX228" fmla="*/ 1175733 w 1347806"/>
                <a:gd name="connsiteY228" fmla="*/ 88205 h 1115127"/>
                <a:gd name="connsiteX229" fmla="*/ 1198292 w 1347806"/>
                <a:gd name="connsiteY229" fmla="*/ 113652 h 1115127"/>
                <a:gd name="connsiteX230" fmla="*/ 1197210 w 1347806"/>
                <a:gd name="connsiteY230" fmla="*/ 340507 h 1115127"/>
                <a:gd name="connsiteX231" fmla="*/ 1143970 w 1347806"/>
                <a:gd name="connsiteY231" fmla="*/ 366495 h 1115127"/>
                <a:gd name="connsiteX232" fmla="*/ 1130073 w 1347806"/>
                <a:gd name="connsiteY232" fmla="*/ 373895 h 1115127"/>
                <a:gd name="connsiteX233" fmla="*/ 1025218 w 1347806"/>
                <a:gd name="connsiteY233" fmla="*/ 489939 h 1115127"/>
                <a:gd name="connsiteX234" fmla="*/ 1025037 w 1347806"/>
                <a:gd name="connsiteY234" fmla="*/ 523146 h 1115127"/>
                <a:gd name="connsiteX235" fmla="*/ 1075390 w 1347806"/>
                <a:gd name="connsiteY235" fmla="*/ 610315 h 1115127"/>
                <a:gd name="connsiteX236" fmla="*/ 1082789 w 1347806"/>
                <a:gd name="connsiteY236" fmla="*/ 619339 h 1115127"/>
                <a:gd name="connsiteX237" fmla="*/ 1082789 w 1347806"/>
                <a:gd name="connsiteY237" fmla="*/ 619339 h 1115127"/>
                <a:gd name="connsiteX238" fmla="*/ 1085677 w 1347806"/>
                <a:gd name="connsiteY238" fmla="*/ 623490 h 1115127"/>
                <a:gd name="connsiteX239" fmla="*/ 1085857 w 1347806"/>
                <a:gd name="connsiteY239" fmla="*/ 623851 h 1115127"/>
                <a:gd name="connsiteX240" fmla="*/ 1088384 w 1347806"/>
                <a:gd name="connsiteY240" fmla="*/ 627821 h 1115127"/>
                <a:gd name="connsiteX241" fmla="*/ 1088564 w 1347806"/>
                <a:gd name="connsiteY241" fmla="*/ 628002 h 1115127"/>
                <a:gd name="connsiteX242" fmla="*/ 1094520 w 1347806"/>
                <a:gd name="connsiteY242" fmla="*/ 640815 h 1115127"/>
                <a:gd name="connsiteX243" fmla="*/ 1094700 w 1347806"/>
                <a:gd name="connsiteY243" fmla="*/ 641176 h 1115127"/>
                <a:gd name="connsiteX244" fmla="*/ 1096144 w 1347806"/>
                <a:gd name="connsiteY244" fmla="*/ 645327 h 1115127"/>
                <a:gd name="connsiteX245" fmla="*/ 1096324 w 1347806"/>
                <a:gd name="connsiteY245" fmla="*/ 645688 h 1115127"/>
                <a:gd name="connsiteX246" fmla="*/ 1097588 w 1347806"/>
                <a:gd name="connsiteY246" fmla="*/ 650020 h 1115127"/>
                <a:gd name="connsiteX247" fmla="*/ 1097588 w 1347806"/>
                <a:gd name="connsiteY247" fmla="*/ 650200 h 1115127"/>
                <a:gd name="connsiteX248" fmla="*/ 1099392 w 1347806"/>
                <a:gd name="connsiteY248" fmla="*/ 659224 h 1115127"/>
                <a:gd name="connsiteX249" fmla="*/ 1099392 w 1347806"/>
                <a:gd name="connsiteY249" fmla="*/ 659585 h 1115127"/>
                <a:gd name="connsiteX250" fmla="*/ 1099934 w 1347806"/>
                <a:gd name="connsiteY250" fmla="*/ 663916 h 1115127"/>
                <a:gd name="connsiteX251" fmla="*/ 1099934 w 1347806"/>
                <a:gd name="connsiteY251" fmla="*/ 664457 h 1115127"/>
                <a:gd name="connsiteX252" fmla="*/ 1100295 w 1347806"/>
                <a:gd name="connsiteY252" fmla="*/ 668789 h 1115127"/>
                <a:gd name="connsiteX253" fmla="*/ 1100295 w 1347806"/>
                <a:gd name="connsiteY253" fmla="*/ 669150 h 1115127"/>
                <a:gd name="connsiteX254" fmla="*/ 1100475 w 1347806"/>
                <a:gd name="connsiteY254" fmla="*/ 673842 h 1115127"/>
                <a:gd name="connsiteX255" fmla="*/ 1100475 w 1347806"/>
                <a:gd name="connsiteY255" fmla="*/ 673842 h 1115127"/>
                <a:gd name="connsiteX256" fmla="*/ 1100475 w 1347806"/>
                <a:gd name="connsiteY256" fmla="*/ 678354 h 1115127"/>
                <a:gd name="connsiteX257" fmla="*/ 1100475 w 1347806"/>
                <a:gd name="connsiteY257" fmla="*/ 678895 h 1115127"/>
                <a:gd name="connsiteX258" fmla="*/ 1100295 w 1347806"/>
                <a:gd name="connsiteY258" fmla="*/ 683227 h 1115127"/>
                <a:gd name="connsiteX259" fmla="*/ 1100295 w 1347806"/>
                <a:gd name="connsiteY259" fmla="*/ 683949 h 1115127"/>
                <a:gd name="connsiteX260" fmla="*/ 1100115 w 1347806"/>
                <a:gd name="connsiteY260" fmla="*/ 688461 h 1115127"/>
                <a:gd name="connsiteX261" fmla="*/ 1100115 w 1347806"/>
                <a:gd name="connsiteY261" fmla="*/ 689182 h 1115127"/>
                <a:gd name="connsiteX262" fmla="*/ 1099754 w 1347806"/>
                <a:gd name="connsiteY262" fmla="*/ 693875 h 1115127"/>
                <a:gd name="connsiteX263" fmla="*/ 1082609 w 1347806"/>
                <a:gd name="connsiteY263" fmla="*/ 914774 h 1115127"/>
                <a:gd name="connsiteX264" fmla="*/ 1071058 w 1347806"/>
                <a:gd name="connsiteY264" fmla="*/ 1080810 h 1115127"/>
                <a:gd name="connsiteX265" fmla="*/ 495528 w 1347806"/>
                <a:gd name="connsiteY265" fmla="*/ 426593 h 1115127"/>
                <a:gd name="connsiteX266" fmla="*/ 483616 w 1347806"/>
                <a:gd name="connsiteY266" fmla="*/ 428037 h 1115127"/>
                <a:gd name="connsiteX267" fmla="*/ 469901 w 1347806"/>
                <a:gd name="connsiteY267" fmla="*/ 445543 h 1115127"/>
                <a:gd name="connsiteX268" fmla="*/ 467554 w 1347806"/>
                <a:gd name="connsiteY268" fmla="*/ 437602 h 1115127"/>
                <a:gd name="connsiteX269" fmla="*/ 465389 w 1347806"/>
                <a:gd name="connsiteY269" fmla="*/ 326791 h 1115127"/>
                <a:gd name="connsiteX270" fmla="*/ 497513 w 1347806"/>
                <a:gd name="connsiteY270" fmla="*/ 298998 h 1115127"/>
                <a:gd name="connsiteX271" fmla="*/ 609226 w 1347806"/>
                <a:gd name="connsiteY271" fmla="*/ 295750 h 1115127"/>
                <a:gd name="connsiteX272" fmla="*/ 724007 w 1347806"/>
                <a:gd name="connsiteY272" fmla="*/ 301344 h 1115127"/>
                <a:gd name="connsiteX273" fmla="*/ 748371 w 1347806"/>
                <a:gd name="connsiteY273" fmla="*/ 345741 h 1115127"/>
                <a:gd name="connsiteX274" fmla="*/ 734475 w 1347806"/>
                <a:gd name="connsiteY274" fmla="*/ 504738 h 1115127"/>
                <a:gd name="connsiteX275" fmla="*/ 710111 w 1347806"/>
                <a:gd name="connsiteY275" fmla="*/ 538306 h 1115127"/>
                <a:gd name="connsiteX276" fmla="*/ 508161 w 1347806"/>
                <a:gd name="connsiteY276" fmla="*/ 540653 h 1115127"/>
                <a:gd name="connsiteX277" fmla="*/ 476217 w 1347806"/>
                <a:gd name="connsiteY277" fmla="*/ 514303 h 1115127"/>
                <a:gd name="connsiteX278" fmla="*/ 476217 w 1347806"/>
                <a:gd name="connsiteY278" fmla="*/ 466117 h 1115127"/>
                <a:gd name="connsiteX279" fmla="*/ 493181 w 1347806"/>
                <a:gd name="connsiteY279" fmla="*/ 439046 h 1115127"/>
                <a:gd name="connsiteX280" fmla="*/ 495528 w 1347806"/>
                <a:gd name="connsiteY280" fmla="*/ 426593 h 1115127"/>
                <a:gd name="connsiteX281" fmla="*/ 1335091 w 1347806"/>
                <a:gd name="connsiteY281" fmla="*/ 816597 h 1115127"/>
                <a:gd name="connsiteX282" fmla="*/ 1312351 w 1347806"/>
                <a:gd name="connsiteY282" fmla="*/ 847638 h 1115127"/>
                <a:gd name="connsiteX283" fmla="*/ 1295206 w 1347806"/>
                <a:gd name="connsiteY283" fmla="*/ 713005 h 1115127"/>
                <a:gd name="connsiteX284" fmla="*/ 1289792 w 1347806"/>
                <a:gd name="connsiteY284" fmla="*/ 649298 h 1115127"/>
                <a:gd name="connsiteX285" fmla="*/ 1281671 w 1347806"/>
                <a:gd name="connsiteY285" fmla="*/ 636123 h 1115127"/>
                <a:gd name="connsiteX286" fmla="*/ 1274272 w 1347806"/>
                <a:gd name="connsiteY286" fmla="*/ 650741 h 1115127"/>
                <a:gd name="connsiteX287" fmla="*/ 1290875 w 1347806"/>
                <a:gd name="connsiteY287" fmla="*/ 772922 h 1115127"/>
                <a:gd name="connsiteX288" fmla="*/ 1305855 w 1347806"/>
                <a:gd name="connsiteY288" fmla="*/ 1072869 h 1115127"/>
                <a:gd name="connsiteX289" fmla="*/ 1278964 w 1347806"/>
                <a:gd name="connsiteY289" fmla="*/ 1098497 h 1115127"/>
                <a:gd name="connsiteX290" fmla="*/ 1254780 w 1347806"/>
                <a:gd name="connsiteY290" fmla="*/ 1076118 h 1115127"/>
                <a:gd name="connsiteX291" fmla="*/ 1248103 w 1347806"/>
                <a:gd name="connsiteY291" fmla="*/ 1007177 h 1115127"/>
                <a:gd name="connsiteX292" fmla="*/ 1232221 w 1347806"/>
                <a:gd name="connsiteY292" fmla="*/ 839156 h 1115127"/>
                <a:gd name="connsiteX293" fmla="*/ 1195224 w 1347806"/>
                <a:gd name="connsiteY293" fmla="*/ 843668 h 1115127"/>
                <a:gd name="connsiteX294" fmla="*/ 1175372 w 1347806"/>
                <a:gd name="connsiteY294" fmla="*/ 904668 h 1115127"/>
                <a:gd name="connsiteX295" fmla="*/ 1151008 w 1347806"/>
                <a:gd name="connsiteY295" fmla="*/ 1052115 h 1115127"/>
                <a:gd name="connsiteX296" fmla="*/ 1146677 w 1347806"/>
                <a:gd name="connsiteY296" fmla="*/ 1075757 h 1115127"/>
                <a:gd name="connsiteX297" fmla="*/ 1125020 w 1347806"/>
                <a:gd name="connsiteY297" fmla="*/ 1094526 h 1115127"/>
                <a:gd name="connsiteX298" fmla="*/ 1111665 w 1347806"/>
                <a:gd name="connsiteY298" fmla="*/ 1095068 h 1115127"/>
                <a:gd name="connsiteX299" fmla="*/ 1085135 w 1347806"/>
                <a:gd name="connsiteY299" fmla="*/ 1069260 h 1115127"/>
                <a:gd name="connsiteX300" fmla="*/ 1102641 w 1347806"/>
                <a:gd name="connsiteY300" fmla="*/ 853955 h 1115127"/>
                <a:gd name="connsiteX301" fmla="*/ 1114733 w 1347806"/>
                <a:gd name="connsiteY301" fmla="*/ 683588 h 1115127"/>
                <a:gd name="connsiteX302" fmla="*/ 1115635 w 1347806"/>
                <a:gd name="connsiteY302" fmla="*/ 659585 h 1115127"/>
                <a:gd name="connsiteX303" fmla="*/ 1097588 w 1347806"/>
                <a:gd name="connsiteY303" fmla="*/ 611759 h 1115127"/>
                <a:gd name="connsiteX304" fmla="*/ 1042363 w 1347806"/>
                <a:gd name="connsiteY304" fmla="*/ 518635 h 1115127"/>
                <a:gd name="connsiteX305" fmla="*/ 1043265 w 1347806"/>
                <a:gd name="connsiteY305" fmla="*/ 495895 h 1115127"/>
                <a:gd name="connsiteX306" fmla="*/ 1123576 w 1347806"/>
                <a:gd name="connsiteY306" fmla="*/ 400605 h 1115127"/>
                <a:gd name="connsiteX307" fmla="*/ 1163461 w 1347806"/>
                <a:gd name="connsiteY307" fmla="*/ 393566 h 1115127"/>
                <a:gd name="connsiteX308" fmla="*/ 1171582 w 1347806"/>
                <a:gd name="connsiteY308" fmla="*/ 427135 h 1115127"/>
                <a:gd name="connsiteX309" fmla="*/ 1131698 w 1347806"/>
                <a:gd name="connsiteY309" fmla="*/ 484706 h 1115127"/>
                <a:gd name="connsiteX310" fmla="*/ 1125200 w 1347806"/>
                <a:gd name="connsiteY310" fmla="*/ 542457 h 1115127"/>
                <a:gd name="connsiteX311" fmla="*/ 1149745 w 1347806"/>
                <a:gd name="connsiteY311" fmla="*/ 579635 h 1115127"/>
                <a:gd name="connsiteX312" fmla="*/ 1170138 w 1347806"/>
                <a:gd name="connsiteY312" fmla="*/ 575123 h 1115127"/>
                <a:gd name="connsiteX313" fmla="*/ 1273008 w 1347806"/>
                <a:gd name="connsiteY313" fmla="*/ 570611 h 1115127"/>
                <a:gd name="connsiteX314" fmla="*/ 1293221 w 1347806"/>
                <a:gd name="connsiteY314" fmla="*/ 576206 h 1115127"/>
                <a:gd name="connsiteX315" fmla="*/ 1300440 w 1347806"/>
                <a:gd name="connsiteY315" fmla="*/ 590463 h 1115127"/>
                <a:gd name="connsiteX316" fmla="*/ 1335091 w 1347806"/>
                <a:gd name="connsiteY316" fmla="*/ 816597 h 1115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1347806" h="1115127">
                  <a:moveTo>
                    <a:pt x="1334189" y="650200"/>
                  </a:moveTo>
                  <a:cubicBezTo>
                    <a:pt x="1327151" y="617534"/>
                    <a:pt x="1323902" y="590463"/>
                    <a:pt x="1302606" y="562129"/>
                  </a:cubicBezTo>
                  <a:cubicBezTo>
                    <a:pt x="1297553" y="555451"/>
                    <a:pt x="1304772" y="543720"/>
                    <a:pt x="1307659" y="538667"/>
                  </a:cubicBezTo>
                  <a:cubicBezTo>
                    <a:pt x="1322639" y="513040"/>
                    <a:pt x="1326789" y="485067"/>
                    <a:pt x="1324443" y="456371"/>
                  </a:cubicBezTo>
                  <a:cubicBezTo>
                    <a:pt x="1319570" y="395191"/>
                    <a:pt x="1277701" y="355487"/>
                    <a:pt x="1223198" y="350794"/>
                  </a:cubicBezTo>
                  <a:cubicBezTo>
                    <a:pt x="1211106" y="349711"/>
                    <a:pt x="1209843" y="343936"/>
                    <a:pt x="1210204" y="333649"/>
                  </a:cubicBezTo>
                  <a:cubicBezTo>
                    <a:pt x="1211467" y="287448"/>
                    <a:pt x="1212911" y="154439"/>
                    <a:pt x="1213632" y="132240"/>
                  </a:cubicBezTo>
                  <a:cubicBezTo>
                    <a:pt x="1214896" y="97229"/>
                    <a:pt x="1202624" y="75030"/>
                    <a:pt x="1168334" y="69075"/>
                  </a:cubicBezTo>
                  <a:cubicBezTo>
                    <a:pt x="1164904" y="68533"/>
                    <a:pt x="1161295" y="68533"/>
                    <a:pt x="1157686" y="67811"/>
                  </a:cubicBezTo>
                  <a:cubicBezTo>
                    <a:pt x="1127005" y="61495"/>
                    <a:pt x="1095603" y="63300"/>
                    <a:pt x="1064561" y="62036"/>
                  </a:cubicBezTo>
                  <a:cubicBezTo>
                    <a:pt x="1052108" y="61675"/>
                    <a:pt x="1041822" y="58066"/>
                    <a:pt x="1037851" y="44711"/>
                  </a:cubicBezTo>
                  <a:cubicBezTo>
                    <a:pt x="1031715" y="24498"/>
                    <a:pt x="1015472" y="16015"/>
                    <a:pt x="997064" y="10421"/>
                  </a:cubicBezTo>
                  <a:cubicBezTo>
                    <a:pt x="982626" y="6089"/>
                    <a:pt x="968008" y="2119"/>
                    <a:pt x="952848" y="1217"/>
                  </a:cubicBezTo>
                  <a:cubicBezTo>
                    <a:pt x="867484" y="-3476"/>
                    <a:pt x="617528" y="7353"/>
                    <a:pt x="577643" y="1217"/>
                  </a:cubicBezTo>
                  <a:cubicBezTo>
                    <a:pt x="558513" y="-1671"/>
                    <a:pt x="540646" y="5367"/>
                    <a:pt x="534149" y="24317"/>
                  </a:cubicBezTo>
                  <a:cubicBezTo>
                    <a:pt x="528735" y="40018"/>
                    <a:pt x="519350" y="41101"/>
                    <a:pt x="506356" y="41462"/>
                  </a:cubicBezTo>
                  <a:cubicBezTo>
                    <a:pt x="454921" y="43086"/>
                    <a:pt x="403306" y="45072"/>
                    <a:pt x="351871" y="47237"/>
                  </a:cubicBezTo>
                  <a:cubicBezTo>
                    <a:pt x="326243" y="48320"/>
                    <a:pt x="322995" y="51027"/>
                    <a:pt x="322634" y="76835"/>
                  </a:cubicBezTo>
                  <a:cubicBezTo>
                    <a:pt x="322453" y="96326"/>
                    <a:pt x="324258" y="115817"/>
                    <a:pt x="324439" y="135489"/>
                  </a:cubicBezTo>
                  <a:cubicBezTo>
                    <a:pt x="324980" y="194143"/>
                    <a:pt x="325341" y="252797"/>
                    <a:pt x="325341" y="311451"/>
                  </a:cubicBezTo>
                  <a:cubicBezTo>
                    <a:pt x="325522" y="394288"/>
                    <a:pt x="332560" y="509792"/>
                    <a:pt x="340681" y="592088"/>
                  </a:cubicBezTo>
                  <a:cubicBezTo>
                    <a:pt x="340681" y="592088"/>
                    <a:pt x="333462" y="606706"/>
                    <a:pt x="313249" y="624753"/>
                  </a:cubicBezTo>
                  <a:cubicBezTo>
                    <a:pt x="296465" y="639733"/>
                    <a:pt x="295563" y="641176"/>
                    <a:pt x="280583" y="622588"/>
                  </a:cubicBezTo>
                  <a:cubicBezTo>
                    <a:pt x="260010" y="597141"/>
                    <a:pt x="247016" y="563934"/>
                    <a:pt x="214891" y="545886"/>
                  </a:cubicBezTo>
                  <a:cubicBezTo>
                    <a:pt x="242142" y="538667"/>
                    <a:pt x="267409" y="491925"/>
                    <a:pt x="271921" y="463771"/>
                  </a:cubicBezTo>
                  <a:cubicBezTo>
                    <a:pt x="277515" y="429481"/>
                    <a:pt x="257483" y="378407"/>
                    <a:pt x="221749" y="356389"/>
                  </a:cubicBezTo>
                  <a:cubicBezTo>
                    <a:pt x="175909" y="328235"/>
                    <a:pt x="102095" y="340146"/>
                    <a:pt x="71595" y="374256"/>
                  </a:cubicBezTo>
                  <a:cubicBezTo>
                    <a:pt x="28281" y="422803"/>
                    <a:pt x="30627" y="497519"/>
                    <a:pt x="82785" y="537584"/>
                  </a:cubicBezTo>
                  <a:cubicBezTo>
                    <a:pt x="86213" y="540291"/>
                    <a:pt x="89462" y="543360"/>
                    <a:pt x="95056" y="548232"/>
                  </a:cubicBezTo>
                  <a:cubicBezTo>
                    <a:pt x="67985" y="560865"/>
                    <a:pt x="55352" y="582883"/>
                    <a:pt x="45246" y="608691"/>
                  </a:cubicBezTo>
                  <a:cubicBezTo>
                    <a:pt x="20160" y="673301"/>
                    <a:pt x="11678" y="741159"/>
                    <a:pt x="488" y="808476"/>
                  </a:cubicBezTo>
                  <a:cubicBezTo>
                    <a:pt x="-595" y="814611"/>
                    <a:pt x="488" y="820928"/>
                    <a:pt x="308" y="827064"/>
                  </a:cubicBezTo>
                  <a:cubicBezTo>
                    <a:pt x="-595" y="843848"/>
                    <a:pt x="8790" y="853052"/>
                    <a:pt x="23048" y="859369"/>
                  </a:cubicBezTo>
                  <a:cubicBezTo>
                    <a:pt x="30988" y="862978"/>
                    <a:pt x="42178" y="860813"/>
                    <a:pt x="46509" y="869656"/>
                  </a:cubicBezTo>
                  <a:cubicBezTo>
                    <a:pt x="50840" y="878499"/>
                    <a:pt x="47953" y="888967"/>
                    <a:pt x="47592" y="898712"/>
                  </a:cubicBezTo>
                  <a:cubicBezTo>
                    <a:pt x="47411" y="905751"/>
                    <a:pt x="46328" y="912789"/>
                    <a:pt x="45426" y="919828"/>
                  </a:cubicBezTo>
                  <a:cubicBezTo>
                    <a:pt x="39290" y="968375"/>
                    <a:pt x="34237" y="1018727"/>
                    <a:pt x="33695" y="1067636"/>
                  </a:cubicBezTo>
                  <a:cubicBezTo>
                    <a:pt x="33334" y="1101926"/>
                    <a:pt x="59142" y="1109325"/>
                    <a:pt x="92711" y="1106798"/>
                  </a:cubicBezTo>
                  <a:cubicBezTo>
                    <a:pt x="115089" y="1102648"/>
                    <a:pt x="117977" y="1096872"/>
                    <a:pt x="121406" y="1074855"/>
                  </a:cubicBezTo>
                  <a:cubicBezTo>
                    <a:pt x="125015" y="1051213"/>
                    <a:pt x="127542" y="1027210"/>
                    <a:pt x="130069" y="1003387"/>
                  </a:cubicBezTo>
                  <a:cubicBezTo>
                    <a:pt x="134039" y="967112"/>
                    <a:pt x="137829" y="930837"/>
                    <a:pt x="141619" y="894742"/>
                  </a:cubicBezTo>
                  <a:cubicBezTo>
                    <a:pt x="142521" y="885538"/>
                    <a:pt x="143423" y="875431"/>
                    <a:pt x="151545" y="870017"/>
                  </a:cubicBezTo>
                  <a:cubicBezTo>
                    <a:pt x="160929" y="863881"/>
                    <a:pt x="171577" y="868032"/>
                    <a:pt x="175367" y="878680"/>
                  </a:cubicBezTo>
                  <a:cubicBezTo>
                    <a:pt x="180781" y="894020"/>
                    <a:pt x="177353" y="1021976"/>
                    <a:pt x="182767" y="1069982"/>
                  </a:cubicBezTo>
                  <a:cubicBezTo>
                    <a:pt x="186557" y="1103550"/>
                    <a:pt x="194137" y="1112213"/>
                    <a:pt x="226983" y="1110227"/>
                  </a:cubicBezTo>
                  <a:cubicBezTo>
                    <a:pt x="232216" y="1109867"/>
                    <a:pt x="237631" y="1108784"/>
                    <a:pt x="242865" y="1108603"/>
                  </a:cubicBezTo>
                  <a:cubicBezTo>
                    <a:pt x="257663" y="1107701"/>
                    <a:pt x="266146" y="1099941"/>
                    <a:pt x="267589" y="1085683"/>
                  </a:cubicBezTo>
                  <a:cubicBezTo>
                    <a:pt x="269755" y="1065470"/>
                    <a:pt x="264702" y="971624"/>
                    <a:pt x="262717" y="945094"/>
                  </a:cubicBezTo>
                  <a:cubicBezTo>
                    <a:pt x="257302" y="874168"/>
                    <a:pt x="260551" y="802881"/>
                    <a:pt x="253693" y="732135"/>
                  </a:cubicBezTo>
                  <a:cubicBezTo>
                    <a:pt x="253332" y="729248"/>
                    <a:pt x="254776" y="727082"/>
                    <a:pt x="259287" y="724375"/>
                  </a:cubicBezTo>
                  <a:cubicBezTo>
                    <a:pt x="272462" y="733398"/>
                    <a:pt x="285095" y="745851"/>
                    <a:pt x="305128" y="743324"/>
                  </a:cubicBezTo>
                  <a:cubicBezTo>
                    <a:pt x="325522" y="740617"/>
                    <a:pt x="334726" y="722931"/>
                    <a:pt x="349705" y="712644"/>
                  </a:cubicBezTo>
                  <a:cubicBezTo>
                    <a:pt x="351510" y="716434"/>
                    <a:pt x="352773" y="717878"/>
                    <a:pt x="352954" y="719321"/>
                  </a:cubicBezTo>
                  <a:cubicBezTo>
                    <a:pt x="358548" y="799091"/>
                    <a:pt x="363782" y="879041"/>
                    <a:pt x="369376" y="958810"/>
                  </a:cubicBezTo>
                  <a:cubicBezTo>
                    <a:pt x="371903" y="995085"/>
                    <a:pt x="375874" y="1031361"/>
                    <a:pt x="378581" y="1067816"/>
                  </a:cubicBezTo>
                  <a:cubicBezTo>
                    <a:pt x="380025" y="1087668"/>
                    <a:pt x="390853" y="1097955"/>
                    <a:pt x="409442" y="1102648"/>
                  </a:cubicBezTo>
                  <a:cubicBezTo>
                    <a:pt x="427669" y="1107159"/>
                    <a:pt x="445897" y="1109686"/>
                    <a:pt x="464847" y="1110408"/>
                  </a:cubicBezTo>
                  <a:cubicBezTo>
                    <a:pt x="492460" y="1111310"/>
                    <a:pt x="657413" y="1107520"/>
                    <a:pt x="712457" y="1106076"/>
                  </a:cubicBezTo>
                  <a:cubicBezTo>
                    <a:pt x="784466" y="1104091"/>
                    <a:pt x="1037310" y="1106979"/>
                    <a:pt x="1091813" y="1110949"/>
                  </a:cubicBezTo>
                  <a:cubicBezTo>
                    <a:pt x="1142165" y="1114739"/>
                    <a:pt x="1158227" y="1118890"/>
                    <a:pt x="1166348" y="1049769"/>
                  </a:cubicBezTo>
                  <a:cubicBezTo>
                    <a:pt x="1172846" y="994183"/>
                    <a:pt x="1183674" y="939138"/>
                    <a:pt x="1196127" y="884455"/>
                  </a:cubicBezTo>
                  <a:cubicBezTo>
                    <a:pt x="1199194" y="871280"/>
                    <a:pt x="1200458" y="859549"/>
                    <a:pt x="1211828" y="849804"/>
                  </a:cubicBezTo>
                  <a:cubicBezTo>
                    <a:pt x="1225183" y="843668"/>
                    <a:pt x="1228612" y="877236"/>
                    <a:pt x="1229695" y="892215"/>
                  </a:cubicBezTo>
                  <a:cubicBezTo>
                    <a:pt x="1234387" y="954298"/>
                    <a:pt x="1231680" y="1016562"/>
                    <a:pt x="1234748" y="1078825"/>
                  </a:cubicBezTo>
                  <a:cubicBezTo>
                    <a:pt x="1236372" y="1112754"/>
                    <a:pt x="1256405" y="1115461"/>
                    <a:pt x="1284919" y="1115100"/>
                  </a:cubicBezTo>
                  <a:cubicBezTo>
                    <a:pt x="1291056" y="1115100"/>
                    <a:pt x="1316322" y="1112213"/>
                    <a:pt x="1320293" y="1087127"/>
                  </a:cubicBezTo>
                  <a:cubicBezTo>
                    <a:pt x="1323721" y="1019630"/>
                    <a:pt x="1319932" y="959351"/>
                    <a:pt x="1316683" y="898171"/>
                  </a:cubicBezTo>
                  <a:cubicBezTo>
                    <a:pt x="1315961" y="883733"/>
                    <a:pt x="1313074" y="862618"/>
                    <a:pt x="1329677" y="854316"/>
                  </a:cubicBezTo>
                  <a:cubicBezTo>
                    <a:pt x="1352236" y="845473"/>
                    <a:pt x="1347364" y="808476"/>
                    <a:pt x="1347364" y="790609"/>
                  </a:cubicBezTo>
                  <a:cubicBezTo>
                    <a:pt x="1347724" y="743505"/>
                    <a:pt x="1344115" y="696401"/>
                    <a:pt x="1334189" y="650200"/>
                  </a:cubicBezTo>
                  <a:close/>
                  <a:moveTo>
                    <a:pt x="1277701" y="392664"/>
                  </a:moveTo>
                  <a:cubicBezTo>
                    <a:pt x="1307659" y="419735"/>
                    <a:pt x="1314337" y="454566"/>
                    <a:pt x="1306757" y="492647"/>
                  </a:cubicBezTo>
                  <a:cubicBezTo>
                    <a:pt x="1292319" y="565558"/>
                    <a:pt x="1217062" y="584327"/>
                    <a:pt x="1165627" y="556354"/>
                  </a:cubicBezTo>
                  <a:cubicBezTo>
                    <a:pt x="1135307" y="539931"/>
                    <a:pt x="1131878" y="507626"/>
                    <a:pt x="1152271" y="478930"/>
                  </a:cubicBezTo>
                  <a:cubicBezTo>
                    <a:pt x="1160573" y="467380"/>
                    <a:pt x="1170138" y="455469"/>
                    <a:pt x="1177899" y="443558"/>
                  </a:cubicBezTo>
                  <a:cubicBezTo>
                    <a:pt x="1196487" y="415043"/>
                    <a:pt x="1191795" y="391581"/>
                    <a:pt x="1163100" y="377143"/>
                  </a:cubicBezTo>
                  <a:cubicBezTo>
                    <a:pt x="1203887" y="364691"/>
                    <a:pt x="1246659" y="364871"/>
                    <a:pt x="1277701" y="392664"/>
                  </a:cubicBezTo>
                  <a:close/>
                  <a:moveTo>
                    <a:pt x="1004824" y="47057"/>
                  </a:moveTo>
                  <a:cubicBezTo>
                    <a:pt x="1009336" y="42545"/>
                    <a:pt x="1014209" y="42365"/>
                    <a:pt x="1018721" y="46515"/>
                  </a:cubicBezTo>
                  <a:cubicBezTo>
                    <a:pt x="1021248" y="48681"/>
                    <a:pt x="1022511" y="52110"/>
                    <a:pt x="1024316" y="54456"/>
                  </a:cubicBezTo>
                  <a:cubicBezTo>
                    <a:pt x="1021609" y="58427"/>
                    <a:pt x="1018360" y="59510"/>
                    <a:pt x="1014931" y="60051"/>
                  </a:cubicBezTo>
                  <a:cubicBezTo>
                    <a:pt x="1010058" y="60592"/>
                    <a:pt x="1004283" y="63841"/>
                    <a:pt x="1001756" y="56442"/>
                  </a:cubicBezTo>
                  <a:cubicBezTo>
                    <a:pt x="1000493" y="52832"/>
                    <a:pt x="1002117" y="49764"/>
                    <a:pt x="1004824" y="47057"/>
                  </a:cubicBezTo>
                  <a:close/>
                  <a:moveTo>
                    <a:pt x="548407" y="44350"/>
                  </a:moveTo>
                  <a:cubicBezTo>
                    <a:pt x="550211" y="24859"/>
                    <a:pt x="554723" y="16557"/>
                    <a:pt x="577102" y="15835"/>
                  </a:cubicBezTo>
                  <a:cubicBezTo>
                    <a:pt x="617889" y="14391"/>
                    <a:pt x="660481" y="17279"/>
                    <a:pt x="701268" y="15835"/>
                  </a:cubicBezTo>
                  <a:cubicBezTo>
                    <a:pt x="771472" y="13308"/>
                    <a:pt x="841676" y="14211"/>
                    <a:pt x="912061" y="14933"/>
                  </a:cubicBezTo>
                  <a:cubicBezTo>
                    <a:pt x="939493" y="15294"/>
                    <a:pt x="967106" y="15655"/>
                    <a:pt x="997605" y="30634"/>
                  </a:cubicBezTo>
                  <a:cubicBezTo>
                    <a:pt x="986416" y="42545"/>
                    <a:pt x="979558" y="55539"/>
                    <a:pt x="974866" y="68894"/>
                  </a:cubicBezTo>
                  <a:cubicBezTo>
                    <a:pt x="974505" y="69977"/>
                    <a:pt x="974144" y="71240"/>
                    <a:pt x="973783" y="72323"/>
                  </a:cubicBezTo>
                  <a:cubicBezTo>
                    <a:pt x="973602" y="72684"/>
                    <a:pt x="973602" y="72865"/>
                    <a:pt x="973422" y="73226"/>
                  </a:cubicBezTo>
                  <a:cubicBezTo>
                    <a:pt x="973242" y="74128"/>
                    <a:pt x="972881" y="74850"/>
                    <a:pt x="972700" y="75752"/>
                  </a:cubicBezTo>
                  <a:cubicBezTo>
                    <a:pt x="972520" y="76113"/>
                    <a:pt x="972520" y="76474"/>
                    <a:pt x="972339" y="76835"/>
                  </a:cubicBezTo>
                  <a:cubicBezTo>
                    <a:pt x="972158" y="77557"/>
                    <a:pt x="971798" y="78459"/>
                    <a:pt x="971617" y="79181"/>
                  </a:cubicBezTo>
                  <a:cubicBezTo>
                    <a:pt x="971437" y="79542"/>
                    <a:pt x="971437" y="79903"/>
                    <a:pt x="971256" y="80264"/>
                  </a:cubicBezTo>
                  <a:cubicBezTo>
                    <a:pt x="971076" y="81167"/>
                    <a:pt x="970895" y="81888"/>
                    <a:pt x="970534" y="82791"/>
                  </a:cubicBezTo>
                  <a:cubicBezTo>
                    <a:pt x="970534" y="83152"/>
                    <a:pt x="970354" y="83513"/>
                    <a:pt x="970354" y="83693"/>
                  </a:cubicBezTo>
                  <a:cubicBezTo>
                    <a:pt x="969993" y="84776"/>
                    <a:pt x="969813" y="86039"/>
                    <a:pt x="969632" y="87122"/>
                  </a:cubicBezTo>
                  <a:cubicBezTo>
                    <a:pt x="969632" y="87122"/>
                    <a:pt x="969632" y="87122"/>
                    <a:pt x="969632" y="87302"/>
                  </a:cubicBezTo>
                  <a:cubicBezTo>
                    <a:pt x="969271" y="88566"/>
                    <a:pt x="969091" y="89649"/>
                    <a:pt x="968910" y="90912"/>
                  </a:cubicBezTo>
                  <a:cubicBezTo>
                    <a:pt x="968910" y="91093"/>
                    <a:pt x="968730" y="91453"/>
                    <a:pt x="968730" y="91634"/>
                  </a:cubicBezTo>
                  <a:cubicBezTo>
                    <a:pt x="968549" y="92536"/>
                    <a:pt x="968369" y="93439"/>
                    <a:pt x="968188" y="94341"/>
                  </a:cubicBezTo>
                  <a:cubicBezTo>
                    <a:pt x="968188" y="94702"/>
                    <a:pt x="968008" y="95063"/>
                    <a:pt x="968008" y="95424"/>
                  </a:cubicBezTo>
                  <a:cubicBezTo>
                    <a:pt x="967827" y="96326"/>
                    <a:pt x="967647" y="97048"/>
                    <a:pt x="967466" y="97950"/>
                  </a:cubicBezTo>
                  <a:cubicBezTo>
                    <a:pt x="967466" y="98312"/>
                    <a:pt x="967286" y="98672"/>
                    <a:pt x="967286" y="99033"/>
                  </a:cubicBezTo>
                  <a:cubicBezTo>
                    <a:pt x="967106" y="99936"/>
                    <a:pt x="966925" y="100658"/>
                    <a:pt x="966744" y="101560"/>
                  </a:cubicBezTo>
                  <a:cubicBezTo>
                    <a:pt x="966744" y="101921"/>
                    <a:pt x="966564" y="102282"/>
                    <a:pt x="966564" y="102643"/>
                  </a:cubicBezTo>
                  <a:cubicBezTo>
                    <a:pt x="966383" y="103726"/>
                    <a:pt x="966203" y="104809"/>
                    <a:pt x="966023" y="105891"/>
                  </a:cubicBezTo>
                  <a:cubicBezTo>
                    <a:pt x="966023" y="105891"/>
                    <a:pt x="966023" y="106072"/>
                    <a:pt x="966023" y="106072"/>
                  </a:cubicBezTo>
                  <a:cubicBezTo>
                    <a:pt x="965662" y="107516"/>
                    <a:pt x="965481" y="109140"/>
                    <a:pt x="965120" y="110584"/>
                  </a:cubicBezTo>
                  <a:cubicBezTo>
                    <a:pt x="964940" y="111306"/>
                    <a:pt x="964759" y="112208"/>
                    <a:pt x="964759" y="112930"/>
                  </a:cubicBezTo>
                  <a:cubicBezTo>
                    <a:pt x="964759" y="113291"/>
                    <a:pt x="964579" y="113832"/>
                    <a:pt x="964579" y="114193"/>
                  </a:cubicBezTo>
                  <a:cubicBezTo>
                    <a:pt x="964398" y="114915"/>
                    <a:pt x="964218" y="115637"/>
                    <a:pt x="964218" y="116359"/>
                  </a:cubicBezTo>
                  <a:cubicBezTo>
                    <a:pt x="964218" y="116900"/>
                    <a:pt x="964037" y="117261"/>
                    <a:pt x="964037" y="117803"/>
                  </a:cubicBezTo>
                  <a:cubicBezTo>
                    <a:pt x="963857" y="118525"/>
                    <a:pt x="963676" y="119246"/>
                    <a:pt x="963676" y="119968"/>
                  </a:cubicBezTo>
                  <a:cubicBezTo>
                    <a:pt x="963676" y="120510"/>
                    <a:pt x="963496" y="120871"/>
                    <a:pt x="963496" y="121412"/>
                  </a:cubicBezTo>
                  <a:cubicBezTo>
                    <a:pt x="963315" y="122134"/>
                    <a:pt x="963135" y="123036"/>
                    <a:pt x="962955" y="123758"/>
                  </a:cubicBezTo>
                  <a:cubicBezTo>
                    <a:pt x="962955" y="124119"/>
                    <a:pt x="962774" y="124480"/>
                    <a:pt x="962774" y="124841"/>
                  </a:cubicBezTo>
                  <a:cubicBezTo>
                    <a:pt x="962594" y="125924"/>
                    <a:pt x="962232" y="127187"/>
                    <a:pt x="962052" y="128270"/>
                  </a:cubicBezTo>
                  <a:cubicBezTo>
                    <a:pt x="960247" y="136572"/>
                    <a:pt x="956097" y="140723"/>
                    <a:pt x="947614" y="140723"/>
                  </a:cubicBezTo>
                  <a:cubicBezTo>
                    <a:pt x="941478" y="140723"/>
                    <a:pt x="935161" y="141084"/>
                    <a:pt x="929025" y="140723"/>
                  </a:cubicBezTo>
                  <a:cubicBezTo>
                    <a:pt x="842940" y="136030"/>
                    <a:pt x="756854" y="137113"/>
                    <a:pt x="670767" y="141806"/>
                  </a:cubicBezTo>
                  <a:cubicBezTo>
                    <a:pt x="637921" y="143610"/>
                    <a:pt x="605075" y="143249"/>
                    <a:pt x="572229" y="144874"/>
                  </a:cubicBezTo>
                  <a:cubicBezTo>
                    <a:pt x="559776" y="145415"/>
                    <a:pt x="553099" y="140001"/>
                    <a:pt x="552377" y="128811"/>
                  </a:cubicBezTo>
                  <a:cubicBezTo>
                    <a:pt x="552016" y="123939"/>
                    <a:pt x="551655" y="119066"/>
                    <a:pt x="551114" y="114193"/>
                  </a:cubicBezTo>
                  <a:cubicBezTo>
                    <a:pt x="548587" y="91453"/>
                    <a:pt x="546241" y="67992"/>
                    <a:pt x="548407" y="44350"/>
                  </a:cubicBezTo>
                  <a:close/>
                  <a:moveTo>
                    <a:pt x="62030" y="425330"/>
                  </a:moveTo>
                  <a:cubicBezTo>
                    <a:pt x="82062" y="370285"/>
                    <a:pt x="128444" y="352960"/>
                    <a:pt x="176631" y="358555"/>
                  </a:cubicBezTo>
                  <a:cubicBezTo>
                    <a:pt x="247557" y="366856"/>
                    <a:pt x="274267" y="439948"/>
                    <a:pt x="251347" y="482721"/>
                  </a:cubicBezTo>
                  <a:cubicBezTo>
                    <a:pt x="229871" y="525493"/>
                    <a:pt x="213808" y="544623"/>
                    <a:pt x="156237" y="544442"/>
                  </a:cubicBezTo>
                  <a:cubicBezTo>
                    <a:pt x="118699" y="547150"/>
                    <a:pt x="31891" y="502573"/>
                    <a:pt x="62030" y="425330"/>
                  </a:cubicBezTo>
                  <a:close/>
                  <a:moveTo>
                    <a:pt x="332921" y="705425"/>
                  </a:moveTo>
                  <a:cubicBezTo>
                    <a:pt x="309820" y="729608"/>
                    <a:pt x="298631" y="730330"/>
                    <a:pt x="271018" y="711741"/>
                  </a:cubicBezTo>
                  <a:cubicBezTo>
                    <a:pt x="258566" y="703259"/>
                    <a:pt x="246293" y="694416"/>
                    <a:pt x="233841" y="685934"/>
                  </a:cubicBezTo>
                  <a:cubicBezTo>
                    <a:pt x="230231" y="683407"/>
                    <a:pt x="225720" y="681242"/>
                    <a:pt x="222110" y="685753"/>
                  </a:cubicBezTo>
                  <a:cubicBezTo>
                    <a:pt x="219403" y="689002"/>
                    <a:pt x="220666" y="692611"/>
                    <a:pt x="223193" y="695318"/>
                  </a:cubicBezTo>
                  <a:cubicBezTo>
                    <a:pt x="242142" y="717697"/>
                    <a:pt x="240157" y="745310"/>
                    <a:pt x="241421" y="771478"/>
                  </a:cubicBezTo>
                  <a:cubicBezTo>
                    <a:pt x="244489" y="834644"/>
                    <a:pt x="251888" y="1014035"/>
                    <a:pt x="253693" y="1040565"/>
                  </a:cubicBezTo>
                  <a:cubicBezTo>
                    <a:pt x="254235" y="1049408"/>
                    <a:pt x="254054" y="1058432"/>
                    <a:pt x="253512" y="1067275"/>
                  </a:cubicBezTo>
                  <a:cubicBezTo>
                    <a:pt x="252068" y="1091639"/>
                    <a:pt x="250625" y="1093263"/>
                    <a:pt x="230773" y="1094707"/>
                  </a:cubicBezTo>
                  <a:cubicBezTo>
                    <a:pt x="208214" y="1096331"/>
                    <a:pt x="202077" y="1092000"/>
                    <a:pt x="198107" y="1069801"/>
                  </a:cubicBezTo>
                  <a:cubicBezTo>
                    <a:pt x="193776" y="1014216"/>
                    <a:pt x="195400" y="889508"/>
                    <a:pt x="188903" y="870558"/>
                  </a:cubicBezTo>
                  <a:cubicBezTo>
                    <a:pt x="185474" y="860632"/>
                    <a:pt x="176811" y="848901"/>
                    <a:pt x="162193" y="848901"/>
                  </a:cubicBezTo>
                  <a:cubicBezTo>
                    <a:pt x="145048" y="848901"/>
                    <a:pt x="133678" y="859008"/>
                    <a:pt x="129888" y="871280"/>
                  </a:cubicBezTo>
                  <a:cubicBezTo>
                    <a:pt x="128264" y="876334"/>
                    <a:pt x="128264" y="881748"/>
                    <a:pt x="127722" y="887162"/>
                  </a:cubicBezTo>
                  <a:cubicBezTo>
                    <a:pt x="121586" y="944733"/>
                    <a:pt x="115450" y="1002124"/>
                    <a:pt x="108953" y="1059514"/>
                  </a:cubicBezTo>
                  <a:cubicBezTo>
                    <a:pt x="107870" y="1068719"/>
                    <a:pt x="108953" y="1092180"/>
                    <a:pt x="84950" y="1092180"/>
                  </a:cubicBezTo>
                  <a:cubicBezTo>
                    <a:pt x="49036" y="1092180"/>
                    <a:pt x="51021" y="1079186"/>
                    <a:pt x="51021" y="1072869"/>
                  </a:cubicBezTo>
                  <a:cubicBezTo>
                    <a:pt x="50660" y="1058612"/>
                    <a:pt x="50479" y="1044355"/>
                    <a:pt x="51382" y="1030097"/>
                  </a:cubicBezTo>
                  <a:cubicBezTo>
                    <a:pt x="53367" y="1001763"/>
                    <a:pt x="55894" y="973428"/>
                    <a:pt x="58962" y="945094"/>
                  </a:cubicBezTo>
                  <a:cubicBezTo>
                    <a:pt x="62752" y="909721"/>
                    <a:pt x="64737" y="874168"/>
                    <a:pt x="65640" y="838615"/>
                  </a:cubicBezTo>
                  <a:cubicBezTo>
                    <a:pt x="67083" y="780863"/>
                    <a:pt x="70332" y="723111"/>
                    <a:pt x="81341" y="666262"/>
                  </a:cubicBezTo>
                  <a:cubicBezTo>
                    <a:pt x="82604" y="659946"/>
                    <a:pt x="83506" y="652907"/>
                    <a:pt x="75024" y="651463"/>
                  </a:cubicBezTo>
                  <a:cubicBezTo>
                    <a:pt x="66542" y="650020"/>
                    <a:pt x="55894" y="705244"/>
                    <a:pt x="55172" y="726721"/>
                  </a:cubicBezTo>
                  <a:cubicBezTo>
                    <a:pt x="53728" y="766605"/>
                    <a:pt x="52284" y="806490"/>
                    <a:pt x="48133" y="846194"/>
                  </a:cubicBezTo>
                  <a:cubicBezTo>
                    <a:pt x="22326" y="845112"/>
                    <a:pt x="18716" y="841863"/>
                    <a:pt x="18897" y="819484"/>
                  </a:cubicBezTo>
                  <a:cubicBezTo>
                    <a:pt x="19438" y="779239"/>
                    <a:pt x="29183" y="740076"/>
                    <a:pt x="36402" y="700913"/>
                  </a:cubicBezTo>
                  <a:cubicBezTo>
                    <a:pt x="41817" y="672218"/>
                    <a:pt x="49938" y="643883"/>
                    <a:pt x="60225" y="616271"/>
                  </a:cubicBezTo>
                  <a:cubicBezTo>
                    <a:pt x="64015" y="606164"/>
                    <a:pt x="67805" y="596238"/>
                    <a:pt x="74302" y="587756"/>
                  </a:cubicBezTo>
                  <a:cubicBezTo>
                    <a:pt x="89823" y="567543"/>
                    <a:pt x="106607" y="549857"/>
                    <a:pt x="136385" y="556534"/>
                  </a:cubicBezTo>
                  <a:cubicBezTo>
                    <a:pt x="144867" y="558519"/>
                    <a:pt x="154252" y="557978"/>
                    <a:pt x="162915" y="556534"/>
                  </a:cubicBezTo>
                  <a:cubicBezTo>
                    <a:pt x="202258" y="550037"/>
                    <a:pt x="226622" y="571513"/>
                    <a:pt x="247016" y="600750"/>
                  </a:cubicBezTo>
                  <a:cubicBezTo>
                    <a:pt x="256761" y="614647"/>
                    <a:pt x="265243" y="629265"/>
                    <a:pt x="275169" y="642801"/>
                  </a:cubicBezTo>
                  <a:cubicBezTo>
                    <a:pt x="287802" y="659946"/>
                    <a:pt x="299714" y="661209"/>
                    <a:pt x="315054" y="646230"/>
                  </a:cubicBezTo>
                  <a:cubicBezTo>
                    <a:pt x="330936" y="630709"/>
                    <a:pt x="345374" y="613744"/>
                    <a:pt x="360714" y="597682"/>
                  </a:cubicBezTo>
                  <a:cubicBezTo>
                    <a:pt x="369196" y="588658"/>
                    <a:pt x="380566" y="579093"/>
                    <a:pt x="395545" y="588658"/>
                  </a:cubicBezTo>
                  <a:cubicBezTo>
                    <a:pt x="406554" y="595697"/>
                    <a:pt x="406915" y="610496"/>
                    <a:pt x="398794" y="625114"/>
                  </a:cubicBezTo>
                  <a:cubicBezTo>
                    <a:pt x="392477" y="636664"/>
                    <a:pt x="384176" y="647493"/>
                    <a:pt x="375693" y="657780"/>
                  </a:cubicBezTo>
                  <a:cubicBezTo>
                    <a:pt x="361797" y="674023"/>
                    <a:pt x="347720" y="690085"/>
                    <a:pt x="332921" y="705425"/>
                  </a:cubicBezTo>
                  <a:close/>
                  <a:moveTo>
                    <a:pt x="1071058" y="1080810"/>
                  </a:moveTo>
                  <a:cubicBezTo>
                    <a:pt x="1069795" y="1090917"/>
                    <a:pt x="1062937" y="1089653"/>
                    <a:pt x="1052289" y="1089112"/>
                  </a:cubicBezTo>
                  <a:cubicBezTo>
                    <a:pt x="961691" y="1085142"/>
                    <a:pt x="515921" y="1095068"/>
                    <a:pt x="479465" y="1094887"/>
                  </a:cubicBezTo>
                  <a:cubicBezTo>
                    <a:pt x="460696" y="1094887"/>
                    <a:pt x="442107" y="1093082"/>
                    <a:pt x="423880" y="1089293"/>
                  </a:cubicBezTo>
                  <a:cubicBezTo>
                    <a:pt x="401321" y="1084600"/>
                    <a:pt x="397530" y="1080991"/>
                    <a:pt x="394643" y="1058071"/>
                  </a:cubicBezTo>
                  <a:cubicBezTo>
                    <a:pt x="394282" y="1055003"/>
                    <a:pt x="393921" y="1052115"/>
                    <a:pt x="393560" y="1049047"/>
                  </a:cubicBezTo>
                  <a:cubicBezTo>
                    <a:pt x="393379" y="1048144"/>
                    <a:pt x="393379" y="1047242"/>
                    <a:pt x="393199" y="1046340"/>
                  </a:cubicBezTo>
                  <a:cubicBezTo>
                    <a:pt x="393019" y="1044174"/>
                    <a:pt x="392658" y="1042008"/>
                    <a:pt x="392477" y="1039843"/>
                  </a:cubicBezTo>
                  <a:cubicBezTo>
                    <a:pt x="392297" y="1038940"/>
                    <a:pt x="392297" y="1037858"/>
                    <a:pt x="392116" y="1036955"/>
                  </a:cubicBezTo>
                  <a:cubicBezTo>
                    <a:pt x="391936" y="1034789"/>
                    <a:pt x="391755" y="1032624"/>
                    <a:pt x="391395" y="1030639"/>
                  </a:cubicBezTo>
                  <a:cubicBezTo>
                    <a:pt x="391395" y="1029917"/>
                    <a:pt x="391214" y="1029014"/>
                    <a:pt x="391214" y="1028292"/>
                  </a:cubicBezTo>
                  <a:cubicBezTo>
                    <a:pt x="391033" y="1025946"/>
                    <a:pt x="390853" y="1023600"/>
                    <a:pt x="390492" y="1021254"/>
                  </a:cubicBezTo>
                  <a:cubicBezTo>
                    <a:pt x="390492" y="1020893"/>
                    <a:pt x="390492" y="1020351"/>
                    <a:pt x="390311" y="1019991"/>
                  </a:cubicBezTo>
                  <a:cubicBezTo>
                    <a:pt x="389409" y="1009343"/>
                    <a:pt x="388507" y="998514"/>
                    <a:pt x="387604" y="987866"/>
                  </a:cubicBezTo>
                  <a:cubicBezTo>
                    <a:pt x="387424" y="986603"/>
                    <a:pt x="387424" y="985159"/>
                    <a:pt x="387244" y="983896"/>
                  </a:cubicBezTo>
                  <a:cubicBezTo>
                    <a:pt x="379302" y="894381"/>
                    <a:pt x="374250" y="804685"/>
                    <a:pt x="369376" y="714990"/>
                  </a:cubicBezTo>
                  <a:cubicBezTo>
                    <a:pt x="368474" y="697123"/>
                    <a:pt x="371723" y="682685"/>
                    <a:pt x="385619" y="669691"/>
                  </a:cubicBezTo>
                  <a:cubicBezTo>
                    <a:pt x="395726" y="660126"/>
                    <a:pt x="402945" y="647132"/>
                    <a:pt x="410164" y="634860"/>
                  </a:cubicBezTo>
                  <a:cubicBezTo>
                    <a:pt x="418646" y="620422"/>
                    <a:pt x="422797" y="602555"/>
                    <a:pt x="415758" y="588658"/>
                  </a:cubicBezTo>
                  <a:cubicBezTo>
                    <a:pt x="407276" y="572235"/>
                    <a:pt x="409803" y="568987"/>
                    <a:pt x="417383" y="557076"/>
                  </a:cubicBezTo>
                  <a:cubicBezTo>
                    <a:pt x="427850" y="540833"/>
                    <a:pt x="446078" y="510694"/>
                    <a:pt x="457267" y="494090"/>
                  </a:cubicBezTo>
                  <a:cubicBezTo>
                    <a:pt x="458350" y="507626"/>
                    <a:pt x="459072" y="516289"/>
                    <a:pt x="459975" y="522966"/>
                  </a:cubicBezTo>
                  <a:cubicBezTo>
                    <a:pt x="463042" y="546428"/>
                    <a:pt x="470803" y="554188"/>
                    <a:pt x="494084" y="555271"/>
                  </a:cubicBezTo>
                  <a:cubicBezTo>
                    <a:pt x="527111" y="556715"/>
                    <a:pt x="717871" y="558700"/>
                    <a:pt x="730144" y="553466"/>
                  </a:cubicBezTo>
                  <a:cubicBezTo>
                    <a:pt x="738987" y="549676"/>
                    <a:pt x="747289" y="525132"/>
                    <a:pt x="748371" y="515927"/>
                  </a:cubicBezTo>
                  <a:cubicBezTo>
                    <a:pt x="755771" y="455108"/>
                    <a:pt x="763351" y="394288"/>
                    <a:pt x="761726" y="332747"/>
                  </a:cubicBezTo>
                  <a:cubicBezTo>
                    <a:pt x="761185" y="310549"/>
                    <a:pt x="753966" y="295028"/>
                    <a:pt x="733031" y="289614"/>
                  </a:cubicBezTo>
                  <a:cubicBezTo>
                    <a:pt x="710472" y="283838"/>
                    <a:pt x="684303" y="281853"/>
                    <a:pt x="661203" y="281853"/>
                  </a:cubicBezTo>
                  <a:cubicBezTo>
                    <a:pt x="614099" y="281853"/>
                    <a:pt x="502386" y="285102"/>
                    <a:pt x="493542" y="284019"/>
                  </a:cubicBezTo>
                  <a:cubicBezTo>
                    <a:pt x="468818" y="281131"/>
                    <a:pt x="455101" y="291960"/>
                    <a:pt x="451312" y="317046"/>
                  </a:cubicBezTo>
                  <a:cubicBezTo>
                    <a:pt x="445897" y="354223"/>
                    <a:pt x="445897" y="392123"/>
                    <a:pt x="452033" y="428759"/>
                  </a:cubicBezTo>
                  <a:cubicBezTo>
                    <a:pt x="457448" y="460703"/>
                    <a:pt x="449146" y="486149"/>
                    <a:pt x="430016" y="509972"/>
                  </a:cubicBezTo>
                  <a:cubicBezTo>
                    <a:pt x="424962" y="516289"/>
                    <a:pt x="397530" y="556173"/>
                    <a:pt x="394102" y="563212"/>
                  </a:cubicBezTo>
                  <a:cubicBezTo>
                    <a:pt x="391395" y="568446"/>
                    <a:pt x="381107" y="563392"/>
                    <a:pt x="355119" y="580357"/>
                  </a:cubicBezTo>
                  <a:cubicBezTo>
                    <a:pt x="353314" y="567543"/>
                    <a:pt x="350788" y="542277"/>
                    <a:pt x="349344" y="527658"/>
                  </a:cubicBezTo>
                  <a:cubicBezTo>
                    <a:pt x="343749" y="470087"/>
                    <a:pt x="342125" y="412336"/>
                    <a:pt x="341223" y="354404"/>
                  </a:cubicBezTo>
                  <a:cubicBezTo>
                    <a:pt x="339779" y="267415"/>
                    <a:pt x="338876" y="180246"/>
                    <a:pt x="337793" y="93258"/>
                  </a:cubicBezTo>
                  <a:cubicBezTo>
                    <a:pt x="337793" y="88746"/>
                    <a:pt x="337793" y="84415"/>
                    <a:pt x="337613" y="79903"/>
                  </a:cubicBezTo>
                  <a:cubicBezTo>
                    <a:pt x="337072" y="69075"/>
                    <a:pt x="341584" y="64022"/>
                    <a:pt x="352954" y="63119"/>
                  </a:cubicBezTo>
                  <a:cubicBezTo>
                    <a:pt x="407096" y="58968"/>
                    <a:pt x="461418" y="59510"/>
                    <a:pt x="515560" y="57163"/>
                  </a:cubicBezTo>
                  <a:cubicBezTo>
                    <a:pt x="525306" y="56803"/>
                    <a:pt x="529998" y="60231"/>
                    <a:pt x="531262" y="70338"/>
                  </a:cubicBezTo>
                  <a:cubicBezTo>
                    <a:pt x="533607" y="88927"/>
                    <a:pt x="533247" y="107696"/>
                    <a:pt x="533607" y="126285"/>
                  </a:cubicBezTo>
                  <a:cubicBezTo>
                    <a:pt x="534149" y="158048"/>
                    <a:pt x="537758" y="161838"/>
                    <a:pt x="568980" y="160755"/>
                  </a:cubicBezTo>
                  <a:cubicBezTo>
                    <a:pt x="624927" y="158951"/>
                    <a:pt x="680874" y="155522"/>
                    <a:pt x="736821" y="154800"/>
                  </a:cubicBezTo>
                  <a:cubicBezTo>
                    <a:pt x="808830" y="153897"/>
                    <a:pt x="881019" y="149927"/>
                    <a:pt x="952668" y="161477"/>
                  </a:cubicBezTo>
                  <a:cubicBezTo>
                    <a:pt x="966925" y="163823"/>
                    <a:pt x="973242" y="158770"/>
                    <a:pt x="976309" y="143430"/>
                  </a:cubicBezTo>
                  <a:cubicBezTo>
                    <a:pt x="979197" y="128631"/>
                    <a:pt x="982085" y="113652"/>
                    <a:pt x="983528" y="98672"/>
                  </a:cubicBezTo>
                  <a:cubicBezTo>
                    <a:pt x="985153" y="82971"/>
                    <a:pt x="994718" y="76294"/>
                    <a:pt x="1008434" y="76474"/>
                  </a:cubicBezTo>
                  <a:cubicBezTo>
                    <a:pt x="1041641" y="76835"/>
                    <a:pt x="1074848" y="76474"/>
                    <a:pt x="1108055" y="78640"/>
                  </a:cubicBezTo>
                  <a:cubicBezTo>
                    <a:pt x="1108055" y="78640"/>
                    <a:pt x="1108055" y="78640"/>
                    <a:pt x="1108055" y="78640"/>
                  </a:cubicBezTo>
                  <a:cubicBezTo>
                    <a:pt x="1110943" y="78820"/>
                    <a:pt x="1113650" y="79001"/>
                    <a:pt x="1116537" y="79362"/>
                  </a:cubicBezTo>
                  <a:cubicBezTo>
                    <a:pt x="1116537" y="79362"/>
                    <a:pt x="1116537" y="79362"/>
                    <a:pt x="1116718" y="79362"/>
                  </a:cubicBezTo>
                  <a:cubicBezTo>
                    <a:pt x="1124118" y="79903"/>
                    <a:pt x="1131698" y="80805"/>
                    <a:pt x="1139097" y="81708"/>
                  </a:cubicBezTo>
                  <a:cubicBezTo>
                    <a:pt x="1140360" y="81888"/>
                    <a:pt x="1141624" y="82069"/>
                    <a:pt x="1142887" y="82249"/>
                  </a:cubicBezTo>
                  <a:cubicBezTo>
                    <a:pt x="1144511" y="82430"/>
                    <a:pt x="1146135" y="82791"/>
                    <a:pt x="1147759" y="82971"/>
                  </a:cubicBezTo>
                  <a:cubicBezTo>
                    <a:pt x="1149384" y="83152"/>
                    <a:pt x="1151189" y="83513"/>
                    <a:pt x="1152813" y="83693"/>
                  </a:cubicBezTo>
                  <a:cubicBezTo>
                    <a:pt x="1154257" y="83874"/>
                    <a:pt x="1155520" y="84235"/>
                    <a:pt x="1156964" y="84415"/>
                  </a:cubicBezTo>
                  <a:cubicBezTo>
                    <a:pt x="1158949" y="84776"/>
                    <a:pt x="1160934" y="85137"/>
                    <a:pt x="1162920" y="85498"/>
                  </a:cubicBezTo>
                  <a:cubicBezTo>
                    <a:pt x="1164002" y="85678"/>
                    <a:pt x="1165085" y="85859"/>
                    <a:pt x="1166348" y="86220"/>
                  </a:cubicBezTo>
                  <a:cubicBezTo>
                    <a:pt x="1169416" y="86942"/>
                    <a:pt x="1172665" y="87483"/>
                    <a:pt x="1175733" y="88205"/>
                  </a:cubicBezTo>
                  <a:cubicBezTo>
                    <a:pt x="1189629" y="91453"/>
                    <a:pt x="1196848" y="98853"/>
                    <a:pt x="1198292" y="113652"/>
                  </a:cubicBezTo>
                  <a:cubicBezTo>
                    <a:pt x="1200638" y="136933"/>
                    <a:pt x="1197210" y="333288"/>
                    <a:pt x="1197210" y="340507"/>
                  </a:cubicBezTo>
                  <a:cubicBezTo>
                    <a:pt x="1197210" y="352779"/>
                    <a:pt x="1189268" y="353140"/>
                    <a:pt x="1143970" y="366495"/>
                  </a:cubicBezTo>
                  <a:cubicBezTo>
                    <a:pt x="1138556" y="368120"/>
                    <a:pt x="1134405" y="370827"/>
                    <a:pt x="1130073" y="373895"/>
                  </a:cubicBezTo>
                  <a:cubicBezTo>
                    <a:pt x="1086038" y="404395"/>
                    <a:pt x="1055538" y="447167"/>
                    <a:pt x="1025218" y="489939"/>
                  </a:cubicBezTo>
                  <a:cubicBezTo>
                    <a:pt x="1017458" y="500768"/>
                    <a:pt x="1021428" y="512138"/>
                    <a:pt x="1025037" y="523146"/>
                  </a:cubicBezTo>
                  <a:cubicBezTo>
                    <a:pt x="1035505" y="555812"/>
                    <a:pt x="1052289" y="585410"/>
                    <a:pt x="1075390" y="610315"/>
                  </a:cubicBezTo>
                  <a:cubicBezTo>
                    <a:pt x="1078097" y="613203"/>
                    <a:pt x="1080623" y="616271"/>
                    <a:pt x="1082789" y="619339"/>
                  </a:cubicBezTo>
                  <a:lnTo>
                    <a:pt x="1082789" y="619339"/>
                  </a:lnTo>
                  <a:cubicBezTo>
                    <a:pt x="1083691" y="620602"/>
                    <a:pt x="1084774" y="622046"/>
                    <a:pt x="1085677" y="623490"/>
                  </a:cubicBezTo>
                  <a:cubicBezTo>
                    <a:pt x="1085677" y="623670"/>
                    <a:pt x="1085857" y="623670"/>
                    <a:pt x="1085857" y="623851"/>
                  </a:cubicBezTo>
                  <a:cubicBezTo>
                    <a:pt x="1086759" y="625114"/>
                    <a:pt x="1087481" y="626558"/>
                    <a:pt x="1088384" y="627821"/>
                  </a:cubicBezTo>
                  <a:cubicBezTo>
                    <a:pt x="1088384" y="627821"/>
                    <a:pt x="1088564" y="628002"/>
                    <a:pt x="1088564" y="628002"/>
                  </a:cubicBezTo>
                  <a:cubicBezTo>
                    <a:pt x="1090910" y="632153"/>
                    <a:pt x="1092896" y="636484"/>
                    <a:pt x="1094520" y="640815"/>
                  </a:cubicBezTo>
                  <a:cubicBezTo>
                    <a:pt x="1094520" y="640996"/>
                    <a:pt x="1094520" y="640996"/>
                    <a:pt x="1094700" y="641176"/>
                  </a:cubicBezTo>
                  <a:cubicBezTo>
                    <a:pt x="1095242" y="642620"/>
                    <a:pt x="1095603" y="644064"/>
                    <a:pt x="1096144" y="645327"/>
                  </a:cubicBezTo>
                  <a:cubicBezTo>
                    <a:pt x="1096144" y="645508"/>
                    <a:pt x="1096144" y="645508"/>
                    <a:pt x="1096324" y="645688"/>
                  </a:cubicBezTo>
                  <a:cubicBezTo>
                    <a:pt x="1096685" y="647132"/>
                    <a:pt x="1097227" y="648576"/>
                    <a:pt x="1097588" y="650020"/>
                  </a:cubicBezTo>
                  <a:cubicBezTo>
                    <a:pt x="1097588" y="650020"/>
                    <a:pt x="1097588" y="650020"/>
                    <a:pt x="1097588" y="650200"/>
                  </a:cubicBezTo>
                  <a:cubicBezTo>
                    <a:pt x="1098310" y="653087"/>
                    <a:pt x="1098851" y="656156"/>
                    <a:pt x="1099392" y="659224"/>
                  </a:cubicBezTo>
                  <a:cubicBezTo>
                    <a:pt x="1099392" y="659404"/>
                    <a:pt x="1099392" y="659585"/>
                    <a:pt x="1099392" y="659585"/>
                  </a:cubicBezTo>
                  <a:cubicBezTo>
                    <a:pt x="1099573" y="661028"/>
                    <a:pt x="1099754" y="662472"/>
                    <a:pt x="1099934" y="663916"/>
                  </a:cubicBezTo>
                  <a:cubicBezTo>
                    <a:pt x="1099934" y="664097"/>
                    <a:pt x="1099934" y="664277"/>
                    <a:pt x="1099934" y="664457"/>
                  </a:cubicBezTo>
                  <a:cubicBezTo>
                    <a:pt x="1100115" y="665901"/>
                    <a:pt x="1100295" y="667345"/>
                    <a:pt x="1100295" y="668789"/>
                  </a:cubicBezTo>
                  <a:cubicBezTo>
                    <a:pt x="1100295" y="668969"/>
                    <a:pt x="1100295" y="668969"/>
                    <a:pt x="1100295" y="669150"/>
                  </a:cubicBezTo>
                  <a:cubicBezTo>
                    <a:pt x="1100475" y="670594"/>
                    <a:pt x="1100475" y="672218"/>
                    <a:pt x="1100475" y="673842"/>
                  </a:cubicBezTo>
                  <a:cubicBezTo>
                    <a:pt x="1100475" y="673842"/>
                    <a:pt x="1100475" y="673842"/>
                    <a:pt x="1100475" y="673842"/>
                  </a:cubicBezTo>
                  <a:cubicBezTo>
                    <a:pt x="1100475" y="675286"/>
                    <a:pt x="1100475" y="676910"/>
                    <a:pt x="1100475" y="678354"/>
                  </a:cubicBezTo>
                  <a:cubicBezTo>
                    <a:pt x="1100475" y="678534"/>
                    <a:pt x="1100475" y="678715"/>
                    <a:pt x="1100475" y="678895"/>
                  </a:cubicBezTo>
                  <a:cubicBezTo>
                    <a:pt x="1100475" y="680339"/>
                    <a:pt x="1100475" y="681783"/>
                    <a:pt x="1100295" y="683227"/>
                  </a:cubicBezTo>
                  <a:cubicBezTo>
                    <a:pt x="1100295" y="683407"/>
                    <a:pt x="1100295" y="683768"/>
                    <a:pt x="1100295" y="683949"/>
                  </a:cubicBezTo>
                  <a:cubicBezTo>
                    <a:pt x="1100295" y="685392"/>
                    <a:pt x="1100115" y="686836"/>
                    <a:pt x="1100115" y="688461"/>
                  </a:cubicBezTo>
                  <a:cubicBezTo>
                    <a:pt x="1100115" y="688641"/>
                    <a:pt x="1100115" y="688821"/>
                    <a:pt x="1100115" y="689182"/>
                  </a:cubicBezTo>
                  <a:cubicBezTo>
                    <a:pt x="1099934" y="690807"/>
                    <a:pt x="1099934" y="692250"/>
                    <a:pt x="1099754" y="693875"/>
                  </a:cubicBezTo>
                  <a:cubicBezTo>
                    <a:pt x="1093076" y="767327"/>
                    <a:pt x="1084774" y="840961"/>
                    <a:pt x="1082609" y="914774"/>
                  </a:cubicBezTo>
                  <a:cubicBezTo>
                    <a:pt x="1080443" y="969819"/>
                    <a:pt x="1071600" y="1026307"/>
                    <a:pt x="1071058" y="1080810"/>
                  </a:cubicBezTo>
                  <a:close/>
                  <a:moveTo>
                    <a:pt x="495528" y="426593"/>
                  </a:moveTo>
                  <a:cubicBezTo>
                    <a:pt x="491377" y="422984"/>
                    <a:pt x="486865" y="424969"/>
                    <a:pt x="483616" y="428037"/>
                  </a:cubicBezTo>
                  <a:cubicBezTo>
                    <a:pt x="479827" y="431466"/>
                    <a:pt x="473329" y="441392"/>
                    <a:pt x="469901" y="445543"/>
                  </a:cubicBezTo>
                  <a:cubicBezTo>
                    <a:pt x="467915" y="444640"/>
                    <a:pt x="469539" y="438324"/>
                    <a:pt x="467554" y="437602"/>
                  </a:cubicBezTo>
                  <a:cubicBezTo>
                    <a:pt x="466291" y="400605"/>
                    <a:pt x="461057" y="363608"/>
                    <a:pt x="465389" y="326791"/>
                  </a:cubicBezTo>
                  <a:cubicBezTo>
                    <a:pt x="468457" y="300261"/>
                    <a:pt x="471525" y="299540"/>
                    <a:pt x="497513" y="298998"/>
                  </a:cubicBezTo>
                  <a:cubicBezTo>
                    <a:pt x="534690" y="298276"/>
                    <a:pt x="572048" y="297374"/>
                    <a:pt x="609226" y="295750"/>
                  </a:cubicBezTo>
                  <a:cubicBezTo>
                    <a:pt x="644960" y="294126"/>
                    <a:pt x="689176" y="293584"/>
                    <a:pt x="724007" y="301344"/>
                  </a:cubicBezTo>
                  <a:cubicBezTo>
                    <a:pt x="748732" y="306939"/>
                    <a:pt x="748913" y="321016"/>
                    <a:pt x="748371" y="345741"/>
                  </a:cubicBezTo>
                  <a:cubicBezTo>
                    <a:pt x="746928" y="398981"/>
                    <a:pt x="742416" y="452040"/>
                    <a:pt x="734475" y="504738"/>
                  </a:cubicBezTo>
                  <a:cubicBezTo>
                    <a:pt x="732128" y="519718"/>
                    <a:pt x="724910" y="537223"/>
                    <a:pt x="710111" y="538306"/>
                  </a:cubicBezTo>
                  <a:cubicBezTo>
                    <a:pt x="642794" y="543360"/>
                    <a:pt x="575658" y="538487"/>
                    <a:pt x="508161" y="540653"/>
                  </a:cubicBezTo>
                  <a:cubicBezTo>
                    <a:pt x="485060" y="541374"/>
                    <a:pt x="481631" y="537223"/>
                    <a:pt x="476217" y="514303"/>
                  </a:cubicBezTo>
                  <a:cubicBezTo>
                    <a:pt x="470261" y="489398"/>
                    <a:pt x="470622" y="469546"/>
                    <a:pt x="476217" y="466117"/>
                  </a:cubicBezTo>
                  <a:cubicBezTo>
                    <a:pt x="478744" y="463771"/>
                    <a:pt x="491557" y="442114"/>
                    <a:pt x="493181" y="439046"/>
                  </a:cubicBezTo>
                  <a:cubicBezTo>
                    <a:pt x="495167" y="434534"/>
                    <a:pt x="499317" y="430022"/>
                    <a:pt x="495528" y="426593"/>
                  </a:cubicBezTo>
                  <a:close/>
                  <a:moveTo>
                    <a:pt x="1335091" y="816597"/>
                  </a:moveTo>
                  <a:cubicBezTo>
                    <a:pt x="1334189" y="826884"/>
                    <a:pt x="1326609" y="838073"/>
                    <a:pt x="1312351" y="847638"/>
                  </a:cubicBezTo>
                  <a:cubicBezTo>
                    <a:pt x="1306396" y="800715"/>
                    <a:pt x="1301162" y="756679"/>
                    <a:pt x="1295206" y="713005"/>
                  </a:cubicBezTo>
                  <a:cubicBezTo>
                    <a:pt x="1292319" y="691889"/>
                    <a:pt x="1289973" y="670594"/>
                    <a:pt x="1289792" y="649298"/>
                  </a:cubicBezTo>
                  <a:cubicBezTo>
                    <a:pt x="1289792" y="643523"/>
                    <a:pt x="1291417" y="635221"/>
                    <a:pt x="1281671" y="636123"/>
                  </a:cubicBezTo>
                  <a:cubicBezTo>
                    <a:pt x="1273189" y="637026"/>
                    <a:pt x="1273911" y="644244"/>
                    <a:pt x="1274272" y="650741"/>
                  </a:cubicBezTo>
                  <a:cubicBezTo>
                    <a:pt x="1282754" y="692611"/>
                    <a:pt x="1286544" y="732135"/>
                    <a:pt x="1290875" y="772922"/>
                  </a:cubicBezTo>
                  <a:cubicBezTo>
                    <a:pt x="1299177" y="851609"/>
                    <a:pt x="1308201" y="1051574"/>
                    <a:pt x="1305855" y="1072869"/>
                  </a:cubicBezTo>
                  <a:cubicBezTo>
                    <a:pt x="1303869" y="1091819"/>
                    <a:pt x="1297553" y="1097414"/>
                    <a:pt x="1278964" y="1098497"/>
                  </a:cubicBezTo>
                  <a:cubicBezTo>
                    <a:pt x="1264526" y="1099399"/>
                    <a:pt x="1259653" y="1095429"/>
                    <a:pt x="1254780" y="1076118"/>
                  </a:cubicBezTo>
                  <a:cubicBezTo>
                    <a:pt x="1249005" y="1053559"/>
                    <a:pt x="1248464" y="1030277"/>
                    <a:pt x="1248103" y="1007177"/>
                  </a:cubicBezTo>
                  <a:cubicBezTo>
                    <a:pt x="1247381" y="968014"/>
                    <a:pt x="1243771" y="854135"/>
                    <a:pt x="1232221" y="839156"/>
                  </a:cubicBezTo>
                  <a:cubicBezTo>
                    <a:pt x="1220130" y="823455"/>
                    <a:pt x="1206594" y="827245"/>
                    <a:pt x="1195224" y="843668"/>
                  </a:cubicBezTo>
                  <a:cubicBezTo>
                    <a:pt x="1181689" y="863159"/>
                    <a:pt x="1179342" y="881748"/>
                    <a:pt x="1175372" y="904668"/>
                  </a:cubicBezTo>
                  <a:cubicBezTo>
                    <a:pt x="1167070" y="953757"/>
                    <a:pt x="1159129" y="1003026"/>
                    <a:pt x="1151008" y="1052115"/>
                  </a:cubicBezTo>
                  <a:cubicBezTo>
                    <a:pt x="1149745" y="1060056"/>
                    <a:pt x="1148120" y="1067816"/>
                    <a:pt x="1146677" y="1075757"/>
                  </a:cubicBezTo>
                  <a:cubicBezTo>
                    <a:pt x="1144511" y="1087849"/>
                    <a:pt x="1138014" y="1094887"/>
                    <a:pt x="1125020" y="1094526"/>
                  </a:cubicBezTo>
                  <a:cubicBezTo>
                    <a:pt x="1120508" y="1094346"/>
                    <a:pt x="1116177" y="1095068"/>
                    <a:pt x="1111665" y="1095068"/>
                  </a:cubicBezTo>
                  <a:cubicBezTo>
                    <a:pt x="1088203" y="1094887"/>
                    <a:pt x="1085857" y="1092361"/>
                    <a:pt x="1085135" y="1069260"/>
                  </a:cubicBezTo>
                  <a:cubicBezTo>
                    <a:pt x="1084594" y="1048686"/>
                    <a:pt x="1099573" y="905390"/>
                    <a:pt x="1102641" y="853955"/>
                  </a:cubicBezTo>
                  <a:cubicBezTo>
                    <a:pt x="1106070" y="797106"/>
                    <a:pt x="1110582" y="740437"/>
                    <a:pt x="1114733" y="683588"/>
                  </a:cubicBezTo>
                  <a:cubicBezTo>
                    <a:pt x="1115274" y="675647"/>
                    <a:pt x="1115816" y="667525"/>
                    <a:pt x="1115635" y="659585"/>
                  </a:cubicBezTo>
                  <a:cubicBezTo>
                    <a:pt x="1115274" y="641537"/>
                    <a:pt x="1110582" y="626558"/>
                    <a:pt x="1097588" y="611759"/>
                  </a:cubicBezTo>
                  <a:cubicBezTo>
                    <a:pt x="1073765" y="584507"/>
                    <a:pt x="1051026" y="555451"/>
                    <a:pt x="1042363" y="518635"/>
                  </a:cubicBezTo>
                  <a:cubicBezTo>
                    <a:pt x="1040378" y="510694"/>
                    <a:pt x="1037671" y="503475"/>
                    <a:pt x="1043265" y="495895"/>
                  </a:cubicBezTo>
                  <a:cubicBezTo>
                    <a:pt x="1067990" y="462327"/>
                    <a:pt x="1087842" y="424969"/>
                    <a:pt x="1123576" y="400605"/>
                  </a:cubicBezTo>
                  <a:cubicBezTo>
                    <a:pt x="1134405" y="393205"/>
                    <a:pt x="1153354" y="386528"/>
                    <a:pt x="1163461" y="393566"/>
                  </a:cubicBezTo>
                  <a:cubicBezTo>
                    <a:pt x="1172665" y="400063"/>
                    <a:pt x="1179703" y="416487"/>
                    <a:pt x="1171582" y="427135"/>
                  </a:cubicBezTo>
                  <a:cubicBezTo>
                    <a:pt x="1157144" y="445723"/>
                    <a:pt x="1149203" y="463590"/>
                    <a:pt x="1131698" y="484706"/>
                  </a:cubicBezTo>
                  <a:cubicBezTo>
                    <a:pt x="1111485" y="514123"/>
                    <a:pt x="1110221" y="518996"/>
                    <a:pt x="1125200" y="542457"/>
                  </a:cubicBezTo>
                  <a:cubicBezTo>
                    <a:pt x="1132780" y="554368"/>
                    <a:pt x="1147218" y="584507"/>
                    <a:pt x="1149745" y="579635"/>
                  </a:cubicBezTo>
                  <a:cubicBezTo>
                    <a:pt x="1155881" y="567543"/>
                    <a:pt x="1161656" y="572596"/>
                    <a:pt x="1170138" y="575123"/>
                  </a:cubicBezTo>
                  <a:cubicBezTo>
                    <a:pt x="1204248" y="585591"/>
                    <a:pt x="1239982" y="588117"/>
                    <a:pt x="1273008" y="570611"/>
                  </a:cubicBezTo>
                  <a:cubicBezTo>
                    <a:pt x="1282032" y="565738"/>
                    <a:pt x="1288349" y="568446"/>
                    <a:pt x="1293221" y="576206"/>
                  </a:cubicBezTo>
                  <a:cubicBezTo>
                    <a:pt x="1296109" y="580718"/>
                    <a:pt x="1298816" y="585410"/>
                    <a:pt x="1300440" y="590463"/>
                  </a:cubicBezTo>
                  <a:cubicBezTo>
                    <a:pt x="1323360" y="664097"/>
                    <a:pt x="1341769" y="739354"/>
                    <a:pt x="1335091" y="816597"/>
                  </a:cubicBezTo>
                  <a:close/>
                </a:path>
              </a:pathLst>
            </a:custGeom>
            <a:solidFill>
              <a:srgbClr val="3AA091"/>
            </a:solidFill>
            <a:ln w="1804" cap="flat">
              <a:noFill/>
              <a:prstDash val="solid"/>
              <a:miter/>
            </a:ln>
          </p:spPr>
          <p:txBody>
            <a:bodyPr rtlCol="0" anchor="ctr"/>
            <a:lstStyle/>
            <a:p>
              <a:endParaRPr lang="en-US"/>
            </a:p>
          </p:txBody>
        </p:sp>
        <p:sp>
          <p:nvSpPr>
            <p:cNvPr id="54" name="Freeform 880">
              <a:extLst>
                <a:ext uri="{FF2B5EF4-FFF2-40B4-BE49-F238E27FC236}">
                  <a16:creationId xmlns:a16="http://schemas.microsoft.com/office/drawing/2014/main" id="{35493010-4DFB-02E1-9179-BBE050D27AF6}"/>
                </a:ext>
              </a:extLst>
            </p:cNvPr>
            <p:cNvSpPr/>
            <p:nvPr/>
          </p:nvSpPr>
          <p:spPr>
            <a:xfrm>
              <a:off x="7062512" y="2502962"/>
              <a:ext cx="290900" cy="257148"/>
            </a:xfrm>
            <a:custGeom>
              <a:avLst/>
              <a:gdLst>
                <a:gd name="connsiteX0" fmla="*/ 19415 w 290900"/>
                <a:gd name="connsiteY0" fmla="*/ 218220 h 257148"/>
                <a:gd name="connsiteX1" fmla="*/ 63631 w 290900"/>
                <a:gd name="connsiteY1" fmla="*/ 251788 h 257148"/>
                <a:gd name="connsiteX2" fmla="*/ 249519 w 290900"/>
                <a:gd name="connsiteY2" fmla="*/ 252691 h 257148"/>
                <a:gd name="connsiteX3" fmla="*/ 288501 w 290900"/>
                <a:gd name="connsiteY3" fmla="*/ 212986 h 257148"/>
                <a:gd name="connsiteX4" fmla="*/ 289945 w 290900"/>
                <a:gd name="connsiteY4" fmla="*/ 133939 h 257148"/>
                <a:gd name="connsiteX5" fmla="*/ 289945 w 290900"/>
                <a:gd name="connsiteY5" fmla="*/ 69149 h 257148"/>
                <a:gd name="connsiteX6" fmla="*/ 260889 w 290900"/>
                <a:gd name="connsiteY6" fmla="*/ 9773 h 257148"/>
                <a:gd name="connsiteX7" fmla="*/ 162711 w 290900"/>
                <a:gd name="connsiteY7" fmla="*/ 1652 h 257148"/>
                <a:gd name="connsiteX8" fmla="*/ 45764 w 290900"/>
                <a:gd name="connsiteY8" fmla="*/ 27 h 257148"/>
                <a:gd name="connsiteX9" fmla="*/ 285 w 290900"/>
                <a:gd name="connsiteY9" fmla="*/ 40273 h 257148"/>
                <a:gd name="connsiteX10" fmla="*/ 4075 w 290900"/>
                <a:gd name="connsiteY10" fmla="*/ 82504 h 257148"/>
                <a:gd name="connsiteX11" fmla="*/ 19415 w 290900"/>
                <a:gd name="connsiteY11" fmla="*/ 218220 h 257148"/>
                <a:gd name="connsiteX12" fmla="*/ 17971 w 290900"/>
                <a:gd name="connsiteY12" fmla="*/ 39912 h 257148"/>
                <a:gd name="connsiteX13" fmla="*/ 46125 w 290900"/>
                <a:gd name="connsiteY13" fmla="*/ 17533 h 257148"/>
                <a:gd name="connsiteX14" fmla="*/ 200791 w 290900"/>
                <a:gd name="connsiteY14" fmla="*/ 18797 h 257148"/>
                <a:gd name="connsiteX15" fmla="*/ 253850 w 290900"/>
                <a:gd name="connsiteY15" fmla="*/ 26918 h 257148"/>
                <a:gd name="connsiteX16" fmla="*/ 273702 w 290900"/>
                <a:gd name="connsiteY16" fmla="*/ 65359 h 257148"/>
                <a:gd name="connsiteX17" fmla="*/ 272981 w 290900"/>
                <a:gd name="connsiteY17" fmla="*/ 198548 h 257148"/>
                <a:gd name="connsiteX18" fmla="*/ 234720 w 290900"/>
                <a:gd name="connsiteY18" fmla="*/ 240057 h 257148"/>
                <a:gd name="connsiteX19" fmla="*/ 146829 w 290900"/>
                <a:gd name="connsiteY19" fmla="*/ 242765 h 257148"/>
                <a:gd name="connsiteX20" fmla="*/ 77708 w 290900"/>
                <a:gd name="connsiteY20" fmla="*/ 239696 h 257148"/>
                <a:gd name="connsiteX21" fmla="*/ 34755 w 290900"/>
                <a:gd name="connsiteY21" fmla="*/ 212986 h 257148"/>
                <a:gd name="connsiteX22" fmla="*/ 17971 w 290900"/>
                <a:gd name="connsiteY22" fmla="*/ 39912 h 25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00" h="257148">
                  <a:moveTo>
                    <a:pt x="19415" y="218220"/>
                  </a:moveTo>
                  <a:cubicBezTo>
                    <a:pt x="21220" y="243847"/>
                    <a:pt x="37282" y="251247"/>
                    <a:pt x="63631" y="251788"/>
                  </a:cubicBezTo>
                  <a:cubicBezTo>
                    <a:pt x="125534" y="253051"/>
                    <a:pt x="187436" y="262617"/>
                    <a:pt x="249519" y="252691"/>
                  </a:cubicBezTo>
                  <a:cubicBezTo>
                    <a:pt x="278575" y="247998"/>
                    <a:pt x="285975" y="242765"/>
                    <a:pt x="288501" y="212986"/>
                  </a:cubicBezTo>
                  <a:cubicBezTo>
                    <a:pt x="290847" y="186457"/>
                    <a:pt x="291750" y="159747"/>
                    <a:pt x="289945" y="133939"/>
                  </a:cubicBezTo>
                  <a:cubicBezTo>
                    <a:pt x="289945" y="111921"/>
                    <a:pt x="289945" y="90625"/>
                    <a:pt x="289945" y="69149"/>
                  </a:cubicBezTo>
                  <a:cubicBezTo>
                    <a:pt x="289945" y="35942"/>
                    <a:pt x="291750" y="21143"/>
                    <a:pt x="260889" y="9773"/>
                  </a:cubicBezTo>
                  <a:cubicBezTo>
                    <a:pt x="232193" y="-875"/>
                    <a:pt x="192850" y="2373"/>
                    <a:pt x="162711" y="1652"/>
                  </a:cubicBezTo>
                  <a:cubicBezTo>
                    <a:pt x="123729" y="569"/>
                    <a:pt x="84746" y="930"/>
                    <a:pt x="45764" y="27"/>
                  </a:cubicBezTo>
                  <a:cubicBezTo>
                    <a:pt x="18693" y="-695"/>
                    <a:pt x="2450" y="12841"/>
                    <a:pt x="285" y="40273"/>
                  </a:cubicBezTo>
                  <a:cubicBezTo>
                    <a:pt x="-798" y="54530"/>
                    <a:pt x="1368" y="68427"/>
                    <a:pt x="4075" y="82504"/>
                  </a:cubicBezTo>
                  <a:cubicBezTo>
                    <a:pt x="12738" y="127442"/>
                    <a:pt x="15986" y="172019"/>
                    <a:pt x="19415" y="218220"/>
                  </a:cubicBezTo>
                  <a:close/>
                  <a:moveTo>
                    <a:pt x="17971" y="39912"/>
                  </a:moveTo>
                  <a:cubicBezTo>
                    <a:pt x="20678" y="22226"/>
                    <a:pt x="28078" y="18977"/>
                    <a:pt x="46125" y="17533"/>
                  </a:cubicBezTo>
                  <a:cubicBezTo>
                    <a:pt x="54968" y="16811"/>
                    <a:pt x="158199" y="16992"/>
                    <a:pt x="200791" y="18797"/>
                  </a:cubicBezTo>
                  <a:cubicBezTo>
                    <a:pt x="218838" y="19518"/>
                    <a:pt x="237427" y="19699"/>
                    <a:pt x="253850" y="26918"/>
                  </a:cubicBezTo>
                  <a:cubicBezTo>
                    <a:pt x="268649" y="33235"/>
                    <a:pt x="274063" y="48936"/>
                    <a:pt x="273702" y="65359"/>
                  </a:cubicBezTo>
                  <a:cubicBezTo>
                    <a:pt x="273161" y="87557"/>
                    <a:pt x="274244" y="176531"/>
                    <a:pt x="272981" y="198548"/>
                  </a:cubicBezTo>
                  <a:cubicBezTo>
                    <a:pt x="270995" y="231575"/>
                    <a:pt x="266844" y="236989"/>
                    <a:pt x="234720" y="240057"/>
                  </a:cubicBezTo>
                  <a:cubicBezTo>
                    <a:pt x="205483" y="242765"/>
                    <a:pt x="176066" y="243847"/>
                    <a:pt x="146829" y="242765"/>
                  </a:cubicBezTo>
                  <a:cubicBezTo>
                    <a:pt x="123729" y="242043"/>
                    <a:pt x="100808" y="239155"/>
                    <a:pt x="77708" y="239696"/>
                  </a:cubicBezTo>
                  <a:cubicBezTo>
                    <a:pt x="54968" y="240238"/>
                    <a:pt x="38184" y="235185"/>
                    <a:pt x="34755" y="212986"/>
                  </a:cubicBezTo>
                  <a:cubicBezTo>
                    <a:pt x="27536" y="167507"/>
                    <a:pt x="15986" y="52365"/>
                    <a:pt x="17971" y="39912"/>
                  </a:cubicBezTo>
                  <a:close/>
                </a:path>
              </a:pathLst>
            </a:custGeom>
            <a:solidFill>
              <a:srgbClr val="000000"/>
            </a:solidFill>
            <a:ln w="1804" cap="flat">
              <a:noFill/>
              <a:prstDash val="solid"/>
              <a:miter/>
            </a:ln>
          </p:spPr>
          <p:txBody>
            <a:bodyPr rtlCol="0" anchor="ctr"/>
            <a:lstStyle/>
            <a:p>
              <a:endParaRPr lang="en-US"/>
            </a:p>
          </p:txBody>
        </p:sp>
        <p:sp>
          <p:nvSpPr>
            <p:cNvPr id="55" name="Freeform 881">
              <a:extLst>
                <a:ext uri="{FF2B5EF4-FFF2-40B4-BE49-F238E27FC236}">
                  <a16:creationId xmlns:a16="http://schemas.microsoft.com/office/drawing/2014/main" id="{D6287F7C-B82B-A3E8-EC5E-72C25D8CE6A9}"/>
                </a:ext>
              </a:extLst>
            </p:cNvPr>
            <p:cNvSpPr/>
            <p:nvPr/>
          </p:nvSpPr>
          <p:spPr>
            <a:xfrm>
              <a:off x="7412540" y="2572076"/>
              <a:ext cx="217135" cy="18983"/>
            </a:xfrm>
            <a:custGeom>
              <a:avLst/>
              <a:gdLst>
                <a:gd name="connsiteX0" fmla="*/ 79965 w 217135"/>
                <a:gd name="connsiteY0" fmla="*/ 1658 h 18983"/>
                <a:gd name="connsiteX1" fmla="*/ 10663 w 217135"/>
                <a:gd name="connsiteY1" fmla="*/ 34 h 18983"/>
                <a:gd name="connsiteX2" fmla="*/ 196 w 217135"/>
                <a:gd name="connsiteY2" fmla="*/ 5629 h 18983"/>
                <a:gd name="connsiteX3" fmla="*/ 10663 w 217135"/>
                <a:gd name="connsiteY3" fmla="*/ 13750 h 18983"/>
                <a:gd name="connsiteX4" fmla="*/ 116781 w 217135"/>
                <a:gd name="connsiteY4" fmla="*/ 15916 h 18983"/>
                <a:gd name="connsiteX5" fmla="*/ 153778 w 217135"/>
                <a:gd name="connsiteY5" fmla="*/ 16818 h 18983"/>
                <a:gd name="connsiteX6" fmla="*/ 201604 w 217135"/>
                <a:gd name="connsiteY6" fmla="*/ 18984 h 18983"/>
                <a:gd name="connsiteX7" fmla="*/ 217125 w 217135"/>
                <a:gd name="connsiteY7" fmla="*/ 8336 h 18983"/>
                <a:gd name="connsiteX8" fmla="*/ 202145 w 217135"/>
                <a:gd name="connsiteY8" fmla="*/ 2561 h 18983"/>
                <a:gd name="connsiteX9" fmla="*/ 79965 w 217135"/>
                <a:gd name="connsiteY9" fmla="*/ 1658 h 1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135" h="18983">
                  <a:moveTo>
                    <a:pt x="79965" y="1658"/>
                  </a:moveTo>
                  <a:cubicBezTo>
                    <a:pt x="56864" y="2922"/>
                    <a:pt x="33763" y="936"/>
                    <a:pt x="10663" y="34"/>
                  </a:cubicBezTo>
                  <a:cubicBezTo>
                    <a:pt x="6151" y="-147"/>
                    <a:pt x="1098" y="215"/>
                    <a:pt x="196" y="5629"/>
                  </a:cubicBezTo>
                  <a:cubicBezTo>
                    <a:pt x="-1248" y="13750"/>
                    <a:pt x="5610" y="13028"/>
                    <a:pt x="10663" y="13750"/>
                  </a:cubicBezTo>
                  <a:cubicBezTo>
                    <a:pt x="46036" y="18803"/>
                    <a:pt x="81409" y="18623"/>
                    <a:pt x="116781" y="15916"/>
                  </a:cubicBezTo>
                  <a:cubicBezTo>
                    <a:pt x="129234" y="15013"/>
                    <a:pt x="141326" y="15013"/>
                    <a:pt x="153778" y="16818"/>
                  </a:cubicBezTo>
                  <a:cubicBezTo>
                    <a:pt x="169480" y="19164"/>
                    <a:pt x="185722" y="18803"/>
                    <a:pt x="201604" y="18984"/>
                  </a:cubicBezTo>
                  <a:cubicBezTo>
                    <a:pt x="208823" y="18984"/>
                    <a:pt x="217486" y="16818"/>
                    <a:pt x="217125" y="8336"/>
                  </a:cubicBezTo>
                  <a:cubicBezTo>
                    <a:pt x="216764" y="-327"/>
                    <a:pt x="207740" y="2922"/>
                    <a:pt x="202145" y="2561"/>
                  </a:cubicBezTo>
                  <a:cubicBezTo>
                    <a:pt x="161358" y="-147"/>
                    <a:pt x="120571" y="-688"/>
                    <a:pt x="79965" y="1658"/>
                  </a:cubicBezTo>
                  <a:close/>
                </a:path>
              </a:pathLst>
            </a:custGeom>
            <a:solidFill>
              <a:srgbClr val="000000"/>
            </a:solidFill>
            <a:ln w="1804" cap="flat">
              <a:noFill/>
              <a:prstDash val="solid"/>
              <a:miter/>
            </a:ln>
          </p:spPr>
          <p:txBody>
            <a:bodyPr rtlCol="0" anchor="ctr"/>
            <a:lstStyle/>
            <a:p>
              <a:endParaRPr lang="en-US"/>
            </a:p>
          </p:txBody>
        </p:sp>
        <p:sp>
          <p:nvSpPr>
            <p:cNvPr id="56" name="Freeform 882">
              <a:extLst>
                <a:ext uri="{FF2B5EF4-FFF2-40B4-BE49-F238E27FC236}">
                  <a16:creationId xmlns:a16="http://schemas.microsoft.com/office/drawing/2014/main" id="{06430256-6B44-4A94-FC4A-50E00E4BCC9D}"/>
                </a:ext>
              </a:extLst>
            </p:cNvPr>
            <p:cNvSpPr/>
            <p:nvPr/>
          </p:nvSpPr>
          <p:spPr>
            <a:xfrm>
              <a:off x="7394638" y="2164112"/>
              <a:ext cx="212467" cy="16821"/>
            </a:xfrm>
            <a:custGeom>
              <a:avLst/>
              <a:gdLst>
                <a:gd name="connsiteX0" fmla="*/ 4381 w 212467"/>
                <a:gd name="connsiteY0" fmla="*/ 14025 h 16821"/>
                <a:gd name="connsiteX1" fmla="*/ 14848 w 212467"/>
                <a:gd name="connsiteY1" fmla="*/ 15649 h 16821"/>
                <a:gd name="connsiteX2" fmla="*/ 196225 w 212467"/>
                <a:gd name="connsiteY2" fmla="*/ 15288 h 16821"/>
                <a:gd name="connsiteX3" fmla="*/ 212467 w 212467"/>
                <a:gd name="connsiteY3" fmla="*/ 4820 h 16821"/>
                <a:gd name="connsiteX4" fmla="*/ 192976 w 212467"/>
                <a:gd name="connsiteY4" fmla="*/ 1933 h 16821"/>
                <a:gd name="connsiteX5" fmla="*/ 17014 w 212467"/>
                <a:gd name="connsiteY5" fmla="*/ 128 h 16821"/>
                <a:gd name="connsiteX6" fmla="*/ 4200 w 212467"/>
                <a:gd name="connsiteY6" fmla="*/ 2294 h 16821"/>
                <a:gd name="connsiteX7" fmla="*/ 50 w 212467"/>
                <a:gd name="connsiteY7" fmla="*/ 8249 h 16821"/>
                <a:gd name="connsiteX8" fmla="*/ 4381 w 212467"/>
                <a:gd name="connsiteY8" fmla="*/ 14025 h 16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467" h="16821">
                  <a:moveTo>
                    <a:pt x="4381" y="14025"/>
                  </a:moveTo>
                  <a:cubicBezTo>
                    <a:pt x="7810" y="14746"/>
                    <a:pt x="11419" y="15468"/>
                    <a:pt x="14848" y="15649"/>
                  </a:cubicBezTo>
                  <a:cubicBezTo>
                    <a:pt x="75307" y="17092"/>
                    <a:pt x="135766" y="17454"/>
                    <a:pt x="196225" y="15288"/>
                  </a:cubicBezTo>
                  <a:cubicBezTo>
                    <a:pt x="202000" y="15107"/>
                    <a:pt x="209038" y="16190"/>
                    <a:pt x="212467" y="4820"/>
                  </a:cubicBezTo>
                  <a:cubicBezTo>
                    <a:pt x="205248" y="3737"/>
                    <a:pt x="199112" y="2294"/>
                    <a:pt x="192976" y="1933"/>
                  </a:cubicBezTo>
                  <a:cubicBezTo>
                    <a:pt x="134322" y="-1316"/>
                    <a:pt x="75668" y="6806"/>
                    <a:pt x="17014" y="128"/>
                  </a:cubicBezTo>
                  <a:cubicBezTo>
                    <a:pt x="12863" y="-413"/>
                    <a:pt x="8171" y="850"/>
                    <a:pt x="4200" y="2294"/>
                  </a:cubicBezTo>
                  <a:cubicBezTo>
                    <a:pt x="2215" y="3016"/>
                    <a:pt x="411" y="6084"/>
                    <a:pt x="50" y="8249"/>
                  </a:cubicBezTo>
                  <a:cubicBezTo>
                    <a:pt x="-312" y="10776"/>
                    <a:pt x="1313" y="13483"/>
                    <a:pt x="4381" y="14025"/>
                  </a:cubicBezTo>
                  <a:close/>
                </a:path>
              </a:pathLst>
            </a:custGeom>
            <a:solidFill>
              <a:srgbClr val="000000"/>
            </a:solidFill>
            <a:ln w="1804" cap="flat">
              <a:noFill/>
              <a:prstDash val="solid"/>
              <a:miter/>
            </a:ln>
          </p:spPr>
          <p:txBody>
            <a:bodyPr rtlCol="0" anchor="ctr"/>
            <a:lstStyle/>
            <a:p>
              <a:endParaRPr lang="en-US"/>
            </a:p>
          </p:txBody>
        </p:sp>
        <p:sp>
          <p:nvSpPr>
            <p:cNvPr id="57" name="Freeform 883">
              <a:extLst>
                <a:ext uri="{FF2B5EF4-FFF2-40B4-BE49-F238E27FC236}">
                  <a16:creationId xmlns:a16="http://schemas.microsoft.com/office/drawing/2014/main" id="{84C67034-ADDB-984F-8509-C4E15AD2396B}"/>
                </a:ext>
              </a:extLst>
            </p:cNvPr>
            <p:cNvSpPr/>
            <p:nvPr/>
          </p:nvSpPr>
          <p:spPr>
            <a:xfrm>
              <a:off x="7410694" y="2246430"/>
              <a:ext cx="97511" cy="20109"/>
            </a:xfrm>
            <a:custGeom>
              <a:avLst/>
              <a:gdLst>
                <a:gd name="connsiteX0" fmla="*/ 52573 w 97511"/>
                <a:gd name="connsiteY0" fmla="*/ 19055 h 20109"/>
                <a:gd name="connsiteX1" fmla="*/ 97511 w 97511"/>
                <a:gd name="connsiteY1" fmla="*/ 8407 h 20109"/>
                <a:gd name="connsiteX2" fmla="*/ 12147 w 97511"/>
                <a:gd name="connsiteY2" fmla="*/ 286 h 20109"/>
                <a:gd name="connsiteX3" fmla="*/ 55 w 97511"/>
                <a:gd name="connsiteY3" fmla="*/ 6422 h 20109"/>
                <a:gd name="connsiteX4" fmla="*/ 10523 w 97511"/>
                <a:gd name="connsiteY4" fmla="*/ 15626 h 20109"/>
                <a:gd name="connsiteX5" fmla="*/ 52573 w 97511"/>
                <a:gd name="connsiteY5" fmla="*/ 19055 h 20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11" h="20109">
                  <a:moveTo>
                    <a:pt x="52573" y="19055"/>
                  </a:moveTo>
                  <a:cubicBezTo>
                    <a:pt x="68094" y="21943"/>
                    <a:pt x="81449" y="19055"/>
                    <a:pt x="97511" y="8407"/>
                  </a:cubicBezTo>
                  <a:cubicBezTo>
                    <a:pt x="66289" y="5339"/>
                    <a:pt x="39218" y="2813"/>
                    <a:pt x="12147" y="286"/>
                  </a:cubicBezTo>
                  <a:cubicBezTo>
                    <a:pt x="7094" y="-255"/>
                    <a:pt x="777" y="-797"/>
                    <a:pt x="55" y="6422"/>
                  </a:cubicBezTo>
                  <a:cubicBezTo>
                    <a:pt x="-666" y="13280"/>
                    <a:pt x="5830" y="15085"/>
                    <a:pt x="10523" y="15626"/>
                  </a:cubicBezTo>
                  <a:cubicBezTo>
                    <a:pt x="24419" y="17070"/>
                    <a:pt x="38857" y="16529"/>
                    <a:pt x="52573" y="19055"/>
                  </a:cubicBezTo>
                  <a:close/>
                </a:path>
              </a:pathLst>
            </a:custGeom>
            <a:solidFill>
              <a:srgbClr val="000000"/>
            </a:solidFill>
            <a:ln w="1804" cap="flat">
              <a:noFill/>
              <a:prstDash val="solid"/>
              <a:miter/>
            </a:ln>
          </p:spPr>
          <p:txBody>
            <a:bodyPr rtlCol="0" anchor="ctr"/>
            <a:lstStyle/>
            <a:p>
              <a:endParaRPr lang="en-US"/>
            </a:p>
          </p:txBody>
        </p:sp>
        <p:sp>
          <p:nvSpPr>
            <p:cNvPr id="59" name="Freeform 884">
              <a:extLst>
                <a:ext uri="{FF2B5EF4-FFF2-40B4-BE49-F238E27FC236}">
                  <a16:creationId xmlns:a16="http://schemas.microsoft.com/office/drawing/2014/main" id="{A9601FBE-50B6-F755-0C23-1B1CE186B42F}"/>
                </a:ext>
              </a:extLst>
            </p:cNvPr>
            <p:cNvSpPr/>
            <p:nvPr/>
          </p:nvSpPr>
          <p:spPr>
            <a:xfrm>
              <a:off x="7427153" y="2671194"/>
              <a:ext cx="94046" cy="15766"/>
            </a:xfrm>
            <a:custGeom>
              <a:avLst/>
              <a:gdLst>
                <a:gd name="connsiteX0" fmla="*/ 5615 w 94046"/>
                <a:gd name="connsiteY0" fmla="*/ 3967 h 15766"/>
                <a:gd name="connsiteX1" fmla="*/ 20 w 94046"/>
                <a:gd name="connsiteY1" fmla="*/ 8299 h 15766"/>
                <a:gd name="connsiteX2" fmla="*/ 8683 w 94046"/>
                <a:gd name="connsiteY2" fmla="*/ 15698 h 15766"/>
                <a:gd name="connsiteX3" fmla="*/ 94047 w 94046"/>
                <a:gd name="connsiteY3" fmla="*/ 3606 h 15766"/>
                <a:gd name="connsiteX4" fmla="*/ 5615 w 94046"/>
                <a:gd name="connsiteY4" fmla="*/ 3967 h 15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46" h="15766">
                  <a:moveTo>
                    <a:pt x="5615" y="3967"/>
                  </a:moveTo>
                  <a:cubicBezTo>
                    <a:pt x="3630" y="4148"/>
                    <a:pt x="201" y="6674"/>
                    <a:pt x="20" y="8299"/>
                  </a:cubicBezTo>
                  <a:cubicBezTo>
                    <a:pt x="-341" y="13893"/>
                    <a:pt x="4171" y="15517"/>
                    <a:pt x="8683" y="15698"/>
                  </a:cubicBezTo>
                  <a:cubicBezTo>
                    <a:pt x="37559" y="16239"/>
                    <a:pt x="66254" y="13713"/>
                    <a:pt x="94047" y="3606"/>
                  </a:cubicBezTo>
                  <a:cubicBezTo>
                    <a:pt x="64449" y="-3974"/>
                    <a:pt x="35032" y="2523"/>
                    <a:pt x="5615" y="3967"/>
                  </a:cubicBezTo>
                  <a:close/>
                </a:path>
              </a:pathLst>
            </a:custGeom>
            <a:solidFill>
              <a:srgbClr val="000000"/>
            </a:solidFill>
            <a:ln w="1804" cap="flat">
              <a:noFill/>
              <a:prstDash val="solid"/>
              <a:miter/>
            </a:ln>
          </p:spPr>
          <p:txBody>
            <a:bodyPr rtlCol="0" anchor="ctr"/>
            <a:lstStyle/>
            <a:p>
              <a:endParaRPr lang="en-US"/>
            </a:p>
          </p:txBody>
        </p:sp>
        <p:sp>
          <p:nvSpPr>
            <p:cNvPr id="60" name="Freeform 885">
              <a:extLst>
                <a:ext uri="{FF2B5EF4-FFF2-40B4-BE49-F238E27FC236}">
                  <a16:creationId xmlns:a16="http://schemas.microsoft.com/office/drawing/2014/main" id="{E4767865-D9A3-3AAA-5FC9-E9B27D3B5D37}"/>
                </a:ext>
              </a:extLst>
            </p:cNvPr>
            <p:cNvSpPr/>
            <p:nvPr/>
          </p:nvSpPr>
          <p:spPr>
            <a:xfrm>
              <a:off x="7128987" y="2126220"/>
              <a:ext cx="130400" cy="185815"/>
            </a:xfrm>
            <a:custGeom>
              <a:avLst/>
              <a:gdLst>
                <a:gd name="connsiteX0" fmla="*/ 6902 w 130400"/>
                <a:gd name="connsiteY0" fmla="*/ 78807 h 185815"/>
                <a:gd name="connsiteX1" fmla="*/ 53825 w 130400"/>
                <a:gd name="connsiteY1" fmla="*/ 174458 h 185815"/>
                <a:gd name="connsiteX2" fmla="*/ 77828 w 130400"/>
                <a:gd name="connsiteY2" fmla="*/ 180955 h 185815"/>
                <a:gd name="connsiteX3" fmla="*/ 87212 w 130400"/>
                <a:gd name="connsiteY3" fmla="*/ 165254 h 185815"/>
                <a:gd name="connsiteX4" fmla="*/ 116269 w 130400"/>
                <a:gd name="connsiteY4" fmla="*/ 71047 h 185815"/>
                <a:gd name="connsiteX5" fmla="*/ 129804 w 130400"/>
                <a:gd name="connsiteY5" fmla="*/ 11310 h 185815"/>
                <a:gd name="connsiteX6" fmla="*/ 121683 w 130400"/>
                <a:gd name="connsiteY6" fmla="*/ 120 h 185815"/>
                <a:gd name="connsiteX7" fmla="*/ 112659 w 130400"/>
                <a:gd name="connsiteY7" fmla="*/ 7881 h 185815"/>
                <a:gd name="connsiteX8" fmla="*/ 112659 w 130400"/>
                <a:gd name="connsiteY8" fmla="*/ 18529 h 185815"/>
                <a:gd name="connsiteX9" fmla="*/ 72594 w 130400"/>
                <a:gd name="connsiteY9" fmla="*/ 167780 h 185815"/>
                <a:gd name="connsiteX10" fmla="*/ 32709 w 130400"/>
                <a:gd name="connsiteY10" fmla="*/ 94328 h 185815"/>
                <a:gd name="connsiteX11" fmla="*/ 14843 w 130400"/>
                <a:gd name="connsiteY11" fmla="*/ 61662 h 185815"/>
                <a:gd name="connsiteX12" fmla="*/ 3834 w 130400"/>
                <a:gd name="connsiteY12" fmla="*/ 58233 h 185815"/>
                <a:gd name="connsiteX13" fmla="*/ 1487 w 130400"/>
                <a:gd name="connsiteY13" fmla="*/ 69783 h 185815"/>
                <a:gd name="connsiteX14" fmla="*/ 6902 w 130400"/>
                <a:gd name="connsiteY14" fmla="*/ 78807 h 18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400" h="185815">
                  <a:moveTo>
                    <a:pt x="6902" y="78807"/>
                  </a:moveTo>
                  <a:cubicBezTo>
                    <a:pt x="22603" y="110751"/>
                    <a:pt x="38485" y="142514"/>
                    <a:pt x="53825" y="174458"/>
                  </a:cubicBezTo>
                  <a:cubicBezTo>
                    <a:pt x="59961" y="187091"/>
                    <a:pt x="66999" y="189076"/>
                    <a:pt x="77828" y="180955"/>
                  </a:cubicBezTo>
                  <a:cubicBezTo>
                    <a:pt x="83242" y="176804"/>
                    <a:pt x="84686" y="170849"/>
                    <a:pt x="87212" y="165254"/>
                  </a:cubicBezTo>
                  <a:cubicBezTo>
                    <a:pt x="100748" y="134934"/>
                    <a:pt x="106162" y="102269"/>
                    <a:pt x="116269" y="71047"/>
                  </a:cubicBezTo>
                  <a:cubicBezTo>
                    <a:pt x="122585" y="51555"/>
                    <a:pt x="122585" y="30620"/>
                    <a:pt x="129804" y="11310"/>
                  </a:cubicBezTo>
                  <a:cubicBezTo>
                    <a:pt x="131970" y="5715"/>
                    <a:pt x="128000" y="1023"/>
                    <a:pt x="121683" y="120"/>
                  </a:cubicBezTo>
                  <a:cubicBezTo>
                    <a:pt x="116088" y="-782"/>
                    <a:pt x="113742" y="3549"/>
                    <a:pt x="112659" y="7881"/>
                  </a:cubicBezTo>
                  <a:cubicBezTo>
                    <a:pt x="111937" y="11310"/>
                    <a:pt x="113020" y="14919"/>
                    <a:pt x="112659" y="18529"/>
                  </a:cubicBezTo>
                  <a:cubicBezTo>
                    <a:pt x="107245" y="68339"/>
                    <a:pt x="90100" y="114902"/>
                    <a:pt x="72594" y="167780"/>
                  </a:cubicBezTo>
                  <a:cubicBezTo>
                    <a:pt x="54366" y="140890"/>
                    <a:pt x="44440" y="117067"/>
                    <a:pt x="32709" y="94328"/>
                  </a:cubicBezTo>
                  <a:cubicBezTo>
                    <a:pt x="27115" y="83319"/>
                    <a:pt x="20798" y="72490"/>
                    <a:pt x="14843" y="61662"/>
                  </a:cubicBezTo>
                  <a:cubicBezTo>
                    <a:pt x="12316" y="56969"/>
                    <a:pt x="8165" y="55526"/>
                    <a:pt x="3834" y="58233"/>
                  </a:cubicBezTo>
                  <a:cubicBezTo>
                    <a:pt x="-678" y="60940"/>
                    <a:pt x="-859" y="65452"/>
                    <a:pt x="1487" y="69783"/>
                  </a:cubicBezTo>
                  <a:cubicBezTo>
                    <a:pt x="3112" y="72851"/>
                    <a:pt x="5458" y="75558"/>
                    <a:pt x="6902" y="78807"/>
                  </a:cubicBezTo>
                  <a:close/>
                </a:path>
              </a:pathLst>
            </a:custGeom>
            <a:solidFill>
              <a:srgbClr val="000000"/>
            </a:solidFill>
            <a:ln w="1804" cap="flat">
              <a:noFill/>
              <a:prstDash val="solid"/>
              <a:miter/>
            </a:ln>
          </p:spPr>
          <p:txBody>
            <a:bodyPr rtlCol="0" anchor="ctr"/>
            <a:lstStyle/>
            <a:p>
              <a:endParaRPr lang="en-US"/>
            </a:p>
          </p:txBody>
        </p:sp>
      </p:grpSp>
    </p:spTree>
    <p:extLst>
      <p:ext uri="{BB962C8B-B14F-4D97-AF65-F5344CB8AC3E}">
        <p14:creationId xmlns:p14="http://schemas.microsoft.com/office/powerpoint/2010/main" val="23048284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13866E-E453-6281-D906-32E3C7E0E133}"/>
              </a:ext>
            </a:extLst>
          </p:cNvPr>
          <p:cNvSpPr>
            <a:spLocks noGrp="1"/>
          </p:cNvSpPr>
          <p:nvPr>
            <p:ph type="body" sz="quarter" idx="18"/>
          </p:nvPr>
        </p:nvSpPr>
        <p:spPr>
          <a:xfrm>
            <a:off x="1297885" y="1277940"/>
            <a:ext cx="5731565" cy="5465760"/>
          </a:xfrm>
        </p:spPr>
        <p:txBody>
          <a:bodyPr anchor="ctr">
            <a:normAutofit/>
          </a:bodyPr>
          <a:lstStyle/>
          <a:p>
            <a:pPr marL="342900" indent="-342900" algn="l">
              <a:lnSpc>
                <a:spcPct val="100000"/>
              </a:lnSpc>
              <a:spcBef>
                <a:spcPts val="0"/>
              </a:spcBef>
              <a:spcAft>
                <a:spcPts val="600"/>
              </a:spcAft>
              <a:buFont typeface="Arial" panose="020B0604020202020204" pitchFamily="34" charset="0"/>
              <a:buChar char="•"/>
            </a:pPr>
            <a:r>
              <a:rPr lang="en-GB" sz="2200" b="1" dirty="0">
                <a:solidFill>
                  <a:schemeClr val="bg1"/>
                </a:solidFill>
              </a:rPr>
              <a:t>Aktiviert das Krisenkommunikationsteam </a:t>
            </a:r>
            <a:r>
              <a:rPr lang="en-GB" sz="2200" dirty="0">
                <a:solidFill>
                  <a:schemeClr val="bg1"/>
                </a:solidFill>
              </a:rPr>
              <a:t>und </a:t>
            </a:r>
            <a:r>
              <a:rPr lang="en-GB" sz="2200" b="1" dirty="0">
                <a:solidFill>
                  <a:schemeClr val="bg1"/>
                </a:solidFill>
              </a:rPr>
              <a:t>besetzt die Helpline</a:t>
            </a:r>
          </a:p>
          <a:p>
            <a:pPr marL="342900" indent="-342900" algn="l">
              <a:lnSpc>
                <a:spcPct val="100000"/>
              </a:lnSpc>
              <a:spcBef>
                <a:spcPts val="0"/>
              </a:spcBef>
              <a:spcAft>
                <a:spcPts val="600"/>
              </a:spcAft>
              <a:buFont typeface="Arial" panose="020B0604020202020204" pitchFamily="34" charset="0"/>
              <a:buChar char="•"/>
            </a:pPr>
            <a:r>
              <a:rPr lang="en-GB" sz="2200" dirty="0" err="1"/>
              <a:t>I</a:t>
            </a:r>
            <a:r>
              <a:rPr lang="en-GB" sz="2200" dirty="0" err="1">
                <a:solidFill>
                  <a:schemeClr val="bg1"/>
                </a:solidFill>
              </a:rPr>
              <a:t>st</a:t>
            </a:r>
            <a:r>
              <a:rPr lang="en-GB" sz="2200" dirty="0">
                <a:solidFill>
                  <a:schemeClr val="bg1"/>
                </a:solidFill>
              </a:rPr>
              <a:t> der </a:t>
            </a:r>
            <a:r>
              <a:rPr lang="en-GB" sz="2200" b="1" dirty="0">
                <a:solidFill>
                  <a:schemeClr val="bg1"/>
                </a:solidFill>
              </a:rPr>
              <a:t>Hauptansprechpartner </a:t>
            </a:r>
            <a:r>
              <a:rPr lang="en-GB" sz="2200" dirty="0">
                <a:solidFill>
                  <a:schemeClr val="bg1"/>
                </a:solidFill>
              </a:rPr>
              <a:t>und koordiniert den </a:t>
            </a:r>
            <a:r>
              <a:rPr lang="en-GB" sz="2200" b="0" i="0" dirty="0">
                <a:solidFill>
                  <a:schemeClr val="bg1"/>
                </a:solidFill>
                <a:effectLst/>
              </a:rPr>
              <a:t>Einsatz von regionalen und nationalen Ressourcen</a:t>
            </a:r>
            <a:endParaRPr lang="en-IE" sz="2200" dirty="0">
              <a:solidFill>
                <a:schemeClr val="bg1"/>
              </a:solidFill>
            </a:endParaRPr>
          </a:p>
          <a:p>
            <a:pPr marL="342900" indent="-342900" algn="l">
              <a:lnSpc>
                <a:spcPct val="100000"/>
              </a:lnSpc>
              <a:spcBef>
                <a:spcPts val="0"/>
              </a:spcBef>
              <a:spcAft>
                <a:spcPts val="600"/>
              </a:spcAft>
              <a:buFont typeface="Arial" panose="020B0604020202020204" pitchFamily="34" charset="0"/>
              <a:buChar char="•"/>
            </a:pPr>
            <a:r>
              <a:rPr lang="en-GB" sz="2200" dirty="0">
                <a:solidFill>
                  <a:schemeClr val="bg1"/>
                </a:solidFill>
              </a:rPr>
              <a:t>Sorgt für </a:t>
            </a:r>
            <a:r>
              <a:rPr lang="en-GB" sz="2200" b="0" i="0" dirty="0">
                <a:solidFill>
                  <a:schemeClr val="bg1"/>
                </a:solidFill>
                <a:effectLst/>
              </a:rPr>
              <a:t>den </a:t>
            </a:r>
            <a:r>
              <a:rPr lang="en-GB" sz="2200" b="1" i="0" dirty="0">
                <a:solidFill>
                  <a:schemeClr val="bg1"/>
                </a:solidFill>
                <a:effectLst/>
              </a:rPr>
              <a:t>Informationsfluss und die Koordination </a:t>
            </a:r>
            <a:r>
              <a:rPr lang="en-GB" sz="2200" b="0" i="0" dirty="0">
                <a:solidFill>
                  <a:schemeClr val="bg1"/>
                </a:solidFill>
                <a:effectLst/>
              </a:rPr>
              <a:t>mit allen </a:t>
            </a:r>
            <a:r>
              <a:rPr lang="en-GB" sz="2200" b="0" i="0" dirty="0" err="1">
                <a:solidFill>
                  <a:schemeClr val="bg1"/>
                </a:solidFill>
                <a:effectLst/>
              </a:rPr>
              <a:t>relevanten</a:t>
            </a:r>
            <a:r>
              <a:rPr lang="en-GB" sz="2200" b="0" i="0" dirty="0">
                <a:solidFill>
                  <a:schemeClr val="bg1"/>
                </a:solidFill>
                <a:effectLst/>
              </a:rPr>
              <a:t> </a:t>
            </a:r>
            <a:r>
              <a:rPr lang="en-GB" sz="2200" dirty="0">
                <a:solidFill>
                  <a:schemeClr val="bg1"/>
                </a:solidFill>
              </a:rPr>
              <a:t>KMZ-</a:t>
            </a:r>
            <a:r>
              <a:rPr lang="en-GB" sz="2200" dirty="0" err="1">
                <a:solidFill>
                  <a:schemeClr val="bg1"/>
                </a:solidFill>
              </a:rPr>
              <a:t>Mitarbeitern</a:t>
            </a:r>
            <a:r>
              <a:rPr lang="en-GB" sz="2200" dirty="0">
                <a:solidFill>
                  <a:schemeClr val="bg1"/>
                </a:solidFill>
              </a:rPr>
              <a:t> und dem Krisenmanagementteam. Je nach Krise (z. B. Überschwemmung, Brand, gewalttätige Angriffe) werden alle primären Reaktionsdienste und Manager über die Krise informiert </a:t>
            </a:r>
            <a:r>
              <a:rPr lang="en-GB" sz="2200" b="0" i="0" dirty="0">
                <a:solidFill>
                  <a:schemeClr val="bg1"/>
                </a:solidFill>
                <a:effectLst/>
              </a:rPr>
              <a:t>und aktivieren den </a:t>
            </a:r>
            <a:r>
              <a:rPr lang="en-GB" sz="2200" dirty="0">
                <a:solidFill>
                  <a:schemeClr val="bg1"/>
                </a:solidFill>
              </a:rPr>
              <a:t>Krisenmanagementplan, seine Verfahren und Prozesse. </a:t>
            </a:r>
            <a:endParaRPr lang="en-GB" sz="2200" b="0" i="0" dirty="0">
              <a:solidFill>
                <a:schemeClr val="bg1"/>
              </a:solidFill>
              <a:effectLst/>
            </a:endParaRPr>
          </a:p>
        </p:txBody>
      </p:sp>
      <p:sp>
        <p:nvSpPr>
          <p:cNvPr id="4" name="Text Placeholder 3">
            <a:extLst>
              <a:ext uri="{FF2B5EF4-FFF2-40B4-BE49-F238E27FC236}">
                <a16:creationId xmlns:a16="http://schemas.microsoft.com/office/drawing/2014/main" id="{6A9F1384-30AE-9CE6-616B-8D46B1341AF6}"/>
              </a:ext>
            </a:extLst>
          </p:cNvPr>
          <p:cNvSpPr>
            <a:spLocks noGrp="1"/>
          </p:cNvSpPr>
          <p:nvPr>
            <p:ph type="body" sz="quarter" idx="16"/>
          </p:nvPr>
        </p:nvSpPr>
        <p:spPr>
          <a:xfrm>
            <a:off x="1204211" y="395485"/>
            <a:ext cx="5825239" cy="582221"/>
          </a:xfrm>
        </p:spPr>
        <p:txBody>
          <a:bodyPr>
            <a:noAutofit/>
          </a:bodyPr>
          <a:lstStyle/>
          <a:p>
            <a:pPr algn="ctr"/>
            <a:r>
              <a:rPr lang="en-IE" sz="2800" b="1" dirty="0"/>
              <a:t>Beispiel für das Vorgehen des KMZ im Krisenfall </a:t>
            </a:r>
          </a:p>
          <a:p>
            <a:pPr algn="ctr"/>
            <a:endParaRPr lang="en-IE" sz="2800" dirty="0"/>
          </a:p>
        </p:txBody>
      </p:sp>
      <p:pic>
        <p:nvPicPr>
          <p:cNvPr id="2" name="Picture Placeholder 5" descr="A person showing a person something on the tablet&#10;&#10;Description automatically generated with low confidence">
            <a:extLst>
              <a:ext uri="{FF2B5EF4-FFF2-40B4-BE49-F238E27FC236}">
                <a16:creationId xmlns:a16="http://schemas.microsoft.com/office/drawing/2014/main" id="{25EB63BC-E896-BDC9-C505-4B8848D66E24}"/>
              </a:ext>
            </a:extLst>
          </p:cNvPr>
          <p:cNvPicPr>
            <a:picLocks noGrp="1" noChangeAspect="1"/>
          </p:cNvPicPr>
          <p:nvPr>
            <p:ph type="pic" sz="quarter" idx="10"/>
          </p:nvPr>
        </p:nvPicPr>
        <p:blipFill>
          <a:blip r:embed="rId2"/>
          <a:srcRect t="4480" b="4480"/>
          <a:stretch>
            <a:fillRect/>
          </a:stretch>
        </p:blipFill>
        <p:spPr>
          <a:xfrm>
            <a:off x="7297738" y="228600"/>
            <a:ext cx="4659312" cy="6362700"/>
          </a:xfrm>
        </p:spPr>
      </p:pic>
    </p:spTree>
    <p:extLst>
      <p:ext uri="{BB962C8B-B14F-4D97-AF65-F5344CB8AC3E}">
        <p14:creationId xmlns:p14="http://schemas.microsoft.com/office/powerpoint/2010/main" val="309964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13866E-E453-6281-D906-32E3C7E0E133}"/>
              </a:ext>
            </a:extLst>
          </p:cNvPr>
          <p:cNvSpPr>
            <a:spLocks noGrp="1"/>
          </p:cNvSpPr>
          <p:nvPr>
            <p:ph type="body" sz="quarter" idx="18"/>
          </p:nvPr>
        </p:nvSpPr>
        <p:spPr>
          <a:xfrm>
            <a:off x="1297885" y="1249365"/>
            <a:ext cx="5731565" cy="5465760"/>
          </a:xfrm>
        </p:spPr>
        <p:txBody>
          <a:bodyPr anchor="ctr">
            <a:normAutofit/>
          </a:bodyPr>
          <a:lstStyle/>
          <a:p>
            <a:pPr marL="342900" indent="-342900" algn="l">
              <a:lnSpc>
                <a:spcPct val="100000"/>
              </a:lnSpc>
              <a:spcBef>
                <a:spcPts val="0"/>
              </a:spcBef>
              <a:spcAft>
                <a:spcPts val="600"/>
              </a:spcAft>
              <a:buFont typeface="Arial" panose="020B0604020202020204" pitchFamily="34" charset="0"/>
              <a:buChar char="•"/>
            </a:pPr>
            <a:r>
              <a:rPr lang="en-GB" sz="2200" dirty="0">
                <a:solidFill>
                  <a:schemeClr val="bg1"/>
                </a:solidFill>
              </a:rPr>
              <a:t>Weitere </a:t>
            </a:r>
            <a:r>
              <a:rPr lang="en-GB" sz="2200" b="1" i="0" dirty="0">
                <a:solidFill>
                  <a:schemeClr val="bg1"/>
                </a:solidFill>
                <a:effectLst/>
              </a:rPr>
              <a:t>Bewertung der Gesamtsituation</a:t>
            </a:r>
            <a:r>
              <a:rPr lang="en-GB" sz="2200" b="0" i="0" dirty="0">
                <a:solidFill>
                  <a:schemeClr val="bg1"/>
                </a:solidFill>
                <a:effectLst/>
              </a:rPr>
              <a:t>, insbesondere in Fällen, in denen eine Kombination verschiedener Situationen vorliegt, und </a:t>
            </a:r>
            <a:r>
              <a:rPr lang="en-GB" sz="2200" b="1" i="0" dirty="0">
                <a:solidFill>
                  <a:schemeClr val="bg1"/>
                </a:solidFill>
                <a:effectLst/>
              </a:rPr>
              <a:t>rechtzeitige Berichterstattung </a:t>
            </a:r>
            <a:r>
              <a:rPr lang="en-GB" sz="2200" b="0" i="0" dirty="0">
                <a:solidFill>
                  <a:schemeClr val="bg1"/>
                </a:solidFill>
                <a:effectLst/>
              </a:rPr>
              <a:t>an die Lenkungsgruppe und die KMZ.</a:t>
            </a:r>
          </a:p>
          <a:p>
            <a:pPr marL="342900" indent="-342900" algn="l">
              <a:lnSpc>
                <a:spcPct val="100000"/>
              </a:lnSpc>
              <a:spcBef>
                <a:spcPts val="0"/>
              </a:spcBef>
              <a:spcAft>
                <a:spcPts val="600"/>
              </a:spcAft>
              <a:buFont typeface="Arial" panose="020B0604020202020204" pitchFamily="34" charset="0"/>
              <a:buChar char="•"/>
            </a:pPr>
            <a:endParaRPr lang="en-GB" sz="2200" b="0" i="0" dirty="0">
              <a:solidFill>
                <a:schemeClr val="bg1"/>
              </a:solidFill>
              <a:effectLst/>
            </a:endParaRPr>
          </a:p>
          <a:p>
            <a:pPr marL="342900" indent="-342900" algn="l">
              <a:lnSpc>
                <a:spcPct val="100000"/>
              </a:lnSpc>
              <a:spcBef>
                <a:spcPts val="0"/>
              </a:spcBef>
              <a:spcAft>
                <a:spcPts val="600"/>
              </a:spcAft>
              <a:buFont typeface="Arial" panose="020B0604020202020204" pitchFamily="34" charset="0"/>
              <a:buChar char="•"/>
            </a:pPr>
            <a:r>
              <a:rPr lang="en-GB" sz="2200" b="0" i="0" dirty="0">
                <a:solidFill>
                  <a:schemeClr val="bg1"/>
                </a:solidFill>
                <a:effectLst/>
              </a:rPr>
              <a:t>Bereitstellung von </a:t>
            </a:r>
            <a:r>
              <a:rPr lang="en-GB" sz="2200" b="1" i="0" dirty="0">
                <a:solidFill>
                  <a:schemeClr val="bg1"/>
                </a:solidFill>
                <a:effectLst/>
              </a:rPr>
              <a:t>Informationen für </a:t>
            </a:r>
            <a:r>
              <a:rPr lang="en-GB" sz="2200" b="1" dirty="0">
                <a:solidFill>
                  <a:schemeClr val="bg1"/>
                </a:solidFill>
              </a:rPr>
              <a:t>Vertreter der lokalen Behörden </a:t>
            </a:r>
            <a:r>
              <a:rPr lang="en-GB" sz="2200" b="0" i="0" dirty="0">
                <a:solidFill>
                  <a:schemeClr val="bg1"/>
                </a:solidFill>
                <a:effectLst/>
              </a:rPr>
              <a:t>oder für die Stelle, die Entscheidungen treffen muss (z. B. Polizei und Feuerwehr)</a:t>
            </a:r>
          </a:p>
          <a:p>
            <a:pPr marL="342900" indent="-342900" algn="l">
              <a:lnSpc>
                <a:spcPct val="100000"/>
              </a:lnSpc>
              <a:spcBef>
                <a:spcPts val="0"/>
              </a:spcBef>
              <a:spcAft>
                <a:spcPts val="600"/>
              </a:spcAft>
              <a:buFont typeface="Arial" panose="020B0604020202020204" pitchFamily="34" charset="0"/>
              <a:buChar char="•"/>
            </a:pPr>
            <a:endParaRPr lang="en-GB" sz="2200" b="0" i="0" dirty="0">
              <a:solidFill>
                <a:schemeClr val="bg1"/>
              </a:solidFill>
              <a:effectLst/>
            </a:endParaRPr>
          </a:p>
          <a:p>
            <a:pPr marL="342900" indent="-342900" algn="l">
              <a:lnSpc>
                <a:spcPct val="100000"/>
              </a:lnSpc>
              <a:spcBef>
                <a:spcPts val="0"/>
              </a:spcBef>
              <a:spcAft>
                <a:spcPts val="600"/>
              </a:spcAft>
              <a:buFont typeface="Arial" panose="020B0604020202020204" pitchFamily="34" charset="0"/>
              <a:buChar char="•"/>
            </a:pPr>
            <a:r>
              <a:rPr lang="en-GB" sz="2200" b="1" dirty="0">
                <a:solidFill>
                  <a:schemeClr val="bg1"/>
                </a:solidFill>
              </a:rPr>
              <a:t>Beobachtet die </a:t>
            </a:r>
            <a:r>
              <a:rPr lang="en-GB" sz="2200" dirty="0">
                <a:solidFill>
                  <a:schemeClr val="bg1"/>
                </a:solidFill>
              </a:rPr>
              <a:t>Krise, meldet Aktualisierungen und koordiniert </a:t>
            </a:r>
            <a:r>
              <a:rPr lang="en-GB" sz="2200" b="0" i="0" dirty="0">
                <a:solidFill>
                  <a:schemeClr val="bg1"/>
                </a:solidFill>
                <a:effectLst/>
              </a:rPr>
              <a:t>Expertenwissen</a:t>
            </a:r>
            <a:endParaRPr lang="en-IE" sz="2200" dirty="0"/>
          </a:p>
        </p:txBody>
      </p:sp>
      <p:sp>
        <p:nvSpPr>
          <p:cNvPr id="4" name="Text Placeholder 3">
            <a:extLst>
              <a:ext uri="{FF2B5EF4-FFF2-40B4-BE49-F238E27FC236}">
                <a16:creationId xmlns:a16="http://schemas.microsoft.com/office/drawing/2014/main" id="{6A9F1384-30AE-9CE6-616B-8D46B1341AF6}"/>
              </a:ext>
            </a:extLst>
          </p:cNvPr>
          <p:cNvSpPr>
            <a:spLocks noGrp="1"/>
          </p:cNvSpPr>
          <p:nvPr>
            <p:ph type="body" sz="quarter" idx="16"/>
          </p:nvPr>
        </p:nvSpPr>
        <p:spPr>
          <a:xfrm>
            <a:off x="1204211" y="395485"/>
            <a:ext cx="5825239" cy="582221"/>
          </a:xfrm>
        </p:spPr>
        <p:txBody>
          <a:bodyPr>
            <a:noAutofit/>
          </a:bodyPr>
          <a:lstStyle/>
          <a:p>
            <a:pPr algn="ctr"/>
            <a:r>
              <a:rPr lang="en-IE" sz="2800" b="1" dirty="0"/>
              <a:t>Beispiel für das Vorgehen des KMZ im Krisenfall </a:t>
            </a:r>
          </a:p>
          <a:p>
            <a:pPr algn="ctr"/>
            <a:endParaRPr lang="en-IE" sz="2800" dirty="0"/>
          </a:p>
        </p:txBody>
      </p:sp>
      <p:pic>
        <p:nvPicPr>
          <p:cNvPr id="2" name="Picture Placeholder 5" descr="A person showing a person something on the tablet&#10;&#10;Description automatically generated with low confidence">
            <a:extLst>
              <a:ext uri="{FF2B5EF4-FFF2-40B4-BE49-F238E27FC236}">
                <a16:creationId xmlns:a16="http://schemas.microsoft.com/office/drawing/2014/main" id="{1D6F4060-E3A8-D891-5570-0DABE9B768C9}"/>
              </a:ext>
            </a:extLst>
          </p:cNvPr>
          <p:cNvPicPr>
            <a:picLocks noGrp="1" noChangeAspect="1"/>
          </p:cNvPicPr>
          <p:nvPr>
            <p:ph type="pic" sz="quarter" idx="10"/>
          </p:nvPr>
        </p:nvPicPr>
        <p:blipFill>
          <a:blip r:embed="rId2"/>
          <a:srcRect t="4480" b="4480"/>
          <a:stretch>
            <a:fillRect/>
          </a:stretch>
        </p:blipFill>
        <p:spPr>
          <a:xfrm>
            <a:off x="7297738" y="228600"/>
            <a:ext cx="4659312" cy="6362700"/>
          </a:xfrm>
        </p:spPr>
      </p:pic>
    </p:spTree>
    <p:extLst>
      <p:ext uri="{BB962C8B-B14F-4D97-AF65-F5344CB8AC3E}">
        <p14:creationId xmlns:p14="http://schemas.microsoft.com/office/powerpoint/2010/main" val="1116978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7F260E6-EC4B-2361-B7CA-35581C06A5C1}"/>
              </a:ext>
            </a:extLst>
          </p:cNvPr>
          <p:cNvSpPr/>
          <p:nvPr/>
        </p:nvSpPr>
        <p:spPr>
          <a:xfrm>
            <a:off x="6096605" y="0"/>
            <a:ext cx="6096001" cy="822373"/>
          </a:xfrm>
          <a:prstGeom prst="rect">
            <a:avLst/>
          </a:prstGeom>
          <a:solidFill>
            <a:srgbClr val="7A54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5" name="Text Placeholder 3">
            <a:extLst>
              <a:ext uri="{FF2B5EF4-FFF2-40B4-BE49-F238E27FC236}">
                <a16:creationId xmlns:a16="http://schemas.microsoft.com/office/drawing/2014/main" id="{359E7E45-EF88-735E-C15D-2F4BAAB54576}"/>
              </a:ext>
            </a:extLst>
          </p:cNvPr>
          <p:cNvSpPr>
            <a:spLocks noGrp="1"/>
          </p:cNvSpPr>
          <p:nvPr>
            <p:ph type="body" sz="quarter" idx="15"/>
          </p:nvPr>
        </p:nvSpPr>
        <p:spPr>
          <a:xfrm>
            <a:off x="6781160" y="1049309"/>
            <a:ext cx="511077" cy="635000"/>
          </a:xfrm>
        </p:spPr>
        <p:txBody>
          <a:bodyPr/>
          <a:lstStyle/>
          <a:p>
            <a:r>
              <a:rPr lang="en-IE" sz="2400" b="1" dirty="0"/>
              <a:t>1</a:t>
            </a:r>
          </a:p>
        </p:txBody>
      </p:sp>
      <p:sp>
        <p:nvSpPr>
          <p:cNvPr id="26" name="Text Placeholder 2">
            <a:extLst>
              <a:ext uri="{FF2B5EF4-FFF2-40B4-BE49-F238E27FC236}">
                <a16:creationId xmlns:a16="http://schemas.microsoft.com/office/drawing/2014/main" id="{3D159F9E-85EC-B775-5E26-19DD6BFDABF7}"/>
              </a:ext>
            </a:extLst>
          </p:cNvPr>
          <p:cNvSpPr>
            <a:spLocks noGrp="1"/>
          </p:cNvSpPr>
          <p:nvPr>
            <p:ph type="body" sz="quarter" idx="14"/>
          </p:nvPr>
        </p:nvSpPr>
        <p:spPr>
          <a:xfrm>
            <a:off x="7683638" y="3171342"/>
            <a:ext cx="4465067" cy="822373"/>
          </a:xfrm>
        </p:spPr>
        <p:txBody>
          <a:bodyPr/>
          <a:lstStyle/>
          <a:p>
            <a:pPr>
              <a:lnSpc>
                <a:spcPct val="100000"/>
              </a:lnSpc>
              <a:spcBef>
                <a:spcPts val="0"/>
              </a:spcBef>
            </a:pPr>
            <a:r>
              <a:rPr lang="en-IE" sz="2000" b="1" dirty="0"/>
              <a:t>Aufgaben und Zuständigkeiten des regionalen </a:t>
            </a:r>
            <a:r>
              <a:rPr lang="en-IE" sz="2000" b="1" dirty="0" err="1"/>
              <a:t>Krisenmanagementteams</a:t>
            </a:r>
            <a:r>
              <a:rPr lang="en-IE" sz="2000" b="1" dirty="0"/>
              <a:t> für den </a:t>
            </a:r>
            <a:r>
              <a:rPr lang="en-IE" sz="2000" b="1" dirty="0" err="1"/>
              <a:t>Tourismus</a:t>
            </a:r>
            <a:r>
              <a:rPr lang="en-IE" sz="2000" b="1" dirty="0"/>
              <a:t> (KMTT)</a:t>
            </a:r>
            <a:endParaRPr lang="en-IE" sz="1800" dirty="0"/>
          </a:p>
        </p:txBody>
      </p:sp>
      <p:sp>
        <p:nvSpPr>
          <p:cNvPr id="27" name="Text Placeholder 7">
            <a:extLst>
              <a:ext uri="{FF2B5EF4-FFF2-40B4-BE49-F238E27FC236}">
                <a16:creationId xmlns:a16="http://schemas.microsoft.com/office/drawing/2014/main" id="{115D8C5E-7952-ACBE-A9C5-8F65316AE186}"/>
              </a:ext>
            </a:extLst>
          </p:cNvPr>
          <p:cNvSpPr txBox="1">
            <a:spLocks/>
          </p:cNvSpPr>
          <p:nvPr/>
        </p:nvSpPr>
        <p:spPr>
          <a:xfrm>
            <a:off x="7568775" y="1049309"/>
            <a:ext cx="4694787"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595A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2000" b="1" dirty="0"/>
              <a:t>Schaffung </a:t>
            </a:r>
            <a:r>
              <a:rPr lang="en-IE" sz="2000" b="1" dirty="0" err="1"/>
              <a:t>einer</a:t>
            </a:r>
            <a:r>
              <a:rPr lang="en-IE" sz="2000" b="1" dirty="0"/>
              <a:t> starken </a:t>
            </a:r>
            <a:r>
              <a:rPr lang="en-IE" sz="2000" b="1" dirty="0" err="1"/>
              <a:t>öffentlich-privaten</a:t>
            </a:r>
            <a:r>
              <a:rPr lang="en-IE" sz="2000" b="1" dirty="0"/>
              <a:t> </a:t>
            </a:r>
            <a:r>
              <a:rPr lang="en-IE" sz="2000" b="1" dirty="0" err="1"/>
              <a:t>Partnerschaft</a:t>
            </a:r>
            <a:r>
              <a:rPr lang="en-IE" sz="2000" b="1" dirty="0"/>
              <a:t> </a:t>
            </a:r>
          </a:p>
          <a:p>
            <a:pPr>
              <a:lnSpc>
                <a:spcPct val="100000"/>
              </a:lnSpc>
              <a:spcBef>
                <a:spcPts val="0"/>
              </a:spcBef>
            </a:pPr>
            <a:r>
              <a:rPr lang="en-IE" sz="1800" i="1" dirty="0"/>
              <a:t>Eine Voraussetzung für das Überleben der regionalen Tourismuskrise</a:t>
            </a:r>
            <a:endParaRPr lang="en-IE" sz="1800" dirty="0"/>
          </a:p>
        </p:txBody>
      </p:sp>
      <p:sp>
        <p:nvSpPr>
          <p:cNvPr id="28" name="Text Placeholder 8">
            <a:extLst>
              <a:ext uri="{FF2B5EF4-FFF2-40B4-BE49-F238E27FC236}">
                <a16:creationId xmlns:a16="http://schemas.microsoft.com/office/drawing/2014/main" id="{367017E9-FEE3-A42F-F763-532815B895DA}"/>
              </a:ext>
            </a:extLst>
          </p:cNvPr>
          <p:cNvSpPr txBox="1">
            <a:spLocks/>
          </p:cNvSpPr>
          <p:nvPr/>
        </p:nvSpPr>
        <p:spPr>
          <a:xfrm>
            <a:off x="6781160" y="3183699"/>
            <a:ext cx="51107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1"/>
              <a:t>3</a:t>
            </a:r>
            <a:endParaRPr lang="en-IE" b="1" dirty="0"/>
          </a:p>
        </p:txBody>
      </p:sp>
      <p:sp>
        <p:nvSpPr>
          <p:cNvPr id="29" name="Text Placeholder 9">
            <a:extLst>
              <a:ext uri="{FF2B5EF4-FFF2-40B4-BE49-F238E27FC236}">
                <a16:creationId xmlns:a16="http://schemas.microsoft.com/office/drawing/2014/main" id="{C0AA0AFE-C162-4918-30DC-32CF41802EDF}"/>
              </a:ext>
            </a:extLst>
          </p:cNvPr>
          <p:cNvSpPr txBox="1">
            <a:spLocks/>
          </p:cNvSpPr>
          <p:nvPr/>
        </p:nvSpPr>
        <p:spPr>
          <a:xfrm>
            <a:off x="7603108" y="2115955"/>
            <a:ext cx="4465067"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595A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2000" b="1" dirty="0" err="1"/>
              <a:t>Bildung</a:t>
            </a:r>
            <a:r>
              <a:rPr lang="en-IE" sz="2000" b="1" dirty="0"/>
              <a:t> </a:t>
            </a:r>
            <a:r>
              <a:rPr lang="en-IE" sz="2000" b="1" dirty="0" err="1"/>
              <a:t>eines</a:t>
            </a:r>
            <a:r>
              <a:rPr lang="en-IE" sz="2000" b="1" dirty="0"/>
              <a:t> </a:t>
            </a:r>
            <a:r>
              <a:rPr lang="en-IE" sz="2000" b="1" dirty="0" err="1"/>
              <a:t>regionalen</a:t>
            </a:r>
            <a:r>
              <a:rPr lang="en-IE" sz="2000" b="1" dirty="0"/>
              <a:t> </a:t>
            </a:r>
            <a:r>
              <a:rPr lang="en-IE" sz="2000" b="1" dirty="0" err="1"/>
              <a:t>Krisenmanagementteams</a:t>
            </a:r>
            <a:r>
              <a:rPr lang="en-IE" sz="2000" b="1" dirty="0"/>
              <a:t> für den </a:t>
            </a:r>
            <a:r>
              <a:rPr lang="en-IE" sz="2000" b="1" dirty="0" err="1"/>
              <a:t>Tourismus</a:t>
            </a:r>
            <a:r>
              <a:rPr lang="en-IE" sz="2000" b="1" dirty="0"/>
              <a:t> (KMTT)</a:t>
            </a:r>
            <a:endParaRPr lang="en-IE" sz="2000" dirty="0">
              <a:highlight>
                <a:srgbClr val="FFFF00"/>
              </a:highlight>
            </a:endParaRPr>
          </a:p>
        </p:txBody>
      </p:sp>
      <p:sp>
        <p:nvSpPr>
          <p:cNvPr id="30" name="Text Placeholder 10">
            <a:extLst>
              <a:ext uri="{FF2B5EF4-FFF2-40B4-BE49-F238E27FC236}">
                <a16:creationId xmlns:a16="http://schemas.microsoft.com/office/drawing/2014/main" id="{C2C01394-32B0-5857-A821-82E83F02D422}"/>
              </a:ext>
            </a:extLst>
          </p:cNvPr>
          <p:cNvSpPr txBox="1">
            <a:spLocks/>
          </p:cNvSpPr>
          <p:nvPr/>
        </p:nvSpPr>
        <p:spPr>
          <a:xfrm>
            <a:off x="6767305" y="4241885"/>
            <a:ext cx="51107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1"/>
              <a:t>4</a:t>
            </a:r>
            <a:endParaRPr lang="en-IE" b="1" dirty="0"/>
          </a:p>
        </p:txBody>
      </p:sp>
      <p:sp>
        <p:nvSpPr>
          <p:cNvPr id="31" name="Text Placeholder 11">
            <a:extLst>
              <a:ext uri="{FF2B5EF4-FFF2-40B4-BE49-F238E27FC236}">
                <a16:creationId xmlns:a16="http://schemas.microsoft.com/office/drawing/2014/main" id="{19E760FD-F49B-5DD1-3B3A-EBA2537022BC}"/>
              </a:ext>
            </a:extLst>
          </p:cNvPr>
          <p:cNvSpPr txBox="1">
            <a:spLocks/>
          </p:cNvSpPr>
          <p:nvPr/>
        </p:nvSpPr>
        <p:spPr>
          <a:xfrm>
            <a:off x="7683636" y="4287594"/>
            <a:ext cx="4465067"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595A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2000" b="1" dirty="0"/>
              <a:t>Bildung einer </a:t>
            </a:r>
            <a:r>
              <a:rPr lang="en-IE" sz="2000" b="1" dirty="0" err="1"/>
              <a:t>Krisenmanagement-Lenkungsgruppe</a:t>
            </a:r>
            <a:r>
              <a:rPr lang="en-IE" sz="2000" b="1" dirty="0"/>
              <a:t> </a:t>
            </a:r>
            <a:endParaRPr lang="en-IE" sz="2000" b="1" dirty="0">
              <a:highlight>
                <a:srgbClr val="FFFF00"/>
              </a:highlight>
            </a:endParaRPr>
          </a:p>
          <a:p>
            <a:pPr>
              <a:lnSpc>
                <a:spcPct val="100000"/>
              </a:lnSpc>
              <a:spcBef>
                <a:spcPts val="0"/>
              </a:spcBef>
            </a:pPr>
            <a:r>
              <a:rPr lang="en-IE" sz="1800" i="1" dirty="0" err="1"/>
              <a:t>Regionale</a:t>
            </a:r>
            <a:r>
              <a:rPr lang="en-IE" sz="1800" i="1" dirty="0"/>
              <a:t> Entscheidungsträger in der Krise</a:t>
            </a:r>
          </a:p>
        </p:txBody>
      </p:sp>
      <p:sp>
        <p:nvSpPr>
          <p:cNvPr id="34" name="Text Placeholder 5">
            <a:extLst>
              <a:ext uri="{FF2B5EF4-FFF2-40B4-BE49-F238E27FC236}">
                <a16:creationId xmlns:a16="http://schemas.microsoft.com/office/drawing/2014/main" id="{EE44037C-50AB-BD23-47D1-429CBC309CF5}"/>
              </a:ext>
            </a:extLst>
          </p:cNvPr>
          <p:cNvSpPr txBox="1">
            <a:spLocks/>
          </p:cNvSpPr>
          <p:nvPr/>
        </p:nvSpPr>
        <p:spPr>
          <a:xfrm>
            <a:off x="1059964" y="2233186"/>
            <a:ext cx="4898570" cy="465239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pPr>
            <a:r>
              <a:rPr lang="de-DE" sz="2000" dirty="0"/>
              <a:t>Ein koordinierter Ansatz ist eine Voraussetzung zur Bewältigung einer regionalen Krise und ihrer Auswirkungen. Die öffentlich-private Partnerschaft ist zweckmäßig, weil sie alle Mitglieder der Region einlädt und zusammenführt, um eine kooperative Partnerschaftsvereinbarung und ein Managementsystem zu bilden. Das regionale Krisenmanagementteam für den Tourismus (KMTT) wird dann als Vertreter der regionalen öffentlich-privaten Partnerschaft eingerichtet.  Die höchste Ebene ist die Krisenlenkungsgruppe, die als Entscheidungsträger und ultimativer Berater und Experte der Region die regionale Planung, Reaktion und Erholung vor, während und nach einer Krise strategisch leitet. </a:t>
            </a:r>
          </a:p>
          <a:p>
            <a:pPr marL="0" indent="0">
              <a:lnSpc>
                <a:spcPct val="100000"/>
              </a:lnSpc>
              <a:spcBef>
                <a:spcPts val="0"/>
              </a:spcBef>
            </a:pPr>
            <a:endParaRPr lang="de-DE" sz="2000" dirty="0"/>
          </a:p>
        </p:txBody>
      </p:sp>
      <p:sp>
        <p:nvSpPr>
          <p:cNvPr id="35" name="Text Placeholder 4">
            <a:extLst>
              <a:ext uri="{FF2B5EF4-FFF2-40B4-BE49-F238E27FC236}">
                <a16:creationId xmlns:a16="http://schemas.microsoft.com/office/drawing/2014/main" id="{9F47BA7B-B2B7-6D3E-D370-467B6AC5BAD3}"/>
              </a:ext>
            </a:extLst>
          </p:cNvPr>
          <p:cNvSpPr txBox="1">
            <a:spLocks/>
          </p:cNvSpPr>
          <p:nvPr/>
        </p:nvSpPr>
        <p:spPr>
          <a:xfrm>
            <a:off x="1295400" y="191861"/>
            <a:ext cx="4800599" cy="60363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3200" b="1"/>
              <a:t>Inhaltsübersicht</a:t>
            </a:r>
            <a:endParaRPr lang="en-IE" sz="3200" dirty="0"/>
          </a:p>
        </p:txBody>
      </p:sp>
      <p:sp>
        <p:nvSpPr>
          <p:cNvPr id="36" name="Text Placeholder 3">
            <a:extLst>
              <a:ext uri="{FF2B5EF4-FFF2-40B4-BE49-F238E27FC236}">
                <a16:creationId xmlns:a16="http://schemas.microsoft.com/office/drawing/2014/main" id="{7246F8BD-7481-62D8-A58F-7F0EA3D6F451}"/>
              </a:ext>
            </a:extLst>
          </p:cNvPr>
          <p:cNvSpPr txBox="1">
            <a:spLocks/>
          </p:cNvSpPr>
          <p:nvPr/>
        </p:nvSpPr>
        <p:spPr>
          <a:xfrm>
            <a:off x="6758197" y="2115955"/>
            <a:ext cx="51107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400" b="1" dirty="0"/>
              <a:t>2</a:t>
            </a:r>
          </a:p>
        </p:txBody>
      </p:sp>
      <p:sp>
        <p:nvSpPr>
          <p:cNvPr id="37" name="Text Placeholder 3">
            <a:extLst>
              <a:ext uri="{FF2B5EF4-FFF2-40B4-BE49-F238E27FC236}">
                <a16:creationId xmlns:a16="http://schemas.microsoft.com/office/drawing/2014/main" id="{000265BF-904A-2A95-5CA7-D73FDEE7C900}"/>
              </a:ext>
            </a:extLst>
          </p:cNvPr>
          <p:cNvSpPr txBox="1">
            <a:spLocks/>
          </p:cNvSpPr>
          <p:nvPr/>
        </p:nvSpPr>
        <p:spPr>
          <a:xfrm>
            <a:off x="1009893" y="668257"/>
            <a:ext cx="4746014" cy="361933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2400" b="1" dirty="0"/>
              <a:t>Modul 2 (Teil 1) </a:t>
            </a:r>
          </a:p>
          <a:p>
            <a:pPr algn="ctr">
              <a:lnSpc>
                <a:spcPct val="100000"/>
              </a:lnSpc>
              <a:spcBef>
                <a:spcPts val="0"/>
              </a:spcBef>
            </a:pPr>
            <a:r>
              <a:rPr lang="en-IE" sz="2000" dirty="0"/>
              <a:t>Einrichtung einer regionalen öffentlich-privaten Partnerschaft und eines Krisenmanagementteams für den </a:t>
            </a:r>
            <a:r>
              <a:rPr lang="en-IE" sz="2000" dirty="0" err="1"/>
              <a:t>Tourismus</a:t>
            </a:r>
            <a:r>
              <a:rPr lang="en-IE" sz="2000" dirty="0"/>
              <a:t> (KMTT)</a:t>
            </a:r>
          </a:p>
        </p:txBody>
      </p:sp>
      <p:sp>
        <p:nvSpPr>
          <p:cNvPr id="38" name="TextBox 37">
            <a:extLst>
              <a:ext uri="{FF2B5EF4-FFF2-40B4-BE49-F238E27FC236}">
                <a16:creationId xmlns:a16="http://schemas.microsoft.com/office/drawing/2014/main" id="{FAEAC882-EBC7-056F-6C5F-FDEA884CD3BD}"/>
              </a:ext>
            </a:extLst>
          </p:cNvPr>
          <p:cNvSpPr txBox="1"/>
          <p:nvPr/>
        </p:nvSpPr>
        <p:spPr>
          <a:xfrm>
            <a:off x="7701569" y="156325"/>
            <a:ext cx="3480538" cy="584775"/>
          </a:xfrm>
          <a:prstGeom prst="rect">
            <a:avLst/>
          </a:prstGeom>
          <a:noFill/>
        </p:spPr>
        <p:txBody>
          <a:bodyPr wrap="square" rtlCol="0">
            <a:spAutoFit/>
          </a:bodyPr>
          <a:lstStyle/>
          <a:p>
            <a:pPr algn="ctr"/>
            <a:r>
              <a:rPr lang="en-IE" sz="3200" b="1" dirty="0">
                <a:solidFill>
                  <a:schemeClr val="bg1"/>
                </a:solidFill>
              </a:rPr>
              <a:t>Teil 1 </a:t>
            </a:r>
            <a:r>
              <a:rPr lang="en-IE" sz="2800" dirty="0">
                <a:solidFill>
                  <a:schemeClr val="bg1"/>
                </a:solidFill>
              </a:rPr>
              <a:t>Abschnitte 1 - 4</a:t>
            </a:r>
          </a:p>
        </p:txBody>
      </p:sp>
    </p:spTree>
    <p:extLst>
      <p:ext uri="{BB962C8B-B14F-4D97-AF65-F5344CB8AC3E}">
        <p14:creationId xmlns:p14="http://schemas.microsoft.com/office/powerpoint/2010/main" val="37029952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CD23BB1B-C286-B206-C03D-D9496737D3DE}"/>
              </a:ext>
            </a:extLst>
          </p:cNvPr>
          <p:cNvSpPr>
            <a:spLocks noGrp="1"/>
          </p:cNvSpPr>
          <p:nvPr>
            <p:ph type="body" sz="quarter" idx="18"/>
          </p:nvPr>
        </p:nvSpPr>
        <p:spPr>
          <a:xfrm>
            <a:off x="320330" y="1127733"/>
            <a:ext cx="5884886" cy="4341251"/>
          </a:xfrm>
        </p:spPr>
        <p:txBody>
          <a:bodyPr>
            <a:noAutofit/>
          </a:bodyPr>
          <a:lstStyle/>
          <a:p>
            <a:pPr marL="342900" indent="-342900">
              <a:lnSpc>
                <a:spcPct val="100000"/>
              </a:lnSpc>
              <a:spcBef>
                <a:spcPts val="0"/>
              </a:spcBef>
              <a:buFont typeface="Arial" panose="020B0604020202020204" pitchFamily="34" charset="0"/>
              <a:buChar char="•"/>
            </a:pPr>
            <a:r>
              <a:rPr lang="en-IE" sz="2000" b="1" dirty="0"/>
              <a:t>Wahrscheinliche und potenzielle Krisen müssen gemanagt werden</a:t>
            </a:r>
            <a:r>
              <a:rPr lang="en-IE" sz="2000" dirty="0"/>
              <a:t>. Der Bedarf an einem </a:t>
            </a:r>
            <a:r>
              <a:rPr lang="en-US" sz="2000" dirty="0"/>
              <a:t>Krisenmanagementzentrum </a:t>
            </a:r>
            <a:r>
              <a:rPr lang="en-IE" sz="2000" dirty="0"/>
              <a:t>steigt, wenn eine Region bereits eine kurz- bis langfristige lähmende Krise erlebt hat oder in Zukunft wahrscheinlich erleben wird. Ein Krisenmanagementzentrum trägt dazu bei, dass eine Region proaktiv und nicht reaktiv handelt</a:t>
            </a:r>
          </a:p>
          <a:p>
            <a:pPr marL="171450" indent="-171450">
              <a:lnSpc>
                <a:spcPct val="100000"/>
              </a:lnSpc>
              <a:spcBef>
                <a:spcPts val="0"/>
              </a:spcBef>
              <a:buFont typeface="Arial" panose="020B0604020202020204" pitchFamily="34" charset="0"/>
              <a:buChar char="•"/>
            </a:pPr>
            <a:endParaRPr lang="en-IE" sz="1000" dirty="0"/>
          </a:p>
          <a:p>
            <a:pPr marL="342900" indent="-342900">
              <a:lnSpc>
                <a:spcPct val="100000"/>
              </a:lnSpc>
              <a:spcBef>
                <a:spcPts val="0"/>
              </a:spcBef>
              <a:buFont typeface="Arial" panose="020B0604020202020204" pitchFamily="34" charset="0"/>
              <a:buChar char="•"/>
            </a:pPr>
            <a:r>
              <a:rPr lang="en-IE" sz="2000" b="1" dirty="0"/>
              <a:t>Herausforderungen bei der Erholung nach der Krise. </a:t>
            </a:r>
            <a:r>
              <a:rPr lang="en-IE" sz="2000" dirty="0"/>
              <a:t>Wenn eine Region nach einer Krise einem ständigen harten Wettbewerb und Herausforderungen ausgesetzt ist, ist ihr Überleben ständig bedroht. Die Wiederherstellungsstrategie des Krisenmanagementteams kann helfen, indem sie umfassende Wettbewerbsinformationen und </a:t>
            </a:r>
            <a:r>
              <a:rPr lang="en-IE" sz="2000" dirty="0" err="1"/>
              <a:t>Strategien</a:t>
            </a:r>
            <a:r>
              <a:rPr lang="en-IE" sz="2000" dirty="0"/>
              <a:t> </a:t>
            </a:r>
            <a:r>
              <a:rPr lang="en-IE" sz="2000" dirty="0" err="1"/>
              <a:t>bereitstellt</a:t>
            </a:r>
            <a:r>
              <a:rPr lang="en-IE" sz="2000" dirty="0"/>
              <a:t>. Nur Reiseziele mit einer starken </a:t>
            </a:r>
            <a:r>
              <a:rPr lang="en-IE" sz="2000" dirty="0" err="1"/>
              <a:t>Marke</a:t>
            </a:r>
            <a:r>
              <a:rPr lang="en-IE" sz="2000" dirty="0"/>
              <a:t> und einer innovativen Anpassungsfähigkeit werden erfolgreich sein.</a:t>
            </a:r>
          </a:p>
          <a:p>
            <a:pPr marL="342900" indent="-342900">
              <a:lnSpc>
                <a:spcPct val="100000"/>
              </a:lnSpc>
              <a:spcBef>
                <a:spcPts val="0"/>
              </a:spcBef>
              <a:buFont typeface="Arial" panose="020B0604020202020204" pitchFamily="34" charset="0"/>
              <a:buChar char="•"/>
            </a:pPr>
            <a:endParaRPr lang="en-IE" sz="2000" dirty="0"/>
          </a:p>
          <a:p>
            <a:pPr marL="342900" indent="-342900">
              <a:lnSpc>
                <a:spcPct val="100000"/>
              </a:lnSpc>
              <a:spcBef>
                <a:spcPts val="0"/>
              </a:spcBef>
              <a:buFont typeface="Arial" panose="020B0604020202020204" pitchFamily="34" charset="0"/>
              <a:buChar char="•"/>
            </a:pPr>
            <a:endParaRPr lang="en-IE" sz="2000" dirty="0"/>
          </a:p>
        </p:txBody>
      </p:sp>
      <p:sp>
        <p:nvSpPr>
          <p:cNvPr id="10" name="Text Placeholder 9">
            <a:extLst>
              <a:ext uri="{FF2B5EF4-FFF2-40B4-BE49-F238E27FC236}">
                <a16:creationId xmlns:a16="http://schemas.microsoft.com/office/drawing/2014/main" id="{CE865E6A-025D-05BE-410B-EB0F89FB3F18}"/>
              </a:ext>
            </a:extLst>
          </p:cNvPr>
          <p:cNvSpPr>
            <a:spLocks noGrp="1"/>
          </p:cNvSpPr>
          <p:nvPr>
            <p:ph type="body" sz="quarter" idx="16"/>
          </p:nvPr>
        </p:nvSpPr>
        <p:spPr>
          <a:xfrm>
            <a:off x="211115" y="26894"/>
            <a:ext cx="5884886" cy="1013011"/>
          </a:xfrm>
        </p:spPr>
        <p:txBody>
          <a:bodyPr anchor="ctr">
            <a:normAutofit fontScale="70000" lnSpcReduction="20000"/>
          </a:bodyPr>
          <a:lstStyle/>
          <a:p>
            <a:pPr algn="ctr">
              <a:lnSpc>
                <a:spcPct val="120000"/>
              </a:lnSpc>
              <a:spcBef>
                <a:spcPts val="0"/>
              </a:spcBef>
            </a:pPr>
            <a:r>
              <a:rPr lang="en-IE" dirty="0"/>
              <a:t>Ein </a:t>
            </a:r>
            <a:r>
              <a:rPr lang="en-US" sz="3600" dirty="0"/>
              <a:t>Krisenmanagementzentrum </a:t>
            </a:r>
            <a:r>
              <a:rPr lang="en-IE" dirty="0"/>
              <a:t>ist eine proaktive und keine reaktive Maßnahme </a:t>
            </a:r>
          </a:p>
        </p:txBody>
      </p:sp>
      <p:pic>
        <p:nvPicPr>
          <p:cNvPr id="2" name="Picture 1" descr="A picture containing sky, transport, outdoor, helicopter&#10;&#10;Description automatically generated">
            <a:extLst>
              <a:ext uri="{FF2B5EF4-FFF2-40B4-BE49-F238E27FC236}">
                <a16:creationId xmlns:a16="http://schemas.microsoft.com/office/drawing/2014/main" id="{CD239EA5-5D62-2E52-1E2F-C6689F64CD77}"/>
              </a:ext>
            </a:extLst>
          </p:cNvPr>
          <p:cNvPicPr>
            <a:picLocks noChangeAspect="1"/>
          </p:cNvPicPr>
          <p:nvPr/>
        </p:nvPicPr>
        <p:blipFill>
          <a:blip r:embed="rId2"/>
          <a:stretch>
            <a:fillRect/>
          </a:stretch>
        </p:blipFill>
        <p:spPr>
          <a:xfrm>
            <a:off x="6504640" y="1039905"/>
            <a:ext cx="5687360" cy="4265520"/>
          </a:xfrm>
          <a:prstGeom prst="rect">
            <a:avLst/>
          </a:prstGeom>
        </p:spPr>
      </p:pic>
    </p:spTree>
    <p:extLst>
      <p:ext uri="{BB962C8B-B14F-4D97-AF65-F5344CB8AC3E}">
        <p14:creationId xmlns:p14="http://schemas.microsoft.com/office/powerpoint/2010/main" val="39357093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7">
            <a:extLst>
              <a:ext uri="{FF2B5EF4-FFF2-40B4-BE49-F238E27FC236}">
                <a16:creationId xmlns:a16="http://schemas.microsoft.com/office/drawing/2014/main" id="{ECE590B9-3210-6D8A-E5AA-C69D89DA000D}"/>
              </a:ext>
            </a:extLst>
          </p:cNvPr>
          <p:cNvSpPr>
            <a:spLocks noGrp="1"/>
          </p:cNvSpPr>
          <p:nvPr>
            <p:ph type="body" sz="quarter" idx="16"/>
          </p:nvPr>
        </p:nvSpPr>
        <p:spPr>
          <a:xfrm>
            <a:off x="6420495" y="1057275"/>
            <a:ext cx="5428605" cy="2228850"/>
          </a:xfrm>
        </p:spPr>
        <p:txBody>
          <a:bodyPr anchor="ctr">
            <a:normAutofit/>
          </a:bodyPr>
          <a:lstStyle/>
          <a:p>
            <a:pPr>
              <a:lnSpc>
                <a:spcPct val="100000"/>
              </a:lnSpc>
              <a:spcBef>
                <a:spcPts val="0"/>
              </a:spcBef>
            </a:pPr>
            <a:r>
              <a:rPr lang="en-IE" sz="3200" dirty="0"/>
              <a:t>6. </a:t>
            </a:r>
            <a:r>
              <a:rPr lang="de-DE" sz="3200" dirty="0"/>
              <a:t>Wie das KMZT das Beste aus der Zusammenarbeit mit der Regierung und den öffentlichen Diensten machen kann</a:t>
            </a:r>
          </a:p>
        </p:txBody>
      </p:sp>
      <p:pic>
        <p:nvPicPr>
          <p:cNvPr id="2" name="Picture Placeholder 9">
            <a:extLst>
              <a:ext uri="{FF2B5EF4-FFF2-40B4-BE49-F238E27FC236}">
                <a16:creationId xmlns:a16="http://schemas.microsoft.com/office/drawing/2014/main" id="{0F33F701-A728-4341-0C3F-0083003DBD71}"/>
              </a:ext>
            </a:extLst>
          </p:cNvPr>
          <p:cNvPicPr>
            <a:picLocks noGrp="1" noChangeAspect="1"/>
          </p:cNvPicPr>
          <p:nvPr>
            <p:ph type="pic" sz="quarter" idx="10"/>
          </p:nvPr>
        </p:nvPicPr>
        <p:blipFill>
          <a:blip r:embed="rId2"/>
          <a:srcRect t="2785" b="2785"/>
          <a:stretch/>
        </p:blipFill>
        <p:spPr>
          <a:xfrm>
            <a:off x="241300" y="228600"/>
            <a:ext cx="11696700" cy="5764213"/>
          </a:xfrm>
        </p:spPr>
      </p:pic>
    </p:spTree>
    <p:extLst>
      <p:ext uri="{BB962C8B-B14F-4D97-AF65-F5344CB8AC3E}">
        <p14:creationId xmlns:p14="http://schemas.microsoft.com/office/powerpoint/2010/main" val="32948893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97658CD-29BC-99B7-8BA5-EEA68630EF72}"/>
              </a:ext>
            </a:extLst>
          </p:cNvPr>
          <p:cNvSpPr>
            <a:spLocks noGrp="1"/>
          </p:cNvSpPr>
          <p:nvPr>
            <p:ph type="body" sz="quarter" idx="18"/>
          </p:nvPr>
        </p:nvSpPr>
        <p:spPr>
          <a:xfrm>
            <a:off x="1133475" y="866775"/>
            <a:ext cx="6019799" cy="5924549"/>
          </a:xfrm>
        </p:spPr>
        <p:txBody>
          <a:bodyPr anchor="ctr">
            <a:normAutofit fontScale="85000" lnSpcReduction="20000"/>
          </a:bodyPr>
          <a:lstStyle/>
          <a:p>
            <a:pPr marL="0" indent="0">
              <a:lnSpc>
                <a:spcPct val="110000"/>
              </a:lnSpc>
              <a:spcBef>
                <a:spcPts val="0"/>
              </a:spcBef>
            </a:pPr>
            <a:r>
              <a:rPr lang="en-GB" sz="2000" dirty="0"/>
              <a:t>Eine Region sollte eine enge formelle und informelle Arbeitsbeziehung mit den Rettungsdiensten und den entsprechenden Regierungsstellen (Feuerwehr, Planung, Tourismus, Gesundheit) unterhalten. Die Mitgliedschaft in Regierungsausschüssen und -diskussionen ist ein wertvoller Kanal für einen ständigen Dialog und eine gute Beziehung zu hochrangigen Mitarbeitern von Rettungsdiensten in Fragen, die die Region betreffen. </a:t>
            </a:r>
          </a:p>
          <a:p>
            <a:pPr marL="0" indent="0">
              <a:lnSpc>
                <a:spcPct val="110000"/>
              </a:lnSpc>
              <a:spcBef>
                <a:spcPts val="0"/>
              </a:spcBef>
            </a:pPr>
            <a:endParaRPr lang="en-GB" sz="2000" dirty="0"/>
          </a:p>
          <a:p>
            <a:pPr marL="0" indent="0">
              <a:lnSpc>
                <a:spcPct val="110000"/>
              </a:lnSpc>
              <a:spcBef>
                <a:spcPts val="0"/>
              </a:spcBef>
            </a:pPr>
            <a:r>
              <a:rPr lang="en-GB" sz="2000" dirty="0"/>
              <a:t>Die Ausschüsse sind auch eine wichtige Quelle für Informationen vor und während eines Krisenereignisses. Darüber hinaus beobachtet der Ausschuss kontinuierlich die (nationalen und internationalen) Medien und steht in regelmäßigem Kontakt mit leitenden Mitarbeitern der Notfalldienste und regionalen Tourismusmanagern, um potenzielle Krisenereignisse zu erkennen.</a:t>
            </a:r>
          </a:p>
          <a:p>
            <a:pPr marL="0" indent="0">
              <a:lnSpc>
                <a:spcPct val="110000"/>
              </a:lnSpc>
              <a:spcBef>
                <a:spcPts val="0"/>
              </a:spcBef>
            </a:pPr>
            <a:endParaRPr lang="en-GB" sz="2000" dirty="0"/>
          </a:p>
          <a:p>
            <a:pPr marL="0" indent="0">
              <a:lnSpc>
                <a:spcPct val="110000"/>
              </a:lnSpc>
              <a:spcBef>
                <a:spcPts val="0"/>
              </a:spcBef>
            </a:pPr>
            <a:r>
              <a:rPr lang="en-GB" sz="2000" dirty="0"/>
              <a:t>Insbesondere sollten die Regionen mit den zuständigen Notfalleinrichtungen zusammenarbeiten und Beziehungen zu ihnen aufbauen, um sie bei der Planung des Krisenmanagements und insbesondere bei der Ermittlung potenzieller Krisenereignisse zu unterstützen. Die Einholung von Beiträgen zur Entwicklung des Plans würde den Aufbau von Beziehungen zu den Interessengruppen erheblich unterstützen, sofern diese nicht bereits bestehen, und fachlichen Rat liefern.</a:t>
            </a:r>
            <a:endParaRPr lang="en-IE" sz="2000" dirty="0"/>
          </a:p>
          <a:p>
            <a:pPr marL="0" indent="0">
              <a:lnSpc>
                <a:spcPct val="110000"/>
              </a:lnSpc>
              <a:spcBef>
                <a:spcPts val="0"/>
              </a:spcBef>
            </a:pPr>
            <a:endParaRPr lang="en-IE" sz="2000" dirty="0"/>
          </a:p>
        </p:txBody>
      </p:sp>
      <p:sp>
        <p:nvSpPr>
          <p:cNvPr id="4" name="Text Placeholder 3">
            <a:extLst>
              <a:ext uri="{FF2B5EF4-FFF2-40B4-BE49-F238E27FC236}">
                <a16:creationId xmlns:a16="http://schemas.microsoft.com/office/drawing/2014/main" id="{CA57B909-CFAB-7941-EC92-1B88D92454EC}"/>
              </a:ext>
            </a:extLst>
          </p:cNvPr>
          <p:cNvSpPr>
            <a:spLocks noGrp="1"/>
          </p:cNvSpPr>
          <p:nvPr>
            <p:ph type="body" sz="quarter" idx="16"/>
          </p:nvPr>
        </p:nvSpPr>
        <p:spPr>
          <a:xfrm>
            <a:off x="1057274" y="156091"/>
            <a:ext cx="6206019" cy="857249"/>
          </a:xfrm>
        </p:spPr>
        <p:txBody>
          <a:bodyPr>
            <a:normAutofit/>
          </a:bodyPr>
          <a:lstStyle/>
          <a:p>
            <a:pPr algn="ctr">
              <a:lnSpc>
                <a:spcPct val="120000"/>
              </a:lnSpc>
              <a:spcBef>
                <a:spcPts val="0"/>
              </a:spcBef>
            </a:pPr>
            <a:r>
              <a:rPr lang="en-IE" sz="3100" b="1" dirty="0"/>
              <a:t>Zusammenarbeit mit Notdiensten</a:t>
            </a:r>
            <a:endParaRPr lang="en-IE" sz="2100" i="1" dirty="0"/>
          </a:p>
        </p:txBody>
      </p:sp>
      <p:pic>
        <p:nvPicPr>
          <p:cNvPr id="6" name="Grafik 5">
            <a:extLst>
              <a:ext uri="{FF2B5EF4-FFF2-40B4-BE49-F238E27FC236}">
                <a16:creationId xmlns:a16="http://schemas.microsoft.com/office/drawing/2014/main" id="{BE7D347B-E1A4-5A2A-B705-2CEC5983E0DF}"/>
              </a:ext>
            </a:extLst>
          </p:cNvPr>
          <p:cNvPicPr>
            <a:picLocks noChangeAspect="1"/>
          </p:cNvPicPr>
          <p:nvPr/>
        </p:nvPicPr>
        <p:blipFill>
          <a:blip r:embed="rId2"/>
          <a:stretch>
            <a:fillRect/>
          </a:stretch>
        </p:blipFill>
        <p:spPr>
          <a:xfrm>
            <a:off x="7339494" y="249660"/>
            <a:ext cx="4657748" cy="6358679"/>
          </a:xfrm>
          <a:prstGeom prst="rect">
            <a:avLst/>
          </a:prstGeom>
        </p:spPr>
      </p:pic>
    </p:spTree>
    <p:extLst>
      <p:ext uri="{BB962C8B-B14F-4D97-AF65-F5344CB8AC3E}">
        <p14:creationId xmlns:p14="http://schemas.microsoft.com/office/powerpoint/2010/main" val="34920210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5ED4AE-19F3-A99A-E8D5-88E8C27EF790}"/>
              </a:ext>
            </a:extLst>
          </p:cNvPr>
          <p:cNvSpPr/>
          <p:nvPr/>
        </p:nvSpPr>
        <p:spPr>
          <a:xfrm>
            <a:off x="495300" y="0"/>
            <a:ext cx="7686675" cy="6858000"/>
          </a:xfrm>
          <a:prstGeom prst="rect">
            <a:avLst/>
          </a:prstGeom>
          <a:solidFill>
            <a:srgbClr val="3AA0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xt Placeholder 4">
            <a:extLst>
              <a:ext uri="{FF2B5EF4-FFF2-40B4-BE49-F238E27FC236}">
                <a16:creationId xmlns:a16="http://schemas.microsoft.com/office/drawing/2014/main" id="{F97658CD-29BC-99B7-8BA5-EEA68630EF72}"/>
              </a:ext>
            </a:extLst>
          </p:cNvPr>
          <p:cNvSpPr>
            <a:spLocks noGrp="1"/>
          </p:cNvSpPr>
          <p:nvPr>
            <p:ph type="body" sz="quarter" idx="18"/>
          </p:nvPr>
        </p:nvSpPr>
        <p:spPr>
          <a:xfrm>
            <a:off x="600075" y="781050"/>
            <a:ext cx="7581899" cy="6076950"/>
          </a:xfrm>
        </p:spPr>
        <p:txBody>
          <a:bodyPr anchor="ctr">
            <a:noAutofit/>
          </a:bodyPr>
          <a:lstStyle/>
          <a:p>
            <a:pPr marL="0" indent="0">
              <a:lnSpc>
                <a:spcPct val="100000"/>
              </a:lnSpc>
              <a:spcBef>
                <a:spcPts val="0"/>
              </a:spcBef>
            </a:pPr>
            <a:r>
              <a:rPr lang="en-GB" sz="1900" dirty="0"/>
              <a:t>Zu ihren Aufgaben gehört die Einrichtung einer staatlichen Krisenmanagementgruppe für den Tourismus, die Tourismusunternehmen berät und unterstützt, damit sie sich wirksam auf Krisenereignisse vorbereiten, auf sie reagieren und sich von ihnen erholen können. Sie unterstützt und berät lokale und regionale </a:t>
            </a:r>
            <a:r>
              <a:rPr lang="en-GB" sz="1900" dirty="0" err="1"/>
              <a:t>Tourismusmanager</a:t>
            </a:r>
            <a:r>
              <a:rPr lang="en-GB" sz="1900" dirty="0"/>
              <a:t> </a:t>
            </a:r>
            <a:r>
              <a:rPr lang="en-GB" sz="1900" dirty="0" err="1"/>
              <a:t>bei</a:t>
            </a:r>
            <a:r>
              <a:rPr lang="en-GB" sz="1900" dirty="0"/>
              <a:t> der Krisenbewältigung durch eine Reihe von Aktivitäten: </a:t>
            </a:r>
          </a:p>
          <a:p>
            <a:pPr marL="0" indent="0">
              <a:lnSpc>
                <a:spcPct val="100000"/>
              </a:lnSpc>
              <a:spcBef>
                <a:spcPts val="0"/>
              </a:spcBef>
            </a:pPr>
            <a:endParaRPr lang="en-GB" sz="1900" dirty="0"/>
          </a:p>
          <a:p>
            <a:pPr marL="342900" indent="-342900">
              <a:lnSpc>
                <a:spcPct val="100000"/>
              </a:lnSpc>
              <a:spcBef>
                <a:spcPts val="0"/>
              </a:spcBef>
              <a:spcAft>
                <a:spcPts val="600"/>
              </a:spcAft>
              <a:buFont typeface="Wingdings" panose="05000000000000000000" pitchFamily="2" charset="2"/>
              <a:buChar char="v"/>
            </a:pPr>
            <a:r>
              <a:rPr lang="en-GB" sz="1900" b="1" dirty="0"/>
              <a:t>Spezifische Beratung und Schulung </a:t>
            </a:r>
            <a:r>
              <a:rPr lang="en-GB" sz="1900" dirty="0"/>
              <a:t>zur Bildung und laufenden Tätigkeit einer Krisenmanagementgruppe für den Tourismus oder eines ähnlichen Koordinierungsgremiums. </a:t>
            </a:r>
          </a:p>
          <a:p>
            <a:pPr marL="342900" indent="-342900">
              <a:lnSpc>
                <a:spcPct val="100000"/>
              </a:lnSpc>
              <a:spcBef>
                <a:spcPts val="0"/>
              </a:spcBef>
              <a:spcAft>
                <a:spcPts val="600"/>
              </a:spcAft>
              <a:buFont typeface="Wingdings" panose="05000000000000000000" pitchFamily="2" charset="2"/>
              <a:buChar char="v"/>
            </a:pPr>
            <a:r>
              <a:rPr lang="en-GB" sz="1900" dirty="0"/>
              <a:t>Führt </a:t>
            </a:r>
            <a:r>
              <a:rPr lang="en-GB" sz="1900" b="1" dirty="0"/>
              <a:t>je nach Finanzierung </a:t>
            </a:r>
            <a:r>
              <a:rPr lang="en-GB" sz="1900" dirty="0"/>
              <a:t>Krisenmedientrainings für regionale Tourismusakteure durch, die für den Umgang mit den Medien im Krisenfall zuständig sind. </a:t>
            </a:r>
          </a:p>
          <a:p>
            <a:pPr marL="342900" indent="-342900">
              <a:lnSpc>
                <a:spcPct val="100000"/>
              </a:lnSpc>
              <a:spcBef>
                <a:spcPts val="0"/>
              </a:spcBef>
              <a:spcAft>
                <a:spcPts val="600"/>
              </a:spcAft>
              <a:buFont typeface="Wingdings" panose="05000000000000000000" pitchFamily="2" charset="2"/>
              <a:buChar char="v"/>
            </a:pPr>
            <a:r>
              <a:rPr lang="en-GB" sz="1900" dirty="0"/>
              <a:t>Führt je nach Bedarf in Zusammenarbeit mit der zuständigen Regierungsstelle Schulungen zu bevorstehenden oder potenziellen Krisenereignissen durch. </a:t>
            </a:r>
          </a:p>
          <a:p>
            <a:pPr marL="342900" indent="-342900">
              <a:lnSpc>
                <a:spcPct val="100000"/>
              </a:lnSpc>
              <a:spcBef>
                <a:spcPts val="0"/>
              </a:spcBef>
              <a:spcAft>
                <a:spcPts val="600"/>
              </a:spcAft>
              <a:buFont typeface="Wingdings" panose="05000000000000000000" pitchFamily="2" charset="2"/>
              <a:buChar char="v"/>
            </a:pPr>
            <a:r>
              <a:rPr lang="en-GB" sz="1900" dirty="0"/>
              <a:t>Erhält die nationale Tourismusbehörde eine Warnung, dass ein Zwischenfall zu erwarten ist, leitet sie ihre Vorab-Reaktionsphase ein, einschließlich der Benachrichtigung des zuständigen regionalen Tourismusmanagers über die </a:t>
            </a:r>
            <a:r>
              <a:rPr lang="en-GB" sz="1900" dirty="0" err="1"/>
              <a:t>potenzielle</a:t>
            </a:r>
            <a:r>
              <a:rPr lang="en-GB" sz="1900" dirty="0"/>
              <a:t> </a:t>
            </a:r>
            <a:r>
              <a:rPr lang="en-GB" sz="1900" dirty="0" err="1"/>
              <a:t>Gefahr</a:t>
            </a:r>
            <a:r>
              <a:rPr lang="en-GB" sz="1900" dirty="0"/>
              <a:t>.</a:t>
            </a:r>
            <a:endParaRPr lang="en-IE" sz="1900" dirty="0"/>
          </a:p>
        </p:txBody>
      </p:sp>
      <p:sp>
        <p:nvSpPr>
          <p:cNvPr id="4" name="Text Placeholder 3">
            <a:extLst>
              <a:ext uri="{FF2B5EF4-FFF2-40B4-BE49-F238E27FC236}">
                <a16:creationId xmlns:a16="http://schemas.microsoft.com/office/drawing/2014/main" id="{CA57B909-CFAB-7941-EC92-1B88D92454EC}"/>
              </a:ext>
            </a:extLst>
          </p:cNvPr>
          <p:cNvSpPr>
            <a:spLocks noGrp="1"/>
          </p:cNvSpPr>
          <p:nvPr>
            <p:ph type="body" sz="quarter" idx="16"/>
          </p:nvPr>
        </p:nvSpPr>
        <p:spPr>
          <a:xfrm>
            <a:off x="942974" y="120908"/>
            <a:ext cx="6206019" cy="539234"/>
          </a:xfrm>
        </p:spPr>
        <p:txBody>
          <a:bodyPr>
            <a:normAutofit fontScale="92500" lnSpcReduction="20000"/>
          </a:bodyPr>
          <a:lstStyle/>
          <a:p>
            <a:pPr algn="ctr">
              <a:lnSpc>
                <a:spcPct val="120000"/>
              </a:lnSpc>
              <a:spcBef>
                <a:spcPts val="0"/>
              </a:spcBef>
            </a:pPr>
            <a:r>
              <a:rPr lang="en-IE" sz="3100" b="1" dirty="0"/>
              <a:t>Zusammenarbeit mit der Regierung </a:t>
            </a:r>
            <a:endParaRPr lang="en-IE" sz="2100" i="1" dirty="0"/>
          </a:p>
        </p:txBody>
      </p:sp>
      <p:pic>
        <p:nvPicPr>
          <p:cNvPr id="3" name="Picture Placeholder 5" descr="A doctor with a stethoscope around his neck&#10;&#10;Description automatically generated">
            <a:extLst>
              <a:ext uri="{FF2B5EF4-FFF2-40B4-BE49-F238E27FC236}">
                <a16:creationId xmlns:a16="http://schemas.microsoft.com/office/drawing/2014/main" id="{E2DDE604-9061-DA6D-9462-9BA4308FDEA4}"/>
              </a:ext>
            </a:extLst>
          </p:cNvPr>
          <p:cNvPicPr>
            <a:picLocks noGrp="1" noChangeAspect="1"/>
          </p:cNvPicPr>
          <p:nvPr>
            <p:ph type="pic" sz="quarter" idx="10"/>
          </p:nvPr>
        </p:nvPicPr>
        <p:blipFill>
          <a:blip r:embed="rId2"/>
          <a:srcRect t="4477" b="4477"/>
          <a:stretch>
            <a:fillRect/>
          </a:stretch>
        </p:blipFill>
        <p:spPr>
          <a:xfrm>
            <a:off x="8181975" y="660142"/>
            <a:ext cx="3924610" cy="5359400"/>
          </a:xfrm>
        </p:spPr>
      </p:pic>
    </p:spTree>
    <p:extLst>
      <p:ext uri="{BB962C8B-B14F-4D97-AF65-F5344CB8AC3E}">
        <p14:creationId xmlns:p14="http://schemas.microsoft.com/office/powerpoint/2010/main" val="41207339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6225ACF-A9DF-B781-44D3-F328B952EA87}"/>
              </a:ext>
            </a:extLst>
          </p:cNvPr>
          <p:cNvSpPr>
            <a:spLocks noGrp="1"/>
          </p:cNvSpPr>
          <p:nvPr>
            <p:ph type="body" sz="quarter" idx="18"/>
          </p:nvPr>
        </p:nvSpPr>
        <p:spPr>
          <a:xfrm>
            <a:off x="389965" y="1074467"/>
            <a:ext cx="10954310" cy="5697808"/>
          </a:xfrm>
          <a:solidFill>
            <a:schemeClr val="bg1"/>
          </a:solidFill>
        </p:spPr>
        <p:txBody>
          <a:bodyPr>
            <a:normAutofit fontScale="85000" lnSpcReduction="20000"/>
          </a:bodyPr>
          <a:lstStyle/>
          <a:p>
            <a:pPr marL="0" indent="0">
              <a:lnSpc>
                <a:spcPct val="120000"/>
              </a:lnSpc>
              <a:spcBef>
                <a:spcPts val="0"/>
              </a:spcBef>
            </a:pPr>
            <a:r>
              <a:rPr lang="de-DE" sz="2700" b="1" dirty="0">
                <a:solidFill>
                  <a:srgbClr val="3AA091"/>
                </a:solidFill>
              </a:rPr>
              <a:t>Deutschland </a:t>
            </a:r>
            <a:r>
              <a:rPr lang="de-DE" dirty="0">
                <a:solidFill>
                  <a:srgbClr val="3AA091"/>
                </a:solidFill>
              </a:rPr>
              <a:t>Das Kompetenzzentrum für Tourismus der Bundesregierung </a:t>
            </a:r>
            <a:r>
              <a:rPr lang="de-DE" dirty="0"/>
              <a:t>hat eine </a:t>
            </a:r>
            <a:r>
              <a:rPr lang="de-DE" b="1" dirty="0"/>
              <a:t>Informationswebseite </a:t>
            </a:r>
            <a:r>
              <a:rPr lang="de-DE" dirty="0"/>
              <a:t>für die Tourismusbranche eingerichtet</a:t>
            </a:r>
            <a:r>
              <a:rPr lang="de-DE" b="1" dirty="0"/>
              <a:t>, die sich mit den </a:t>
            </a:r>
            <a:r>
              <a:rPr lang="de-DE" dirty="0"/>
              <a:t>Auswirkungen von </a:t>
            </a:r>
            <a:r>
              <a:rPr lang="de-DE" b="1" dirty="0"/>
              <a:t>COVID-19 </a:t>
            </a:r>
            <a:r>
              <a:rPr lang="de-DE" dirty="0"/>
              <a:t>auf den Sektor </a:t>
            </a:r>
            <a:r>
              <a:rPr lang="de-DE" b="1" dirty="0"/>
              <a:t>befasst </a:t>
            </a:r>
            <a:r>
              <a:rPr lang="de-DE" dirty="0">
                <a:hlinkClick r:id="rId2">
                  <a:extLst>
                    <a:ext uri="{A12FA001-AC4F-418D-AE19-62706E023703}">
                      <ahyp:hlinkClr xmlns:ahyp="http://schemas.microsoft.com/office/drawing/2018/hyperlinkcolor" val="tx"/>
                    </a:ext>
                  </a:extLst>
                </a:hlinkClick>
              </a:rPr>
              <a:t>(</a:t>
            </a:r>
            <a:r>
              <a:rPr lang="de-DE" dirty="0"/>
              <a:t>https://corona-navigator.de/). </a:t>
            </a:r>
          </a:p>
          <a:p>
            <a:pPr marL="0" indent="0">
              <a:lnSpc>
                <a:spcPct val="120000"/>
              </a:lnSpc>
              <a:spcBef>
                <a:spcPts val="0"/>
              </a:spcBef>
            </a:pPr>
            <a:endParaRPr lang="en-IE" dirty="0"/>
          </a:p>
          <a:p>
            <a:pPr marL="0" indent="0">
              <a:lnSpc>
                <a:spcPct val="120000"/>
              </a:lnSpc>
              <a:spcBef>
                <a:spcPts val="0"/>
              </a:spcBef>
            </a:pPr>
            <a:r>
              <a:rPr lang="de-DE" sz="3200" b="1" dirty="0">
                <a:solidFill>
                  <a:srgbClr val="3AA091"/>
                </a:solidFill>
              </a:rPr>
              <a:t>Island, </a:t>
            </a:r>
            <a:r>
              <a:rPr lang="de-DE" dirty="0">
                <a:solidFill>
                  <a:srgbClr val="3AA091"/>
                </a:solidFill>
              </a:rPr>
              <a:t>Icelandic Tourism </a:t>
            </a:r>
            <a:r>
              <a:rPr lang="de-DE" dirty="0"/>
              <a:t>hat eine </a:t>
            </a:r>
            <a:r>
              <a:rPr lang="de-DE" b="1" dirty="0"/>
              <a:t>Marketingkampagne </a:t>
            </a:r>
            <a:r>
              <a:rPr lang="de-DE" dirty="0"/>
              <a:t>entwickelt, um Island als Reiseziel zu bewerben, und die Isländer werden ermutigt, im Inland zu reise: https://www.islandsstofa.is/en/marketing-projects-inspired-by-iceland </a:t>
            </a:r>
          </a:p>
          <a:p>
            <a:pPr marL="0" indent="0">
              <a:lnSpc>
                <a:spcPct val="120000"/>
              </a:lnSpc>
              <a:spcBef>
                <a:spcPts val="0"/>
              </a:spcBef>
            </a:pPr>
            <a:endParaRPr lang="en-IE" dirty="0"/>
          </a:p>
          <a:p>
            <a:pPr marL="0" indent="0">
              <a:lnSpc>
                <a:spcPct val="120000"/>
              </a:lnSpc>
              <a:spcBef>
                <a:spcPts val="0"/>
              </a:spcBef>
            </a:pPr>
            <a:r>
              <a:rPr lang="de-DE" sz="3200" b="1" dirty="0">
                <a:solidFill>
                  <a:srgbClr val="3AA091"/>
                </a:solidFill>
              </a:rPr>
              <a:t>Ireland </a:t>
            </a:r>
            <a:r>
              <a:rPr lang="de-DE" dirty="0">
                <a:solidFill>
                  <a:srgbClr val="3AA091"/>
                </a:solidFill>
              </a:rPr>
              <a:t>Fáilte Ireland </a:t>
            </a:r>
            <a:r>
              <a:rPr lang="de-DE" dirty="0"/>
              <a:t>hat eine spezielle </a:t>
            </a:r>
            <a:r>
              <a:rPr lang="de-DE" b="1" dirty="0"/>
              <a:t>Taskforce zur Unterstützung von Unternehmen </a:t>
            </a:r>
            <a:r>
              <a:rPr lang="de-DE" dirty="0"/>
              <a:t>eingerichtet, die sich ausschließlich mit der Unterstützung der Tourismusbranche während der Krise befasst. Die Taskforce </a:t>
            </a:r>
            <a:r>
              <a:rPr lang="de-DE" b="1" dirty="0"/>
              <a:t>legt </a:t>
            </a:r>
            <a:r>
              <a:rPr lang="de-DE" dirty="0"/>
              <a:t>der Regierung </a:t>
            </a:r>
            <a:r>
              <a:rPr lang="de-DE" b="1" dirty="0"/>
              <a:t>Empfehlungen vor</a:t>
            </a:r>
            <a:r>
              <a:rPr lang="de-DE" dirty="0"/>
              <a:t>, darunter Maßnahmen zur Förderung der </a:t>
            </a:r>
            <a:r>
              <a:rPr lang="de-DE" b="1" dirty="0"/>
              <a:t>Nachhaltigkeit von Unternehmen, der Beschäftigung </a:t>
            </a:r>
            <a:r>
              <a:rPr lang="de-DE" dirty="0"/>
              <a:t>und </a:t>
            </a:r>
            <a:r>
              <a:rPr lang="de-DE" b="1" dirty="0"/>
              <a:t>Initiativen zur Ankurbelung der Nachfrage</a:t>
            </a:r>
            <a:r>
              <a:rPr lang="de-DE" dirty="0"/>
              <a:t>. Fáilte Ireland hat eine </a:t>
            </a:r>
            <a:r>
              <a:rPr lang="de-DE" b="1" dirty="0"/>
              <a:t>Website mit Informationen </a:t>
            </a:r>
            <a:r>
              <a:rPr lang="de-DE" dirty="0"/>
              <a:t>über die </a:t>
            </a:r>
            <a:r>
              <a:rPr lang="de-DE" b="1" dirty="0"/>
              <a:t>Unterstützung von Unternehmen sowie Hinweise </a:t>
            </a:r>
            <a:r>
              <a:rPr lang="de-DE" dirty="0"/>
              <a:t>und </a:t>
            </a:r>
            <a:r>
              <a:rPr lang="de-DE" b="1" dirty="0"/>
              <a:t>aufgezeichnete Webinare </a:t>
            </a:r>
            <a:r>
              <a:rPr lang="de-DE" dirty="0"/>
              <a:t>zu </a:t>
            </a:r>
            <a:r>
              <a:rPr lang="de-DE" b="1" dirty="0"/>
              <a:t>Maßnahmen, die Unternehmen ergreifen sollten, </a:t>
            </a:r>
            <a:r>
              <a:rPr lang="de-DE" dirty="0"/>
              <a:t>eingerichtet. </a:t>
            </a:r>
            <a:r>
              <a:rPr lang="de-DE" dirty="0">
                <a:hlinkClick r:id="rId3">
                  <a:extLst>
                    <a:ext uri="{A12FA001-AC4F-418D-AE19-62706E023703}">
                      <ahyp:hlinkClr xmlns:ahyp="http://schemas.microsoft.com/office/drawing/2018/hyperlinkcolor" val="tx"/>
                    </a:ext>
                  </a:extLst>
                </a:hlinkClick>
              </a:rPr>
              <a:t>https://www.</a:t>
            </a:r>
            <a:r>
              <a:rPr lang="de-DE" dirty="0"/>
              <a:t>failteireland.ie/Utility/News-Library/Failte-Ireland-establishes-Business-Supports-to-as.aspx </a:t>
            </a:r>
            <a:endParaRPr lang="en-IE" dirty="0"/>
          </a:p>
          <a:p>
            <a:pPr marL="0" indent="0"/>
            <a:endParaRPr lang="en-IE" dirty="0"/>
          </a:p>
        </p:txBody>
      </p:sp>
      <p:sp>
        <p:nvSpPr>
          <p:cNvPr id="5" name="Text Placeholder 4">
            <a:extLst>
              <a:ext uri="{FF2B5EF4-FFF2-40B4-BE49-F238E27FC236}">
                <a16:creationId xmlns:a16="http://schemas.microsoft.com/office/drawing/2014/main" id="{F3606FC7-68B1-467D-C6A7-DF2AD23FED72}"/>
              </a:ext>
            </a:extLst>
          </p:cNvPr>
          <p:cNvSpPr>
            <a:spLocks noGrp="1"/>
          </p:cNvSpPr>
          <p:nvPr>
            <p:ph type="body" sz="quarter" idx="16"/>
          </p:nvPr>
        </p:nvSpPr>
        <p:spPr>
          <a:xfrm>
            <a:off x="0" y="286860"/>
            <a:ext cx="12191999" cy="582221"/>
          </a:xfrm>
          <a:solidFill>
            <a:srgbClr val="3AA091"/>
          </a:solidFill>
        </p:spPr>
        <p:txBody>
          <a:bodyPr>
            <a:normAutofit fontScale="92500"/>
          </a:bodyPr>
          <a:lstStyle/>
          <a:p>
            <a:pPr algn="ctr"/>
            <a:r>
              <a:rPr lang="en-IE" dirty="0">
                <a:solidFill>
                  <a:schemeClr val="bg1"/>
                </a:solidFill>
              </a:rPr>
              <a:t>Fallstudien - </a:t>
            </a:r>
            <a:r>
              <a:rPr lang="en-IE" dirty="0" err="1">
                <a:solidFill>
                  <a:schemeClr val="bg1"/>
                </a:solidFill>
              </a:rPr>
              <a:t>Nationale</a:t>
            </a:r>
            <a:r>
              <a:rPr lang="en-IE" dirty="0">
                <a:solidFill>
                  <a:schemeClr val="bg1"/>
                </a:solidFill>
              </a:rPr>
              <a:t> </a:t>
            </a:r>
            <a:r>
              <a:rPr lang="en-IE" dirty="0" err="1">
                <a:solidFill>
                  <a:schemeClr val="bg1"/>
                </a:solidFill>
              </a:rPr>
              <a:t>Industrie-Unterstützung</a:t>
            </a:r>
            <a:r>
              <a:rPr lang="en-IE" dirty="0">
                <a:solidFill>
                  <a:schemeClr val="bg1"/>
                </a:solidFill>
              </a:rPr>
              <a:t> durch die Regierung</a:t>
            </a:r>
          </a:p>
        </p:txBody>
      </p:sp>
    </p:spTree>
    <p:extLst>
      <p:ext uri="{BB962C8B-B14F-4D97-AF65-F5344CB8AC3E}">
        <p14:creationId xmlns:p14="http://schemas.microsoft.com/office/powerpoint/2010/main" val="40780043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9" descr="A picture containing outdoor, sky, ground, nature&#10;&#10;Description automatically generated">
            <a:extLst>
              <a:ext uri="{FF2B5EF4-FFF2-40B4-BE49-F238E27FC236}">
                <a16:creationId xmlns:a16="http://schemas.microsoft.com/office/drawing/2014/main" id="{3EFD0D64-34F6-AEC9-3AA6-87680756EE62}"/>
              </a:ext>
            </a:extLst>
          </p:cNvPr>
          <p:cNvPicPr>
            <a:picLocks noGrp="1" noChangeAspect="1"/>
          </p:cNvPicPr>
          <p:nvPr>
            <p:ph type="pic" sz="quarter" idx="10"/>
          </p:nvPr>
        </p:nvPicPr>
        <p:blipFill>
          <a:blip r:embed="rId2"/>
          <a:srcRect t="17186" b="17186"/>
          <a:stretch>
            <a:fillRect/>
          </a:stretch>
        </p:blipFill>
        <p:spPr>
          <a:xfrm>
            <a:off x="366569" y="271621"/>
            <a:ext cx="11696700" cy="5764213"/>
          </a:xfrm>
        </p:spPr>
      </p:pic>
      <p:sp>
        <p:nvSpPr>
          <p:cNvPr id="11" name="Rectangle 10">
            <a:extLst>
              <a:ext uri="{FF2B5EF4-FFF2-40B4-BE49-F238E27FC236}">
                <a16:creationId xmlns:a16="http://schemas.microsoft.com/office/drawing/2014/main" id="{0E4949C5-6023-668F-EDB0-50CC6F3AEA11}"/>
              </a:ext>
            </a:extLst>
          </p:cNvPr>
          <p:cNvSpPr/>
          <p:nvPr/>
        </p:nvSpPr>
        <p:spPr>
          <a:xfrm>
            <a:off x="5842000" y="822167"/>
            <a:ext cx="6350000" cy="3686333"/>
          </a:xfrm>
          <a:prstGeom prst="rect">
            <a:avLst/>
          </a:prstGeom>
          <a:solidFill>
            <a:srgbClr val="086D6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Text Placeholder 5">
            <a:extLst>
              <a:ext uri="{FF2B5EF4-FFF2-40B4-BE49-F238E27FC236}">
                <a16:creationId xmlns:a16="http://schemas.microsoft.com/office/drawing/2014/main" id="{A60E4050-6438-5713-DB36-DAC2C229E130}"/>
              </a:ext>
            </a:extLst>
          </p:cNvPr>
          <p:cNvSpPr>
            <a:spLocks noGrp="1"/>
          </p:cNvSpPr>
          <p:nvPr>
            <p:ph type="body" sz="quarter" idx="18"/>
          </p:nvPr>
        </p:nvSpPr>
        <p:spPr>
          <a:xfrm>
            <a:off x="6235698" y="2650246"/>
            <a:ext cx="5729431" cy="1664489"/>
          </a:xfrm>
        </p:spPr>
        <p:txBody>
          <a:bodyPr>
            <a:normAutofit fontScale="70000" lnSpcReduction="20000"/>
          </a:bodyPr>
          <a:lstStyle/>
          <a:p>
            <a:pPr marL="0" indent="0">
              <a:lnSpc>
                <a:spcPct val="120000"/>
              </a:lnSpc>
              <a:spcBef>
                <a:spcPts val="0"/>
              </a:spcBef>
            </a:pPr>
            <a:r>
              <a:rPr lang="de-DE" dirty="0"/>
              <a:t>Lernen Sie von Regionen und Reisezielen, die das Krisenmanagement regelmäßig vorleben und praktizieren.</a:t>
            </a:r>
            <a:r>
              <a:rPr lang="en-IE" dirty="0"/>
              <a:t> Erfahren Sie, wie Hawaii und die Schweiz regionale Tourismuskrisen mit </a:t>
            </a:r>
            <a:r>
              <a:rPr lang="en-IE" dirty="0" err="1"/>
              <a:t>unterschiedlichen</a:t>
            </a:r>
            <a:r>
              <a:rPr lang="en-IE" dirty="0"/>
              <a:t> KMP-</a:t>
            </a:r>
            <a:r>
              <a:rPr lang="en-IE" dirty="0" err="1"/>
              <a:t>Strategien</a:t>
            </a:r>
            <a:r>
              <a:rPr lang="en-IE" dirty="0"/>
              <a:t>, -Maßnahmen und -</a:t>
            </a:r>
            <a:r>
              <a:rPr lang="en-IE" dirty="0" err="1"/>
              <a:t>Ansätzen</a:t>
            </a:r>
            <a:r>
              <a:rPr lang="en-IE" dirty="0"/>
              <a:t> </a:t>
            </a:r>
            <a:r>
              <a:rPr lang="en-IE" dirty="0" err="1"/>
              <a:t>gemanaged</a:t>
            </a:r>
            <a:r>
              <a:rPr lang="en-IE" dirty="0"/>
              <a:t>, </a:t>
            </a:r>
            <a:r>
              <a:rPr lang="en-IE" dirty="0" err="1"/>
              <a:t>entschärft</a:t>
            </a:r>
            <a:r>
              <a:rPr lang="en-IE" dirty="0"/>
              <a:t> und bewältigt haben.</a:t>
            </a:r>
          </a:p>
        </p:txBody>
      </p:sp>
      <p:sp>
        <p:nvSpPr>
          <p:cNvPr id="5" name="Text Placeholder 4">
            <a:extLst>
              <a:ext uri="{FF2B5EF4-FFF2-40B4-BE49-F238E27FC236}">
                <a16:creationId xmlns:a16="http://schemas.microsoft.com/office/drawing/2014/main" id="{D7488ED0-F2E8-A510-87C0-49F170953776}"/>
              </a:ext>
            </a:extLst>
          </p:cNvPr>
          <p:cNvSpPr>
            <a:spLocks noGrp="1"/>
          </p:cNvSpPr>
          <p:nvPr>
            <p:ph type="body" sz="quarter" idx="16"/>
          </p:nvPr>
        </p:nvSpPr>
        <p:spPr>
          <a:xfrm>
            <a:off x="6222999" y="1161199"/>
            <a:ext cx="5602432" cy="710805"/>
          </a:xfrm>
        </p:spPr>
        <p:txBody>
          <a:bodyPr>
            <a:noAutofit/>
          </a:bodyPr>
          <a:lstStyle/>
          <a:p>
            <a:pPr>
              <a:lnSpc>
                <a:spcPct val="100000"/>
              </a:lnSpc>
              <a:spcBef>
                <a:spcPts val="0"/>
              </a:spcBef>
            </a:pPr>
            <a:r>
              <a:rPr lang="en-IE" sz="3200" dirty="0"/>
              <a:t>7. Best Practices </a:t>
            </a:r>
            <a:r>
              <a:rPr lang="en-IE" sz="3200" dirty="0" err="1"/>
              <a:t>im</a:t>
            </a:r>
            <a:r>
              <a:rPr lang="en-IE" sz="3200" dirty="0"/>
              <a:t> </a:t>
            </a:r>
            <a:r>
              <a:rPr lang="en-IE" sz="3200" dirty="0" err="1"/>
              <a:t>Krisenmanagement</a:t>
            </a:r>
            <a:endParaRPr lang="en-IE" sz="3200" dirty="0"/>
          </a:p>
        </p:txBody>
      </p:sp>
    </p:spTree>
    <p:extLst>
      <p:ext uri="{BB962C8B-B14F-4D97-AF65-F5344CB8AC3E}">
        <p14:creationId xmlns:p14="http://schemas.microsoft.com/office/powerpoint/2010/main" val="29154291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13AAAE8-F298-6BCA-5045-05DCF6F31FA6}"/>
              </a:ext>
            </a:extLst>
          </p:cNvPr>
          <p:cNvSpPr>
            <a:spLocks noGrp="1"/>
          </p:cNvSpPr>
          <p:nvPr>
            <p:ph type="body" sz="quarter" idx="13"/>
          </p:nvPr>
        </p:nvSpPr>
        <p:spPr>
          <a:xfrm>
            <a:off x="337039" y="1182012"/>
            <a:ext cx="7368685" cy="4493975"/>
          </a:xfrm>
        </p:spPr>
        <p:txBody>
          <a:bodyPr>
            <a:noAutofit/>
          </a:bodyPr>
          <a:lstStyle/>
          <a:p>
            <a:pPr algn="l">
              <a:lnSpc>
                <a:spcPct val="100000"/>
              </a:lnSpc>
              <a:spcBef>
                <a:spcPts val="0"/>
              </a:spcBef>
            </a:pPr>
            <a:endParaRPr lang="en-GB" sz="2000" b="0" i="0" dirty="0">
              <a:effectLst/>
            </a:endParaRPr>
          </a:p>
          <a:p>
            <a:pPr algn="l">
              <a:lnSpc>
                <a:spcPct val="100000"/>
              </a:lnSpc>
              <a:spcBef>
                <a:spcPts val="0"/>
              </a:spcBef>
            </a:pPr>
            <a:r>
              <a:rPr lang="en-GB" sz="2800" b="1" i="0" dirty="0"/>
              <a:t>Schweiz und Hawaii</a:t>
            </a:r>
          </a:p>
          <a:p>
            <a:pPr algn="l">
              <a:lnSpc>
                <a:spcPct val="100000"/>
              </a:lnSpc>
              <a:spcBef>
                <a:spcPts val="0"/>
              </a:spcBef>
            </a:pPr>
            <a:r>
              <a:rPr lang="en-GB" sz="2400" dirty="0"/>
              <a:t>Die besten Länder bei der Eindämmung von und Reaktion auf Krisen</a:t>
            </a:r>
          </a:p>
          <a:p>
            <a:pPr algn="l">
              <a:lnSpc>
                <a:spcPct val="100000"/>
              </a:lnSpc>
              <a:spcBef>
                <a:spcPts val="0"/>
              </a:spcBef>
            </a:pPr>
            <a:endParaRPr lang="en-GB" sz="2000" b="0" i="0" dirty="0">
              <a:effectLst/>
            </a:endParaRPr>
          </a:p>
          <a:p>
            <a:pPr algn="l">
              <a:lnSpc>
                <a:spcPct val="100000"/>
              </a:lnSpc>
              <a:spcBef>
                <a:spcPts val="0"/>
              </a:spcBef>
            </a:pPr>
            <a:r>
              <a:rPr lang="en-GB" sz="2800" b="1" i="0" dirty="0">
                <a:hlinkClick r:id="rId2">
                  <a:extLst>
                    <a:ext uri="{A12FA001-AC4F-418D-AE19-62706E023703}">
                      <ahyp:hlinkClr xmlns:ahyp="http://schemas.microsoft.com/office/drawing/2018/hyperlinkcolor" val="tx"/>
                    </a:ext>
                  </a:extLst>
                </a:hlinkClick>
              </a:rPr>
              <a:t>Die Schweiz </a:t>
            </a:r>
            <a:r>
              <a:rPr lang="en-GB" sz="2000" i="0" dirty="0"/>
              <a:t>hat massiv in ihr Krisenmanagement investiert und </a:t>
            </a:r>
            <a:r>
              <a:rPr lang="en-GB" sz="2000" i="0" dirty="0" err="1"/>
              <a:t>verfügt</a:t>
            </a:r>
            <a:r>
              <a:rPr lang="en-GB" sz="2000" i="0" dirty="0"/>
              <a:t> </a:t>
            </a:r>
            <a:r>
              <a:rPr lang="en-GB" sz="2000" i="0" dirty="0" err="1"/>
              <a:t>über</a:t>
            </a:r>
            <a:r>
              <a:rPr lang="en-GB" sz="2000" i="0" dirty="0"/>
              <a:t> ein </a:t>
            </a:r>
            <a:r>
              <a:rPr lang="en-GB" sz="2000" i="0" dirty="0" err="1"/>
              <a:t>Krisenmanagementzentrum</a:t>
            </a:r>
            <a:r>
              <a:rPr lang="en-GB" sz="2000" i="0" dirty="0"/>
              <a:t> für alle Arten von Krisen und </a:t>
            </a:r>
            <a:r>
              <a:rPr lang="en-GB" sz="2000" i="0" dirty="0" err="1"/>
              <a:t>Notfällen</a:t>
            </a:r>
            <a:r>
              <a:rPr lang="en-GB" sz="2000" i="0" dirty="0"/>
              <a:t> ). So wurden beispielsweise Frühwarnsysteme eingerichtet, die potenzielle Bedrohungen wie Erdrutsche, Lawinen und Überschwemmungen vorhersagen. Sie verfügen sogar über </a:t>
            </a:r>
            <a:r>
              <a:rPr lang="en-GB" sz="2000" i="0" dirty="0">
                <a:hlinkClick r:id="rId3">
                  <a:extLst>
                    <a:ext uri="{A12FA001-AC4F-418D-AE19-62706E023703}">
                      <ahyp:hlinkClr xmlns:ahyp="http://schemas.microsoft.com/office/drawing/2018/hyperlinkcolor" val="tx"/>
                    </a:ext>
                  </a:extLst>
                </a:hlinkClick>
              </a:rPr>
              <a:t>Anpassungsstrategien für Klimarisiken</a:t>
            </a:r>
            <a:r>
              <a:rPr lang="en-GB" sz="2000" i="0" dirty="0"/>
              <a:t>. </a:t>
            </a:r>
          </a:p>
          <a:p>
            <a:pPr algn="l">
              <a:lnSpc>
                <a:spcPct val="100000"/>
              </a:lnSpc>
              <a:spcBef>
                <a:spcPts val="0"/>
              </a:spcBef>
            </a:pPr>
            <a:endParaRPr lang="en-GB" sz="2000" i="0" dirty="0"/>
          </a:p>
          <a:p>
            <a:pPr algn="l">
              <a:lnSpc>
                <a:spcPct val="100000"/>
              </a:lnSpc>
              <a:spcBef>
                <a:spcPts val="0"/>
              </a:spcBef>
            </a:pPr>
            <a:r>
              <a:rPr lang="en-GB" sz="2800" b="1" i="0" dirty="0">
                <a:hlinkClick r:id="rId4">
                  <a:extLst>
                    <a:ext uri="{A12FA001-AC4F-418D-AE19-62706E023703}">
                      <ahyp:hlinkClr xmlns:ahyp="http://schemas.microsoft.com/office/drawing/2018/hyperlinkcolor" val="tx"/>
                    </a:ext>
                  </a:extLst>
                </a:hlinkClick>
              </a:rPr>
              <a:t>Hawaii </a:t>
            </a:r>
            <a:r>
              <a:rPr lang="en-GB" sz="2000" i="0" dirty="0"/>
              <a:t>verfügt über </a:t>
            </a:r>
            <a:r>
              <a:rPr lang="en-GB" sz="2000" b="0" i="0" dirty="0">
                <a:effectLst/>
              </a:rPr>
              <a:t>sehr gut organisierte Strukturen für die Katastrophenvorsorge und -bewältigung. </a:t>
            </a:r>
            <a:r>
              <a:rPr lang="en-GB" sz="2000" i="0" dirty="0"/>
              <a:t>Sie sind für alle Arten von </a:t>
            </a:r>
            <a:r>
              <a:rPr lang="en-GB" sz="2000" i="0" dirty="0" err="1"/>
              <a:t>Krisen</a:t>
            </a:r>
            <a:r>
              <a:rPr lang="en-GB" sz="2000" i="0" dirty="0"/>
              <a:t> </a:t>
            </a:r>
            <a:r>
              <a:rPr lang="en-GB" sz="2000" i="0" dirty="0" err="1"/>
              <a:t>gerüstet</a:t>
            </a:r>
            <a:r>
              <a:rPr lang="en-GB" sz="2000" i="0" dirty="0"/>
              <a:t>. </a:t>
            </a:r>
            <a:r>
              <a:rPr lang="en-GB" sz="2000" b="0" i="0" dirty="0">
                <a:effectLst/>
              </a:rPr>
              <a:t>Der Staat aktiviert seine </a:t>
            </a:r>
            <a:r>
              <a:rPr lang="en-GB" sz="2000" b="0" i="0" dirty="0">
                <a:effectLst/>
                <a:hlinkClick r:id="rId4">
                  <a:extLst>
                    <a:ext uri="{A12FA001-AC4F-418D-AE19-62706E023703}">
                      <ahyp:hlinkClr xmlns:ahyp="http://schemas.microsoft.com/office/drawing/2018/hyperlinkcolor" val="tx"/>
                    </a:ext>
                  </a:extLst>
                </a:hlinkClick>
              </a:rPr>
              <a:t>Notfallmanagement-Agenturen </a:t>
            </a:r>
            <a:r>
              <a:rPr lang="en-GB" sz="2000" b="0" i="0" dirty="0">
                <a:effectLst/>
              </a:rPr>
              <a:t>und erleichtert gemeinsame und schnell umsetzbare Entscheidungen.</a:t>
            </a:r>
            <a:endParaRPr lang="en-IE" sz="2000" dirty="0"/>
          </a:p>
          <a:p>
            <a:pPr algn="l">
              <a:lnSpc>
                <a:spcPct val="100000"/>
              </a:lnSpc>
              <a:spcBef>
                <a:spcPts val="0"/>
              </a:spcBef>
            </a:pPr>
            <a:endParaRPr lang="en-IE" sz="2000" dirty="0"/>
          </a:p>
        </p:txBody>
      </p:sp>
      <p:grpSp>
        <p:nvGrpSpPr>
          <p:cNvPr id="10" name="Graphic 4">
            <a:extLst>
              <a:ext uri="{FF2B5EF4-FFF2-40B4-BE49-F238E27FC236}">
                <a16:creationId xmlns:a16="http://schemas.microsoft.com/office/drawing/2014/main" id="{35E0FB75-8D36-97B8-7585-609DAD4574B9}"/>
              </a:ext>
            </a:extLst>
          </p:cNvPr>
          <p:cNvGrpSpPr/>
          <p:nvPr/>
        </p:nvGrpSpPr>
        <p:grpSpPr>
          <a:xfrm>
            <a:off x="7557703" y="708004"/>
            <a:ext cx="3866444" cy="3405991"/>
            <a:chOff x="4309028" y="541434"/>
            <a:chExt cx="1909439" cy="1772847"/>
          </a:xfrm>
        </p:grpSpPr>
        <p:sp>
          <p:nvSpPr>
            <p:cNvPr id="11" name="Freeform 576">
              <a:extLst>
                <a:ext uri="{FF2B5EF4-FFF2-40B4-BE49-F238E27FC236}">
                  <a16:creationId xmlns:a16="http://schemas.microsoft.com/office/drawing/2014/main" id="{F8727ED6-C7FB-09D7-AD40-1790505B4712}"/>
                </a:ext>
              </a:extLst>
            </p:cNvPr>
            <p:cNvSpPr/>
            <p:nvPr/>
          </p:nvSpPr>
          <p:spPr>
            <a:xfrm>
              <a:off x="5828766" y="2283256"/>
              <a:ext cx="5715" cy="101"/>
            </a:xfrm>
            <a:custGeom>
              <a:avLst/>
              <a:gdLst>
                <a:gd name="connsiteX0" fmla="*/ 5715 w 5715"/>
                <a:gd name="connsiteY0" fmla="*/ 0 h 101"/>
                <a:gd name="connsiteX1" fmla="*/ 0 w 5715"/>
                <a:gd name="connsiteY1" fmla="*/ 0 h 101"/>
                <a:gd name="connsiteX2" fmla="*/ 5715 w 5715"/>
                <a:gd name="connsiteY2" fmla="*/ 0 h 101"/>
              </a:gdLst>
              <a:ahLst/>
              <a:cxnLst>
                <a:cxn ang="0">
                  <a:pos x="connsiteX0" y="connsiteY0"/>
                </a:cxn>
                <a:cxn ang="0">
                  <a:pos x="connsiteX1" y="connsiteY1"/>
                </a:cxn>
                <a:cxn ang="0">
                  <a:pos x="connsiteX2" y="connsiteY2"/>
                </a:cxn>
              </a:cxnLst>
              <a:rect l="l" t="t" r="r" b="b"/>
              <a:pathLst>
                <a:path w="5715" h="101">
                  <a:moveTo>
                    <a:pt x="5715" y="0"/>
                  </a:moveTo>
                  <a:cubicBezTo>
                    <a:pt x="3886" y="0"/>
                    <a:pt x="1829" y="0"/>
                    <a:pt x="0" y="0"/>
                  </a:cubicBezTo>
                  <a:cubicBezTo>
                    <a:pt x="2057" y="229"/>
                    <a:pt x="3886" y="0"/>
                    <a:pt x="5715" y="0"/>
                  </a:cubicBezTo>
                  <a:close/>
                </a:path>
              </a:pathLst>
            </a:custGeom>
            <a:solidFill>
              <a:srgbClr val="FFFFFF"/>
            </a:solidFill>
            <a:ln w="2286" cap="flat">
              <a:noFill/>
              <a:prstDash val="solid"/>
              <a:miter/>
            </a:ln>
          </p:spPr>
          <p:txBody>
            <a:bodyPr rtlCol="0" anchor="ctr"/>
            <a:lstStyle/>
            <a:p>
              <a:endParaRPr lang="en-US"/>
            </a:p>
          </p:txBody>
        </p:sp>
        <p:sp>
          <p:nvSpPr>
            <p:cNvPr id="12" name="Freeform 577">
              <a:extLst>
                <a:ext uri="{FF2B5EF4-FFF2-40B4-BE49-F238E27FC236}">
                  <a16:creationId xmlns:a16="http://schemas.microsoft.com/office/drawing/2014/main" id="{EE7BD690-5701-3793-8F86-9977BD933AF8}"/>
                </a:ext>
              </a:extLst>
            </p:cNvPr>
            <p:cNvSpPr/>
            <p:nvPr/>
          </p:nvSpPr>
          <p:spPr>
            <a:xfrm>
              <a:off x="6070168" y="1987219"/>
              <a:ext cx="685" cy="228"/>
            </a:xfrm>
            <a:custGeom>
              <a:avLst/>
              <a:gdLst>
                <a:gd name="connsiteX0" fmla="*/ 0 w 685"/>
                <a:gd name="connsiteY0" fmla="*/ 0 h 228"/>
                <a:gd name="connsiteX1" fmla="*/ 686 w 685"/>
                <a:gd name="connsiteY1" fmla="*/ 229 h 228"/>
                <a:gd name="connsiteX2" fmla="*/ 0 w 685"/>
                <a:gd name="connsiteY2" fmla="*/ 0 h 228"/>
              </a:gdLst>
              <a:ahLst/>
              <a:cxnLst>
                <a:cxn ang="0">
                  <a:pos x="connsiteX0" y="connsiteY0"/>
                </a:cxn>
                <a:cxn ang="0">
                  <a:pos x="connsiteX1" y="connsiteY1"/>
                </a:cxn>
                <a:cxn ang="0">
                  <a:pos x="connsiteX2" y="connsiteY2"/>
                </a:cxn>
              </a:cxnLst>
              <a:rect l="l" t="t" r="r" b="b"/>
              <a:pathLst>
                <a:path w="685" h="228">
                  <a:moveTo>
                    <a:pt x="0" y="0"/>
                  </a:moveTo>
                  <a:cubicBezTo>
                    <a:pt x="229" y="0"/>
                    <a:pt x="457" y="0"/>
                    <a:pt x="686" y="229"/>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13" name="Freeform 578">
              <a:extLst>
                <a:ext uri="{FF2B5EF4-FFF2-40B4-BE49-F238E27FC236}">
                  <a16:creationId xmlns:a16="http://schemas.microsoft.com/office/drawing/2014/main" id="{FD7C9DA5-CA83-0C7D-D47D-34008961B667}"/>
                </a:ext>
              </a:extLst>
            </p:cNvPr>
            <p:cNvSpPr/>
            <p:nvPr/>
          </p:nvSpPr>
          <p:spPr>
            <a:xfrm>
              <a:off x="5834710" y="2283256"/>
              <a:ext cx="7772" cy="2286"/>
            </a:xfrm>
            <a:custGeom>
              <a:avLst/>
              <a:gdLst>
                <a:gd name="connsiteX0" fmla="*/ 7772 w 7772"/>
                <a:gd name="connsiteY0" fmla="*/ 0 h 2286"/>
                <a:gd name="connsiteX1" fmla="*/ 0 w 7772"/>
                <a:gd name="connsiteY1" fmla="*/ 0 h 2286"/>
                <a:gd name="connsiteX2" fmla="*/ 7772 w 7772"/>
                <a:gd name="connsiteY2" fmla="*/ 0 h 2286"/>
              </a:gdLst>
              <a:ahLst/>
              <a:cxnLst>
                <a:cxn ang="0">
                  <a:pos x="connsiteX0" y="connsiteY0"/>
                </a:cxn>
                <a:cxn ang="0">
                  <a:pos x="connsiteX1" y="connsiteY1"/>
                </a:cxn>
                <a:cxn ang="0">
                  <a:pos x="connsiteX2" y="connsiteY2"/>
                </a:cxn>
              </a:cxnLst>
              <a:rect l="l" t="t" r="r" b="b"/>
              <a:pathLst>
                <a:path w="7772" h="2286">
                  <a:moveTo>
                    <a:pt x="7772" y="0"/>
                  </a:moveTo>
                  <a:cubicBezTo>
                    <a:pt x="5258" y="0"/>
                    <a:pt x="2743" y="0"/>
                    <a:pt x="0" y="0"/>
                  </a:cubicBezTo>
                  <a:cubicBezTo>
                    <a:pt x="2515" y="0"/>
                    <a:pt x="5258" y="0"/>
                    <a:pt x="7772" y="0"/>
                  </a:cubicBezTo>
                  <a:close/>
                </a:path>
              </a:pathLst>
            </a:custGeom>
            <a:solidFill>
              <a:srgbClr val="FFFFFF"/>
            </a:solidFill>
            <a:ln w="2286" cap="flat">
              <a:noFill/>
              <a:prstDash val="solid"/>
              <a:miter/>
            </a:ln>
          </p:spPr>
          <p:txBody>
            <a:bodyPr rtlCol="0" anchor="ctr"/>
            <a:lstStyle/>
            <a:p>
              <a:endParaRPr lang="en-US"/>
            </a:p>
          </p:txBody>
        </p:sp>
        <p:sp>
          <p:nvSpPr>
            <p:cNvPr id="14" name="Freeform 579">
              <a:extLst>
                <a:ext uri="{FF2B5EF4-FFF2-40B4-BE49-F238E27FC236}">
                  <a16:creationId xmlns:a16="http://schemas.microsoft.com/office/drawing/2014/main" id="{1F718F82-00DC-24CB-F05A-D6C15E6B4A40}"/>
                </a:ext>
              </a:extLst>
            </p:cNvPr>
            <p:cNvSpPr/>
            <p:nvPr/>
          </p:nvSpPr>
          <p:spPr>
            <a:xfrm>
              <a:off x="5805678" y="2283485"/>
              <a:ext cx="20116" cy="2286"/>
            </a:xfrm>
            <a:custGeom>
              <a:avLst/>
              <a:gdLst>
                <a:gd name="connsiteX0" fmla="*/ 20117 w 20116"/>
                <a:gd name="connsiteY0" fmla="*/ 0 h 2286"/>
                <a:gd name="connsiteX1" fmla="*/ 0 w 20116"/>
                <a:gd name="connsiteY1" fmla="*/ 0 h 2286"/>
                <a:gd name="connsiteX2" fmla="*/ 20117 w 20116"/>
                <a:gd name="connsiteY2" fmla="*/ 0 h 2286"/>
              </a:gdLst>
              <a:ahLst/>
              <a:cxnLst>
                <a:cxn ang="0">
                  <a:pos x="connsiteX0" y="connsiteY0"/>
                </a:cxn>
                <a:cxn ang="0">
                  <a:pos x="connsiteX1" y="connsiteY1"/>
                </a:cxn>
                <a:cxn ang="0">
                  <a:pos x="connsiteX2" y="connsiteY2"/>
                </a:cxn>
              </a:cxnLst>
              <a:rect l="l" t="t" r="r" b="b"/>
              <a:pathLst>
                <a:path w="20116" h="2286">
                  <a:moveTo>
                    <a:pt x="20117" y="0"/>
                  </a:moveTo>
                  <a:cubicBezTo>
                    <a:pt x="13945" y="0"/>
                    <a:pt x="7315" y="0"/>
                    <a:pt x="0" y="0"/>
                  </a:cubicBezTo>
                  <a:cubicBezTo>
                    <a:pt x="7087" y="0"/>
                    <a:pt x="13945" y="0"/>
                    <a:pt x="20117" y="0"/>
                  </a:cubicBezTo>
                  <a:close/>
                </a:path>
              </a:pathLst>
            </a:custGeom>
            <a:solidFill>
              <a:srgbClr val="FFFFFF"/>
            </a:solidFill>
            <a:ln w="2286" cap="flat">
              <a:noFill/>
              <a:prstDash val="solid"/>
              <a:miter/>
            </a:ln>
          </p:spPr>
          <p:txBody>
            <a:bodyPr rtlCol="0" anchor="ctr"/>
            <a:lstStyle/>
            <a:p>
              <a:endParaRPr lang="en-US"/>
            </a:p>
          </p:txBody>
        </p:sp>
        <p:sp>
          <p:nvSpPr>
            <p:cNvPr id="15" name="Freeform 580">
              <a:extLst>
                <a:ext uri="{FF2B5EF4-FFF2-40B4-BE49-F238E27FC236}">
                  <a16:creationId xmlns:a16="http://schemas.microsoft.com/office/drawing/2014/main" id="{675728C5-DC4F-6F24-EBFE-5D802C564DE5}"/>
                </a:ext>
              </a:extLst>
            </p:cNvPr>
            <p:cNvSpPr/>
            <p:nvPr/>
          </p:nvSpPr>
          <p:spPr>
            <a:xfrm>
              <a:off x="5925007" y="2282571"/>
              <a:ext cx="12115" cy="101"/>
            </a:xfrm>
            <a:custGeom>
              <a:avLst/>
              <a:gdLst>
                <a:gd name="connsiteX0" fmla="*/ 12116 w 12115"/>
                <a:gd name="connsiteY0" fmla="*/ 0 h 101"/>
                <a:gd name="connsiteX1" fmla="*/ 0 w 12115"/>
                <a:gd name="connsiteY1" fmla="*/ 0 h 101"/>
                <a:gd name="connsiteX2" fmla="*/ 12116 w 12115"/>
                <a:gd name="connsiteY2" fmla="*/ 0 h 101"/>
              </a:gdLst>
              <a:ahLst/>
              <a:cxnLst>
                <a:cxn ang="0">
                  <a:pos x="connsiteX0" y="connsiteY0"/>
                </a:cxn>
                <a:cxn ang="0">
                  <a:pos x="connsiteX1" y="connsiteY1"/>
                </a:cxn>
                <a:cxn ang="0">
                  <a:pos x="connsiteX2" y="connsiteY2"/>
                </a:cxn>
              </a:cxnLst>
              <a:rect l="l" t="t" r="r" b="b"/>
              <a:pathLst>
                <a:path w="12115" h="101">
                  <a:moveTo>
                    <a:pt x="12116" y="0"/>
                  </a:moveTo>
                  <a:cubicBezTo>
                    <a:pt x="8001" y="0"/>
                    <a:pt x="3886" y="0"/>
                    <a:pt x="0" y="0"/>
                  </a:cubicBezTo>
                  <a:cubicBezTo>
                    <a:pt x="3886" y="229"/>
                    <a:pt x="8001" y="0"/>
                    <a:pt x="12116" y="0"/>
                  </a:cubicBezTo>
                  <a:close/>
                </a:path>
              </a:pathLst>
            </a:custGeom>
            <a:solidFill>
              <a:srgbClr val="FFFFFF"/>
            </a:solidFill>
            <a:ln w="2286" cap="flat">
              <a:noFill/>
              <a:prstDash val="solid"/>
              <a:miter/>
            </a:ln>
          </p:spPr>
          <p:txBody>
            <a:bodyPr rtlCol="0" anchor="ctr"/>
            <a:lstStyle/>
            <a:p>
              <a:endParaRPr lang="en-US"/>
            </a:p>
          </p:txBody>
        </p:sp>
        <p:sp>
          <p:nvSpPr>
            <p:cNvPr id="16" name="Freeform 581">
              <a:extLst>
                <a:ext uri="{FF2B5EF4-FFF2-40B4-BE49-F238E27FC236}">
                  <a16:creationId xmlns:a16="http://schemas.microsoft.com/office/drawing/2014/main" id="{3623EC5D-06E0-0AF1-4C9A-2BF4432959C5}"/>
                </a:ext>
              </a:extLst>
            </p:cNvPr>
            <p:cNvSpPr/>
            <p:nvPr/>
          </p:nvSpPr>
          <p:spPr>
            <a:xfrm>
              <a:off x="6079540" y="2219934"/>
              <a:ext cx="2971" cy="35433"/>
            </a:xfrm>
            <a:custGeom>
              <a:avLst/>
              <a:gdLst>
                <a:gd name="connsiteX0" fmla="*/ 2972 w 2971"/>
                <a:gd name="connsiteY0" fmla="*/ 0 h 35433"/>
                <a:gd name="connsiteX1" fmla="*/ 0 w 2971"/>
                <a:gd name="connsiteY1" fmla="*/ 35433 h 35433"/>
                <a:gd name="connsiteX2" fmla="*/ 2972 w 2971"/>
                <a:gd name="connsiteY2" fmla="*/ 0 h 35433"/>
              </a:gdLst>
              <a:ahLst/>
              <a:cxnLst>
                <a:cxn ang="0">
                  <a:pos x="connsiteX0" y="connsiteY0"/>
                </a:cxn>
                <a:cxn ang="0">
                  <a:pos x="connsiteX1" y="connsiteY1"/>
                </a:cxn>
                <a:cxn ang="0">
                  <a:pos x="connsiteX2" y="connsiteY2"/>
                </a:cxn>
              </a:cxnLst>
              <a:rect l="l" t="t" r="r" b="b"/>
              <a:pathLst>
                <a:path w="2971" h="35433">
                  <a:moveTo>
                    <a:pt x="2972" y="0"/>
                  </a:moveTo>
                  <a:cubicBezTo>
                    <a:pt x="1829" y="11887"/>
                    <a:pt x="686" y="23546"/>
                    <a:pt x="0" y="35433"/>
                  </a:cubicBezTo>
                  <a:cubicBezTo>
                    <a:pt x="686" y="23546"/>
                    <a:pt x="1829" y="11887"/>
                    <a:pt x="2972" y="0"/>
                  </a:cubicBezTo>
                  <a:close/>
                </a:path>
              </a:pathLst>
            </a:custGeom>
            <a:solidFill>
              <a:srgbClr val="FFFFFF"/>
            </a:solidFill>
            <a:ln w="2286" cap="flat">
              <a:noFill/>
              <a:prstDash val="solid"/>
              <a:miter/>
            </a:ln>
          </p:spPr>
          <p:txBody>
            <a:bodyPr rtlCol="0" anchor="ctr"/>
            <a:lstStyle/>
            <a:p>
              <a:endParaRPr lang="en-US"/>
            </a:p>
          </p:txBody>
        </p:sp>
        <p:sp>
          <p:nvSpPr>
            <p:cNvPr id="17" name="Freeform 582">
              <a:extLst>
                <a:ext uri="{FF2B5EF4-FFF2-40B4-BE49-F238E27FC236}">
                  <a16:creationId xmlns:a16="http://schemas.microsoft.com/office/drawing/2014/main" id="{4D9A148D-C560-EA3E-A813-19B5A5FC258B}"/>
                </a:ext>
              </a:extLst>
            </p:cNvPr>
            <p:cNvSpPr/>
            <p:nvPr/>
          </p:nvSpPr>
          <p:spPr>
            <a:xfrm>
              <a:off x="6072682" y="1987677"/>
              <a:ext cx="685" cy="228"/>
            </a:xfrm>
            <a:custGeom>
              <a:avLst/>
              <a:gdLst>
                <a:gd name="connsiteX0" fmla="*/ 0 w 685"/>
                <a:gd name="connsiteY0" fmla="*/ 0 h 228"/>
                <a:gd name="connsiteX1" fmla="*/ 686 w 685"/>
                <a:gd name="connsiteY1" fmla="*/ 229 h 228"/>
                <a:gd name="connsiteX2" fmla="*/ 0 w 685"/>
                <a:gd name="connsiteY2" fmla="*/ 0 h 228"/>
              </a:gdLst>
              <a:ahLst/>
              <a:cxnLst>
                <a:cxn ang="0">
                  <a:pos x="connsiteX0" y="connsiteY0"/>
                </a:cxn>
                <a:cxn ang="0">
                  <a:pos x="connsiteX1" y="connsiteY1"/>
                </a:cxn>
                <a:cxn ang="0">
                  <a:pos x="connsiteX2" y="connsiteY2"/>
                </a:cxn>
              </a:cxnLst>
              <a:rect l="l" t="t" r="r" b="b"/>
              <a:pathLst>
                <a:path w="685" h="228">
                  <a:moveTo>
                    <a:pt x="0" y="0"/>
                  </a:moveTo>
                  <a:cubicBezTo>
                    <a:pt x="229" y="0"/>
                    <a:pt x="457" y="0"/>
                    <a:pt x="686" y="229"/>
                  </a:cubicBezTo>
                  <a:cubicBezTo>
                    <a:pt x="686" y="229"/>
                    <a:pt x="457" y="0"/>
                    <a:pt x="0" y="0"/>
                  </a:cubicBezTo>
                  <a:close/>
                </a:path>
              </a:pathLst>
            </a:custGeom>
            <a:solidFill>
              <a:srgbClr val="FFFFFF"/>
            </a:solidFill>
            <a:ln w="2286" cap="flat">
              <a:noFill/>
              <a:prstDash val="solid"/>
              <a:miter/>
            </a:ln>
          </p:spPr>
          <p:txBody>
            <a:bodyPr rtlCol="0" anchor="ctr"/>
            <a:lstStyle/>
            <a:p>
              <a:endParaRPr lang="en-US"/>
            </a:p>
          </p:txBody>
        </p:sp>
        <p:sp>
          <p:nvSpPr>
            <p:cNvPr id="18" name="Freeform 583">
              <a:extLst>
                <a:ext uri="{FF2B5EF4-FFF2-40B4-BE49-F238E27FC236}">
                  <a16:creationId xmlns:a16="http://schemas.microsoft.com/office/drawing/2014/main" id="{3A2DAE18-487A-2E37-EC58-F4B490DFE3D5}"/>
                </a:ext>
              </a:extLst>
            </p:cNvPr>
            <p:cNvSpPr/>
            <p:nvPr/>
          </p:nvSpPr>
          <p:spPr>
            <a:xfrm>
              <a:off x="6097143" y="1999107"/>
              <a:ext cx="2971" cy="6858"/>
            </a:xfrm>
            <a:custGeom>
              <a:avLst/>
              <a:gdLst>
                <a:gd name="connsiteX0" fmla="*/ 0 w 2971"/>
                <a:gd name="connsiteY0" fmla="*/ 0 h 6858"/>
                <a:gd name="connsiteX1" fmla="*/ 2972 w 2971"/>
                <a:gd name="connsiteY1" fmla="*/ 6858 h 6858"/>
                <a:gd name="connsiteX2" fmla="*/ 0 w 2971"/>
                <a:gd name="connsiteY2" fmla="*/ 0 h 6858"/>
              </a:gdLst>
              <a:ahLst/>
              <a:cxnLst>
                <a:cxn ang="0">
                  <a:pos x="connsiteX0" y="connsiteY0"/>
                </a:cxn>
                <a:cxn ang="0">
                  <a:pos x="connsiteX1" y="connsiteY1"/>
                </a:cxn>
                <a:cxn ang="0">
                  <a:pos x="connsiteX2" y="connsiteY2"/>
                </a:cxn>
              </a:cxnLst>
              <a:rect l="l" t="t" r="r" b="b"/>
              <a:pathLst>
                <a:path w="2971" h="6858">
                  <a:moveTo>
                    <a:pt x="0" y="0"/>
                  </a:moveTo>
                  <a:cubicBezTo>
                    <a:pt x="1372" y="1829"/>
                    <a:pt x="2286" y="4115"/>
                    <a:pt x="2972" y="6858"/>
                  </a:cubicBezTo>
                  <a:cubicBezTo>
                    <a:pt x="2286" y="4115"/>
                    <a:pt x="1372" y="1829"/>
                    <a:pt x="0" y="0"/>
                  </a:cubicBezTo>
                  <a:close/>
                </a:path>
              </a:pathLst>
            </a:custGeom>
            <a:solidFill>
              <a:srgbClr val="FFFFFF"/>
            </a:solidFill>
            <a:ln w="2286" cap="flat">
              <a:noFill/>
              <a:prstDash val="solid"/>
              <a:miter/>
            </a:ln>
          </p:spPr>
          <p:txBody>
            <a:bodyPr rtlCol="0" anchor="ctr"/>
            <a:lstStyle/>
            <a:p>
              <a:endParaRPr lang="en-US"/>
            </a:p>
          </p:txBody>
        </p:sp>
        <p:sp>
          <p:nvSpPr>
            <p:cNvPr id="19" name="Freeform 584">
              <a:extLst>
                <a:ext uri="{FF2B5EF4-FFF2-40B4-BE49-F238E27FC236}">
                  <a16:creationId xmlns:a16="http://schemas.microsoft.com/office/drawing/2014/main" id="{A94F3039-0E6C-FF99-48A7-4E28F1E32A10}"/>
                </a:ext>
              </a:extLst>
            </p:cNvPr>
            <p:cNvSpPr/>
            <p:nvPr/>
          </p:nvSpPr>
          <p:spPr>
            <a:xfrm>
              <a:off x="5668289" y="1998421"/>
              <a:ext cx="9144" cy="914"/>
            </a:xfrm>
            <a:custGeom>
              <a:avLst/>
              <a:gdLst>
                <a:gd name="connsiteX0" fmla="*/ 9144 w 9144"/>
                <a:gd name="connsiteY0" fmla="*/ 0 h 914"/>
                <a:gd name="connsiteX1" fmla="*/ 1372 w 9144"/>
                <a:gd name="connsiteY1" fmla="*/ 686 h 914"/>
                <a:gd name="connsiteX2" fmla="*/ 0 w 9144"/>
                <a:gd name="connsiteY2" fmla="*/ 914 h 914"/>
                <a:gd name="connsiteX3" fmla="*/ 1372 w 9144"/>
                <a:gd name="connsiteY3" fmla="*/ 686 h 914"/>
                <a:gd name="connsiteX4" fmla="*/ 9144 w 9144"/>
                <a:gd name="connsiteY4" fmla="*/ 0 h 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 h="914">
                  <a:moveTo>
                    <a:pt x="9144" y="0"/>
                  </a:moveTo>
                  <a:cubicBezTo>
                    <a:pt x="6401" y="229"/>
                    <a:pt x="3886" y="457"/>
                    <a:pt x="1372" y="686"/>
                  </a:cubicBezTo>
                  <a:cubicBezTo>
                    <a:pt x="914" y="686"/>
                    <a:pt x="457" y="686"/>
                    <a:pt x="0" y="914"/>
                  </a:cubicBezTo>
                  <a:cubicBezTo>
                    <a:pt x="457" y="914"/>
                    <a:pt x="914" y="914"/>
                    <a:pt x="1372" y="686"/>
                  </a:cubicBezTo>
                  <a:cubicBezTo>
                    <a:pt x="3886" y="457"/>
                    <a:pt x="6401" y="229"/>
                    <a:pt x="9144" y="0"/>
                  </a:cubicBezTo>
                  <a:close/>
                </a:path>
              </a:pathLst>
            </a:custGeom>
            <a:solidFill>
              <a:srgbClr val="FFFFFF"/>
            </a:solidFill>
            <a:ln w="2286" cap="flat">
              <a:noFill/>
              <a:prstDash val="solid"/>
              <a:miter/>
            </a:ln>
          </p:spPr>
          <p:txBody>
            <a:bodyPr rtlCol="0" anchor="ctr"/>
            <a:lstStyle/>
            <a:p>
              <a:endParaRPr lang="en-US"/>
            </a:p>
          </p:txBody>
        </p:sp>
        <p:sp>
          <p:nvSpPr>
            <p:cNvPr id="20" name="Freeform 585">
              <a:extLst>
                <a:ext uri="{FF2B5EF4-FFF2-40B4-BE49-F238E27FC236}">
                  <a16:creationId xmlns:a16="http://schemas.microsoft.com/office/drawing/2014/main" id="{716E2410-4FC6-4D12-3FFB-1FA8186B6A6F}"/>
                </a:ext>
              </a:extLst>
            </p:cNvPr>
            <p:cNvSpPr/>
            <p:nvPr/>
          </p:nvSpPr>
          <p:spPr>
            <a:xfrm>
              <a:off x="5798362" y="2283485"/>
              <a:ext cx="7315" cy="2286"/>
            </a:xfrm>
            <a:custGeom>
              <a:avLst/>
              <a:gdLst>
                <a:gd name="connsiteX0" fmla="*/ 7315 w 7315"/>
                <a:gd name="connsiteY0" fmla="*/ 0 h 2286"/>
                <a:gd name="connsiteX1" fmla="*/ 0 w 7315"/>
                <a:gd name="connsiteY1" fmla="*/ 0 h 2286"/>
                <a:gd name="connsiteX2" fmla="*/ 7315 w 7315"/>
                <a:gd name="connsiteY2" fmla="*/ 0 h 2286"/>
              </a:gdLst>
              <a:ahLst/>
              <a:cxnLst>
                <a:cxn ang="0">
                  <a:pos x="connsiteX0" y="connsiteY0"/>
                </a:cxn>
                <a:cxn ang="0">
                  <a:pos x="connsiteX1" y="connsiteY1"/>
                </a:cxn>
                <a:cxn ang="0">
                  <a:pos x="connsiteX2" y="connsiteY2"/>
                </a:cxn>
              </a:cxnLst>
              <a:rect l="l" t="t" r="r" b="b"/>
              <a:pathLst>
                <a:path w="7315" h="2286">
                  <a:moveTo>
                    <a:pt x="7315" y="0"/>
                  </a:moveTo>
                  <a:cubicBezTo>
                    <a:pt x="4801" y="0"/>
                    <a:pt x="2515" y="0"/>
                    <a:pt x="0" y="0"/>
                  </a:cubicBezTo>
                  <a:cubicBezTo>
                    <a:pt x="2286" y="0"/>
                    <a:pt x="4801" y="0"/>
                    <a:pt x="7315" y="0"/>
                  </a:cubicBezTo>
                  <a:close/>
                </a:path>
              </a:pathLst>
            </a:custGeom>
            <a:solidFill>
              <a:srgbClr val="FFFFFF"/>
            </a:solidFill>
            <a:ln w="2286" cap="flat">
              <a:noFill/>
              <a:prstDash val="solid"/>
              <a:miter/>
            </a:ln>
          </p:spPr>
          <p:txBody>
            <a:bodyPr rtlCol="0" anchor="ctr"/>
            <a:lstStyle/>
            <a:p>
              <a:endParaRPr lang="en-US"/>
            </a:p>
          </p:txBody>
        </p:sp>
        <p:sp>
          <p:nvSpPr>
            <p:cNvPr id="21" name="Freeform 586">
              <a:extLst>
                <a:ext uri="{FF2B5EF4-FFF2-40B4-BE49-F238E27FC236}">
                  <a16:creationId xmlns:a16="http://schemas.microsoft.com/office/drawing/2014/main" id="{B8DEAC60-D3EA-EF6C-5CD9-E3A4CD5FC0B8}"/>
                </a:ext>
              </a:extLst>
            </p:cNvPr>
            <p:cNvSpPr/>
            <p:nvPr/>
          </p:nvSpPr>
          <p:spPr>
            <a:xfrm>
              <a:off x="4447394" y="1467978"/>
              <a:ext cx="1587798" cy="704375"/>
            </a:xfrm>
            <a:custGeom>
              <a:avLst/>
              <a:gdLst>
                <a:gd name="connsiteX0" fmla="*/ 216884 w 1587798"/>
                <a:gd name="connsiteY0" fmla="*/ 701435 h 704375"/>
                <a:gd name="connsiteX1" fmla="*/ 566871 w 1587798"/>
                <a:gd name="connsiteY1" fmla="*/ 698235 h 704375"/>
                <a:gd name="connsiteX2" fmla="*/ 915714 w 1587798"/>
                <a:gd name="connsiteY2" fmla="*/ 701892 h 704375"/>
                <a:gd name="connsiteX3" fmla="*/ 1255642 w 1587798"/>
                <a:gd name="connsiteY3" fmla="*/ 700978 h 704375"/>
                <a:gd name="connsiteX4" fmla="*/ 1415662 w 1587798"/>
                <a:gd name="connsiteY4" fmla="*/ 682690 h 704375"/>
                <a:gd name="connsiteX5" fmla="*/ 1561966 w 1587798"/>
                <a:gd name="connsiteY5" fmla="*/ 586678 h 704375"/>
                <a:gd name="connsiteX6" fmla="*/ 1585741 w 1587798"/>
                <a:gd name="connsiteY6" fmla="*/ 529299 h 704375"/>
                <a:gd name="connsiteX7" fmla="*/ 1584369 w 1587798"/>
                <a:gd name="connsiteY7" fmla="*/ 515355 h 704375"/>
                <a:gd name="connsiteX8" fmla="*/ 1587798 w 1587798"/>
                <a:gd name="connsiteY8" fmla="*/ 515583 h 704375"/>
                <a:gd name="connsiteX9" fmla="*/ 1369714 w 1587798"/>
                <a:gd name="connsiteY9" fmla="*/ 520155 h 704375"/>
                <a:gd name="connsiteX10" fmla="*/ 1393260 w 1587798"/>
                <a:gd name="connsiteY10" fmla="*/ 518784 h 704375"/>
                <a:gd name="connsiteX11" fmla="*/ 1388916 w 1587798"/>
                <a:gd name="connsiteY11" fmla="*/ 521070 h 704375"/>
                <a:gd name="connsiteX12" fmla="*/ 1335424 w 1587798"/>
                <a:gd name="connsiteY12" fmla="*/ 534557 h 704375"/>
                <a:gd name="connsiteX13" fmla="*/ 1241012 w 1587798"/>
                <a:gd name="connsiteY13" fmla="*/ 539129 h 704375"/>
                <a:gd name="connsiteX14" fmla="*/ 1210837 w 1587798"/>
                <a:gd name="connsiteY14" fmla="*/ 539815 h 704375"/>
                <a:gd name="connsiteX15" fmla="*/ 1207179 w 1587798"/>
                <a:gd name="connsiteY15" fmla="*/ 532728 h 704375"/>
                <a:gd name="connsiteX16" fmla="*/ 1179061 w 1587798"/>
                <a:gd name="connsiteY16" fmla="*/ 513526 h 704375"/>
                <a:gd name="connsiteX17" fmla="*/ 1186377 w 1587798"/>
                <a:gd name="connsiteY17" fmla="*/ 243321 h 704375"/>
                <a:gd name="connsiteX18" fmla="*/ 1186148 w 1587798"/>
                <a:gd name="connsiteY18" fmla="*/ 123306 h 704375"/>
                <a:gd name="connsiteX19" fmla="*/ 1183176 w 1587798"/>
                <a:gd name="connsiteY19" fmla="*/ 48096 h 704375"/>
                <a:gd name="connsiteX20" fmla="*/ 1165803 w 1587798"/>
                <a:gd name="connsiteY20" fmla="*/ 15864 h 704375"/>
                <a:gd name="connsiteX21" fmla="*/ 892397 w 1587798"/>
                <a:gd name="connsiteY21" fmla="*/ 11063 h 704375"/>
                <a:gd name="connsiteX22" fmla="*/ 870223 w 1587798"/>
                <a:gd name="connsiteY22" fmla="*/ 9234 h 704375"/>
                <a:gd name="connsiteX23" fmla="*/ 682542 w 1587798"/>
                <a:gd name="connsiteY23" fmla="*/ 10835 h 704375"/>
                <a:gd name="connsiteX24" fmla="*/ 649395 w 1587798"/>
                <a:gd name="connsiteY24" fmla="*/ 11063 h 704375"/>
                <a:gd name="connsiteX25" fmla="*/ 630193 w 1587798"/>
                <a:gd name="connsiteY25" fmla="*/ 8320 h 704375"/>
                <a:gd name="connsiteX26" fmla="*/ 438626 w 1587798"/>
                <a:gd name="connsiteY26" fmla="*/ 13349 h 704375"/>
                <a:gd name="connsiteX27" fmla="*/ 411651 w 1587798"/>
                <a:gd name="connsiteY27" fmla="*/ 38267 h 704375"/>
                <a:gd name="connsiteX28" fmla="*/ 423310 w 1587798"/>
                <a:gd name="connsiteY28" fmla="*/ 358078 h 704375"/>
                <a:gd name="connsiteX29" fmla="*/ 428339 w 1587798"/>
                <a:gd name="connsiteY29" fmla="*/ 399455 h 704375"/>
                <a:gd name="connsiteX30" fmla="*/ 405936 w 1587798"/>
                <a:gd name="connsiteY30" fmla="*/ 424829 h 704375"/>
                <a:gd name="connsiteX31" fmla="*/ 336213 w 1587798"/>
                <a:gd name="connsiteY31" fmla="*/ 426429 h 704375"/>
                <a:gd name="connsiteX32" fmla="*/ 99841 w 1587798"/>
                <a:gd name="connsiteY32" fmla="*/ 435573 h 704375"/>
                <a:gd name="connsiteX33" fmla="*/ 21888 w 1587798"/>
                <a:gd name="connsiteY33" fmla="*/ 434888 h 704375"/>
                <a:gd name="connsiteX34" fmla="*/ 1086 w 1587798"/>
                <a:gd name="connsiteY34" fmla="*/ 451804 h 704375"/>
                <a:gd name="connsiteX35" fmla="*/ 10915 w 1587798"/>
                <a:gd name="connsiteY35" fmla="*/ 699149 h 704375"/>
                <a:gd name="connsiteX36" fmla="*/ 10230 w 1587798"/>
                <a:gd name="connsiteY36" fmla="*/ 692063 h 704375"/>
                <a:gd name="connsiteX37" fmla="*/ 216884 w 1587798"/>
                <a:gd name="connsiteY37" fmla="*/ 701435 h 704375"/>
                <a:gd name="connsiteX38" fmla="*/ 669741 w 1587798"/>
                <a:gd name="connsiteY38" fmla="*/ 256808 h 704375"/>
                <a:gd name="connsiteX39" fmla="*/ 774668 w 1587798"/>
                <a:gd name="connsiteY39" fmla="*/ 137479 h 704375"/>
                <a:gd name="connsiteX40" fmla="*/ 821760 w 1587798"/>
                <a:gd name="connsiteY40" fmla="*/ 111419 h 704375"/>
                <a:gd name="connsiteX41" fmla="*/ 857193 w 1587798"/>
                <a:gd name="connsiteY41" fmla="*/ 157139 h 704375"/>
                <a:gd name="connsiteX42" fmla="*/ 863136 w 1587798"/>
                <a:gd name="connsiteY42" fmla="*/ 223661 h 704375"/>
                <a:gd name="connsiteX43" fmla="*/ 878910 w 1587798"/>
                <a:gd name="connsiteY43" fmla="*/ 409513 h 704375"/>
                <a:gd name="connsiteX44" fmla="*/ 855364 w 1587798"/>
                <a:gd name="connsiteY44" fmla="*/ 435573 h 704375"/>
                <a:gd name="connsiteX45" fmla="*/ 800728 w 1587798"/>
                <a:gd name="connsiteY45" fmla="*/ 437174 h 704375"/>
                <a:gd name="connsiteX46" fmla="*/ 755008 w 1587798"/>
                <a:gd name="connsiteY46" fmla="*/ 436945 h 704375"/>
                <a:gd name="connsiteX47" fmla="*/ 730777 w 1587798"/>
                <a:gd name="connsiteY47" fmla="*/ 408599 h 704375"/>
                <a:gd name="connsiteX48" fmla="*/ 741521 w 1587798"/>
                <a:gd name="connsiteY48" fmla="*/ 303443 h 704375"/>
                <a:gd name="connsiteX49" fmla="*/ 725748 w 1587798"/>
                <a:gd name="connsiteY49" fmla="*/ 285155 h 704375"/>
                <a:gd name="connsiteX50" fmla="*/ 681399 w 1587798"/>
                <a:gd name="connsiteY50" fmla="*/ 282183 h 704375"/>
                <a:gd name="connsiteX51" fmla="*/ 669741 w 1587798"/>
                <a:gd name="connsiteY51" fmla="*/ 256808 h 70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587798" h="704375">
                  <a:moveTo>
                    <a:pt x="216884" y="701435"/>
                  </a:moveTo>
                  <a:cubicBezTo>
                    <a:pt x="333470" y="702350"/>
                    <a:pt x="450285" y="699835"/>
                    <a:pt x="566871" y="698235"/>
                  </a:cubicBezTo>
                  <a:cubicBezTo>
                    <a:pt x="683228" y="696863"/>
                    <a:pt x="799585" y="697092"/>
                    <a:pt x="915714" y="701892"/>
                  </a:cubicBezTo>
                  <a:cubicBezTo>
                    <a:pt x="1028871" y="706693"/>
                    <a:pt x="1142257" y="703493"/>
                    <a:pt x="1255642" y="700978"/>
                  </a:cubicBezTo>
                  <a:cubicBezTo>
                    <a:pt x="1308906" y="699835"/>
                    <a:pt x="1364227" y="697549"/>
                    <a:pt x="1415662" y="682690"/>
                  </a:cubicBezTo>
                  <a:cubicBezTo>
                    <a:pt x="1472584" y="666231"/>
                    <a:pt x="1525619" y="633770"/>
                    <a:pt x="1561966" y="586678"/>
                  </a:cubicBezTo>
                  <a:cubicBezTo>
                    <a:pt x="1575682" y="568847"/>
                    <a:pt x="1585741" y="552845"/>
                    <a:pt x="1585741" y="529299"/>
                  </a:cubicBezTo>
                  <a:cubicBezTo>
                    <a:pt x="1585741" y="524727"/>
                    <a:pt x="1585284" y="519927"/>
                    <a:pt x="1584369" y="515355"/>
                  </a:cubicBezTo>
                  <a:cubicBezTo>
                    <a:pt x="1585512" y="515355"/>
                    <a:pt x="1586655" y="515583"/>
                    <a:pt x="1587798" y="515583"/>
                  </a:cubicBezTo>
                  <a:cubicBezTo>
                    <a:pt x="1535220" y="512612"/>
                    <a:pt x="1450410" y="515355"/>
                    <a:pt x="1369714" y="520155"/>
                  </a:cubicBezTo>
                  <a:cubicBezTo>
                    <a:pt x="1377486" y="519698"/>
                    <a:pt x="1385259" y="519241"/>
                    <a:pt x="1393260" y="518784"/>
                  </a:cubicBezTo>
                  <a:cubicBezTo>
                    <a:pt x="1391888" y="519470"/>
                    <a:pt x="1390288" y="520384"/>
                    <a:pt x="1388916" y="521070"/>
                  </a:cubicBezTo>
                  <a:cubicBezTo>
                    <a:pt x="1371543" y="527242"/>
                    <a:pt x="1353712" y="531585"/>
                    <a:pt x="1335424" y="534557"/>
                  </a:cubicBezTo>
                  <a:cubicBezTo>
                    <a:pt x="1304106" y="537986"/>
                    <a:pt x="1272559" y="538672"/>
                    <a:pt x="1241012" y="539129"/>
                  </a:cubicBezTo>
                  <a:cubicBezTo>
                    <a:pt x="1230954" y="539358"/>
                    <a:pt x="1220895" y="539586"/>
                    <a:pt x="1210837" y="539815"/>
                  </a:cubicBezTo>
                  <a:cubicBezTo>
                    <a:pt x="1209694" y="537300"/>
                    <a:pt x="1208551" y="535014"/>
                    <a:pt x="1207179" y="532728"/>
                  </a:cubicBezTo>
                  <a:cubicBezTo>
                    <a:pt x="1193920" y="533414"/>
                    <a:pt x="1178604" y="530900"/>
                    <a:pt x="1179061" y="513526"/>
                  </a:cubicBezTo>
                  <a:cubicBezTo>
                    <a:pt x="1185691" y="423458"/>
                    <a:pt x="1188663" y="333389"/>
                    <a:pt x="1186377" y="243321"/>
                  </a:cubicBezTo>
                  <a:cubicBezTo>
                    <a:pt x="1186377" y="203316"/>
                    <a:pt x="1186605" y="163311"/>
                    <a:pt x="1186148" y="123306"/>
                  </a:cubicBezTo>
                  <a:cubicBezTo>
                    <a:pt x="1185919" y="98160"/>
                    <a:pt x="1185005" y="73242"/>
                    <a:pt x="1183176" y="48096"/>
                  </a:cubicBezTo>
                  <a:cubicBezTo>
                    <a:pt x="1182490" y="36895"/>
                    <a:pt x="1179747" y="18836"/>
                    <a:pt x="1165803" y="15864"/>
                  </a:cubicBezTo>
                  <a:cubicBezTo>
                    <a:pt x="1149572" y="12435"/>
                    <a:pt x="967149" y="6263"/>
                    <a:pt x="892397" y="11063"/>
                  </a:cubicBezTo>
                  <a:cubicBezTo>
                    <a:pt x="885082" y="11520"/>
                    <a:pt x="877538" y="10606"/>
                    <a:pt x="870223" y="9234"/>
                  </a:cubicBezTo>
                  <a:cubicBezTo>
                    <a:pt x="807586" y="-3110"/>
                    <a:pt x="744950" y="-3567"/>
                    <a:pt x="682542" y="10835"/>
                  </a:cubicBezTo>
                  <a:cubicBezTo>
                    <a:pt x="671341" y="13349"/>
                    <a:pt x="660368" y="13121"/>
                    <a:pt x="649395" y="11063"/>
                  </a:cubicBezTo>
                  <a:cubicBezTo>
                    <a:pt x="642994" y="9920"/>
                    <a:pt x="636365" y="7634"/>
                    <a:pt x="630193" y="8320"/>
                  </a:cubicBezTo>
                  <a:cubicBezTo>
                    <a:pt x="582187" y="14035"/>
                    <a:pt x="454399" y="12663"/>
                    <a:pt x="438626" y="13349"/>
                  </a:cubicBezTo>
                  <a:cubicBezTo>
                    <a:pt x="420109" y="14035"/>
                    <a:pt x="413023" y="20207"/>
                    <a:pt x="411651" y="38267"/>
                  </a:cubicBezTo>
                  <a:cubicBezTo>
                    <a:pt x="409594" y="63184"/>
                    <a:pt x="418052" y="276468"/>
                    <a:pt x="423310" y="358078"/>
                  </a:cubicBezTo>
                  <a:cubicBezTo>
                    <a:pt x="424224" y="372023"/>
                    <a:pt x="427196" y="385739"/>
                    <a:pt x="428339" y="399455"/>
                  </a:cubicBezTo>
                  <a:cubicBezTo>
                    <a:pt x="430625" y="424601"/>
                    <a:pt x="430396" y="424601"/>
                    <a:pt x="405936" y="424829"/>
                  </a:cubicBezTo>
                  <a:cubicBezTo>
                    <a:pt x="382619" y="425286"/>
                    <a:pt x="359530" y="425515"/>
                    <a:pt x="336213" y="426429"/>
                  </a:cubicBezTo>
                  <a:cubicBezTo>
                    <a:pt x="257346" y="429401"/>
                    <a:pt x="178708" y="432830"/>
                    <a:pt x="99841" y="435573"/>
                  </a:cubicBezTo>
                  <a:cubicBezTo>
                    <a:pt x="73780" y="436488"/>
                    <a:pt x="47720" y="435573"/>
                    <a:pt x="21888" y="434888"/>
                  </a:cubicBezTo>
                  <a:cubicBezTo>
                    <a:pt x="9315" y="434430"/>
                    <a:pt x="2686" y="439688"/>
                    <a:pt x="1086" y="451804"/>
                  </a:cubicBezTo>
                  <a:cubicBezTo>
                    <a:pt x="-2801" y="479465"/>
                    <a:pt x="4515" y="628740"/>
                    <a:pt x="10915" y="699149"/>
                  </a:cubicBezTo>
                  <a:cubicBezTo>
                    <a:pt x="10687" y="696863"/>
                    <a:pt x="10458" y="694349"/>
                    <a:pt x="10230" y="692063"/>
                  </a:cubicBezTo>
                  <a:cubicBezTo>
                    <a:pt x="78810" y="698463"/>
                    <a:pt x="147618" y="700978"/>
                    <a:pt x="216884" y="701435"/>
                  </a:cubicBezTo>
                  <a:close/>
                  <a:moveTo>
                    <a:pt x="669741" y="256808"/>
                  </a:moveTo>
                  <a:cubicBezTo>
                    <a:pt x="685514" y="233948"/>
                    <a:pt x="758209" y="158739"/>
                    <a:pt x="774668" y="137479"/>
                  </a:cubicBezTo>
                  <a:cubicBezTo>
                    <a:pt x="786784" y="121706"/>
                    <a:pt x="800957" y="102503"/>
                    <a:pt x="821760" y="111419"/>
                  </a:cubicBezTo>
                  <a:cubicBezTo>
                    <a:pt x="841191" y="119648"/>
                    <a:pt x="855135" y="134507"/>
                    <a:pt x="857193" y="157139"/>
                  </a:cubicBezTo>
                  <a:cubicBezTo>
                    <a:pt x="859250" y="179313"/>
                    <a:pt x="861536" y="201487"/>
                    <a:pt x="863136" y="223661"/>
                  </a:cubicBezTo>
                  <a:cubicBezTo>
                    <a:pt x="867708" y="285612"/>
                    <a:pt x="871137" y="347791"/>
                    <a:pt x="878910" y="409513"/>
                  </a:cubicBezTo>
                  <a:cubicBezTo>
                    <a:pt x="881653" y="430316"/>
                    <a:pt x="876852" y="433287"/>
                    <a:pt x="855364" y="435573"/>
                  </a:cubicBezTo>
                  <a:cubicBezTo>
                    <a:pt x="838676" y="437402"/>
                    <a:pt x="815587" y="439002"/>
                    <a:pt x="800728" y="437174"/>
                  </a:cubicBezTo>
                  <a:cubicBezTo>
                    <a:pt x="781983" y="437174"/>
                    <a:pt x="771696" y="438317"/>
                    <a:pt x="755008" y="436945"/>
                  </a:cubicBezTo>
                  <a:cubicBezTo>
                    <a:pt x="733977" y="435345"/>
                    <a:pt x="728948" y="429173"/>
                    <a:pt x="730777" y="408599"/>
                  </a:cubicBezTo>
                  <a:cubicBezTo>
                    <a:pt x="733749" y="373394"/>
                    <a:pt x="736949" y="338418"/>
                    <a:pt x="741521" y="303443"/>
                  </a:cubicBezTo>
                  <a:cubicBezTo>
                    <a:pt x="743350" y="289498"/>
                    <a:pt x="739235" y="285155"/>
                    <a:pt x="725748" y="285155"/>
                  </a:cubicBezTo>
                  <a:cubicBezTo>
                    <a:pt x="710889" y="285155"/>
                    <a:pt x="696030" y="284469"/>
                    <a:pt x="681399" y="282183"/>
                  </a:cubicBezTo>
                  <a:cubicBezTo>
                    <a:pt x="665169" y="279897"/>
                    <a:pt x="660368" y="270524"/>
                    <a:pt x="669741" y="256808"/>
                  </a:cubicBezTo>
                  <a:close/>
                </a:path>
              </a:pathLst>
            </a:custGeom>
            <a:solidFill>
              <a:srgbClr val="FFFFFF"/>
            </a:solidFill>
            <a:ln w="2286" cap="flat">
              <a:noFill/>
              <a:prstDash val="solid"/>
              <a:miter/>
            </a:ln>
          </p:spPr>
          <p:txBody>
            <a:bodyPr rtlCol="0" anchor="ctr"/>
            <a:lstStyle/>
            <a:p>
              <a:endParaRPr lang="en-US"/>
            </a:p>
          </p:txBody>
        </p:sp>
        <p:sp>
          <p:nvSpPr>
            <p:cNvPr id="22" name="Freeform 587">
              <a:extLst>
                <a:ext uri="{FF2B5EF4-FFF2-40B4-BE49-F238E27FC236}">
                  <a16:creationId xmlns:a16="http://schemas.microsoft.com/office/drawing/2014/main" id="{767D24CA-AFDE-8D4F-FBBB-95DBF6E271C4}"/>
                </a:ext>
              </a:extLst>
            </p:cNvPr>
            <p:cNvSpPr/>
            <p:nvPr/>
          </p:nvSpPr>
          <p:spPr>
            <a:xfrm>
              <a:off x="5315331" y="2288057"/>
              <a:ext cx="32918" cy="1828"/>
            </a:xfrm>
            <a:custGeom>
              <a:avLst/>
              <a:gdLst>
                <a:gd name="connsiteX0" fmla="*/ 0 w 32918"/>
                <a:gd name="connsiteY0" fmla="*/ 1829 h 1828"/>
                <a:gd name="connsiteX1" fmla="*/ 17374 w 32918"/>
                <a:gd name="connsiteY1" fmla="*/ 914 h 1828"/>
                <a:gd name="connsiteX2" fmla="*/ 32918 w 32918"/>
                <a:gd name="connsiteY2" fmla="*/ 0 h 1828"/>
                <a:gd name="connsiteX3" fmla="*/ 17374 w 32918"/>
                <a:gd name="connsiteY3" fmla="*/ 914 h 1828"/>
                <a:gd name="connsiteX4" fmla="*/ 0 w 32918"/>
                <a:gd name="connsiteY4" fmla="*/ 1829 h 1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18" h="1828">
                  <a:moveTo>
                    <a:pt x="0" y="1829"/>
                  </a:moveTo>
                  <a:cubicBezTo>
                    <a:pt x="7087" y="1600"/>
                    <a:pt x="13030" y="1372"/>
                    <a:pt x="17374" y="914"/>
                  </a:cubicBezTo>
                  <a:cubicBezTo>
                    <a:pt x="21946" y="686"/>
                    <a:pt x="26975" y="229"/>
                    <a:pt x="32918" y="0"/>
                  </a:cubicBezTo>
                  <a:cubicBezTo>
                    <a:pt x="27203" y="229"/>
                    <a:pt x="21946" y="457"/>
                    <a:pt x="17374" y="914"/>
                  </a:cubicBezTo>
                  <a:cubicBezTo>
                    <a:pt x="13030" y="1372"/>
                    <a:pt x="7315" y="1600"/>
                    <a:pt x="0" y="1829"/>
                  </a:cubicBezTo>
                  <a:close/>
                </a:path>
              </a:pathLst>
            </a:custGeom>
            <a:solidFill>
              <a:srgbClr val="FFFFFF"/>
            </a:solidFill>
            <a:ln w="2286" cap="flat">
              <a:noFill/>
              <a:prstDash val="solid"/>
              <a:miter/>
            </a:ln>
          </p:spPr>
          <p:txBody>
            <a:bodyPr rtlCol="0" anchor="ctr"/>
            <a:lstStyle/>
            <a:p>
              <a:endParaRPr lang="en-US"/>
            </a:p>
          </p:txBody>
        </p:sp>
        <p:sp>
          <p:nvSpPr>
            <p:cNvPr id="23" name="Freeform 588">
              <a:extLst>
                <a:ext uri="{FF2B5EF4-FFF2-40B4-BE49-F238E27FC236}">
                  <a16:creationId xmlns:a16="http://schemas.microsoft.com/office/drawing/2014/main" id="{817F43AD-B495-6A53-3D0C-7B4DD8E38DD7}"/>
                </a:ext>
              </a:extLst>
            </p:cNvPr>
            <p:cNvSpPr/>
            <p:nvPr/>
          </p:nvSpPr>
          <p:spPr>
            <a:xfrm>
              <a:off x="6100800" y="2010308"/>
              <a:ext cx="228" cy="3657"/>
            </a:xfrm>
            <a:custGeom>
              <a:avLst/>
              <a:gdLst>
                <a:gd name="connsiteX0" fmla="*/ 229 w 228"/>
                <a:gd name="connsiteY0" fmla="*/ 3658 h 3657"/>
                <a:gd name="connsiteX1" fmla="*/ 0 w 228"/>
                <a:gd name="connsiteY1" fmla="*/ 0 h 3657"/>
                <a:gd name="connsiteX2" fmla="*/ 229 w 228"/>
                <a:gd name="connsiteY2" fmla="*/ 3658 h 3657"/>
              </a:gdLst>
              <a:ahLst/>
              <a:cxnLst>
                <a:cxn ang="0">
                  <a:pos x="connsiteX0" y="connsiteY0"/>
                </a:cxn>
                <a:cxn ang="0">
                  <a:pos x="connsiteX1" y="connsiteY1"/>
                </a:cxn>
                <a:cxn ang="0">
                  <a:pos x="connsiteX2" y="connsiteY2"/>
                </a:cxn>
              </a:cxnLst>
              <a:rect l="l" t="t" r="r" b="b"/>
              <a:pathLst>
                <a:path w="228" h="3657">
                  <a:moveTo>
                    <a:pt x="229" y="3658"/>
                  </a:moveTo>
                  <a:cubicBezTo>
                    <a:pt x="229" y="2286"/>
                    <a:pt x="229" y="1143"/>
                    <a:pt x="0" y="0"/>
                  </a:cubicBezTo>
                  <a:cubicBezTo>
                    <a:pt x="229" y="1372"/>
                    <a:pt x="229" y="2515"/>
                    <a:pt x="229" y="3658"/>
                  </a:cubicBezTo>
                  <a:close/>
                </a:path>
              </a:pathLst>
            </a:custGeom>
            <a:solidFill>
              <a:srgbClr val="FFFFFF"/>
            </a:solidFill>
            <a:ln w="2286" cap="flat">
              <a:noFill/>
              <a:prstDash val="solid"/>
              <a:miter/>
            </a:ln>
          </p:spPr>
          <p:txBody>
            <a:bodyPr rtlCol="0" anchor="ctr"/>
            <a:lstStyle/>
            <a:p>
              <a:endParaRPr lang="en-US"/>
            </a:p>
          </p:txBody>
        </p:sp>
        <p:sp>
          <p:nvSpPr>
            <p:cNvPr id="24" name="Freeform 589">
              <a:extLst>
                <a:ext uri="{FF2B5EF4-FFF2-40B4-BE49-F238E27FC236}">
                  <a16:creationId xmlns:a16="http://schemas.microsoft.com/office/drawing/2014/main" id="{9B9778A0-5932-5487-4655-8F79B3C2D4D2}"/>
                </a:ext>
              </a:extLst>
            </p:cNvPr>
            <p:cNvSpPr/>
            <p:nvPr/>
          </p:nvSpPr>
          <p:spPr>
            <a:xfrm>
              <a:off x="6066282" y="1986534"/>
              <a:ext cx="914" cy="228"/>
            </a:xfrm>
            <a:custGeom>
              <a:avLst/>
              <a:gdLst>
                <a:gd name="connsiteX0" fmla="*/ 0 w 914"/>
                <a:gd name="connsiteY0" fmla="*/ 0 h 228"/>
                <a:gd name="connsiteX1" fmla="*/ 914 w 914"/>
                <a:gd name="connsiteY1" fmla="*/ 229 h 228"/>
                <a:gd name="connsiteX2" fmla="*/ 0 w 914"/>
                <a:gd name="connsiteY2" fmla="*/ 0 h 228"/>
              </a:gdLst>
              <a:ahLst/>
              <a:cxnLst>
                <a:cxn ang="0">
                  <a:pos x="connsiteX0" y="connsiteY0"/>
                </a:cxn>
                <a:cxn ang="0">
                  <a:pos x="connsiteX1" y="connsiteY1"/>
                </a:cxn>
                <a:cxn ang="0">
                  <a:pos x="connsiteX2" y="connsiteY2"/>
                </a:cxn>
              </a:cxnLst>
              <a:rect l="l" t="t" r="r" b="b"/>
              <a:pathLst>
                <a:path w="914" h="228">
                  <a:moveTo>
                    <a:pt x="0" y="0"/>
                  </a:moveTo>
                  <a:cubicBezTo>
                    <a:pt x="229" y="0"/>
                    <a:pt x="686" y="0"/>
                    <a:pt x="914" y="229"/>
                  </a:cubicBezTo>
                  <a:cubicBezTo>
                    <a:pt x="686" y="0"/>
                    <a:pt x="457" y="0"/>
                    <a:pt x="0" y="0"/>
                  </a:cubicBezTo>
                  <a:close/>
                </a:path>
              </a:pathLst>
            </a:custGeom>
            <a:solidFill>
              <a:srgbClr val="FFFFFF"/>
            </a:solidFill>
            <a:ln w="2286" cap="flat">
              <a:noFill/>
              <a:prstDash val="solid"/>
              <a:miter/>
            </a:ln>
          </p:spPr>
          <p:txBody>
            <a:bodyPr rtlCol="0" anchor="ctr"/>
            <a:lstStyle/>
            <a:p>
              <a:endParaRPr lang="en-US"/>
            </a:p>
          </p:txBody>
        </p:sp>
        <p:sp>
          <p:nvSpPr>
            <p:cNvPr id="25" name="Freeform 590">
              <a:extLst>
                <a:ext uri="{FF2B5EF4-FFF2-40B4-BE49-F238E27FC236}">
                  <a16:creationId xmlns:a16="http://schemas.microsoft.com/office/drawing/2014/main" id="{E63FC001-0E1C-1840-744F-1EC328D416EE}"/>
                </a:ext>
              </a:extLst>
            </p:cNvPr>
            <p:cNvSpPr/>
            <p:nvPr/>
          </p:nvSpPr>
          <p:spPr>
            <a:xfrm>
              <a:off x="5844768" y="2283028"/>
              <a:ext cx="56235" cy="228"/>
            </a:xfrm>
            <a:custGeom>
              <a:avLst/>
              <a:gdLst>
                <a:gd name="connsiteX0" fmla="*/ 0 w 56235"/>
                <a:gd name="connsiteY0" fmla="*/ 229 h 228"/>
                <a:gd name="connsiteX1" fmla="*/ 20117 w 56235"/>
                <a:gd name="connsiteY1" fmla="*/ 229 h 228"/>
                <a:gd name="connsiteX2" fmla="*/ 56236 w 56235"/>
                <a:gd name="connsiteY2" fmla="*/ 0 h 228"/>
                <a:gd name="connsiteX3" fmla="*/ 20117 w 56235"/>
                <a:gd name="connsiteY3" fmla="*/ 229 h 228"/>
                <a:gd name="connsiteX4" fmla="*/ 0 w 56235"/>
                <a:gd name="connsiteY4" fmla="*/ 229 h 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35" h="228">
                  <a:moveTo>
                    <a:pt x="0" y="229"/>
                  </a:moveTo>
                  <a:cubicBezTo>
                    <a:pt x="9373" y="229"/>
                    <a:pt x="16231" y="229"/>
                    <a:pt x="20117" y="229"/>
                  </a:cubicBezTo>
                  <a:cubicBezTo>
                    <a:pt x="32233" y="0"/>
                    <a:pt x="44120" y="0"/>
                    <a:pt x="56236" y="0"/>
                  </a:cubicBezTo>
                  <a:cubicBezTo>
                    <a:pt x="44120" y="0"/>
                    <a:pt x="32233" y="229"/>
                    <a:pt x="20117" y="229"/>
                  </a:cubicBezTo>
                  <a:cubicBezTo>
                    <a:pt x="16459" y="229"/>
                    <a:pt x="9373" y="229"/>
                    <a:pt x="0" y="229"/>
                  </a:cubicBezTo>
                  <a:close/>
                </a:path>
              </a:pathLst>
            </a:custGeom>
            <a:solidFill>
              <a:srgbClr val="FFFFFF"/>
            </a:solidFill>
            <a:ln w="2286" cap="flat">
              <a:noFill/>
              <a:prstDash val="solid"/>
              <a:miter/>
            </a:ln>
          </p:spPr>
          <p:txBody>
            <a:bodyPr rtlCol="0" anchor="ctr"/>
            <a:lstStyle/>
            <a:p>
              <a:endParaRPr lang="en-US"/>
            </a:p>
          </p:txBody>
        </p:sp>
        <p:sp>
          <p:nvSpPr>
            <p:cNvPr id="26" name="Freeform 591">
              <a:extLst>
                <a:ext uri="{FF2B5EF4-FFF2-40B4-BE49-F238E27FC236}">
                  <a16:creationId xmlns:a16="http://schemas.microsoft.com/office/drawing/2014/main" id="{A123F03F-2C1D-E188-9A73-B3231296A416}"/>
                </a:ext>
              </a:extLst>
            </p:cNvPr>
            <p:cNvSpPr/>
            <p:nvPr/>
          </p:nvSpPr>
          <p:spPr>
            <a:xfrm>
              <a:off x="5778246" y="2283485"/>
              <a:ext cx="19888" cy="2286"/>
            </a:xfrm>
            <a:custGeom>
              <a:avLst/>
              <a:gdLst>
                <a:gd name="connsiteX0" fmla="*/ 19888 w 19888"/>
                <a:gd name="connsiteY0" fmla="*/ 0 h 2286"/>
                <a:gd name="connsiteX1" fmla="*/ 0 w 19888"/>
                <a:gd name="connsiteY1" fmla="*/ 0 h 2286"/>
                <a:gd name="connsiteX2" fmla="*/ 19888 w 19888"/>
                <a:gd name="connsiteY2" fmla="*/ 0 h 2286"/>
              </a:gdLst>
              <a:ahLst/>
              <a:cxnLst>
                <a:cxn ang="0">
                  <a:pos x="connsiteX0" y="connsiteY0"/>
                </a:cxn>
                <a:cxn ang="0">
                  <a:pos x="connsiteX1" y="connsiteY1"/>
                </a:cxn>
                <a:cxn ang="0">
                  <a:pos x="connsiteX2" y="connsiteY2"/>
                </a:cxn>
              </a:cxnLst>
              <a:rect l="l" t="t" r="r" b="b"/>
              <a:pathLst>
                <a:path w="19888" h="2286">
                  <a:moveTo>
                    <a:pt x="19888" y="0"/>
                  </a:moveTo>
                  <a:cubicBezTo>
                    <a:pt x="13716" y="0"/>
                    <a:pt x="7087" y="0"/>
                    <a:pt x="0" y="0"/>
                  </a:cubicBezTo>
                  <a:cubicBezTo>
                    <a:pt x="7087" y="0"/>
                    <a:pt x="13716" y="0"/>
                    <a:pt x="19888" y="0"/>
                  </a:cubicBezTo>
                  <a:close/>
                </a:path>
              </a:pathLst>
            </a:custGeom>
            <a:solidFill>
              <a:srgbClr val="FFFFFF"/>
            </a:solidFill>
            <a:ln w="2286" cap="flat">
              <a:noFill/>
              <a:prstDash val="solid"/>
              <a:miter/>
            </a:ln>
          </p:spPr>
          <p:txBody>
            <a:bodyPr rtlCol="0" anchor="ctr"/>
            <a:lstStyle/>
            <a:p>
              <a:endParaRPr lang="en-US"/>
            </a:p>
          </p:txBody>
        </p:sp>
        <p:sp>
          <p:nvSpPr>
            <p:cNvPr id="27" name="Freeform 592">
              <a:extLst>
                <a:ext uri="{FF2B5EF4-FFF2-40B4-BE49-F238E27FC236}">
                  <a16:creationId xmlns:a16="http://schemas.microsoft.com/office/drawing/2014/main" id="{46AB4A2C-5BEC-ABF6-82D1-883AFD6CD81D}"/>
                </a:ext>
              </a:extLst>
            </p:cNvPr>
            <p:cNvSpPr/>
            <p:nvPr/>
          </p:nvSpPr>
          <p:spPr>
            <a:xfrm>
              <a:off x="5679033" y="1997506"/>
              <a:ext cx="8001" cy="685"/>
            </a:xfrm>
            <a:custGeom>
              <a:avLst/>
              <a:gdLst>
                <a:gd name="connsiteX0" fmla="*/ 0 w 8001"/>
                <a:gd name="connsiteY0" fmla="*/ 686 h 685"/>
                <a:gd name="connsiteX1" fmla="*/ 8001 w 8001"/>
                <a:gd name="connsiteY1" fmla="*/ 0 h 685"/>
                <a:gd name="connsiteX2" fmla="*/ 0 w 8001"/>
                <a:gd name="connsiteY2" fmla="*/ 686 h 685"/>
              </a:gdLst>
              <a:ahLst/>
              <a:cxnLst>
                <a:cxn ang="0">
                  <a:pos x="connsiteX0" y="connsiteY0"/>
                </a:cxn>
                <a:cxn ang="0">
                  <a:pos x="connsiteX1" y="connsiteY1"/>
                </a:cxn>
                <a:cxn ang="0">
                  <a:pos x="connsiteX2" y="connsiteY2"/>
                </a:cxn>
              </a:cxnLst>
              <a:rect l="l" t="t" r="r" b="b"/>
              <a:pathLst>
                <a:path w="8001" h="685">
                  <a:moveTo>
                    <a:pt x="0" y="686"/>
                  </a:moveTo>
                  <a:cubicBezTo>
                    <a:pt x="2743" y="457"/>
                    <a:pt x="5258" y="229"/>
                    <a:pt x="8001" y="0"/>
                  </a:cubicBezTo>
                  <a:cubicBezTo>
                    <a:pt x="5486" y="229"/>
                    <a:pt x="2743" y="457"/>
                    <a:pt x="0" y="686"/>
                  </a:cubicBezTo>
                  <a:close/>
                </a:path>
              </a:pathLst>
            </a:custGeom>
            <a:solidFill>
              <a:srgbClr val="FFFFFF"/>
            </a:solidFill>
            <a:ln w="2286" cap="flat">
              <a:noFill/>
              <a:prstDash val="solid"/>
              <a:miter/>
            </a:ln>
          </p:spPr>
          <p:txBody>
            <a:bodyPr rtlCol="0" anchor="ctr"/>
            <a:lstStyle/>
            <a:p>
              <a:endParaRPr lang="en-US"/>
            </a:p>
          </p:txBody>
        </p:sp>
        <p:sp>
          <p:nvSpPr>
            <p:cNvPr id="28" name="Freeform 593">
              <a:extLst>
                <a:ext uri="{FF2B5EF4-FFF2-40B4-BE49-F238E27FC236}">
                  <a16:creationId xmlns:a16="http://schemas.microsoft.com/office/drawing/2014/main" id="{E300207E-014E-7FC5-884B-F7CFF724FFC5}"/>
                </a:ext>
              </a:extLst>
            </p:cNvPr>
            <p:cNvSpPr/>
            <p:nvPr/>
          </p:nvSpPr>
          <p:spPr>
            <a:xfrm>
              <a:off x="4459224" y="2177872"/>
              <a:ext cx="228" cy="2057"/>
            </a:xfrm>
            <a:custGeom>
              <a:avLst/>
              <a:gdLst>
                <a:gd name="connsiteX0" fmla="*/ 229 w 228"/>
                <a:gd name="connsiteY0" fmla="*/ 2057 h 2057"/>
                <a:gd name="connsiteX1" fmla="*/ 0 w 228"/>
                <a:gd name="connsiteY1" fmla="*/ 0 h 2057"/>
                <a:gd name="connsiteX2" fmla="*/ 229 w 228"/>
                <a:gd name="connsiteY2" fmla="*/ 2057 h 2057"/>
              </a:gdLst>
              <a:ahLst/>
              <a:cxnLst>
                <a:cxn ang="0">
                  <a:pos x="connsiteX0" y="connsiteY0"/>
                </a:cxn>
                <a:cxn ang="0">
                  <a:pos x="connsiteX1" y="connsiteY1"/>
                </a:cxn>
                <a:cxn ang="0">
                  <a:pos x="connsiteX2" y="connsiteY2"/>
                </a:cxn>
              </a:cxnLst>
              <a:rect l="l" t="t" r="r" b="b"/>
              <a:pathLst>
                <a:path w="228" h="2057">
                  <a:moveTo>
                    <a:pt x="229" y="2057"/>
                  </a:moveTo>
                  <a:cubicBezTo>
                    <a:pt x="229" y="1372"/>
                    <a:pt x="0" y="686"/>
                    <a:pt x="0" y="0"/>
                  </a:cubicBezTo>
                  <a:cubicBezTo>
                    <a:pt x="0" y="686"/>
                    <a:pt x="0" y="1372"/>
                    <a:pt x="229" y="2057"/>
                  </a:cubicBezTo>
                  <a:close/>
                </a:path>
              </a:pathLst>
            </a:custGeom>
            <a:solidFill>
              <a:srgbClr val="FFFFFF"/>
            </a:solidFill>
            <a:ln w="2286" cap="flat">
              <a:noFill/>
              <a:prstDash val="solid"/>
              <a:miter/>
            </a:ln>
          </p:spPr>
          <p:txBody>
            <a:bodyPr rtlCol="0" anchor="ctr"/>
            <a:lstStyle/>
            <a:p>
              <a:endParaRPr lang="en-US"/>
            </a:p>
          </p:txBody>
        </p:sp>
        <p:sp>
          <p:nvSpPr>
            <p:cNvPr id="29" name="Freeform 594">
              <a:extLst>
                <a:ext uri="{FF2B5EF4-FFF2-40B4-BE49-F238E27FC236}">
                  <a16:creationId xmlns:a16="http://schemas.microsoft.com/office/drawing/2014/main" id="{9FCAD382-893B-DF47-E1EA-C1F2D643C587}"/>
                </a:ext>
              </a:extLst>
            </p:cNvPr>
            <p:cNvSpPr/>
            <p:nvPr/>
          </p:nvSpPr>
          <p:spPr>
            <a:xfrm>
              <a:off x="4472940" y="2269312"/>
              <a:ext cx="685" cy="2057"/>
            </a:xfrm>
            <a:custGeom>
              <a:avLst/>
              <a:gdLst>
                <a:gd name="connsiteX0" fmla="*/ 686 w 685"/>
                <a:gd name="connsiteY0" fmla="*/ 2057 h 2057"/>
                <a:gd name="connsiteX1" fmla="*/ 0 w 685"/>
                <a:gd name="connsiteY1" fmla="*/ 0 h 2057"/>
                <a:gd name="connsiteX2" fmla="*/ 686 w 685"/>
                <a:gd name="connsiteY2" fmla="*/ 2057 h 2057"/>
              </a:gdLst>
              <a:ahLst/>
              <a:cxnLst>
                <a:cxn ang="0">
                  <a:pos x="connsiteX0" y="connsiteY0"/>
                </a:cxn>
                <a:cxn ang="0">
                  <a:pos x="connsiteX1" y="connsiteY1"/>
                </a:cxn>
                <a:cxn ang="0">
                  <a:pos x="connsiteX2" y="connsiteY2"/>
                </a:cxn>
              </a:cxnLst>
              <a:rect l="l" t="t" r="r" b="b"/>
              <a:pathLst>
                <a:path w="685" h="2057">
                  <a:moveTo>
                    <a:pt x="686" y="2057"/>
                  </a:moveTo>
                  <a:cubicBezTo>
                    <a:pt x="457" y="1372"/>
                    <a:pt x="229" y="686"/>
                    <a:pt x="0" y="0"/>
                  </a:cubicBezTo>
                  <a:cubicBezTo>
                    <a:pt x="229" y="914"/>
                    <a:pt x="457" y="1372"/>
                    <a:pt x="686" y="2057"/>
                  </a:cubicBezTo>
                  <a:close/>
                </a:path>
              </a:pathLst>
            </a:custGeom>
            <a:solidFill>
              <a:srgbClr val="FFFFFF"/>
            </a:solidFill>
            <a:ln w="2286" cap="flat">
              <a:noFill/>
              <a:prstDash val="solid"/>
              <a:miter/>
            </a:ln>
          </p:spPr>
          <p:txBody>
            <a:bodyPr rtlCol="0" anchor="ctr"/>
            <a:lstStyle/>
            <a:p>
              <a:endParaRPr lang="en-US"/>
            </a:p>
          </p:txBody>
        </p:sp>
        <p:sp>
          <p:nvSpPr>
            <p:cNvPr id="30" name="Freeform 595">
              <a:extLst>
                <a:ext uri="{FF2B5EF4-FFF2-40B4-BE49-F238E27FC236}">
                  <a16:creationId xmlns:a16="http://schemas.microsoft.com/office/drawing/2014/main" id="{C2FE10B7-1B19-9CF2-CFA7-9238B19A512A}"/>
                </a:ext>
              </a:extLst>
            </p:cNvPr>
            <p:cNvSpPr/>
            <p:nvPr/>
          </p:nvSpPr>
          <p:spPr>
            <a:xfrm>
              <a:off x="5666917" y="1999462"/>
              <a:ext cx="914" cy="101"/>
            </a:xfrm>
            <a:custGeom>
              <a:avLst/>
              <a:gdLst>
                <a:gd name="connsiteX0" fmla="*/ 0 w 914"/>
                <a:gd name="connsiteY0" fmla="*/ 102 h 101"/>
                <a:gd name="connsiteX1" fmla="*/ 914 w 914"/>
                <a:gd name="connsiteY1" fmla="*/ 102 h 101"/>
                <a:gd name="connsiteX2" fmla="*/ 0 w 914"/>
                <a:gd name="connsiteY2" fmla="*/ 102 h 101"/>
              </a:gdLst>
              <a:ahLst/>
              <a:cxnLst>
                <a:cxn ang="0">
                  <a:pos x="connsiteX0" y="connsiteY0"/>
                </a:cxn>
                <a:cxn ang="0">
                  <a:pos x="connsiteX1" y="connsiteY1"/>
                </a:cxn>
                <a:cxn ang="0">
                  <a:pos x="connsiteX2" y="connsiteY2"/>
                </a:cxn>
              </a:cxnLst>
              <a:rect l="l" t="t" r="r" b="b"/>
              <a:pathLst>
                <a:path w="914" h="101">
                  <a:moveTo>
                    <a:pt x="0" y="102"/>
                  </a:moveTo>
                  <a:cubicBezTo>
                    <a:pt x="229" y="102"/>
                    <a:pt x="457" y="102"/>
                    <a:pt x="914" y="102"/>
                  </a:cubicBezTo>
                  <a:cubicBezTo>
                    <a:pt x="457" y="-127"/>
                    <a:pt x="229" y="102"/>
                    <a:pt x="0" y="102"/>
                  </a:cubicBezTo>
                  <a:close/>
                </a:path>
              </a:pathLst>
            </a:custGeom>
            <a:solidFill>
              <a:srgbClr val="FFFFFF"/>
            </a:solidFill>
            <a:ln w="2286" cap="flat">
              <a:noFill/>
              <a:prstDash val="solid"/>
              <a:miter/>
            </a:ln>
          </p:spPr>
          <p:txBody>
            <a:bodyPr rtlCol="0" anchor="ctr"/>
            <a:lstStyle/>
            <a:p>
              <a:endParaRPr lang="en-US"/>
            </a:p>
          </p:txBody>
        </p:sp>
        <p:sp>
          <p:nvSpPr>
            <p:cNvPr id="31" name="Freeform 596">
              <a:extLst>
                <a:ext uri="{FF2B5EF4-FFF2-40B4-BE49-F238E27FC236}">
                  <a16:creationId xmlns:a16="http://schemas.microsoft.com/office/drawing/2014/main" id="{4CD29DC4-A1E7-91CA-038C-5AE51D4B293A}"/>
                </a:ext>
              </a:extLst>
            </p:cNvPr>
            <p:cNvSpPr/>
            <p:nvPr/>
          </p:nvSpPr>
          <p:spPr>
            <a:xfrm>
              <a:off x="4477054" y="2278227"/>
              <a:ext cx="685" cy="685"/>
            </a:xfrm>
            <a:custGeom>
              <a:avLst/>
              <a:gdLst>
                <a:gd name="connsiteX0" fmla="*/ 686 w 685"/>
                <a:gd name="connsiteY0" fmla="*/ 686 h 685"/>
                <a:gd name="connsiteX1" fmla="*/ 0 w 685"/>
                <a:gd name="connsiteY1" fmla="*/ 0 h 685"/>
                <a:gd name="connsiteX2" fmla="*/ 686 w 685"/>
                <a:gd name="connsiteY2" fmla="*/ 686 h 685"/>
              </a:gdLst>
              <a:ahLst/>
              <a:cxnLst>
                <a:cxn ang="0">
                  <a:pos x="connsiteX0" y="connsiteY0"/>
                </a:cxn>
                <a:cxn ang="0">
                  <a:pos x="connsiteX1" y="connsiteY1"/>
                </a:cxn>
                <a:cxn ang="0">
                  <a:pos x="connsiteX2" y="connsiteY2"/>
                </a:cxn>
              </a:cxnLst>
              <a:rect l="l" t="t" r="r" b="b"/>
              <a:pathLst>
                <a:path w="685" h="685">
                  <a:moveTo>
                    <a:pt x="686" y="686"/>
                  </a:moveTo>
                  <a:cubicBezTo>
                    <a:pt x="457" y="457"/>
                    <a:pt x="229" y="229"/>
                    <a:pt x="0" y="0"/>
                  </a:cubicBezTo>
                  <a:cubicBezTo>
                    <a:pt x="229" y="229"/>
                    <a:pt x="457" y="457"/>
                    <a:pt x="686" y="686"/>
                  </a:cubicBezTo>
                  <a:close/>
                </a:path>
              </a:pathLst>
            </a:custGeom>
            <a:solidFill>
              <a:srgbClr val="FFFFFF"/>
            </a:solidFill>
            <a:ln w="2286" cap="flat">
              <a:noFill/>
              <a:prstDash val="solid"/>
              <a:miter/>
            </a:ln>
          </p:spPr>
          <p:txBody>
            <a:bodyPr rtlCol="0" anchor="ctr"/>
            <a:lstStyle/>
            <a:p>
              <a:endParaRPr lang="en-US"/>
            </a:p>
          </p:txBody>
        </p:sp>
        <p:sp>
          <p:nvSpPr>
            <p:cNvPr id="32" name="Freeform 597">
              <a:extLst>
                <a:ext uri="{FF2B5EF4-FFF2-40B4-BE49-F238E27FC236}">
                  <a16:creationId xmlns:a16="http://schemas.microsoft.com/office/drawing/2014/main" id="{B16F8068-0401-1BC5-28CB-B6A0FDA0DCC9}"/>
                </a:ext>
              </a:extLst>
            </p:cNvPr>
            <p:cNvSpPr/>
            <p:nvPr/>
          </p:nvSpPr>
          <p:spPr>
            <a:xfrm>
              <a:off x="4458538" y="2170557"/>
              <a:ext cx="228" cy="3200"/>
            </a:xfrm>
            <a:custGeom>
              <a:avLst/>
              <a:gdLst>
                <a:gd name="connsiteX0" fmla="*/ 229 w 228"/>
                <a:gd name="connsiteY0" fmla="*/ 3200 h 3200"/>
                <a:gd name="connsiteX1" fmla="*/ 0 w 228"/>
                <a:gd name="connsiteY1" fmla="*/ 0 h 3200"/>
                <a:gd name="connsiteX2" fmla="*/ 229 w 228"/>
                <a:gd name="connsiteY2" fmla="*/ 3200 h 3200"/>
              </a:gdLst>
              <a:ahLst/>
              <a:cxnLst>
                <a:cxn ang="0">
                  <a:pos x="connsiteX0" y="connsiteY0"/>
                </a:cxn>
                <a:cxn ang="0">
                  <a:pos x="connsiteX1" y="connsiteY1"/>
                </a:cxn>
                <a:cxn ang="0">
                  <a:pos x="connsiteX2" y="connsiteY2"/>
                </a:cxn>
              </a:cxnLst>
              <a:rect l="l" t="t" r="r" b="b"/>
              <a:pathLst>
                <a:path w="228" h="3200">
                  <a:moveTo>
                    <a:pt x="229" y="3200"/>
                  </a:moveTo>
                  <a:cubicBezTo>
                    <a:pt x="229" y="2286"/>
                    <a:pt x="0" y="1143"/>
                    <a:pt x="0" y="0"/>
                  </a:cubicBezTo>
                  <a:cubicBezTo>
                    <a:pt x="0" y="1143"/>
                    <a:pt x="0" y="2286"/>
                    <a:pt x="229" y="3200"/>
                  </a:cubicBezTo>
                  <a:close/>
                </a:path>
              </a:pathLst>
            </a:custGeom>
            <a:solidFill>
              <a:srgbClr val="FFFFFF"/>
            </a:solidFill>
            <a:ln w="2286" cap="flat">
              <a:noFill/>
              <a:prstDash val="solid"/>
              <a:miter/>
            </a:ln>
          </p:spPr>
          <p:txBody>
            <a:bodyPr rtlCol="0" anchor="ctr"/>
            <a:lstStyle/>
            <a:p>
              <a:endParaRPr lang="en-US"/>
            </a:p>
          </p:txBody>
        </p:sp>
        <p:sp>
          <p:nvSpPr>
            <p:cNvPr id="33" name="Freeform 598">
              <a:extLst>
                <a:ext uri="{FF2B5EF4-FFF2-40B4-BE49-F238E27FC236}">
                  <a16:creationId xmlns:a16="http://schemas.microsoft.com/office/drawing/2014/main" id="{49D06B72-FF39-69BA-CB49-660B7ED4FE6E}"/>
                </a:ext>
              </a:extLst>
            </p:cNvPr>
            <p:cNvSpPr/>
            <p:nvPr/>
          </p:nvSpPr>
          <p:spPr>
            <a:xfrm>
              <a:off x="4458309" y="2167128"/>
              <a:ext cx="228" cy="3429"/>
            </a:xfrm>
            <a:custGeom>
              <a:avLst/>
              <a:gdLst>
                <a:gd name="connsiteX0" fmla="*/ 229 w 228"/>
                <a:gd name="connsiteY0" fmla="*/ 3429 h 3429"/>
                <a:gd name="connsiteX1" fmla="*/ 0 w 228"/>
                <a:gd name="connsiteY1" fmla="*/ 0 h 3429"/>
                <a:gd name="connsiteX2" fmla="*/ 229 w 228"/>
                <a:gd name="connsiteY2" fmla="*/ 3429 h 3429"/>
              </a:gdLst>
              <a:ahLst/>
              <a:cxnLst>
                <a:cxn ang="0">
                  <a:pos x="connsiteX0" y="connsiteY0"/>
                </a:cxn>
                <a:cxn ang="0">
                  <a:pos x="connsiteX1" y="connsiteY1"/>
                </a:cxn>
                <a:cxn ang="0">
                  <a:pos x="connsiteX2" y="connsiteY2"/>
                </a:cxn>
              </a:cxnLst>
              <a:rect l="l" t="t" r="r" b="b"/>
              <a:pathLst>
                <a:path w="228" h="3429">
                  <a:moveTo>
                    <a:pt x="229" y="3429"/>
                  </a:moveTo>
                  <a:cubicBezTo>
                    <a:pt x="229" y="2286"/>
                    <a:pt x="0" y="1143"/>
                    <a:pt x="0" y="0"/>
                  </a:cubicBezTo>
                  <a:cubicBezTo>
                    <a:pt x="0" y="1372"/>
                    <a:pt x="0" y="2286"/>
                    <a:pt x="229" y="3429"/>
                  </a:cubicBezTo>
                  <a:close/>
                </a:path>
              </a:pathLst>
            </a:custGeom>
            <a:solidFill>
              <a:srgbClr val="FFFFFF"/>
            </a:solidFill>
            <a:ln w="2286" cap="flat">
              <a:noFill/>
              <a:prstDash val="solid"/>
              <a:miter/>
            </a:ln>
          </p:spPr>
          <p:txBody>
            <a:bodyPr rtlCol="0" anchor="ctr"/>
            <a:lstStyle/>
            <a:p>
              <a:endParaRPr lang="en-US"/>
            </a:p>
          </p:txBody>
        </p:sp>
        <p:sp>
          <p:nvSpPr>
            <p:cNvPr id="34" name="Freeform 599">
              <a:extLst>
                <a:ext uri="{FF2B5EF4-FFF2-40B4-BE49-F238E27FC236}">
                  <a16:creationId xmlns:a16="http://schemas.microsoft.com/office/drawing/2014/main" id="{264FFAF4-898A-5CF3-B998-CE600EDB512A}"/>
                </a:ext>
              </a:extLst>
            </p:cNvPr>
            <p:cNvSpPr/>
            <p:nvPr/>
          </p:nvSpPr>
          <p:spPr>
            <a:xfrm>
              <a:off x="4458766" y="2174443"/>
              <a:ext cx="228" cy="2514"/>
            </a:xfrm>
            <a:custGeom>
              <a:avLst/>
              <a:gdLst>
                <a:gd name="connsiteX0" fmla="*/ 229 w 228"/>
                <a:gd name="connsiteY0" fmla="*/ 2515 h 2514"/>
                <a:gd name="connsiteX1" fmla="*/ 0 w 228"/>
                <a:gd name="connsiteY1" fmla="*/ 0 h 2514"/>
                <a:gd name="connsiteX2" fmla="*/ 229 w 228"/>
                <a:gd name="connsiteY2" fmla="*/ 2515 h 2514"/>
              </a:gdLst>
              <a:ahLst/>
              <a:cxnLst>
                <a:cxn ang="0">
                  <a:pos x="connsiteX0" y="connsiteY0"/>
                </a:cxn>
                <a:cxn ang="0">
                  <a:pos x="connsiteX1" y="connsiteY1"/>
                </a:cxn>
                <a:cxn ang="0">
                  <a:pos x="connsiteX2" y="connsiteY2"/>
                </a:cxn>
              </a:cxnLst>
              <a:rect l="l" t="t" r="r" b="b"/>
              <a:pathLst>
                <a:path w="228" h="2514">
                  <a:moveTo>
                    <a:pt x="229" y="2515"/>
                  </a:moveTo>
                  <a:cubicBezTo>
                    <a:pt x="229" y="1600"/>
                    <a:pt x="0" y="914"/>
                    <a:pt x="0" y="0"/>
                  </a:cubicBezTo>
                  <a:cubicBezTo>
                    <a:pt x="229" y="914"/>
                    <a:pt x="229" y="1600"/>
                    <a:pt x="229" y="2515"/>
                  </a:cubicBezTo>
                  <a:close/>
                </a:path>
              </a:pathLst>
            </a:custGeom>
            <a:solidFill>
              <a:srgbClr val="FFFFFF"/>
            </a:solidFill>
            <a:ln w="2286" cap="flat">
              <a:noFill/>
              <a:prstDash val="solid"/>
              <a:miter/>
            </a:ln>
          </p:spPr>
          <p:txBody>
            <a:bodyPr rtlCol="0" anchor="ctr"/>
            <a:lstStyle/>
            <a:p>
              <a:endParaRPr lang="en-US"/>
            </a:p>
          </p:txBody>
        </p:sp>
        <p:sp>
          <p:nvSpPr>
            <p:cNvPr id="35" name="Freeform 600">
              <a:extLst>
                <a:ext uri="{FF2B5EF4-FFF2-40B4-BE49-F238E27FC236}">
                  <a16:creationId xmlns:a16="http://schemas.microsoft.com/office/drawing/2014/main" id="{6B2F736C-2176-8EFD-DEA9-7D2F7F07DB1F}"/>
                </a:ext>
              </a:extLst>
            </p:cNvPr>
            <p:cNvSpPr/>
            <p:nvPr/>
          </p:nvSpPr>
          <p:spPr>
            <a:xfrm>
              <a:off x="4704054" y="2291943"/>
              <a:ext cx="5486" cy="2286"/>
            </a:xfrm>
            <a:custGeom>
              <a:avLst/>
              <a:gdLst>
                <a:gd name="connsiteX0" fmla="*/ 5486 w 5486"/>
                <a:gd name="connsiteY0" fmla="*/ 0 h 2286"/>
                <a:gd name="connsiteX1" fmla="*/ 0 w 5486"/>
                <a:gd name="connsiteY1" fmla="*/ 0 h 2286"/>
                <a:gd name="connsiteX2" fmla="*/ 5486 w 5486"/>
                <a:gd name="connsiteY2" fmla="*/ 0 h 2286"/>
              </a:gdLst>
              <a:ahLst/>
              <a:cxnLst>
                <a:cxn ang="0">
                  <a:pos x="connsiteX0" y="connsiteY0"/>
                </a:cxn>
                <a:cxn ang="0">
                  <a:pos x="connsiteX1" y="connsiteY1"/>
                </a:cxn>
                <a:cxn ang="0">
                  <a:pos x="connsiteX2" y="connsiteY2"/>
                </a:cxn>
              </a:cxnLst>
              <a:rect l="l" t="t" r="r" b="b"/>
              <a:pathLst>
                <a:path w="5486" h="2286">
                  <a:moveTo>
                    <a:pt x="5486" y="0"/>
                  </a:moveTo>
                  <a:cubicBezTo>
                    <a:pt x="3658" y="0"/>
                    <a:pt x="1829" y="0"/>
                    <a:pt x="0" y="0"/>
                  </a:cubicBezTo>
                  <a:cubicBezTo>
                    <a:pt x="2057" y="0"/>
                    <a:pt x="3658" y="0"/>
                    <a:pt x="5486" y="0"/>
                  </a:cubicBezTo>
                  <a:close/>
                </a:path>
              </a:pathLst>
            </a:custGeom>
            <a:solidFill>
              <a:srgbClr val="FFFFFF"/>
            </a:solidFill>
            <a:ln w="2286" cap="flat">
              <a:noFill/>
              <a:prstDash val="solid"/>
              <a:miter/>
            </a:ln>
          </p:spPr>
          <p:txBody>
            <a:bodyPr rtlCol="0" anchor="ctr"/>
            <a:lstStyle/>
            <a:p>
              <a:endParaRPr lang="en-US"/>
            </a:p>
          </p:txBody>
        </p:sp>
        <p:sp>
          <p:nvSpPr>
            <p:cNvPr id="36" name="Freeform 601">
              <a:extLst>
                <a:ext uri="{FF2B5EF4-FFF2-40B4-BE49-F238E27FC236}">
                  <a16:creationId xmlns:a16="http://schemas.microsoft.com/office/drawing/2014/main" id="{AAFCAF6B-97F4-5DA4-C820-07B52E51822F}"/>
                </a:ext>
              </a:extLst>
            </p:cNvPr>
            <p:cNvSpPr/>
            <p:nvPr/>
          </p:nvSpPr>
          <p:spPr>
            <a:xfrm>
              <a:off x="4732070" y="2292172"/>
              <a:ext cx="101" cy="0"/>
            </a:xfrm>
            <a:custGeom>
              <a:avLst/>
              <a:gdLst>
                <a:gd name="connsiteX0" fmla="*/ 102 w 101"/>
                <a:gd name="connsiteY0" fmla="*/ 0 h 0"/>
                <a:gd name="connsiteX1" fmla="*/ 102 w 101"/>
                <a:gd name="connsiteY1" fmla="*/ 0 h 0"/>
                <a:gd name="connsiteX2" fmla="*/ 102 w 101"/>
                <a:gd name="connsiteY2" fmla="*/ 0 h 0"/>
              </a:gdLst>
              <a:ahLst/>
              <a:cxnLst>
                <a:cxn ang="0">
                  <a:pos x="connsiteX0" y="connsiteY0"/>
                </a:cxn>
                <a:cxn ang="0">
                  <a:pos x="connsiteX1" y="connsiteY1"/>
                </a:cxn>
                <a:cxn ang="0">
                  <a:pos x="connsiteX2" y="connsiteY2"/>
                </a:cxn>
              </a:cxnLst>
              <a:rect l="l" t="t" r="r" b="b"/>
              <a:pathLst>
                <a:path w="101">
                  <a:moveTo>
                    <a:pt x="102" y="0"/>
                  </a:moveTo>
                  <a:cubicBezTo>
                    <a:pt x="102" y="0"/>
                    <a:pt x="-127" y="0"/>
                    <a:pt x="102" y="0"/>
                  </a:cubicBezTo>
                  <a:cubicBezTo>
                    <a:pt x="-127" y="0"/>
                    <a:pt x="102" y="0"/>
                    <a:pt x="102" y="0"/>
                  </a:cubicBezTo>
                  <a:close/>
                </a:path>
              </a:pathLst>
            </a:custGeom>
            <a:solidFill>
              <a:srgbClr val="FFFFFF"/>
            </a:solidFill>
            <a:ln w="2286" cap="flat">
              <a:noFill/>
              <a:prstDash val="solid"/>
              <a:miter/>
            </a:ln>
          </p:spPr>
          <p:txBody>
            <a:bodyPr rtlCol="0" anchor="ctr"/>
            <a:lstStyle/>
            <a:p>
              <a:endParaRPr lang="en-US"/>
            </a:p>
          </p:txBody>
        </p:sp>
        <p:sp>
          <p:nvSpPr>
            <p:cNvPr id="37" name="Freeform 602">
              <a:extLst>
                <a:ext uri="{FF2B5EF4-FFF2-40B4-BE49-F238E27FC236}">
                  <a16:creationId xmlns:a16="http://schemas.microsoft.com/office/drawing/2014/main" id="{1052EB9E-7622-EED0-497D-E333FC091F3D}"/>
                </a:ext>
              </a:extLst>
            </p:cNvPr>
            <p:cNvSpPr/>
            <p:nvPr/>
          </p:nvSpPr>
          <p:spPr>
            <a:xfrm>
              <a:off x="4679137" y="2291543"/>
              <a:ext cx="4800" cy="171"/>
            </a:xfrm>
            <a:custGeom>
              <a:avLst/>
              <a:gdLst>
                <a:gd name="connsiteX0" fmla="*/ 4801 w 4800"/>
                <a:gd name="connsiteY0" fmla="*/ 171 h 171"/>
                <a:gd name="connsiteX1" fmla="*/ 0 w 4800"/>
                <a:gd name="connsiteY1" fmla="*/ 171 h 171"/>
                <a:gd name="connsiteX2" fmla="*/ 4801 w 4800"/>
                <a:gd name="connsiteY2" fmla="*/ 171 h 171"/>
              </a:gdLst>
              <a:ahLst/>
              <a:cxnLst>
                <a:cxn ang="0">
                  <a:pos x="connsiteX0" y="connsiteY0"/>
                </a:cxn>
                <a:cxn ang="0">
                  <a:pos x="connsiteX1" y="connsiteY1"/>
                </a:cxn>
                <a:cxn ang="0">
                  <a:pos x="connsiteX2" y="connsiteY2"/>
                </a:cxn>
              </a:cxnLst>
              <a:rect l="l" t="t" r="r" b="b"/>
              <a:pathLst>
                <a:path w="4800" h="171">
                  <a:moveTo>
                    <a:pt x="4801" y="171"/>
                  </a:moveTo>
                  <a:cubicBezTo>
                    <a:pt x="3200" y="171"/>
                    <a:pt x="1600" y="171"/>
                    <a:pt x="0" y="171"/>
                  </a:cubicBezTo>
                  <a:cubicBezTo>
                    <a:pt x="1600" y="-57"/>
                    <a:pt x="3200" y="-57"/>
                    <a:pt x="4801" y="171"/>
                  </a:cubicBezTo>
                  <a:close/>
                </a:path>
              </a:pathLst>
            </a:custGeom>
            <a:solidFill>
              <a:srgbClr val="FFFFFF"/>
            </a:solidFill>
            <a:ln w="2286" cap="flat">
              <a:noFill/>
              <a:prstDash val="solid"/>
              <a:miter/>
            </a:ln>
          </p:spPr>
          <p:txBody>
            <a:bodyPr rtlCol="0" anchor="ctr"/>
            <a:lstStyle/>
            <a:p>
              <a:endParaRPr lang="en-US"/>
            </a:p>
          </p:txBody>
        </p:sp>
        <p:sp>
          <p:nvSpPr>
            <p:cNvPr id="38" name="Freeform 603">
              <a:extLst>
                <a:ext uri="{FF2B5EF4-FFF2-40B4-BE49-F238E27FC236}">
                  <a16:creationId xmlns:a16="http://schemas.microsoft.com/office/drawing/2014/main" id="{F8E5421A-4D2F-5146-EA7D-1B50D7BBECF5}"/>
                </a:ext>
              </a:extLst>
            </p:cNvPr>
            <p:cNvSpPr/>
            <p:nvPr/>
          </p:nvSpPr>
          <p:spPr>
            <a:xfrm>
              <a:off x="4481855" y="2281656"/>
              <a:ext cx="2514" cy="685"/>
            </a:xfrm>
            <a:custGeom>
              <a:avLst/>
              <a:gdLst>
                <a:gd name="connsiteX0" fmla="*/ 2515 w 2514"/>
                <a:gd name="connsiteY0" fmla="*/ 686 h 685"/>
                <a:gd name="connsiteX1" fmla="*/ 0 w 2514"/>
                <a:gd name="connsiteY1" fmla="*/ 0 h 685"/>
                <a:gd name="connsiteX2" fmla="*/ 2515 w 2514"/>
                <a:gd name="connsiteY2" fmla="*/ 686 h 685"/>
              </a:gdLst>
              <a:ahLst/>
              <a:cxnLst>
                <a:cxn ang="0">
                  <a:pos x="connsiteX0" y="connsiteY0"/>
                </a:cxn>
                <a:cxn ang="0">
                  <a:pos x="connsiteX1" y="connsiteY1"/>
                </a:cxn>
                <a:cxn ang="0">
                  <a:pos x="connsiteX2" y="connsiteY2"/>
                </a:cxn>
              </a:cxnLst>
              <a:rect l="l" t="t" r="r" b="b"/>
              <a:pathLst>
                <a:path w="2514" h="685">
                  <a:moveTo>
                    <a:pt x="2515" y="686"/>
                  </a:moveTo>
                  <a:cubicBezTo>
                    <a:pt x="1600" y="457"/>
                    <a:pt x="914" y="229"/>
                    <a:pt x="0" y="0"/>
                  </a:cubicBezTo>
                  <a:cubicBezTo>
                    <a:pt x="914" y="229"/>
                    <a:pt x="1600" y="457"/>
                    <a:pt x="2515" y="686"/>
                  </a:cubicBezTo>
                  <a:close/>
                </a:path>
              </a:pathLst>
            </a:custGeom>
            <a:solidFill>
              <a:srgbClr val="FFFFFF"/>
            </a:solidFill>
            <a:ln w="2286" cap="flat">
              <a:noFill/>
              <a:prstDash val="solid"/>
              <a:miter/>
            </a:ln>
          </p:spPr>
          <p:txBody>
            <a:bodyPr rtlCol="0" anchor="ctr"/>
            <a:lstStyle/>
            <a:p>
              <a:endParaRPr lang="en-US"/>
            </a:p>
          </p:txBody>
        </p:sp>
        <p:sp>
          <p:nvSpPr>
            <p:cNvPr id="39" name="Freeform 604">
              <a:extLst>
                <a:ext uri="{FF2B5EF4-FFF2-40B4-BE49-F238E27FC236}">
                  <a16:creationId xmlns:a16="http://schemas.microsoft.com/office/drawing/2014/main" id="{3232A3C5-3918-EEAD-E144-96A389DBED06}"/>
                </a:ext>
              </a:extLst>
            </p:cNvPr>
            <p:cNvSpPr/>
            <p:nvPr/>
          </p:nvSpPr>
          <p:spPr>
            <a:xfrm>
              <a:off x="4479112" y="2280056"/>
              <a:ext cx="2971" cy="1600"/>
            </a:xfrm>
            <a:custGeom>
              <a:avLst/>
              <a:gdLst>
                <a:gd name="connsiteX0" fmla="*/ 2972 w 2971"/>
                <a:gd name="connsiteY0" fmla="*/ 1600 h 1600"/>
                <a:gd name="connsiteX1" fmla="*/ 0 w 2971"/>
                <a:gd name="connsiteY1" fmla="*/ 0 h 1600"/>
                <a:gd name="connsiteX2" fmla="*/ 2972 w 2971"/>
                <a:gd name="connsiteY2" fmla="*/ 1600 h 1600"/>
              </a:gdLst>
              <a:ahLst/>
              <a:cxnLst>
                <a:cxn ang="0">
                  <a:pos x="connsiteX0" y="connsiteY0"/>
                </a:cxn>
                <a:cxn ang="0">
                  <a:pos x="connsiteX1" y="connsiteY1"/>
                </a:cxn>
                <a:cxn ang="0">
                  <a:pos x="connsiteX2" y="connsiteY2"/>
                </a:cxn>
              </a:cxnLst>
              <a:rect l="l" t="t" r="r" b="b"/>
              <a:pathLst>
                <a:path w="2971" h="1600">
                  <a:moveTo>
                    <a:pt x="2972" y="1600"/>
                  </a:moveTo>
                  <a:cubicBezTo>
                    <a:pt x="1829" y="1143"/>
                    <a:pt x="914" y="686"/>
                    <a:pt x="0" y="0"/>
                  </a:cubicBezTo>
                  <a:cubicBezTo>
                    <a:pt x="686" y="686"/>
                    <a:pt x="1829" y="1143"/>
                    <a:pt x="2972" y="1600"/>
                  </a:cubicBezTo>
                  <a:close/>
                </a:path>
              </a:pathLst>
            </a:custGeom>
            <a:solidFill>
              <a:srgbClr val="FFFFFF"/>
            </a:solidFill>
            <a:ln w="2286" cap="flat">
              <a:noFill/>
              <a:prstDash val="solid"/>
              <a:miter/>
            </a:ln>
          </p:spPr>
          <p:txBody>
            <a:bodyPr rtlCol="0" anchor="ctr"/>
            <a:lstStyle/>
            <a:p>
              <a:endParaRPr lang="en-US"/>
            </a:p>
          </p:txBody>
        </p:sp>
        <p:sp>
          <p:nvSpPr>
            <p:cNvPr id="40" name="Freeform 605">
              <a:extLst>
                <a:ext uri="{FF2B5EF4-FFF2-40B4-BE49-F238E27FC236}">
                  <a16:creationId xmlns:a16="http://schemas.microsoft.com/office/drawing/2014/main" id="{1CB300AF-2E2A-CA1A-0711-6E63678D7572}"/>
                </a:ext>
              </a:extLst>
            </p:cNvPr>
            <p:cNvSpPr/>
            <p:nvPr/>
          </p:nvSpPr>
          <p:spPr>
            <a:xfrm>
              <a:off x="4649419" y="2290927"/>
              <a:ext cx="4114" cy="101"/>
            </a:xfrm>
            <a:custGeom>
              <a:avLst/>
              <a:gdLst>
                <a:gd name="connsiteX0" fmla="*/ 4115 w 4114"/>
                <a:gd name="connsiteY0" fmla="*/ 102 h 101"/>
                <a:gd name="connsiteX1" fmla="*/ 0 w 4114"/>
                <a:gd name="connsiteY1" fmla="*/ 102 h 101"/>
                <a:gd name="connsiteX2" fmla="*/ 4115 w 4114"/>
                <a:gd name="connsiteY2" fmla="*/ 102 h 101"/>
              </a:gdLst>
              <a:ahLst/>
              <a:cxnLst>
                <a:cxn ang="0">
                  <a:pos x="connsiteX0" y="connsiteY0"/>
                </a:cxn>
                <a:cxn ang="0">
                  <a:pos x="connsiteX1" y="connsiteY1"/>
                </a:cxn>
                <a:cxn ang="0">
                  <a:pos x="connsiteX2" y="connsiteY2"/>
                </a:cxn>
              </a:cxnLst>
              <a:rect l="l" t="t" r="r" b="b"/>
              <a:pathLst>
                <a:path w="4114" h="101">
                  <a:moveTo>
                    <a:pt x="4115" y="102"/>
                  </a:moveTo>
                  <a:cubicBezTo>
                    <a:pt x="2743" y="102"/>
                    <a:pt x="1372" y="102"/>
                    <a:pt x="0" y="102"/>
                  </a:cubicBezTo>
                  <a:cubicBezTo>
                    <a:pt x="1372" y="-127"/>
                    <a:pt x="2743" y="102"/>
                    <a:pt x="4115" y="102"/>
                  </a:cubicBezTo>
                  <a:close/>
                </a:path>
              </a:pathLst>
            </a:custGeom>
            <a:solidFill>
              <a:srgbClr val="FFFFFF"/>
            </a:solidFill>
            <a:ln w="2286" cap="flat">
              <a:noFill/>
              <a:prstDash val="solid"/>
              <a:miter/>
            </a:ln>
          </p:spPr>
          <p:txBody>
            <a:bodyPr rtlCol="0" anchor="ctr"/>
            <a:lstStyle/>
            <a:p>
              <a:endParaRPr lang="en-US"/>
            </a:p>
          </p:txBody>
        </p:sp>
        <p:sp>
          <p:nvSpPr>
            <p:cNvPr id="41" name="Freeform 606">
              <a:extLst>
                <a:ext uri="{FF2B5EF4-FFF2-40B4-BE49-F238E27FC236}">
                  <a16:creationId xmlns:a16="http://schemas.microsoft.com/office/drawing/2014/main" id="{E796D810-D2D6-8C2F-46FE-096329107942}"/>
                </a:ext>
              </a:extLst>
            </p:cNvPr>
            <p:cNvSpPr/>
            <p:nvPr/>
          </p:nvSpPr>
          <p:spPr>
            <a:xfrm>
              <a:off x="4665649" y="2291257"/>
              <a:ext cx="8915" cy="228"/>
            </a:xfrm>
            <a:custGeom>
              <a:avLst/>
              <a:gdLst>
                <a:gd name="connsiteX0" fmla="*/ 8915 w 8915"/>
                <a:gd name="connsiteY0" fmla="*/ 229 h 228"/>
                <a:gd name="connsiteX1" fmla="*/ 0 w 8915"/>
                <a:gd name="connsiteY1" fmla="*/ 0 h 228"/>
                <a:gd name="connsiteX2" fmla="*/ 8915 w 8915"/>
                <a:gd name="connsiteY2" fmla="*/ 229 h 228"/>
              </a:gdLst>
              <a:ahLst/>
              <a:cxnLst>
                <a:cxn ang="0">
                  <a:pos x="connsiteX0" y="connsiteY0"/>
                </a:cxn>
                <a:cxn ang="0">
                  <a:pos x="connsiteX1" y="connsiteY1"/>
                </a:cxn>
                <a:cxn ang="0">
                  <a:pos x="connsiteX2" y="connsiteY2"/>
                </a:cxn>
              </a:cxnLst>
              <a:rect l="l" t="t" r="r" b="b"/>
              <a:pathLst>
                <a:path w="8915" h="228">
                  <a:moveTo>
                    <a:pt x="8915" y="229"/>
                  </a:moveTo>
                  <a:cubicBezTo>
                    <a:pt x="5944" y="229"/>
                    <a:pt x="2972" y="0"/>
                    <a:pt x="0" y="0"/>
                  </a:cubicBezTo>
                  <a:cubicBezTo>
                    <a:pt x="2972" y="0"/>
                    <a:pt x="5944" y="229"/>
                    <a:pt x="8915" y="229"/>
                  </a:cubicBezTo>
                  <a:close/>
                </a:path>
              </a:pathLst>
            </a:custGeom>
            <a:solidFill>
              <a:srgbClr val="FFFFFF"/>
            </a:solidFill>
            <a:ln w="2286" cap="flat">
              <a:noFill/>
              <a:prstDash val="solid"/>
              <a:miter/>
            </a:ln>
          </p:spPr>
          <p:txBody>
            <a:bodyPr rtlCol="0" anchor="ctr"/>
            <a:lstStyle/>
            <a:p>
              <a:endParaRPr lang="en-US"/>
            </a:p>
          </p:txBody>
        </p:sp>
        <p:sp>
          <p:nvSpPr>
            <p:cNvPr id="42" name="Freeform 607">
              <a:extLst>
                <a:ext uri="{FF2B5EF4-FFF2-40B4-BE49-F238E27FC236}">
                  <a16:creationId xmlns:a16="http://schemas.microsoft.com/office/drawing/2014/main" id="{FBC93EAA-DF68-5788-4558-45FD47109085}"/>
                </a:ext>
              </a:extLst>
            </p:cNvPr>
            <p:cNvSpPr/>
            <p:nvPr/>
          </p:nvSpPr>
          <p:spPr>
            <a:xfrm>
              <a:off x="5687720" y="1996821"/>
              <a:ext cx="8001" cy="685"/>
            </a:xfrm>
            <a:custGeom>
              <a:avLst/>
              <a:gdLst>
                <a:gd name="connsiteX0" fmla="*/ 0 w 8001"/>
                <a:gd name="connsiteY0" fmla="*/ 686 h 685"/>
                <a:gd name="connsiteX1" fmla="*/ 8001 w 8001"/>
                <a:gd name="connsiteY1" fmla="*/ 0 h 685"/>
                <a:gd name="connsiteX2" fmla="*/ 0 w 8001"/>
                <a:gd name="connsiteY2" fmla="*/ 686 h 685"/>
              </a:gdLst>
              <a:ahLst/>
              <a:cxnLst>
                <a:cxn ang="0">
                  <a:pos x="connsiteX0" y="connsiteY0"/>
                </a:cxn>
                <a:cxn ang="0">
                  <a:pos x="connsiteX1" y="connsiteY1"/>
                </a:cxn>
                <a:cxn ang="0">
                  <a:pos x="connsiteX2" y="connsiteY2"/>
                </a:cxn>
              </a:cxnLst>
              <a:rect l="l" t="t" r="r" b="b"/>
              <a:pathLst>
                <a:path w="8001" h="685">
                  <a:moveTo>
                    <a:pt x="0" y="686"/>
                  </a:moveTo>
                  <a:cubicBezTo>
                    <a:pt x="2515" y="457"/>
                    <a:pt x="5258" y="229"/>
                    <a:pt x="8001" y="0"/>
                  </a:cubicBezTo>
                  <a:cubicBezTo>
                    <a:pt x="5258" y="229"/>
                    <a:pt x="2743" y="457"/>
                    <a:pt x="0" y="686"/>
                  </a:cubicBezTo>
                  <a:close/>
                </a:path>
              </a:pathLst>
            </a:custGeom>
            <a:solidFill>
              <a:srgbClr val="FFFFFF"/>
            </a:solidFill>
            <a:ln w="2286" cap="flat">
              <a:noFill/>
              <a:prstDash val="solid"/>
              <a:miter/>
            </a:ln>
          </p:spPr>
          <p:txBody>
            <a:bodyPr rtlCol="0" anchor="ctr"/>
            <a:lstStyle/>
            <a:p>
              <a:endParaRPr lang="en-US"/>
            </a:p>
          </p:txBody>
        </p:sp>
        <p:sp>
          <p:nvSpPr>
            <p:cNvPr id="43" name="Freeform 608">
              <a:extLst>
                <a:ext uri="{FF2B5EF4-FFF2-40B4-BE49-F238E27FC236}">
                  <a16:creationId xmlns:a16="http://schemas.microsoft.com/office/drawing/2014/main" id="{561C4812-83C2-0470-A280-E243C435D710}"/>
                </a:ext>
              </a:extLst>
            </p:cNvPr>
            <p:cNvSpPr/>
            <p:nvPr/>
          </p:nvSpPr>
          <p:spPr>
            <a:xfrm>
              <a:off x="6045936" y="1984248"/>
              <a:ext cx="2514" cy="228"/>
            </a:xfrm>
            <a:custGeom>
              <a:avLst/>
              <a:gdLst>
                <a:gd name="connsiteX0" fmla="*/ 0 w 2514"/>
                <a:gd name="connsiteY0" fmla="*/ 0 h 228"/>
                <a:gd name="connsiteX1" fmla="*/ 2515 w 2514"/>
                <a:gd name="connsiteY1" fmla="*/ 229 h 228"/>
                <a:gd name="connsiteX2" fmla="*/ 0 w 2514"/>
                <a:gd name="connsiteY2" fmla="*/ 0 h 228"/>
              </a:gdLst>
              <a:ahLst/>
              <a:cxnLst>
                <a:cxn ang="0">
                  <a:pos x="connsiteX0" y="connsiteY0"/>
                </a:cxn>
                <a:cxn ang="0">
                  <a:pos x="connsiteX1" y="connsiteY1"/>
                </a:cxn>
                <a:cxn ang="0">
                  <a:pos x="connsiteX2" y="connsiteY2"/>
                </a:cxn>
              </a:cxnLst>
              <a:rect l="l" t="t" r="r" b="b"/>
              <a:pathLst>
                <a:path w="2514" h="228">
                  <a:moveTo>
                    <a:pt x="0" y="0"/>
                  </a:moveTo>
                  <a:cubicBezTo>
                    <a:pt x="914" y="0"/>
                    <a:pt x="1829" y="229"/>
                    <a:pt x="2515" y="229"/>
                  </a:cubicBezTo>
                  <a:cubicBezTo>
                    <a:pt x="1600" y="0"/>
                    <a:pt x="914" y="0"/>
                    <a:pt x="0" y="0"/>
                  </a:cubicBezTo>
                  <a:close/>
                </a:path>
              </a:pathLst>
            </a:custGeom>
            <a:solidFill>
              <a:srgbClr val="FFFFFF"/>
            </a:solidFill>
            <a:ln w="2286" cap="flat">
              <a:noFill/>
              <a:prstDash val="solid"/>
              <a:miter/>
            </a:ln>
          </p:spPr>
          <p:txBody>
            <a:bodyPr rtlCol="0" anchor="ctr"/>
            <a:lstStyle/>
            <a:p>
              <a:endParaRPr lang="en-US"/>
            </a:p>
          </p:txBody>
        </p:sp>
        <p:sp>
          <p:nvSpPr>
            <p:cNvPr id="44" name="Freeform 609">
              <a:extLst>
                <a:ext uri="{FF2B5EF4-FFF2-40B4-BE49-F238E27FC236}">
                  <a16:creationId xmlns:a16="http://schemas.microsoft.com/office/drawing/2014/main" id="{F81E8D71-3637-01A4-AD4C-0B456BBED3D8}"/>
                </a:ext>
              </a:extLst>
            </p:cNvPr>
            <p:cNvSpPr/>
            <p:nvPr/>
          </p:nvSpPr>
          <p:spPr>
            <a:xfrm>
              <a:off x="5793790" y="1988134"/>
              <a:ext cx="23088" cy="1371"/>
            </a:xfrm>
            <a:custGeom>
              <a:avLst/>
              <a:gdLst>
                <a:gd name="connsiteX0" fmla="*/ 0 w 23088"/>
                <a:gd name="connsiteY0" fmla="*/ 1372 h 1371"/>
                <a:gd name="connsiteX1" fmla="*/ 23089 w 23088"/>
                <a:gd name="connsiteY1" fmla="*/ 0 h 1371"/>
                <a:gd name="connsiteX2" fmla="*/ 0 w 23088"/>
                <a:gd name="connsiteY2" fmla="*/ 1372 h 1371"/>
              </a:gdLst>
              <a:ahLst/>
              <a:cxnLst>
                <a:cxn ang="0">
                  <a:pos x="connsiteX0" y="connsiteY0"/>
                </a:cxn>
                <a:cxn ang="0">
                  <a:pos x="connsiteX1" y="connsiteY1"/>
                </a:cxn>
                <a:cxn ang="0">
                  <a:pos x="connsiteX2" y="connsiteY2"/>
                </a:cxn>
              </a:cxnLst>
              <a:rect l="l" t="t" r="r" b="b"/>
              <a:pathLst>
                <a:path w="23088" h="1371">
                  <a:moveTo>
                    <a:pt x="0" y="1372"/>
                  </a:moveTo>
                  <a:cubicBezTo>
                    <a:pt x="7544" y="914"/>
                    <a:pt x="15316" y="457"/>
                    <a:pt x="23089" y="0"/>
                  </a:cubicBezTo>
                  <a:cubicBezTo>
                    <a:pt x="15316" y="229"/>
                    <a:pt x="7772" y="686"/>
                    <a:pt x="0" y="1372"/>
                  </a:cubicBezTo>
                  <a:close/>
                </a:path>
              </a:pathLst>
            </a:custGeom>
            <a:solidFill>
              <a:srgbClr val="FFFFFF"/>
            </a:solidFill>
            <a:ln w="2286" cap="flat">
              <a:noFill/>
              <a:prstDash val="solid"/>
              <a:miter/>
            </a:ln>
          </p:spPr>
          <p:txBody>
            <a:bodyPr rtlCol="0" anchor="ctr"/>
            <a:lstStyle/>
            <a:p>
              <a:endParaRPr lang="en-US"/>
            </a:p>
          </p:txBody>
        </p:sp>
        <p:sp>
          <p:nvSpPr>
            <p:cNvPr id="45" name="Freeform 610">
              <a:extLst>
                <a:ext uri="{FF2B5EF4-FFF2-40B4-BE49-F238E27FC236}">
                  <a16:creationId xmlns:a16="http://schemas.microsoft.com/office/drawing/2014/main" id="{BE9CDB95-4076-E01B-6244-79FB4AF0CE1C}"/>
                </a:ext>
              </a:extLst>
            </p:cNvPr>
            <p:cNvSpPr/>
            <p:nvPr/>
          </p:nvSpPr>
          <p:spPr>
            <a:xfrm>
              <a:off x="6049365" y="1984476"/>
              <a:ext cx="4114" cy="457"/>
            </a:xfrm>
            <a:custGeom>
              <a:avLst/>
              <a:gdLst>
                <a:gd name="connsiteX0" fmla="*/ 0 w 4114"/>
                <a:gd name="connsiteY0" fmla="*/ 0 h 457"/>
                <a:gd name="connsiteX1" fmla="*/ 4115 w 4114"/>
                <a:gd name="connsiteY1" fmla="*/ 457 h 457"/>
                <a:gd name="connsiteX2" fmla="*/ 0 w 4114"/>
                <a:gd name="connsiteY2" fmla="*/ 0 h 457"/>
              </a:gdLst>
              <a:ahLst/>
              <a:cxnLst>
                <a:cxn ang="0">
                  <a:pos x="connsiteX0" y="connsiteY0"/>
                </a:cxn>
                <a:cxn ang="0">
                  <a:pos x="connsiteX1" y="connsiteY1"/>
                </a:cxn>
                <a:cxn ang="0">
                  <a:pos x="connsiteX2" y="connsiteY2"/>
                </a:cxn>
              </a:cxnLst>
              <a:rect l="l" t="t" r="r" b="b"/>
              <a:pathLst>
                <a:path w="4114" h="457">
                  <a:moveTo>
                    <a:pt x="0" y="0"/>
                  </a:moveTo>
                  <a:cubicBezTo>
                    <a:pt x="1372" y="229"/>
                    <a:pt x="2743" y="229"/>
                    <a:pt x="4115" y="457"/>
                  </a:cubicBezTo>
                  <a:cubicBezTo>
                    <a:pt x="2743" y="229"/>
                    <a:pt x="1372" y="229"/>
                    <a:pt x="0" y="0"/>
                  </a:cubicBezTo>
                  <a:close/>
                </a:path>
              </a:pathLst>
            </a:custGeom>
            <a:solidFill>
              <a:srgbClr val="FFFFFF"/>
            </a:solidFill>
            <a:ln w="2286" cap="flat">
              <a:noFill/>
              <a:prstDash val="solid"/>
              <a:miter/>
            </a:ln>
          </p:spPr>
          <p:txBody>
            <a:bodyPr rtlCol="0" anchor="ctr"/>
            <a:lstStyle/>
            <a:p>
              <a:endParaRPr lang="en-US"/>
            </a:p>
          </p:txBody>
        </p:sp>
        <p:sp>
          <p:nvSpPr>
            <p:cNvPr id="46" name="Freeform 611">
              <a:extLst>
                <a:ext uri="{FF2B5EF4-FFF2-40B4-BE49-F238E27FC236}">
                  <a16:creationId xmlns:a16="http://schemas.microsoft.com/office/drawing/2014/main" id="{4BBD1A43-A8D2-C111-BD8C-7B813109D75D}"/>
                </a:ext>
              </a:extLst>
            </p:cNvPr>
            <p:cNvSpPr/>
            <p:nvPr/>
          </p:nvSpPr>
          <p:spPr>
            <a:xfrm>
              <a:off x="6035649" y="1983562"/>
              <a:ext cx="9144" cy="685"/>
            </a:xfrm>
            <a:custGeom>
              <a:avLst/>
              <a:gdLst>
                <a:gd name="connsiteX0" fmla="*/ 0 w 9144"/>
                <a:gd name="connsiteY0" fmla="*/ 0 h 685"/>
                <a:gd name="connsiteX1" fmla="*/ 9144 w 9144"/>
                <a:gd name="connsiteY1" fmla="*/ 686 h 685"/>
                <a:gd name="connsiteX2" fmla="*/ 0 w 9144"/>
                <a:gd name="connsiteY2" fmla="*/ 0 h 685"/>
              </a:gdLst>
              <a:ahLst/>
              <a:cxnLst>
                <a:cxn ang="0">
                  <a:pos x="connsiteX0" y="connsiteY0"/>
                </a:cxn>
                <a:cxn ang="0">
                  <a:pos x="connsiteX1" y="connsiteY1"/>
                </a:cxn>
                <a:cxn ang="0">
                  <a:pos x="connsiteX2" y="connsiteY2"/>
                </a:cxn>
              </a:cxnLst>
              <a:rect l="l" t="t" r="r" b="b"/>
              <a:pathLst>
                <a:path w="9144" h="685">
                  <a:moveTo>
                    <a:pt x="0" y="0"/>
                  </a:moveTo>
                  <a:cubicBezTo>
                    <a:pt x="3200" y="229"/>
                    <a:pt x="6172" y="457"/>
                    <a:pt x="9144" y="686"/>
                  </a:cubicBezTo>
                  <a:cubicBezTo>
                    <a:pt x="6172" y="229"/>
                    <a:pt x="3200" y="229"/>
                    <a:pt x="0" y="0"/>
                  </a:cubicBezTo>
                  <a:close/>
                </a:path>
              </a:pathLst>
            </a:custGeom>
            <a:solidFill>
              <a:srgbClr val="FFFFFF"/>
            </a:solidFill>
            <a:ln w="2286" cap="flat">
              <a:noFill/>
              <a:prstDash val="solid"/>
              <a:miter/>
            </a:ln>
          </p:spPr>
          <p:txBody>
            <a:bodyPr rtlCol="0" anchor="ctr"/>
            <a:lstStyle/>
            <a:p>
              <a:endParaRPr lang="en-US"/>
            </a:p>
          </p:txBody>
        </p:sp>
        <p:sp>
          <p:nvSpPr>
            <p:cNvPr id="47" name="Freeform 612">
              <a:extLst>
                <a:ext uri="{FF2B5EF4-FFF2-40B4-BE49-F238E27FC236}">
                  <a16:creationId xmlns:a16="http://schemas.microsoft.com/office/drawing/2014/main" id="{D1250010-999A-BFEF-32DD-44DD2F6F00A2}"/>
                </a:ext>
              </a:extLst>
            </p:cNvPr>
            <p:cNvSpPr/>
            <p:nvPr/>
          </p:nvSpPr>
          <p:spPr>
            <a:xfrm>
              <a:off x="6063081" y="1986076"/>
              <a:ext cx="1143" cy="228"/>
            </a:xfrm>
            <a:custGeom>
              <a:avLst/>
              <a:gdLst>
                <a:gd name="connsiteX0" fmla="*/ 0 w 1143"/>
                <a:gd name="connsiteY0" fmla="*/ 0 h 228"/>
                <a:gd name="connsiteX1" fmla="*/ 1143 w 1143"/>
                <a:gd name="connsiteY1" fmla="*/ 229 h 228"/>
                <a:gd name="connsiteX2" fmla="*/ 0 w 1143"/>
                <a:gd name="connsiteY2" fmla="*/ 0 h 228"/>
              </a:gdLst>
              <a:ahLst/>
              <a:cxnLst>
                <a:cxn ang="0">
                  <a:pos x="connsiteX0" y="connsiteY0"/>
                </a:cxn>
                <a:cxn ang="0">
                  <a:pos x="connsiteX1" y="connsiteY1"/>
                </a:cxn>
                <a:cxn ang="0">
                  <a:pos x="connsiteX2" y="connsiteY2"/>
                </a:cxn>
              </a:cxnLst>
              <a:rect l="l" t="t" r="r" b="b"/>
              <a:pathLst>
                <a:path w="1143" h="228">
                  <a:moveTo>
                    <a:pt x="0" y="0"/>
                  </a:moveTo>
                  <a:cubicBezTo>
                    <a:pt x="457" y="0"/>
                    <a:pt x="914" y="229"/>
                    <a:pt x="1143" y="229"/>
                  </a:cubicBezTo>
                  <a:cubicBezTo>
                    <a:pt x="914" y="0"/>
                    <a:pt x="457" y="0"/>
                    <a:pt x="0" y="0"/>
                  </a:cubicBezTo>
                  <a:close/>
                </a:path>
              </a:pathLst>
            </a:custGeom>
            <a:solidFill>
              <a:srgbClr val="FFFFFF"/>
            </a:solidFill>
            <a:ln w="2286" cap="flat">
              <a:noFill/>
              <a:prstDash val="solid"/>
              <a:miter/>
            </a:ln>
          </p:spPr>
          <p:txBody>
            <a:bodyPr rtlCol="0" anchor="ctr"/>
            <a:lstStyle/>
            <a:p>
              <a:endParaRPr lang="en-US"/>
            </a:p>
          </p:txBody>
        </p:sp>
        <p:sp>
          <p:nvSpPr>
            <p:cNvPr id="48" name="Freeform 613">
              <a:extLst>
                <a:ext uri="{FF2B5EF4-FFF2-40B4-BE49-F238E27FC236}">
                  <a16:creationId xmlns:a16="http://schemas.microsoft.com/office/drawing/2014/main" id="{95A2D7C9-0213-EF72-FB01-E482AB047DCC}"/>
                </a:ext>
              </a:extLst>
            </p:cNvPr>
            <p:cNvSpPr/>
            <p:nvPr/>
          </p:nvSpPr>
          <p:spPr>
            <a:xfrm>
              <a:off x="6055080" y="1984933"/>
              <a:ext cx="1828" cy="228"/>
            </a:xfrm>
            <a:custGeom>
              <a:avLst/>
              <a:gdLst>
                <a:gd name="connsiteX0" fmla="*/ 0 w 1828"/>
                <a:gd name="connsiteY0" fmla="*/ 0 h 228"/>
                <a:gd name="connsiteX1" fmla="*/ 1829 w 1828"/>
                <a:gd name="connsiteY1" fmla="*/ 229 h 228"/>
                <a:gd name="connsiteX2" fmla="*/ 0 w 1828"/>
                <a:gd name="connsiteY2" fmla="*/ 0 h 228"/>
              </a:gdLst>
              <a:ahLst/>
              <a:cxnLst>
                <a:cxn ang="0">
                  <a:pos x="connsiteX0" y="connsiteY0"/>
                </a:cxn>
                <a:cxn ang="0">
                  <a:pos x="connsiteX1" y="connsiteY1"/>
                </a:cxn>
                <a:cxn ang="0">
                  <a:pos x="connsiteX2" y="connsiteY2"/>
                </a:cxn>
              </a:cxnLst>
              <a:rect l="l" t="t" r="r" b="b"/>
              <a:pathLst>
                <a:path w="1828" h="228">
                  <a:moveTo>
                    <a:pt x="0" y="0"/>
                  </a:moveTo>
                  <a:cubicBezTo>
                    <a:pt x="686" y="0"/>
                    <a:pt x="1143" y="229"/>
                    <a:pt x="1829" y="229"/>
                  </a:cubicBezTo>
                  <a:cubicBezTo>
                    <a:pt x="1143" y="229"/>
                    <a:pt x="686" y="229"/>
                    <a:pt x="0" y="0"/>
                  </a:cubicBezTo>
                  <a:close/>
                </a:path>
              </a:pathLst>
            </a:custGeom>
            <a:solidFill>
              <a:srgbClr val="FFFFFF"/>
            </a:solidFill>
            <a:ln w="2286" cap="flat">
              <a:noFill/>
              <a:prstDash val="solid"/>
              <a:miter/>
            </a:ln>
          </p:spPr>
          <p:txBody>
            <a:bodyPr rtlCol="0" anchor="ctr"/>
            <a:lstStyle/>
            <a:p>
              <a:endParaRPr lang="en-US"/>
            </a:p>
          </p:txBody>
        </p:sp>
        <p:sp>
          <p:nvSpPr>
            <p:cNvPr id="49" name="Freeform 614">
              <a:extLst>
                <a:ext uri="{FF2B5EF4-FFF2-40B4-BE49-F238E27FC236}">
                  <a16:creationId xmlns:a16="http://schemas.microsoft.com/office/drawing/2014/main" id="{A096C344-DDCD-6A8B-A195-FD78F9D4DF77}"/>
                </a:ext>
              </a:extLst>
            </p:cNvPr>
            <p:cNvSpPr/>
            <p:nvPr/>
          </p:nvSpPr>
          <p:spPr>
            <a:xfrm>
              <a:off x="6058738" y="1985391"/>
              <a:ext cx="1828" cy="228"/>
            </a:xfrm>
            <a:custGeom>
              <a:avLst/>
              <a:gdLst>
                <a:gd name="connsiteX0" fmla="*/ 0 w 1828"/>
                <a:gd name="connsiteY0" fmla="*/ 0 h 228"/>
                <a:gd name="connsiteX1" fmla="*/ 1829 w 1828"/>
                <a:gd name="connsiteY1" fmla="*/ 229 h 228"/>
                <a:gd name="connsiteX2" fmla="*/ 0 w 1828"/>
                <a:gd name="connsiteY2" fmla="*/ 0 h 228"/>
              </a:gdLst>
              <a:ahLst/>
              <a:cxnLst>
                <a:cxn ang="0">
                  <a:pos x="connsiteX0" y="connsiteY0"/>
                </a:cxn>
                <a:cxn ang="0">
                  <a:pos x="connsiteX1" y="connsiteY1"/>
                </a:cxn>
                <a:cxn ang="0">
                  <a:pos x="connsiteX2" y="connsiteY2"/>
                </a:cxn>
              </a:cxnLst>
              <a:rect l="l" t="t" r="r" b="b"/>
              <a:pathLst>
                <a:path w="1828" h="228">
                  <a:moveTo>
                    <a:pt x="0" y="0"/>
                  </a:moveTo>
                  <a:cubicBezTo>
                    <a:pt x="686" y="0"/>
                    <a:pt x="1143" y="229"/>
                    <a:pt x="1829" y="229"/>
                  </a:cubicBezTo>
                  <a:cubicBezTo>
                    <a:pt x="1372" y="229"/>
                    <a:pt x="686" y="229"/>
                    <a:pt x="0" y="0"/>
                  </a:cubicBezTo>
                  <a:close/>
                </a:path>
              </a:pathLst>
            </a:custGeom>
            <a:solidFill>
              <a:srgbClr val="FFFFFF"/>
            </a:solidFill>
            <a:ln w="2286" cap="flat">
              <a:noFill/>
              <a:prstDash val="solid"/>
              <a:miter/>
            </a:ln>
          </p:spPr>
          <p:txBody>
            <a:bodyPr rtlCol="0" anchor="ctr"/>
            <a:lstStyle/>
            <a:p>
              <a:endParaRPr lang="en-US"/>
            </a:p>
          </p:txBody>
        </p:sp>
        <p:sp>
          <p:nvSpPr>
            <p:cNvPr id="50" name="Freeform 615">
              <a:extLst>
                <a:ext uri="{FF2B5EF4-FFF2-40B4-BE49-F238E27FC236}">
                  <a16:creationId xmlns:a16="http://schemas.microsoft.com/office/drawing/2014/main" id="{5DD6E0A9-981F-5D26-061C-04EA4C656A99}"/>
                </a:ext>
              </a:extLst>
            </p:cNvPr>
            <p:cNvSpPr/>
            <p:nvPr/>
          </p:nvSpPr>
          <p:spPr>
            <a:xfrm>
              <a:off x="5748985" y="1990877"/>
              <a:ext cx="21259" cy="1600"/>
            </a:xfrm>
            <a:custGeom>
              <a:avLst/>
              <a:gdLst>
                <a:gd name="connsiteX0" fmla="*/ 0 w 21259"/>
                <a:gd name="connsiteY0" fmla="*/ 1600 h 1600"/>
                <a:gd name="connsiteX1" fmla="*/ 21260 w 21259"/>
                <a:gd name="connsiteY1" fmla="*/ 0 h 1600"/>
                <a:gd name="connsiteX2" fmla="*/ 0 w 21259"/>
                <a:gd name="connsiteY2" fmla="*/ 1600 h 1600"/>
              </a:gdLst>
              <a:ahLst/>
              <a:cxnLst>
                <a:cxn ang="0">
                  <a:pos x="connsiteX0" y="connsiteY0"/>
                </a:cxn>
                <a:cxn ang="0">
                  <a:pos x="connsiteX1" y="connsiteY1"/>
                </a:cxn>
                <a:cxn ang="0">
                  <a:pos x="connsiteX2" y="connsiteY2"/>
                </a:cxn>
              </a:cxnLst>
              <a:rect l="l" t="t" r="r" b="b"/>
              <a:pathLst>
                <a:path w="21259" h="1600">
                  <a:moveTo>
                    <a:pt x="0" y="1600"/>
                  </a:moveTo>
                  <a:cubicBezTo>
                    <a:pt x="7087" y="1143"/>
                    <a:pt x="14173" y="686"/>
                    <a:pt x="21260" y="0"/>
                  </a:cubicBezTo>
                  <a:cubicBezTo>
                    <a:pt x="14173" y="686"/>
                    <a:pt x="7087" y="1143"/>
                    <a:pt x="0" y="1600"/>
                  </a:cubicBezTo>
                  <a:close/>
                </a:path>
              </a:pathLst>
            </a:custGeom>
            <a:solidFill>
              <a:srgbClr val="FFFFFF"/>
            </a:solidFill>
            <a:ln w="2286" cap="flat">
              <a:noFill/>
              <a:prstDash val="solid"/>
              <a:miter/>
            </a:ln>
          </p:spPr>
          <p:txBody>
            <a:bodyPr rtlCol="0" anchor="ctr"/>
            <a:lstStyle/>
            <a:p>
              <a:endParaRPr lang="en-US"/>
            </a:p>
          </p:txBody>
        </p:sp>
        <p:sp>
          <p:nvSpPr>
            <p:cNvPr id="51" name="Freeform 616">
              <a:extLst>
                <a:ext uri="{FF2B5EF4-FFF2-40B4-BE49-F238E27FC236}">
                  <a16:creationId xmlns:a16="http://schemas.microsoft.com/office/drawing/2014/main" id="{89643CC4-7053-EB1A-F442-69CF00648AB5}"/>
                </a:ext>
              </a:extLst>
            </p:cNvPr>
            <p:cNvSpPr/>
            <p:nvPr/>
          </p:nvSpPr>
          <p:spPr>
            <a:xfrm>
              <a:off x="5707380" y="1994992"/>
              <a:ext cx="8686" cy="685"/>
            </a:xfrm>
            <a:custGeom>
              <a:avLst/>
              <a:gdLst>
                <a:gd name="connsiteX0" fmla="*/ 0 w 8686"/>
                <a:gd name="connsiteY0" fmla="*/ 686 h 685"/>
                <a:gd name="connsiteX1" fmla="*/ 8687 w 8686"/>
                <a:gd name="connsiteY1" fmla="*/ 0 h 685"/>
                <a:gd name="connsiteX2" fmla="*/ 0 w 8686"/>
                <a:gd name="connsiteY2" fmla="*/ 686 h 685"/>
              </a:gdLst>
              <a:ahLst/>
              <a:cxnLst>
                <a:cxn ang="0">
                  <a:pos x="connsiteX0" y="connsiteY0"/>
                </a:cxn>
                <a:cxn ang="0">
                  <a:pos x="connsiteX1" y="connsiteY1"/>
                </a:cxn>
                <a:cxn ang="0">
                  <a:pos x="connsiteX2" y="connsiteY2"/>
                </a:cxn>
              </a:cxnLst>
              <a:rect l="l" t="t" r="r" b="b"/>
              <a:pathLst>
                <a:path w="8686" h="685">
                  <a:moveTo>
                    <a:pt x="0" y="686"/>
                  </a:moveTo>
                  <a:cubicBezTo>
                    <a:pt x="2743" y="457"/>
                    <a:pt x="5715" y="229"/>
                    <a:pt x="8687" y="0"/>
                  </a:cubicBezTo>
                  <a:cubicBezTo>
                    <a:pt x="5486" y="229"/>
                    <a:pt x="2743" y="457"/>
                    <a:pt x="0" y="686"/>
                  </a:cubicBezTo>
                  <a:close/>
                </a:path>
              </a:pathLst>
            </a:custGeom>
            <a:solidFill>
              <a:srgbClr val="FFFFFF"/>
            </a:solidFill>
            <a:ln w="2286" cap="flat">
              <a:noFill/>
              <a:prstDash val="solid"/>
              <a:miter/>
            </a:ln>
          </p:spPr>
          <p:txBody>
            <a:bodyPr rtlCol="0" anchor="ctr"/>
            <a:lstStyle/>
            <a:p>
              <a:endParaRPr lang="en-US"/>
            </a:p>
          </p:txBody>
        </p:sp>
        <p:sp>
          <p:nvSpPr>
            <p:cNvPr id="52" name="Freeform 617">
              <a:extLst>
                <a:ext uri="{FF2B5EF4-FFF2-40B4-BE49-F238E27FC236}">
                  <a16:creationId xmlns:a16="http://schemas.microsoft.com/office/drawing/2014/main" id="{62FBD6AB-D7BF-D96A-8DA5-5020626B34C0}"/>
                </a:ext>
              </a:extLst>
            </p:cNvPr>
            <p:cNvSpPr/>
            <p:nvPr/>
          </p:nvSpPr>
          <p:spPr>
            <a:xfrm>
              <a:off x="5697550" y="1995906"/>
              <a:ext cx="8686" cy="685"/>
            </a:xfrm>
            <a:custGeom>
              <a:avLst/>
              <a:gdLst>
                <a:gd name="connsiteX0" fmla="*/ 0 w 8686"/>
                <a:gd name="connsiteY0" fmla="*/ 686 h 685"/>
                <a:gd name="connsiteX1" fmla="*/ 8687 w 8686"/>
                <a:gd name="connsiteY1" fmla="*/ 0 h 685"/>
                <a:gd name="connsiteX2" fmla="*/ 0 w 8686"/>
                <a:gd name="connsiteY2" fmla="*/ 686 h 685"/>
              </a:gdLst>
              <a:ahLst/>
              <a:cxnLst>
                <a:cxn ang="0">
                  <a:pos x="connsiteX0" y="connsiteY0"/>
                </a:cxn>
                <a:cxn ang="0">
                  <a:pos x="connsiteX1" y="connsiteY1"/>
                </a:cxn>
                <a:cxn ang="0">
                  <a:pos x="connsiteX2" y="connsiteY2"/>
                </a:cxn>
              </a:cxnLst>
              <a:rect l="l" t="t" r="r" b="b"/>
              <a:pathLst>
                <a:path w="8686" h="685">
                  <a:moveTo>
                    <a:pt x="0" y="686"/>
                  </a:moveTo>
                  <a:cubicBezTo>
                    <a:pt x="2972" y="457"/>
                    <a:pt x="5715" y="229"/>
                    <a:pt x="8687" y="0"/>
                  </a:cubicBezTo>
                  <a:cubicBezTo>
                    <a:pt x="5715" y="229"/>
                    <a:pt x="2972" y="457"/>
                    <a:pt x="0" y="686"/>
                  </a:cubicBezTo>
                  <a:close/>
                </a:path>
              </a:pathLst>
            </a:custGeom>
            <a:solidFill>
              <a:srgbClr val="FFFFFF"/>
            </a:solidFill>
            <a:ln w="2286" cap="flat">
              <a:noFill/>
              <a:prstDash val="solid"/>
              <a:miter/>
            </a:ln>
          </p:spPr>
          <p:txBody>
            <a:bodyPr rtlCol="0" anchor="ctr"/>
            <a:lstStyle/>
            <a:p>
              <a:endParaRPr lang="en-US"/>
            </a:p>
          </p:txBody>
        </p:sp>
        <p:sp>
          <p:nvSpPr>
            <p:cNvPr id="53" name="Freeform 618">
              <a:extLst>
                <a:ext uri="{FF2B5EF4-FFF2-40B4-BE49-F238E27FC236}">
                  <a16:creationId xmlns:a16="http://schemas.microsoft.com/office/drawing/2014/main" id="{5710EDCE-B778-73E8-F058-A9789E92D0B2}"/>
                </a:ext>
              </a:extLst>
            </p:cNvPr>
            <p:cNvSpPr/>
            <p:nvPr/>
          </p:nvSpPr>
          <p:spPr>
            <a:xfrm>
              <a:off x="5716981" y="1994306"/>
              <a:ext cx="9601" cy="685"/>
            </a:xfrm>
            <a:custGeom>
              <a:avLst/>
              <a:gdLst>
                <a:gd name="connsiteX0" fmla="*/ 0 w 9601"/>
                <a:gd name="connsiteY0" fmla="*/ 686 h 685"/>
                <a:gd name="connsiteX1" fmla="*/ 9601 w 9601"/>
                <a:gd name="connsiteY1" fmla="*/ 0 h 685"/>
                <a:gd name="connsiteX2" fmla="*/ 0 w 9601"/>
                <a:gd name="connsiteY2" fmla="*/ 686 h 685"/>
              </a:gdLst>
              <a:ahLst/>
              <a:cxnLst>
                <a:cxn ang="0">
                  <a:pos x="connsiteX0" y="connsiteY0"/>
                </a:cxn>
                <a:cxn ang="0">
                  <a:pos x="connsiteX1" y="connsiteY1"/>
                </a:cxn>
                <a:cxn ang="0">
                  <a:pos x="connsiteX2" y="connsiteY2"/>
                </a:cxn>
              </a:cxnLst>
              <a:rect l="l" t="t" r="r" b="b"/>
              <a:pathLst>
                <a:path w="9601" h="685">
                  <a:moveTo>
                    <a:pt x="0" y="686"/>
                  </a:moveTo>
                  <a:cubicBezTo>
                    <a:pt x="3200" y="457"/>
                    <a:pt x="6401" y="229"/>
                    <a:pt x="9601" y="0"/>
                  </a:cubicBezTo>
                  <a:cubicBezTo>
                    <a:pt x="6401" y="229"/>
                    <a:pt x="3200" y="457"/>
                    <a:pt x="0" y="686"/>
                  </a:cubicBezTo>
                  <a:close/>
                </a:path>
              </a:pathLst>
            </a:custGeom>
            <a:solidFill>
              <a:srgbClr val="FFFFFF"/>
            </a:solidFill>
            <a:ln w="2286" cap="flat">
              <a:noFill/>
              <a:prstDash val="solid"/>
              <a:miter/>
            </a:ln>
          </p:spPr>
          <p:txBody>
            <a:bodyPr rtlCol="0" anchor="ctr"/>
            <a:lstStyle/>
            <a:p>
              <a:endParaRPr lang="en-US"/>
            </a:p>
          </p:txBody>
        </p:sp>
        <p:sp>
          <p:nvSpPr>
            <p:cNvPr id="54" name="Freeform 619">
              <a:extLst>
                <a:ext uri="{FF2B5EF4-FFF2-40B4-BE49-F238E27FC236}">
                  <a16:creationId xmlns:a16="http://schemas.microsoft.com/office/drawing/2014/main" id="{A39F218A-E77F-2331-D3F3-FE4313B52AD8}"/>
                </a:ext>
              </a:extLst>
            </p:cNvPr>
            <p:cNvSpPr/>
            <p:nvPr/>
          </p:nvSpPr>
          <p:spPr>
            <a:xfrm>
              <a:off x="5727725" y="1993392"/>
              <a:ext cx="9601" cy="685"/>
            </a:xfrm>
            <a:custGeom>
              <a:avLst/>
              <a:gdLst>
                <a:gd name="connsiteX0" fmla="*/ 0 w 9601"/>
                <a:gd name="connsiteY0" fmla="*/ 686 h 685"/>
                <a:gd name="connsiteX1" fmla="*/ 9601 w 9601"/>
                <a:gd name="connsiteY1" fmla="*/ 0 h 685"/>
                <a:gd name="connsiteX2" fmla="*/ 0 w 9601"/>
                <a:gd name="connsiteY2" fmla="*/ 686 h 685"/>
              </a:gdLst>
              <a:ahLst/>
              <a:cxnLst>
                <a:cxn ang="0">
                  <a:pos x="connsiteX0" y="connsiteY0"/>
                </a:cxn>
                <a:cxn ang="0">
                  <a:pos x="connsiteX1" y="connsiteY1"/>
                </a:cxn>
                <a:cxn ang="0">
                  <a:pos x="connsiteX2" y="connsiteY2"/>
                </a:cxn>
              </a:cxnLst>
              <a:rect l="l" t="t" r="r" b="b"/>
              <a:pathLst>
                <a:path w="9601" h="685">
                  <a:moveTo>
                    <a:pt x="0" y="686"/>
                  </a:moveTo>
                  <a:cubicBezTo>
                    <a:pt x="3200" y="457"/>
                    <a:pt x="6401" y="229"/>
                    <a:pt x="9601" y="0"/>
                  </a:cubicBezTo>
                  <a:cubicBezTo>
                    <a:pt x="6172" y="229"/>
                    <a:pt x="3200" y="457"/>
                    <a:pt x="0" y="686"/>
                  </a:cubicBezTo>
                  <a:close/>
                </a:path>
              </a:pathLst>
            </a:custGeom>
            <a:solidFill>
              <a:srgbClr val="FFFFFF"/>
            </a:solidFill>
            <a:ln w="2286" cap="flat">
              <a:noFill/>
              <a:prstDash val="solid"/>
              <a:miter/>
            </a:ln>
          </p:spPr>
          <p:txBody>
            <a:bodyPr rtlCol="0" anchor="ctr"/>
            <a:lstStyle/>
            <a:p>
              <a:endParaRPr lang="en-US"/>
            </a:p>
          </p:txBody>
        </p:sp>
        <p:sp>
          <p:nvSpPr>
            <p:cNvPr id="55" name="Freeform 620">
              <a:extLst>
                <a:ext uri="{FF2B5EF4-FFF2-40B4-BE49-F238E27FC236}">
                  <a16:creationId xmlns:a16="http://schemas.microsoft.com/office/drawing/2014/main" id="{26A41187-2244-D6C3-D7C3-2E3140910DB2}"/>
                </a:ext>
              </a:extLst>
            </p:cNvPr>
            <p:cNvSpPr/>
            <p:nvPr/>
          </p:nvSpPr>
          <p:spPr>
            <a:xfrm>
              <a:off x="4762347" y="229262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56" name="Freeform 621">
              <a:extLst>
                <a:ext uri="{FF2B5EF4-FFF2-40B4-BE49-F238E27FC236}">
                  <a16:creationId xmlns:a16="http://schemas.microsoft.com/office/drawing/2014/main" id="{110C9BD8-D0DF-635F-E1D2-E5574D88240F}"/>
                </a:ext>
              </a:extLst>
            </p:cNvPr>
            <p:cNvSpPr/>
            <p:nvPr/>
          </p:nvSpPr>
          <p:spPr>
            <a:xfrm>
              <a:off x="5737783" y="1992706"/>
              <a:ext cx="10287" cy="685"/>
            </a:xfrm>
            <a:custGeom>
              <a:avLst/>
              <a:gdLst>
                <a:gd name="connsiteX0" fmla="*/ 0 w 10287"/>
                <a:gd name="connsiteY0" fmla="*/ 686 h 685"/>
                <a:gd name="connsiteX1" fmla="*/ 10287 w 10287"/>
                <a:gd name="connsiteY1" fmla="*/ 0 h 685"/>
                <a:gd name="connsiteX2" fmla="*/ 0 w 10287"/>
                <a:gd name="connsiteY2" fmla="*/ 686 h 685"/>
              </a:gdLst>
              <a:ahLst/>
              <a:cxnLst>
                <a:cxn ang="0">
                  <a:pos x="connsiteX0" y="connsiteY0"/>
                </a:cxn>
                <a:cxn ang="0">
                  <a:pos x="connsiteX1" y="connsiteY1"/>
                </a:cxn>
                <a:cxn ang="0">
                  <a:pos x="connsiteX2" y="connsiteY2"/>
                </a:cxn>
              </a:cxnLst>
              <a:rect l="l" t="t" r="r" b="b"/>
              <a:pathLst>
                <a:path w="10287" h="685">
                  <a:moveTo>
                    <a:pt x="0" y="686"/>
                  </a:moveTo>
                  <a:cubicBezTo>
                    <a:pt x="3429" y="457"/>
                    <a:pt x="6858" y="229"/>
                    <a:pt x="10287" y="0"/>
                  </a:cubicBezTo>
                  <a:cubicBezTo>
                    <a:pt x="6858" y="0"/>
                    <a:pt x="3429" y="457"/>
                    <a:pt x="0" y="686"/>
                  </a:cubicBezTo>
                  <a:close/>
                </a:path>
              </a:pathLst>
            </a:custGeom>
            <a:solidFill>
              <a:srgbClr val="FFFFFF"/>
            </a:solidFill>
            <a:ln w="2286" cap="flat">
              <a:noFill/>
              <a:prstDash val="solid"/>
              <a:miter/>
            </a:ln>
          </p:spPr>
          <p:txBody>
            <a:bodyPr rtlCol="0" anchor="ctr"/>
            <a:lstStyle/>
            <a:p>
              <a:endParaRPr lang="en-US"/>
            </a:p>
          </p:txBody>
        </p:sp>
        <p:sp>
          <p:nvSpPr>
            <p:cNvPr id="57" name="Freeform 622">
              <a:extLst>
                <a:ext uri="{FF2B5EF4-FFF2-40B4-BE49-F238E27FC236}">
                  <a16:creationId xmlns:a16="http://schemas.microsoft.com/office/drawing/2014/main" id="{F725C5C4-3020-9638-32B1-F8BA839E277C}"/>
                </a:ext>
              </a:extLst>
            </p:cNvPr>
            <p:cNvSpPr/>
            <p:nvPr/>
          </p:nvSpPr>
          <p:spPr>
            <a:xfrm>
              <a:off x="5771159" y="1989505"/>
              <a:ext cx="22174" cy="1371"/>
            </a:xfrm>
            <a:custGeom>
              <a:avLst/>
              <a:gdLst>
                <a:gd name="connsiteX0" fmla="*/ 0 w 22174"/>
                <a:gd name="connsiteY0" fmla="*/ 1372 h 1371"/>
                <a:gd name="connsiteX1" fmla="*/ 22174 w 22174"/>
                <a:gd name="connsiteY1" fmla="*/ 0 h 1371"/>
                <a:gd name="connsiteX2" fmla="*/ 0 w 22174"/>
                <a:gd name="connsiteY2" fmla="*/ 1372 h 1371"/>
              </a:gdLst>
              <a:ahLst/>
              <a:cxnLst>
                <a:cxn ang="0">
                  <a:pos x="connsiteX0" y="connsiteY0"/>
                </a:cxn>
                <a:cxn ang="0">
                  <a:pos x="connsiteX1" y="connsiteY1"/>
                </a:cxn>
                <a:cxn ang="0">
                  <a:pos x="connsiteX2" y="connsiteY2"/>
                </a:cxn>
              </a:cxnLst>
              <a:rect l="l" t="t" r="r" b="b"/>
              <a:pathLst>
                <a:path w="22174" h="1371">
                  <a:moveTo>
                    <a:pt x="0" y="1372"/>
                  </a:moveTo>
                  <a:cubicBezTo>
                    <a:pt x="7315" y="914"/>
                    <a:pt x="14859" y="457"/>
                    <a:pt x="22174" y="0"/>
                  </a:cubicBezTo>
                  <a:cubicBezTo>
                    <a:pt x="14859" y="457"/>
                    <a:pt x="7315" y="914"/>
                    <a:pt x="0" y="1372"/>
                  </a:cubicBezTo>
                  <a:close/>
                </a:path>
              </a:pathLst>
            </a:custGeom>
            <a:solidFill>
              <a:srgbClr val="FFFFFF"/>
            </a:solidFill>
            <a:ln w="2286" cap="flat">
              <a:noFill/>
              <a:prstDash val="solid"/>
              <a:miter/>
            </a:ln>
          </p:spPr>
          <p:txBody>
            <a:bodyPr rtlCol="0" anchor="ctr"/>
            <a:lstStyle/>
            <a:p>
              <a:endParaRPr lang="en-US"/>
            </a:p>
          </p:txBody>
        </p:sp>
        <p:sp>
          <p:nvSpPr>
            <p:cNvPr id="58" name="Freeform 623">
              <a:extLst>
                <a:ext uri="{FF2B5EF4-FFF2-40B4-BE49-F238E27FC236}">
                  <a16:creationId xmlns:a16="http://schemas.microsoft.com/office/drawing/2014/main" id="{0C565855-033D-A575-02A4-F4E3A7D0F601}"/>
                </a:ext>
              </a:extLst>
            </p:cNvPr>
            <p:cNvSpPr/>
            <p:nvPr/>
          </p:nvSpPr>
          <p:spPr>
            <a:xfrm>
              <a:off x="4459452" y="2181301"/>
              <a:ext cx="228" cy="1371"/>
            </a:xfrm>
            <a:custGeom>
              <a:avLst/>
              <a:gdLst>
                <a:gd name="connsiteX0" fmla="*/ 229 w 228"/>
                <a:gd name="connsiteY0" fmla="*/ 1372 h 1371"/>
                <a:gd name="connsiteX1" fmla="*/ 0 w 228"/>
                <a:gd name="connsiteY1" fmla="*/ 0 h 1371"/>
                <a:gd name="connsiteX2" fmla="*/ 229 w 228"/>
                <a:gd name="connsiteY2" fmla="*/ 1372 h 1371"/>
              </a:gdLst>
              <a:ahLst/>
              <a:cxnLst>
                <a:cxn ang="0">
                  <a:pos x="connsiteX0" y="connsiteY0"/>
                </a:cxn>
                <a:cxn ang="0">
                  <a:pos x="connsiteX1" y="connsiteY1"/>
                </a:cxn>
                <a:cxn ang="0">
                  <a:pos x="connsiteX2" y="connsiteY2"/>
                </a:cxn>
              </a:cxnLst>
              <a:rect l="l" t="t" r="r" b="b"/>
              <a:pathLst>
                <a:path w="228" h="1371">
                  <a:moveTo>
                    <a:pt x="229" y="1372"/>
                  </a:moveTo>
                  <a:cubicBezTo>
                    <a:pt x="229" y="914"/>
                    <a:pt x="229" y="457"/>
                    <a:pt x="0" y="0"/>
                  </a:cubicBezTo>
                  <a:cubicBezTo>
                    <a:pt x="229" y="686"/>
                    <a:pt x="229" y="1143"/>
                    <a:pt x="229" y="1372"/>
                  </a:cubicBezTo>
                  <a:close/>
                </a:path>
              </a:pathLst>
            </a:custGeom>
            <a:solidFill>
              <a:srgbClr val="FFFFFF"/>
            </a:solidFill>
            <a:ln w="2286" cap="flat">
              <a:noFill/>
              <a:prstDash val="solid"/>
              <a:miter/>
            </a:ln>
          </p:spPr>
          <p:txBody>
            <a:bodyPr rtlCol="0" anchor="ctr"/>
            <a:lstStyle/>
            <a:p>
              <a:endParaRPr lang="en-US"/>
            </a:p>
          </p:txBody>
        </p:sp>
        <p:sp>
          <p:nvSpPr>
            <p:cNvPr id="59" name="Freeform 624">
              <a:extLst>
                <a:ext uri="{FF2B5EF4-FFF2-40B4-BE49-F238E27FC236}">
                  <a16:creationId xmlns:a16="http://schemas.microsoft.com/office/drawing/2014/main" id="{0C52E525-00E5-148E-1C16-8E8DAE411D98}"/>
                </a:ext>
              </a:extLst>
            </p:cNvPr>
            <p:cNvSpPr/>
            <p:nvPr/>
          </p:nvSpPr>
          <p:spPr>
            <a:xfrm>
              <a:off x="5475636" y="2285085"/>
              <a:ext cx="171" cy="2286"/>
            </a:xfrm>
            <a:custGeom>
              <a:avLst/>
              <a:gdLst>
                <a:gd name="connsiteX0" fmla="*/ 171 w 171"/>
                <a:gd name="connsiteY0" fmla="*/ 0 h 2286"/>
                <a:gd name="connsiteX1" fmla="*/ 171 w 171"/>
                <a:gd name="connsiteY1" fmla="*/ 0 h 2286"/>
                <a:gd name="connsiteX2" fmla="*/ 171 w 171"/>
                <a:gd name="connsiteY2" fmla="*/ 0 h 2286"/>
              </a:gdLst>
              <a:ahLst/>
              <a:cxnLst>
                <a:cxn ang="0">
                  <a:pos x="connsiteX0" y="connsiteY0"/>
                </a:cxn>
                <a:cxn ang="0">
                  <a:pos x="connsiteX1" y="connsiteY1"/>
                </a:cxn>
                <a:cxn ang="0">
                  <a:pos x="connsiteX2" y="connsiteY2"/>
                </a:cxn>
              </a:cxnLst>
              <a:rect l="l" t="t" r="r" b="b"/>
              <a:pathLst>
                <a:path w="171" h="2286">
                  <a:moveTo>
                    <a:pt x="171" y="0"/>
                  </a:moveTo>
                  <a:cubicBezTo>
                    <a:pt x="-57" y="0"/>
                    <a:pt x="-57" y="0"/>
                    <a:pt x="171" y="0"/>
                  </a:cubicBezTo>
                  <a:cubicBezTo>
                    <a:pt x="-57" y="0"/>
                    <a:pt x="-57" y="0"/>
                    <a:pt x="171" y="0"/>
                  </a:cubicBezTo>
                  <a:close/>
                </a:path>
              </a:pathLst>
            </a:custGeom>
            <a:solidFill>
              <a:srgbClr val="FFFFFF"/>
            </a:solidFill>
            <a:ln w="2286" cap="flat">
              <a:noFill/>
              <a:prstDash val="solid"/>
              <a:miter/>
            </a:ln>
          </p:spPr>
          <p:txBody>
            <a:bodyPr rtlCol="0" anchor="ctr"/>
            <a:lstStyle/>
            <a:p>
              <a:endParaRPr lang="en-US"/>
            </a:p>
          </p:txBody>
        </p:sp>
        <p:sp>
          <p:nvSpPr>
            <p:cNvPr id="60" name="Freeform 625">
              <a:extLst>
                <a:ext uri="{FF2B5EF4-FFF2-40B4-BE49-F238E27FC236}">
                  <a16:creationId xmlns:a16="http://schemas.microsoft.com/office/drawing/2014/main" id="{B59C5B5C-C224-15F1-CC17-EA3CB40F886F}"/>
                </a:ext>
              </a:extLst>
            </p:cNvPr>
            <p:cNvSpPr/>
            <p:nvPr/>
          </p:nvSpPr>
          <p:spPr>
            <a:xfrm>
              <a:off x="5511698" y="2284628"/>
              <a:ext cx="5486" cy="2286"/>
            </a:xfrm>
            <a:custGeom>
              <a:avLst/>
              <a:gdLst>
                <a:gd name="connsiteX0" fmla="*/ 5486 w 5486"/>
                <a:gd name="connsiteY0" fmla="*/ 0 h 2286"/>
                <a:gd name="connsiteX1" fmla="*/ 0 w 5486"/>
                <a:gd name="connsiteY1" fmla="*/ 0 h 2286"/>
                <a:gd name="connsiteX2" fmla="*/ 5486 w 5486"/>
                <a:gd name="connsiteY2" fmla="*/ 0 h 2286"/>
              </a:gdLst>
              <a:ahLst/>
              <a:cxnLst>
                <a:cxn ang="0">
                  <a:pos x="connsiteX0" y="connsiteY0"/>
                </a:cxn>
                <a:cxn ang="0">
                  <a:pos x="connsiteX1" y="connsiteY1"/>
                </a:cxn>
                <a:cxn ang="0">
                  <a:pos x="connsiteX2" y="connsiteY2"/>
                </a:cxn>
              </a:cxnLst>
              <a:rect l="l" t="t" r="r" b="b"/>
              <a:pathLst>
                <a:path w="5486" h="2286">
                  <a:moveTo>
                    <a:pt x="5486" y="0"/>
                  </a:moveTo>
                  <a:cubicBezTo>
                    <a:pt x="3658" y="0"/>
                    <a:pt x="1829" y="0"/>
                    <a:pt x="0" y="0"/>
                  </a:cubicBezTo>
                  <a:cubicBezTo>
                    <a:pt x="1829" y="0"/>
                    <a:pt x="3658" y="0"/>
                    <a:pt x="5486" y="0"/>
                  </a:cubicBezTo>
                  <a:close/>
                </a:path>
              </a:pathLst>
            </a:custGeom>
            <a:solidFill>
              <a:srgbClr val="FFFFFF"/>
            </a:solidFill>
            <a:ln w="2286" cap="flat">
              <a:noFill/>
              <a:prstDash val="solid"/>
              <a:miter/>
            </a:ln>
          </p:spPr>
          <p:txBody>
            <a:bodyPr rtlCol="0" anchor="ctr"/>
            <a:lstStyle/>
            <a:p>
              <a:endParaRPr lang="en-US"/>
            </a:p>
          </p:txBody>
        </p:sp>
        <p:sp>
          <p:nvSpPr>
            <p:cNvPr id="61" name="Freeform 626">
              <a:extLst>
                <a:ext uri="{FF2B5EF4-FFF2-40B4-BE49-F238E27FC236}">
                  <a16:creationId xmlns:a16="http://schemas.microsoft.com/office/drawing/2014/main" id="{D5731094-781B-D6E1-4B86-341ADED18D99}"/>
                </a:ext>
              </a:extLst>
            </p:cNvPr>
            <p:cNvSpPr/>
            <p:nvPr/>
          </p:nvSpPr>
          <p:spPr>
            <a:xfrm>
              <a:off x="5501240" y="2284857"/>
              <a:ext cx="171" cy="2286"/>
            </a:xfrm>
            <a:custGeom>
              <a:avLst/>
              <a:gdLst>
                <a:gd name="connsiteX0" fmla="*/ 171 w 171"/>
                <a:gd name="connsiteY0" fmla="*/ 0 h 2286"/>
                <a:gd name="connsiteX1" fmla="*/ 171 w 171"/>
                <a:gd name="connsiteY1" fmla="*/ 0 h 2286"/>
                <a:gd name="connsiteX2" fmla="*/ 171 w 171"/>
                <a:gd name="connsiteY2" fmla="*/ 0 h 2286"/>
              </a:gdLst>
              <a:ahLst/>
              <a:cxnLst>
                <a:cxn ang="0">
                  <a:pos x="connsiteX0" y="connsiteY0"/>
                </a:cxn>
                <a:cxn ang="0">
                  <a:pos x="connsiteX1" y="connsiteY1"/>
                </a:cxn>
                <a:cxn ang="0">
                  <a:pos x="connsiteX2" y="connsiteY2"/>
                </a:cxn>
              </a:cxnLst>
              <a:rect l="l" t="t" r="r" b="b"/>
              <a:pathLst>
                <a:path w="171" h="2286">
                  <a:moveTo>
                    <a:pt x="171" y="0"/>
                  </a:moveTo>
                  <a:cubicBezTo>
                    <a:pt x="-57" y="0"/>
                    <a:pt x="-57" y="0"/>
                    <a:pt x="171" y="0"/>
                  </a:cubicBezTo>
                  <a:cubicBezTo>
                    <a:pt x="-57" y="0"/>
                    <a:pt x="-57" y="0"/>
                    <a:pt x="171" y="0"/>
                  </a:cubicBezTo>
                  <a:close/>
                </a:path>
              </a:pathLst>
            </a:custGeom>
            <a:solidFill>
              <a:srgbClr val="FFFFFF"/>
            </a:solidFill>
            <a:ln w="2286" cap="flat">
              <a:noFill/>
              <a:prstDash val="solid"/>
              <a:miter/>
            </a:ln>
          </p:spPr>
          <p:txBody>
            <a:bodyPr rtlCol="0" anchor="ctr"/>
            <a:lstStyle/>
            <a:p>
              <a:endParaRPr lang="en-US"/>
            </a:p>
          </p:txBody>
        </p:sp>
        <p:sp>
          <p:nvSpPr>
            <p:cNvPr id="62" name="Freeform 627">
              <a:extLst>
                <a:ext uri="{FF2B5EF4-FFF2-40B4-BE49-F238E27FC236}">
                  <a16:creationId xmlns:a16="http://schemas.microsoft.com/office/drawing/2014/main" id="{91FC9BAF-014F-60A0-45EA-9BA574209DB0}"/>
                </a:ext>
              </a:extLst>
            </p:cNvPr>
            <p:cNvSpPr/>
            <p:nvPr/>
          </p:nvSpPr>
          <p:spPr>
            <a:xfrm>
              <a:off x="4788179" y="229285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63" name="Freeform 628">
              <a:extLst>
                <a:ext uri="{FF2B5EF4-FFF2-40B4-BE49-F238E27FC236}">
                  <a16:creationId xmlns:a16="http://schemas.microsoft.com/office/drawing/2014/main" id="{1833532B-8855-F736-FA55-E345730E5ED5}"/>
                </a:ext>
              </a:extLst>
            </p:cNvPr>
            <p:cNvSpPr/>
            <p:nvPr/>
          </p:nvSpPr>
          <p:spPr>
            <a:xfrm>
              <a:off x="5485638" y="2284857"/>
              <a:ext cx="5257" cy="101"/>
            </a:xfrm>
            <a:custGeom>
              <a:avLst/>
              <a:gdLst>
                <a:gd name="connsiteX0" fmla="*/ 5258 w 5257"/>
                <a:gd name="connsiteY0" fmla="*/ 0 h 101"/>
                <a:gd name="connsiteX1" fmla="*/ 0 w 5257"/>
                <a:gd name="connsiteY1" fmla="*/ 0 h 101"/>
                <a:gd name="connsiteX2" fmla="*/ 5258 w 5257"/>
                <a:gd name="connsiteY2" fmla="*/ 0 h 101"/>
              </a:gdLst>
              <a:ahLst/>
              <a:cxnLst>
                <a:cxn ang="0">
                  <a:pos x="connsiteX0" y="connsiteY0"/>
                </a:cxn>
                <a:cxn ang="0">
                  <a:pos x="connsiteX1" y="connsiteY1"/>
                </a:cxn>
                <a:cxn ang="0">
                  <a:pos x="connsiteX2" y="connsiteY2"/>
                </a:cxn>
              </a:cxnLst>
              <a:rect l="l" t="t" r="r" b="b"/>
              <a:pathLst>
                <a:path w="5257" h="101">
                  <a:moveTo>
                    <a:pt x="5258" y="0"/>
                  </a:moveTo>
                  <a:cubicBezTo>
                    <a:pt x="3429" y="0"/>
                    <a:pt x="1829" y="0"/>
                    <a:pt x="0" y="0"/>
                  </a:cubicBezTo>
                  <a:cubicBezTo>
                    <a:pt x="1829" y="229"/>
                    <a:pt x="3658" y="0"/>
                    <a:pt x="5258" y="0"/>
                  </a:cubicBezTo>
                  <a:close/>
                </a:path>
              </a:pathLst>
            </a:custGeom>
            <a:solidFill>
              <a:srgbClr val="FFFFFF"/>
            </a:solidFill>
            <a:ln w="2286" cap="flat">
              <a:noFill/>
              <a:prstDash val="solid"/>
              <a:miter/>
            </a:ln>
          </p:spPr>
          <p:txBody>
            <a:bodyPr rtlCol="0" anchor="ctr"/>
            <a:lstStyle/>
            <a:p>
              <a:endParaRPr lang="en-US"/>
            </a:p>
          </p:txBody>
        </p:sp>
        <p:sp>
          <p:nvSpPr>
            <p:cNvPr id="64" name="Freeform 629">
              <a:extLst>
                <a:ext uri="{FF2B5EF4-FFF2-40B4-BE49-F238E27FC236}">
                  <a16:creationId xmlns:a16="http://schemas.microsoft.com/office/drawing/2014/main" id="{58AA198C-ED05-D72E-D990-BD294022CA51}"/>
                </a:ext>
              </a:extLst>
            </p:cNvPr>
            <p:cNvSpPr/>
            <p:nvPr/>
          </p:nvSpPr>
          <p:spPr>
            <a:xfrm>
              <a:off x="5401513" y="2286228"/>
              <a:ext cx="8458" cy="228"/>
            </a:xfrm>
            <a:custGeom>
              <a:avLst/>
              <a:gdLst>
                <a:gd name="connsiteX0" fmla="*/ 8458 w 8458"/>
                <a:gd name="connsiteY0" fmla="*/ 0 h 228"/>
                <a:gd name="connsiteX1" fmla="*/ 0 w 8458"/>
                <a:gd name="connsiteY1" fmla="*/ 229 h 228"/>
                <a:gd name="connsiteX2" fmla="*/ 8458 w 8458"/>
                <a:gd name="connsiteY2" fmla="*/ 0 h 228"/>
              </a:gdLst>
              <a:ahLst/>
              <a:cxnLst>
                <a:cxn ang="0">
                  <a:pos x="connsiteX0" y="connsiteY0"/>
                </a:cxn>
                <a:cxn ang="0">
                  <a:pos x="connsiteX1" y="connsiteY1"/>
                </a:cxn>
                <a:cxn ang="0">
                  <a:pos x="connsiteX2" y="connsiteY2"/>
                </a:cxn>
              </a:cxnLst>
              <a:rect l="l" t="t" r="r" b="b"/>
              <a:pathLst>
                <a:path w="8458" h="228">
                  <a:moveTo>
                    <a:pt x="8458" y="0"/>
                  </a:moveTo>
                  <a:cubicBezTo>
                    <a:pt x="5486" y="0"/>
                    <a:pt x="2743" y="229"/>
                    <a:pt x="0" y="229"/>
                  </a:cubicBezTo>
                  <a:cubicBezTo>
                    <a:pt x="2743" y="229"/>
                    <a:pt x="5715" y="0"/>
                    <a:pt x="8458" y="0"/>
                  </a:cubicBezTo>
                  <a:close/>
                </a:path>
              </a:pathLst>
            </a:custGeom>
            <a:solidFill>
              <a:srgbClr val="FFFFFF"/>
            </a:solidFill>
            <a:ln w="2286" cap="flat">
              <a:noFill/>
              <a:prstDash val="solid"/>
              <a:miter/>
            </a:ln>
          </p:spPr>
          <p:txBody>
            <a:bodyPr rtlCol="0" anchor="ctr"/>
            <a:lstStyle/>
            <a:p>
              <a:endParaRPr lang="en-US"/>
            </a:p>
          </p:txBody>
        </p:sp>
        <p:sp>
          <p:nvSpPr>
            <p:cNvPr id="65" name="Freeform 630">
              <a:extLst>
                <a:ext uri="{FF2B5EF4-FFF2-40B4-BE49-F238E27FC236}">
                  <a16:creationId xmlns:a16="http://schemas.microsoft.com/office/drawing/2014/main" id="{7F18327B-BF1F-12FF-3E81-D8DDDD768BE0}"/>
                </a:ext>
              </a:extLst>
            </p:cNvPr>
            <p:cNvSpPr/>
            <p:nvPr/>
          </p:nvSpPr>
          <p:spPr>
            <a:xfrm>
              <a:off x="5441518" y="2285542"/>
              <a:ext cx="4800" cy="2286"/>
            </a:xfrm>
            <a:custGeom>
              <a:avLst/>
              <a:gdLst>
                <a:gd name="connsiteX0" fmla="*/ 4801 w 4800"/>
                <a:gd name="connsiteY0" fmla="*/ 0 h 2286"/>
                <a:gd name="connsiteX1" fmla="*/ 0 w 4800"/>
                <a:gd name="connsiteY1" fmla="*/ 0 h 2286"/>
                <a:gd name="connsiteX2" fmla="*/ 4801 w 4800"/>
                <a:gd name="connsiteY2" fmla="*/ 0 h 2286"/>
              </a:gdLst>
              <a:ahLst/>
              <a:cxnLst>
                <a:cxn ang="0">
                  <a:pos x="connsiteX0" y="connsiteY0"/>
                </a:cxn>
                <a:cxn ang="0">
                  <a:pos x="connsiteX1" y="connsiteY1"/>
                </a:cxn>
                <a:cxn ang="0">
                  <a:pos x="connsiteX2" y="connsiteY2"/>
                </a:cxn>
              </a:cxnLst>
              <a:rect l="l" t="t" r="r" b="b"/>
              <a:pathLst>
                <a:path w="4800" h="2286">
                  <a:moveTo>
                    <a:pt x="4801" y="0"/>
                  </a:moveTo>
                  <a:cubicBezTo>
                    <a:pt x="3200" y="0"/>
                    <a:pt x="1600" y="0"/>
                    <a:pt x="0" y="0"/>
                  </a:cubicBezTo>
                  <a:cubicBezTo>
                    <a:pt x="1600" y="0"/>
                    <a:pt x="3200" y="0"/>
                    <a:pt x="4801" y="0"/>
                  </a:cubicBezTo>
                  <a:close/>
                </a:path>
              </a:pathLst>
            </a:custGeom>
            <a:solidFill>
              <a:srgbClr val="FFFFFF"/>
            </a:solidFill>
            <a:ln w="2286" cap="flat">
              <a:noFill/>
              <a:prstDash val="solid"/>
              <a:miter/>
            </a:ln>
          </p:spPr>
          <p:txBody>
            <a:bodyPr rtlCol="0" anchor="ctr"/>
            <a:lstStyle/>
            <a:p>
              <a:endParaRPr lang="en-US"/>
            </a:p>
          </p:txBody>
        </p:sp>
        <p:sp>
          <p:nvSpPr>
            <p:cNvPr id="66" name="Freeform 631">
              <a:extLst>
                <a:ext uri="{FF2B5EF4-FFF2-40B4-BE49-F238E27FC236}">
                  <a16:creationId xmlns:a16="http://schemas.microsoft.com/office/drawing/2014/main" id="{151888D7-CF89-E048-0C82-92928967CAFC}"/>
                </a:ext>
              </a:extLst>
            </p:cNvPr>
            <p:cNvSpPr/>
            <p:nvPr/>
          </p:nvSpPr>
          <p:spPr>
            <a:xfrm>
              <a:off x="5414314" y="2286000"/>
              <a:ext cx="4572" cy="101"/>
            </a:xfrm>
            <a:custGeom>
              <a:avLst/>
              <a:gdLst>
                <a:gd name="connsiteX0" fmla="*/ 4572 w 4572"/>
                <a:gd name="connsiteY0" fmla="*/ 0 h 101"/>
                <a:gd name="connsiteX1" fmla="*/ 0 w 4572"/>
                <a:gd name="connsiteY1" fmla="*/ 0 h 101"/>
                <a:gd name="connsiteX2" fmla="*/ 4572 w 4572"/>
                <a:gd name="connsiteY2" fmla="*/ 0 h 101"/>
              </a:gdLst>
              <a:ahLst/>
              <a:cxnLst>
                <a:cxn ang="0">
                  <a:pos x="connsiteX0" y="connsiteY0"/>
                </a:cxn>
                <a:cxn ang="0">
                  <a:pos x="connsiteX1" y="connsiteY1"/>
                </a:cxn>
                <a:cxn ang="0">
                  <a:pos x="connsiteX2" y="connsiteY2"/>
                </a:cxn>
              </a:cxnLst>
              <a:rect l="l" t="t" r="r" b="b"/>
              <a:pathLst>
                <a:path w="4572" h="101">
                  <a:moveTo>
                    <a:pt x="4572" y="0"/>
                  </a:moveTo>
                  <a:cubicBezTo>
                    <a:pt x="2972" y="0"/>
                    <a:pt x="1600" y="0"/>
                    <a:pt x="0" y="0"/>
                  </a:cubicBezTo>
                  <a:cubicBezTo>
                    <a:pt x="1600" y="229"/>
                    <a:pt x="2972" y="0"/>
                    <a:pt x="4572" y="0"/>
                  </a:cubicBezTo>
                  <a:close/>
                </a:path>
              </a:pathLst>
            </a:custGeom>
            <a:solidFill>
              <a:srgbClr val="FFFFFF"/>
            </a:solidFill>
            <a:ln w="2286" cap="flat">
              <a:noFill/>
              <a:prstDash val="solid"/>
              <a:miter/>
            </a:ln>
          </p:spPr>
          <p:txBody>
            <a:bodyPr rtlCol="0" anchor="ctr"/>
            <a:lstStyle/>
            <a:p>
              <a:endParaRPr lang="en-US"/>
            </a:p>
          </p:txBody>
        </p:sp>
        <p:sp>
          <p:nvSpPr>
            <p:cNvPr id="67" name="Freeform 632">
              <a:extLst>
                <a:ext uri="{FF2B5EF4-FFF2-40B4-BE49-F238E27FC236}">
                  <a16:creationId xmlns:a16="http://schemas.microsoft.com/office/drawing/2014/main" id="{D6CC9C2E-B1E0-0321-DABB-20E17EDE103C}"/>
                </a:ext>
              </a:extLst>
            </p:cNvPr>
            <p:cNvSpPr/>
            <p:nvPr/>
          </p:nvSpPr>
          <p:spPr>
            <a:xfrm>
              <a:off x="5576392" y="228417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68" name="Freeform 633">
              <a:extLst>
                <a:ext uri="{FF2B5EF4-FFF2-40B4-BE49-F238E27FC236}">
                  <a16:creationId xmlns:a16="http://schemas.microsoft.com/office/drawing/2014/main" id="{413AAA17-79F1-7175-868D-647A50336FF7}"/>
                </a:ext>
              </a:extLst>
            </p:cNvPr>
            <p:cNvSpPr/>
            <p:nvPr/>
          </p:nvSpPr>
          <p:spPr>
            <a:xfrm>
              <a:off x="5743270" y="2283485"/>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69" name="Freeform 634">
              <a:extLst>
                <a:ext uri="{FF2B5EF4-FFF2-40B4-BE49-F238E27FC236}">
                  <a16:creationId xmlns:a16="http://schemas.microsoft.com/office/drawing/2014/main" id="{3E26EB27-3C16-AB6E-F571-F24EF58D3C37}"/>
                </a:ext>
              </a:extLst>
            </p:cNvPr>
            <p:cNvSpPr/>
            <p:nvPr/>
          </p:nvSpPr>
          <p:spPr>
            <a:xfrm>
              <a:off x="5752414" y="2283485"/>
              <a:ext cx="8915" cy="2286"/>
            </a:xfrm>
            <a:custGeom>
              <a:avLst/>
              <a:gdLst>
                <a:gd name="connsiteX0" fmla="*/ 8915 w 8915"/>
                <a:gd name="connsiteY0" fmla="*/ 0 h 2286"/>
                <a:gd name="connsiteX1" fmla="*/ 0 w 8915"/>
                <a:gd name="connsiteY1" fmla="*/ 0 h 2286"/>
                <a:gd name="connsiteX2" fmla="*/ 8915 w 8915"/>
                <a:gd name="connsiteY2" fmla="*/ 0 h 2286"/>
              </a:gdLst>
              <a:ahLst/>
              <a:cxnLst>
                <a:cxn ang="0">
                  <a:pos x="connsiteX0" y="connsiteY0"/>
                </a:cxn>
                <a:cxn ang="0">
                  <a:pos x="connsiteX1" y="connsiteY1"/>
                </a:cxn>
                <a:cxn ang="0">
                  <a:pos x="connsiteX2" y="connsiteY2"/>
                </a:cxn>
              </a:cxnLst>
              <a:rect l="l" t="t" r="r" b="b"/>
              <a:pathLst>
                <a:path w="8915" h="2286">
                  <a:moveTo>
                    <a:pt x="8915" y="0"/>
                  </a:moveTo>
                  <a:cubicBezTo>
                    <a:pt x="5944" y="0"/>
                    <a:pt x="2972" y="0"/>
                    <a:pt x="0" y="0"/>
                  </a:cubicBezTo>
                  <a:cubicBezTo>
                    <a:pt x="2972" y="0"/>
                    <a:pt x="5944" y="0"/>
                    <a:pt x="8915" y="0"/>
                  </a:cubicBezTo>
                  <a:close/>
                </a:path>
              </a:pathLst>
            </a:custGeom>
            <a:solidFill>
              <a:srgbClr val="FFFFFF"/>
            </a:solidFill>
            <a:ln w="2286" cap="flat">
              <a:noFill/>
              <a:prstDash val="solid"/>
              <a:miter/>
            </a:ln>
          </p:spPr>
          <p:txBody>
            <a:bodyPr rtlCol="0" anchor="ctr"/>
            <a:lstStyle/>
            <a:p>
              <a:endParaRPr lang="en-US"/>
            </a:p>
          </p:txBody>
        </p:sp>
        <p:sp>
          <p:nvSpPr>
            <p:cNvPr id="70" name="Freeform 635">
              <a:extLst>
                <a:ext uri="{FF2B5EF4-FFF2-40B4-BE49-F238E27FC236}">
                  <a16:creationId xmlns:a16="http://schemas.microsoft.com/office/drawing/2014/main" id="{9E3F7A5F-2883-8ACD-B26D-D0B3E952CADB}"/>
                </a:ext>
              </a:extLst>
            </p:cNvPr>
            <p:cNvSpPr/>
            <p:nvPr/>
          </p:nvSpPr>
          <p:spPr>
            <a:xfrm>
              <a:off x="5761329" y="2283485"/>
              <a:ext cx="13030" cy="2286"/>
            </a:xfrm>
            <a:custGeom>
              <a:avLst/>
              <a:gdLst>
                <a:gd name="connsiteX0" fmla="*/ 13030 w 13030"/>
                <a:gd name="connsiteY0" fmla="*/ 0 h 2286"/>
                <a:gd name="connsiteX1" fmla="*/ 0 w 13030"/>
                <a:gd name="connsiteY1" fmla="*/ 0 h 2286"/>
                <a:gd name="connsiteX2" fmla="*/ 13030 w 13030"/>
                <a:gd name="connsiteY2" fmla="*/ 0 h 2286"/>
              </a:gdLst>
              <a:ahLst/>
              <a:cxnLst>
                <a:cxn ang="0">
                  <a:pos x="connsiteX0" y="connsiteY0"/>
                </a:cxn>
                <a:cxn ang="0">
                  <a:pos x="connsiteX1" y="connsiteY1"/>
                </a:cxn>
                <a:cxn ang="0">
                  <a:pos x="connsiteX2" y="connsiteY2"/>
                </a:cxn>
              </a:cxnLst>
              <a:rect l="l" t="t" r="r" b="b"/>
              <a:pathLst>
                <a:path w="13030" h="2286">
                  <a:moveTo>
                    <a:pt x="13030" y="0"/>
                  </a:moveTo>
                  <a:cubicBezTo>
                    <a:pt x="8915" y="0"/>
                    <a:pt x="4572" y="0"/>
                    <a:pt x="0" y="0"/>
                  </a:cubicBezTo>
                  <a:cubicBezTo>
                    <a:pt x="4343" y="0"/>
                    <a:pt x="8687" y="0"/>
                    <a:pt x="13030" y="0"/>
                  </a:cubicBezTo>
                  <a:close/>
                </a:path>
              </a:pathLst>
            </a:custGeom>
            <a:solidFill>
              <a:srgbClr val="FFFFFF"/>
            </a:solidFill>
            <a:ln w="2286" cap="flat">
              <a:noFill/>
              <a:prstDash val="solid"/>
              <a:miter/>
            </a:ln>
          </p:spPr>
          <p:txBody>
            <a:bodyPr rtlCol="0" anchor="ctr"/>
            <a:lstStyle/>
            <a:p>
              <a:endParaRPr lang="en-US"/>
            </a:p>
          </p:txBody>
        </p:sp>
        <p:sp>
          <p:nvSpPr>
            <p:cNvPr id="71" name="Freeform 636">
              <a:extLst>
                <a:ext uri="{FF2B5EF4-FFF2-40B4-BE49-F238E27FC236}">
                  <a16:creationId xmlns:a16="http://schemas.microsoft.com/office/drawing/2014/main" id="{DF615747-0BB4-8BAB-28A5-12BFE4017630}"/>
                </a:ext>
              </a:extLst>
            </p:cNvPr>
            <p:cNvSpPr/>
            <p:nvPr/>
          </p:nvSpPr>
          <p:spPr>
            <a:xfrm>
              <a:off x="5389454" y="2286685"/>
              <a:ext cx="171" cy="2286"/>
            </a:xfrm>
            <a:custGeom>
              <a:avLst/>
              <a:gdLst>
                <a:gd name="connsiteX0" fmla="*/ 171 w 171"/>
                <a:gd name="connsiteY0" fmla="*/ 0 h 2286"/>
                <a:gd name="connsiteX1" fmla="*/ 171 w 171"/>
                <a:gd name="connsiteY1" fmla="*/ 0 h 2286"/>
                <a:gd name="connsiteX2" fmla="*/ 171 w 171"/>
                <a:gd name="connsiteY2" fmla="*/ 0 h 2286"/>
              </a:gdLst>
              <a:ahLst/>
              <a:cxnLst>
                <a:cxn ang="0">
                  <a:pos x="connsiteX0" y="connsiteY0"/>
                </a:cxn>
                <a:cxn ang="0">
                  <a:pos x="connsiteX1" y="connsiteY1"/>
                </a:cxn>
                <a:cxn ang="0">
                  <a:pos x="connsiteX2" y="connsiteY2"/>
                </a:cxn>
              </a:cxnLst>
              <a:rect l="l" t="t" r="r" b="b"/>
              <a:pathLst>
                <a:path w="171" h="2286">
                  <a:moveTo>
                    <a:pt x="171" y="0"/>
                  </a:moveTo>
                  <a:cubicBezTo>
                    <a:pt x="-57" y="0"/>
                    <a:pt x="-57" y="0"/>
                    <a:pt x="171" y="0"/>
                  </a:cubicBezTo>
                  <a:cubicBezTo>
                    <a:pt x="-57" y="0"/>
                    <a:pt x="-57" y="0"/>
                    <a:pt x="171" y="0"/>
                  </a:cubicBezTo>
                  <a:close/>
                </a:path>
              </a:pathLst>
            </a:custGeom>
            <a:solidFill>
              <a:srgbClr val="FFFFFF"/>
            </a:solidFill>
            <a:ln w="2286" cap="flat">
              <a:noFill/>
              <a:prstDash val="solid"/>
              <a:miter/>
            </a:ln>
          </p:spPr>
          <p:txBody>
            <a:bodyPr rtlCol="0" anchor="ctr"/>
            <a:lstStyle/>
            <a:p>
              <a:endParaRPr lang="en-US"/>
            </a:p>
          </p:txBody>
        </p:sp>
        <p:sp>
          <p:nvSpPr>
            <p:cNvPr id="72" name="Freeform 637">
              <a:extLst>
                <a:ext uri="{FF2B5EF4-FFF2-40B4-BE49-F238E27FC236}">
                  <a16:creationId xmlns:a16="http://schemas.microsoft.com/office/drawing/2014/main" id="{59C3E50A-AA12-A44F-DA28-530B46ECCFAC}"/>
                </a:ext>
              </a:extLst>
            </p:cNvPr>
            <p:cNvSpPr/>
            <p:nvPr/>
          </p:nvSpPr>
          <p:spPr>
            <a:xfrm>
              <a:off x="5549188" y="228439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73" name="Freeform 638">
              <a:extLst>
                <a:ext uri="{FF2B5EF4-FFF2-40B4-BE49-F238E27FC236}">
                  <a16:creationId xmlns:a16="http://schemas.microsoft.com/office/drawing/2014/main" id="{91CC8443-2565-EDB7-AB5B-728415B214FF}"/>
                </a:ext>
              </a:extLst>
            </p:cNvPr>
            <p:cNvSpPr/>
            <p:nvPr/>
          </p:nvSpPr>
          <p:spPr>
            <a:xfrm>
              <a:off x="5527471" y="2284628"/>
              <a:ext cx="5486" cy="2286"/>
            </a:xfrm>
            <a:custGeom>
              <a:avLst/>
              <a:gdLst>
                <a:gd name="connsiteX0" fmla="*/ 5486 w 5486"/>
                <a:gd name="connsiteY0" fmla="*/ 0 h 2286"/>
                <a:gd name="connsiteX1" fmla="*/ 0 w 5486"/>
                <a:gd name="connsiteY1" fmla="*/ 0 h 2286"/>
                <a:gd name="connsiteX2" fmla="*/ 5486 w 5486"/>
                <a:gd name="connsiteY2" fmla="*/ 0 h 2286"/>
              </a:gdLst>
              <a:ahLst/>
              <a:cxnLst>
                <a:cxn ang="0">
                  <a:pos x="connsiteX0" y="connsiteY0"/>
                </a:cxn>
                <a:cxn ang="0">
                  <a:pos x="connsiteX1" y="connsiteY1"/>
                </a:cxn>
                <a:cxn ang="0">
                  <a:pos x="connsiteX2" y="connsiteY2"/>
                </a:cxn>
              </a:cxnLst>
              <a:rect l="l" t="t" r="r" b="b"/>
              <a:pathLst>
                <a:path w="5486" h="2286">
                  <a:moveTo>
                    <a:pt x="5486" y="0"/>
                  </a:moveTo>
                  <a:cubicBezTo>
                    <a:pt x="3658" y="0"/>
                    <a:pt x="1829" y="0"/>
                    <a:pt x="0" y="0"/>
                  </a:cubicBezTo>
                  <a:cubicBezTo>
                    <a:pt x="2057" y="0"/>
                    <a:pt x="3658" y="0"/>
                    <a:pt x="5486" y="0"/>
                  </a:cubicBezTo>
                  <a:close/>
                </a:path>
              </a:pathLst>
            </a:custGeom>
            <a:solidFill>
              <a:srgbClr val="FFFFFF"/>
            </a:solidFill>
            <a:ln w="2286" cap="flat">
              <a:noFill/>
              <a:prstDash val="solid"/>
              <a:miter/>
            </a:ln>
          </p:spPr>
          <p:txBody>
            <a:bodyPr rtlCol="0" anchor="ctr"/>
            <a:lstStyle/>
            <a:p>
              <a:endParaRPr lang="en-US"/>
            </a:p>
          </p:txBody>
        </p:sp>
        <p:sp>
          <p:nvSpPr>
            <p:cNvPr id="74" name="Freeform 639">
              <a:extLst>
                <a:ext uri="{FF2B5EF4-FFF2-40B4-BE49-F238E27FC236}">
                  <a16:creationId xmlns:a16="http://schemas.microsoft.com/office/drawing/2014/main" id="{968C1673-7944-DE08-80BE-CBBA9AEFFBDD}"/>
                </a:ext>
              </a:extLst>
            </p:cNvPr>
            <p:cNvSpPr/>
            <p:nvPr/>
          </p:nvSpPr>
          <p:spPr>
            <a:xfrm>
              <a:off x="5724125" y="2283485"/>
              <a:ext cx="171" cy="2286"/>
            </a:xfrm>
            <a:custGeom>
              <a:avLst/>
              <a:gdLst>
                <a:gd name="connsiteX0" fmla="*/ 171 w 171"/>
                <a:gd name="connsiteY0" fmla="*/ 0 h 2286"/>
                <a:gd name="connsiteX1" fmla="*/ 171 w 171"/>
                <a:gd name="connsiteY1" fmla="*/ 0 h 2286"/>
                <a:gd name="connsiteX2" fmla="*/ 171 w 171"/>
                <a:gd name="connsiteY2" fmla="*/ 0 h 2286"/>
              </a:gdLst>
              <a:ahLst/>
              <a:cxnLst>
                <a:cxn ang="0">
                  <a:pos x="connsiteX0" y="connsiteY0"/>
                </a:cxn>
                <a:cxn ang="0">
                  <a:pos x="connsiteX1" y="connsiteY1"/>
                </a:cxn>
                <a:cxn ang="0">
                  <a:pos x="connsiteX2" y="connsiteY2"/>
                </a:cxn>
              </a:cxnLst>
              <a:rect l="l" t="t" r="r" b="b"/>
              <a:pathLst>
                <a:path w="171" h="2286">
                  <a:moveTo>
                    <a:pt x="171" y="0"/>
                  </a:moveTo>
                  <a:cubicBezTo>
                    <a:pt x="-57" y="0"/>
                    <a:pt x="-57" y="0"/>
                    <a:pt x="171" y="0"/>
                  </a:cubicBezTo>
                  <a:cubicBezTo>
                    <a:pt x="-57" y="0"/>
                    <a:pt x="-57" y="0"/>
                    <a:pt x="171" y="0"/>
                  </a:cubicBezTo>
                  <a:close/>
                </a:path>
              </a:pathLst>
            </a:custGeom>
            <a:solidFill>
              <a:srgbClr val="FFFFFF"/>
            </a:solidFill>
            <a:ln w="2286" cap="flat">
              <a:noFill/>
              <a:prstDash val="solid"/>
              <a:miter/>
            </a:ln>
          </p:spPr>
          <p:txBody>
            <a:bodyPr rtlCol="0" anchor="ctr"/>
            <a:lstStyle/>
            <a:p>
              <a:endParaRPr lang="en-US"/>
            </a:p>
          </p:txBody>
        </p:sp>
        <p:sp>
          <p:nvSpPr>
            <p:cNvPr id="75" name="Freeform 640">
              <a:extLst>
                <a:ext uri="{FF2B5EF4-FFF2-40B4-BE49-F238E27FC236}">
                  <a16:creationId xmlns:a16="http://schemas.microsoft.com/office/drawing/2014/main" id="{29FE3153-36AC-832D-454A-39459683DFD8}"/>
                </a:ext>
              </a:extLst>
            </p:cNvPr>
            <p:cNvSpPr/>
            <p:nvPr/>
          </p:nvSpPr>
          <p:spPr>
            <a:xfrm>
              <a:off x="5641543" y="2283714"/>
              <a:ext cx="5486" cy="2286"/>
            </a:xfrm>
            <a:custGeom>
              <a:avLst/>
              <a:gdLst>
                <a:gd name="connsiteX0" fmla="*/ 5486 w 5486"/>
                <a:gd name="connsiteY0" fmla="*/ 0 h 2286"/>
                <a:gd name="connsiteX1" fmla="*/ 0 w 5486"/>
                <a:gd name="connsiteY1" fmla="*/ 0 h 2286"/>
                <a:gd name="connsiteX2" fmla="*/ 5486 w 5486"/>
                <a:gd name="connsiteY2" fmla="*/ 0 h 2286"/>
              </a:gdLst>
              <a:ahLst/>
              <a:cxnLst>
                <a:cxn ang="0">
                  <a:pos x="connsiteX0" y="connsiteY0"/>
                </a:cxn>
                <a:cxn ang="0">
                  <a:pos x="connsiteX1" y="connsiteY1"/>
                </a:cxn>
                <a:cxn ang="0">
                  <a:pos x="connsiteX2" y="connsiteY2"/>
                </a:cxn>
              </a:cxnLst>
              <a:rect l="l" t="t" r="r" b="b"/>
              <a:pathLst>
                <a:path w="5486" h="2286">
                  <a:moveTo>
                    <a:pt x="5486" y="0"/>
                  </a:moveTo>
                  <a:cubicBezTo>
                    <a:pt x="3658" y="0"/>
                    <a:pt x="1829" y="0"/>
                    <a:pt x="0" y="0"/>
                  </a:cubicBezTo>
                  <a:cubicBezTo>
                    <a:pt x="1829" y="0"/>
                    <a:pt x="3658" y="0"/>
                    <a:pt x="5486" y="0"/>
                  </a:cubicBezTo>
                  <a:close/>
                </a:path>
              </a:pathLst>
            </a:custGeom>
            <a:solidFill>
              <a:srgbClr val="FFFFFF"/>
            </a:solidFill>
            <a:ln w="2286" cap="flat">
              <a:noFill/>
              <a:prstDash val="solid"/>
              <a:miter/>
            </a:ln>
          </p:spPr>
          <p:txBody>
            <a:bodyPr rtlCol="0" anchor="ctr"/>
            <a:lstStyle/>
            <a:p>
              <a:endParaRPr lang="en-US"/>
            </a:p>
          </p:txBody>
        </p:sp>
        <p:sp>
          <p:nvSpPr>
            <p:cNvPr id="76" name="Freeform 641">
              <a:extLst>
                <a:ext uri="{FF2B5EF4-FFF2-40B4-BE49-F238E27FC236}">
                  <a16:creationId xmlns:a16="http://schemas.microsoft.com/office/drawing/2014/main" id="{3F7D348A-07BE-472E-790A-FE78BF9751B1}"/>
                </a:ext>
              </a:extLst>
            </p:cNvPr>
            <p:cNvSpPr/>
            <p:nvPr/>
          </p:nvSpPr>
          <p:spPr>
            <a:xfrm>
              <a:off x="5214061" y="2291715"/>
              <a:ext cx="11658" cy="228"/>
            </a:xfrm>
            <a:custGeom>
              <a:avLst/>
              <a:gdLst>
                <a:gd name="connsiteX0" fmla="*/ 11659 w 11658"/>
                <a:gd name="connsiteY0" fmla="*/ 0 h 228"/>
                <a:gd name="connsiteX1" fmla="*/ 0 w 11658"/>
                <a:gd name="connsiteY1" fmla="*/ 229 h 228"/>
                <a:gd name="connsiteX2" fmla="*/ 11659 w 11658"/>
                <a:gd name="connsiteY2" fmla="*/ 0 h 228"/>
              </a:gdLst>
              <a:ahLst/>
              <a:cxnLst>
                <a:cxn ang="0">
                  <a:pos x="connsiteX0" y="connsiteY0"/>
                </a:cxn>
                <a:cxn ang="0">
                  <a:pos x="connsiteX1" y="connsiteY1"/>
                </a:cxn>
                <a:cxn ang="0">
                  <a:pos x="connsiteX2" y="connsiteY2"/>
                </a:cxn>
              </a:cxnLst>
              <a:rect l="l" t="t" r="r" b="b"/>
              <a:pathLst>
                <a:path w="11658" h="228">
                  <a:moveTo>
                    <a:pt x="11659" y="0"/>
                  </a:moveTo>
                  <a:cubicBezTo>
                    <a:pt x="7772" y="0"/>
                    <a:pt x="3886" y="0"/>
                    <a:pt x="0" y="229"/>
                  </a:cubicBezTo>
                  <a:cubicBezTo>
                    <a:pt x="4115" y="229"/>
                    <a:pt x="8001" y="0"/>
                    <a:pt x="11659" y="0"/>
                  </a:cubicBezTo>
                  <a:close/>
                </a:path>
              </a:pathLst>
            </a:custGeom>
            <a:solidFill>
              <a:srgbClr val="FFFFFF"/>
            </a:solidFill>
            <a:ln w="2286" cap="flat">
              <a:noFill/>
              <a:prstDash val="solid"/>
              <a:miter/>
            </a:ln>
          </p:spPr>
          <p:txBody>
            <a:bodyPr rtlCol="0" anchor="ctr"/>
            <a:lstStyle/>
            <a:p>
              <a:endParaRPr lang="en-US"/>
            </a:p>
          </p:txBody>
        </p:sp>
        <p:sp>
          <p:nvSpPr>
            <p:cNvPr id="77" name="Freeform 642">
              <a:extLst>
                <a:ext uri="{FF2B5EF4-FFF2-40B4-BE49-F238E27FC236}">
                  <a16:creationId xmlns:a16="http://schemas.microsoft.com/office/drawing/2014/main" id="{7374ECEF-B189-C8B8-F345-1F5ECDA3E72F}"/>
                </a:ext>
              </a:extLst>
            </p:cNvPr>
            <p:cNvSpPr/>
            <p:nvPr/>
          </p:nvSpPr>
          <p:spPr>
            <a:xfrm>
              <a:off x="5196001" y="2291943"/>
              <a:ext cx="12115" cy="228"/>
            </a:xfrm>
            <a:custGeom>
              <a:avLst/>
              <a:gdLst>
                <a:gd name="connsiteX0" fmla="*/ 12116 w 12115"/>
                <a:gd name="connsiteY0" fmla="*/ 0 h 228"/>
                <a:gd name="connsiteX1" fmla="*/ 0 w 12115"/>
                <a:gd name="connsiteY1" fmla="*/ 229 h 228"/>
                <a:gd name="connsiteX2" fmla="*/ 12116 w 12115"/>
                <a:gd name="connsiteY2" fmla="*/ 0 h 228"/>
              </a:gdLst>
              <a:ahLst/>
              <a:cxnLst>
                <a:cxn ang="0">
                  <a:pos x="connsiteX0" y="connsiteY0"/>
                </a:cxn>
                <a:cxn ang="0">
                  <a:pos x="connsiteX1" y="connsiteY1"/>
                </a:cxn>
                <a:cxn ang="0">
                  <a:pos x="connsiteX2" y="connsiteY2"/>
                </a:cxn>
              </a:cxnLst>
              <a:rect l="l" t="t" r="r" b="b"/>
              <a:pathLst>
                <a:path w="12115" h="228">
                  <a:moveTo>
                    <a:pt x="12116" y="0"/>
                  </a:moveTo>
                  <a:cubicBezTo>
                    <a:pt x="8230" y="0"/>
                    <a:pt x="4115" y="0"/>
                    <a:pt x="0" y="229"/>
                  </a:cubicBezTo>
                  <a:cubicBezTo>
                    <a:pt x="4115" y="229"/>
                    <a:pt x="8230" y="0"/>
                    <a:pt x="12116" y="0"/>
                  </a:cubicBezTo>
                  <a:close/>
                </a:path>
              </a:pathLst>
            </a:custGeom>
            <a:solidFill>
              <a:srgbClr val="FFFFFF"/>
            </a:solidFill>
            <a:ln w="2286" cap="flat">
              <a:noFill/>
              <a:prstDash val="solid"/>
              <a:miter/>
            </a:ln>
          </p:spPr>
          <p:txBody>
            <a:bodyPr rtlCol="0" anchor="ctr"/>
            <a:lstStyle/>
            <a:p>
              <a:endParaRPr lang="en-US"/>
            </a:p>
          </p:txBody>
        </p:sp>
        <p:sp>
          <p:nvSpPr>
            <p:cNvPr id="78" name="Freeform 643">
              <a:extLst>
                <a:ext uri="{FF2B5EF4-FFF2-40B4-BE49-F238E27FC236}">
                  <a16:creationId xmlns:a16="http://schemas.microsoft.com/office/drawing/2014/main" id="{AA887355-8722-169A-F251-96D55112650B}"/>
                </a:ext>
              </a:extLst>
            </p:cNvPr>
            <p:cNvSpPr/>
            <p:nvPr/>
          </p:nvSpPr>
          <p:spPr>
            <a:xfrm>
              <a:off x="5236921" y="2291486"/>
              <a:ext cx="10744" cy="228"/>
            </a:xfrm>
            <a:custGeom>
              <a:avLst/>
              <a:gdLst>
                <a:gd name="connsiteX0" fmla="*/ 10744 w 10744"/>
                <a:gd name="connsiteY0" fmla="*/ 0 h 228"/>
                <a:gd name="connsiteX1" fmla="*/ 0 w 10744"/>
                <a:gd name="connsiteY1" fmla="*/ 229 h 228"/>
                <a:gd name="connsiteX2" fmla="*/ 10744 w 10744"/>
                <a:gd name="connsiteY2" fmla="*/ 0 h 228"/>
              </a:gdLst>
              <a:ahLst/>
              <a:cxnLst>
                <a:cxn ang="0">
                  <a:pos x="connsiteX0" y="connsiteY0"/>
                </a:cxn>
                <a:cxn ang="0">
                  <a:pos x="connsiteX1" y="connsiteY1"/>
                </a:cxn>
                <a:cxn ang="0">
                  <a:pos x="connsiteX2" y="connsiteY2"/>
                </a:cxn>
              </a:cxnLst>
              <a:rect l="l" t="t" r="r" b="b"/>
              <a:pathLst>
                <a:path w="10744" h="228">
                  <a:moveTo>
                    <a:pt x="10744" y="0"/>
                  </a:moveTo>
                  <a:cubicBezTo>
                    <a:pt x="7315" y="0"/>
                    <a:pt x="3658" y="0"/>
                    <a:pt x="0" y="229"/>
                  </a:cubicBezTo>
                  <a:cubicBezTo>
                    <a:pt x="3658" y="0"/>
                    <a:pt x="7315" y="0"/>
                    <a:pt x="10744" y="0"/>
                  </a:cubicBezTo>
                  <a:close/>
                </a:path>
              </a:pathLst>
            </a:custGeom>
            <a:solidFill>
              <a:srgbClr val="FFFFFF"/>
            </a:solidFill>
            <a:ln w="2286" cap="flat">
              <a:noFill/>
              <a:prstDash val="solid"/>
              <a:miter/>
            </a:ln>
          </p:spPr>
          <p:txBody>
            <a:bodyPr rtlCol="0" anchor="ctr"/>
            <a:lstStyle/>
            <a:p>
              <a:endParaRPr lang="en-US"/>
            </a:p>
          </p:txBody>
        </p:sp>
        <p:sp>
          <p:nvSpPr>
            <p:cNvPr id="79" name="Freeform 644">
              <a:extLst>
                <a:ext uri="{FF2B5EF4-FFF2-40B4-BE49-F238E27FC236}">
                  <a16:creationId xmlns:a16="http://schemas.microsoft.com/office/drawing/2014/main" id="{BBECC9A9-F816-4982-BDF8-362B958EA749}"/>
                </a:ext>
              </a:extLst>
            </p:cNvPr>
            <p:cNvSpPr/>
            <p:nvPr/>
          </p:nvSpPr>
          <p:spPr>
            <a:xfrm>
              <a:off x="5277154" y="2290800"/>
              <a:ext cx="8686" cy="228"/>
            </a:xfrm>
            <a:custGeom>
              <a:avLst/>
              <a:gdLst>
                <a:gd name="connsiteX0" fmla="*/ 8687 w 8686"/>
                <a:gd name="connsiteY0" fmla="*/ 0 h 228"/>
                <a:gd name="connsiteX1" fmla="*/ 0 w 8686"/>
                <a:gd name="connsiteY1" fmla="*/ 229 h 228"/>
                <a:gd name="connsiteX2" fmla="*/ 8687 w 8686"/>
                <a:gd name="connsiteY2" fmla="*/ 0 h 228"/>
              </a:gdLst>
              <a:ahLst/>
              <a:cxnLst>
                <a:cxn ang="0">
                  <a:pos x="connsiteX0" y="connsiteY0"/>
                </a:cxn>
                <a:cxn ang="0">
                  <a:pos x="connsiteX1" y="connsiteY1"/>
                </a:cxn>
                <a:cxn ang="0">
                  <a:pos x="connsiteX2" y="connsiteY2"/>
                </a:cxn>
              </a:cxnLst>
              <a:rect l="l" t="t" r="r" b="b"/>
              <a:pathLst>
                <a:path w="8686" h="228">
                  <a:moveTo>
                    <a:pt x="8687" y="0"/>
                  </a:moveTo>
                  <a:cubicBezTo>
                    <a:pt x="5944" y="0"/>
                    <a:pt x="2972" y="229"/>
                    <a:pt x="0" y="229"/>
                  </a:cubicBezTo>
                  <a:cubicBezTo>
                    <a:pt x="2972" y="0"/>
                    <a:pt x="5944" y="0"/>
                    <a:pt x="8687" y="0"/>
                  </a:cubicBezTo>
                  <a:close/>
                </a:path>
              </a:pathLst>
            </a:custGeom>
            <a:solidFill>
              <a:srgbClr val="FFFFFF"/>
            </a:solidFill>
            <a:ln w="2286" cap="flat">
              <a:noFill/>
              <a:prstDash val="solid"/>
              <a:miter/>
            </a:ln>
          </p:spPr>
          <p:txBody>
            <a:bodyPr rtlCol="0" anchor="ctr"/>
            <a:lstStyle/>
            <a:p>
              <a:endParaRPr lang="en-US"/>
            </a:p>
          </p:txBody>
        </p:sp>
        <p:sp>
          <p:nvSpPr>
            <p:cNvPr id="80" name="Freeform 645">
              <a:extLst>
                <a:ext uri="{FF2B5EF4-FFF2-40B4-BE49-F238E27FC236}">
                  <a16:creationId xmlns:a16="http://schemas.microsoft.com/office/drawing/2014/main" id="{736143B0-B91B-CA3F-DE97-1857172FAACB}"/>
                </a:ext>
              </a:extLst>
            </p:cNvPr>
            <p:cNvSpPr/>
            <p:nvPr/>
          </p:nvSpPr>
          <p:spPr>
            <a:xfrm>
              <a:off x="5247665" y="2291257"/>
              <a:ext cx="10287" cy="228"/>
            </a:xfrm>
            <a:custGeom>
              <a:avLst/>
              <a:gdLst>
                <a:gd name="connsiteX0" fmla="*/ 10287 w 10287"/>
                <a:gd name="connsiteY0" fmla="*/ 0 h 228"/>
                <a:gd name="connsiteX1" fmla="*/ 0 w 10287"/>
                <a:gd name="connsiteY1" fmla="*/ 229 h 228"/>
                <a:gd name="connsiteX2" fmla="*/ 10287 w 10287"/>
                <a:gd name="connsiteY2" fmla="*/ 0 h 228"/>
              </a:gdLst>
              <a:ahLst/>
              <a:cxnLst>
                <a:cxn ang="0">
                  <a:pos x="connsiteX0" y="connsiteY0"/>
                </a:cxn>
                <a:cxn ang="0">
                  <a:pos x="connsiteX1" y="connsiteY1"/>
                </a:cxn>
                <a:cxn ang="0">
                  <a:pos x="connsiteX2" y="connsiteY2"/>
                </a:cxn>
              </a:cxnLst>
              <a:rect l="l" t="t" r="r" b="b"/>
              <a:pathLst>
                <a:path w="10287" h="228">
                  <a:moveTo>
                    <a:pt x="10287" y="0"/>
                  </a:moveTo>
                  <a:cubicBezTo>
                    <a:pt x="6858" y="0"/>
                    <a:pt x="3429" y="229"/>
                    <a:pt x="0" y="229"/>
                  </a:cubicBezTo>
                  <a:cubicBezTo>
                    <a:pt x="3429" y="229"/>
                    <a:pt x="6858" y="0"/>
                    <a:pt x="10287" y="0"/>
                  </a:cubicBezTo>
                  <a:close/>
                </a:path>
              </a:pathLst>
            </a:custGeom>
            <a:solidFill>
              <a:srgbClr val="FFFFFF"/>
            </a:solidFill>
            <a:ln w="2286" cap="flat">
              <a:noFill/>
              <a:prstDash val="solid"/>
              <a:miter/>
            </a:ln>
          </p:spPr>
          <p:txBody>
            <a:bodyPr rtlCol="0" anchor="ctr"/>
            <a:lstStyle/>
            <a:p>
              <a:endParaRPr lang="en-US"/>
            </a:p>
          </p:txBody>
        </p:sp>
        <p:sp>
          <p:nvSpPr>
            <p:cNvPr id="81" name="Freeform 646">
              <a:extLst>
                <a:ext uri="{FF2B5EF4-FFF2-40B4-BE49-F238E27FC236}">
                  <a16:creationId xmlns:a16="http://schemas.microsoft.com/office/drawing/2014/main" id="{534D3B12-15CB-7749-74C5-6DE2CEE190FC}"/>
                </a:ext>
              </a:extLst>
            </p:cNvPr>
            <p:cNvSpPr/>
            <p:nvPr/>
          </p:nvSpPr>
          <p:spPr>
            <a:xfrm>
              <a:off x="5123535" y="2292629"/>
              <a:ext cx="13716" cy="2286"/>
            </a:xfrm>
            <a:custGeom>
              <a:avLst/>
              <a:gdLst>
                <a:gd name="connsiteX0" fmla="*/ 13716 w 13716"/>
                <a:gd name="connsiteY0" fmla="*/ 0 h 2286"/>
                <a:gd name="connsiteX1" fmla="*/ 0 w 13716"/>
                <a:gd name="connsiteY1" fmla="*/ 0 h 2286"/>
                <a:gd name="connsiteX2" fmla="*/ 13716 w 13716"/>
                <a:gd name="connsiteY2" fmla="*/ 0 h 2286"/>
              </a:gdLst>
              <a:ahLst/>
              <a:cxnLst>
                <a:cxn ang="0">
                  <a:pos x="connsiteX0" y="connsiteY0"/>
                </a:cxn>
                <a:cxn ang="0">
                  <a:pos x="connsiteX1" y="connsiteY1"/>
                </a:cxn>
                <a:cxn ang="0">
                  <a:pos x="connsiteX2" y="connsiteY2"/>
                </a:cxn>
              </a:cxnLst>
              <a:rect l="l" t="t" r="r" b="b"/>
              <a:pathLst>
                <a:path w="13716" h="2286">
                  <a:moveTo>
                    <a:pt x="13716" y="0"/>
                  </a:moveTo>
                  <a:cubicBezTo>
                    <a:pt x="9144" y="0"/>
                    <a:pt x="4572" y="0"/>
                    <a:pt x="0" y="0"/>
                  </a:cubicBezTo>
                  <a:cubicBezTo>
                    <a:pt x="4572" y="0"/>
                    <a:pt x="9144" y="0"/>
                    <a:pt x="13716" y="0"/>
                  </a:cubicBezTo>
                  <a:close/>
                </a:path>
              </a:pathLst>
            </a:custGeom>
            <a:solidFill>
              <a:srgbClr val="FFFFFF"/>
            </a:solidFill>
            <a:ln w="2286" cap="flat">
              <a:noFill/>
              <a:prstDash val="solid"/>
              <a:miter/>
            </a:ln>
          </p:spPr>
          <p:txBody>
            <a:bodyPr rtlCol="0" anchor="ctr"/>
            <a:lstStyle/>
            <a:p>
              <a:endParaRPr lang="en-US"/>
            </a:p>
          </p:txBody>
        </p:sp>
        <p:sp>
          <p:nvSpPr>
            <p:cNvPr id="82" name="Freeform 647">
              <a:extLst>
                <a:ext uri="{FF2B5EF4-FFF2-40B4-BE49-F238E27FC236}">
                  <a16:creationId xmlns:a16="http://schemas.microsoft.com/office/drawing/2014/main" id="{7F82A8A0-9E0B-6D38-1B2F-CC05B19D4AAD}"/>
                </a:ext>
              </a:extLst>
            </p:cNvPr>
            <p:cNvSpPr/>
            <p:nvPr/>
          </p:nvSpPr>
          <p:spPr>
            <a:xfrm>
              <a:off x="4886477" y="2293315"/>
              <a:ext cx="29718" cy="2286"/>
            </a:xfrm>
            <a:custGeom>
              <a:avLst/>
              <a:gdLst>
                <a:gd name="connsiteX0" fmla="*/ 29718 w 29718"/>
                <a:gd name="connsiteY0" fmla="*/ 0 h 2286"/>
                <a:gd name="connsiteX1" fmla="*/ 0 w 29718"/>
                <a:gd name="connsiteY1" fmla="*/ 0 h 2286"/>
                <a:gd name="connsiteX2" fmla="*/ 29718 w 29718"/>
                <a:gd name="connsiteY2" fmla="*/ 0 h 2286"/>
              </a:gdLst>
              <a:ahLst/>
              <a:cxnLst>
                <a:cxn ang="0">
                  <a:pos x="connsiteX0" y="connsiteY0"/>
                </a:cxn>
                <a:cxn ang="0">
                  <a:pos x="connsiteX1" y="connsiteY1"/>
                </a:cxn>
                <a:cxn ang="0">
                  <a:pos x="connsiteX2" y="connsiteY2"/>
                </a:cxn>
              </a:cxnLst>
              <a:rect l="l" t="t" r="r" b="b"/>
              <a:pathLst>
                <a:path w="29718" h="2286">
                  <a:moveTo>
                    <a:pt x="29718" y="0"/>
                  </a:moveTo>
                  <a:cubicBezTo>
                    <a:pt x="19660" y="0"/>
                    <a:pt x="9830" y="0"/>
                    <a:pt x="0" y="0"/>
                  </a:cubicBezTo>
                  <a:cubicBezTo>
                    <a:pt x="9830" y="0"/>
                    <a:pt x="19660" y="0"/>
                    <a:pt x="29718" y="0"/>
                  </a:cubicBezTo>
                  <a:close/>
                </a:path>
              </a:pathLst>
            </a:custGeom>
            <a:solidFill>
              <a:srgbClr val="FFFFFF"/>
            </a:solidFill>
            <a:ln w="2286" cap="flat">
              <a:noFill/>
              <a:prstDash val="solid"/>
              <a:miter/>
            </a:ln>
          </p:spPr>
          <p:txBody>
            <a:bodyPr rtlCol="0" anchor="ctr"/>
            <a:lstStyle/>
            <a:p>
              <a:endParaRPr lang="en-US"/>
            </a:p>
          </p:txBody>
        </p:sp>
        <p:sp>
          <p:nvSpPr>
            <p:cNvPr id="83" name="Freeform 648">
              <a:extLst>
                <a:ext uri="{FF2B5EF4-FFF2-40B4-BE49-F238E27FC236}">
                  <a16:creationId xmlns:a16="http://schemas.microsoft.com/office/drawing/2014/main" id="{944B1CE8-8B6D-51CB-0E10-A5EAE88C24D9}"/>
                </a:ext>
              </a:extLst>
            </p:cNvPr>
            <p:cNvSpPr/>
            <p:nvPr/>
          </p:nvSpPr>
          <p:spPr>
            <a:xfrm>
              <a:off x="4864531" y="2293086"/>
              <a:ext cx="7315" cy="2286"/>
            </a:xfrm>
            <a:custGeom>
              <a:avLst/>
              <a:gdLst>
                <a:gd name="connsiteX0" fmla="*/ 7315 w 7315"/>
                <a:gd name="connsiteY0" fmla="*/ 0 h 2286"/>
                <a:gd name="connsiteX1" fmla="*/ 0 w 7315"/>
                <a:gd name="connsiteY1" fmla="*/ 0 h 2286"/>
                <a:gd name="connsiteX2" fmla="*/ 7315 w 7315"/>
                <a:gd name="connsiteY2" fmla="*/ 0 h 2286"/>
              </a:gdLst>
              <a:ahLst/>
              <a:cxnLst>
                <a:cxn ang="0">
                  <a:pos x="connsiteX0" y="connsiteY0"/>
                </a:cxn>
                <a:cxn ang="0">
                  <a:pos x="connsiteX1" y="connsiteY1"/>
                </a:cxn>
                <a:cxn ang="0">
                  <a:pos x="connsiteX2" y="connsiteY2"/>
                </a:cxn>
              </a:cxnLst>
              <a:rect l="l" t="t" r="r" b="b"/>
              <a:pathLst>
                <a:path w="7315" h="2286">
                  <a:moveTo>
                    <a:pt x="7315" y="0"/>
                  </a:moveTo>
                  <a:cubicBezTo>
                    <a:pt x="4801" y="0"/>
                    <a:pt x="2515" y="0"/>
                    <a:pt x="0" y="0"/>
                  </a:cubicBezTo>
                  <a:cubicBezTo>
                    <a:pt x="2515" y="0"/>
                    <a:pt x="5029" y="0"/>
                    <a:pt x="7315" y="0"/>
                  </a:cubicBezTo>
                  <a:close/>
                </a:path>
              </a:pathLst>
            </a:custGeom>
            <a:solidFill>
              <a:srgbClr val="FFFFFF"/>
            </a:solidFill>
            <a:ln w="2286" cap="flat">
              <a:noFill/>
              <a:prstDash val="solid"/>
              <a:miter/>
            </a:ln>
          </p:spPr>
          <p:txBody>
            <a:bodyPr rtlCol="0" anchor="ctr"/>
            <a:lstStyle/>
            <a:p>
              <a:endParaRPr lang="en-US"/>
            </a:p>
          </p:txBody>
        </p:sp>
        <p:sp>
          <p:nvSpPr>
            <p:cNvPr id="84" name="Freeform 649">
              <a:extLst>
                <a:ext uri="{FF2B5EF4-FFF2-40B4-BE49-F238E27FC236}">
                  <a16:creationId xmlns:a16="http://schemas.microsoft.com/office/drawing/2014/main" id="{BB95041E-266D-996C-AF42-70696BDE0490}"/>
                </a:ext>
              </a:extLst>
            </p:cNvPr>
            <p:cNvSpPr/>
            <p:nvPr/>
          </p:nvSpPr>
          <p:spPr>
            <a:xfrm>
              <a:off x="4931054" y="2293315"/>
              <a:ext cx="7543" cy="2286"/>
            </a:xfrm>
            <a:custGeom>
              <a:avLst/>
              <a:gdLst>
                <a:gd name="connsiteX0" fmla="*/ 7544 w 7543"/>
                <a:gd name="connsiteY0" fmla="*/ 0 h 2286"/>
                <a:gd name="connsiteX1" fmla="*/ 0 w 7543"/>
                <a:gd name="connsiteY1" fmla="*/ 0 h 2286"/>
                <a:gd name="connsiteX2" fmla="*/ 7544 w 7543"/>
                <a:gd name="connsiteY2" fmla="*/ 0 h 2286"/>
              </a:gdLst>
              <a:ahLst/>
              <a:cxnLst>
                <a:cxn ang="0">
                  <a:pos x="connsiteX0" y="connsiteY0"/>
                </a:cxn>
                <a:cxn ang="0">
                  <a:pos x="connsiteX1" y="connsiteY1"/>
                </a:cxn>
                <a:cxn ang="0">
                  <a:pos x="connsiteX2" y="connsiteY2"/>
                </a:cxn>
              </a:cxnLst>
              <a:rect l="l" t="t" r="r" b="b"/>
              <a:pathLst>
                <a:path w="7543" h="2286">
                  <a:moveTo>
                    <a:pt x="7544" y="0"/>
                  </a:moveTo>
                  <a:cubicBezTo>
                    <a:pt x="5029" y="0"/>
                    <a:pt x="2515" y="0"/>
                    <a:pt x="0" y="0"/>
                  </a:cubicBezTo>
                  <a:cubicBezTo>
                    <a:pt x="2515" y="0"/>
                    <a:pt x="5029" y="0"/>
                    <a:pt x="7544" y="0"/>
                  </a:cubicBezTo>
                  <a:close/>
                </a:path>
              </a:pathLst>
            </a:custGeom>
            <a:solidFill>
              <a:srgbClr val="FFFFFF"/>
            </a:solidFill>
            <a:ln w="2286" cap="flat">
              <a:noFill/>
              <a:prstDash val="solid"/>
              <a:miter/>
            </a:ln>
          </p:spPr>
          <p:txBody>
            <a:bodyPr rtlCol="0" anchor="ctr"/>
            <a:lstStyle/>
            <a:p>
              <a:endParaRPr lang="en-US"/>
            </a:p>
          </p:txBody>
        </p:sp>
        <p:sp>
          <p:nvSpPr>
            <p:cNvPr id="85" name="Freeform 650">
              <a:extLst>
                <a:ext uri="{FF2B5EF4-FFF2-40B4-BE49-F238E27FC236}">
                  <a16:creationId xmlns:a16="http://schemas.microsoft.com/office/drawing/2014/main" id="{9EF64C00-1CD1-24BB-5E1D-84562297B949}"/>
                </a:ext>
              </a:extLst>
            </p:cNvPr>
            <p:cNvSpPr/>
            <p:nvPr/>
          </p:nvSpPr>
          <p:spPr>
            <a:xfrm>
              <a:off x="5285841" y="2290572"/>
              <a:ext cx="8229" cy="228"/>
            </a:xfrm>
            <a:custGeom>
              <a:avLst/>
              <a:gdLst>
                <a:gd name="connsiteX0" fmla="*/ 8230 w 8229"/>
                <a:gd name="connsiteY0" fmla="*/ 0 h 228"/>
                <a:gd name="connsiteX1" fmla="*/ 0 w 8229"/>
                <a:gd name="connsiteY1" fmla="*/ 229 h 228"/>
                <a:gd name="connsiteX2" fmla="*/ 8230 w 8229"/>
                <a:gd name="connsiteY2" fmla="*/ 0 h 228"/>
              </a:gdLst>
              <a:ahLst/>
              <a:cxnLst>
                <a:cxn ang="0">
                  <a:pos x="connsiteX0" y="connsiteY0"/>
                </a:cxn>
                <a:cxn ang="0">
                  <a:pos x="connsiteX1" y="connsiteY1"/>
                </a:cxn>
                <a:cxn ang="0">
                  <a:pos x="connsiteX2" y="connsiteY2"/>
                </a:cxn>
              </a:cxnLst>
              <a:rect l="l" t="t" r="r" b="b"/>
              <a:pathLst>
                <a:path w="8229" h="228">
                  <a:moveTo>
                    <a:pt x="8230" y="0"/>
                  </a:moveTo>
                  <a:cubicBezTo>
                    <a:pt x="5486" y="0"/>
                    <a:pt x="2743" y="229"/>
                    <a:pt x="0" y="229"/>
                  </a:cubicBezTo>
                  <a:cubicBezTo>
                    <a:pt x="2972" y="0"/>
                    <a:pt x="5715" y="0"/>
                    <a:pt x="8230" y="0"/>
                  </a:cubicBezTo>
                  <a:close/>
                </a:path>
              </a:pathLst>
            </a:custGeom>
            <a:solidFill>
              <a:srgbClr val="FFFFFF"/>
            </a:solidFill>
            <a:ln w="2286" cap="flat">
              <a:noFill/>
              <a:prstDash val="solid"/>
              <a:miter/>
            </a:ln>
          </p:spPr>
          <p:txBody>
            <a:bodyPr rtlCol="0" anchor="ctr"/>
            <a:lstStyle/>
            <a:p>
              <a:endParaRPr lang="en-US"/>
            </a:p>
          </p:txBody>
        </p:sp>
        <p:sp>
          <p:nvSpPr>
            <p:cNvPr id="86" name="Freeform 651">
              <a:extLst>
                <a:ext uri="{FF2B5EF4-FFF2-40B4-BE49-F238E27FC236}">
                  <a16:creationId xmlns:a16="http://schemas.microsoft.com/office/drawing/2014/main" id="{C37F3434-FAD4-3237-0163-D3D0FD029E90}"/>
                </a:ext>
              </a:extLst>
            </p:cNvPr>
            <p:cNvSpPr/>
            <p:nvPr/>
          </p:nvSpPr>
          <p:spPr>
            <a:xfrm>
              <a:off x="5294071" y="2289886"/>
              <a:ext cx="21259" cy="685"/>
            </a:xfrm>
            <a:custGeom>
              <a:avLst/>
              <a:gdLst>
                <a:gd name="connsiteX0" fmla="*/ 21260 w 21259"/>
                <a:gd name="connsiteY0" fmla="*/ 0 h 685"/>
                <a:gd name="connsiteX1" fmla="*/ 0 w 21259"/>
                <a:gd name="connsiteY1" fmla="*/ 686 h 685"/>
                <a:gd name="connsiteX2" fmla="*/ 21260 w 21259"/>
                <a:gd name="connsiteY2" fmla="*/ 0 h 685"/>
              </a:gdLst>
              <a:ahLst/>
              <a:cxnLst>
                <a:cxn ang="0">
                  <a:pos x="connsiteX0" y="connsiteY0"/>
                </a:cxn>
                <a:cxn ang="0">
                  <a:pos x="connsiteX1" y="connsiteY1"/>
                </a:cxn>
                <a:cxn ang="0">
                  <a:pos x="connsiteX2" y="connsiteY2"/>
                </a:cxn>
              </a:cxnLst>
              <a:rect l="l" t="t" r="r" b="b"/>
              <a:pathLst>
                <a:path w="21259" h="685">
                  <a:moveTo>
                    <a:pt x="21260" y="0"/>
                  </a:moveTo>
                  <a:cubicBezTo>
                    <a:pt x="15088" y="229"/>
                    <a:pt x="8001" y="457"/>
                    <a:pt x="0" y="686"/>
                  </a:cubicBezTo>
                  <a:cubicBezTo>
                    <a:pt x="8001" y="457"/>
                    <a:pt x="15088" y="229"/>
                    <a:pt x="21260" y="0"/>
                  </a:cubicBezTo>
                  <a:close/>
                </a:path>
              </a:pathLst>
            </a:custGeom>
            <a:solidFill>
              <a:srgbClr val="FFFFFF"/>
            </a:solidFill>
            <a:ln w="2286" cap="flat">
              <a:noFill/>
              <a:prstDash val="solid"/>
              <a:miter/>
            </a:ln>
          </p:spPr>
          <p:txBody>
            <a:bodyPr rtlCol="0" anchor="ctr"/>
            <a:lstStyle/>
            <a:p>
              <a:endParaRPr lang="en-US"/>
            </a:p>
          </p:txBody>
        </p:sp>
        <p:sp>
          <p:nvSpPr>
            <p:cNvPr id="87" name="Freeform 652">
              <a:extLst>
                <a:ext uri="{FF2B5EF4-FFF2-40B4-BE49-F238E27FC236}">
                  <a16:creationId xmlns:a16="http://schemas.microsoft.com/office/drawing/2014/main" id="{7F8FFA5B-35D9-1524-356B-67E23006C67B}"/>
                </a:ext>
              </a:extLst>
            </p:cNvPr>
            <p:cNvSpPr/>
            <p:nvPr/>
          </p:nvSpPr>
          <p:spPr>
            <a:xfrm>
              <a:off x="5354193" y="2287828"/>
              <a:ext cx="3200" cy="228"/>
            </a:xfrm>
            <a:custGeom>
              <a:avLst/>
              <a:gdLst>
                <a:gd name="connsiteX0" fmla="*/ 3200 w 3200"/>
                <a:gd name="connsiteY0" fmla="*/ 0 h 228"/>
                <a:gd name="connsiteX1" fmla="*/ 0 w 3200"/>
                <a:gd name="connsiteY1" fmla="*/ 229 h 228"/>
                <a:gd name="connsiteX2" fmla="*/ 3200 w 3200"/>
                <a:gd name="connsiteY2" fmla="*/ 0 h 228"/>
              </a:gdLst>
              <a:ahLst/>
              <a:cxnLst>
                <a:cxn ang="0">
                  <a:pos x="connsiteX0" y="connsiteY0"/>
                </a:cxn>
                <a:cxn ang="0">
                  <a:pos x="connsiteX1" y="connsiteY1"/>
                </a:cxn>
                <a:cxn ang="0">
                  <a:pos x="connsiteX2" y="connsiteY2"/>
                </a:cxn>
              </a:cxnLst>
              <a:rect l="l" t="t" r="r" b="b"/>
              <a:pathLst>
                <a:path w="3200" h="228">
                  <a:moveTo>
                    <a:pt x="3200" y="0"/>
                  </a:moveTo>
                  <a:cubicBezTo>
                    <a:pt x="2057" y="0"/>
                    <a:pt x="914" y="0"/>
                    <a:pt x="0" y="229"/>
                  </a:cubicBezTo>
                  <a:cubicBezTo>
                    <a:pt x="1143" y="0"/>
                    <a:pt x="2057" y="0"/>
                    <a:pt x="3200" y="0"/>
                  </a:cubicBezTo>
                  <a:close/>
                </a:path>
              </a:pathLst>
            </a:custGeom>
            <a:solidFill>
              <a:srgbClr val="FFFFFF"/>
            </a:solidFill>
            <a:ln w="2286" cap="flat">
              <a:noFill/>
              <a:prstDash val="solid"/>
              <a:miter/>
            </a:ln>
          </p:spPr>
          <p:txBody>
            <a:bodyPr rtlCol="0" anchor="ctr"/>
            <a:lstStyle/>
            <a:p>
              <a:endParaRPr lang="en-US"/>
            </a:p>
          </p:txBody>
        </p:sp>
        <p:sp>
          <p:nvSpPr>
            <p:cNvPr id="88" name="Freeform 653">
              <a:extLst>
                <a:ext uri="{FF2B5EF4-FFF2-40B4-BE49-F238E27FC236}">
                  <a16:creationId xmlns:a16="http://schemas.microsoft.com/office/drawing/2014/main" id="{073ED7BA-E5C7-F15E-BBA3-34453E66F0AD}"/>
                </a:ext>
              </a:extLst>
            </p:cNvPr>
            <p:cNvSpPr/>
            <p:nvPr/>
          </p:nvSpPr>
          <p:spPr>
            <a:xfrm>
              <a:off x="5370652" y="2287143"/>
              <a:ext cx="7315" cy="228"/>
            </a:xfrm>
            <a:custGeom>
              <a:avLst/>
              <a:gdLst>
                <a:gd name="connsiteX0" fmla="*/ 7315 w 7315"/>
                <a:gd name="connsiteY0" fmla="*/ 0 h 228"/>
                <a:gd name="connsiteX1" fmla="*/ 0 w 7315"/>
                <a:gd name="connsiteY1" fmla="*/ 229 h 228"/>
                <a:gd name="connsiteX2" fmla="*/ 7315 w 7315"/>
                <a:gd name="connsiteY2" fmla="*/ 0 h 228"/>
              </a:gdLst>
              <a:ahLst/>
              <a:cxnLst>
                <a:cxn ang="0">
                  <a:pos x="connsiteX0" y="connsiteY0"/>
                </a:cxn>
                <a:cxn ang="0">
                  <a:pos x="connsiteX1" y="connsiteY1"/>
                </a:cxn>
                <a:cxn ang="0">
                  <a:pos x="connsiteX2" y="connsiteY2"/>
                </a:cxn>
              </a:cxnLst>
              <a:rect l="l" t="t" r="r" b="b"/>
              <a:pathLst>
                <a:path w="7315" h="228">
                  <a:moveTo>
                    <a:pt x="7315" y="0"/>
                  </a:moveTo>
                  <a:cubicBezTo>
                    <a:pt x="4801" y="0"/>
                    <a:pt x="2286" y="229"/>
                    <a:pt x="0" y="229"/>
                  </a:cubicBezTo>
                  <a:cubicBezTo>
                    <a:pt x="2515" y="0"/>
                    <a:pt x="4801" y="0"/>
                    <a:pt x="7315" y="0"/>
                  </a:cubicBezTo>
                  <a:close/>
                </a:path>
              </a:pathLst>
            </a:custGeom>
            <a:solidFill>
              <a:srgbClr val="FFFFFF"/>
            </a:solidFill>
            <a:ln w="2286" cap="flat">
              <a:noFill/>
              <a:prstDash val="solid"/>
              <a:miter/>
            </a:ln>
          </p:spPr>
          <p:txBody>
            <a:bodyPr rtlCol="0" anchor="ctr"/>
            <a:lstStyle/>
            <a:p>
              <a:endParaRPr lang="en-US"/>
            </a:p>
          </p:txBody>
        </p:sp>
        <p:sp>
          <p:nvSpPr>
            <p:cNvPr id="89" name="Freeform 654">
              <a:extLst>
                <a:ext uri="{FF2B5EF4-FFF2-40B4-BE49-F238E27FC236}">
                  <a16:creationId xmlns:a16="http://schemas.microsoft.com/office/drawing/2014/main" id="{159D6B1E-35E3-2F8B-D147-92FE51BEEA6E}"/>
                </a:ext>
              </a:extLst>
            </p:cNvPr>
            <p:cNvSpPr/>
            <p:nvPr/>
          </p:nvSpPr>
          <p:spPr>
            <a:xfrm>
              <a:off x="5377967" y="2286914"/>
              <a:ext cx="3886" cy="101"/>
            </a:xfrm>
            <a:custGeom>
              <a:avLst/>
              <a:gdLst>
                <a:gd name="connsiteX0" fmla="*/ 3886 w 3886"/>
                <a:gd name="connsiteY0" fmla="*/ 0 h 101"/>
                <a:gd name="connsiteX1" fmla="*/ 0 w 3886"/>
                <a:gd name="connsiteY1" fmla="*/ 0 h 101"/>
                <a:gd name="connsiteX2" fmla="*/ 3886 w 3886"/>
                <a:gd name="connsiteY2" fmla="*/ 0 h 101"/>
              </a:gdLst>
              <a:ahLst/>
              <a:cxnLst>
                <a:cxn ang="0">
                  <a:pos x="connsiteX0" y="connsiteY0"/>
                </a:cxn>
                <a:cxn ang="0">
                  <a:pos x="connsiteX1" y="connsiteY1"/>
                </a:cxn>
                <a:cxn ang="0">
                  <a:pos x="connsiteX2" y="connsiteY2"/>
                </a:cxn>
              </a:cxnLst>
              <a:rect l="l" t="t" r="r" b="b"/>
              <a:pathLst>
                <a:path w="3886" h="101">
                  <a:moveTo>
                    <a:pt x="3886" y="0"/>
                  </a:moveTo>
                  <a:cubicBezTo>
                    <a:pt x="2515" y="0"/>
                    <a:pt x="1372" y="0"/>
                    <a:pt x="0" y="0"/>
                  </a:cubicBezTo>
                  <a:cubicBezTo>
                    <a:pt x="1372" y="229"/>
                    <a:pt x="2515" y="0"/>
                    <a:pt x="3886" y="0"/>
                  </a:cubicBezTo>
                  <a:close/>
                </a:path>
              </a:pathLst>
            </a:custGeom>
            <a:solidFill>
              <a:srgbClr val="FFFFFF"/>
            </a:solidFill>
            <a:ln w="2286" cap="flat">
              <a:noFill/>
              <a:prstDash val="solid"/>
              <a:miter/>
            </a:ln>
          </p:spPr>
          <p:txBody>
            <a:bodyPr rtlCol="0" anchor="ctr"/>
            <a:lstStyle/>
            <a:p>
              <a:endParaRPr lang="en-US"/>
            </a:p>
          </p:txBody>
        </p:sp>
        <p:sp>
          <p:nvSpPr>
            <p:cNvPr id="90" name="Freeform 655">
              <a:extLst>
                <a:ext uri="{FF2B5EF4-FFF2-40B4-BE49-F238E27FC236}">
                  <a16:creationId xmlns:a16="http://schemas.microsoft.com/office/drawing/2014/main" id="{8CC18F1A-3D97-3C55-A477-09EBD605302D}"/>
                </a:ext>
              </a:extLst>
            </p:cNvPr>
            <p:cNvSpPr/>
            <p:nvPr/>
          </p:nvSpPr>
          <p:spPr>
            <a:xfrm>
              <a:off x="5357393" y="2287600"/>
              <a:ext cx="6629" cy="228"/>
            </a:xfrm>
            <a:custGeom>
              <a:avLst/>
              <a:gdLst>
                <a:gd name="connsiteX0" fmla="*/ 6629 w 6629"/>
                <a:gd name="connsiteY0" fmla="*/ 0 h 228"/>
                <a:gd name="connsiteX1" fmla="*/ 0 w 6629"/>
                <a:gd name="connsiteY1" fmla="*/ 229 h 228"/>
                <a:gd name="connsiteX2" fmla="*/ 6629 w 6629"/>
                <a:gd name="connsiteY2" fmla="*/ 0 h 228"/>
              </a:gdLst>
              <a:ahLst/>
              <a:cxnLst>
                <a:cxn ang="0">
                  <a:pos x="connsiteX0" y="connsiteY0"/>
                </a:cxn>
                <a:cxn ang="0">
                  <a:pos x="connsiteX1" y="connsiteY1"/>
                </a:cxn>
                <a:cxn ang="0">
                  <a:pos x="connsiteX2" y="connsiteY2"/>
                </a:cxn>
              </a:cxnLst>
              <a:rect l="l" t="t" r="r" b="b"/>
              <a:pathLst>
                <a:path w="6629" h="228">
                  <a:moveTo>
                    <a:pt x="6629" y="0"/>
                  </a:moveTo>
                  <a:cubicBezTo>
                    <a:pt x="4343" y="0"/>
                    <a:pt x="2057" y="229"/>
                    <a:pt x="0" y="229"/>
                  </a:cubicBezTo>
                  <a:cubicBezTo>
                    <a:pt x="2057" y="0"/>
                    <a:pt x="4343" y="0"/>
                    <a:pt x="6629" y="0"/>
                  </a:cubicBezTo>
                  <a:close/>
                </a:path>
              </a:pathLst>
            </a:custGeom>
            <a:solidFill>
              <a:srgbClr val="FFFFFF"/>
            </a:solidFill>
            <a:ln w="2286" cap="flat">
              <a:noFill/>
              <a:prstDash val="solid"/>
              <a:miter/>
            </a:ln>
          </p:spPr>
          <p:txBody>
            <a:bodyPr rtlCol="0" anchor="ctr"/>
            <a:lstStyle/>
            <a:p>
              <a:endParaRPr lang="en-US"/>
            </a:p>
          </p:txBody>
        </p:sp>
        <p:sp>
          <p:nvSpPr>
            <p:cNvPr id="91" name="Freeform 656">
              <a:extLst>
                <a:ext uri="{FF2B5EF4-FFF2-40B4-BE49-F238E27FC236}">
                  <a16:creationId xmlns:a16="http://schemas.microsoft.com/office/drawing/2014/main" id="{7F9D812E-7940-4BC6-3816-99874EF2DF37}"/>
                </a:ext>
              </a:extLst>
            </p:cNvPr>
            <p:cNvSpPr/>
            <p:nvPr/>
          </p:nvSpPr>
          <p:spPr>
            <a:xfrm>
              <a:off x="5150260" y="665679"/>
              <a:ext cx="192868" cy="191352"/>
            </a:xfrm>
            <a:custGeom>
              <a:avLst/>
              <a:gdLst>
                <a:gd name="connsiteX0" fmla="*/ 96947 w 192868"/>
                <a:gd name="connsiteY0" fmla="*/ 191341 h 191352"/>
                <a:gd name="connsiteX1" fmla="*/ 192502 w 192868"/>
                <a:gd name="connsiteY1" fmla="*/ 93043 h 191352"/>
                <a:gd name="connsiteX2" fmla="*/ 100376 w 192868"/>
                <a:gd name="connsiteY2" fmla="*/ 3 h 191352"/>
                <a:gd name="connsiteX3" fmla="*/ 21 w 192868"/>
                <a:gd name="connsiteY3" fmla="*/ 90300 h 191352"/>
                <a:gd name="connsiteX4" fmla="*/ 96947 w 192868"/>
                <a:gd name="connsiteY4" fmla="*/ 191341 h 191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68" h="191352">
                  <a:moveTo>
                    <a:pt x="96947" y="191341"/>
                  </a:moveTo>
                  <a:cubicBezTo>
                    <a:pt x="159355" y="190427"/>
                    <a:pt x="187930" y="169853"/>
                    <a:pt x="192502" y="93043"/>
                  </a:cubicBezTo>
                  <a:cubicBezTo>
                    <a:pt x="197303" y="46638"/>
                    <a:pt x="154326" y="-454"/>
                    <a:pt x="100376" y="3"/>
                  </a:cubicBezTo>
                  <a:cubicBezTo>
                    <a:pt x="49170" y="460"/>
                    <a:pt x="935" y="34979"/>
                    <a:pt x="21" y="90300"/>
                  </a:cubicBezTo>
                  <a:cubicBezTo>
                    <a:pt x="-1122" y="162081"/>
                    <a:pt x="44369" y="192027"/>
                    <a:pt x="96947" y="191341"/>
                  </a:cubicBezTo>
                  <a:close/>
                </a:path>
              </a:pathLst>
            </a:custGeom>
            <a:solidFill>
              <a:srgbClr val="FFFFFF"/>
            </a:solidFill>
            <a:ln w="2286" cap="flat">
              <a:noFill/>
              <a:prstDash val="solid"/>
              <a:miter/>
            </a:ln>
          </p:spPr>
          <p:txBody>
            <a:bodyPr rtlCol="0" anchor="ctr"/>
            <a:lstStyle/>
            <a:p>
              <a:endParaRPr lang="en-US"/>
            </a:p>
          </p:txBody>
        </p:sp>
        <p:sp>
          <p:nvSpPr>
            <p:cNvPr id="92" name="Freeform 657">
              <a:extLst>
                <a:ext uri="{FF2B5EF4-FFF2-40B4-BE49-F238E27FC236}">
                  <a16:creationId xmlns:a16="http://schemas.microsoft.com/office/drawing/2014/main" id="{0A832579-88A4-8FC5-548D-36E0B3292901}"/>
                </a:ext>
              </a:extLst>
            </p:cNvPr>
            <p:cNvSpPr/>
            <p:nvPr/>
          </p:nvSpPr>
          <p:spPr>
            <a:xfrm>
              <a:off x="4992939" y="559282"/>
              <a:ext cx="439333" cy="903414"/>
            </a:xfrm>
            <a:custGeom>
              <a:avLst/>
              <a:gdLst>
                <a:gd name="connsiteX0" fmla="*/ 94020 w 439333"/>
                <a:gd name="connsiteY0" fmla="*/ 894842 h 903414"/>
                <a:gd name="connsiteX1" fmla="*/ 164886 w 439333"/>
                <a:gd name="connsiteY1" fmla="*/ 877697 h 903414"/>
                <a:gd name="connsiteX2" fmla="*/ 171973 w 439333"/>
                <a:gd name="connsiteY2" fmla="*/ 842264 h 903414"/>
                <a:gd name="connsiteX3" fmla="*/ 199405 w 439333"/>
                <a:gd name="connsiteY3" fmla="*/ 635381 h 903414"/>
                <a:gd name="connsiteX4" fmla="*/ 225008 w 439333"/>
                <a:gd name="connsiteY4" fmla="*/ 591719 h 903414"/>
                <a:gd name="connsiteX5" fmla="*/ 272786 w 439333"/>
                <a:gd name="connsiteY5" fmla="*/ 612978 h 903414"/>
                <a:gd name="connsiteX6" fmla="*/ 319420 w 439333"/>
                <a:gd name="connsiteY6" fmla="*/ 872897 h 903414"/>
                <a:gd name="connsiteX7" fmla="*/ 365597 w 439333"/>
                <a:gd name="connsiteY7" fmla="*/ 900329 h 903414"/>
                <a:gd name="connsiteX8" fmla="*/ 401259 w 439333"/>
                <a:gd name="connsiteY8" fmla="*/ 865124 h 903414"/>
                <a:gd name="connsiteX9" fmla="*/ 380685 w 439333"/>
                <a:gd name="connsiteY9" fmla="*/ 632867 h 903414"/>
                <a:gd name="connsiteX10" fmla="*/ 364911 w 439333"/>
                <a:gd name="connsiteY10" fmla="*/ 491820 h 903414"/>
                <a:gd name="connsiteX11" fmla="*/ 385943 w 439333"/>
                <a:gd name="connsiteY11" fmla="*/ 287452 h 903414"/>
                <a:gd name="connsiteX12" fmla="*/ 430062 w 439333"/>
                <a:gd name="connsiteY12" fmla="*/ 106172 h 903414"/>
                <a:gd name="connsiteX13" fmla="*/ 439206 w 439333"/>
                <a:gd name="connsiteY13" fmla="*/ 37364 h 903414"/>
                <a:gd name="connsiteX14" fmla="*/ 412460 w 439333"/>
                <a:gd name="connsiteY14" fmla="*/ 330 h 903414"/>
                <a:gd name="connsiteX15" fmla="*/ 379770 w 439333"/>
                <a:gd name="connsiteY15" fmla="*/ 28448 h 903414"/>
                <a:gd name="connsiteX16" fmla="*/ 379085 w 439333"/>
                <a:gd name="connsiteY16" fmla="*/ 31191 h 903414"/>
                <a:gd name="connsiteX17" fmla="*/ 354167 w 439333"/>
                <a:gd name="connsiteY17" fmla="*/ 119660 h 903414"/>
                <a:gd name="connsiteX18" fmla="*/ 356682 w 439333"/>
                <a:gd name="connsiteY18" fmla="*/ 140919 h 903414"/>
                <a:gd name="connsiteX19" fmla="*/ 367883 w 439333"/>
                <a:gd name="connsiteY19" fmla="*/ 208356 h 903414"/>
                <a:gd name="connsiteX20" fmla="*/ 331993 w 439333"/>
                <a:gd name="connsiteY20" fmla="*/ 292710 h 903414"/>
                <a:gd name="connsiteX21" fmla="*/ 214493 w 439333"/>
                <a:gd name="connsiteY21" fmla="*/ 309169 h 903414"/>
                <a:gd name="connsiteX22" fmla="*/ 139055 w 439333"/>
                <a:gd name="connsiteY22" fmla="*/ 215672 h 903414"/>
                <a:gd name="connsiteX23" fmla="*/ 124196 w 439333"/>
                <a:gd name="connsiteY23" fmla="*/ 165380 h 903414"/>
                <a:gd name="connsiteX24" fmla="*/ 71389 w 439333"/>
                <a:gd name="connsiteY24" fmla="*/ 64567 h 903414"/>
                <a:gd name="connsiteX25" fmla="*/ 44414 w 439333"/>
                <a:gd name="connsiteY25" fmla="*/ 25705 h 903414"/>
                <a:gd name="connsiteX26" fmla="*/ 33670 w 439333"/>
                <a:gd name="connsiteY26" fmla="*/ 17933 h 903414"/>
                <a:gd name="connsiteX27" fmla="*/ 294 w 439333"/>
                <a:gd name="connsiteY27" fmla="*/ 55194 h 903414"/>
                <a:gd name="connsiteX28" fmla="*/ 8524 w 439333"/>
                <a:gd name="connsiteY28" fmla="*/ 78740 h 903414"/>
                <a:gd name="connsiteX29" fmla="*/ 108651 w 439333"/>
                <a:gd name="connsiteY29" fmla="*/ 329286 h 903414"/>
                <a:gd name="connsiteX30" fmla="*/ 126024 w 439333"/>
                <a:gd name="connsiteY30" fmla="*/ 441300 h 903414"/>
                <a:gd name="connsiteX31" fmla="*/ 115737 w 439333"/>
                <a:gd name="connsiteY31" fmla="*/ 580289 h 903414"/>
                <a:gd name="connsiteX32" fmla="*/ 107736 w 439333"/>
                <a:gd name="connsiteY32" fmla="*/ 668985 h 903414"/>
                <a:gd name="connsiteX33" fmla="*/ 87162 w 439333"/>
                <a:gd name="connsiteY33" fmla="*/ 851637 h 903414"/>
                <a:gd name="connsiteX34" fmla="*/ 94020 w 439333"/>
                <a:gd name="connsiteY34" fmla="*/ 894842 h 90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333" h="903414">
                  <a:moveTo>
                    <a:pt x="94020" y="894842"/>
                  </a:moveTo>
                  <a:cubicBezTo>
                    <a:pt x="113223" y="911759"/>
                    <a:pt x="157114" y="902386"/>
                    <a:pt x="164886" y="877697"/>
                  </a:cubicBezTo>
                  <a:cubicBezTo>
                    <a:pt x="168544" y="866267"/>
                    <a:pt x="170601" y="854151"/>
                    <a:pt x="171973" y="842264"/>
                  </a:cubicBezTo>
                  <a:cubicBezTo>
                    <a:pt x="180431" y="773227"/>
                    <a:pt x="186832" y="703961"/>
                    <a:pt x="199405" y="635381"/>
                  </a:cubicBezTo>
                  <a:cubicBezTo>
                    <a:pt x="203520" y="612750"/>
                    <a:pt x="207635" y="600634"/>
                    <a:pt x="225008" y="591719"/>
                  </a:cubicBezTo>
                  <a:cubicBezTo>
                    <a:pt x="244896" y="581660"/>
                    <a:pt x="266613" y="591033"/>
                    <a:pt x="272786" y="612978"/>
                  </a:cubicBezTo>
                  <a:cubicBezTo>
                    <a:pt x="277815" y="630809"/>
                    <a:pt x="304790" y="805002"/>
                    <a:pt x="319420" y="872897"/>
                  </a:cubicBezTo>
                  <a:cubicBezTo>
                    <a:pt x="324449" y="897128"/>
                    <a:pt x="341823" y="905815"/>
                    <a:pt x="365597" y="900329"/>
                  </a:cubicBezTo>
                  <a:cubicBezTo>
                    <a:pt x="389600" y="894842"/>
                    <a:pt x="399201" y="889813"/>
                    <a:pt x="401259" y="865124"/>
                  </a:cubicBezTo>
                  <a:cubicBezTo>
                    <a:pt x="401945" y="856895"/>
                    <a:pt x="388000" y="698246"/>
                    <a:pt x="380685" y="632867"/>
                  </a:cubicBezTo>
                  <a:cubicBezTo>
                    <a:pt x="375427" y="585775"/>
                    <a:pt x="366512" y="539369"/>
                    <a:pt x="364911" y="491820"/>
                  </a:cubicBezTo>
                  <a:cubicBezTo>
                    <a:pt x="362625" y="422555"/>
                    <a:pt x="374055" y="355118"/>
                    <a:pt x="385943" y="287452"/>
                  </a:cubicBezTo>
                  <a:cubicBezTo>
                    <a:pt x="396687" y="226187"/>
                    <a:pt x="414289" y="166523"/>
                    <a:pt x="430062" y="106172"/>
                  </a:cubicBezTo>
                  <a:cubicBezTo>
                    <a:pt x="436006" y="83541"/>
                    <a:pt x="440121" y="60909"/>
                    <a:pt x="439206" y="37364"/>
                  </a:cubicBezTo>
                  <a:cubicBezTo>
                    <a:pt x="438292" y="15647"/>
                    <a:pt x="428691" y="2845"/>
                    <a:pt x="412460" y="330"/>
                  </a:cubicBezTo>
                  <a:cubicBezTo>
                    <a:pt x="398058" y="-1956"/>
                    <a:pt x="386857" y="7646"/>
                    <a:pt x="379770" y="28448"/>
                  </a:cubicBezTo>
                  <a:cubicBezTo>
                    <a:pt x="379542" y="29363"/>
                    <a:pt x="379313" y="30277"/>
                    <a:pt x="379085" y="31191"/>
                  </a:cubicBezTo>
                  <a:cubicBezTo>
                    <a:pt x="370855" y="60681"/>
                    <a:pt x="362854" y="90170"/>
                    <a:pt x="354167" y="119660"/>
                  </a:cubicBezTo>
                  <a:cubicBezTo>
                    <a:pt x="351881" y="127432"/>
                    <a:pt x="352796" y="134061"/>
                    <a:pt x="356682" y="140919"/>
                  </a:cubicBezTo>
                  <a:cubicBezTo>
                    <a:pt x="368798" y="161951"/>
                    <a:pt x="370855" y="185039"/>
                    <a:pt x="367883" y="208356"/>
                  </a:cubicBezTo>
                  <a:cubicBezTo>
                    <a:pt x="364226" y="239217"/>
                    <a:pt x="353253" y="274650"/>
                    <a:pt x="331993" y="292710"/>
                  </a:cubicBezTo>
                  <a:cubicBezTo>
                    <a:pt x="298160" y="317856"/>
                    <a:pt x="257927" y="324942"/>
                    <a:pt x="214493" y="309169"/>
                  </a:cubicBezTo>
                  <a:cubicBezTo>
                    <a:pt x="168544" y="292481"/>
                    <a:pt x="144541" y="263220"/>
                    <a:pt x="139055" y="215672"/>
                  </a:cubicBezTo>
                  <a:cubicBezTo>
                    <a:pt x="136997" y="197612"/>
                    <a:pt x="130596" y="181610"/>
                    <a:pt x="124196" y="165380"/>
                  </a:cubicBezTo>
                  <a:cubicBezTo>
                    <a:pt x="110480" y="129718"/>
                    <a:pt x="89906" y="97714"/>
                    <a:pt x="71389" y="64567"/>
                  </a:cubicBezTo>
                  <a:cubicBezTo>
                    <a:pt x="63845" y="50851"/>
                    <a:pt x="53558" y="38507"/>
                    <a:pt x="44414" y="25705"/>
                  </a:cubicBezTo>
                  <a:cubicBezTo>
                    <a:pt x="41671" y="21819"/>
                    <a:pt x="38928" y="18161"/>
                    <a:pt x="33670" y="17933"/>
                  </a:cubicBezTo>
                  <a:cubicBezTo>
                    <a:pt x="17439" y="17018"/>
                    <a:pt x="-2677" y="38964"/>
                    <a:pt x="294" y="55194"/>
                  </a:cubicBezTo>
                  <a:cubicBezTo>
                    <a:pt x="1895" y="63195"/>
                    <a:pt x="4638" y="71425"/>
                    <a:pt x="8524" y="78740"/>
                  </a:cubicBezTo>
                  <a:cubicBezTo>
                    <a:pt x="48986" y="159436"/>
                    <a:pt x="77790" y="244932"/>
                    <a:pt x="108651" y="329286"/>
                  </a:cubicBezTo>
                  <a:cubicBezTo>
                    <a:pt x="121681" y="365176"/>
                    <a:pt x="129453" y="402666"/>
                    <a:pt x="126024" y="441300"/>
                  </a:cubicBezTo>
                  <a:cubicBezTo>
                    <a:pt x="122138" y="487477"/>
                    <a:pt x="117795" y="533883"/>
                    <a:pt x="115737" y="580289"/>
                  </a:cubicBezTo>
                  <a:cubicBezTo>
                    <a:pt x="114366" y="610007"/>
                    <a:pt x="110937" y="639496"/>
                    <a:pt x="107736" y="668985"/>
                  </a:cubicBezTo>
                  <a:cubicBezTo>
                    <a:pt x="101107" y="729793"/>
                    <a:pt x="94020" y="790829"/>
                    <a:pt x="87162" y="851637"/>
                  </a:cubicBezTo>
                  <a:cubicBezTo>
                    <a:pt x="84191" y="879983"/>
                    <a:pt x="89448" y="890499"/>
                    <a:pt x="94020" y="894842"/>
                  </a:cubicBezTo>
                  <a:close/>
                </a:path>
              </a:pathLst>
            </a:custGeom>
            <a:solidFill>
              <a:srgbClr val="FFFFFF"/>
            </a:solidFill>
            <a:ln w="2286" cap="flat">
              <a:noFill/>
              <a:prstDash val="solid"/>
              <a:miter/>
            </a:ln>
          </p:spPr>
          <p:txBody>
            <a:bodyPr rtlCol="0" anchor="ctr"/>
            <a:lstStyle/>
            <a:p>
              <a:endParaRPr lang="en-US"/>
            </a:p>
          </p:txBody>
        </p:sp>
        <p:sp>
          <p:nvSpPr>
            <p:cNvPr id="93" name="Freeform 658">
              <a:extLst>
                <a:ext uri="{FF2B5EF4-FFF2-40B4-BE49-F238E27FC236}">
                  <a16:creationId xmlns:a16="http://schemas.microsoft.com/office/drawing/2014/main" id="{DC8F4037-3AE2-9274-FA40-A2DE8F7F3E45}"/>
                </a:ext>
              </a:extLst>
            </p:cNvPr>
            <p:cNvSpPr/>
            <p:nvPr/>
          </p:nvSpPr>
          <p:spPr>
            <a:xfrm>
              <a:off x="5136794" y="1598062"/>
              <a:ext cx="166992" cy="289712"/>
            </a:xfrm>
            <a:custGeom>
              <a:avLst/>
              <a:gdLst>
                <a:gd name="connsiteX0" fmla="*/ 52807 w 166992"/>
                <a:gd name="connsiteY0" fmla="*/ 135869 h 289712"/>
                <a:gd name="connsiteX1" fmla="*/ 72695 w 166992"/>
                <a:gd name="connsiteY1" fmla="*/ 158500 h 289712"/>
                <a:gd name="connsiteX2" fmla="*/ 70637 w 166992"/>
                <a:gd name="connsiteY2" fmla="*/ 172216 h 289712"/>
                <a:gd name="connsiteX3" fmla="*/ 62408 w 166992"/>
                <a:gd name="connsiteY3" fmla="*/ 269142 h 289712"/>
                <a:gd name="connsiteX4" fmla="*/ 80924 w 166992"/>
                <a:gd name="connsiteY4" fmla="*/ 289488 h 289712"/>
                <a:gd name="connsiteX5" fmla="*/ 147676 w 166992"/>
                <a:gd name="connsiteY5" fmla="*/ 289488 h 289712"/>
                <a:gd name="connsiteX6" fmla="*/ 166649 w 166992"/>
                <a:gd name="connsiteY6" fmla="*/ 267314 h 289712"/>
                <a:gd name="connsiteX7" fmla="*/ 161163 w 166992"/>
                <a:gd name="connsiteY7" fmla="*/ 211992 h 289712"/>
                <a:gd name="connsiteX8" fmla="*/ 150190 w 166992"/>
                <a:gd name="connsiteY8" fmla="*/ 31627 h 289712"/>
                <a:gd name="connsiteX9" fmla="*/ 131445 w 166992"/>
                <a:gd name="connsiteY9" fmla="*/ 309 h 289712"/>
                <a:gd name="connsiteX10" fmla="*/ 0 w 166992"/>
                <a:gd name="connsiteY10" fmla="*/ 130611 h 289712"/>
                <a:gd name="connsiteX11" fmla="*/ 52807 w 166992"/>
                <a:gd name="connsiteY11" fmla="*/ 135869 h 28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6992" h="289712">
                  <a:moveTo>
                    <a:pt x="52807" y="135869"/>
                  </a:moveTo>
                  <a:cubicBezTo>
                    <a:pt x="69952" y="137240"/>
                    <a:pt x="73609" y="141355"/>
                    <a:pt x="72695" y="158500"/>
                  </a:cubicBezTo>
                  <a:cubicBezTo>
                    <a:pt x="72466" y="163072"/>
                    <a:pt x="71095" y="167644"/>
                    <a:pt x="70637" y="172216"/>
                  </a:cubicBezTo>
                  <a:cubicBezTo>
                    <a:pt x="67894" y="204449"/>
                    <a:pt x="65380" y="236910"/>
                    <a:pt x="62408" y="269142"/>
                  </a:cubicBezTo>
                  <a:cubicBezTo>
                    <a:pt x="61036" y="283316"/>
                    <a:pt x="66523" y="289716"/>
                    <a:pt x="80924" y="289488"/>
                  </a:cubicBezTo>
                  <a:cubicBezTo>
                    <a:pt x="103099" y="289031"/>
                    <a:pt x="125501" y="290174"/>
                    <a:pt x="147676" y="289488"/>
                  </a:cubicBezTo>
                  <a:cubicBezTo>
                    <a:pt x="165964" y="288802"/>
                    <a:pt x="168021" y="286287"/>
                    <a:pt x="166649" y="267314"/>
                  </a:cubicBezTo>
                  <a:cubicBezTo>
                    <a:pt x="165506" y="248797"/>
                    <a:pt x="162306" y="230509"/>
                    <a:pt x="161163" y="211992"/>
                  </a:cubicBezTo>
                  <a:cubicBezTo>
                    <a:pt x="157277" y="151871"/>
                    <a:pt x="153619" y="91749"/>
                    <a:pt x="150190" y="31627"/>
                  </a:cubicBezTo>
                  <a:cubicBezTo>
                    <a:pt x="149276" y="17682"/>
                    <a:pt x="144932" y="6024"/>
                    <a:pt x="131445" y="309"/>
                  </a:cubicBezTo>
                  <a:cubicBezTo>
                    <a:pt x="115443" y="-6321"/>
                    <a:pt x="40234" y="95635"/>
                    <a:pt x="0" y="130611"/>
                  </a:cubicBezTo>
                  <a:cubicBezTo>
                    <a:pt x="19660" y="138612"/>
                    <a:pt x="36576" y="134726"/>
                    <a:pt x="52807" y="135869"/>
                  </a:cubicBezTo>
                  <a:close/>
                </a:path>
              </a:pathLst>
            </a:custGeom>
            <a:solidFill>
              <a:srgbClr val="FFFFFF"/>
            </a:solidFill>
            <a:ln w="2286" cap="flat">
              <a:noFill/>
              <a:prstDash val="solid"/>
              <a:miter/>
            </a:ln>
          </p:spPr>
          <p:txBody>
            <a:bodyPr rtlCol="0" anchor="ctr"/>
            <a:lstStyle/>
            <a:p>
              <a:endParaRPr lang="en-US"/>
            </a:p>
          </p:txBody>
        </p:sp>
        <p:sp>
          <p:nvSpPr>
            <p:cNvPr id="94" name="Freeform 659">
              <a:extLst>
                <a:ext uri="{FF2B5EF4-FFF2-40B4-BE49-F238E27FC236}">
                  <a16:creationId xmlns:a16="http://schemas.microsoft.com/office/drawing/2014/main" id="{114FD7BF-36FF-64AD-D2FF-6CBB5F8CA0D4}"/>
                </a:ext>
              </a:extLst>
            </p:cNvPr>
            <p:cNvSpPr/>
            <p:nvPr/>
          </p:nvSpPr>
          <p:spPr>
            <a:xfrm>
              <a:off x="5654344" y="1986762"/>
              <a:ext cx="186309" cy="20574"/>
            </a:xfrm>
            <a:custGeom>
              <a:avLst/>
              <a:gdLst>
                <a:gd name="connsiteX0" fmla="*/ 34061 w 186309"/>
                <a:gd name="connsiteY0" fmla="*/ 20345 h 20574"/>
                <a:gd name="connsiteX1" fmla="*/ 128473 w 186309"/>
                <a:gd name="connsiteY1" fmla="*/ 15773 h 20574"/>
                <a:gd name="connsiteX2" fmla="*/ 181966 w 186309"/>
                <a:gd name="connsiteY2" fmla="*/ 2286 h 20574"/>
                <a:gd name="connsiteX3" fmla="*/ 186309 w 186309"/>
                <a:gd name="connsiteY3" fmla="*/ 0 h 20574"/>
                <a:gd name="connsiteX4" fmla="*/ 162763 w 186309"/>
                <a:gd name="connsiteY4" fmla="*/ 1372 h 20574"/>
                <a:gd name="connsiteX5" fmla="*/ 162535 w 186309"/>
                <a:gd name="connsiteY5" fmla="*/ 1372 h 20574"/>
                <a:gd name="connsiteX6" fmla="*/ 139446 w 186309"/>
                <a:gd name="connsiteY6" fmla="*/ 2743 h 20574"/>
                <a:gd name="connsiteX7" fmla="*/ 138989 w 186309"/>
                <a:gd name="connsiteY7" fmla="*/ 2743 h 20574"/>
                <a:gd name="connsiteX8" fmla="*/ 116815 w 186309"/>
                <a:gd name="connsiteY8" fmla="*/ 4115 h 20574"/>
                <a:gd name="connsiteX9" fmla="*/ 115900 w 186309"/>
                <a:gd name="connsiteY9" fmla="*/ 4115 h 20574"/>
                <a:gd name="connsiteX10" fmla="*/ 94640 w 186309"/>
                <a:gd name="connsiteY10" fmla="*/ 5715 h 20574"/>
                <a:gd name="connsiteX11" fmla="*/ 93726 w 186309"/>
                <a:gd name="connsiteY11" fmla="*/ 5715 h 20574"/>
                <a:gd name="connsiteX12" fmla="*/ 83439 w 186309"/>
                <a:gd name="connsiteY12" fmla="*/ 6401 h 20574"/>
                <a:gd name="connsiteX13" fmla="*/ 82753 w 186309"/>
                <a:gd name="connsiteY13" fmla="*/ 6401 h 20574"/>
                <a:gd name="connsiteX14" fmla="*/ 73152 w 186309"/>
                <a:gd name="connsiteY14" fmla="*/ 7087 h 20574"/>
                <a:gd name="connsiteX15" fmla="*/ 72009 w 186309"/>
                <a:gd name="connsiteY15" fmla="*/ 7087 h 20574"/>
                <a:gd name="connsiteX16" fmla="*/ 62408 w 186309"/>
                <a:gd name="connsiteY16" fmla="*/ 7772 h 20574"/>
                <a:gd name="connsiteX17" fmla="*/ 61265 w 186309"/>
                <a:gd name="connsiteY17" fmla="*/ 7772 h 20574"/>
                <a:gd name="connsiteX18" fmla="*/ 52578 w 186309"/>
                <a:gd name="connsiteY18" fmla="*/ 8458 h 20574"/>
                <a:gd name="connsiteX19" fmla="*/ 51664 w 186309"/>
                <a:gd name="connsiteY19" fmla="*/ 8458 h 20574"/>
                <a:gd name="connsiteX20" fmla="*/ 42977 w 186309"/>
                <a:gd name="connsiteY20" fmla="*/ 9144 h 20574"/>
                <a:gd name="connsiteX21" fmla="*/ 41148 w 186309"/>
                <a:gd name="connsiteY21" fmla="*/ 9373 h 20574"/>
                <a:gd name="connsiteX22" fmla="*/ 33147 w 186309"/>
                <a:gd name="connsiteY22" fmla="*/ 10058 h 20574"/>
                <a:gd name="connsiteX23" fmla="*/ 32690 w 186309"/>
                <a:gd name="connsiteY23" fmla="*/ 10058 h 20574"/>
                <a:gd name="connsiteX24" fmla="*/ 24689 w 186309"/>
                <a:gd name="connsiteY24" fmla="*/ 10744 h 20574"/>
                <a:gd name="connsiteX25" fmla="*/ 22860 w 186309"/>
                <a:gd name="connsiteY25" fmla="*/ 10973 h 20574"/>
                <a:gd name="connsiteX26" fmla="*/ 15088 w 186309"/>
                <a:gd name="connsiteY26" fmla="*/ 11659 h 20574"/>
                <a:gd name="connsiteX27" fmla="*/ 13716 w 186309"/>
                <a:gd name="connsiteY27" fmla="*/ 11887 h 20574"/>
                <a:gd name="connsiteX28" fmla="*/ 13259 w 186309"/>
                <a:gd name="connsiteY28" fmla="*/ 11887 h 20574"/>
                <a:gd name="connsiteX29" fmla="*/ 12344 w 186309"/>
                <a:gd name="connsiteY29" fmla="*/ 11887 h 20574"/>
                <a:gd name="connsiteX30" fmla="*/ 0 w 186309"/>
                <a:gd name="connsiteY30" fmla="*/ 13030 h 20574"/>
                <a:gd name="connsiteX31" fmla="*/ 3658 w 186309"/>
                <a:gd name="connsiteY31" fmla="*/ 20117 h 20574"/>
                <a:gd name="connsiteX32" fmla="*/ 34061 w 186309"/>
                <a:gd name="connsiteY32" fmla="*/ 20345 h 2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86309" h="20574">
                  <a:moveTo>
                    <a:pt x="34061" y="20345"/>
                  </a:moveTo>
                  <a:cubicBezTo>
                    <a:pt x="65608" y="19660"/>
                    <a:pt x="97155" y="19202"/>
                    <a:pt x="128473" y="15773"/>
                  </a:cubicBezTo>
                  <a:cubicBezTo>
                    <a:pt x="146761" y="12802"/>
                    <a:pt x="164592" y="8458"/>
                    <a:pt x="181966" y="2286"/>
                  </a:cubicBezTo>
                  <a:cubicBezTo>
                    <a:pt x="183337" y="1600"/>
                    <a:pt x="184937" y="914"/>
                    <a:pt x="186309" y="0"/>
                  </a:cubicBezTo>
                  <a:cubicBezTo>
                    <a:pt x="178537" y="457"/>
                    <a:pt x="170536" y="914"/>
                    <a:pt x="162763" y="1372"/>
                  </a:cubicBezTo>
                  <a:cubicBezTo>
                    <a:pt x="162763" y="1372"/>
                    <a:pt x="162763" y="1372"/>
                    <a:pt x="162535" y="1372"/>
                  </a:cubicBezTo>
                  <a:cubicBezTo>
                    <a:pt x="154762" y="1829"/>
                    <a:pt x="147218" y="2286"/>
                    <a:pt x="139446" y="2743"/>
                  </a:cubicBezTo>
                  <a:cubicBezTo>
                    <a:pt x="139217" y="2743"/>
                    <a:pt x="139217" y="2743"/>
                    <a:pt x="138989" y="2743"/>
                  </a:cubicBezTo>
                  <a:cubicBezTo>
                    <a:pt x="131445" y="3200"/>
                    <a:pt x="124130" y="3658"/>
                    <a:pt x="116815" y="4115"/>
                  </a:cubicBezTo>
                  <a:cubicBezTo>
                    <a:pt x="116586" y="4115"/>
                    <a:pt x="116357" y="4115"/>
                    <a:pt x="115900" y="4115"/>
                  </a:cubicBezTo>
                  <a:cubicBezTo>
                    <a:pt x="108585" y="4572"/>
                    <a:pt x="101498" y="5029"/>
                    <a:pt x="94640" y="5715"/>
                  </a:cubicBezTo>
                  <a:cubicBezTo>
                    <a:pt x="94412" y="5715"/>
                    <a:pt x="93955" y="5715"/>
                    <a:pt x="93726" y="5715"/>
                  </a:cubicBezTo>
                  <a:cubicBezTo>
                    <a:pt x="90297" y="5944"/>
                    <a:pt x="86868" y="6172"/>
                    <a:pt x="83439" y="6401"/>
                  </a:cubicBezTo>
                  <a:cubicBezTo>
                    <a:pt x="83210" y="6401"/>
                    <a:pt x="82982" y="6401"/>
                    <a:pt x="82753" y="6401"/>
                  </a:cubicBezTo>
                  <a:cubicBezTo>
                    <a:pt x="79553" y="6629"/>
                    <a:pt x="76352" y="6858"/>
                    <a:pt x="73152" y="7087"/>
                  </a:cubicBezTo>
                  <a:cubicBezTo>
                    <a:pt x="72695" y="7087"/>
                    <a:pt x="72466" y="7087"/>
                    <a:pt x="72009" y="7087"/>
                  </a:cubicBezTo>
                  <a:cubicBezTo>
                    <a:pt x="68809" y="7315"/>
                    <a:pt x="65608" y="7544"/>
                    <a:pt x="62408" y="7772"/>
                  </a:cubicBezTo>
                  <a:cubicBezTo>
                    <a:pt x="61951" y="7772"/>
                    <a:pt x="61493" y="7772"/>
                    <a:pt x="61265" y="7772"/>
                  </a:cubicBezTo>
                  <a:cubicBezTo>
                    <a:pt x="58293" y="8001"/>
                    <a:pt x="55550" y="8230"/>
                    <a:pt x="52578" y="8458"/>
                  </a:cubicBezTo>
                  <a:cubicBezTo>
                    <a:pt x="52349" y="8458"/>
                    <a:pt x="51892" y="8458"/>
                    <a:pt x="51664" y="8458"/>
                  </a:cubicBezTo>
                  <a:cubicBezTo>
                    <a:pt x="48692" y="8687"/>
                    <a:pt x="45720" y="8915"/>
                    <a:pt x="42977" y="9144"/>
                  </a:cubicBezTo>
                  <a:cubicBezTo>
                    <a:pt x="42291" y="9144"/>
                    <a:pt x="41834" y="9144"/>
                    <a:pt x="41148" y="9373"/>
                  </a:cubicBezTo>
                  <a:cubicBezTo>
                    <a:pt x="38405" y="9601"/>
                    <a:pt x="35662" y="9830"/>
                    <a:pt x="33147" y="10058"/>
                  </a:cubicBezTo>
                  <a:cubicBezTo>
                    <a:pt x="32918" y="10058"/>
                    <a:pt x="32690" y="10058"/>
                    <a:pt x="32690" y="10058"/>
                  </a:cubicBezTo>
                  <a:cubicBezTo>
                    <a:pt x="29947" y="10287"/>
                    <a:pt x="27203" y="10516"/>
                    <a:pt x="24689" y="10744"/>
                  </a:cubicBezTo>
                  <a:cubicBezTo>
                    <a:pt x="24003" y="10744"/>
                    <a:pt x="23546" y="10744"/>
                    <a:pt x="22860" y="10973"/>
                  </a:cubicBezTo>
                  <a:cubicBezTo>
                    <a:pt x="20117" y="11201"/>
                    <a:pt x="17602" y="11430"/>
                    <a:pt x="15088" y="11659"/>
                  </a:cubicBezTo>
                  <a:cubicBezTo>
                    <a:pt x="14630" y="11659"/>
                    <a:pt x="14173" y="11659"/>
                    <a:pt x="13716" y="11887"/>
                  </a:cubicBezTo>
                  <a:cubicBezTo>
                    <a:pt x="13487" y="11887"/>
                    <a:pt x="13259" y="11887"/>
                    <a:pt x="13259" y="11887"/>
                  </a:cubicBezTo>
                  <a:cubicBezTo>
                    <a:pt x="13030" y="11887"/>
                    <a:pt x="12802" y="11887"/>
                    <a:pt x="12344" y="11887"/>
                  </a:cubicBezTo>
                  <a:cubicBezTo>
                    <a:pt x="8915" y="12344"/>
                    <a:pt x="4572" y="12802"/>
                    <a:pt x="0" y="13030"/>
                  </a:cubicBezTo>
                  <a:cubicBezTo>
                    <a:pt x="1372" y="15316"/>
                    <a:pt x="2515" y="17602"/>
                    <a:pt x="3658" y="20117"/>
                  </a:cubicBezTo>
                  <a:cubicBezTo>
                    <a:pt x="13945" y="20803"/>
                    <a:pt x="24003" y="20574"/>
                    <a:pt x="34061" y="20345"/>
                  </a:cubicBezTo>
                  <a:close/>
                </a:path>
              </a:pathLst>
            </a:custGeom>
            <a:solidFill>
              <a:srgbClr val="FFFFFF"/>
            </a:solidFill>
            <a:ln w="2286" cap="flat">
              <a:noFill/>
              <a:prstDash val="solid"/>
              <a:miter/>
            </a:ln>
          </p:spPr>
          <p:txBody>
            <a:bodyPr rtlCol="0" anchor="ctr"/>
            <a:lstStyle/>
            <a:p>
              <a:endParaRPr lang="en-US"/>
            </a:p>
          </p:txBody>
        </p:sp>
        <p:sp>
          <p:nvSpPr>
            <p:cNvPr id="95" name="Freeform 660">
              <a:extLst>
                <a:ext uri="{FF2B5EF4-FFF2-40B4-BE49-F238E27FC236}">
                  <a16:creationId xmlns:a16="http://schemas.microsoft.com/office/drawing/2014/main" id="{A6CC9D56-D7A3-3AE1-A031-D212962654F6}"/>
                </a:ext>
              </a:extLst>
            </p:cNvPr>
            <p:cNvSpPr/>
            <p:nvPr/>
          </p:nvSpPr>
          <p:spPr>
            <a:xfrm>
              <a:off x="4457852" y="1982876"/>
              <a:ext cx="1643862" cy="308838"/>
            </a:xfrm>
            <a:custGeom>
              <a:avLst/>
              <a:gdLst>
                <a:gd name="connsiteX0" fmla="*/ 1642263 w 1643862"/>
                <a:gd name="connsiteY0" fmla="*/ 22860 h 308838"/>
                <a:gd name="connsiteX1" fmla="*/ 1639291 w 1643862"/>
                <a:gd name="connsiteY1" fmla="*/ 16002 h 308838"/>
                <a:gd name="connsiteX2" fmla="*/ 1618031 w 1643862"/>
                <a:gd name="connsiteY2" fmla="*/ 5486 h 308838"/>
                <a:gd name="connsiteX3" fmla="*/ 1615745 w 1643862"/>
                <a:gd name="connsiteY3" fmla="*/ 4801 h 308838"/>
                <a:gd name="connsiteX4" fmla="*/ 1615059 w 1643862"/>
                <a:gd name="connsiteY4" fmla="*/ 4572 h 308838"/>
                <a:gd name="connsiteX5" fmla="*/ 1613002 w 1643862"/>
                <a:gd name="connsiteY5" fmla="*/ 4115 h 308838"/>
                <a:gd name="connsiteX6" fmla="*/ 1612316 w 1643862"/>
                <a:gd name="connsiteY6" fmla="*/ 3886 h 308838"/>
                <a:gd name="connsiteX7" fmla="*/ 1609573 w 1643862"/>
                <a:gd name="connsiteY7" fmla="*/ 3429 h 308838"/>
                <a:gd name="connsiteX8" fmla="*/ 1608658 w 1643862"/>
                <a:gd name="connsiteY8" fmla="*/ 3200 h 308838"/>
                <a:gd name="connsiteX9" fmla="*/ 1606601 w 1643862"/>
                <a:gd name="connsiteY9" fmla="*/ 2972 h 308838"/>
                <a:gd name="connsiteX10" fmla="*/ 1605458 w 1643862"/>
                <a:gd name="connsiteY10" fmla="*/ 2743 h 308838"/>
                <a:gd name="connsiteX11" fmla="*/ 1602943 w 1643862"/>
                <a:gd name="connsiteY11" fmla="*/ 2515 h 308838"/>
                <a:gd name="connsiteX12" fmla="*/ 1601115 w 1643862"/>
                <a:gd name="connsiteY12" fmla="*/ 2286 h 308838"/>
                <a:gd name="connsiteX13" fmla="*/ 1599286 w 1643862"/>
                <a:gd name="connsiteY13" fmla="*/ 2057 h 308838"/>
                <a:gd name="connsiteX14" fmla="*/ 1597457 w 1643862"/>
                <a:gd name="connsiteY14" fmla="*/ 1829 h 308838"/>
                <a:gd name="connsiteX15" fmla="*/ 1595857 w 1643862"/>
                <a:gd name="connsiteY15" fmla="*/ 1600 h 308838"/>
                <a:gd name="connsiteX16" fmla="*/ 1591742 w 1643862"/>
                <a:gd name="connsiteY16" fmla="*/ 1143 h 308838"/>
                <a:gd name="connsiteX17" fmla="*/ 1590828 w 1643862"/>
                <a:gd name="connsiteY17" fmla="*/ 1143 h 308838"/>
                <a:gd name="connsiteX18" fmla="*/ 1588313 w 1643862"/>
                <a:gd name="connsiteY18" fmla="*/ 914 h 308838"/>
                <a:gd name="connsiteX19" fmla="*/ 1587170 w 1643862"/>
                <a:gd name="connsiteY19" fmla="*/ 914 h 308838"/>
                <a:gd name="connsiteX20" fmla="*/ 1578026 w 1643862"/>
                <a:gd name="connsiteY20" fmla="*/ 229 h 308838"/>
                <a:gd name="connsiteX21" fmla="*/ 1577569 w 1643862"/>
                <a:gd name="connsiteY21" fmla="*/ 229 h 308838"/>
                <a:gd name="connsiteX22" fmla="*/ 1574140 w 1643862"/>
                <a:gd name="connsiteY22" fmla="*/ 0 h 308838"/>
                <a:gd name="connsiteX23" fmla="*/ 1575511 w 1643862"/>
                <a:gd name="connsiteY23" fmla="*/ 13945 h 308838"/>
                <a:gd name="connsiteX24" fmla="*/ 1551737 w 1643862"/>
                <a:gd name="connsiteY24" fmla="*/ 71323 h 308838"/>
                <a:gd name="connsiteX25" fmla="*/ 1405433 w 1643862"/>
                <a:gd name="connsiteY25" fmla="*/ 167335 h 308838"/>
                <a:gd name="connsiteX26" fmla="*/ 1245413 w 1643862"/>
                <a:gd name="connsiteY26" fmla="*/ 185623 h 308838"/>
                <a:gd name="connsiteX27" fmla="*/ 905485 w 1643862"/>
                <a:gd name="connsiteY27" fmla="*/ 186538 h 308838"/>
                <a:gd name="connsiteX28" fmla="*/ 556641 w 1643862"/>
                <a:gd name="connsiteY28" fmla="*/ 182880 h 308838"/>
                <a:gd name="connsiteX29" fmla="*/ 206654 w 1643862"/>
                <a:gd name="connsiteY29" fmla="*/ 186080 h 308838"/>
                <a:gd name="connsiteX30" fmla="*/ 0 w 1643862"/>
                <a:gd name="connsiteY30" fmla="*/ 176708 h 308838"/>
                <a:gd name="connsiteX31" fmla="*/ 686 w 1643862"/>
                <a:gd name="connsiteY31" fmla="*/ 183794 h 308838"/>
                <a:gd name="connsiteX32" fmla="*/ 686 w 1643862"/>
                <a:gd name="connsiteY32" fmla="*/ 183794 h 308838"/>
                <a:gd name="connsiteX33" fmla="*/ 914 w 1643862"/>
                <a:gd name="connsiteY33" fmla="*/ 187223 h 308838"/>
                <a:gd name="connsiteX34" fmla="*/ 914 w 1643862"/>
                <a:gd name="connsiteY34" fmla="*/ 187223 h 308838"/>
                <a:gd name="connsiteX35" fmla="*/ 1143 w 1643862"/>
                <a:gd name="connsiteY35" fmla="*/ 190424 h 308838"/>
                <a:gd name="connsiteX36" fmla="*/ 1143 w 1643862"/>
                <a:gd name="connsiteY36" fmla="*/ 191110 h 308838"/>
                <a:gd name="connsiteX37" fmla="*/ 1372 w 1643862"/>
                <a:gd name="connsiteY37" fmla="*/ 193624 h 308838"/>
                <a:gd name="connsiteX38" fmla="*/ 1372 w 1643862"/>
                <a:gd name="connsiteY38" fmla="*/ 194539 h 308838"/>
                <a:gd name="connsiteX39" fmla="*/ 1600 w 1643862"/>
                <a:gd name="connsiteY39" fmla="*/ 196596 h 308838"/>
                <a:gd name="connsiteX40" fmla="*/ 1829 w 1643862"/>
                <a:gd name="connsiteY40" fmla="*/ 198196 h 308838"/>
                <a:gd name="connsiteX41" fmla="*/ 2057 w 1643862"/>
                <a:gd name="connsiteY41" fmla="*/ 199568 h 308838"/>
                <a:gd name="connsiteX42" fmla="*/ 2286 w 1643862"/>
                <a:gd name="connsiteY42" fmla="*/ 202311 h 308838"/>
                <a:gd name="connsiteX43" fmla="*/ 11887 w 1643862"/>
                <a:gd name="connsiteY43" fmla="*/ 271348 h 308838"/>
                <a:gd name="connsiteX44" fmla="*/ 12344 w 1643862"/>
                <a:gd name="connsiteY44" fmla="*/ 274091 h 308838"/>
                <a:gd name="connsiteX45" fmla="*/ 13487 w 1643862"/>
                <a:gd name="connsiteY45" fmla="*/ 278892 h 308838"/>
                <a:gd name="connsiteX46" fmla="*/ 14402 w 1643862"/>
                <a:gd name="connsiteY46" fmla="*/ 283007 h 308838"/>
                <a:gd name="connsiteX47" fmla="*/ 15316 w 1643862"/>
                <a:gd name="connsiteY47" fmla="*/ 286207 h 308838"/>
                <a:gd name="connsiteX48" fmla="*/ 16002 w 1643862"/>
                <a:gd name="connsiteY48" fmla="*/ 288265 h 308838"/>
                <a:gd name="connsiteX49" fmla="*/ 16459 w 1643862"/>
                <a:gd name="connsiteY49" fmla="*/ 289636 h 308838"/>
                <a:gd name="connsiteX50" fmla="*/ 19202 w 1643862"/>
                <a:gd name="connsiteY50" fmla="*/ 294894 h 308838"/>
                <a:gd name="connsiteX51" fmla="*/ 19888 w 1643862"/>
                <a:gd name="connsiteY51" fmla="*/ 295580 h 308838"/>
                <a:gd name="connsiteX52" fmla="*/ 21031 w 1643862"/>
                <a:gd name="connsiteY52" fmla="*/ 296723 h 308838"/>
                <a:gd name="connsiteX53" fmla="*/ 24003 w 1643862"/>
                <a:gd name="connsiteY53" fmla="*/ 298323 h 308838"/>
                <a:gd name="connsiteX54" fmla="*/ 26518 w 1643862"/>
                <a:gd name="connsiteY54" fmla="*/ 299009 h 308838"/>
                <a:gd name="connsiteX55" fmla="*/ 34290 w 1643862"/>
                <a:gd name="connsiteY55" fmla="*/ 300152 h 308838"/>
                <a:gd name="connsiteX56" fmla="*/ 38405 w 1643862"/>
                <a:gd name="connsiteY56" fmla="*/ 300380 h 308838"/>
                <a:gd name="connsiteX57" fmla="*/ 40691 w 1643862"/>
                <a:gd name="connsiteY57" fmla="*/ 300380 h 308838"/>
                <a:gd name="connsiteX58" fmla="*/ 48235 w 1643862"/>
                <a:gd name="connsiteY58" fmla="*/ 300609 h 308838"/>
                <a:gd name="connsiteX59" fmla="*/ 156591 w 1643862"/>
                <a:gd name="connsiteY59" fmla="*/ 305867 h 308838"/>
                <a:gd name="connsiteX60" fmla="*/ 164363 w 1643862"/>
                <a:gd name="connsiteY60" fmla="*/ 306324 h 308838"/>
                <a:gd name="connsiteX61" fmla="*/ 169393 w 1643862"/>
                <a:gd name="connsiteY61" fmla="*/ 306553 h 308838"/>
                <a:gd name="connsiteX62" fmla="*/ 184709 w 1643862"/>
                <a:gd name="connsiteY62" fmla="*/ 307010 h 308838"/>
                <a:gd name="connsiteX63" fmla="*/ 191795 w 1643862"/>
                <a:gd name="connsiteY63" fmla="*/ 307238 h 308838"/>
                <a:gd name="connsiteX64" fmla="*/ 195910 w 1643862"/>
                <a:gd name="connsiteY64" fmla="*/ 307238 h 308838"/>
                <a:gd name="connsiteX65" fmla="*/ 203911 w 1643862"/>
                <a:gd name="connsiteY65" fmla="*/ 307467 h 308838"/>
                <a:gd name="connsiteX66" fmla="*/ 208255 w 1643862"/>
                <a:gd name="connsiteY66" fmla="*/ 307467 h 308838"/>
                <a:gd name="connsiteX67" fmla="*/ 217170 w 1643862"/>
                <a:gd name="connsiteY67" fmla="*/ 307696 h 308838"/>
                <a:gd name="connsiteX68" fmla="*/ 221742 w 1643862"/>
                <a:gd name="connsiteY68" fmla="*/ 307696 h 308838"/>
                <a:gd name="connsiteX69" fmla="*/ 226543 w 1643862"/>
                <a:gd name="connsiteY69" fmla="*/ 307696 h 308838"/>
                <a:gd name="connsiteX70" fmla="*/ 241402 w 1643862"/>
                <a:gd name="connsiteY70" fmla="*/ 307924 h 308838"/>
                <a:gd name="connsiteX71" fmla="*/ 246659 w 1643862"/>
                <a:gd name="connsiteY71" fmla="*/ 307924 h 308838"/>
                <a:gd name="connsiteX72" fmla="*/ 252146 w 1643862"/>
                <a:gd name="connsiteY72" fmla="*/ 307924 h 308838"/>
                <a:gd name="connsiteX73" fmla="*/ 274549 w 1643862"/>
                <a:gd name="connsiteY73" fmla="*/ 308153 h 308838"/>
                <a:gd name="connsiteX74" fmla="*/ 274777 w 1643862"/>
                <a:gd name="connsiteY74" fmla="*/ 308153 h 308838"/>
                <a:gd name="connsiteX75" fmla="*/ 286664 w 1643862"/>
                <a:gd name="connsiteY75" fmla="*/ 308381 h 308838"/>
                <a:gd name="connsiteX76" fmla="*/ 292837 w 1643862"/>
                <a:gd name="connsiteY76" fmla="*/ 308381 h 308838"/>
                <a:gd name="connsiteX77" fmla="*/ 305181 w 1643862"/>
                <a:gd name="connsiteY77" fmla="*/ 308381 h 308838"/>
                <a:gd name="connsiteX78" fmla="*/ 305181 w 1643862"/>
                <a:gd name="connsiteY78" fmla="*/ 308381 h 308838"/>
                <a:gd name="connsiteX79" fmla="*/ 330784 w 1643862"/>
                <a:gd name="connsiteY79" fmla="*/ 308610 h 308838"/>
                <a:gd name="connsiteX80" fmla="*/ 330784 w 1643862"/>
                <a:gd name="connsiteY80" fmla="*/ 308610 h 308838"/>
                <a:gd name="connsiteX81" fmla="*/ 364617 w 1643862"/>
                <a:gd name="connsiteY81" fmla="*/ 308839 h 308838"/>
                <a:gd name="connsiteX82" fmla="*/ 378562 w 1643862"/>
                <a:gd name="connsiteY82" fmla="*/ 308839 h 308838"/>
                <a:gd name="connsiteX83" fmla="*/ 392735 w 1643862"/>
                <a:gd name="connsiteY83" fmla="*/ 308839 h 308838"/>
                <a:gd name="connsiteX84" fmla="*/ 407137 w 1643862"/>
                <a:gd name="connsiteY84" fmla="*/ 308839 h 308838"/>
                <a:gd name="connsiteX85" fmla="*/ 414452 w 1643862"/>
                <a:gd name="connsiteY85" fmla="*/ 308839 h 308838"/>
                <a:gd name="connsiteX86" fmla="*/ 429082 w 1643862"/>
                <a:gd name="connsiteY86" fmla="*/ 308839 h 308838"/>
                <a:gd name="connsiteX87" fmla="*/ 458800 w 1643862"/>
                <a:gd name="connsiteY87" fmla="*/ 308839 h 308838"/>
                <a:gd name="connsiteX88" fmla="*/ 473659 w 1643862"/>
                <a:gd name="connsiteY88" fmla="*/ 308839 h 308838"/>
                <a:gd name="connsiteX89" fmla="*/ 481203 w 1643862"/>
                <a:gd name="connsiteY89" fmla="*/ 308839 h 308838"/>
                <a:gd name="connsiteX90" fmla="*/ 496291 w 1643862"/>
                <a:gd name="connsiteY90" fmla="*/ 308839 h 308838"/>
                <a:gd name="connsiteX91" fmla="*/ 503834 w 1643862"/>
                <a:gd name="connsiteY91" fmla="*/ 308839 h 308838"/>
                <a:gd name="connsiteX92" fmla="*/ 518922 w 1643862"/>
                <a:gd name="connsiteY92" fmla="*/ 308839 h 308838"/>
                <a:gd name="connsiteX93" fmla="*/ 526466 w 1643862"/>
                <a:gd name="connsiteY93" fmla="*/ 308839 h 308838"/>
                <a:gd name="connsiteX94" fmla="*/ 601218 w 1643862"/>
                <a:gd name="connsiteY94" fmla="*/ 308610 h 308838"/>
                <a:gd name="connsiteX95" fmla="*/ 665912 w 1643862"/>
                <a:gd name="connsiteY95" fmla="*/ 308381 h 308838"/>
                <a:gd name="connsiteX96" fmla="*/ 679628 w 1643862"/>
                <a:gd name="connsiteY96" fmla="*/ 308381 h 308838"/>
                <a:gd name="connsiteX97" fmla="*/ 719404 w 1643862"/>
                <a:gd name="connsiteY97" fmla="*/ 308153 h 308838"/>
                <a:gd name="connsiteX98" fmla="*/ 725805 w 1643862"/>
                <a:gd name="connsiteY98" fmla="*/ 308153 h 308838"/>
                <a:gd name="connsiteX99" fmla="*/ 738378 w 1643862"/>
                <a:gd name="connsiteY99" fmla="*/ 307924 h 308838"/>
                <a:gd name="connsiteX100" fmla="*/ 750494 w 1643862"/>
                <a:gd name="connsiteY100" fmla="*/ 307696 h 308838"/>
                <a:gd name="connsiteX101" fmla="*/ 756437 w 1643862"/>
                <a:gd name="connsiteY101" fmla="*/ 307696 h 308838"/>
                <a:gd name="connsiteX102" fmla="*/ 768096 w 1643862"/>
                <a:gd name="connsiteY102" fmla="*/ 307467 h 308838"/>
                <a:gd name="connsiteX103" fmla="*/ 779297 w 1643862"/>
                <a:gd name="connsiteY103" fmla="*/ 307238 h 308838"/>
                <a:gd name="connsiteX104" fmla="*/ 790042 w 1643862"/>
                <a:gd name="connsiteY104" fmla="*/ 307010 h 308838"/>
                <a:gd name="connsiteX105" fmla="*/ 800329 w 1643862"/>
                <a:gd name="connsiteY105" fmla="*/ 306781 h 308838"/>
                <a:gd name="connsiteX106" fmla="*/ 805358 w 1643862"/>
                <a:gd name="connsiteY106" fmla="*/ 306781 h 308838"/>
                <a:gd name="connsiteX107" fmla="*/ 814959 w 1643862"/>
                <a:gd name="connsiteY107" fmla="*/ 306553 h 308838"/>
                <a:gd name="connsiteX108" fmla="*/ 819531 w 1643862"/>
                <a:gd name="connsiteY108" fmla="*/ 306553 h 308838"/>
                <a:gd name="connsiteX109" fmla="*/ 828218 w 1643862"/>
                <a:gd name="connsiteY109" fmla="*/ 306324 h 308838"/>
                <a:gd name="connsiteX110" fmla="*/ 836447 w 1643862"/>
                <a:gd name="connsiteY110" fmla="*/ 306095 h 308838"/>
                <a:gd name="connsiteX111" fmla="*/ 857707 w 1643862"/>
                <a:gd name="connsiteY111" fmla="*/ 305410 h 308838"/>
                <a:gd name="connsiteX112" fmla="*/ 875081 w 1643862"/>
                <a:gd name="connsiteY112" fmla="*/ 304495 h 308838"/>
                <a:gd name="connsiteX113" fmla="*/ 890626 w 1643862"/>
                <a:gd name="connsiteY113" fmla="*/ 303581 h 308838"/>
                <a:gd name="connsiteX114" fmla="*/ 896569 w 1643862"/>
                <a:gd name="connsiteY114" fmla="*/ 303352 h 308838"/>
                <a:gd name="connsiteX115" fmla="*/ 899770 w 1643862"/>
                <a:gd name="connsiteY115" fmla="*/ 303124 h 308838"/>
                <a:gd name="connsiteX116" fmla="*/ 906399 w 1643862"/>
                <a:gd name="connsiteY116" fmla="*/ 302895 h 308838"/>
                <a:gd name="connsiteX117" fmla="*/ 913028 w 1643862"/>
                <a:gd name="connsiteY117" fmla="*/ 302666 h 308838"/>
                <a:gd name="connsiteX118" fmla="*/ 920344 w 1643862"/>
                <a:gd name="connsiteY118" fmla="*/ 302438 h 308838"/>
                <a:gd name="connsiteX119" fmla="*/ 924230 w 1643862"/>
                <a:gd name="connsiteY119" fmla="*/ 302438 h 308838"/>
                <a:gd name="connsiteX120" fmla="*/ 931774 w 1643862"/>
                <a:gd name="connsiteY120" fmla="*/ 302209 h 308838"/>
                <a:gd name="connsiteX121" fmla="*/ 932002 w 1643862"/>
                <a:gd name="connsiteY121" fmla="*/ 302209 h 308838"/>
                <a:gd name="connsiteX122" fmla="*/ 943889 w 1643862"/>
                <a:gd name="connsiteY122" fmla="*/ 301981 h 308838"/>
                <a:gd name="connsiteX123" fmla="*/ 952348 w 1643862"/>
                <a:gd name="connsiteY123" fmla="*/ 301752 h 308838"/>
                <a:gd name="connsiteX124" fmla="*/ 956691 w 1643862"/>
                <a:gd name="connsiteY124" fmla="*/ 301752 h 308838"/>
                <a:gd name="connsiteX125" fmla="*/ 961263 w 1643862"/>
                <a:gd name="connsiteY125" fmla="*/ 301752 h 308838"/>
                <a:gd name="connsiteX126" fmla="*/ 983894 w 1643862"/>
                <a:gd name="connsiteY126" fmla="*/ 301295 h 308838"/>
                <a:gd name="connsiteX127" fmla="*/ 988695 w 1643862"/>
                <a:gd name="connsiteY127" fmla="*/ 301295 h 308838"/>
                <a:gd name="connsiteX128" fmla="*/ 1003097 w 1643862"/>
                <a:gd name="connsiteY128" fmla="*/ 301066 h 308838"/>
                <a:gd name="connsiteX129" fmla="*/ 1017956 w 1643862"/>
                <a:gd name="connsiteY129" fmla="*/ 300838 h 308838"/>
                <a:gd name="connsiteX130" fmla="*/ 1018184 w 1643862"/>
                <a:gd name="connsiteY130" fmla="*/ 300838 h 308838"/>
                <a:gd name="connsiteX131" fmla="*/ 1028243 w 1643862"/>
                <a:gd name="connsiteY131" fmla="*/ 300609 h 308838"/>
                <a:gd name="connsiteX132" fmla="*/ 1033501 w 1643862"/>
                <a:gd name="connsiteY132" fmla="*/ 300609 h 308838"/>
                <a:gd name="connsiteX133" fmla="*/ 1043788 w 1643862"/>
                <a:gd name="connsiteY133" fmla="*/ 300380 h 308838"/>
                <a:gd name="connsiteX134" fmla="*/ 1043788 w 1643862"/>
                <a:gd name="connsiteY134" fmla="*/ 300380 h 308838"/>
                <a:gd name="connsiteX135" fmla="*/ 1054075 w 1643862"/>
                <a:gd name="connsiteY135" fmla="*/ 300380 h 308838"/>
                <a:gd name="connsiteX136" fmla="*/ 1059561 w 1643862"/>
                <a:gd name="connsiteY136" fmla="*/ 300380 h 308838"/>
                <a:gd name="connsiteX137" fmla="*/ 1070077 w 1643862"/>
                <a:gd name="connsiteY137" fmla="*/ 300380 h 308838"/>
                <a:gd name="connsiteX138" fmla="*/ 1075563 w 1643862"/>
                <a:gd name="connsiteY138" fmla="*/ 300380 h 308838"/>
                <a:gd name="connsiteX139" fmla="*/ 1080821 w 1643862"/>
                <a:gd name="connsiteY139" fmla="*/ 300380 h 308838"/>
                <a:gd name="connsiteX140" fmla="*/ 1091565 w 1643862"/>
                <a:gd name="connsiteY140" fmla="*/ 300380 h 308838"/>
                <a:gd name="connsiteX141" fmla="*/ 1091565 w 1643862"/>
                <a:gd name="connsiteY141" fmla="*/ 300380 h 308838"/>
                <a:gd name="connsiteX142" fmla="*/ 1118769 w 1643862"/>
                <a:gd name="connsiteY142" fmla="*/ 300152 h 308838"/>
                <a:gd name="connsiteX143" fmla="*/ 1118769 w 1643862"/>
                <a:gd name="connsiteY143" fmla="*/ 300152 h 308838"/>
                <a:gd name="connsiteX144" fmla="*/ 1135228 w 1643862"/>
                <a:gd name="connsiteY144" fmla="*/ 300152 h 308838"/>
                <a:gd name="connsiteX145" fmla="*/ 1140714 w 1643862"/>
                <a:gd name="connsiteY145" fmla="*/ 300152 h 308838"/>
                <a:gd name="connsiteX146" fmla="*/ 1162431 w 1643862"/>
                <a:gd name="connsiteY146" fmla="*/ 299923 h 308838"/>
                <a:gd name="connsiteX147" fmla="*/ 1167918 w 1643862"/>
                <a:gd name="connsiteY147" fmla="*/ 299923 h 308838"/>
                <a:gd name="connsiteX148" fmla="*/ 1184148 w 1643862"/>
                <a:gd name="connsiteY148" fmla="*/ 299923 h 308838"/>
                <a:gd name="connsiteX149" fmla="*/ 1189635 w 1643862"/>
                <a:gd name="connsiteY149" fmla="*/ 299923 h 308838"/>
                <a:gd name="connsiteX150" fmla="*/ 1210894 w 1643862"/>
                <a:gd name="connsiteY150" fmla="*/ 299923 h 308838"/>
                <a:gd name="connsiteX151" fmla="*/ 1226668 w 1643862"/>
                <a:gd name="connsiteY151" fmla="*/ 299923 h 308838"/>
                <a:gd name="connsiteX152" fmla="*/ 1247013 w 1643862"/>
                <a:gd name="connsiteY152" fmla="*/ 299923 h 308838"/>
                <a:gd name="connsiteX153" fmla="*/ 1252042 w 1643862"/>
                <a:gd name="connsiteY153" fmla="*/ 299923 h 308838"/>
                <a:gd name="connsiteX154" fmla="*/ 1266901 w 1643862"/>
                <a:gd name="connsiteY154" fmla="*/ 299923 h 308838"/>
                <a:gd name="connsiteX155" fmla="*/ 1266901 w 1643862"/>
                <a:gd name="connsiteY155" fmla="*/ 299923 h 308838"/>
                <a:gd name="connsiteX156" fmla="*/ 1285875 w 1643862"/>
                <a:gd name="connsiteY156" fmla="*/ 299923 h 308838"/>
                <a:gd name="connsiteX157" fmla="*/ 1285875 w 1643862"/>
                <a:gd name="connsiteY157" fmla="*/ 299923 h 308838"/>
                <a:gd name="connsiteX158" fmla="*/ 1295019 w 1643862"/>
                <a:gd name="connsiteY158" fmla="*/ 299923 h 308838"/>
                <a:gd name="connsiteX159" fmla="*/ 1303935 w 1643862"/>
                <a:gd name="connsiteY159" fmla="*/ 299923 h 308838"/>
                <a:gd name="connsiteX160" fmla="*/ 1316965 w 1643862"/>
                <a:gd name="connsiteY160" fmla="*/ 299923 h 308838"/>
                <a:gd name="connsiteX161" fmla="*/ 1321080 w 1643862"/>
                <a:gd name="connsiteY161" fmla="*/ 299923 h 308838"/>
                <a:gd name="connsiteX162" fmla="*/ 1340968 w 1643862"/>
                <a:gd name="connsiteY162" fmla="*/ 299923 h 308838"/>
                <a:gd name="connsiteX163" fmla="*/ 1348283 w 1643862"/>
                <a:gd name="connsiteY163" fmla="*/ 299923 h 308838"/>
                <a:gd name="connsiteX164" fmla="*/ 1368400 w 1643862"/>
                <a:gd name="connsiteY164" fmla="*/ 299923 h 308838"/>
                <a:gd name="connsiteX165" fmla="*/ 1371372 w 1643862"/>
                <a:gd name="connsiteY165" fmla="*/ 299923 h 308838"/>
                <a:gd name="connsiteX166" fmla="*/ 1377087 w 1643862"/>
                <a:gd name="connsiteY166" fmla="*/ 299923 h 308838"/>
                <a:gd name="connsiteX167" fmla="*/ 1384859 w 1643862"/>
                <a:gd name="connsiteY167" fmla="*/ 299923 h 308838"/>
                <a:gd name="connsiteX168" fmla="*/ 1387374 w 1643862"/>
                <a:gd name="connsiteY168" fmla="*/ 299923 h 308838"/>
                <a:gd name="connsiteX169" fmla="*/ 1407490 w 1643862"/>
                <a:gd name="connsiteY169" fmla="*/ 299923 h 308838"/>
                <a:gd name="connsiteX170" fmla="*/ 1443609 w 1643862"/>
                <a:gd name="connsiteY170" fmla="*/ 299695 h 308838"/>
                <a:gd name="connsiteX171" fmla="*/ 1467384 w 1643862"/>
                <a:gd name="connsiteY171" fmla="*/ 299466 h 308838"/>
                <a:gd name="connsiteX172" fmla="*/ 1479499 w 1643862"/>
                <a:gd name="connsiteY172" fmla="*/ 299466 h 308838"/>
                <a:gd name="connsiteX173" fmla="*/ 1527505 w 1643862"/>
                <a:gd name="connsiteY173" fmla="*/ 298780 h 308838"/>
                <a:gd name="connsiteX174" fmla="*/ 1539621 w 1643862"/>
                <a:gd name="connsiteY174" fmla="*/ 298323 h 308838"/>
                <a:gd name="connsiteX175" fmla="*/ 1599743 w 1643862"/>
                <a:gd name="connsiteY175" fmla="*/ 294894 h 308838"/>
                <a:gd name="connsiteX176" fmla="*/ 1620088 w 1643862"/>
                <a:gd name="connsiteY176" fmla="*/ 282092 h 308838"/>
                <a:gd name="connsiteX177" fmla="*/ 1621231 w 1643862"/>
                <a:gd name="connsiteY177" fmla="*/ 277749 h 308838"/>
                <a:gd name="connsiteX178" fmla="*/ 1621689 w 1643862"/>
                <a:gd name="connsiteY178" fmla="*/ 275234 h 308838"/>
                <a:gd name="connsiteX179" fmla="*/ 1621917 w 1643862"/>
                <a:gd name="connsiteY179" fmla="*/ 272720 h 308838"/>
                <a:gd name="connsiteX180" fmla="*/ 1621917 w 1643862"/>
                <a:gd name="connsiteY180" fmla="*/ 272034 h 308838"/>
                <a:gd name="connsiteX181" fmla="*/ 1624889 w 1643862"/>
                <a:gd name="connsiteY181" fmla="*/ 236601 h 308838"/>
                <a:gd name="connsiteX182" fmla="*/ 1625803 w 1643862"/>
                <a:gd name="connsiteY182" fmla="*/ 227686 h 308838"/>
                <a:gd name="connsiteX183" fmla="*/ 1627632 w 1643862"/>
                <a:gd name="connsiteY183" fmla="*/ 200711 h 308838"/>
                <a:gd name="connsiteX184" fmla="*/ 1631061 w 1643862"/>
                <a:gd name="connsiteY184" fmla="*/ 153848 h 308838"/>
                <a:gd name="connsiteX185" fmla="*/ 1640434 w 1643862"/>
                <a:gd name="connsiteY185" fmla="*/ 76124 h 308838"/>
                <a:gd name="connsiteX186" fmla="*/ 1642720 w 1643862"/>
                <a:gd name="connsiteY186" fmla="*/ 55321 h 308838"/>
                <a:gd name="connsiteX187" fmla="*/ 1643863 w 1643862"/>
                <a:gd name="connsiteY187" fmla="*/ 34519 h 308838"/>
                <a:gd name="connsiteX188" fmla="*/ 1643863 w 1643862"/>
                <a:gd name="connsiteY188" fmla="*/ 30861 h 308838"/>
                <a:gd name="connsiteX189" fmla="*/ 1643634 w 1643862"/>
                <a:gd name="connsiteY189" fmla="*/ 27203 h 308838"/>
                <a:gd name="connsiteX190" fmla="*/ 1642263 w 1643862"/>
                <a:gd name="connsiteY190" fmla="*/ 22860 h 3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1643862" h="308838">
                  <a:moveTo>
                    <a:pt x="1642263" y="22860"/>
                  </a:moveTo>
                  <a:cubicBezTo>
                    <a:pt x="1641577" y="20117"/>
                    <a:pt x="1640662" y="17831"/>
                    <a:pt x="1639291" y="16002"/>
                  </a:cubicBezTo>
                  <a:cubicBezTo>
                    <a:pt x="1635405" y="10744"/>
                    <a:pt x="1628775" y="8230"/>
                    <a:pt x="1618031" y="5486"/>
                  </a:cubicBezTo>
                  <a:cubicBezTo>
                    <a:pt x="1617345" y="5258"/>
                    <a:pt x="1616431" y="5029"/>
                    <a:pt x="1615745" y="4801"/>
                  </a:cubicBezTo>
                  <a:cubicBezTo>
                    <a:pt x="1615516" y="4801"/>
                    <a:pt x="1615288" y="4801"/>
                    <a:pt x="1615059" y="4572"/>
                  </a:cubicBezTo>
                  <a:cubicBezTo>
                    <a:pt x="1614373" y="4343"/>
                    <a:pt x="1613688" y="4343"/>
                    <a:pt x="1613002" y="4115"/>
                  </a:cubicBezTo>
                  <a:cubicBezTo>
                    <a:pt x="1612773" y="4115"/>
                    <a:pt x="1612545" y="4115"/>
                    <a:pt x="1612316" y="3886"/>
                  </a:cubicBezTo>
                  <a:cubicBezTo>
                    <a:pt x="1611402" y="3658"/>
                    <a:pt x="1610487" y="3658"/>
                    <a:pt x="1609573" y="3429"/>
                  </a:cubicBezTo>
                  <a:cubicBezTo>
                    <a:pt x="1609344" y="3429"/>
                    <a:pt x="1608887" y="3429"/>
                    <a:pt x="1608658" y="3200"/>
                  </a:cubicBezTo>
                  <a:cubicBezTo>
                    <a:pt x="1607973" y="3200"/>
                    <a:pt x="1607287" y="2972"/>
                    <a:pt x="1606601" y="2972"/>
                  </a:cubicBezTo>
                  <a:cubicBezTo>
                    <a:pt x="1606144" y="2972"/>
                    <a:pt x="1605687" y="2743"/>
                    <a:pt x="1605458" y="2743"/>
                  </a:cubicBezTo>
                  <a:cubicBezTo>
                    <a:pt x="1604544" y="2515"/>
                    <a:pt x="1603858" y="2515"/>
                    <a:pt x="1602943" y="2515"/>
                  </a:cubicBezTo>
                  <a:cubicBezTo>
                    <a:pt x="1602258" y="2515"/>
                    <a:pt x="1601800" y="2286"/>
                    <a:pt x="1601115" y="2286"/>
                  </a:cubicBezTo>
                  <a:cubicBezTo>
                    <a:pt x="1600429" y="2286"/>
                    <a:pt x="1599972" y="2057"/>
                    <a:pt x="1599286" y="2057"/>
                  </a:cubicBezTo>
                  <a:cubicBezTo>
                    <a:pt x="1598600" y="2057"/>
                    <a:pt x="1598143" y="1829"/>
                    <a:pt x="1597457" y="1829"/>
                  </a:cubicBezTo>
                  <a:cubicBezTo>
                    <a:pt x="1597000" y="1829"/>
                    <a:pt x="1596314" y="1829"/>
                    <a:pt x="1595857" y="1600"/>
                  </a:cubicBezTo>
                  <a:cubicBezTo>
                    <a:pt x="1594485" y="1372"/>
                    <a:pt x="1593114" y="1372"/>
                    <a:pt x="1591742" y="1143"/>
                  </a:cubicBezTo>
                  <a:cubicBezTo>
                    <a:pt x="1591513" y="1143"/>
                    <a:pt x="1591056" y="1143"/>
                    <a:pt x="1590828" y="1143"/>
                  </a:cubicBezTo>
                  <a:cubicBezTo>
                    <a:pt x="1589913" y="1143"/>
                    <a:pt x="1589227" y="914"/>
                    <a:pt x="1588313" y="914"/>
                  </a:cubicBezTo>
                  <a:cubicBezTo>
                    <a:pt x="1588084" y="914"/>
                    <a:pt x="1587627" y="914"/>
                    <a:pt x="1587170" y="914"/>
                  </a:cubicBezTo>
                  <a:cubicBezTo>
                    <a:pt x="1584198" y="686"/>
                    <a:pt x="1581226" y="457"/>
                    <a:pt x="1578026" y="229"/>
                  </a:cubicBezTo>
                  <a:cubicBezTo>
                    <a:pt x="1577797" y="229"/>
                    <a:pt x="1577797" y="229"/>
                    <a:pt x="1577569" y="229"/>
                  </a:cubicBezTo>
                  <a:cubicBezTo>
                    <a:pt x="1576426" y="229"/>
                    <a:pt x="1575283" y="0"/>
                    <a:pt x="1574140" y="0"/>
                  </a:cubicBezTo>
                  <a:cubicBezTo>
                    <a:pt x="1575054" y="4801"/>
                    <a:pt x="1575511" y="9601"/>
                    <a:pt x="1575511" y="13945"/>
                  </a:cubicBezTo>
                  <a:cubicBezTo>
                    <a:pt x="1575511" y="37490"/>
                    <a:pt x="1565453" y="53492"/>
                    <a:pt x="1551737" y="71323"/>
                  </a:cubicBezTo>
                  <a:cubicBezTo>
                    <a:pt x="1515390" y="118415"/>
                    <a:pt x="1462126" y="150876"/>
                    <a:pt x="1405433" y="167335"/>
                  </a:cubicBezTo>
                  <a:cubicBezTo>
                    <a:pt x="1353998" y="182194"/>
                    <a:pt x="1298677" y="184480"/>
                    <a:pt x="1245413" y="185623"/>
                  </a:cubicBezTo>
                  <a:cubicBezTo>
                    <a:pt x="1132256" y="188138"/>
                    <a:pt x="1018642" y="191338"/>
                    <a:pt x="905485" y="186538"/>
                  </a:cubicBezTo>
                  <a:cubicBezTo>
                    <a:pt x="789127" y="181737"/>
                    <a:pt x="672998" y="181280"/>
                    <a:pt x="556641" y="182880"/>
                  </a:cubicBezTo>
                  <a:cubicBezTo>
                    <a:pt x="440055" y="184252"/>
                    <a:pt x="323469" y="186995"/>
                    <a:pt x="206654" y="186080"/>
                  </a:cubicBezTo>
                  <a:cubicBezTo>
                    <a:pt x="137617" y="185623"/>
                    <a:pt x="68580" y="183109"/>
                    <a:pt x="0" y="176708"/>
                  </a:cubicBezTo>
                  <a:cubicBezTo>
                    <a:pt x="229" y="179222"/>
                    <a:pt x="457" y="181508"/>
                    <a:pt x="686" y="183794"/>
                  </a:cubicBezTo>
                  <a:cubicBezTo>
                    <a:pt x="686" y="183794"/>
                    <a:pt x="686" y="183794"/>
                    <a:pt x="686" y="183794"/>
                  </a:cubicBezTo>
                  <a:cubicBezTo>
                    <a:pt x="686" y="184937"/>
                    <a:pt x="914" y="186080"/>
                    <a:pt x="914" y="187223"/>
                  </a:cubicBezTo>
                  <a:cubicBezTo>
                    <a:pt x="914" y="187223"/>
                    <a:pt x="914" y="187223"/>
                    <a:pt x="914" y="187223"/>
                  </a:cubicBezTo>
                  <a:cubicBezTo>
                    <a:pt x="914" y="188366"/>
                    <a:pt x="1143" y="189281"/>
                    <a:pt x="1143" y="190424"/>
                  </a:cubicBezTo>
                  <a:cubicBezTo>
                    <a:pt x="1143" y="190652"/>
                    <a:pt x="1143" y="190881"/>
                    <a:pt x="1143" y="191110"/>
                  </a:cubicBezTo>
                  <a:cubicBezTo>
                    <a:pt x="1143" y="192024"/>
                    <a:pt x="1372" y="192710"/>
                    <a:pt x="1372" y="193624"/>
                  </a:cubicBezTo>
                  <a:cubicBezTo>
                    <a:pt x="1372" y="193853"/>
                    <a:pt x="1372" y="194310"/>
                    <a:pt x="1372" y="194539"/>
                  </a:cubicBezTo>
                  <a:cubicBezTo>
                    <a:pt x="1372" y="195224"/>
                    <a:pt x="1600" y="195910"/>
                    <a:pt x="1600" y="196596"/>
                  </a:cubicBezTo>
                  <a:cubicBezTo>
                    <a:pt x="1600" y="197053"/>
                    <a:pt x="1600" y="197739"/>
                    <a:pt x="1829" y="198196"/>
                  </a:cubicBezTo>
                  <a:cubicBezTo>
                    <a:pt x="1829" y="198653"/>
                    <a:pt x="1829" y="199111"/>
                    <a:pt x="2057" y="199568"/>
                  </a:cubicBezTo>
                  <a:cubicBezTo>
                    <a:pt x="2057" y="200482"/>
                    <a:pt x="2286" y="201397"/>
                    <a:pt x="2286" y="202311"/>
                  </a:cubicBezTo>
                  <a:cubicBezTo>
                    <a:pt x="5029" y="225400"/>
                    <a:pt x="7315" y="248488"/>
                    <a:pt x="11887" y="271348"/>
                  </a:cubicBezTo>
                  <a:cubicBezTo>
                    <a:pt x="12116" y="272263"/>
                    <a:pt x="12344" y="273177"/>
                    <a:pt x="12344" y="274091"/>
                  </a:cubicBezTo>
                  <a:cubicBezTo>
                    <a:pt x="12802" y="275920"/>
                    <a:pt x="13030" y="277520"/>
                    <a:pt x="13487" y="278892"/>
                  </a:cubicBezTo>
                  <a:cubicBezTo>
                    <a:pt x="13716" y="280492"/>
                    <a:pt x="14173" y="281864"/>
                    <a:pt x="14402" y="283007"/>
                  </a:cubicBezTo>
                  <a:cubicBezTo>
                    <a:pt x="14630" y="284150"/>
                    <a:pt x="15088" y="285293"/>
                    <a:pt x="15316" y="286207"/>
                  </a:cubicBezTo>
                  <a:cubicBezTo>
                    <a:pt x="15545" y="286893"/>
                    <a:pt x="15773" y="287579"/>
                    <a:pt x="16002" y="288265"/>
                  </a:cubicBezTo>
                  <a:cubicBezTo>
                    <a:pt x="16231" y="288722"/>
                    <a:pt x="16459" y="289179"/>
                    <a:pt x="16459" y="289636"/>
                  </a:cubicBezTo>
                  <a:cubicBezTo>
                    <a:pt x="17374" y="291694"/>
                    <a:pt x="18288" y="293522"/>
                    <a:pt x="19202" y="294894"/>
                  </a:cubicBezTo>
                  <a:cubicBezTo>
                    <a:pt x="19431" y="295123"/>
                    <a:pt x="19660" y="295351"/>
                    <a:pt x="19888" y="295580"/>
                  </a:cubicBezTo>
                  <a:cubicBezTo>
                    <a:pt x="20345" y="296037"/>
                    <a:pt x="20574" y="296266"/>
                    <a:pt x="21031" y="296723"/>
                  </a:cubicBezTo>
                  <a:cubicBezTo>
                    <a:pt x="21946" y="297409"/>
                    <a:pt x="22860" y="297866"/>
                    <a:pt x="24003" y="298323"/>
                  </a:cubicBezTo>
                  <a:cubicBezTo>
                    <a:pt x="24689" y="298552"/>
                    <a:pt x="25603" y="298780"/>
                    <a:pt x="26518" y="299009"/>
                  </a:cubicBezTo>
                  <a:cubicBezTo>
                    <a:pt x="28575" y="299466"/>
                    <a:pt x="31318" y="299923"/>
                    <a:pt x="34290" y="300152"/>
                  </a:cubicBezTo>
                  <a:cubicBezTo>
                    <a:pt x="35433" y="300152"/>
                    <a:pt x="36805" y="300380"/>
                    <a:pt x="38405" y="300380"/>
                  </a:cubicBezTo>
                  <a:cubicBezTo>
                    <a:pt x="39091" y="300380"/>
                    <a:pt x="39776" y="300380"/>
                    <a:pt x="40691" y="300380"/>
                  </a:cubicBezTo>
                  <a:cubicBezTo>
                    <a:pt x="42977" y="300380"/>
                    <a:pt x="45491" y="300609"/>
                    <a:pt x="48235" y="300609"/>
                  </a:cubicBezTo>
                  <a:cubicBezTo>
                    <a:pt x="84353" y="301752"/>
                    <a:pt x="120472" y="303124"/>
                    <a:pt x="156591" y="305867"/>
                  </a:cubicBezTo>
                  <a:cubicBezTo>
                    <a:pt x="158648" y="306095"/>
                    <a:pt x="161392" y="306095"/>
                    <a:pt x="164363" y="306324"/>
                  </a:cubicBezTo>
                  <a:cubicBezTo>
                    <a:pt x="165964" y="306324"/>
                    <a:pt x="167564" y="306553"/>
                    <a:pt x="169393" y="306553"/>
                  </a:cubicBezTo>
                  <a:cubicBezTo>
                    <a:pt x="173736" y="306781"/>
                    <a:pt x="178994" y="307010"/>
                    <a:pt x="184709" y="307010"/>
                  </a:cubicBezTo>
                  <a:cubicBezTo>
                    <a:pt x="186995" y="307010"/>
                    <a:pt x="189281" y="307238"/>
                    <a:pt x="191795" y="307238"/>
                  </a:cubicBezTo>
                  <a:cubicBezTo>
                    <a:pt x="193167" y="307238"/>
                    <a:pt x="194539" y="307238"/>
                    <a:pt x="195910" y="307238"/>
                  </a:cubicBezTo>
                  <a:cubicBezTo>
                    <a:pt x="198425" y="307238"/>
                    <a:pt x="201168" y="307467"/>
                    <a:pt x="203911" y="307467"/>
                  </a:cubicBezTo>
                  <a:cubicBezTo>
                    <a:pt x="205283" y="307467"/>
                    <a:pt x="206654" y="307467"/>
                    <a:pt x="208255" y="307467"/>
                  </a:cubicBezTo>
                  <a:cubicBezTo>
                    <a:pt x="211226" y="307467"/>
                    <a:pt x="213970" y="307696"/>
                    <a:pt x="217170" y="307696"/>
                  </a:cubicBezTo>
                  <a:cubicBezTo>
                    <a:pt x="218770" y="307696"/>
                    <a:pt x="220142" y="307696"/>
                    <a:pt x="221742" y="307696"/>
                  </a:cubicBezTo>
                  <a:cubicBezTo>
                    <a:pt x="223342" y="307696"/>
                    <a:pt x="224942" y="307696"/>
                    <a:pt x="226543" y="307696"/>
                  </a:cubicBezTo>
                  <a:cubicBezTo>
                    <a:pt x="231343" y="307696"/>
                    <a:pt x="236372" y="307924"/>
                    <a:pt x="241402" y="307924"/>
                  </a:cubicBezTo>
                  <a:cubicBezTo>
                    <a:pt x="243230" y="307924"/>
                    <a:pt x="244831" y="307924"/>
                    <a:pt x="246659" y="307924"/>
                  </a:cubicBezTo>
                  <a:cubicBezTo>
                    <a:pt x="248488" y="307924"/>
                    <a:pt x="250317" y="307924"/>
                    <a:pt x="252146" y="307924"/>
                  </a:cubicBezTo>
                  <a:cubicBezTo>
                    <a:pt x="259232" y="307924"/>
                    <a:pt x="266776" y="308153"/>
                    <a:pt x="274549" y="308153"/>
                  </a:cubicBezTo>
                  <a:cubicBezTo>
                    <a:pt x="274549" y="308153"/>
                    <a:pt x="274549" y="308153"/>
                    <a:pt x="274777" y="308153"/>
                  </a:cubicBezTo>
                  <a:cubicBezTo>
                    <a:pt x="278663" y="308153"/>
                    <a:pt x="282550" y="308153"/>
                    <a:pt x="286664" y="308381"/>
                  </a:cubicBezTo>
                  <a:cubicBezTo>
                    <a:pt x="288722" y="308381"/>
                    <a:pt x="290779" y="308381"/>
                    <a:pt x="292837" y="308381"/>
                  </a:cubicBezTo>
                  <a:cubicBezTo>
                    <a:pt x="296951" y="308381"/>
                    <a:pt x="301066" y="308381"/>
                    <a:pt x="305181" y="308381"/>
                  </a:cubicBezTo>
                  <a:cubicBezTo>
                    <a:pt x="305181" y="308381"/>
                    <a:pt x="305181" y="308381"/>
                    <a:pt x="305181" y="308381"/>
                  </a:cubicBezTo>
                  <a:cubicBezTo>
                    <a:pt x="313639" y="308381"/>
                    <a:pt x="322097" y="308610"/>
                    <a:pt x="330784" y="308610"/>
                  </a:cubicBezTo>
                  <a:cubicBezTo>
                    <a:pt x="330784" y="308610"/>
                    <a:pt x="330784" y="308610"/>
                    <a:pt x="330784" y="308610"/>
                  </a:cubicBezTo>
                  <a:cubicBezTo>
                    <a:pt x="341757" y="308610"/>
                    <a:pt x="352958" y="308839"/>
                    <a:pt x="364617" y="308839"/>
                  </a:cubicBezTo>
                  <a:cubicBezTo>
                    <a:pt x="369189" y="308839"/>
                    <a:pt x="373990" y="308839"/>
                    <a:pt x="378562" y="308839"/>
                  </a:cubicBezTo>
                  <a:cubicBezTo>
                    <a:pt x="383362" y="308839"/>
                    <a:pt x="387934" y="308839"/>
                    <a:pt x="392735" y="308839"/>
                  </a:cubicBezTo>
                  <a:cubicBezTo>
                    <a:pt x="397535" y="308839"/>
                    <a:pt x="402336" y="308839"/>
                    <a:pt x="407137" y="308839"/>
                  </a:cubicBezTo>
                  <a:cubicBezTo>
                    <a:pt x="409651" y="308839"/>
                    <a:pt x="411937" y="308839"/>
                    <a:pt x="414452" y="308839"/>
                  </a:cubicBezTo>
                  <a:cubicBezTo>
                    <a:pt x="419252" y="308839"/>
                    <a:pt x="424053" y="308839"/>
                    <a:pt x="429082" y="308839"/>
                  </a:cubicBezTo>
                  <a:cubicBezTo>
                    <a:pt x="438912" y="308839"/>
                    <a:pt x="448742" y="308839"/>
                    <a:pt x="458800" y="308839"/>
                  </a:cubicBezTo>
                  <a:cubicBezTo>
                    <a:pt x="463829" y="308839"/>
                    <a:pt x="468859" y="308839"/>
                    <a:pt x="473659" y="308839"/>
                  </a:cubicBezTo>
                  <a:cubicBezTo>
                    <a:pt x="476174" y="308839"/>
                    <a:pt x="478688" y="308839"/>
                    <a:pt x="481203" y="308839"/>
                  </a:cubicBezTo>
                  <a:cubicBezTo>
                    <a:pt x="486232" y="308839"/>
                    <a:pt x="491261" y="308839"/>
                    <a:pt x="496291" y="308839"/>
                  </a:cubicBezTo>
                  <a:cubicBezTo>
                    <a:pt x="498805" y="308839"/>
                    <a:pt x="501320" y="308839"/>
                    <a:pt x="503834" y="308839"/>
                  </a:cubicBezTo>
                  <a:cubicBezTo>
                    <a:pt x="508864" y="308839"/>
                    <a:pt x="513893" y="308839"/>
                    <a:pt x="518922" y="308839"/>
                  </a:cubicBezTo>
                  <a:cubicBezTo>
                    <a:pt x="521437" y="308839"/>
                    <a:pt x="523951" y="308839"/>
                    <a:pt x="526466" y="308839"/>
                  </a:cubicBezTo>
                  <a:cubicBezTo>
                    <a:pt x="551612" y="308839"/>
                    <a:pt x="576758" y="308839"/>
                    <a:pt x="601218" y="308610"/>
                  </a:cubicBezTo>
                  <a:cubicBezTo>
                    <a:pt x="623392" y="308610"/>
                    <a:pt x="645109" y="308381"/>
                    <a:pt x="665912" y="308381"/>
                  </a:cubicBezTo>
                  <a:cubicBezTo>
                    <a:pt x="670484" y="308381"/>
                    <a:pt x="675284" y="308381"/>
                    <a:pt x="679628" y="308381"/>
                  </a:cubicBezTo>
                  <a:cubicBezTo>
                    <a:pt x="693344" y="308381"/>
                    <a:pt x="706603" y="308153"/>
                    <a:pt x="719404" y="308153"/>
                  </a:cubicBezTo>
                  <a:cubicBezTo>
                    <a:pt x="721462" y="308153"/>
                    <a:pt x="723748" y="308153"/>
                    <a:pt x="725805" y="308153"/>
                  </a:cubicBezTo>
                  <a:cubicBezTo>
                    <a:pt x="730148" y="308153"/>
                    <a:pt x="734263" y="308153"/>
                    <a:pt x="738378" y="307924"/>
                  </a:cubicBezTo>
                  <a:cubicBezTo>
                    <a:pt x="742493" y="307696"/>
                    <a:pt x="746608" y="307924"/>
                    <a:pt x="750494" y="307696"/>
                  </a:cubicBezTo>
                  <a:cubicBezTo>
                    <a:pt x="752551" y="307696"/>
                    <a:pt x="754380" y="307696"/>
                    <a:pt x="756437" y="307696"/>
                  </a:cubicBezTo>
                  <a:cubicBezTo>
                    <a:pt x="760324" y="307696"/>
                    <a:pt x="764210" y="307696"/>
                    <a:pt x="768096" y="307467"/>
                  </a:cubicBezTo>
                  <a:cubicBezTo>
                    <a:pt x="771982" y="307467"/>
                    <a:pt x="775640" y="307467"/>
                    <a:pt x="779297" y="307238"/>
                  </a:cubicBezTo>
                  <a:cubicBezTo>
                    <a:pt x="782955" y="307238"/>
                    <a:pt x="786613" y="307238"/>
                    <a:pt x="790042" y="307010"/>
                  </a:cubicBezTo>
                  <a:cubicBezTo>
                    <a:pt x="793471" y="307010"/>
                    <a:pt x="796900" y="307010"/>
                    <a:pt x="800329" y="306781"/>
                  </a:cubicBezTo>
                  <a:cubicBezTo>
                    <a:pt x="801929" y="306781"/>
                    <a:pt x="803758" y="306781"/>
                    <a:pt x="805358" y="306781"/>
                  </a:cubicBezTo>
                  <a:cubicBezTo>
                    <a:pt x="808558" y="306781"/>
                    <a:pt x="811759" y="306553"/>
                    <a:pt x="814959" y="306553"/>
                  </a:cubicBezTo>
                  <a:cubicBezTo>
                    <a:pt x="816559" y="306553"/>
                    <a:pt x="817931" y="306553"/>
                    <a:pt x="819531" y="306553"/>
                  </a:cubicBezTo>
                  <a:cubicBezTo>
                    <a:pt x="822503" y="306553"/>
                    <a:pt x="825475" y="306324"/>
                    <a:pt x="828218" y="306324"/>
                  </a:cubicBezTo>
                  <a:cubicBezTo>
                    <a:pt x="830961" y="306324"/>
                    <a:pt x="833704" y="306095"/>
                    <a:pt x="836447" y="306095"/>
                  </a:cubicBezTo>
                  <a:cubicBezTo>
                    <a:pt x="844448" y="305867"/>
                    <a:pt x="851535" y="305638"/>
                    <a:pt x="857707" y="305410"/>
                  </a:cubicBezTo>
                  <a:cubicBezTo>
                    <a:pt x="864794" y="305181"/>
                    <a:pt x="870737" y="304952"/>
                    <a:pt x="875081" y="304495"/>
                  </a:cubicBezTo>
                  <a:cubicBezTo>
                    <a:pt x="879653" y="304267"/>
                    <a:pt x="884682" y="303809"/>
                    <a:pt x="890626" y="303581"/>
                  </a:cubicBezTo>
                  <a:cubicBezTo>
                    <a:pt x="892454" y="303581"/>
                    <a:pt x="894512" y="303352"/>
                    <a:pt x="896569" y="303352"/>
                  </a:cubicBezTo>
                  <a:cubicBezTo>
                    <a:pt x="897712" y="303352"/>
                    <a:pt x="898627" y="303352"/>
                    <a:pt x="899770" y="303124"/>
                  </a:cubicBezTo>
                  <a:cubicBezTo>
                    <a:pt x="901827" y="303124"/>
                    <a:pt x="904113" y="302895"/>
                    <a:pt x="906399" y="302895"/>
                  </a:cubicBezTo>
                  <a:cubicBezTo>
                    <a:pt x="908456" y="302895"/>
                    <a:pt x="910742" y="302666"/>
                    <a:pt x="913028" y="302666"/>
                  </a:cubicBezTo>
                  <a:cubicBezTo>
                    <a:pt x="915314" y="302666"/>
                    <a:pt x="917829" y="302438"/>
                    <a:pt x="920344" y="302438"/>
                  </a:cubicBezTo>
                  <a:cubicBezTo>
                    <a:pt x="921715" y="302438"/>
                    <a:pt x="922858" y="302438"/>
                    <a:pt x="924230" y="302438"/>
                  </a:cubicBezTo>
                  <a:cubicBezTo>
                    <a:pt x="926744" y="302438"/>
                    <a:pt x="929259" y="302209"/>
                    <a:pt x="931774" y="302209"/>
                  </a:cubicBezTo>
                  <a:cubicBezTo>
                    <a:pt x="931774" y="302209"/>
                    <a:pt x="932002" y="302209"/>
                    <a:pt x="932002" y="302209"/>
                  </a:cubicBezTo>
                  <a:cubicBezTo>
                    <a:pt x="935888" y="302209"/>
                    <a:pt x="939775" y="301981"/>
                    <a:pt x="943889" y="301981"/>
                  </a:cubicBezTo>
                  <a:cubicBezTo>
                    <a:pt x="946633" y="301981"/>
                    <a:pt x="949604" y="301752"/>
                    <a:pt x="952348" y="301752"/>
                  </a:cubicBezTo>
                  <a:cubicBezTo>
                    <a:pt x="953719" y="301752"/>
                    <a:pt x="955319" y="301752"/>
                    <a:pt x="956691" y="301752"/>
                  </a:cubicBezTo>
                  <a:cubicBezTo>
                    <a:pt x="958063" y="301752"/>
                    <a:pt x="959663" y="301752"/>
                    <a:pt x="961263" y="301752"/>
                  </a:cubicBezTo>
                  <a:cubicBezTo>
                    <a:pt x="968578" y="301523"/>
                    <a:pt x="976122" y="301523"/>
                    <a:pt x="983894" y="301295"/>
                  </a:cubicBezTo>
                  <a:cubicBezTo>
                    <a:pt x="985495" y="301295"/>
                    <a:pt x="987095" y="301295"/>
                    <a:pt x="988695" y="301295"/>
                  </a:cubicBezTo>
                  <a:cubicBezTo>
                    <a:pt x="993496" y="301295"/>
                    <a:pt x="998296" y="301066"/>
                    <a:pt x="1003097" y="301066"/>
                  </a:cubicBezTo>
                  <a:cubicBezTo>
                    <a:pt x="1007897" y="301066"/>
                    <a:pt x="1012927" y="300838"/>
                    <a:pt x="1017956" y="300838"/>
                  </a:cubicBezTo>
                  <a:cubicBezTo>
                    <a:pt x="1017956" y="300838"/>
                    <a:pt x="1017956" y="300838"/>
                    <a:pt x="1018184" y="300838"/>
                  </a:cubicBezTo>
                  <a:cubicBezTo>
                    <a:pt x="1021385" y="300838"/>
                    <a:pt x="1024814" y="300838"/>
                    <a:pt x="1028243" y="300609"/>
                  </a:cubicBezTo>
                  <a:cubicBezTo>
                    <a:pt x="1030072" y="300609"/>
                    <a:pt x="1031672" y="300609"/>
                    <a:pt x="1033501" y="300609"/>
                  </a:cubicBezTo>
                  <a:cubicBezTo>
                    <a:pt x="1036930" y="300609"/>
                    <a:pt x="1040359" y="300609"/>
                    <a:pt x="1043788" y="300380"/>
                  </a:cubicBezTo>
                  <a:cubicBezTo>
                    <a:pt x="1043788" y="300380"/>
                    <a:pt x="1043788" y="300380"/>
                    <a:pt x="1043788" y="300380"/>
                  </a:cubicBezTo>
                  <a:cubicBezTo>
                    <a:pt x="1047217" y="300380"/>
                    <a:pt x="1050646" y="300380"/>
                    <a:pt x="1054075" y="300380"/>
                  </a:cubicBezTo>
                  <a:cubicBezTo>
                    <a:pt x="1055904" y="300380"/>
                    <a:pt x="1057732" y="300380"/>
                    <a:pt x="1059561" y="300380"/>
                  </a:cubicBezTo>
                  <a:cubicBezTo>
                    <a:pt x="1062990" y="300380"/>
                    <a:pt x="1066648" y="300380"/>
                    <a:pt x="1070077" y="300380"/>
                  </a:cubicBezTo>
                  <a:cubicBezTo>
                    <a:pt x="1071906" y="300380"/>
                    <a:pt x="1073734" y="300380"/>
                    <a:pt x="1075563" y="300380"/>
                  </a:cubicBezTo>
                  <a:cubicBezTo>
                    <a:pt x="1077392" y="300380"/>
                    <a:pt x="1079221" y="300380"/>
                    <a:pt x="1080821" y="300380"/>
                  </a:cubicBezTo>
                  <a:cubicBezTo>
                    <a:pt x="1084479" y="300380"/>
                    <a:pt x="1087908" y="300380"/>
                    <a:pt x="1091565" y="300380"/>
                  </a:cubicBezTo>
                  <a:cubicBezTo>
                    <a:pt x="1091565" y="300380"/>
                    <a:pt x="1091565" y="300380"/>
                    <a:pt x="1091565" y="300380"/>
                  </a:cubicBezTo>
                  <a:cubicBezTo>
                    <a:pt x="1100481" y="300380"/>
                    <a:pt x="1109625" y="300152"/>
                    <a:pt x="1118769" y="300152"/>
                  </a:cubicBezTo>
                  <a:cubicBezTo>
                    <a:pt x="1118769" y="300152"/>
                    <a:pt x="1118769" y="300152"/>
                    <a:pt x="1118769" y="300152"/>
                  </a:cubicBezTo>
                  <a:cubicBezTo>
                    <a:pt x="1124255" y="300152"/>
                    <a:pt x="1129741" y="300152"/>
                    <a:pt x="1135228" y="300152"/>
                  </a:cubicBezTo>
                  <a:cubicBezTo>
                    <a:pt x="1137057" y="300152"/>
                    <a:pt x="1138885" y="300152"/>
                    <a:pt x="1140714" y="300152"/>
                  </a:cubicBezTo>
                  <a:cubicBezTo>
                    <a:pt x="1148029" y="300152"/>
                    <a:pt x="1155345" y="300152"/>
                    <a:pt x="1162431" y="299923"/>
                  </a:cubicBezTo>
                  <a:cubicBezTo>
                    <a:pt x="1164260" y="299923"/>
                    <a:pt x="1166089" y="299923"/>
                    <a:pt x="1167918" y="299923"/>
                  </a:cubicBezTo>
                  <a:cubicBezTo>
                    <a:pt x="1173404" y="299923"/>
                    <a:pt x="1178662" y="299923"/>
                    <a:pt x="1184148" y="299923"/>
                  </a:cubicBezTo>
                  <a:cubicBezTo>
                    <a:pt x="1185977" y="299923"/>
                    <a:pt x="1187806" y="299923"/>
                    <a:pt x="1189635" y="299923"/>
                  </a:cubicBezTo>
                  <a:cubicBezTo>
                    <a:pt x="1196721" y="299923"/>
                    <a:pt x="1203808" y="299923"/>
                    <a:pt x="1210894" y="299923"/>
                  </a:cubicBezTo>
                  <a:cubicBezTo>
                    <a:pt x="1216152" y="299923"/>
                    <a:pt x="1221410" y="299923"/>
                    <a:pt x="1226668" y="299923"/>
                  </a:cubicBezTo>
                  <a:cubicBezTo>
                    <a:pt x="1233526" y="299923"/>
                    <a:pt x="1240384" y="299923"/>
                    <a:pt x="1247013" y="299923"/>
                  </a:cubicBezTo>
                  <a:cubicBezTo>
                    <a:pt x="1248613" y="299923"/>
                    <a:pt x="1250442" y="299923"/>
                    <a:pt x="1252042" y="299923"/>
                  </a:cubicBezTo>
                  <a:cubicBezTo>
                    <a:pt x="1257072" y="299923"/>
                    <a:pt x="1261872" y="299923"/>
                    <a:pt x="1266901" y="299923"/>
                  </a:cubicBezTo>
                  <a:cubicBezTo>
                    <a:pt x="1266901" y="299923"/>
                    <a:pt x="1266901" y="299923"/>
                    <a:pt x="1266901" y="299923"/>
                  </a:cubicBezTo>
                  <a:cubicBezTo>
                    <a:pt x="1273302" y="299923"/>
                    <a:pt x="1279703" y="299923"/>
                    <a:pt x="1285875" y="299923"/>
                  </a:cubicBezTo>
                  <a:cubicBezTo>
                    <a:pt x="1285875" y="299923"/>
                    <a:pt x="1285875" y="299923"/>
                    <a:pt x="1285875" y="299923"/>
                  </a:cubicBezTo>
                  <a:cubicBezTo>
                    <a:pt x="1289076" y="299923"/>
                    <a:pt x="1292047" y="299923"/>
                    <a:pt x="1295019" y="299923"/>
                  </a:cubicBezTo>
                  <a:cubicBezTo>
                    <a:pt x="1297991" y="299923"/>
                    <a:pt x="1300963" y="299923"/>
                    <a:pt x="1303935" y="299923"/>
                  </a:cubicBezTo>
                  <a:cubicBezTo>
                    <a:pt x="1308278" y="299923"/>
                    <a:pt x="1312621" y="299923"/>
                    <a:pt x="1316965" y="299923"/>
                  </a:cubicBezTo>
                  <a:cubicBezTo>
                    <a:pt x="1318336" y="299923"/>
                    <a:pt x="1319708" y="299923"/>
                    <a:pt x="1321080" y="299923"/>
                  </a:cubicBezTo>
                  <a:cubicBezTo>
                    <a:pt x="1327938" y="299923"/>
                    <a:pt x="1334567" y="299923"/>
                    <a:pt x="1340968" y="299923"/>
                  </a:cubicBezTo>
                  <a:cubicBezTo>
                    <a:pt x="1343482" y="299923"/>
                    <a:pt x="1345997" y="299923"/>
                    <a:pt x="1348283" y="299923"/>
                  </a:cubicBezTo>
                  <a:cubicBezTo>
                    <a:pt x="1355598" y="299923"/>
                    <a:pt x="1362228" y="299923"/>
                    <a:pt x="1368400" y="299923"/>
                  </a:cubicBezTo>
                  <a:cubicBezTo>
                    <a:pt x="1369314" y="299923"/>
                    <a:pt x="1370457" y="299923"/>
                    <a:pt x="1371372" y="299923"/>
                  </a:cubicBezTo>
                  <a:cubicBezTo>
                    <a:pt x="1373429" y="299923"/>
                    <a:pt x="1375258" y="299923"/>
                    <a:pt x="1377087" y="299923"/>
                  </a:cubicBezTo>
                  <a:cubicBezTo>
                    <a:pt x="1379830" y="299923"/>
                    <a:pt x="1382573" y="299923"/>
                    <a:pt x="1384859" y="299923"/>
                  </a:cubicBezTo>
                  <a:cubicBezTo>
                    <a:pt x="1385773" y="299923"/>
                    <a:pt x="1386459" y="299923"/>
                    <a:pt x="1387374" y="299923"/>
                  </a:cubicBezTo>
                  <a:cubicBezTo>
                    <a:pt x="1396746" y="299923"/>
                    <a:pt x="1403604" y="299923"/>
                    <a:pt x="1407490" y="299923"/>
                  </a:cubicBezTo>
                  <a:cubicBezTo>
                    <a:pt x="1419606" y="299695"/>
                    <a:pt x="1431493" y="299695"/>
                    <a:pt x="1443609" y="299695"/>
                  </a:cubicBezTo>
                  <a:cubicBezTo>
                    <a:pt x="1451610" y="299695"/>
                    <a:pt x="1459611" y="299695"/>
                    <a:pt x="1467384" y="299466"/>
                  </a:cubicBezTo>
                  <a:cubicBezTo>
                    <a:pt x="1471498" y="299466"/>
                    <a:pt x="1475613" y="299466"/>
                    <a:pt x="1479499" y="299466"/>
                  </a:cubicBezTo>
                  <a:cubicBezTo>
                    <a:pt x="1495501" y="299237"/>
                    <a:pt x="1511503" y="299009"/>
                    <a:pt x="1527505" y="298780"/>
                  </a:cubicBezTo>
                  <a:cubicBezTo>
                    <a:pt x="1531620" y="298780"/>
                    <a:pt x="1535506" y="298552"/>
                    <a:pt x="1539621" y="298323"/>
                  </a:cubicBezTo>
                  <a:cubicBezTo>
                    <a:pt x="1559738" y="297637"/>
                    <a:pt x="1579626" y="296723"/>
                    <a:pt x="1599743" y="294894"/>
                  </a:cubicBezTo>
                  <a:cubicBezTo>
                    <a:pt x="1611402" y="293980"/>
                    <a:pt x="1617345" y="290093"/>
                    <a:pt x="1620088" y="282092"/>
                  </a:cubicBezTo>
                  <a:cubicBezTo>
                    <a:pt x="1620546" y="280721"/>
                    <a:pt x="1621003" y="279349"/>
                    <a:pt x="1621231" y="277749"/>
                  </a:cubicBezTo>
                  <a:cubicBezTo>
                    <a:pt x="1621460" y="277063"/>
                    <a:pt x="1621460" y="276149"/>
                    <a:pt x="1621689" y="275234"/>
                  </a:cubicBezTo>
                  <a:cubicBezTo>
                    <a:pt x="1621689" y="274320"/>
                    <a:pt x="1621917" y="273634"/>
                    <a:pt x="1621917" y="272720"/>
                  </a:cubicBezTo>
                  <a:cubicBezTo>
                    <a:pt x="1621917" y="272491"/>
                    <a:pt x="1621917" y="272263"/>
                    <a:pt x="1621917" y="272034"/>
                  </a:cubicBezTo>
                  <a:cubicBezTo>
                    <a:pt x="1622832" y="260147"/>
                    <a:pt x="1623975" y="248488"/>
                    <a:pt x="1624889" y="236601"/>
                  </a:cubicBezTo>
                  <a:cubicBezTo>
                    <a:pt x="1625118" y="233629"/>
                    <a:pt x="1625346" y="230657"/>
                    <a:pt x="1625803" y="227686"/>
                  </a:cubicBezTo>
                  <a:cubicBezTo>
                    <a:pt x="1626489" y="218770"/>
                    <a:pt x="1627175" y="209626"/>
                    <a:pt x="1627632" y="200711"/>
                  </a:cubicBezTo>
                  <a:cubicBezTo>
                    <a:pt x="1628318" y="184937"/>
                    <a:pt x="1629461" y="169393"/>
                    <a:pt x="1631061" y="153848"/>
                  </a:cubicBezTo>
                  <a:cubicBezTo>
                    <a:pt x="1633576" y="127787"/>
                    <a:pt x="1636776" y="101956"/>
                    <a:pt x="1640434" y="76124"/>
                  </a:cubicBezTo>
                  <a:cubicBezTo>
                    <a:pt x="1641348" y="69266"/>
                    <a:pt x="1642034" y="62179"/>
                    <a:pt x="1642720" y="55321"/>
                  </a:cubicBezTo>
                  <a:cubicBezTo>
                    <a:pt x="1643177" y="48463"/>
                    <a:pt x="1643634" y="41377"/>
                    <a:pt x="1643863" y="34519"/>
                  </a:cubicBezTo>
                  <a:cubicBezTo>
                    <a:pt x="1643863" y="33147"/>
                    <a:pt x="1643863" y="32004"/>
                    <a:pt x="1643863" y="30861"/>
                  </a:cubicBezTo>
                  <a:cubicBezTo>
                    <a:pt x="1643863" y="29489"/>
                    <a:pt x="1643863" y="28346"/>
                    <a:pt x="1643634" y="27203"/>
                  </a:cubicBezTo>
                  <a:cubicBezTo>
                    <a:pt x="1642720" y="25832"/>
                    <a:pt x="1642491" y="24460"/>
                    <a:pt x="1642263" y="22860"/>
                  </a:cubicBezTo>
                  <a:close/>
                </a:path>
              </a:pathLst>
            </a:custGeom>
            <a:solidFill>
              <a:srgbClr val="FFFFFF"/>
            </a:solidFill>
            <a:ln w="2286" cap="flat">
              <a:noFill/>
              <a:prstDash val="solid"/>
              <a:miter/>
            </a:ln>
          </p:spPr>
          <p:txBody>
            <a:bodyPr rtlCol="0" anchor="ctr"/>
            <a:lstStyle/>
            <a:p>
              <a:endParaRPr lang="en-US"/>
            </a:p>
          </p:txBody>
        </p:sp>
        <p:sp>
          <p:nvSpPr>
            <p:cNvPr id="96" name="Freeform 661">
              <a:extLst>
                <a:ext uri="{FF2B5EF4-FFF2-40B4-BE49-F238E27FC236}">
                  <a16:creationId xmlns:a16="http://schemas.microsoft.com/office/drawing/2014/main" id="{DC85B533-308F-7E5E-3CCD-7EAF7FDB5EA6}"/>
                </a:ext>
              </a:extLst>
            </p:cNvPr>
            <p:cNvSpPr/>
            <p:nvPr/>
          </p:nvSpPr>
          <p:spPr>
            <a:xfrm>
              <a:off x="4424583" y="541434"/>
              <a:ext cx="1696814" cy="1772847"/>
            </a:xfrm>
            <a:custGeom>
              <a:avLst/>
              <a:gdLst>
                <a:gd name="connsiteX0" fmla="*/ 1648100 w 1696814"/>
                <a:gd name="connsiteY0" fmla="*/ 1422697 h 1772847"/>
                <a:gd name="connsiteX1" fmla="*/ 1347262 w 1696814"/>
                <a:gd name="connsiteY1" fmla="*/ 1431612 h 1772847"/>
                <a:gd name="connsiteX2" fmla="*/ 1247135 w 1696814"/>
                <a:gd name="connsiteY2" fmla="*/ 1435955 h 1772847"/>
                <a:gd name="connsiteX3" fmla="*/ 1222904 w 1696814"/>
                <a:gd name="connsiteY3" fmla="*/ 1410124 h 1772847"/>
                <a:gd name="connsiteX4" fmla="*/ 1227476 w 1696814"/>
                <a:gd name="connsiteY4" fmla="*/ 1014646 h 1772847"/>
                <a:gd name="connsiteX5" fmla="*/ 1222446 w 1696814"/>
                <a:gd name="connsiteY5" fmla="*/ 959096 h 1772847"/>
                <a:gd name="connsiteX6" fmla="*/ 1203015 w 1696814"/>
                <a:gd name="connsiteY6" fmla="*/ 926177 h 1772847"/>
                <a:gd name="connsiteX7" fmla="*/ 1127806 w 1696814"/>
                <a:gd name="connsiteY7" fmla="*/ 920234 h 1772847"/>
                <a:gd name="connsiteX8" fmla="*/ 980359 w 1696814"/>
                <a:gd name="connsiteY8" fmla="*/ 920462 h 1772847"/>
                <a:gd name="connsiteX9" fmla="*/ 987903 w 1696814"/>
                <a:gd name="connsiteY9" fmla="*/ 855540 h 1772847"/>
                <a:gd name="connsiteX10" fmla="*/ 967329 w 1696814"/>
                <a:gd name="connsiteY10" fmla="*/ 645457 h 1772847"/>
                <a:gd name="connsiteX11" fmla="*/ 953156 w 1696814"/>
                <a:gd name="connsiteY11" fmla="*/ 442917 h 1772847"/>
                <a:gd name="connsiteX12" fmla="*/ 998418 w 1696814"/>
                <a:gd name="connsiteY12" fmla="*/ 196943 h 1772847"/>
                <a:gd name="connsiteX13" fmla="*/ 1018307 w 1696814"/>
                <a:gd name="connsiteY13" fmla="*/ 124477 h 1772847"/>
                <a:gd name="connsiteX14" fmla="*/ 1025850 w 1696814"/>
                <a:gd name="connsiteY14" fmla="*/ 47210 h 1772847"/>
                <a:gd name="connsiteX15" fmla="*/ 978987 w 1696814"/>
                <a:gd name="connsiteY15" fmla="*/ 347 h 1772847"/>
                <a:gd name="connsiteX16" fmla="*/ 933725 w 1696814"/>
                <a:gd name="connsiteY16" fmla="*/ 35780 h 1772847"/>
                <a:gd name="connsiteX17" fmla="*/ 912693 w 1696814"/>
                <a:gd name="connsiteY17" fmla="*/ 107789 h 1772847"/>
                <a:gd name="connsiteX18" fmla="*/ 900120 w 1696814"/>
                <a:gd name="connsiteY18" fmla="*/ 131564 h 1772847"/>
                <a:gd name="connsiteX19" fmla="*/ 830855 w 1696814"/>
                <a:gd name="connsiteY19" fmla="*/ 105046 h 1772847"/>
                <a:gd name="connsiteX20" fmla="*/ 714040 w 1696814"/>
                <a:gd name="connsiteY20" fmla="*/ 179112 h 1772847"/>
                <a:gd name="connsiteX21" fmla="*/ 660548 w 1696814"/>
                <a:gd name="connsiteY21" fmla="*/ 81729 h 1772847"/>
                <a:gd name="connsiteX22" fmla="*/ 629915 w 1696814"/>
                <a:gd name="connsiteY22" fmla="*/ 35094 h 1772847"/>
                <a:gd name="connsiteX23" fmla="*/ 602255 w 1696814"/>
                <a:gd name="connsiteY23" fmla="*/ 18178 h 1772847"/>
                <a:gd name="connsiteX24" fmla="*/ 552420 w 1696814"/>
                <a:gd name="connsiteY24" fmla="*/ 86987 h 1772847"/>
                <a:gd name="connsiteX25" fmla="*/ 585110 w 1696814"/>
                <a:gd name="connsiteY25" fmla="*/ 157853 h 1772847"/>
                <a:gd name="connsiteX26" fmla="*/ 664662 w 1696814"/>
                <a:gd name="connsiteY26" fmla="*/ 371822 h 1772847"/>
                <a:gd name="connsiteX27" fmla="*/ 675635 w 1696814"/>
                <a:gd name="connsiteY27" fmla="*/ 465091 h 1772847"/>
                <a:gd name="connsiteX28" fmla="*/ 661691 w 1696814"/>
                <a:gd name="connsiteY28" fmla="*/ 642942 h 1772847"/>
                <a:gd name="connsiteX29" fmla="*/ 658947 w 1696814"/>
                <a:gd name="connsiteY29" fmla="*/ 687519 h 1772847"/>
                <a:gd name="connsiteX30" fmla="*/ 644317 w 1696814"/>
                <a:gd name="connsiteY30" fmla="*/ 814849 h 1772847"/>
                <a:gd name="connsiteX31" fmla="*/ 635402 w 1696814"/>
                <a:gd name="connsiteY31" fmla="*/ 897831 h 1772847"/>
                <a:gd name="connsiteX32" fmla="*/ 612770 w 1696814"/>
                <a:gd name="connsiteY32" fmla="*/ 918405 h 1772847"/>
                <a:gd name="connsiteX33" fmla="*/ 593339 w 1696814"/>
                <a:gd name="connsiteY33" fmla="*/ 919777 h 1772847"/>
                <a:gd name="connsiteX34" fmla="*/ 451150 w 1696814"/>
                <a:gd name="connsiteY34" fmla="*/ 921834 h 1772847"/>
                <a:gd name="connsiteX35" fmla="*/ 415946 w 1696814"/>
                <a:gd name="connsiteY35" fmla="*/ 952238 h 1772847"/>
                <a:gd name="connsiteX36" fmla="*/ 428976 w 1696814"/>
                <a:gd name="connsiteY36" fmla="*/ 1310911 h 1772847"/>
                <a:gd name="connsiteX37" fmla="*/ 407030 w 1696814"/>
                <a:gd name="connsiteY37" fmla="*/ 1333543 h 1772847"/>
                <a:gd name="connsiteX38" fmla="*/ 292959 w 1696814"/>
                <a:gd name="connsiteY38" fmla="*/ 1339029 h 1772847"/>
                <a:gd name="connsiteX39" fmla="*/ 43785 w 1696814"/>
                <a:gd name="connsiteY39" fmla="*/ 1343601 h 1772847"/>
                <a:gd name="connsiteX40" fmla="*/ 1722 w 1696814"/>
                <a:gd name="connsiteY40" fmla="*/ 1369433 h 1772847"/>
                <a:gd name="connsiteX41" fmla="*/ 10409 w 1696814"/>
                <a:gd name="connsiteY41" fmla="*/ 1607863 h 1772847"/>
                <a:gd name="connsiteX42" fmla="*/ 30297 w 1696814"/>
                <a:gd name="connsiteY42" fmla="*/ 1742965 h 1772847"/>
                <a:gd name="connsiteX43" fmla="*/ 49957 w 1696814"/>
                <a:gd name="connsiteY43" fmla="*/ 1762396 h 1772847"/>
                <a:gd name="connsiteX44" fmla="*/ 522702 w 1696814"/>
                <a:gd name="connsiteY44" fmla="*/ 1772683 h 1772847"/>
                <a:gd name="connsiteX45" fmla="*/ 650718 w 1696814"/>
                <a:gd name="connsiteY45" fmla="*/ 1770397 h 1772847"/>
                <a:gd name="connsiteX46" fmla="*/ 656433 w 1696814"/>
                <a:gd name="connsiteY46" fmla="*/ 1770626 h 1772847"/>
                <a:gd name="connsiteX47" fmla="*/ 1034766 w 1696814"/>
                <a:gd name="connsiteY47" fmla="*/ 1762625 h 1772847"/>
                <a:gd name="connsiteX48" fmla="*/ 1134893 w 1696814"/>
                <a:gd name="connsiteY48" fmla="*/ 1763539 h 1772847"/>
                <a:gd name="connsiteX49" fmla="*/ 1399611 w 1696814"/>
                <a:gd name="connsiteY49" fmla="*/ 1762168 h 1772847"/>
                <a:gd name="connsiteX50" fmla="*/ 1471849 w 1696814"/>
                <a:gd name="connsiteY50" fmla="*/ 1762853 h 1772847"/>
                <a:gd name="connsiteX51" fmla="*/ 1655643 w 1696814"/>
                <a:gd name="connsiteY51" fmla="*/ 1755538 h 1772847"/>
                <a:gd name="connsiteX52" fmla="*/ 1674617 w 1696814"/>
                <a:gd name="connsiteY52" fmla="*/ 1715305 h 1772847"/>
                <a:gd name="connsiteX53" fmla="*/ 1682390 w 1696814"/>
                <a:gd name="connsiteY53" fmla="*/ 1618150 h 1772847"/>
                <a:gd name="connsiteX54" fmla="*/ 1696563 w 1696814"/>
                <a:gd name="connsiteY54" fmla="*/ 1474132 h 1772847"/>
                <a:gd name="connsiteX55" fmla="*/ 1648100 w 1696814"/>
                <a:gd name="connsiteY55" fmla="*/ 1422697 h 1772847"/>
                <a:gd name="connsiteX56" fmla="*/ 825825 w 1696814"/>
                <a:gd name="connsiteY56" fmla="*/ 124248 h 1772847"/>
                <a:gd name="connsiteX57" fmla="*/ 917951 w 1696814"/>
                <a:gd name="connsiteY57" fmla="*/ 217289 h 1772847"/>
                <a:gd name="connsiteX58" fmla="*/ 822396 w 1696814"/>
                <a:gd name="connsiteY58" fmla="*/ 315587 h 1772847"/>
                <a:gd name="connsiteX59" fmla="*/ 725470 w 1696814"/>
                <a:gd name="connsiteY59" fmla="*/ 214545 h 1772847"/>
                <a:gd name="connsiteX60" fmla="*/ 825825 w 1696814"/>
                <a:gd name="connsiteY60" fmla="*/ 124248 h 1772847"/>
                <a:gd name="connsiteX61" fmla="*/ 655747 w 1696814"/>
                <a:gd name="connsiteY61" fmla="*/ 869485 h 1772847"/>
                <a:gd name="connsiteX62" fmla="*/ 676321 w 1696814"/>
                <a:gd name="connsiteY62" fmla="*/ 686833 h 1772847"/>
                <a:gd name="connsiteX63" fmla="*/ 684322 w 1696814"/>
                <a:gd name="connsiteY63" fmla="*/ 598136 h 1772847"/>
                <a:gd name="connsiteX64" fmla="*/ 694609 w 1696814"/>
                <a:gd name="connsiteY64" fmla="*/ 459147 h 1772847"/>
                <a:gd name="connsiteX65" fmla="*/ 677235 w 1696814"/>
                <a:gd name="connsiteY65" fmla="*/ 347133 h 1772847"/>
                <a:gd name="connsiteX66" fmla="*/ 577109 w 1696814"/>
                <a:gd name="connsiteY66" fmla="*/ 96588 h 1772847"/>
                <a:gd name="connsiteX67" fmla="*/ 568879 w 1696814"/>
                <a:gd name="connsiteY67" fmla="*/ 73042 h 1772847"/>
                <a:gd name="connsiteX68" fmla="*/ 602255 w 1696814"/>
                <a:gd name="connsiteY68" fmla="*/ 35780 h 1772847"/>
                <a:gd name="connsiteX69" fmla="*/ 612999 w 1696814"/>
                <a:gd name="connsiteY69" fmla="*/ 43553 h 1772847"/>
                <a:gd name="connsiteX70" fmla="*/ 639974 w 1696814"/>
                <a:gd name="connsiteY70" fmla="*/ 82415 h 1772847"/>
                <a:gd name="connsiteX71" fmla="*/ 692780 w 1696814"/>
                <a:gd name="connsiteY71" fmla="*/ 183227 h 1772847"/>
                <a:gd name="connsiteX72" fmla="*/ 707639 w 1696814"/>
                <a:gd name="connsiteY72" fmla="*/ 233519 h 1772847"/>
                <a:gd name="connsiteX73" fmla="*/ 783077 w 1696814"/>
                <a:gd name="connsiteY73" fmla="*/ 327017 h 1772847"/>
                <a:gd name="connsiteX74" fmla="*/ 900578 w 1696814"/>
                <a:gd name="connsiteY74" fmla="*/ 310557 h 1772847"/>
                <a:gd name="connsiteX75" fmla="*/ 936468 w 1696814"/>
                <a:gd name="connsiteY75" fmla="*/ 226204 h 1772847"/>
                <a:gd name="connsiteX76" fmla="*/ 925266 w 1696814"/>
                <a:gd name="connsiteY76" fmla="*/ 158767 h 1772847"/>
                <a:gd name="connsiteX77" fmla="*/ 922752 w 1696814"/>
                <a:gd name="connsiteY77" fmla="*/ 137507 h 1772847"/>
                <a:gd name="connsiteX78" fmla="*/ 947669 w 1696814"/>
                <a:gd name="connsiteY78" fmla="*/ 49039 h 1772847"/>
                <a:gd name="connsiteX79" fmla="*/ 948355 w 1696814"/>
                <a:gd name="connsiteY79" fmla="*/ 46296 h 1772847"/>
                <a:gd name="connsiteX80" fmla="*/ 981045 w 1696814"/>
                <a:gd name="connsiteY80" fmla="*/ 18178 h 1772847"/>
                <a:gd name="connsiteX81" fmla="*/ 1007791 w 1696814"/>
                <a:gd name="connsiteY81" fmla="*/ 55211 h 1772847"/>
                <a:gd name="connsiteX82" fmla="*/ 998647 w 1696814"/>
                <a:gd name="connsiteY82" fmla="*/ 124020 h 1772847"/>
                <a:gd name="connsiteX83" fmla="*/ 954527 w 1696814"/>
                <a:gd name="connsiteY83" fmla="*/ 305300 h 1772847"/>
                <a:gd name="connsiteX84" fmla="*/ 933496 w 1696814"/>
                <a:gd name="connsiteY84" fmla="*/ 509668 h 1772847"/>
                <a:gd name="connsiteX85" fmla="*/ 949269 w 1696814"/>
                <a:gd name="connsiteY85" fmla="*/ 650714 h 1772847"/>
                <a:gd name="connsiteX86" fmla="*/ 969843 w 1696814"/>
                <a:gd name="connsiteY86" fmla="*/ 882972 h 1772847"/>
                <a:gd name="connsiteX87" fmla="*/ 934182 w 1696814"/>
                <a:gd name="connsiteY87" fmla="*/ 918176 h 1772847"/>
                <a:gd name="connsiteX88" fmla="*/ 888005 w 1696814"/>
                <a:gd name="connsiteY88" fmla="*/ 890744 h 1772847"/>
                <a:gd name="connsiteX89" fmla="*/ 841370 w 1696814"/>
                <a:gd name="connsiteY89" fmla="*/ 630826 h 1772847"/>
                <a:gd name="connsiteX90" fmla="*/ 793593 w 1696814"/>
                <a:gd name="connsiteY90" fmla="*/ 609566 h 1772847"/>
                <a:gd name="connsiteX91" fmla="*/ 767990 w 1696814"/>
                <a:gd name="connsiteY91" fmla="*/ 653229 h 1772847"/>
                <a:gd name="connsiteX92" fmla="*/ 740558 w 1696814"/>
                <a:gd name="connsiteY92" fmla="*/ 860112 h 1772847"/>
                <a:gd name="connsiteX93" fmla="*/ 733471 w 1696814"/>
                <a:gd name="connsiteY93" fmla="*/ 895545 h 1772847"/>
                <a:gd name="connsiteX94" fmla="*/ 662605 w 1696814"/>
                <a:gd name="connsiteY94" fmla="*/ 912690 h 1772847"/>
                <a:gd name="connsiteX95" fmla="*/ 655747 w 1696814"/>
                <a:gd name="connsiteY95" fmla="*/ 869485 h 1772847"/>
                <a:gd name="connsiteX96" fmla="*/ 759303 w 1696814"/>
                <a:gd name="connsiteY96" fmla="*/ 909261 h 1772847"/>
                <a:gd name="connsiteX97" fmla="*/ 753816 w 1696814"/>
                <a:gd name="connsiteY97" fmla="*/ 895316 h 1772847"/>
                <a:gd name="connsiteX98" fmla="*/ 783992 w 1696814"/>
                <a:gd name="connsiteY98" fmla="*/ 664430 h 1772847"/>
                <a:gd name="connsiteX99" fmla="*/ 796793 w 1696814"/>
                <a:gd name="connsiteY99" fmla="*/ 634255 h 1772847"/>
                <a:gd name="connsiteX100" fmla="*/ 821939 w 1696814"/>
                <a:gd name="connsiteY100" fmla="*/ 640656 h 1772847"/>
                <a:gd name="connsiteX101" fmla="*/ 833141 w 1696814"/>
                <a:gd name="connsiteY101" fmla="*/ 689348 h 1772847"/>
                <a:gd name="connsiteX102" fmla="*/ 864916 w 1696814"/>
                <a:gd name="connsiteY102" fmla="*/ 880915 h 1772847"/>
                <a:gd name="connsiteX103" fmla="*/ 867659 w 1696814"/>
                <a:gd name="connsiteY103" fmla="*/ 894402 h 1772847"/>
                <a:gd name="connsiteX104" fmla="*/ 853943 w 1696814"/>
                <a:gd name="connsiteY104" fmla="*/ 909718 h 1772847"/>
                <a:gd name="connsiteX105" fmla="*/ 803880 w 1696814"/>
                <a:gd name="connsiteY105" fmla="*/ 909718 h 1772847"/>
                <a:gd name="connsiteX106" fmla="*/ 803880 w 1696814"/>
                <a:gd name="connsiteY106" fmla="*/ 909261 h 1772847"/>
                <a:gd name="connsiteX107" fmla="*/ 759303 w 1696814"/>
                <a:gd name="connsiteY107" fmla="*/ 909261 h 1772847"/>
                <a:gd name="connsiteX108" fmla="*/ 1676446 w 1696814"/>
                <a:gd name="connsiteY108" fmla="*/ 1472531 h 1772847"/>
                <a:gd name="connsiteX109" fmla="*/ 1676446 w 1696814"/>
                <a:gd name="connsiteY109" fmla="*/ 1476189 h 1772847"/>
                <a:gd name="connsiteX110" fmla="*/ 1675303 w 1696814"/>
                <a:gd name="connsiteY110" fmla="*/ 1496992 h 1772847"/>
                <a:gd name="connsiteX111" fmla="*/ 1673017 w 1696814"/>
                <a:gd name="connsiteY111" fmla="*/ 1517794 h 1772847"/>
                <a:gd name="connsiteX112" fmla="*/ 1663644 w 1696814"/>
                <a:gd name="connsiteY112" fmla="*/ 1595518 h 1772847"/>
                <a:gd name="connsiteX113" fmla="*/ 1660215 w 1696814"/>
                <a:gd name="connsiteY113" fmla="*/ 1642381 h 1772847"/>
                <a:gd name="connsiteX114" fmla="*/ 1658387 w 1696814"/>
                <a:gd name="connsiteY114" fmla="*/ 1669356 h 1772847"/>
                <a:gd name="connsiteX115" fmla="*/ 1657472 w 1696814"/>
                <a:gd name="connsiteY115" fmla="*/ 1678271 h 1772847"/>
                <a:gd name="connsiteX116" fmla="*/ 1654500 w 1696814"/>
                <a:gd name="connsiteY116" fmla="*/ 1713704 h 1772847"/>
                <a:gd name="connsiteX117" fmla="*/ 1654500 w 1696814"/>
                <a:gd name="connsiteY117" fmla="*/ 1714390 h 1772847"/>
                <a:gd name="connsiteX118" fmla="*/ 1654272 w 1696814"/>
                <a:gd name="connsiteY118" fmla="*/ 1716905 h 1772847"/>
                <a:gd name="connsiteX119" fmla="*/ 1653815 w 1696814"/>
                <a:gd name="connsiteY119" fmla="*/ 1719419 h 1772847"/>
                <a:gd name="connsiteX120" fmla="*/ 1652672 w 1696814"/>
                <a:gd name="connsiteY120" fmla="*/ 1723763 h 1772847"/>
                <a:gd name="connsiteX121" fmla="*/ 1632326 w 1696814"/>
                <a:gd name="connsiteY121" fmla="*/ 1736564 h 1772847"/>
                <a:gd name="connsiteX122" fmla="*/ 1572204 w 1696814"/>
                <a:gd name="connsiteY122" fmla="*/ 1739993 h 1772847"/>
                <a:gd name="connsiteX123" fmla="*/ 1560089 w 1696814"/>
                <a:gd name="connsiteY123" fmla="*/ 1740451 h 1772847"/>
                <a:gd name="connsiteX124" fmla="*/ 1512083 w 1696814"/>
                <a:gd name="connsiteY124" fmla="*/ 1741136 h 1772847"/>
                <a:gd name="connsiteX125" fmla="*/ 1499967 w 1696814"/>
                <a:gd name="connsiteY125" fmla="*/ 1741136 h 1772847"/>
                <a:gd name="connsiteX126" fmla="*/ 1476192 w 1696814"/>
                <a:gd name="connsiteY126" fmla="*/ 1741365 h 1772847"/>
                <a:gd name="connsiteX127" fmla="*/ 1440074 w 1696814"/>
                <a:gd name="connsiteY127" fmla="*/ 1741594 h 1772847"/>
                <a:gd name="connsiteX128" fmla="*/ 1419957 w 1696814"/>
                <a:gd name="connsiteY128" fmla="*/ 1741594 h 1772847"/>
                <a:gd name="connsiteX129" fmla="*/ 1417442 w 1696814"/>
                <a:gd name="connsiteY129" fmla="*/ 1741594 h 1772847"/>
                <a:gd name="connsiteX130" fmla="*/ 1409670 w 1696814"/>
                <a:gd name="connsiteY130" fmla="*/ 1741594 h 1772847"/>
                <a:gd name="connsiteX131" fmla="*/ 1403955 w 1696814"/>
                <a:gd name="connsiteY131" fmla="*/ 1741594 h 1772847"/>
                <a:gd name="connsiteX132" fmla="*/ 1400983 w 1696814"/>
                <a:gd name="connsiteY132" fmla="*/ 1741594 h 1772847"/>
                <a:gd name="connsiteX133" fmla="*/ 1380866 w 1696814"/>
                <a:gd name="connsiteY133" fmla="*/ 1741594 h 1772847"/>
                <a:gd name="connsiteX134" fmla="*/ 1373551 w 1696814"/>
                <a:gd name="connsiteY134" fmla="*/ 1741594 h 1772847"/>
                <a:gd name="connsiteX135" fmla="*/ 1353663 w 1696814"/>
                <a:gd name="connsiteY135" fmla="*/ 1741594 h 1772847"/>
                <a:gd name="connsiteX136" fmla="*/ 1349548 w 1696814"/>
                <a:gd name="connsiteY136" fmla="*/ 1741594 h 1772847"/>
                <a:gd name="connsiteX137" fmla="*/ 1336518 w 1696814"/>
                <a:gd name="connsiteY137" fmla="*/ 1741594 h 1772847"/>
                <a:gd name="connsiteX138" fmla="*/ 1327602 w 1696814"/>
                <a:gd name="connsiteY138" fmla="*/ 1741594 h 1772847"/>
                <a:gd name="connsiteX139" fmla="*/ 1318458 w 1696814"/>
                <a:gd name="connsiteY139" fmla="*/ 1741594 h 1772847"/>
                <a:gd name="connsiteX140" fmla="*/ 1318458 w 1696814"/>
                <a:gd name="connsiteY140" fmla="*/ 1741594 h 1772847"/>
                <a:gd name="connsiteX141" fmla="*/ 1299485 w 1696814"/>
                <a:gd name="connsiteY141" fmla="*/ 1741594 h 1772847"/>
                <a:gd name="connsiteX142" fmla="*/ 1299485 w 1696814"/>
                <a:gd name="connsiteY142" fmla="*/ 1741594 h 1772847"/>
                <a:gd name="connsiteX143" fmla="*/ 1284626 w 1696814"/>
                <a:gd name="connsiteY143" fmla="*/ 1741594 h 1772847"/>
                <a:gd name="connsiteX144" fmla="*/ 1279596 w 1696814"/>
                <a:gd name="connsiteY144" fmla="*/ 1741594 h 1772847"/>
                <a:gd name="connsiteX145" fmla="*/ 1259251 w 1696814"/>
                <a:gd name="connsiteY145" fmla="*/ 1741594 h 1772847"/>
                <a:gd name="connsiteX146" fmla="*/ 1243478 w 1696814"/>
                <a:gd name="connsiteY146" fmla="*/ 1741594 h 1772847"/>
                <a:gd name="connsiteX147" fmla="*/ 1222218 w 1696814"/>
                <a:gd name="connsiteY147" fmla="*/ 1741594 h 1772847"/>
                <a:gd name="connsiteX148" fmla="*/ 1216731 w 1696814"/>
                <a:gd name="connsiteY148" fmla="*/ 1741594 h 1772847"/>
                <a:gd name="connsiteX149" fmla="*/ 1200501 w 1696814"/>
                <a:gd name="connsiteY149" fmla="*/ 1741594 h 1772847"/>
                <a:gd name="connsiteX150" fmla="*/ 1195014 w 1696814"/>
                <a:gd name="connsiteY150" fmla="*/ 1741594 h 1772847"/>
                <a:gd name="connsiteX151" fmla="*/ 1173297 w 1696814"/>
                <a:gd name="connsiteY151" fmla="*/ 1741822 h 1772847"/>
                <a:gd name="connsiteX152" fmla="*/ 1167811 w 1696814"/>
                <a:gd name="connsiteY152" fmla="*/ 1741822 h 1772847"/>
                <a:gd name="connsiteX153" fmla="*/ 1151352 w 1696814"/>
                <a:gd name="connsiteY153" fmla="*/ 1741822 h 1772847"/>
                <a:gd name="connsiteX154" fmla="*/ 1151352 w 1696814"/>
                <a:gd name="connsiteY154" fmla="*/ 1741822 h 1772847"/>
                <a:gd name="connsiteX155" fmla="*/ 1124148 w 1696814"/>
                <a:gd name="connsiteY155" fmla="*/ 1742051 h 1772847"/>
                <a:gd name="connsiteX156" fmla="*/ 1124148 w 1696814"/>
                <a:gd name="connsiteY156" fmla="*/ 1742051 h 1772847"/>
                <a:gd name="connsiteX157" fmla="*/ 1113404 w 1696814"/>
                <a:gd name="connsiteY157" fmla="*/ 1742051 h 1772847"/>
                <a:gd name="connsiteX158" fmla="*/ 1108146 w 1696814"/>
                <a:gd name="connsiteY158" fmla="*/ 1742051 h 1772847"/>
                <a:gd name="connsiteX159" fmla="*/ 1102660 w 1696814"/>
                <a:gd name="connsiteY159" fmla="*/ 1742051 h 1772847"/>
                <a:gd name="connsiteX160" fmla="*/ 1092144 w 1696814"/>
                <a:gd name="connsiteY160" fmla="*/ 1742051 h 1772847"/>
                <a:gd name="connsiteX161" fmla="*/ 1086658 w 1696814"/>
                <a:gd name="connsiteY161" fmla="*/ 1742051 h 1772847"/>
                <a:gd name="connsiteX162" fmla="*/ 1076371 w 1696814"/>
                <a:gd name="connsiteY162" fmla="*/ 1742051 h 1772847"/>
                <a:gd name="connsiteX163" fmla="*/ 1076371 w 1696814"/>
                <a:gd name="connsiteY163" fmla="*/ 1742051 h 1772847"/>
                <a:gd name="connsiteX164" fmla="*/ 1066084 w 1696814"/>
                <a:gd name="connsiteY164" fmla="*/ 1742279 h 1772847"/>
                <a:gd name="connsiteX165" fmla="*/ 1060826 w 1696814"/>
                <a:gd name="connsiteY165" fmla="*/ 1742279 h 1772847"/>
                <a:gd name="connsiteX166" fmla="*/ 1050768 w 1696814"/>
                <a:gd name="connsiteY166" fmla="*/ 1742508 h 1772847"/>
                <a:gd name="connsiteX167" fmla="*/ 1050539 w 1696814"/>
                <a:gd name="connsiteY167" fmla="*/ 1742508 h 1772847"/>
                <a:gd name="connsiteX168" fmla="*/ 1035680 w 1696814"/>
                <a:gd name="connsiteY168" fmla="*/ 1742737 h 1772847"/>
                <a:gd name="connsiteX169" fmla="*/ 1021278 w 1696814"/>
                <a:gd name="connsiteY169" fmla="*/ 1742965 h 1772847"/>
                <a:gd name="connsiteX170" fmla="*/ 1016478 w 1696814"/>
                <a:gd name="connsiteY170" fmla="*/ 1742965 h 1772847"/>
                <a:gd name="connsiteX171" fmla="*/ 993846 w 1696814"/>
                <a:gd name="connsiteY171" fmla="*/ 1743422 h 1772847"/>
                <a:gd name="connsiteX172" fmla="*/ 989274 w 1696814"/>
                <a:gd name="connsiteY172" fmla="*/ 1743422 h 1772847"/>
                <a:gd name="connsiteX173" fmla="*/ 984931 w 1696814"/>
                <a:gd name="connsiteY173" fmla="*/ 1743422 h 1772847"/>
                <a:gd name="connsiteX174" fmla="*/ 976473 w 1696814"/>
                <a:gd name="connsiteY174" fmla="*/ 1743651 h 1772847"/>
                <a:gd name="connsiteX175" fmla="*/ 964586 w 1696814"/>
                <a:gd name="connsiteY175" fmla="*/ 1743880 h 1772847"/>
                <a:gd name="connsiteX176" fmla="*/ 964357 w 1696814"/>
                <a:gd name="connsiteY176" fmla="*/ 1743880 h 1772847"/>
                <a:gd name="connsiteX177" fmla="*/ 956813 w 1696814"/>
                <a:gd name="connsiteY177" fmla="*/ 1744108 h 1772847"/>
                <a:gd name="connsiteX178" fmla="*/ 952927 w 1696814"/>
                <a:gd name="connsiteY178" fmla="*/ 1744108 h 1772847"/>
                <a:gd name="connsiteX179" fmla="*/ 945612 w 1696814"/>
                <a:gd name="connsiteY179" fmla="*/ 1744337 h 1772847"/>
                <a:gd name="connsiteX180" fmla="*/ 938982 w 1696814"/>
                <a:gd name="connsiteY180" fmla="*/ 1744565 h 1772847"/>
                <a:gd name="connsiteX181" fmla="*/ 932353 w 1696814"/>
                <a:gd name="connsiteY181" fmla="*/ 1744794 h 1772847"/>
                <a:gd name="connsiteX182" fmla="*/ 929153 w 1696814"/>
                <a:gd name="connsiteY182" fmla="*/ 1745023 h 1772847"/>
                <a:gd name="connsiteX183" fmla="*/ 923209 w 1696814"/>
                <a:gd name="connsiteY183" fmla="*/ 1745251 h 1772847"/>
                <a:gd name="connsiteX184" fmla="*/ 907664 w 1696814"/>
                <a:gd name="connsiteY184" fmla="*/ 1746166 h 1772847"/>
                <a:gd name="connsiteX185" fmla="*/ 890291 w 1696814"/>
                <a:gd name="connsiteY185" fmla="*/ 1747080 h 1772847"/>
                <a:gd name="connsiteX186" fmla="*/ 869031 w 1696814"/>
                <a:gd name="connsiteY186" fmla="*/ 1747766 h 1772847"/>
                <a:gd name="connsiteX187" fmla="*/ 860801 w 1696814"/>
                <a:gd name="connsiteY187" fmla="*/ 1747994 h 1772847"/>
                <a:gd name="connsiteX188" fmla="*/ 852114 w 1696814"/>
                <a:gd name="connsiteY188" fmla="*/ 1748223 h 1772847"/>
                <a:gd name="connsiteX189" fmla="*/ 847542 w 1696814"/>
                <a:gd name="connsiteY189" fmla="*/ 1748223 h 1772847"/>
                <a:gd name="connsiteX190" fmla="*/ 837941 w 1696814"/>
                <a:gd name="connsiteY190" fmla="*/ 1748452 h 1772847"/>
                <a:gd name="connsiteX191" fmla="*/ 832912 w 1696814"/>
                <a:gd name="connsiteY191" fmla="*/ 1748452 h 1772847"/>
                <a:gd name="connsiteX192" fmla="*/ 822625 w 1696814"/>
                <a:gd name="connsiteY192" fmla="*/ 1748680 h 1772847"/>
                <a:gd name="connsiteX193" fmla="*/ 811881 w 1696814"/>
                <a:gd name="connsiteY193" fmla="*/ 1748909 h 1772847"/>
                <a:gd name="connsiteX194" fmla="*/ 800679 w 1696814"/>
                <a:gd name="connsiteY194" fmla="*/ 1749137 h 1772847"/>
                <a:gd name="connsiteX195" fmla="*/ 789021 w 1696814"/>
                <a:gd name="connsiteY195" fmla="*/ 1749366 h 1772847"/>
                <a:gd name="connsiteX196" fmla="*/ 783077 w 1696814"/>
                <a:gd name="connsiteY196" fmla="*/ 1749366 h 1772847"/>
                <a:gd name="connsiteX197" fmla="*/ 770961 w 1696814"/>
                <a:gd name="connsiteY197" fmla="*/ 1749595 h 1772847"/>
                <a:gd name="connsiteX198" fmla="*/ 758388 w 1696814"/>
                <a:gd name="connsiteY198" fmla="*/ 1749823 h 1772847"/>
                <a:gd name="connsiteX199" fmla="*/ 751988 w 1696814"/>
                <a:gd name="connsiteY199" fmla="*/ 1749823 h 1772847"/>
                <a:gd name="connsiteX200" fmla="*/ 712211 w 1696814"/>
                <a:gd name="connsiteY200" fmla="*/ 1750052 h 1772847"/>
                <a:gd name="connsiteX201" fmla="*/ 698495 w 1696814"/>
                <a:gd name="connsiteY201" fmla="*/ 1750052 h 1772847"/>
                <a:gd name="connsiteX202" fmla="*/ 633801 w 1696814"/>
                <a:gd name="connsiteY202" fmla="*/ 1750280 h 1772847"/>
                <a:gd name="connsiteX203" fmla="*/ 559049 w 1696814"/>
                <a:gd name="connsiteY203" fmla="*/ 1750509 h 1772847"/>
                <a:gd name="connsiteX204" fmla="*/ 551505 w 1696814"/>
                <a:gd name="connsiteY204" fmla="*/ 1750509 h 1772847"/>
                <a:gd name="connsiteX205" fmla="*/ 536418 w 1696814"/>
                <a:gd name="connsiteY205" fmla="*/ 1750509 h 1772847"/>
                <a:gd name="connsiteX206" fmla="*/ 528874 w 1696814"/>
                <a:gd name="connsiteY206" fmla="*/ 1750509 h 1772847"/>
                <a:gd name="connsiteX207" fmla="*/ 513786 w 1696814"/>
                <a:gd name="connsiteY207" fmla="*/ 1750509 h 1772847"/>
                <a:gd name="connsiteX208" fmla="*/ 506243 w 1696814"/>
                <a:gd name="connsiteY208" fmla="*/ 1750509 h 1772847"/>
                <a:gd name="connsiteX209" fmla="*/ 491384 w 1696814"/>
                <a:gd name="connsiteY209" fmla="*/ 1750509 h 1772847"/>
                <a:gd name="connsiteX210" fmla="*/ 461666 w 1696814"/>
                <a:gd name="connsiteY210" fmla="*/ 1750509 h 1772847"/>
                <a:gd name="connsiteX211" fmla="*/ 447035 w 1696814"/>
                <a:gd name="connsiteY211" fmla="*/ 1750509 h 1772847"/>
                <a:gd name="connsiteX212" fmla="*/ 439720 w 1696814"/>
                <a:gd name="connsiteY212" fmla="*/ 1750509 h 1772847"/>
                <a:gd name="connsiteX213" fmla="*/ 425318 w 1696814"/>
                <a:gd name="connsiteY213" fmla="*/ 1750509 h 1772847"/>
                <a:gd name="connsiteX214" fmla="*/ 411145 w 1696814"/>
                <a:gd name="connsiteY214" fmla="*/ 1750509 h 1772847"/>
                <a:gd name="connsiteX215" fmla="*/ 397200 w 1696814"/>
                <a:gd name="connsiteY215" fmla="*/ 1750509 h 1772847"/>
                <a:gd name="connsiteX216" fmla="*/ 363368 w 1696814"/>
                <a:gd name="connsiteY216" fmla="*/ 1750280 h 1772847"/>
                <a:gd name="connsiteX217" fmla="*/ 363368 w 1696814"/>
                <a:gd name="connsiteY217" fmla="*/ 1750280 h 1772847"/>
                <a:gd name="connsiteX218" fmla="*/ 337764 w 1696814"/>
                <a:gd name="connsiteY218" fmla="*/ 1750052 h 1772847"/>
                <a:gd name="connsiteX219" fmla="*/ 337764 w 1696814"/>
                <a:gd name="connsiteY219" fmla="*/ 1750052 h 1772847"/>
                <a:gd name="connsiteX220" fmla="*/ 325420 w 1696814"/>
                <a:gd name="connsiteY220" fmla="*/ 1750052 h 1772847"/>
                <a:gd name="connsiteX221" fmla="*/ 319248 w 1696814"/>
                <a:gd name="connsiteY221" fmla="*/ 1750052 h 1772847"/>
                <a:gd name="connsiteX222" fmla="*/ 307361 w 1696814"/>
                <a:gd name="connsiteY222" fmla="*/ 1749823 h 1772847"/>
                <a:gd name="connsiteX223" fmla="*/ 307132 w 1696814"/>
                <a:gd name="connsiteY223" fmla="*/ 1749823 h 1772847"/>
                <a:gd name="connsiteX224" fmla="*/ 284729 w 1696814"/>
                <a:gd name="connsiteY224" fmla="*/ 1749595 h 1772847"/>
                <a:gd name="connsiteX225" fmla="*/ 279243 w 1696814"/>
                <a:gd name="connsiteY225" fmla="*/ 1749595 h 1772847"/>
                <a:gd name="connsiteX226" fmla="*/ 273985 w 1696814"/>
                <a:gd name="connsiteY226" fmla="*/ 1749595 h 1772847"/>
                <a:gd name="connsiteX227" fmla="*/ 259126 w 1696814"/>
                <a:gd name="connsiteY227" fmla="*/ 1749366 h 1772847"/>
                <a:gd name="connsiteX228" fmla="*/ 254325 w 1696814"/>
                <a:gd name="connsiteY228" fmla="*/ 1749366 h 1772847"/>
                <a:gd name="connsiteX229" fmla="*/ 249753 w 1696814"/>
                <a:gd name="connsiteY229" fmla="*/ 1749366 h 1772847"/>
                <a:gd name="connsiteX230" fmla="*/ 240838 w 1696814"/>
                <a:gd name="connsiteY230" fmla="*/ 1749137 h 1772847"/>
                <a:gd name="connsiteX231" fmla="*/ 236495 w 1696814"/>
                <a:gd name="connsiteY231" fmla="*/ 1749137 h 1772847"/>
                <a:gd name="connsiteX232" fmla="*/ 228494 w 1696814"/>
                <a:gd name="connsiteY232" fmla="*/ 1748909 h 1772847"/>
                <a:gd name="connsiteX233" fmla="*/ 224379 w 1696814"/>
                <a:gd name="connsiteY233" fmla="*/ 1748909 h 1772847"/>
                <a:gd name="connsiteX234" fmla="*/ 217292 w 1696814"/>
                <a:gd name="connsiteY234" fmla="*/ 1748680 h 1772847"/>
                <a:gd name="connsiteX235" fmla="*/ 201976 w 1696814"/>
                <a:gd name="connsiteY235" fmla="*/ 1748223 h 1772847"/>
                <a:gd name="connsiteX236" fmla="*/ 196947 w 1696814"/>
                <a:gd name="connsiteY236" fmla="*/ 1747994 h 1772847"/>
                <a:gd name="connsiteX237" fmla="*/ 189174 w 1696814"/>
                <a:gd name="connsiteY237" fmla="*/ 1747537 h 1772847"/>
                <a:gd name="connsiteX238" fmla="*/ 80818 w 1696814"/>
                <a:gd name="connsiteY238" fmla="*/ 1742279 h 1772847"/>
                <a:gd name="connsiteX239" fmla="*/ 73274 w 1696814"/>
                <a:gd name="connsiteY239" fmla="*/ 1742051 h 1772847"/>
                <a:gd name="connsiteX240" fmla="*/ 70988 w 1696814"/>
                <a:gd name="connsiteY240" fmla="*/ 1742051 h 1772847"/>
                <a:gd name="connsiteX241" fmla="*/ 66873 w 1696814"/>
                <a:gd name="connsiteY241" fmla="*/ 1741822 h 1772847"/>
                <a:gd name="connsiteX242" fmla="*/ 59101 w 1696814"/>
                <a:gd name="connsiteY242" fmla="*/ 1740679 h 1772847"/>
                <a:gd name="connsiteX243" fmla="*/ 56586 w 1696814"/>
                <a:gd name="connsiteY243" fmla="*/ 1739993 h 1772847"/>
                <a:gd name="connsiteX244" fmla="*/ 53615 w 1696814"/>
                <a:gd name="connsiteY244" fmla="*/ 1738393 h 1772847"/>
                <a:gd name="connsiteX245" fmla="*/ 52472 w 1696814"/>
                <a:gd name="connsiteY245" fmla="*/ 1737250 h 1772847"/>
                <a:gd name="connsiteX246" fmla="*/ 51786 w 1696814"/>
                <a:gd name="connsiteY246" fmla="*/ 1736564 h 1772847"/>
                <a:gd name="connsiteX247" fmla="*/ 49043 w 1696814"/>
                <a:gd name="connsiteY247" fmla="*/ 1731307 h 1772847"/>
                <a:gd name="connsiteX248" fmla="*/ 48585 w 1696814"/>
                <a:gd name="connsiteY248" fmla="*/ 1729935 h 1772847"/>
                <a:gd name="connsiteX249" fmla="*/ 47900 w 1696814"/>
                <a:gd name="connsiteY249" fmla="*/ 1727878 h 1772847"/>
                <a:gd name="connsiteX250" fmla="*/ 46985 w 1696814"/>
                <a:gd name="connsiteY250" fmla="*/ 1724677 h 1772847"/>
                <a:gd name="connsiteX251" fmla="*/ 46071 w 1696814"/>
                <a:gd name="connsiteY251" fmla="*/ 1720562 h 1772847"/>
                <a:gd name="connsiteX252" fmla="*/ 44928 w 1696814"/>
                <a:gd name="connsiteY252" fmla="*/ 1715762 h 1772847"/>
                <a:gd name="connsiteX253" fmla="*/ 44471 w 1696814"/>
                <a:gd name="connsiteY253" fmla="*/ 1713019 h 1772847"/>
                <a:gd name="connsiteX254" fmla="*/ 34869 w 1696814"/>
                <a:gd name="connsiteY254" fmla="*/ 1643981 h 1772847"/>
                <a:gd name="connsiteX255" fmla="*/ 34641 w 1696814"/>
                <a:gd name="connsiteY255" fmla="*/ 1641238 h 1772847"/>
                <a:gd name="connsiteX256" fmla="*/ 34412 w 1696814"/>
                <a:gd name="connsiteY256" fmla="*/ 1639867 h 1772847"/>
                <a:gd name="connsiteX257" fmla="*/ 34184 w 1696814"/>
                <a:gd name="connsiteY257" fmla="*/ 1638266 h 1772847"/>
                <a:gd name="connsiteX258" fmla="*/ 33955 w 1696814"/>
                <a:gd name="connsiteY258" fmla="*/ 1636209 h 1772847"/>
                <a:gd name="connsiteX259" fmla="*/ 33955 w 1696814"/>
                <a:gd name="connsiteY259" fmla="*/ 1635295 h 1772847"/>
                <a:gd name="connsiteX260" fmla="*/ 33726 w 1696814"/>
                <a:gd name="connsiteY260" fmla="*/ 1632780 h 1772847"/>
                <a:gd name="connsiteX261" fmla="*/ 33726 w 1696814"/>
                <a:gd name="connsiteY261" fmla="*/ 1632094 h 1772847"/>
                <a:gd name="connsiteX262" fmla="*/ 33498 w 1696814"/>
                <a:gd name="connsiteY262" fmla="*/ 1628894 h 1772847"/>
                <a:gd name="connsiteX263" fmla="*/ 33498 w 1696814"/>
                <a:gd name="connsiteY263" fmla="*/ 1628894 h 1772847"/>
                <a:gd name="connsiteX264" fmla="*/ 33269 w 1696814"/>
                <a:gd name="connsiteY264" fmla="*/ 1625465 h 1772847"/>
                <a:gd name="connsiteX265" fmla="*/ 33269 w 1696814"/>
                <a:gd name="connsiteY265" fmla="*/ 1625465 h 1772847"/>
                <a:gd name="connsiteX266" fmla="*/ 23439 w 1696814"/>
                <a:gd name="connsiteY266" fmla="*/ 1378120 h 1772847"/>
                <a:gd name="connsiteX267" fmla="*/ 44242 w 1696814"/>
                <a:gd name="connsiteY267" fmla="*/ 1361203 h 1772847"/>
                <a:gd name="connsiteX268" fmla="*/ 122195 w 1696814"/>
                <a:gd name="connsiteY268" fmla="*/ 1361889 h 1772847"/>
                <a:gd name="connsiteX269" fmla="*/ 358567 w 1696814"/>
                <a:gd name="connsiteY269" fmla="*/ 1352745 h 1772847"/>
                <a:gd name="connsiteX270" fmla="*/ 428290 w 1696814"/>
                <a:gd name="connsiteY270" fmla="*/ 1351145 h 1772847"/>
                <a:gd name="connsiteX271" fmla="*/ 450693 w 1696814"/>
                <a:gd name="connsiteY271" fmla="*/ 1325770 h 1772847"/>
                <a:gd name="connsiteX272" fmla="*/ 445664 w 1696814"/>
                <a:gd name="connsiteY272" fmla="*/ 1284394 h 1772847"/>
                <a:gd name="connsiteX273" fmla="*/ 434005 w 1696814"/>
                <a:gd name="connsiteY273" fmla="*/ 964582 h 1772847"/>
                <a:gd name="connsiteX274" fmla="*/ 460980 w 1696814"/>
                <a:gd name="connsiteY274" fmla="*/ 939665 h 1772847"/>
                <a:gd name="connsiteX275" fmla="*/ 652547 w 1696814"/>
                <a:gd name="connsiteY275" fmla="*/ 934636 h 1772847"/>
                <a:gd name="connsiteX276" fmla="*/ 671749 w 1696814"/>
                <a:gd name="connsiteY276" fmla="*/ 937379 h 1772847"/>
                <a:gd name="connsiteX277" fmla="*/ 704896 w 1696814"/>
                <a:gd name="connsiteY277" fmla="*/ 937150 h 1772847"/>
                <a:gd name="connsiteX278" fmla="*/ 892577 w 1696814"/>
                <a:gd name="connsiteY278" fmla="*/ 935550 h 1772847"/>
                <a:gd name="connsiteX279" fmla="*/ 914751 w 1696814"/>
                <a:gd name="connsiteY279" fmla="*/ 937379 h 1772847"/>
                <a:gd name="connsiteX280" fmla="*/ 1188156 w 1696814"/>
                <a:gd name="connsiteY280" fmla="*/ 942179 h 1772847"/>
                <a:gd name="connsiteX281" fmla="*/ 1205530 w 1696814"/>
                <a:gd name="connsiteY281" fmla="*/ 974412 h 1772847"/>
                <a:gd name="connsiteX282" fmla="*/ 1208502 w 1696814"/>
                <a:gd name="connsiteY282" fmla="*/ 1049621 h 1772847"/>
                <a:gd name="connsiteX283" fmla="*/ 1208730 w 1696814"/>
                <a:gd name="connsiteY283" fmla="*/ 1169636 h 1772847"/>
                <a:gd name="connsiteX284" fmla="*/ 1201415 w 1696814"/>
                <a:gd name="connsiteY284" fmla="*/ 1439842 h 1772847"/>
                <a:gd name="connsiteX285" fmla="*/ 1229533 w 1696814"/>
                <a:gd name="connsiteY285" fmla="*/ 1459044 h 1772847"/>
                <a:gd name="connsiteX286" fmla="*/ 1241877 w 1696814"/>
                <a:gd name="connsiteY286" fmla="*/ 1457901 h 1772847"/>
                <a:gd name="connsiteX287" fmla="*/ 1242792 w 1696814"/>
                <a:gd name="connsiteY287" fmla="*/ 1457901 h 1772847"/>
                <a:gd name="connsiteX288" fmla="*/ 1243249 w 1696814"/>
                <a:gd name="connsiteY288" fmla="*/ 1457901 h 1772847"/>
                <a:gd name="connsiteX289" fmla="*/ 1244621 w 1696814"/>
                <a:gd name="connsiteY289" fmla="*/ 1457672 h 1772847"/>
                <a:gd name="connsiteX290" fmla="*/ 1252393 w 1696814"/>
                <a:gd name="connsiteY290" fmla="*/ 1456987 h 1772847"/>
                <a:gd name="connsiteX291" fmla="*/ 1254222 w 1696814"/>
                <a:gd name="connsiteY291" fmla="*/ 1456758 h 1772847"/>
                <a:gd name="connsiteX292" fmla="*/ 1262223 w 1696814"/>
                <a:gd name="connsiteY292" fmla="*/ 1456072 h 1772847"/>
                <a:gd name="connsiteX293" fmla="*/ 1262680 w 1696814"/>
                <a:gd name="connsiteY293" fmla="*/ 1456072 h 1772847"/>
                <a:gd name="connsiteX294" fmla="*/ 1270681 w 1696814"/>
                <a:gd name="connsiteY294" fmla="*/ 1455386 h 1772847"/>
                <a:gd name="connsiteX295" fmla="*/ 1272510 w 1696814"/>
                <a:gd name="connsiteY295" fmla="*/ 1455158 h 1772847"/>
                <a:gd name="connsiteX296" fmla="*/ 1281197 w 1696814"/>
                <a:gd name="connsiteY296" fmla="*/ 1454472 h 1772847"/>
                <a:gd name="connsiteX297" fmla="*/ 1282111 w 1696814"/>
                <a:gd name="connsiteY297" fmla="*/ 1454472 h 1772847"/>
                <a:gd name="connsiteX298" fmla="*/ 1290798 w 1696814"/>
                <a:gd name="connsiteY298" fmla="*/ 1453786 h 1772847"/>
                <a:gd name="connsiteX299" fmla="*/ 1291941 w 1696814"/>
                <a:gd name="connsiteY299" fmla="*/ 1453786 h 1772847"/>
                <a:gd name="connsiteX300" fmla="*/ 1301542 w 1696814"/>
                <a:gd name="connsiteY300" fmla="*/ 1453100 h 1772847"/>
                <a:gd name="connsiteX301" fmla="*/ 1302685 w 1696814"/>
                <a:gd name="connsiteY301" fmla="*/ 1453100 h 1772847"/>
                <a:gd name="connsiteX302" fmla="*/ 1312286 w 1696814"/>
                <a:gd name="connsiteY302" fmla="*/ 1452415 h 1772847"/>
                <a:gd name="connsiteX303" fmla="*/ 1312972 w 1696814"/>
                <a:gd name="connsiteY303" fmla="*/ 1452415 h 1772847"/>
                <a:gd name="connsiteX304" fmla="*/ 1323259 w 1696814"/>
                <a:gd name="connsiteY304" fmla="*/ 1451729 h 1772847"/>
                <a:gd name="connsiteX305" fmla="*/ 1324173 w 1696814"/>
                <a:gd name="connsiteY305" fmla="*/ 1451729 h 1772847"/>
                <a:gd name="connsiteX306" fmla="*/ 1345433 w 1696814"/>
                <a:gd name="connsiteY306" fmla="*/ 1450129 h 1772847"/>
                <a:gd name="connsiteX307" fmla="*/ 1346348 w 1696814"/>
                <a:gd name="connsiteY307" fmla="*/ 1450129 h 1772847"/>
                <a:gd name="connsiteX308" fmla="*/ 1368522 w 1696814"/>
                <a:gd name="connsiteY308" fmla="*/ 1448757 h 1772847"/>
                <a:gd name="connsiteX309" fmla="*/ 1368979 w 1696814"/>
                <a:gd name="connsiteY309" fmla="*/ 1448757 h 1772847"/>
                <a:gd name="connsiteX310" fmla="*/ 1392068 w 1696814"/>
                <a:gd name="connsiteY310" fmla="*/ 1447385 h 1772847"/>
                <a:gd name="connsiteX311" fmla="*/ 1392296 w 1696814"/>
                <a:gd name="connsiteY311" fmla="*/ 1447385 h 1772847"/>
                <a:gd name="connsiteX312" fmla="*/ 1610381 w 1696814"/>
                <a:gd name="connsiteY312" fmla="*/ 1442813 h 1772847"/>
                <a:gd name="connsiteX313" fmla="*/ 1610838 w 1696814"/>
                <a:gd name="connsiteY313" fmla="*/ 1442813 h 1772847"/>
                <a:gd name="connsiteX314" fmla="*/ 1619982 w 1696814"/>
                <a:gd name="connsiteY314" fmla="*/ 1443499 h 1772847"/>
                <a:gd name="connsiteX315" fmla="*/ 1621125 w 1696814"/>
                <a:gd name="connsiteY315" fmla="*/ 1443499 h 1772847"/>
                <a:gd name="connsiteX316" fmla="*/ 1623639 w 1696814"/>
                <a:gd name="connsiteY316" fmla="*/ 1443728 h 1772847"/>
                <a:gd name="connsiteX317" fmla="*/ 1624554 w 1696814"/>
                <a:gd name="connsiteY317" fmla="*/ 1443728 h 1772847"/>
                <a:gd name="connsiteX318" fmla="*/ 1628669 w 1696814"/>
                <a:gd name="connsiteY318" fmla="*/ 1444185 h 1772847"/>
                <a:gd name="connsiteX319" fmla="*/ 1630269 w 1696814"/>
                <a:gd name="connsiteY319" fmla="*/ 1444414 h 1772847"/>
                <a:gd name="connsiteX320" fmla="*/ 1632098 w 1696814"/>
                <a:gd name="connsiteY320" fmla="*/ 1444642 h 1772847"/>
                <a:gd name="connsiteX321" fmla="*/ 1633926 w 1696814"/>
                <a:gd name="connsiteY321" fmla="*/ 1444871 h 1772847"/>
                <a:gd name="connsiteX322" fmla="*/ 1635755 w 1696814"/>
                <a:gd name="connsiteY322" fmla="*/ 1445099 h 1772847"/>
                <a:gd name="connsiteX323" fmla="*/ 1638270 w 1696814"/>
                <a:gd name="connsiteY323" fmla="*/ 1445328 h 1772847"/>
                <a:gd name="connsiteX324" fmla="*/ 1639413 w 1696814"/>
                <a:gd name="connsiteY324" fmla="*/ 1445557 h 1772847"/>
                <a:gd name="connsiteX325" fmla="*/ 1641470 w 1696814"/>
                <a:gd name="connsiteY325" fmla="*/ 1445785 h 1772847"/>
                <a:gd name="connsiteX326" fmla="*/ 1642385 w 1696814"/>
                <a:gd name="connsiteY326" fmla="*/ 1446014 h 1772847"/>
                <a:gd name="connsiteX327" fmla="*/ 1645128 w 1696814"/>
                <a:gd name="connsiteY327" fmla="*/ 1446471 h 1772847"/>
                <a:gd name="connsiteX328" fmla="*/ 1645814 w 1696814"/>
                <a:gd name="connsiteY328" fmla="*/ 1446700 h 1772847"/>
                <a:gd name="connsiteX329" fmla="*/ 1647871 w 1696814"/>
                <a:gd name="connsiteY329" fmla="*/ 1447157 h 1772847"/>
                <a:gd name="connsiteX330" fmla="*/ 1648557 w 1696814"/>
                <a:gd name="connsiteY330" fmla="*/ 1447385 h 1772847"/>
                <a:gd name="connsiteX331" fmla="*/ 1650843 w 1696814"/>
                <a:gd name="connsiteY331" fmla="*/ 1448071 h 1772847"/>
                <a:gd name="connsiteX332" fmla="*/ 1672103 w 1696814"/>
                <a:gd name="connsiteY332" fmla="*/ 1458587 h 1772847"/>
                <a:gd name="connsiteX333" fmla="*/ 1675074 w 1696814"/>
                <a:gd name="connsiteY333" fmla="*/ 1465445 h 1772847"/>
                <a:gd name="connsiteX334" fmla="*/ 1675760 w 1696814"/>
                <a:gd name="connsiteY334" fmla="*/ 1470017 h 1772847"/>
                <a:gd name="connsiteX335" fmla="*/ 1676446 w 1696814"/>
                <a:gd name="connsiteY335" fmla="*/ 1472531 h 177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1696814" h="1772847">
                  <a:moveTo>
                    <a:pt x="1648100" y="1422697"/>
                  </a:moveTo>
                  <a:cubicBezTo>
                    <a:pt x="1574490" y="1419953"/>
                    <a:pt x="1374237" y="1429097"/>
                    <a:pt x="1347262" y="1431612"/>
                  </a:cubicBezTo>
                  <a:cubicBezTo>
                    <a:pt x="1314115" y="1434812"/>
                    <a:pt x="1280511" y="1435270"/>
                    <a:pt x="1247135" y="1435955"/>
                  </a:cubicBezTo>
                  <a:cubicBezTo>
                    <a:pt x="1224504" y="1436641"/>
                    <a:pt x="1221761" y="1433669"/>
                    <a:pt x="1222904" y="1410124"/>
                  </a:cubicBezTo>
                  <a:cubicBezTo>
                    <a:pt x="1224047" y="1387035"/>
                    <a:pt x="1228161" y="1123231"/>
                    <a:pt x="1227476" y="1014646"/>
                  </a:cubicBezTo>
                  <a:cubicBezTo>
                    <a:pt x="1227476" y="996129"/>
                    <a:pt x="1224732" y="977612"/>
                    <a:pt x="1222446" y="959096"/>
                  </a:cubicBezTo>
                  <a:cubicBezTo>
                    <a:pt x="1220618" y="943780"/>
                    <a:pt x="1218789" y="930064"/>
                    <a:pt x="1203015" y="926177"/>
                  </a:cubicBezTo>
                  <a:cubicBezTo>
                    <a:pt x="1180384" y="920691"/>
                    <a:pt x="1151580" y="920005"/>
                    <a:pt x="1127806" y="920234"/>
                  </a:cubicBezTo>
                  <a:cubicBezTo>
                    <a:pt x="1080486" y="920920"/>
                    <a:pt x="1033166" y="920462"/>
                    <a:pt x="980359" y="920462"/>
                  </a:cubicBezTo>
                  <a:cubicBezTo>
                    <a:pt x="993846" y="896231"/>
                    <a:pt x="988131" y="875885"/>
                    <a:pt x="987903" y="855540"/>
                  </a:cubicBezTo>
                  <a:cubicBezTo>
                    <a:pt x="987217" y="784674"/>
                    <a:pt x="976701" y="715408"/>
                    <a:pt x="967329" y="645457"/>
                  </a:cubicBezTo>
                  <a:cubicBezTo>
                    <a:pt x="958185" y="578020"/>
                    <a:pt x="949269" y="511040"/>
                    <a:pt x="953156" y="442917"/>
                  </a:cubicBezTo>
                  <a:cubicBezTo>
                    <a:pt x="957956" y="359021"/>
                    <a:pt x="978987" y="278096"/>
                    <a:pt x="998418" y="196943"/>
                  </a:cubicBezTo>
                  <a:cubicBezTo>
                    <a:pt x="1004133" y="172483"/>
                    <a:pt x="1011906" y="148709"/>
                    <a:pt x="1018307" y="124477"/>
                  </a:cubicBezTo>
                  <a:cubicBezTo>
                    <a:pt x="1024936" y="99102"/>
                    <a:pt x="1028136" y="73271"/>
                    <a:pt x="1025850" y="47210"/>
                  </a:cubicBezTo>
                  <a:cubicBezTo>
                    <a:pt x="1023564" y="20693"/>
                    <a:pt x="1004819" y="2862"/>
                    <a:pt x="978987" y="347"/>
                  </a:cubicBezTo>
                  <a:cubicBezTo>
                    <a:pt x="955213" y="-1939"/>
                    <a:pt x="943326" y="6748"/>
                    <a:pt x="933725" y="35780"/>
                  </a:cubicBezTo>
                  <a:cubicBezTo>
                    <a:pt x="925952" y="59555"/>
                    <a:pt x="920009" y="83786"/>
                    <a:pt x="912693" y="107789"/>
                  </a:cubicBezTo>
                  <a:cubicBezTo>
                    <a:pt x="910179" y="116247"/>
                    <a:pt x="909950" y="126306"/>
                    <a:pt x="900120" y="131564"/>
                  </a:cubicBezTo>
                  <a:cubicBezTo>
                    <a:pt x="879546" y="115562"/>
                    <a:pt x="856229" y="107789"/>
                    <a:pt x="830855" y="105046"/>
                  </a:cubicBezTo>
                  <a:cubicBezTo>
                    <a:pt x="754045" y="100703"/>
                    <a:pt x="726384" y="148023"/>
                    <a:pt x="714040" y="179112"/>
                  </a:cubicBezTo>
                  <a:cubicBezTo>
                    <a:pt x="699867" y="142536"/>
                    <a:pt x="678836" y="111675"/>
                    <a:pt x="660548" y="81729"/>
                  </a:cubicBezTo>
                  <a:cubicBezTo>
                    <a:pt x="650946" y="65955"/>
                    <a:pt x="640659" y="50411"/>
                    <a:pt x="629915" y="35094"/>
                  </a:cubicBezTo>
                  <a:cubicBezTo>
                    <a:pt x="623286" y="25722"/>
                    <a:pt x="614370" y="18864"/>
                    <a:pt x="602255" y="18178"/>
                  </a:cubicBezTo>
                  <a:cubicBezTo>
                    <a:pt x="564078" y="16349"/>
                    <a:pt x="537789" y="52239"/>
                    <a:pt x="552420" y="86987"/>
                  </a:cubicBezTo>
                  <a:cubicBezTo>
                    <a:pt x="562478" y="110990"/>
                    <a:pt x="575737" y="133621"/>
                    <a:pt x="585110" y="157853"/>
                  </a:cubicBezTo>
                  <a:cubicBezTo>
                    <a:pt x="612542" y="228947"/>
                    <a:pt x="639516" y="300042"/>
                    <a:pt x="664662" y="371822"/>
                  </a:cubicBezTo>
                  <a:cubicBezTo>
                    <a:pt x="675178" y="401540"/>
                    <a:pt x="679293" y="433316"/>
                    <a:pt x="675635" y="465091"/>
                  </a:cubicBezTo>
                  <a:cubicBezTo>
                    <a:pt x="668549" y="524070"/>
                    <a:pt x="663291" y="583277"/>
                    <a:pt x="661691" y="642942"/>
                  </a:cubicBezTo>
                  <a:cubicBezTo>
                    <a:pt x="661233" y="657801"/>
                    <a:pt x="661005" y="672660"/>
                    <a:pt x="658947" y="687519"/>
                  </a:cubicBezTo>
                  <a:cubicBezTo>
                    <a:pt x="652775" y="729810"/>
                    <a:pt x="647517" y="772101"/>
                    <a:pt x="644317" y="814849"/>
                  </a:cubicBezTo>
                  <a:cubicBezTo>
                    <a:pt x="642260" y="842510"/>
                    <a:pt x="637230" y="870170"/>
                    <a:pt x="635402" y="897831"/>
                  </a:cubicBezTo>
                  <a:cubicBezTo>
                    <a:pt x="634259" y="913604"/>
                    <a:pt x="627172" y="918862"/>
                    <a:pt x="612770" y="918405"/>
                  </a:cubicBezTo>
                  <a:cubicBezTo>
                    <a:pt x="606369" y="918176"/>
                    <a:pt x="599740" y="919548"/>
                    <a:pt x="593339" y="919777"/>
                  </a:cubicBezTo>
                  <a:cubicBezTo>
                    <a:pt x="546019" y="920462"/>
                    <a:pt x="498470" y="920920"/>
                    <a:pt x="451150" y="921834"/>
                  </a:cubicBezTo>
                  <a:cubicBezTo>
                    <a:pt x="428519" y="922291"/>
                    <a:pt x="416860" y="930521"/>
                    <a:pt x="415946" y="952238"/>
                  </a:cubicBezTo>
                  <a:cubicBezTo>
                    <a:pt x="414574" y="987442"/>
                    <a:pt x="423718" y="1226558"/>
                    <a:pt x="428976" y="1310911"/>
                  </a:cubicBezTo>
                  <a:cubicBezTo>
                    <a:pt x="430119" y="1330342"/>
                    <a:pt x="427604" y="1332857"/>
                    <a:pt x="407030" y="1333543"/>
                  </a:cubicBezTo>
                  <a:cubicBezTo>
                    <a:pt x="369083" y="1334914"/>
                    <a:pt x="330906" y="1338115"/>
                    <a:pt x="292959" y="1339029"/>
                  </a:cubicBezTo>
                  <a:cubicBezTo>
                    <a:pt x="221407" y="1340629"/>
                    <a:pt x="115565" y="1345887"/>
                    <a:pt x="43785" y="1343601"/>
                  </a:cubicBezTo>
                  <a:cubicBezTo>
                    <a:pt x="34641" y="1343372"/>
                    <a:pt x="7666" y="1344515"/>
                    <a:pt x="1722" y="1369433"/>
                  </a:cubicBezTo>
                  <a:cubicBezTo>
                    <a:pt x="-3764" y="1393207"/>
                    <a:pt x="5151" y="1552541"/>
                    <a:pt x="10409" y="1607863"/>
                  </a:cubicBezTo>
                  <a:cubicBezTo>
                    <a:pt x="14753" y="1653125"/>
                    <a:pt x="23668" y="1697931"/>
                    <a:pt x="30297" y="1742965"/>
                  </a:cubicBezTo>
                  <a:cubicBezTo>
                    <a:pt x="32126" y="1754852"/>
                    <a:pt x="34184" y="1760796"/>
                    <a:pt x="49957" y="1762396"/>
                  </a:cubicBezTo>
                  <a:cubicBezTo>
                    <a:pt x="87219" y="1766511"/>
                    <a:pt x="485669" y="1774055"/>
                    <a:pt x="522702" y="1772683"/>
                  </a:cubicBezTo>
                  <a:cubicBezTo>
                    <a:pt x="565450" y="1771083"/>
                    <a:pt x="608198" y="1769711"/>
                    <a:pt x="650718" y="1770397"/>
                  </a:cubicBezTo>
                  <a:cubicBezTo>
                    <a:pt x="652547" y="1770397"/>
                    <a:pt x="654604" y="1770397"/>
                    <a:pt x="656433" y="1770626"/>
                  </a:cubicBezTo>
                  <a:cubicBezTo>
                    <a:pt x="727070" y="1772226"/>
                    <a:pt x="985845" y="1766968"/>
                    <a:pt x="1034766" y="1762625"/>
                  </a:cubicBezTo>
                  <a:cubicBezTo>
                    <a:pt x="1068141" y="1759653"/>
                    <a:pt x="1101746" y="1766054"/>
                    <a:pt x="1134893" y="1763539"/>
                  </a:cubicBezTo>
                  <a:cubicBezTo>
                    <a:pt x="1223132" y="1757138"/>
                    <a:pt x="1311372" y="1766054"/>
                    <a:pt x="1399611" y="1762168"/>
                  </a:cubicBezTo>
                  <a:cubicBezTo>
                    <a:pt x="1423614" y="1761025"/>
                    <a:pt x="1447617" y="1763996"/>
                    <a:pt x="1471849" y="1762853"/>
                  </a:cubicBezTo>
                  <a:cubicBezTo>
                    <a:pt x="1533114" y="1759653"/>
                    <a:pt x="1594379" y="1757367"/>
                    <a:pt x="1655643" y="1755538"/>
                  </a:cubicBezTo>
                  <a:cubicBezTo>
                    <a:pt x="1680332" y="1754852"/>
                    <a:pt x="1674160" y="1720791"/>
                    <a:pt x="1674617" y="1715305"/>
                  </a:cubicBezTo>
                  <a:cubicBezTo>
                    <a:pt x="1676903" y="1682843"/>
                    <a:pt x="1679189" y="1650382"/>
                    <a:pt x="1682390" y="1618150"/>
                  </a:cubicBezTo>
                  <a:cubicBezTo>
                    <a:pt x="1686962" y="1570144"/>
                    <a:pt x="1693362" y="1522138"/>
                    <a:pt x="1696563" y="1474132"/>
                  </a:cubicBezTo>
                  <a:cubicBezTo>
                    <a:pt x="1698849" y="1435270"/>
                    <a:pt x="1685819" y="1424068"/>
                    <a:pt x="1648100" y="1422697"/>
                  </a:cubicBezTo>
                  <a:close/>
                  <a:moveTo>
                    <a:pt x="825825" y="124248"/>
                  </a:moveTo>
                  <a:cubicBezTo>
                    <a:pt x="879775" y="123791"/>
                    <a:pt x="922752" y="170883"/>
                    <a:pt x="917951" y="217289"/>
                  </a:cubicBezTo>
                  <a:cubicBezTo>
                    <a:pt x="913379" y="294098"/>
                    <a:pt x="884804" y="314901"/>
                    <a:pt x="822396" y="315587"/>
                  </a:cubicBezTo>
                  <a:cubicBezTo>
                    <a:pt x="769818" y="316272"/>
                    <a:pt x="724556" y="286326"/>
                    <a:pt x="725470" y="214545"/>
                  </a:cubicBezTo>
                  <a:cubicBezTo>
                    <a:pt x="726384" y="159224"/>
                    <a:pt x="774848" y="124706"/>
                    <a:pt x="825825" y="124248"/>
                  </a:cubicBezTo>
                  <a:close/>
                  <a:moveTo>
                    <a:pt x="655747" y="869485"/>
                  </a:moveTo>
                  <a:cubicBezTo>
                    <a:pt x="662605" y="808677"/>
                    <a:pt x="669692" y="747869"/>
                    <a:pt x="676321" y="686833"/>
                  </a:cubicBezTo>
                  <a:cubicBezTo>
                    <a:pt x="679521" y="657344"/>
                    <a:pt x="682950" y="627854"/>
                    <a:pt x="684322" y="598136"/>
                  </a:cubicBezTo>
                  <a:cubicBezTo>
                    <a:pt x="686379" y="551731"/>
                    <a:pt x="690723" y="505553"/>
                    <a:pt x="694609" y="459147"/>
                  </a:cubicBezTo>
                  <a:cubicBezTo>
                    <a:pt x="697809" y="420743"/>
                    <a:pt x="690266" y="383024"/>
                    <a:pt x="677235" y="347133"/>
                  </a:cubicBezTo>
                  <a:cubicBezTo>
                    <a:pt x="646374" y="262551"/>
                    <a:pt x="617571" y="177284"/>
                    <a:pt x="577109" y="96588"/>
                  </a:cubicBezTo>
                  <a:cubicBezTo>
                    <a:pt x="573451" y="89273"/>
                    <a:pt x="570479" y="81043"/>
                    <a:pt x="568879" y="73042"/>
                  </a:cubicBezTo>
                  <a:cubicBezTo>
                    <a:pt x="565907" y="56811"/>
                    <a:pt x="585795" y="34866"/>
                    <a:pt x="602255" y="35780"/>
                  </a:cubicBezTo>
                  <a:cubicBezTo>
                    <a:pt x="607512" y="36009"/>
                    <a:pt x="610256" y="39895"/>
                    <a:pt x="612999" y="43553"/>
                  </a:cubicBezTo>
                  <a:cubicBezTo>
                    <a:pt x="622143" y="56354"/>
                    <a:pt x="632430" y="68699"/>
                    <a:pt x="639974" y="82415"/>
                  </a:cubicBezTo>
                  <a:cubicBezTo>
                    <a:pt x="658490" y="115562"/>
                    <a:pt x="679293" y="147566"/>
                    <a:pt x="692780" y="183227"/>
                  </a:cubicBezTo>
                  <a:cubicBezTo>
                    <a:pt x="698952" y="199458"/>
                    <a:pt x="705582" y="215460"/>
                    <a:pt x="707639" y="233519"/>
                  </a:cubicBezTo>
                  <a:cubicBezTo>
                    <a:pt x="713126" y="280839"/>
                    <a:pt x="737129" y="310329"/>
                    <a:pt x="783077" y="327017"/>
                  </a:cubicBezTo>
                  <a:cubicBezTo>
                    <a:pt x="826511" y="342790"/>
                    <a:pt x="866745" y="335703"/>
                    <a:pt x="900578" y="310557"/>
                  </a:cubicBezTo>
                  <a:cubicBezTo>
                    <a:pt x="921609" y="292727"/>
                    <a:pt x="932582" y="257294"/>
                    <a:pt x="936468" y="226204"/>
                  </a:cubicBezTo>
                  <a:cubicBezTo>
                    <a:pt x="939211" y="202658"/>
                    <a:pt x="937154" y="179798"/>
                    <a:pt x="925266" y="158767"/>
                  </a:cubicBezTo>
                  <a:cubicBezTo>
                    <a:pt x="921380" y="151909"/>
                    <a:pt x="920466" y="145508"/>
                    <a:pt x="922752" y="137507"/>
                  </a:cubicBezTo>
                  <a:cubicBezTo>
                    <a:pt x="931439" y="108246"/>
                    <a:pt x="939440" y="78528"/>
                    <a:pt x="947669" y="49039"/>
                  </a:cubicBezTo>
                  <a:cubicBezTo>
                    <a:pt x="947898" y="48125"/>
                    <a:pt x="947898" y="47210"/>
                    <a:pt x="948355" y="46296"/>
                  </a:cubicBezTo>
                  <a:cubicBezTo>
                    <a:pt x="955442" y="25493"/>
                    <a:pt x="966414" y="15892"/>
                    <a:pt x="981045" y="18178"/>
                  </a:cubicBezTo>
                  <a:cubicBezTo>
                    <a:pt x="997504" y="20693"/>
                    <a:pt x="1007105" y="33494"/>
                    <a:pt x="1007791" y="55211"/>
                  </a:cubicBezTo>
                  <a:cubicBezTo>
                    <a:pt x="1008705" y="78528"/>
                    <a:pt x="1004591" y="101388"/>
                    <a:pt x="998647" y="124020"/>
                  </a:cubicBezTo>
                  <a:cubicBezTo>
                    <a:pt x="982874" y="184142"/>
                    <a:pt x="965500" y="243806"/>
                    <a:pt x="954527" y="305300"/>
                  </a:cubicBezTo>
                  <a:cubicBezTo>
                    <a:pt x="942640" y="372965"/>
                    <a:pt x="931210" y="440402"/>
                    <a:pt x="933496" y="509668"/>
                  </a:cubicBezTo>
                  <a:cubicBezTo>
                    <a:pt x="935096" y="557217"/>
                    <a:pt x="944012" y="603623"/>
                    <a:pt x="949269" y="650714"/>
                  </a:cubicBezTo>
                  <a:cubicBezTo>
                    <a:pt x="956356" y="716094"/>
                    <a:pt x="970529" y="874742"/>
                    <a:pt x="969843" y="882972"/>
                  </a:cubicBezTo>
                  <a:cubicBezTo>
                    <a:pt x="968015" y="907661"/>
                    <a:pt x="958185" y="912690"/>
                    <a:pt x="934182" y="918176"/>
                  </a:cubicBezTo>
                  <a:cubicBezTo>
                    <a:pt x="910407" y="923434"/>
                    <a:pt x="893034" y="914747"/>
                    <a:pt x="888005" y="890744"/>
                  </a:cubicBezTo>
                  <a:cubicBezTo>
                    <a:pt x="873603" y="822622"/>
                    <a:pt x="846399" y="648657"/>
                    <a:pt x="841370" y="630826"/>
                  </a:cubicBezTo>
                  <a:cubicBezTo>
                    <a:pt x="835198" y="609109"/>
                    <a:pt x="813481" y="599508"/>
                    <a:pt x="793593" y="609566"/>
                  </a:cubicBezTo>
                  <a:cubicBezTo>
                    <a:pt x="775991" y="618482"/>
                    <a:pt x="771876" y="630598"/>
                    <a:pt x="767990" y="653229"/>
                  </a:cubicBezTo>
                  <a:cubicBezTo>
                    <a:pt x="755645" y="721809"/>
                    <a:pt x="749016" y="791075"/>
                    <a:pt x="740558" y="860112"/>
                  </a:cubicBezTo>
                  <a:cubicBezTo>
                    <a:pt x="739186" y="871999"/>
                    <a:pt x="737129" y="884115"/>
                    <a:pt x="733471" y="895545"/>
                  </a:cubicBezTo>
                  <a:cubicBezTo>
                    <a:pt x="725699" y="920005"/>
                    <a:pt x="681807" y="929606"/>
                    <a:pt x="662605" y="912690"/>
                  </a:cubicBezTo>
                  <a:cubicBezTo>
                    <a:pt x="657804" y="908347"/>
                    <a:pt x="652547" y="897831"/>
                    <a:pt x="655747" y="869485"/>
                  </a:cubicBezTo>
                  <a:close/>
                  <a:moveTo>
                    <a:pt x="759303" y="909261"/>
                  </a:moveTo>
                  <a:cubicBezTo>
                    <a:pt x="749930" y="909261"/>
                    <a:pt x="752216" y="904918"/>
                    <a:pt x="753816" y="895316"/>
                  </a:cubicBezTo>
                  <a:cubicBezTo>
                    <a:pt x="767304" y="818735"/>
                    <a:pt x="767990" y="740554"/>
                    <a:pt x="783992" y="664430"/>
                  </a:cubicBezTo>
                  <a:cubicBezTo>
                    <a:pt x="786506" y="652086"/>
                    <a:pt x="786049" y="641570"/>
                    <a:pt x="796793" y="634255"/>
                  </a:cubicBezTo>
                  <a:cubicBezTo>
                    <a:pt x="809823" y="625111"/>
                    <a:pt x="816910" y="626254"/>
                    <a:pt x="821939" y="640656"/>
                  </a:cubicBezTo>
                  <a:cubicBezTo>
                    <a:pt x="827197" y="656429"/>
                    <a:pt x="831769" y="672660"/>
                    <a:pt x="833141" y="689348"/>
                  </a:cubicBezTo>
                  <a:cubicBezTo>
                    <a:pt x="838627" y="754042"/>
                    <a:pt x="851429" y="817592"/>
                    <a:pt x="864916" y="880915"/>
                  </a:cubicBezTo>
                  <a:cubicBezTo>
                    <a:pt x="865830" y="885487"/>
                    <a:pt x="866973" y="890059"/>
                    <a:pt x="867659" y="894402"/>
                  </a:cubicBezTo>
                  <a:cubicBezTo>
                    <a:pt x="869259" y="905146"/>
                    <a:pt x="864459" y="909947"/>
                    <a:pt x="853943" y="909718"/>
                  </a:cubicBezTo>
                  <a:cubicBezTo>
                    <a:pt x="837255" y="909490"/>
                    <a:pt x="820568" y="909718"/>
                    <a:pt x="803880" y="909718"/>
                  </a:cubicBezTo>
                  <a:cubicBezTo>
                    <a:pt x="803880" y="909490"/>
                    <a:pt x="803880" y="909261"/>
                    <a:pt x="803880" y="909261"/>
                  </a:cubicBezTo>
                  <a:cubicBezTo>
                    <a:pt x="789021" y="909261"/>
                    <a:pt x="774162" y="909261"/>
                    <a:pt x="759303" y="909261"/>
                  </a:cubicBezTo>
                  <a:close/>
                  <a:moveTo>
                    <a:pt x="1676446" y="1472531"/>
                  </a:moveTo>
                  <a:cubicBezTo>
                    <a:pt x="1676446" y="1473674"/>
                    <a:pt x="1676446" y="1474817"/>
                    <a:pt x="1676446" y="1476189"/>
                  </a:cubicBezTo>
                  <a:cubicBezTo>
                    <a:pt x="1676217" y="1483047"/>
                    <a:pt x="1675989" y="1490134"/>
                    <a:pt x="1675303" y="1496992"/>
                  </a:cubicBezTo>
                  <a:cubicBezTo>
                    <a:pt x="1674846" y="1503850"/>
                    <a:pt x="1674160" y="1510936"/>
                    <a:pt x="1673017" y="1517794"/>
                  </a:cubicBezTo>
                  <a:cubicBezTo>
                    <a:pt x="1669359" y="1543626"/>
                    <a:pt x="1666159" y="1569458"/>
                    <a:pt x="1663644" y="1595518"/>
                  </a:cubicBezTo>
                  <a:cubicBezTo>
                    <a:pt x="1662273" y="1611063"/>
                    <a:pt x="1660901" y="1626836"/>
                    <a:pt x="1660215" y="1642381"/>
                  </a:cubicBezTo>
                  <a:cubicBezTo>
                    <a:pt x="1659758" y="1651525"/>
                    <a:pt x="1659072" y="1660441"/>
                    <a:pt x="1658387" y="1669356"/>
                  </a:cubicBezTo>
                  <a:cubicBezTo>
                    <a:pt x="1658158" y="1672328"/>
                    <a:pt x="1657929" y="1675300"/>
                    <a:pt x="1657472" y="1678271"/>
                  </a:cubicBezTo>
                  <a:cubicBezTo>
                    <a:pt x="1656329" y="1690159"/>
                    <a:pt x="1655186" y="1701817"/>
                    <a:pt x="1654500" y="1713704"/>
                  </a:cubicBezTo>
                  <a:cubicBezTo>
                    <a:pt x="1654500" y="1713933"/>
                    <a:pt x="1654500" y="1714162"/>
                    <a:pt x="1654500" y="1714390"/>
                  </a:cubicBezTo>
                  <a:cubicBezTo>
                    <a:pt x="1654500" y="1715305"/>
                    <a:pt x="1654272" y="1716219"/>
                    <a:pt x="1654272" y="1716905"/>
                  </a:cubicBezTo>
                  <a:cubicBezTo>
                    <a:pt x="1654272" y="1717819"/>
                    <a:pt x="1654043" y="1718505"/>
                    <a:pt x="1653815" y="1719419"/>
                  </a:cubicBezTo>
                  <a:cubicBezTo>
                    <a:pt x="1653586" y="1721020"/>
                    <a:pt x="1653129" y="1722391"/>
                    <a:pt x="1652672" y="1723763"/>
                  </a:cubicBezTo>
                  <a:cubicBezTo>
                    <a:pt x="1649928" y="1731764"/>
                    <a:pt x="1643756" y="1735650"/>
                    <a:pt x="1632326" y="1736564"/>
                  </a:cubicBezTo>
                  <a:cubicBezTo>
                    <a:pt x="1612209" y="1738165"/>
                    <a:pt x="1592321" y="1739308"/>
                    <a:pt x="1572204" y="1739993"/>
                  </a:cubicBezTo>
                  <a:cubicBezTo>
                    <a:pt x="1568090" y="1740222"/>
                    <a:pt x="1564203" y="1740222"/>
                    <a:pt x="1560089" y="1740451"/>
                  </a:cubicBezTo>
                  <a:cubicBezTo>
                    <a:pt x="1544087" y="1740908"/>
                    <a:pt x="1528085" y="1741136"/>
                    <a:pt x="1512083" y="1741136"/>
                  </a:cubicBezTo>
                  <a:cubicBezTo>
                    <a:pt x="1507968" y="1741136"/>
                    <a:pt x="1503853" y="1741136"/>
                    <a:pt x="1499967" y="1741136"/>
                  </a:cubicBezTo>
                  <a:cubicBezTo>
                    <a:pt x="1491966" y="1741136"/>
                    <a:pt x="1483965" y="1741136"/>
                    <a:pt x="1476192" y="1741365"/>
                  </a:cubicBezTo>
                  <a:cubicBezTo>
                    <a:pt x="1464077" y="1741365"/>
                    <a:pt x="1452189" y="1741594"/>
                    <a:pt x="1440074" y="1741594"/>
                  </a:cubicBezTo>
                  <a:cubicBezTo>
                    <a:pt x="1436416" y="1741594"/>
                    <a:pt x="1429558" y="1741594"/>
                    <a:pt x="1419957" y="1741594"/>
                  </a:cubicBezTo>
                  <a:cubicBezTo>
                    <a:pt x="1419271" y="1741594"/>
                    <a:pt x="1418357" y="1741594"/>
                    <a:pt x="1417442" y="1741594"/>
                  </a:cubicBezTo>
                  <a:cubicBezTo>
                    <a:pt x="1414928" y="1741594"/>
                    <a:pt x="1412413" y="1741594"/>
                    <a:pt x="1409670" y="1741594"/>
                  </a:cubicBezTo>
                  <a:cubicBezTo>
                    <a:pt x="1407841" y="1741594"/>
                    <a:pt x="1405784" y="1741594"/>
                    <a:pt x="1403955" y="1741594"/>
                  </a:cubicBezTo>
                  <a:cubicBezTo>
                    <a:pt x="1403040" y="1741594"/>
                    <a:pt x="1401897" y="1741594"/>
                    <a:pt x="1400983" y="1741594"/>
                  </a:cubicBezTo>
                  <a:cubicBezTo>
                    <a:pt x="1394811" y="1741594"/>
                    <a:pt x="1388181" y="1741594"/>
                    <a:pt x="1380866" y="1741594"/>
                  </a:cubicBezTo>
                  <a:cubicBezTo>
                    <a:pt x="1378352" y="1741594"/>
                    <a:pt x="1376066" y="1741594"/>
                    <a:pt x="1373551" y="1741594"/>
                  </a:cubicBezTo>
                  <a:cubicBezTo>
                    <a:pt x="1367379" y="1741594"/>
                    <a:pt x="1360749" y="1741594"/>
                    <a:pt x="1353663" y="1741594"/>
                  </a:cubicBezTo>
                  <a:cubicBezTo>
                    <a:pt x="1352291" y="1741594"/>
                    <a:pt x="1350920" y="1741594"/>
                    <a:pt x="1349548" y="1741594"/>
                  </a:cubicBezTo>
                  <a:cubicBezTo>
                    <a:pt x="1345433" y="1741594"/>
                    <a:pt x="1341090" y="1741594"/>
                    <a:pt x="1336518" y="1741594"/>
                  </a:cubicBezTo>
                  <a:cubicBezTo>
                    <a:pt x="1333546" y="1741594"/>
                    <a:pt x="1330574" y="1741594"/>
                    <a:pt x="1327602" y="1741594"/>
                  </a:cubicBezTo>
                  <a:cubicBezTo>
                    <a:pt x="1324631" y="1741594"/>
                    <a:pt x="1321430" y="1741594"/>
                    <a:pt x="1318458" y="1741594"/>
                  </a:cubicBezTo>
                  <a:cubicBezTo>
                    <a:pt x="1318458" y="1741594"/>
                    <a:pt x="1318458" y="1741594"/>
                    <a:pt x="1318458" y="1741594"/>
                  </a:cubicBezTo>
                  <a:cubicBezTo>
                    <a:pt x="1312286" y="1741594"/>
                    <a:pt x="1305885" y="1741594"/>
                    <a:pt x="1299485" y="1741594"/>
                  </a:cubicBezTo>
                  <a:cubicBezTo>
                    <a:pt x="1299485" y="1741594"/>
                    <a:pt x="1299485" y="1741594"/>
                    <a:pt x="1299485" y="1741594"/>
                  </a:cubicBezTo>
                  <a:cubicBezTo>
                    <a:pt x="1294684" y="1741594"/>
                    <a:pt x="1289655" y="1741594"/>
                    <a:pt x="1284626" y="1741594"/>
                  </a:cubicBezTo>
                  <a:cubicBezTo>
                    <a:pt x="1283025" y="1741594"/>
                    <a:pt x="1281197" y="1741594"/>
                    <a:pt x="1279596" y="1741594"/>
                  </a:cubicBezTo>
                  <a:cubicBezTo>
                    <a:pt x="1272967" y="1741594"/>
                    <a:pt x="1266109" y="1741594"/>
                    <a:pt x="1259251" y="1741594"/>
                  </a:cubicBezTo>
                  <a:cubicBezTo>
                    <a:pt x="1253993" y="1741594"/>
                    <a:pt x="1248735" y="1741594"/>
                    <a:pt x="1243478" y="1741594"/>
                  </a:cubicBezTo>
                  <a:cubicBezTo>
                    <a:pt x="1236391" y="1741594"/>
                    <a:pt x="1229304" y="1741594"/>
                    <a:pt x="1222218" y="1741594"/>
                  </a:cubicBezTo>
                  <a:cubicBezTo>
                    <a:pt x="1220389" y="1741594"/>
                    <a:pt x="1218560" y="1741594"/>
                    <a:pt x="1216731" y="1741594"/>
                  </a:cubicBezTo>
                  <a:cubicBezTo>
                    <a:pt x="1211245" y="1741594"/>
                    <a:pt x="1205987" y="1741594"/>
                    <a:pt x="1200501" y="1741594"/>
                  </a:cubicBezTo>
                  <a:cubicBezTo>
                    <a:pt x="1198672" y="1741594"/>
                    <a:pt x="1196843" y="1741594"/>
                    <a:pt x="1195014" y="1741594"/>
                  </a:cubicBezTo>
                  <a:cubicBezTo>
                    <a:pt x="1187699" y="1741594"/>
                    <a:pt x="1180384" y="1741594"/>
                    <a:pt x="1173297" y="1741822"/>
                  </a:cubicBezTo>
                  <a:cubicBezTo>
                    <a:pt x="1171469" y="1741822"/>
                    <a:pt x="1169640" y="1741822"/>
                    <a:pt x="1167811" y="1741822"/>
                  </a:cubicBezTo>
                  <a:cubicBezTo>
                    <a:pt x="1162325" y="1741822"/>
                    <a:pt x="1156838" y="1741822"/>
                    <a:pt x="1151352" y="1741822"/>
                  </a:cubicBezTo>
                  <a:cubicBezTo>
                    <a:pt x="1151352" y="1741822"/>
                    <a:pt x="1151352" y="1741822"/>
                    <a:pt x="1151352" y="1741822"/>
                  </a:cubicBezTo>
                  <a:cubicBezTo>
                    <a:pt x="1142208" y="1741822"/>
                    <a:pt x="1133292" y="1742051"/>
                    <a:pt x="1124148" y="1742051"/>
                  </a:cubicBezTo>
                  <a:cubicBezTo>
                    <a:pt x="1124148" y="1742051"/>
                    <a:pt x="1124148" y="1742051"/>
                    <a:pt x="1124148" y="1742051"/>
                  </a:cubicBezTo>
                  <a:cubicBezTo>
                    <a:pt x="1120491" y="1742051"/>
                    <a:pt x="1117062" y="1742051"/>
                    <a:pt x="1113404" y="1742051"/>
                  </a:cubicBezTo>
                  <a:cubicBezTo>
                    <a:pt x="1111575" y="1742051"/>
                    <a:pt x="1109747" y="1742051"/>
                    <a:pt x="1108146" y="1742051"/>
                  </a:cubicBezTo>
                  <a:cubicBezTo>
                    <a:pt x="1106318" y="1742051"/>
                    <a:pt x="1104489" y="1742051"/>
                    <a:pt x="1102660" y="1742051"/>
                  </a:cubicBezTo>
                  <a:cubicBezTo>
                    <a:pt x="1099231" y="1742051"/>
                    <a:pt x="1095573" y="1742051"/>
                    <a:pt x="1092144" y="1742051"/>
                  </a:cubicBezTo>
                  <a:cubicBezTo>
                    <a:pt x="1090316" y="1742051"/>
                    <a:pt x="1088487" y="1742051"/>
                    <a:pt x="1086658" y="1742051"/>
                  </a:cubicBezTo>
                  <a:cubicBezTo>
                    <a:pt x="1083229" y="1742051"/>
                    <a:pt x="1079800" y="1742051"/>
                    <a:pt x="1076371" y="1742051"/>
                  </a:cubicBezTo>
                  <a:cubicBezTo>
                    <a:pt x="1076371" y="1742051"/>
                    <a:pt x="1076371" y="1742051"/>
                    <a:pt x="1076371" y="1742051"/>
                  </a:cubicBezTo>
                  <a:cubicBezTo>
                    <a:pt x="1072942" y="1742051"/>
                    <a:pt x="1069513" y="1742051"/>
                    <a:pt x="1066084" y="1742279"/>
                  </a:cubicBezTo>
                  <a:cubicBezTo>
                    <a:pt x="1064255" y="1742279"/>
                    <a:pt x="1062655" y="1742279"/>
                    <a:pt x="1060826" y="1742279"/>
                  </a:cubicBezTo>
                  <a:cubicBezTo>
                    <a:pt x="1057397" y="1742279"/>
                    <a:pt x="1054197" y="1742279"/>
                    <a:pt x="1050768" y="1742508"/>
                  </a:cubicBezTo>
                  <a:cubicBezTo>
                    <a:pt x="1050768" y="1742508"/>
                    <a:pt x="1050768" y="1742508"/>
                    <a:pt x="1050539" y="1742508"/>
                  </a:cubicBezTo>
                  <a:cubicBezTo>
                    <a:pt x="1045510" y="1742508"/>
                    <a:pt x="1040481" y="1742737"/>
                    <a:pt x="1035680" y="1742737"/>
                  </a:cubicBezTo>
                  <a:cubicBezTo>
                    <a:pt x="1030880" y="1742737"/>
                    <a:pt x="1025850" y="1742965"/>
                    <a:pt x="1021278" y="1742965"/>
                  </a:cubicBezTo>
                  <a:cubicBezTo>
                    <a:pt x="1019678" y="1742965"/>
                    <a:pt x="1018078" y="1742965"/>
                    <a:pt x="1016478" y="1742965"/>
                  </a:cubicBezTo>
                  <a:cubicBezTo>
                    <a:pt x="1008705" y="1743194"/>
                    <a:pt x="1001162" y="1743194"/>
                    <a:pt x="993846" y="1743422"/>
                  </a:cubicBezTo>
                  <a:cubicBezTo>
                    <a:pt x="992246" y="1743422"/>
                    <a:pt x="990875" y="1743422"/>
                    <a:pt x="989274" y="1743422"/>
                  </a:cubicBezTo>
                  <a:cubicBezTo>
                    <a:pt x="987903" y="1743422"/>
                    <a:pt x="986303" y="1743422"/>
                    <a:pt x="984931" y="1743422"/>
                  </a:cubicBezTo>
                  <a:cubicBezTo>
                    <a:pt x="981959" y="1743422"/>
                    <a:pt x="979216" y="1743651"/>
                    <a:pt x="976473" y="1743651"/>
                  </a:cubicBezTo>
                  <a:cubicBezTo>
                    <a:pt x="972358" y="1743651"/>
                    <a:pt x="968472" y="1743880"/>
                    <a:pt x="964586" y="1743880"/>
                  </a:cubicBezTo>
                  <a:cubicBezTo>
                    <a:pt x="964586" y="1743880"/>
                    <a:pt x="964357" y="1743880"/>
                    <a:pt x="964357" y="1743880"/>
                  </a:cubicBezTo>
                  <a:cubicBezTo>
                    <a:pt x="961842" y="1743880"/>
                    <a:pt x="959328" y="1744108"/>
                    <a:pt x="956813" y="1744108"/>
                  </a:cubicBezTo>
                  <a:cubicBezTo>
                    <a:pt x="955442" y="1744108"/>
                    <a:pt x="954299" y="1744108"/>
                    <a:pt x="952927" y="1744108"/>
                  </a:cubicBezTo>
                  <a:cubicBezTo>
                    <a:pt x="950412" y="1744108"/>
                    <a:pt x="947898" y="1744337"/>
                    <a:pt x="945612" y="1744337"/>
                  </a:cubicBezTo>
                  <a:cubicBezTo>
                    <a:pt x="943326" y="1744337"/>
                    <a:pt x="941040" y="1744565"/>
                    <a:pt x="938982" y="1744565"/>
                  </a:cubicBezTo>
                  <a:cubicBezTo>
                    <a:pt x="936696" y="1744565"/>
                    <a:pt x="934410" y="1744794"/>
                    <a:pt x="932353" y="1744794"/>
                  </a:cubicBezTo>
                  <a:cubicBezTo>
                    <a:pt x="931210" y="1744794"/>
                    <a:pt x="930067" y="1744794"/>
                    <a:pt x="929153" y="1745023"/>
                  </a:cubicBezTo>
                  <a:cubicBezTo>
                    <a:pt x="927095" y="1745023"/>
                    <a:pt x="925266" y="1745251"/>
                    <a:pt x="923209" y="1745251"/>
                  </a:cubicBezTo>
                  <a:cubicBezTo>
                    <a:pt x="917494" y="1745480"/>
                    <a:pt x="912236" y="1745708"/>
                    <a:pt x="907664" y="1746166"/>
                  </a:cubicBezTo>
                  <a:cubicBezTo>
                    <a:pt x="903321" y="1746394"/>
                    <a:pt x="897377" y="1746851"/>
                    <a:pt x="890291" y="1747080"/>
                  </a:cubicBezTo>
                  <a:cubicBezTo>
                    <a:pt x="884118" y="1747309"/>
                    <a:pt x="877032" y="1747537"/>
                    <a:pt x="869031" y="1747766"/>
                  </a:cubicBezTo>
                  <a:cubicBezTo>
                    <a:pt x="866288" y="1747766"/>
                    <a:pt x="863544" y="1747994"/>
                    <a:pt x="860801" y="1747994"/>
                  </a:cubicBezTo>
                  <a:cubicBezTo>
                    <a:pt x="858058" y="1747994"/>
                    <a:pt x="855086" y="1748223"/>
                    <a:pt x="852114" y="1748223"/>
                  </a:cubicBezTo>
                  <a:cubicBezTo>
                    <a:pt x="850514" y="1748223"/>
                    <a:pt x="849143" y="1748223"/>
                    <a:pt x="847542" y="1748223"/>
                  </a:cubicBezTo>
                  <a:cubicBezTo>
                    <a:pt x="844342" y="1748223"/>
                    <a:pt x="841142" y="1748452"/>
                    <a:pt x="837941" y="1748452"/>
                  </a:cubicBezTo>
                  <a:cubicBezTo>
                    <a:pt x="836341" y="1748452"/>
                    <a:pt x="834741" y="1748452"/>
                    <a:pt x="832912" y="1748452"/>
                  </a:cubicBezTo>
                  <a:cubicBezTo>
                    <a:pt x="829483" y="1748452"/>
                    <a:pt x="826054" y="1748680"/>
                    <a:pt x="822625" y="1748680"/>
                  </a:cubicBezTo>
                  <a:cubicBezTo>
                    <a:pt x="819196" y="1748680"/>
                    <a:pt x="815538" y="1748680"/>
                    <a:pt x="811881" y="1748909"/>
                  </a:cubicBezTo>
                  <a:cubicBezTo>
                    <a:pt x="808223" y="1748909"/>
                    <a:pt x="804566" y="1748909"/>
                    <a:pt x="800679" y="1749137"/>
                  </a:cubicBezTo>
                  <a:cubicBezTo>
                    <a:pt x="796793" y="1749137"/>
                    <a:pt x="792907" y="1749137"/>
                    <a:pt x="789021" y="1749366"/>
                  </a:cubicBezTo>
                  <a:cubicBezTo>
                    <a:pt x="786963" y="1749366"/>
                    <a:pt x="785135" y="1749366"/>
                    <a:pt x="783077" y="1749366"/>
                  </a:cubicBezTo>
                  <a:cubicBezTo>
                    <a:pt x="779191" y="1749366"/>
                    <a:pt x="775076" y="1749366"/>
                    <a:pt x="770961" y="1749595"/>
                  </a:cubicBezTo>
                  <a:cubicBezTo>
                    <a:pt x="766847" y="1749823"/>
                    <a:pt x="762732" y="1749595"/>
                    <a:pt x="758388" y="1749823"/>
                  </a:cubicBezTo>
                  <a:cubicBezTo>
                    <a:pt x="756331" y="1749823"/>
                    <a:pt x="754045" y="1749823"/>
                    <a:pt x="751988" y="1749823"/>
                  </a:cubicBezTo>
                  <a:cubicBezTo>
                    <a:pt x="739186" y="1750052"/>
                    <a:pt x="725699" y="1750052"/>
                    <a:pt x="712211" y="1750052"/>
                  </a:cubicBezTo>
                  <a:cubicBezTo>
                    <a:pt x="707639" y="1750052"/>
                    <a:pt x="703067" y="1750052"/>
                    <a:pt x="698495" y="1750052"/>
                  </a:cubicBezTo>
                  <a:cubicBezTo>
                    <a:pt x="677464" y="1750280"/>
                    <a:pt x="655976" y="1750280"/>
                    <a:pt x="633801" y="1750280"/>
                  </a:cubicBezTo>
                  <a:cubicBezTo>
                    <a:pt x="609113" y="1750280"/>
                    <a:pt x="584195" y="1750509"/>
                    <a:pt x="559049" y="1750509"/>
                  </a:cubicBezTo>
                  <a:cubicBezTo>
                    <a:pt x="556535" y="1750509"/>
                    <a:pt x="554020" y="1750509"/>
                    <a:pt x="551505" y="1750509"/>
                  </a:cubicBezTo>
                  <a:cubicBezTo>
                    <a:pt x="546476" y="1750509"/>
                    <a:pt x="541447" y="1750509"/>
                    <a:pt x="536418" y="1750509"/>
                  </a:cubicBezTo>
                  <a:cubicBezTo>
                    <a:pt x="533903" y="1750509"/>
                    <a:pt x="531389" y="1750509"/>
                    <a:pt x="528874" y="1750509"/>
                  </a:cubicBezTo>
                  <a:cubicBezTo>
                    <a:pt x="523845" y="1750509"/>
                    <a:pt x="518816" y="1750509"/>
                    <a:pt x="513786" y="1750509"/>
                  </a:cubicBezTo>
                  <a:cubicBezTo>
                    <a:pt x="511272" y="1750509"/>
                    <a:pt x="508757" y="1750509"/>
                    <a:pt x="506243" y="1750509"/>
                  </a:cubicBezTo>
                  <a:cubicBezTo>
                    <a:pt x="501213" y="1750509"/>
                    <a:pt x="496184" y="1750509"/>
                    <a:pt x="491384" y="1750509"/>
                  </a:cubicBezTo>
                  <a:cubicBezTo>
                    <a:pt x="481325" y="1750509"/>
                    <a:pt x="471495" y="1750509"/>
                    <a:pt x="461666" y="1750509"/>
                  </a:cubicBezTo>
                  <a:cubicBezTo>
                    <a:pt x="456865" y="1750509"/>
                    <a:pt x="451836" y="1750509"/>
                    <a:pt x="447035" y="1750509"/>
                  </a:cubicBezTo>
                  <a:cubicBezTo>
                    <a:pt x="444521" y="1750509"/>
                    <a:pt x="442235" y="1750509"/>
                    <a:pt x="439720" y="1750509"/>
                  </a:cubicBezTo>
                  <a:cubicBezTo>
                    <a:pt x="434919" y="1750509"/>
                    <a:pt x="430119" y="1750509"/>
                    <a:pt x="425318" y="1750509"/>
                  </a:cubicBezTo>
                  <a:cubicBezTo>
                    <a:pt x="420518" y="1750509"/>
                    <a:pt x="415717" y="1750509"/>
                    <a:pt x="411145" y="1750509"/>
                  </a:cubicBezTo>
                  <a:cubicBezTo>
                    <a:pt x="406344" y="1750509"/>
                    <a:pt x="401772" y="1750509"/>
                    <a:pt x="397200" y="1750509"/>
                  </a:cubicBezTo>
                  <a:cubicBezTo>
                    <a:pt x="385770" y="1750509"/>
                    <a:pt x="374340" y="1750280"/>
                    <a:pt x="363368" y="1750280"/>
                  </a:cubicBezTo>
                  <a:cubicBezTo>
                    <a:pt x="363368" y="1750280"/>
                    <a:pt x="363368" y="1750280"/>
                    <a:pt x="363368" y="1750280"/>
                  </a:cubicBezTo>
                  <a:cubicBezTo>
                    <a:pt x="354681" y="1750280"/>
                    <a:pt x="345994" y="1750052"/>
                    <a:pt x="337764" y="1750052"/>
                  </a:cubicBezTo>
                  <a:cubicBezTo>
                    <a:pt x="337764" y="1750052"/>
                    <a:pt x="337764" y="1750052"/>
                    <a:pt x="337764" y="1750052"/>
                  </a:cubicBezTo>
                  <a:cubicBezTo>
                    <a:pt x="333650" y="1750052"/>
                    <a:pt x="329535" y="1750052"/>
                    <a:pt x="325420" y="1750052"/>
                  </a:cubicBezTo>
                  <a:cubicBezTo>
                    <a:pt x="323363" y="1750052"/>
                    <a:pt x="321305" y="1750052"/>
                    <a:pt x="319248" y="1750052"/>
                  </a:cubicBezTo>
                  <a:cubicBezTo>
                    <a:pt x="315362" y="1750052"/>
                    <a:pt x="311247" y="1750052"/>
                    <a:pt x="307361" y="1749823"/>
                  </a:cubicBezTo>
                  <a:cubicBezTo>
                    <a:pt x="307361" y="1749823"/>
                    <a:pt x="307361" y="1749823"/>
                    <a:pt x="307132" y="1749823"/>
                  </a:cubicBezTo>
                  <a:cubicBezTo>
                    <a:pt x="299360" y="1749823"/>
                    <a:pt x="292044" y="1749595"/>
                    <a:pt x="284729" y="1749595"/>
                  </a:cubicBezTo>
                  <a:cubicBezTo>
                    <a:pt x="282900" y="1749595"/>
                    <a:pt x="281072" y="1749595"/>
                    <a:pt x="279243" y="1749595"/>
                  </a:cubicBezTo>
                  <a:cubicBezTo>
                    <a:pt x="277414" y="1749595"/>
                    <a:pt x="275814" y="1749595"/>
                    <a:pt x="273985" y="1749595"/>
                  </a:cubicBezTo>
                  <a:cubicBezTo>
                    <a:pt x="268727" y="1749595"/>
                    <a:pt x="263927" y="1749366"/>
                    <a:pt x="259126" y="1749366"/>
                  </a:cubicBezTo>
                  <a:cubicBezTo>
                    <a:pt x="257526" y="1749366"/>
                    <a:pt x="255926" y="1749366"/>
                    <a:pt x="254325" y="1749366"/>
                  </a:cubicBezTo>
                  <a:cubicBezTo>
                    <a:pt x="252725" y="1749366"/>
                    <a:pt x="251125" y="1749366"/>
                    <a:pt x="249753" y="1749366"/>
                  </a:cubicBezTo>
                  <a:cubicBezTo>
                    <a:pt x="246782" y="1749366"/>
                    <a:pt x="243810" y="1749137"/>
                    <a:pt x="240838" y="1749137"/>
                  </a:cubicBezTo>
                  <a:cubicBezTo>
                    <a:pt x="239466" y="1749137"/>
                    <a:pt x="238095" y="1749137"/>
                    <a:pt x="236495" y="1749137"/>
                  </a:cubicBezTo>
                  <a:cubicBezTo>
                    <a:pt x="233751" y="1749137"/>
                    <a:pt x="231008" y="1748909"/>
                    <a:pt x="228494" y="1748909"/>
                  </a:cubicBezTo>
                  <a:cubicBezTo>
                    <a:pt x="227122" y="1748909"/>
                    <a:pt x="225750" y="1748909"/>
                    <a:pt x="224379" y="1748909"/>
                  </a:cubicBezTo>
                  <a:cubicBezTo>
                    <a:pt x="221864" y="1748909"/>
                    <a:pt x="219578" y="1748680"/>
                    <a:pt x="217292" y="1748680"/>
                  </a:cubicBezTo>
                  <a:cubicBezTo>
                    <a:pt x="211577" y="1748452"/>
                    <a:pt x="206548" y="1748223"/>
                    <a:pt x="201976" y="1748223"/>
                  </a:cubicBezTo>
                  <a:cubicBezTo>
                    <a:pt x="200147" y="1748223"/>
                    <a:pt x="198547" y="1747994"/>
                    <a:pt x="196947" y="1747994"/>
                  </a:cubicBezTo>
                  <a:cubicBezTo>
                    <a:pt x="193975" y="1747766"/>
                    <a:pt x="191232" y="1747766"/>
                    <a:pt x="189174" y="1747537"/>
                  </a:cubicBezTo>
                  <a:cubicBezTo>
                    <a:pt x="153056" y="1744565"/>
                    <a:pt x="116937" y="1743194"/>
                    <a:pt x="80818" y="1742279"/>
                  </a:cubicBezTo>
                  <a:cubicBezTo>
                    <a:pt x="78075" y="1742279"/>
                    <a:pt x="75560" y="1742051"/>
                    <a:pt x="73274" y="1742051"/>
                  </a:cubicBezTo>
                  <a:cubicBezTo>
                    <a:pt x="72588" y="1742051"/>
                    <a:pt x="71674" y="1742051"/>
                    <a:pt x="70988" y="1742051"/>
                  </a:cubicBezTo>
                  <a:cubicBezTo>
                    <a:pt x="69617" y="1742051"/>
                    <a:pt x="68245" y="1741822"/>
                    <a:pt x="66873" y="1741822"/>
                  </a:cubicBezTo>
                  <a:cubicBezTo>
                    <a:pt x="63673" y="1741594"/>
                    <a:pt x="61158" y="1741365"/>
                    <a:pt x="59101" y="1740679"/>
                  </a:cubicBezTo>
                  <a:cubicBezTo>
                    <a:pt x="58187" y="1740451"/>
                    <a:pt x="57501" y="1740222"/>
                    <a:pt x="56586" y="1739993"/>
                  </a:cubicBezTo>
                  <a:cubicBezTo>
                    <a:pt x="55443" y="1739536"/>
                    <a:pt x="54529" y="1739079"/>
                    <a:pt x="53615" y="1738393"/>
                  </a:cubicBezTo>
                  <a:cubicBezTo>
                    <a:pt x="53157" y="1738165"/>
                    <a:pt x="52700" y="1737707"/>
                    <a:pt x="52472" y="1737250"/>
                  </a:cubicBezTo>
                  <a:cubicBezTo>
                    <a:pt x="52243" y="1737022"/>
                    <a:pt x="52014" y="1736793"/>
                    <a:pt x="51786" y="1736564"/>
                  </a:cubicBezTo>
                  <a:cubicBezTo>
                    <a:pt x="50643" y="1735193"/>
                    <a:pt x="49728" y="1733593"/>
                    <a:pt x="49043" y="1731307"/>
                  </a:cubicBezTo>
                  <a:cubicBezTo>
                    <a:pt x="48814" y="1730849"/>
                    <a:pt x="48585" y="1730392"/>
                    <a:pt x="48585" y="1729935"/>
                  </a:cubicBezTo>
                  <a:cubicBezTo>
                    <a:pt x="48357" y="1729249"/>
                    <a:pt x="48128" y="1728563"/>
                    <a:pt x="47900" y="1727878"/>
                  </a:cubicBezTo>
                  <a:cubicBezTo>
                    <a:pt x="47671" y="1726963"/>
                    <a:pt x="47214" y="1725820"/>
                    <a:pt x="46985" y="1724677"/>
                  </a:cubicBezTo>
                  <a:cubicBezTo>
                    <a:pt x="46757" y="1723306"/>
                    <a:pt x="46299" y="1721934"/>
                    <a:pt x="46071" y="1720562"/>
                  </a:cubicBezTo>
                  <a:cubicBezTo>
                    <a:pt x="45842" y="1718962"/>
                    <a:pt x="45385" y="1717362"/>
                    <a:pt x="44928" y="1715762"/>
                  </a:cubicBezTo>
                  <a:cubicBezTo>
                    <a:pt x="44699" y="1714847"/>
                    <a:pt x="44471" y="1713933"/>
                    <a:pt x="44471" y="1713019"/>
                  </a:cubicBezTo>
                  <a:cubicBezTo>
                    <a:pt x="39899" y="1690387"/>
                    <a:pt x="37384" y="1667070"/>
                    <a:pt x="34869" y="1643981"/>
                  </a:cubicBezTo>
                  <a:cubicBezTo>
                    <a:pt x="34869" y="1643067"/>
                    <a:pt x="34641" y="1642153"/>
                    <a:pt x="34641" y="1641238"/>
                  </a:cubicBezTo>
                  <a:cubicBezTo>
                    <a:pt x="34641" y="1640781"/>
                    <a:pt x="34641" y="1640324"/>
                    <a:pt x="34412" y="1639867"/>
                  </a:cubicBezTo>
                  <a:cubicBezTo>
                    <a:pt x="34412" y="1639409"/>
                    <a:pt x="34412" y="1638724"/>
                    <a:pt x="34184" y="1638266"/>
                  </a:cubicBezTo>
                  <a:cubicBezTo>
                    <a:pt x="34184" y="1637581"/>
                    <a:pt x="33955" y="1636895"/>
                    <a:pt x="33955" y="1636209"/>
                  </a:cubicBezTo>
                  <a:cubicBezTo>
                    <a:pt x="33955" y="1635980"/>
                    <a:pt x="33955" y="1635523"/>
                    <a:pt x="33955" y="1635295"/>
                  </a:cubicBezTo>
                  <a:cubicBezTo>
                    <a:pt x="33955" y="1634380"/>
                    <a:pt x="33726" y="1633694"/>
                    <a:pt x="33726" y="1632780"/>
                  </a:cubicBezTo>
                  <a:cubicBezTo>
                    <a:pt x="33726" y="1632551"/>
                    <a:pt x="33726" y="1632323"/>
                    <a:pt x="33726" y="1632094"/>
                  </a:cubicBezTo>
                  <a:cubicBezTo>
                    <a:pt x="33726" y="1631180"/>
                    <a:pt x="33498" y="1630037"/>
                    <a:pt x="33498" y="1628894"/>
                  </a:cubicBezTo>
                  <a:cubicBezTo>
                    <a:pt x="33498" y="1628894"/>
                    <a:pt x="33498" y="1628894"/>
                    <a:pt x="33498" y="1628894"/>
                  </a:cubicBezTo>
                  <a:cubicBezTo>
                    <a:pt x="33498" y="1627751"/>
                    <a:pt x="33269" y="1626608"/>
                    <a:pt x="33269" y="1625465"/>
                  </a:cubicBezTo>
                  <a:cubicBezTo>
                    <a:pt x="33269" y="1625465"/>
                    <a:pt x="33269" y="1625465"/>
                    <a:pt x="33269" y="1625465"/>
                  </a:cubicBezTo>
                  <a:cubicBezTo>
                    <a:pt x="26868" y="1555056"/>
                    <a:pt x="19782" y="1405780"/>
                    <a:pt x="23439" y="1378120"/>
                  </a:cubicBezTo>
                  <a:cubicBezTo>
                    <a:pt x="25040" y="1366004"/>
                    <a:pt x="31669" y="1360746"/>
                    <a:pt x="44242" y="1361203"/>
                  </a:cubicBezTo>
                  <a:cubicBezTo>
                    <a:pt x="70302" y="1362118"/>
                    <a:pt x="96363" y="1362803"/>
                    <a:pt x="122195" y="1361889"/>
                  </a:cubicBezTo>
                  <a:cubicBezTo>
                    <a:pt x="201062" y="1359374"/>
                    <a:pt x="279929" y="1355717"/>
                    <a:pt x="358567" y="1352745"/>
                  </a:cubicBezTo>
                  <a:cubicBezTo>
                    <a:pt x="381884" y="1351831"/>
                    <a:pt x="404973" y="1351602"/>
                    <a:pt x="428290" y="1351145"/>
                  </a:cubicBezTo>
                  <a:cubicBezTo>
                    <a:pt x="452750" y="1350688"/>
                    <a:pt x="452979" y="1350916"/>
                    <a:pt x="450693" y="1325770"/>
                  </a:cubicBezTo>
                  <a:cubicBezTo>
                    <a:pt x="449550" y="1311826"/>
                    <a:pt x="446578" y="1298110"/>
                    <a:pt x="445664" y="1284394"/>
                  </a:cubicBezTo>
                  <a:cubicBezTo>
                    <a:pt x="440406" y="1202783"/>
                    <a:pt x="431948" y="989500"/>
                    <a:pt x="434005" y="964582"/>
                  </a:cubicBezTo>
                  <a:cubicBezTo>
                    <a:pt x="435605" y="946294"/>
                    <a:pt x="442463" y="940351"/>
                    <a:pt x="460980" y="939665"/>
                  </a:cubicBezTo>
                  <a:cubicBezTo>
                    <a:pt x="476753" y="938979"/>
                    <a:pt x="604541" y="940579"/>
                    <a:pt x="652547" y="934636"/>
                  </a:cubicBezTo>
                  <a:cubicBezTo>
                    <a:pt x="658719" y="933950"/>
                    <a:pt x="665348" y="936236"/>
                    <a:pt x="671749" y="937379"/>
                  </a:cubicBezTo>
                  <a:cubicBezTo>
                    <a:pt x="682722" y="939436"/>
                    <a:pt x="693695" y="939893"/>
                    <a:pt x="704896" y="937150"/>
                  </a:cubicBezTo>
                  <a:cubicBezTo>
                    <a:pt x="767304" y="922520"/>
                    <a:pt x="829940" y="923206"/>
                    <a:pt x="892577" y="935550"/>
                  </a:cubicBezTo>
                  <a:cubicBezTo>
                    <a:pt x="899892" y="936922"/>
                    <a:pt x="907436" y="937836"/>
                    <a:pt x="914751" y="937379"/>
                  </a:cubicBezTo>
                  <a:cubicBezTo>
                    <a:pt x="989732" y="932578"/>
                    <a:pt x="1171926" y="938979"/>
                    <a:pt x="1188156" y="942179"/>
                  </a:cubicBezTo>
                  <a:cubicBezTo>
                    <a:pt x="1201872" y="944923"/>
                    <a:pt x="1204616" y="963211"/>
                    <a:pt x="1205530" y="974412"/>
                  </a:cubicBezTo>
                  <a:cubicBezTo>
                    <a:pt x="1207359" y="999329"/>
                    <a:pt x="1208273" y="1024475"/>
                    <a:pt x="1208502" y="1049621"/>
                  </a:cubicBezTo>
                  <a:cubicBezTo>
                    <a:pt x="1208959" y="1089626"/>
                    <a:pt x="1208730" y="1129631"/>
                    <a:pt x="1208730" y="1169636"/>
                  </a:cubicBezTo>
                  <a:cubicBezTo>
                    <a:pt x="1211016" y="1259933"/>
                    <a:pt x="1208273" y="1350002"/>
                    <a:pt x="1201415" y="1439842"/>
                  </a:cubicBezTo>
                  <a:cubicBezTo>
                    <a:pt x="1200958" y="1457215"/>
                    <a:pt x="1216274" y="1459501"/>
                    <a:pt x="1229533" y="1459044"/>
                  </a:cubicBezTo>
                  <a:cubicBezTo>
                    <a:pt x="1234105" y="1458815"/>
                    <a:pt x="1238448" y="1458358"/>
                    <a:pt x="1241877" y="1457901"/>
                  </a:cubicBezTo>
                  <a:cubicBezTo>
                    <a:pt x="1242106" y="1457901"/>
                    <a:pt x="1242335" y="1457901"/>
                    <a:pt x="1242792" y="1457901"/>
                  </a:cubicBezTo>
                  <a:cubicBezTo>
                    <a:pt x="1243020" y="1457901"/>
                    <a:pt x="1243249" y="1457901"/>
                    <a:pt x="1243249" y="1457901"/>
                  </a:cubicBezTo>
                  <a:cubicBezTo>
                    <a:pt x="1243706" y="1457901"/>
                    <a:pt x="1244163" y="1457901"/>
                    <a:pt x="1244621" y="1457672"/>
                  </a:cubicBezTo>
                  <a:cubicBezTo>
                    <a:pt x="1247135" y="1457444"/>
                    <a:pt x="1249878" y="1457215"/>
                    <a:pt x="1252393" y="1456987"/>
                  </a:cubicBezTo>
                  <a:cubicBezTo>
                    <a:pt x="1253079" y="1456987"/>
                    <a:pt x="1253536" y="1456987"/>
                    <a:pt x="1254222" y="1456758"/>
                  </a:cubicBezTo>
                  <a:cubicBezTo>
                    <a:pt x="1256965" y="1456529"/>
                    <a:pt x="1259480" y="1456301"/>
                    <a:pt x="1262223" y="1456072"/>
                  </a:cubicBezTo>
                  <a:cubicBezTo>
                    <a:pt x="1262451" y="1456072"/>
                    <a:pt x="1262680" y="1456072"/>
                    <a:pt x="1262680" y="1456072"/>
                  </a:cubicBezTo>
                  <a:cubicBezTo>
                    <a:pt x="1265195" y="1455844"/>
                    <a:pt x="1267938" y="1455615"/>
                    <a:pt x="1270681" y="1455386"/>
                  </a:cubicBezTo>
                  <a:cubicBezTo>
                    <a:pt x="1271367" y="1455386"/>
                    <a:pt x="1271824" y="1455386"/>
                    <a:pt x="1272510" y="1455158"/>
                  </a:cubicBezTo>
                  <a:cubicBezTo>
                    <a:pt x="1275482" y="1454929"/>
                    <a:pt x="1278225" y="1454701"/>
                    <a:pt x="1281197" y="1454472"/>
                  </a:cubicBezTo>
                  <a:cubicBezTo>
                    <a:pt x="1281425" y="1454472"/>
                    <a:pt x="1281882" y="1454472"/>
                    <a:pt x="1282111" y="1454472"/>
                  </a:cubicBezTo>
                  <a:cubicBezTo>
                    <a:pt x="1284854" y="1454243"/>
                    <a:pt x="1287826" y="1454015"/>
                    <a:pt x="1290798" y="1453786"/>
                  </a:cubicBezTo>
                  <a:cubicBezTo>
                    <a:pt x="1291255" y="1453786"/>
                    <a:pt x="1291712" y="1453786"/>
                    <a:pt x="1291941" y="1453786"/>
                  </a:cubicBezTo>
                  <a:cubicBezTo>
                    <a:pt x="1295141" y="1453558"/>
                    <a:pt x="1298342" y="1453329"/>
                    <a:pt x="1301542" y="1453100"/>
                  </a:cubicBezTo>
                  <a:cubicBezTo>
                    <a:pt x="1301999" y="1453100"/>
                    <a:pt x="1302228" y="1453100"/>
                    <a:pt x="1302685" y="1453100"/>
                  </a:cubicBezTo>
                  <a:cubicBezTo>
                    <a:pt x="1305885" y="1452872"/>
                    <a:pt x="1309086" y="1452643"/>
                    <a:pt x="1312286" y="1452415"/>
                  </a:cubicBezTo>
                  <a:cubicBezTo>
                    <a:pt x="1312515" y="1452415"/>
                    <a:pt x="1312743" y="1452415"/>
                    <a:pt x="1312972" y="1452415"/>
                  </a:cubicBezTo>
                  <a:cubicBezTo>
                    <a:pt x="1316401" y="1452186"/>
                    <a:pt x="1319830" y="1451957"/>
                    <a:pt x="1323259" y="1451729"/>
                  </a:cubicBezTo>
                  <a:cubicBezTo>
                    <a:pt x="1323488" y="1451729"/>
                    <a:pt x="1323945" y="1451729"/>
                    <a:pt x="1324173" y="1451729"/>
                  </a:cubicBezTo>
                  <a:cubicBezTo>
                    <a:pt x="1331260" y="1451272"/>
                    <a:pt x="1338347" y="1450814"/>
                    <a:pt x="1345433" y="1450129"/>
                  </a:cubicBezTo>
                  <a:cubicBezTo>
                    <a:pt x="1345662" y="1450129"/>
                    <a:pt x="1345890" y="1450129"/>
                    <a:pt x="1346348" y="1450129"/>
                  </a:cubicBezTo>
                  <a:cubicBezTo>
                    <a:pt x="1353663" y="1449671"/>
                    <a:pt x="1361207" y="1449214"/>
                    <a:pt x="1368522" y="1448757"/>
                  </a:cubicBezTo>
                  <a:cubicBezTo>
                    <a:pt x="1368750" y="1448757"/>
                    <a:pt x="1368750" y="1448757"/>
                    <a:pt x="1368979" y="1448757"/>
                  </a:cubicBezTo>
                  <a:cubicBezTo>
                    <a:pt x="1376523" y="1448300"/>
                    <a:pt x="1384295" y="1447843"/>
                    <a:pt x="1392068" y="1447385"/>
                  </a:cubicBezTo>
                  <a:cubicBezTo>
                    <a:pt x="1392068" y="1447385"/>
                    <a:pt x="1392068" y="1447385"/>
                    <a:pt x="1392296" y="1447385"/>
                  </a:cubicBezTo>
                  <a:cubicBezTo>
                    <a:pt x="1472992" y="1442585"/>
                    <a:pt x="1557803" y="1440070"/>
                    <a:pt x="1610381" y="1442813"/>
                  </a:cubicBezTo>
                  <a:cubicBezTo>
                    <a:pt x="1610609" y="1442813"/>
                    <a:pt x="1610609" y="1442813"/>
                    <a:pt x="1610838" y="1442813"/>
                  </a:cubicBezTo>
                  <a:cubicBezTo>
                    <a:pt x="1614038" y="1443042"/>
                    <a:pt x="1617010" y="1443271"/>
                    <a:pt x="1619982" y="1443499"/>
                  </a:cubicBezTo>
                  <a:cubicBezTo>
                    <a:pt x="1620439" y="1443499"/>
                    <a:pt x="1620668" y="1443499"/>
                    <a:pt x="1621125" y="1443499"/>
                  </a:cubicBezTo>
                  <a:cubicBezTo>
                    <a:pt x="1622039" y="1443499"/>
                    <a:pt x="1622954" y="1443728"/>
                    <a:pt x="1623639" y="1443728"/>
                  </a:cubicBezTo>
                  <a:cubicBezTo>
                    <a:pt x="1623868" y="1443728"/>
                    <a:pt x="1624325" y="1443728"/>
                    <a:pt x="1624554" y="1443728"/>
                  </a:cubicBezTo>
                  <a:cubicBezTo>
                    <a:pt x="1625925" y="1443956"/>
                    <a:pt x="1627297" y="1443956"/>
                    <a:pt x="1628669" y="1444185"/>
                  </a:cubicBezTo>
                  <a:cubicBezTo>
                    <a:pt x="1629126" y="1444185"/>
                    <a:pt x="1629812" y="1444185"/>
                    <a:pt x="1630269" y="1444414"/>
                  </a:cubicBezTo>
                  <a:cubicBezTo>
                    <a:pt x="1630955" y="1444414"/>
                    <a:pt x="1631412" y="1444642"/>
                    <a:pt x="1632098" y="1444642"/>
                  </a:cubicBezTo>
                  <a:cubicBezTo>
                    <a:pt x="1632783" y="1444642"/>
                    <a:pt x="1633241" y="1444871"/>
                    <a:pt x="1633926" y="1444871"/>
                  </a:cubicBezTo>
                  <a:cubicBezTo>
                    <a:pt x="1634612" y="1444871"/>
                    <a:pt x="1635069" y="1445099"/>
                    <a:pt x="1635755" y="1445099"/>
                  </a:cubicBezTo>
                  <a:cubicBezTo>
                    <a:pt x="1636670" y="1445099"/>
                    <a:pt x="1637355" y="1445328"/>
                    <a:pt x="1638270" y="1445328"/>
                  </a:cubicBezTo>
                  <a:cubicBezTo>
                    <a:pt x="1638727" y="1445328"/>
                    <a:pt x="1639184" y="1445557"/>
                    <a:pt x="1639413" y="1445557"/>
                  </a:cubicBezTo>
                  <a:cubicBezTo>
                    <a:pt x="1640099" y="1445557"/>
                    <a:pt x="1640784" y="1445785"/>
                    <a:pt x="1641470" y="1445785"/>
                  </a:cubicBezTo>
                  <a:cubicBezTo>
                    <a:pt x="1641699" y="1445785"/>
                    <a:pt x="1642156" y="1445785"/>
                    <a:pt x="1642385" y="1446014"/>
                  </a:cubicBezTo>
                  <a:cubicBezTo>
                    <a:pt x="1643299" y="1446242"/>
                    <a:pt x="1644213" y="1446242"/>
                    <a:pt x="1645128" y="1446471"/>
                  </a:cubicBezTo>
                  <a:cubicBezTo>
                    <a:pt x="1645356" y="1446471"/>
                    <a:pt x="1645585" y="1446471"/>
                    <a:pt x="1645814" y="1446700"/>
                  </a:cubicBezTo>
                  <a:cubicBezTo>
                    <a:pt x="1646499" y="1446928"/>
                    <a:pt x="1647185" y="1446928"/>
                    <a:pt x="1647871" y="1447157"/>
                  </a:cubicBezTo>
                  <a:cubicBezTo>
                    <a:pt x="1648100" y="1447157"/>
                    <a:pt x="1648328" y="1447157"/>
                    <a:pt x="1648557" y="1447385"/>
                  </a:cubicBezTo>
                  <a:cubicBezTo>
                    <a:pt x="1649471" y="1447614"/>
                    <a:pt x="1650157" y="1447843"/>
                    <a:pt x="1650843" y="1448071"/>
                  </a:cubicBezTo>
                  <a:cubicBezTo>
                    <a:pt x="1661358" y="1450814"/>
                    <a:pt x="1668216" y="1453329"/>
                    <a:pt x="1672103" y="1458587"/>
                  </a:cubicBezTo>
                  <a:cubicBezTo>
                    <a:pt x="1673474" y="1460416"/>
                    <a:pt x="1674389" y="1462702"/>
                    <a:pt x="1675074" y="1465445"/>
                  </a:cubicBezTo>
                  <a:cubicBezTo>
                    <a:pt x="1675303" y="1466816"/>
                    <a:pt x="1675760" y="1468417"/>
                    <a:pt x="1675760" y="1470017"/>
                  </a:cubicBezTo>
                  <a:cubicBezTo>
                    <a:pt x="1676446" y="1470245"/>
                    <a:pt x="1676446" y="1471388"/>
                    <a:pt x="1676446" y="1472531"/>
                  </a:cubicBezTo>
                  <a:close/>
                </a:path>
              </a:pathLst>
            </a:custGeom>
            <a:solidFill>
              <a:srgbClr val="000000"/>
            </a:solidFill>
            <a:ln w="2286" cap="flat">
              <a:noFill/>
              <a:prstDash val="solid"/>
              <a:miter/>
            </a:ln>
          </p:spPr>
          <p:txBody>
            <a:bodyPr rtlCol="0" anchor="ctr"/>
            <a:lstStyle/>
            <a:p>
              <a:endParaRPr lang="en-US"/>
            </a:p>
          </p:txBody>
        </p:sp>
        <p:sp>
          <p:nvSpPr>
            <p:cNvPr id="97" name="Freeform 662">
              <a:extLst>
                <a:ext uri="{FF2B5EF4-FFF2-40B4-BE49-F238E27FC236}">
                  <a16:creationId xmlns:a16="http://schemas.microsoft.com/office/drawing/2014/main" id="{622A9D62-5C7A-9721-B70A-179E79B91FBC}"/>
                </a:ext>
              </a:extLst>
            </p:cNvPr>
            <p:cNvSpPr/>
            <p:nvPr/>
          </p:nvSpPr>
          <p:spPr>
            <a:xfrm>
              <a:off x="4867873" y="582464"/>
              <a:ext cx="40099" cy="139226"/>
            </a:xfrm>
            <a:custGeom>
              <a:avLst/>
              <a:gdLst>
                <a:gd name="connsiteX0" fmla="*/ 17690 w 40099"/>
                <a:gd name="connsiteY0" fmla="*/ 466 h 139226"/>
                <a:gd name="connsiteX1" fmla="*/ 4660 w 40099"/>
                <a:gd name="connsiteY1" fmla="*/ 11667 h 139226"/>
                <a:gd name="connsiteX2" fmla="*/ 88 w 40099"/>
                <a:gd name="connsiteY2" fmla="*/ 33156 h 139226"/>
                <a:gd name="connsiteX3" fmla="*/ 21347 w 40099"/>
                <a:gd name="connsiteY3" fmla="*/ 121167 h 139226"/>
                <a:gd name="connsiteX4" fmla="*/ 39178 w 40099"/>
                <a:gd name="connsiteY4" fmla="*/ 139226 h 139226"/>
                <a:gd name="connsiteX5" fmla="*/ 33235 w 40099"/>
                <a:gd name="connsiteY5" fmla="*/ 114537 h 139226"/>
                <a:gd name="connsiteX6" fmla="*/ 19747 w 40099"/>
                <a:gd name="connsiteY6" fmla="*/ 16468 h 139226"/>
                <a:gd name="connsiteX7" fmla="*/ 17690 w 40099"/>
                <a:gd name="connsiteY7" fmla="*/ 466 h 13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099" h="139226">
                  <a:moveTo>
                    <a:pt x="17690" y="466"/>
                  </a:moveTo>
                  <a:cubicBezTo>
                    <a:pt x="9917" y="-2049"/>
                    <a:pt x="7631" y="6181"/>
                    <a:pt x="4660" y="11667"/>
                  </a:cubicBezTo>
                  <a:cubicBezTo>
                    <a:pt x="1002" y="18525"/>
                    <a:pt x="316" y="25840"/>
                    <a:pt x="88" y="33156"/>
                  </a:cubicBezTo>
                  <a:cubicBezTo>
                    <a:pt x="-827" y="64474"/>
                    <a:pt x="5345" y="94192"/>
                    <a:pt x="21347" y="121167"/>
                  </a:cubicBezTo>
                  <a:cubicBezTo>
                    <a:pt x="25462" y="128025"/>
                    <a:pt x="26605" y="137626"/>
                    <a:pt x="39178" y="139226"/>
                  </a:cubicBezTo>
                  <a:cubicBezTo>
                    <a:pt x="42607" y="128482"/>
                    <a:pt x="35521" y="122081"/>
                    <a:pt x="33235" y="114537"/>
                  </a:cubicBezTo>
                  <a:cubicBezTo>
                    <a:pt x="22948" y="82533"/>
                    <a:pt x="12432" y="50758"/>
                    <a:pt x="19747" y="16468"/>
                  </a:cubicBezTo>
                  <a:cubicBezTo>
                    <a:pt x="20890" y="11210"/>
                    <a:pt x="27291" y="3438"/>
                    <a:pt x="17690" y="466"/>
                  </a:cubicBezTo>
                  <a:close/>
                </a:path>
              </a:pathLst>
            </a:custGeom>
            <a:solidFill>
              <a:srgbClr val="000000"/>
            </a:solidFill>
            <a:ln w="2286" cap="flat">
              <a:noFill/>
              <a:prstDash val="solid"/>
              <a:miter/>
            </a:ln>
          </p:spPr>
          <p:txBody>
            <a:bodyPr rtlCol="0" anchor="ctr"/>
            <a:lstStyle/>
            <a:p>
              <a:endParaRPr lang="en-US"/>
            </a:p>
          </p:txBody>
        </p:sp>
        <p:sp>
          <p:nvSpPr>
            <p:cNvPr id="98" name="Freeform 663">
              <a:extLst>
                <a:ext uri="{FF2B5EF4-FFF2-40B4-BE49-F238E27FC236}">
                  <a16:creationId xmlns:a16="http://schemas.microsoft.com/office/drawing/2014/main" id="{EDA9B8DC-6794-3964-8DFC-BD2EE20341B1}"/>
                </a:ext>
              </a:extLst>
            </p:cNvPr>
            <p:cNvSpPr/>
            <p:nvPr/>
          </p:nvSpPr>
          <p:spPr>
            <a:xfrm>
              <a:off x="5469081" y="648061"/>
              <a:ext cx="39576" cy="122320"/>
            </a:xfrm>
            <a:custGeom>
              <a:avLst/>
              <a:gdLst>
                <a:gd name="connsiteX0" fmla="*/ 3984 w 39576"/>
                <a:gd name="connsiteY0" fmla="*/ 122321 h 122320"/>
                <a:gd name="connsiteX1" fmla="*/ 25472 w 39576"/>
                <a:gd name="connsiteY1" fmla="*/ 88488 h 122320"/>
                <a:gd name="connsiteX2" fmla="*/ 38960 w 39576"/>
                <a:gd name="connsiteY2" fmla="*/ 13279 h 122320"/>
                <a:gd name="connsiteX3" fmla="*/ 28215 w 39576"/>
                <a:gd name="connsiteY3" fmla="*/ 20 h 122320"/>
                <a:gd name="connsiteX4" fmla="*/ 18614 w 39576"/>
                <a:gd name="connsiteY4" fmla="*/ 13964 h 122320"/>
                <a:gd name="connsiteX5" fmla="*/ 783 w 39576"/>
                <a:gd name="connsiteY5" fmla="*/ 110891 h 122320"/>
                <a:gd name="connsiteX6" fmla="*/ 3984 w 39576"/>
                <a:gd name="connsiteY6" fmla="*/ 122321 h 12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76" h="122320">
                  <a:moveTo>
                    <a:pt x="3984" y="122321"/>
                  </a:moveTo>
                  <a:cubicBezTo>
                    <a:pt x="11299" y="110891"/>
                    <a:pt x="19300" y="100147"/>
                    <a:pt x="25472" y="88488"/>
                  </a:cubicBezTo>
                  <a:cubicBezTo>
                    <a:pt x="38274" y="64942"/>
                    <a:pt x="41017" y="39568"/>
                    <a:pt x="38960" y="13279"/>
                  </a:cubicBezTo>
                  <a:cubicBezTo>
                    <a:pt x="38502" y="7106"/>
                    <a:pt x="37359" y="-437"/>
                    <a:pt x="28215" y="20"/>
                  </a:cubicBezTo>
                  <a:cubicBezTo>
                    <a:pt x="19529" y="477"/>
                    <a:pt x="17928" y="7335"/>
                    <a:pt x="18614" y="13964"/>
                  </a:cubicBezTo>
                  <a:cubicBezTo>
                    <a:pt x="22272" y="48026"/>
                    <a:pt x="12899" y="79801"/>
                    <a:pt x="783" y="110891"/>
                  </a:cubicBezTo>
                  <a:cubicBezTo>
                    <a:pt x="-131" y="114091"/>
                    <a:pt x="-1274" y="117749"/>
                    <a:pt x="3984" y="122321"/>
                  </a:cubicBezTo>
                  <a:close/>
                </a:path>
              </a:pathLst>
            </a:custGeom>
            <a:solidFill>
              <a:srgbClr val="000000"/>
            </a:solidFill>
            <a:ln w="2286" cap="flat">
              <a:noFill/>
              <a:prstDash val="solid"/>
              <a:miter/>
            </a:ln>
          </p:spPr>
          <p:txBody>
            <a:bodyPr rtlCol="0" anchor="ctr"/>
            <a:lstStyle/>
            <a:p>
              <a:endParaRPr lang="en-US"/>
            </a:p>
          </p:txBody>
        </p:sp>
        <p:sp>
          <p:nvSpPr>
            <p:cNvPr id="99" name="Freeform 664">
              <a:extLst>
                <a:ext uri="{FF2B5EF4-FFF2-40B4-BE49-F238E27FC236}">
                  <a16:creationId xmlns:a16="http://schemas.microsoft.com/office/drawing/2014/main" id="{9DABF441-A210-AC5C-4052-6B3495B45D2F}"/>
                </a:ext>
              </a:extLst>
            </p:cNvPr>
            <p:cNvSpPr/>
            <p:nvPr/>
          </p:nvSpPr>
          <p:spPr>
            <a:xfrm>
              <a:off x="4309028" y="2288322"/>
              <a:ext cx="111790" cy="22185"/>
            </a:xfrm>
            <a:custGeom>
              <a:avLst/>
              <a:gdLst>
                <a:gd name="connsiteX0" fmla="*/ 13950 w 111790"/>
                <a:gd name="connsiteY0" fmla="*/ 1335 h 22185"/>
                <a:gd name="connsiteX1" fmla="*/ 5 w 111790"/>
                <a:gd name="connsiteY1" fmla="*/ 11622 h 22185"/>
                <a:gd name="connsiteX2" fmla="*/ 13492 w 111790"/>
                <a:gd name="connsiteY2" fmla="*/ 22138 h 22185"/>
                <a:gd name="connsiteX3" fmla="*/ 111105 w 111790"/>
                <a:gd name="connsiteY3" fmla="*/ 15280 h 22185"/>
                <a:gd name="connsiteX4" fmla="*/ 111790 w 111790"/>
                <a:gd name="connsiteY4" fmla="*/ 7279 h 22185"/>
                <a:gd name="connsiteX5" fmla="*/ 13950 w 111790"/>
                <a:gd name="connsiteY5" fmla="*/ 1335 h 2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790" h="22185">
                  <a:moveTo>
                    <a:pt x="13950" y="1335"/>
                  </a:moveTo>
                  <a:cubicBezTo>
                    <a:pt x="7549" y="1792"/>
                    <a:pt x="5" y="3392"/>
                    <a:pt x="5" y="11622"/>
                  </a:cubicBezTo>
                  <a:cubicBezTo>
                    <a:pt x="-224" y="19852"/>
                    <a:pt x="7320" y="22595"/>
                    <a:pt x="13492" y="22138"/>
                  </a:cubicBezTo>
                  <a:cubicBezTo>
                    <a:pt x="45954" y="20309"/>
                    <a:pt x="78643" y="17566"/>
                    <a:pt x="111105" y="15280"/>
                  </a:cubicBezTo>
                  <a:cubicBezTo>
                    <a:pt x="111333" y="12536"/>
                    <a:pt x="111562" y="9793"/>
                    <a:pt x="111790" y="7279"/>
                  </a:cubicBezTo>
                  <a:cubicBezTo>
                    <a:pt x="79558" y="-1865"/>
                    <a:pt x="46639" y="-494"/>
                    <a:pt x="13950" y="1335"/>
                  </a:cubicBezTo>
                  <a:close/>
                </a:path>
              </a:pathLst>
            </a:custGeom>
            <a:solidFill>
              <a:srgbClr val="000000"/>
            </a:solidFill>
            <a:ln w="2286" cap="flat">
              <a:noFill/>
              <a:prstDash val="solid"/>
              <a:miter/>
            </a:ln>
          </p:spPr>
          <p:txBody>
            <a:bodyPr rtlCol="0" anchor="ctr"/>
            <a:lstStyle/>
            <a:p>
              <a:endParaRPr lang="en-US"/>
            </a:p>
          </p:txBody>
        </p:sp>
        <p:sp>
          <p:nvSpPr>
            <p:cNvPr id="100" name="Freeform 665">
              <a:extLst>
                <a:ext uri="{FF2B5EF4-FFF2-40B4-BE49-F238E27FC236}">
                  <a16:creationId xmlns:a16="http://schemas.microsoft.com/office/drawing/2014/main" id="{6E7D6382-8F71-1D8C-CDCE-DE16023BD6BD}"/>
                </a:ext>
              </a:extLst>
            </p:cNvPr>
            <p:cNvSpPr/>
            <p:nvPr/>
          </p:nvSpPr>
          <p:spPr>
            <a:xfrm>
              <a:off x="6129116" y="2273185"/>
              <a:ext cx="89351" cy="22301"/>
            </a:xfrm>
            <a:custGeom>
              <a:avLst/>
              <a:gdLst>
                <a:gd name="connsiteX0" fmla="*/ 80954 w 89351"/>
                <a:gd name="connsiteY0" fmla="*/ 13 h 22301"/>
                <a:gd name="connsiteX1" fmla="*/ 12146 w 89351"/>
                <a:gd name="connsiteY1" fmla="*/ 2756 h 22301"/>
                <a:gd name="connsiteX2" fmla="*/ 30 w 89351"/>
                <a:gd name="connsiteY2" fmla="*/ 10757 h 22301"/>
                <a:gd name="connsiteX3" fmla="*/ 10089 w 89351"/>
                <a:gd name="connsiteY3" fmla="*/ 21501 h 22301"/>
                <a:gd name="connsiteX4" fmla="*/ 83698 w 89351"/>
                <a:gd name="connsiteY4" fmla="*/ 13957 h 22301"/>
                <a:gd name="connsiteX5" fmla="*/ 89184 w 89351"/>
                <a:gd name="connsiteY5" fmla="*/ 5728 h 22301"/>
                <a:gd name="connsiteX6" fmla="*/ 80954 w 89351"/>
                <a:gd name="connsiteY6" fmla="*/ 13 h 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351" h="22301">
                  <a:moveTo>
                    <a:pt x="80954" y="13"/>
                  </a:moveTo>
                  <a:cubicBezTo>
                    <a:pt x="69067" y="-216"/>
                    <a:pt x="23347" y="2756"/>
                    <a:pt x="12146" y="2756"/>
                  </a:cubicBezTo>
                  <a:cubicBezTo>
                    <a:pt x="6431" y="2756"/>
                    <a:pt x="487" y="3442"/>
                    <a:pt x="30" y="10757"/>
                  </a:cubicBezTo>
                  <a:cubicBezTo>
                    <a:pt x="-427" y="17386"/>
                    <a:pt x="4374" y="20815"/>
                    <a:pt x="10089" y="21501"/>
                  </a:cubicBezTo>
                  <a:cubicBezTo>
                    <a:pt x="35006" y="24016"/>
                    <a:pt x="59466" y="20358"/>
                    <a:pt x="83698" y="13957"/>
                  </a:cubicBezTo>
                  <a:cubicBezTo>
                    <a:pt x="87127" y="13043"/>
                    <a:pt x="90098" y="10071"/>
                    <a:pt x="89184" y="5728"/>
                  </a:cubicBezTo>
                  <a:cubicBezTo>
                    <a:pt x="88498" y="1384"/>
                    <a:pt x="84612" y="13"/>
                    <a:pt x="80954" y="13"/>
                  </a:cubicBezTo>
                  <a:close/>
                </a:path>
              </a:pathLst>
            </a:custGeom>
            <a:solidFill>
              <a:srgbClr val="000000"/>
            </a:solidFill>
            <a:ln w="2286" cap="flat">
              <a:noFill/>
              <a:prstDash val="solid"/>
              <a:miter/>
            </a:ln>
          </p:spPr>
          <p:txBody>
            <a:bodyPr rtlCol="0" anchor="ctr"/>
            <a:lstStyle/>
            <a:p>
              <a:endParaRPr lang="en-US"/>
            </a:p>
          </p:txBody>
        </p:sp>
        <p:sp>
          <p:nvSpPr>
            <p:cNvPr id="101" name="Freeform 666">
              <a:extLst>
                <a:ext uri="{FF2B5EF4-FFF2-40B4-BE49-F238E27FC236}">
                  <a16:creationId xmlns:a16="http://schemas.microsoft.com/office/drawing/2014/main" id="{43CA4914-C328-AFB3-1C36-BBBB2CF24019}"/>
                </a:ext>
              </a:extLst>
            </p:cNvPr>
            <p:cNvSpPr/>
            <p:nvPr/>
          </p:nvSpPr>
          <p:spPr>
            <a:xfrm>
              <a:off x="5112382" y="1577359"/>
              <a:ext cx="214544" cy="328828"/>
            </a:xfrm>
            <a:custGeom>
              <a:avLst/>
              <a:gdLst>
                <a:gd name="connsiteX0" fmla="*/ 16411 w 214544"/>
                <a:gd name="connsiteY0" fmla="*/ 173031 h 328828"/>
                <a:gd name="connsiteX1" fmla="*/ 60760 w 214544"/>
                <a:gd name="connsiteY1" fmla="*/ 176002 h 328828"/>
                <a:gd name="connsiteX2" fmla="*/ 76533 w 214544"/>
                <a:gd name="connsiteY2" fmla="*/ 194290 h 328828"/>
                <a:gd name="connsiteX3" fmla="*/ 65789 w 214544"/>
                <a:gd name="connsiteY3" fmla="*/ 299446 h 328828"/>
                <a:gd name="connsiteX4" fmla="*/ 90020 w 214544"/>
                <a:gd name="connsiteY4" fmla="*/ 327793 h 328828"/>
                <a:gd name="connsiteX5" fmla="*/ 135740 w 214544"/>
                <a:gd name="connsiteY5" fmla="*/ 328021 h 328828"/>
                <a:gd name="connsiteX6" fmla="*/ 190376 w 214544"/>
                <a:gd name="connsiteY6" fmla="*/ 326421 h 328828"/>
                <a:gd name="connsiteX7" fmla="*/ 213922 w 214544"/>
                <a:gd name="connsiteY7" fmla="*/ 300361 h 328828"/>
                <a:gd name="connsiteX8" fmla="*/ 198148 w 214544"/>
                <a:gd name="connsiteY8" fmla="*/ 114509 h 328828"/>
                <a:gd name="connsiteX9" fmla="*/ 192205 w 214544"/>
                <a:gd name="connsiteY9" fmla="*/ 47986 h 328828"/>
                <a:gd name="connsiteX10" fmla="*/ 156772 w 214544"/>
                <a:gd name="connsiteY10" fmla="*/ 2266 h 328828"/>
                <a:gd name="connsiteX11" fmla="*/ 109680 w 214544"/>
                <a:gd name="connsiteY11" fmla="*/ 28327 h 328828"/>
                <a:gd name="connsiteX12" fmla="*/ 4753 w 214544"/>
                <a:gd name="connsiteY12" fmla="*/ 147656 h 328828"/>
                <a:gd name="connsiteX13" fmla="*/ 16411 w 214544"/>
                <a:gd name="connsiteY13" fmla="*/ 173031 h 328828"/>
                <a:gd name="connsiteX14" fmla="*/ 155857 w 214544"/>
                <a:gd name="connsiteY14" fmla="*/ 21012 h 328828"/>
                <a:gd name="connsiteX15" fmla="*/ 174602 w 214544"/>
                <a:gd name="connsiteY15" fmla="*/ 52330 h 328828"/>
                <a:gd name="connsiteX16" fmla="*/ 185575 w 214544"/>
                <a:gd name="connsiteY16" fmla="*/ 232695 h 328828"/>
                <a:gd name="connsiteX17" fmla="*/ 191062 w 214544"/>
                <a:gd name="connsiteY17" fmla="*/ 288016 h 328828"/>
                <a:gd name="connsiteX18" fmla="*/ 172088 w 214544"/>
                <a:gd name="connsiteY18" fmla="*/ 310191 h 328828"/>
                <a:gd name="connsiteX19" fmla="*/ 105337 w 214544"/>
                <a:gd name="connsiteY19" fmla="*/ 310191 h 328828"/>
                <a:gd name="connsiteX20" fmla="*/ 86820 w 214544"/>
                <a:gd name="connsiteY20" fmla="*/ 289845 h 328828"/>
                <a:gd name="connsiteX21" fmla="*/ 95050 w 214544"/>
                <a:gd name="connsiteY21" fmla="*/ 192919 h 328828"/>
                <a:gd name="connsiteX22" fmla="*/ 97107 w 214544"/>
                <a:gd name="connsiteY22" fmla="*/ 179203 h 328828"/>
                <a:gd name="connsiteX23" fmla="*/ 77219 w 214544"/>
                <a:gd name="connsiteY23" fmla="*/ 156571 h 328828"/>
                <a:gd name="connsiteX24" fmla="*/ 24412 w 214544"/>
                <a:gd name="connsiteY24" fmla="*/ 151085 h 328828"/>
                <a:gd name="connsiteX25" fmla="*/ 155857 w 214544"/>
                <a:gd name="connsiteY25" fmla="*/ 21012 h 328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4544" h="328828">
                  <a:moveTo>
                    <a:pt x="16411" y="173031"/>
                  </a:moveTo>
                  <a:cubicBezTo>
                    <a:pt x="31042" y="175317"/>
                    <a:pt x="45901" y="176002"/>
                    <a:pt x="60760" y="176002"/>
                  </a:cubicBezTo>
                  <a:cubicBezTo>
                    <a:pt x="74247" y="176002"/>
                    <a:pt x="78362" y="180117"/>
                    <a:pt x="76533" y="194290"/>
                  </a:cubicBezTo>
                  <a:cubicBezTo>
                    <a:pt x="71961" y="229266"/>
                    <a:pt x="68989" y="264471"/>
                    <a:pt x="65789" y="299446"/>
                  </a:cubicBezTo>
                  <a:cubicBezTo>
                    <a:pt x="63960" y="319792"/>
                    <a:pt x="69218" y="325964"/>
                    <a:pt x="90020" y="327793"/>
                  </a:cubicBezTo>
                  <a:cubicBezTo>
                    <a:pt x="106708" y="329164"/>
                    <a:pt x="116995" y="328021"/>
                    <a:pt x="135740" y="328021"/>
                  </a:cubicBezTo>
                  <a:cubicBezTo>
                    <a:pt x="150371" y="329850"/>
                    <a:pt x="173688" y="328250"/>
                    <a:pt x="190376" y="326421"/>
                  </a:cubicBezTo>
                  <a:cubicBezTo>
                    <a:pt x="211864" y="324135"/>
                    <a:pt x="216436" y="321163"/>
                    <a:pt x="213922" y="300361"/>
                  </a:cubicBezTo>
                  <a:cubicBezTo>
                    <a:pt x="205921" y="238639"/>
                    <a:pt x="202720" y="176460"/>
                    <a:pt x="198148" y="114509"/>
                  </a:cubicBezTo>
                  <a:cubicBezTo>
                    <a:pt x="196548" y="92335"/>
                    <a:pt x="194262" y="70161"/>
                    <a:pt x="192205" y="47986"/>
                  </a:cubicBezTo>
                  <a:cubicBezTo>
                    <a:pt x="190147" y="25355"/>
                    <a:pt x="176203" y="10496"/>
                    <a:pt x="156772" y="2266"/>
                  </a:cubicBezTo>
                  <a:cubicBezTo>
                    <a:pt x="135969" y="-6649"/>
                    <a:pt x="121796" y="12553"/>
                    <a:pt x="109680" y="28327"/>
                  </a:cubicBezTo>
                  <a:cubicBezTo>
                    <a:pt x="92992" y="49587"/>
                    <a:pt x="20297" y="124796"/>
                    <a:pt x="4753" y="147656"/>
                  </a:cubicBezTo>
                  <a:cubicBezTo>
                    <a:pt x="-4620" y="161143"/>
                    <a:pt x="181" y="170516"/>
                    <a:pt x="16411" y="173031"/>
                  </a:cubicBezTo>
                  <a:close/>
                  <a:moveTo>
                    <a:pt x="155857" y="21012"/>
                  </a:moveTo>
                  <a:cubicBezTo>
                    <a:pt x="169345" y="26727"/>
                    <a:pt x="173917" y="38385"/>
                    <a:pt x="174602" y="52330"/>
                  </a:cubicBezTo>
                  <a:cubicBezTo>
                    <a:pt x="178031" y="112452"/>
                    <a:pt x="181689" y="172573"/>
                    <a:pt x="185575" y="232695"/>
                  </a:cubicBezTo>
                  <a:cubicBezTo>
                    <a:pt x="186718" y="251212"/>
                    <a:pt x="189690" y="269500"/>
                    <a:pt x="191062" y="288016"/>
                  </a:cubicBezTo>
                  <a:cubicBezTo>
                    <a:pt x="192433" y="307219"/>
                    <a:pt x="190376" y="309733"/>
                    <a:pt x="172088" y="310191"/>
                  </a:cubicBezTo>
                  <a:cubicBezTo>
                    <a:pt x="149914" y="310876"/>
                    <a:pt x="127511" y="309962"/>
                    <a:pt x="105337" y="310191"/>
                  </a:cubicBezTo>
                  <a:cubicBezTo>
                    <a:pt x="90935" y="310419"/>
                    <a:pt x="85448" y="304018"/>
                    <a:pt x="86820" y="289845"/>
                  </a:cubicBezTo>
                  <a:cubicBezTo>
                    <a:pt x="89792" y="257613"/>
                    <a:pt x="92306" y="225380"/>
                    <a:pt x="95050" y="192919"/>
                  </a:cubicBezTo>
                  <a:cubicBezTo>
                    <a:pt x="95507" y="188347"/>
                    <a:pt x="96878" y="183775"/>
                    <a:pt x="97107" y="179203"/>
                  </a:cubicBezTo>
                  <a:cubicBezTo>
                    <a:pt x="98021" y="161829"/>
                    <a:pt x="94364" y="157714"/>
                    <a:pt x="77219" y="156571"/>
                  </a:cubicBezTo>
                  <a:cubicBezTo>
                    <a:pt x="60760" y="155200"/>
                    <a:pt x="43843" y="159086"/>
                    <a:pt x="24412" y="151085"/>
                  </a:cubicBezTo>
                  <a:cubicBezTo>
                    <a:pt x="64646" y="116338"/>
                    <a:pt x="139855" y="14382"/>
                    <a:pt x="155857" y="21012"/>
                  </a:cubicBezTo>
                  <a:close/>
                </a:path>
              </a:pathLst>
            </a:custGeom>
            <a:solidFill>
              <a:srgbClr val="000000"/>
            </a:solidFill>
            <a:ln w="2286" cap="flat">
              <a:noFill/>
              <a:prstDash val="solid"/>
              <a:miter/>
            </a:ln>
          </p:spPr>
          <p:txBody>
            <a:bodyPr rtlCol="0" anchor="ctr"/>
            <a:lstStyle/>
            <a:p>
              <a:endParaRPr lang="en-US"/>
            </a:p>
          </p:txBody>
        </p:sp>
      </p:grpSp>
      <p:sp>
        <p:nvSpPr>
          <p:cNvPr id="102" name="TextBox 101">
            <a:extLst>
              <a:ext uri="{FF2B5EF4-FFF2-40B4-BE49-F238E27FC236}">
                <a16:creationId xmlns:a16="http://schemas.microsoft.com/office/drawing/2014/main" id="{FB8866C7-55B0-3E54-3B20-E06055A2BDB3}"/>
              </a:ext>
            </a:extLst>
          </p:cNvPr>
          <p:cNvSpPr txBox="1"/>
          <p:nvPr/>
        </p:nvSpPr>
        <p:spPr>
          <a:xfrm>
            <a:off x="7729713" y="4347560"/>
            <a:ext cx="3903487" cy="1569660"/>
          </a:xfrm>
          <a:prstGeom prst="rect">
            <a:avLst/>
          </a:prstGeom>
          <a:solidFill>
            <a:schemeClr val="bg1"/>
          </a:solidFill>
        </p:spPr>
        <p:txBody>
          <a:bodyPr wrap="square" rtlCol="0">
            <a:spAutoFit/>
          </a:bodyPr>
          <a:lstStyle/>
          <a:p>
            <a:pPr algn="ctr"/>
            <a:r>
              <a:rPr lang="en-IE" sz="4800" b="1" dirty="0">
                <a:solidFill>
                  <a:srgbClr val="79527B"/>
                </a:solidFill>
              </a:rPr>
              <a:t>Fallstudien der Regierung </a:t>
            </a:r>
          </a:p>
        </p:txBody>
      </p:sp>
    </p:spTree>
    <p:extLst>
      <p:ext uri="{BB962C8B-B14F-4D97-AF65-F5344CB8AC3E}">
        <p14:creationId xmlns:p14="http://schemas.microsoft.com/office/powerpoint/2010/main" val="39338778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98D0EF3-5687-81C2-79BA-44B6A14ABEB0}"/>
              </a:ext>
            </a:extLst>
          </p:cNvPr>
          <p:cNvSpPr>
            <a:spLocks noGrp="1"/>
          </p:cNvSpPr>
          <p:nvPr>
            <p:ph type="body" sz="quarter" idx="18"/>
          </p:nvPr>
        </p:nvSpPr>
        <p:spPr>
          <a:xfrm>
            <a:off x="810365" y="4142931"/>
            <a:ext cx="2458422" cy="1808032"/>
          </a:xfrm>
        </p:spPr>
        <p:txBody>
          <a:bodyPr>
            <a:noAutofit/>
          </a:bodyPr>
          <a:lstStyle/>
          <a:p>
            <a:pPr marL="0" indent="0">
              <a:lnSpc>
                <a:spcPct val="100000"/>
              </a:lnSpc>
              <a:spcBef>
                <a:spcPts val="0"/>
              </a:spcBef>
            </a:pPr>
            <a:r>
              <a:rPr lang="en-IE" sz="1600" dirty="0">
                <a:solidFill>
                  <a:srgbClr val="79527B"/>
                </a:solidFill>
                <a:hlinkClick r:id="rId2">
                  <a:extLst>
                    <a:ext uri="{A12FA001-AC4F-418D-AE19-62706E023703}">
                      <ahyp:hlinkClr xmlns:ahyp="http://schemas.microsoft.com/office/drawing/2018/hyperlinkcolor" val="tx"/>
                    </a:ext>
                  </a:extLst>
                </a:hlinkClick>
              </a:rPr>
              <a:t>Preparedness Mobile Apps </a:t>
            </a:r>
            <a:r>
              <a:rPr lang="en-IE" sz="1600" dirty="0">
                <a:solidFill>
                  <a:srgbClr val="4D4D4D"/>
                </a:solidFill>
              </a:rPr>
              <a:t>mit sofortigem Zugang zu Experten, die alle notwendigen Informationen liefern. Mit Videos, interaktiven Quiz, Schritt-für-Schritt-Anleitungen </a:t>
            </a:r>
            <a:r>
              <a:rPr lang="en-IE" sz="1600" dirty="0" err="1">
                <a:solidFill>
                  <a:srgbClr val="4D4D4D"/>
                </a:solidFill>
              </a:rPr>
              <a:t>usw</a:t>
            </a:r>
            <a:r>
              <a:rPr lang="en-IE" sz="1600" dirty="0">
                <a:solidFill>
                  <a:srgbClr val="4D4D4D"/>
                </a:solidFill>
              </a:rPr>
              <a:t>.</a:t>
            </a:r>
          </a:p>
        </p:txBody>
      </p:sp>
      <p:sp>
        <p:nvSpPr>
          <p:cNvPr id="9" name="Text Placeholder 8">
            <a:extLst>
              <a:ext uri="{FF2B5EF4-FFF2-40B4-BE49-F238E27FC236}">
                <a16:creationId xmlns:a16="http://schemas.microsoft.com/office/drawing/2014/main" id="{F5F557CF-6D7F-C21F-B523-F30D79D86019}"/>
              </a:ext>
            </a:extLst>
          </p:cNvPr>
          <p:cNvSpPr>
            <a:spLocks noGrp="1"/>
          </p:cNvSpPr>
          <p:nvPr>
            <p:ph type="body" sz="quarter" idx="16"/>
          </p:nvPr>
        </p:nvSpPr>
        <p:spPr>
          <a:xfrm>
            <a:off x="864404" y="3829108"/>
            <a:ext cx="2289838" cy="344705"/>
          </a:xfrm>
        </p:spPr>
        <p:txBody>
          <a:bodyPr>
            <a:normAutofit fontScale="70000" lnSpcReduction="20000"/>
          </a:bodyPr>
          <a:lstStyle/>
          <a:p>
            <a:r>
              <a:rPr lang="en-IE" b="1" dirty="0">
                <a:hlinkClick r:id="rId2">
                  <a:extLst>
                    <a:ext uri="{A12FA001-AC4F-418D-AE19-62706E023703}">
                      <ahyp:hlinkClr xmlns:ahyp="http://schemas.microsoft.com/office/drawing/2018/hyperlinkcolor" val="tx"/>
                    </a:ext>
                  </a:extLst>
                </a:hlinkClick>
              </a:rPr>
              <a:t>Mobile Anwendungen</a:t>
            </a:r>
            <a:endParaRPr lang="en-IE" b="1" dirty="0"/>
          </a:p>
        </p:txBody>
      </p:sp>
      <p:sp>
        <p:nvSpPr>
          <p:cNvPr id="11" name="Text Placeholder 10">
            <a:extLst>
              <a:ext uri="{FF2B5EF4-FFF2-40B4-BE49-F238E27FC236}">
                <a16:creationId xmlns:a16="http://schemas.microsoft.com/office/drawing/2014/main" id="{47EE133E-2EDE-0E7C-7299-D1E1A9FD9E0C}"/>
              </a:ext>
            </a:extLst>
          </p:cNvPr>
          <p:cNvSpPr>
            <a:spLocks noGrp="1"/>
          </p:cNvSpPr>
          <p:nvPr>
            <p:ph type="body" sz="quarter" idx="19"/>
          </p:nvPr>
        </p:nvSpPr>
        <p:spPr>
          <a:xfrm>
            <a:off x="3452241" y="4309865"/>
            <a:ext cx="2805526" cy="1237497"/>
          </a:xfrm>
        </p:spPr>
        <p:txBody>
          <a:bodyPr>
            <a:noAutofit/>
          </a:bodyPr>
          <a:lstStyle/>
          <a:p>
            <a:pPr marL="0" indent="0"/>
            <a:r>
              <a:rPr lang="en-IE" sz="1600" dirty="0"/>
              <a:t>Programm "</a:t>
            </a:r>
            <a:r>
              <a:rPr lang="en-IE" sz="1600" dirty="0">
                <a:solidFill>
                  <a:srgbClr val="79527B"/>
                </a:solidFill>
                <a:hlinkClick r:id="rId3">
                  <a:extLst>
                    <a:ext uri="{A12FA001-AC4F-418D-AE19-62706E023703}">
                      <ahyp:hlinkClr xmlns:ahyp="http://schemas.microsoft.com/office/drawing/2018/hyperlinkcolor" val="tx"/>
                    </a:ext>
                  </a:extLst>
                </a:hlinkClick>
              </a:rPr>
              <a:t>Ready When the Time Comes" </a:t>
            </a:r>
            <a:r>
              <a:rPr lang="en-IE" sz="1600" dirty="0"/>
              <a:t>schult Freiwillige</a:t>
            </a:r>
          </a:p>
          <a:p>
            <a:pPr marL="0" indent="0"/>
            <a:r>
              <a:rPr lang="en-IE" sz="1600" dirty="0">
                <a:solidFill>
                  <a:srgbClr val="79527B"/>
                </a:solidFill>
                <a:hlinkClick r:id="rId4">
                  <a:extLst>
                    <a:ext uri="{A12FA001-AC4F-418D-AE19-62706E023703}">
                      <ahyp:hlinkClr xmlns:ahyp="http://schemas.microsoft.com/office/drawing/2018/hyperlinkcolor" val="tx"/>
                    </a:ext>
                  </a:extLst>
                </a:hlinkClick>
              </a:rPr>
              <a:t>Bereitschaftspläne z.B. für Vulkane und Wetter. </a:t>
            </a:r>
            <a:r>
              <a:rPr lang="en-IE" sz="1600" dirty="0">
                <a:solidFill>
                  <a:srgbClr val="4D4D4D"/>
                </a:solidFill>
              </a:rPr>
              <a:t>Beispiel </a:t>
            </a:r>
            <a:r>
              <a:rPr lang="en-IE" sz="1600" dirty="0">
                <a:solidFill>
                  <a:srgbClr val="79527B"/>
                </a:solidFill>
                <a:hlinkClick r:id="rId4">
                  <a:extLst>
                    <a:ext uri="{A12FA001-AC4F-418D-AE19-62706E023703}">
                      <ahyp:hlinkClr xmlns:ahyp="http://schemas.microsoft.com/office/drawing/2018/hyperlinkcolor" val="tx"/>
                    </a:ext>
                  </a:extLst>
                </a:hlinkClick>
              </a:rPr>
              <a:t>Tsunami-Vorsorge </a:t>
            </a:r>
            <a:r>
              <a:rPr lang="en-IE" sz="1600" dirty="0">
                <a:solidFill>
                  <a:srgbClr val="4D4D4D"/>
                </a:solidFill>
              </a:rPr>
              <a:t>mit Tipps, Evakuierungszonen...</a:t>
            </a:r>
          </a:p>
          <a:p>
            <a:pPr marL="0" indent="0"/>
            <a:r>
              <a:rPr lang="en-IE" sz="1600" dirty="0">
                <a:solidFill>
                  <a:srgbClr val="79527B"/>
                </a:solidFill>
                <a:hlinkClick r:id="rId5">
                  <a:extLst>
                    <a:ext uri="{A12FA001-AC4F-418D-AE19-62706E023703}">
                      <ahyp:hlinkClr xmlns:ahyp="http://schemas.microsoft.com/office/drawing/2018/hyperlinkcolor" val="tx"/>
                    </a:ext>
                  </a:extLst>
                </a:hlinkClick>
              </a:rPr>
              <a:t>Ausbildung und Zertifizierung</a:t>
            </a:r>
            <a:endParaRPr lang="en-IE" sz="1600" dirty="0">
              <a:solidFill>
                <a:srgbClr val="79527B"/>
              </a:solidFill>
            </a:endParaRPr>
          </a:p>
        </p:txBody>
      </p:sp>
      <p:sp>
        <p:nvSpPr>
          <p:cNvPr id="12" name="Text Placeholder 11">
            <a:extLst>
              <a:ext uri="{FF2B5EF4-FFF2-40B4-BE49-F238E27FC236}">
                <a16:creationId xmlns:a16="http://schemas.microsoft.com/office/drawing/2014/main" id="{CFD119A0-693A-813A-FBA9-32FCF2E0586D}"/>
              </a:ext>
            </a:extLst>
          </p:cNvPr>
          <p:cNvSpPr>
            <a:spLocks noGrp="1"/>
          </p:cNvSpPr>
          <p:nvPr>
            <p:ph type="body" sz="quarter" idx="20"/>
          </p:nvPr>
        </p:nvSpPr>
        <p:spPr>
          <a:xfrm>
            <a:off x="3436199" y="3819670"/>
            <a:ext cx="2624663" cy="344705"/>
          </a:xfrm>
        </p:spPr>
        <p:txBody>
          <a:bodyPr>
            <a:noAutofit/>
          </a:bodyPr>
          <a:lstStyle/>
          <a:p>
            <a:r>
              <a:rPr lang="en-IE" sz="1800" b="1" dirty="0"/>
              <a:t>Programme, Schulungen und Broschüren</a:t>
            </a:r>
          </a:p>
        </p:txBody>
      </p:sp>
      <p:sp>
        <p:nvSpPr>
          <p:cNvPr id="13" name="Text Placeholder 12">
            <a:extLst>
              <a:ext uri="{FF2B5EF4-FFF2-40B4-BE49-F238E27FC236}">
                <a16:creationId xmlns:a16="http://schemas.microsoft.com/office/drawing/2014/main" id="{C9A1DF2B-4D99-7087-6853-DA0DFBF7121D}"/>
              </a:ext>
            </a:extLst>
          </p:cNvPr>
          <p:cNvSpPr>
            <a:spLocks noGrp="1"/>
          </p:cNvSpPr>
          <p:nvPr>
            <p:ph type="body" sz="quarter" idx="21"/>
          </p:nvPr>
        </p:nvSpPr>
        <p:spPr>
          <a:xfrm>
            <a:off x="6298550" y="4450949"/>
            <a:ext cx="2409386" cy="2206129"/>
          </a:xfrm>
        </p:spPr>
        <p:txBody>
          <a:bodyPr>
            <a:normAutofit fontScale="92500" lnSpcReduction="20000"/>
          </a:bodyPr>
          <a:lstStyle/>
          <a:p>
            <a:pPr marL="0" indent="0"/>
            <a:r>
              <a:rPr lang="en-IE" sz="1600" dirty="0">
                <a:solidFill>
                  <a:srgbClr val="4D4D4D"/>
                </a:solidFill>
              </a:rPr>
              <a:t>Unterstützung für die Bürger, Unternehmen und die Region bei allen Arten von Katastrophen, Bereitstellung eines Zentrums, von Gemeinschaftsprogrammen, Ressourcen, Strategien zur Schadensbegrenzung, häufig gestellten Fragen, Zuschüssen, Krediten, sozialen Medien, Live-Nachrichten usw..</a:t>
            </a:r>
          </a:p>
        </p:txBody>
      </p:sp>
      <p:sp>
        <p:nvSpPr>
          <p:cNvPr id="14" name="Text Placeholder 13">
            <a:extLst>
              <a:ext uri="{FF2B5EF4-FFF2-40B4-BE49-F238E27FC236}">
                <a16:creationId xmlns:a16="http://schemas.microsoft.com/office/drawing/2014/main" id="{E363DFB1-027B-1C07-C574-74E75B8D73E2}"/>
              </a:ext>
            </a:extLst>
          </p:cNvPr>
          <p:cNvSpPr>
            <a:spLocks noGrp="1"/>
          </p:cNvSpPr>
          <p:nvPr>
            <p:ph type="body" sz="quarter" idx="22"/>
          </p:nvPr>
        </p:nvSpPr>
        <p:spPr>
          <a:xfrm>
            <a:off x="6298550" y="3802819"/>
            <a:ext cx="2289838" cy="344705"/>
          </a:xfrm>
        </p:spPr>
        <p:txBody>
          <a:bodyPr>
            <a:normAutofit fontScale="92500" lnSpcReduction="20000"/>
          </a:bodyPr>
          <a:lstStyle/>
          <a:p>
            <a:r>
              <a:rPr lang="en-IE" b="1" dirty="0">
                <a:hlinkClick r:id="rId6">
                  <a:extLst>
                    <a:ext uri="{A12FA001-AC4F-418D-AE19-62706E023703}">
                      <ahyp:hlinkClr xmlns:ahyp="http://schemas.microsoft.com/office/drawing/2018/hyperlinkcolor" val="tx"/>
                    </a:ext>
                  </a:extLst>
                </a:hlinkClick>
              </a:rPr>
              <a:t>Notfallagentur</a:t>
            </a:r>
            <a:endParaRPr lang="en-IE" b="1" dirty="0"/>
          </a:p>
        </p:txBody>
      </p:sp>
      <p:sp>
        <p:nvSpPr>
          <p:cNvPr id="15" name="Text Placeholder 14">
            <a:extLst>
              <a:ext uri="{FF2B5EF4-FFF2-40B4-BE49-F238E27FC236}">
                <a16:creationId xmlns:a16="http://schemas.microsoft.com/office/drawing/2014/main" id="{6959C424-7453-CC45-9797-70591648A453}"/>
              </a:ext>
            </a:extLst>
          </p:cNvPr>
          <p:cNvSpPr>
            <a:spLocks noGrp="1"/>
          </p:cNvSpPr>
          <p:nvPr>
            <p:ph type="body" sz="quarter" idx="23"/>
          </p:nvPr>
        </p:nvSpPr>
        <p:spPr>
          <a:xfrm>
            <a:off x="8756481" y="4226807"/>
            <a:ext cx="2930241" cy="1237497"/>
          </a:xfrm>
        </p:spPr>
        <p:txBody>
          <a:bodyPr>
            <a:noAutofit/>
          </a:bodyPr>
          <a:lstStyle/>
          <a:p>
            <a:pPr marL="0" indent="0"/>
            <a:r>
              <a:rPr lang="en-GB" sz="1600" b="0" i="0" dirty="0">
                <a:solidFill>
                  <a:srgbClr val="4D4D4D"/>
                </a:solidFill>
                <a:effectLst/>
                <a:hlinkClick r:id="rId7">
                  <a:extLst>
                    <a:ext uri="{A12FA001-AC4F-418D-AE19-62706E023703}">
                      <ahyp:hlinkClr xmlns:ahyp="http://schemas.microsoft.com/office/drawing/2018/hyperlinkcolor" val="tx"/>
                    </a:ext>
                  </a:extLst>
                </a:hlinkClick>
              </a:rPr>
              <a:t>Ready Rating </a:t>
            </a:r>
            <a:r>
              <a:rPr lang="en-GB" sz="1600" b="0" i="0" dirty="0">
                <a:solidFill>
                  <a:srgbClr val="4D4D4D"/>
                </a:solidFill>
                <a:effectLst/>
              </a:rPr>
              <a:t>ist ein kostenloses und einfaches, webbasiertes Programm, mit dem Unternehmen die 1-2-3-Bewertung durchführen können, die sofort eine Bewertung der Stärken des Unternehmens und der verbesserungsbedürftigen Bereiche in Bezug auf die Bereitschaft liefert. </a:t>
            </a:r>
            <a:endParaRPr lang="en-IE" sz="1600" dirty="0">
              <a:solidFill>
                <a:srgbClr val="4D4D4D"/>
              </a:solidFill>
            </a:endParaRPr>
          </a:p>
        </p:txBody>
      </p:sp>
      <p:sp>
        <p:nvSpPr>
          <p:cNvPr id="16" name="Text Placeholder 15">
            <a:extLst>
              <a:ext uri="{FF2B5EF4-FFF2-40B4-BE49-F238E27FC236}">
                <a16:creationId xmlns:a16="http://schemas.microsoft.com/office/drawing/2014/main" id="{F1BC6B97-DC4C-4F61-5922-7BD4A5BC7E15}"/>
              </a:ext>
            </a:extLst>
          </p:cNvPr>
          <p:cNvSpPr>
            <a:spLocks noGrp="1"/>
          </p:cNvSpPr>
          <p:nvPr>
            <p:ph type="body" sz="quarter" idx="24"/>
          </p:nvPr>
        </p:nvSpPr>
        <p:spPr>
          <a:xfrm>
            <a:off x="8835207" y="3819670"/>
            <a:ext cx="2694937" cy="344705"/>
          </a:xfrm>
        </p:spPr>
        <p:txBody>
          <a:bodyPr>
            <a:noAutofit/>
          </a:bodyPr>
          <a:lstStyle/>
          <a:p>
            <a:r>
              <a:rPr lang="en-IE" sz="2000" b="1" dirty="0">
                <a:hlinkClick r:id="rId7">
                  <a:extLst>
                    <a:ext uri="{A12FA001-AC4F-418D-AE19-62706E023703}">
                      <ahyp:hlinkClr xmlns:ahyp="http://schemas.microsoft.com/office/drawing/2018/hyperlinkcolor" val="tx"/>
                    </a:ext>
                  </a:extLst>
                </a:hlinkClick>
              </a:rPr>
              <a:t>Business Ready Rating</a:t>
            </a:r>
            <a:endParaRPr lang="en-IE" sz="2000" b="1" dirty="0"/>
          </a:p>
        </p:txBody>
      </p:sp>
      <p:sp>
        <p:nvSpPr>
          <p:cNvPr id="17" name="Text Placeholder 16">
            <a:extLst>
              <a:ext uri="{FF2B5EF4-FFF2-40B4-BE49-F238E27FC236}">
                <a16:creationId xmlns:a16="http://schemas.microsoft.com/office/drawing/2014/main" id="{C7E062EC-83FC-192E-B559-42EEEE4FC325}"/>
              </a:ext>
            </a:extLst>
          </p:cNvPr>
          <p:cNvSpPr>
            <a:spLocks noGrp="1"/>
          </p:cNvSpPr>
          <p:nvPr>
            <p:ph type="body" sz="quarter" idx="25"/>
          </p:nvPr>
        </p:nvSpPr>
        <p:spPr>
          <a:xfrm>
            <a:off x="241300" y="253369"/>
            <a:ext cx="11696700" cy="582221"/>
          </a:xfrm>
        </p:spPr>
        <p:txBody>
          <a:bodyPr>
            <a:normAutofit lnSpcReduction="10000"/>
          </a:bodyPr>
          <a:lstStyle/>
          <a:p>
            <a:r>
              <a:rPr lang="en-IE" b="1" dirty="0">
                <a:latin typeface="+mn-lt"/>
              </a:rPr>
              <a:t>Hawaii KMTT-</a:t>
            </a:r>
            <a:r>
              <a:rPr lang="en-IE" b="1" dirty="0" err="1">
                <a:latin typeface="+mn-lt"/>
              </a:rPr>
              <a:t>Katastrophenvorbereitung</a:t>
            </a:r>
            <a:endParaRPr lang="en-IE" b="1" dirty="0">
              <a:latin typeface="+mn-lt"/>
            </a:endParaRPr>
          </a:p>
        </p:txBody>
      </p:sp>
      <p:sp>
        <p:nvSpPr>
          <p:cNvPr id="18" name="TextBox 17">
            <a:extLst>
              <a:ext uri="{FF2B5EF4-FFF2-40B4-BE49-F238E27FC236}">
                <a16:creationId xmlns:a16="http://schemas.microsoft.com/office/drawing/2014/main" id="{A6F4AF6A-3E7D-F223-D5AC-FEBC1F4575FF}"/>
              </a:ext>
            </a:extLst>
          </p:cNvPr>
          <p:cNvSpPr txBox="1"/>
          <p:nvPr/>
        </p:nvSpPr>
        <p:spPr>
          <a:xfrm>
            <a:off x="254000" y="657618"/>
            <a:ext cx="11696700" cy="1200329"/>
          </a:xfrm>
          <a:prstGeom prst="rect">
            <a:avLst/>
          </a:prstGeom>
          <a:noFill/>
        </p:spPr>
        <p:txBody>
          <a:bodyPr wrap="square" rtlCol="0">
            <a:spAutoFit/>
          </a:bodyPr>
          <a:lstStyle/>
          <a:p>
            <a:r>
              <a:rPr lang="en-GB" b="0" i="0" dirty="0">
                <a:solidFill>
                  <a:schemeClr val="bg1"/>
                </a:solidFill>
                <a:effectLst/>
              </a:rPr>
              <a:t>Auf Hawaii wird aufgrund der isolierten Lage allen Unternehmen und Familien empfohlen, sich auf 14 Tage statt auf 72 Stunden vorzubereiten. Nach einer Katastrophe kann es einige Zeit dauern, bis eine logistische Brücke nach Hawaii gebaut ist, wenn z. B. die Häfen und Flughäfen von einer größeren Katastrophe betroffen sind und sie auf ihre eigenen Ressourcen zurückgreifen müssen. Sie stellen die folgenden Informationen und Ressourcen zur Verfügung, um </a:t>
            </a:r>
            <a:r>
              <a:rPr lang="en-GB" dirty="0">
                <a:solidFill>
                  <a:schemeClr val="bg1"/>
                </a:solidFill>
              </a:rPr>
              <a:t>anderen </a:t>
            </a:r>
            <a:r>
              <a:rPr lang="en-GB" b="0" i="0" dirty="0">
                <a:solidFill>
                  <a:schemeClr val="bg1"/>
                </a:solidFill>
                <a:effectLst/>
              </a:rPr>
              <a:t>zu helfen, ihre Katastrophenpläne besser zu entwickeln und die Widerstandsfähigkeit von Familien, Unternehmen und Gemeinden zu verbessern. </a:t>
            </a:r>
            <a:endParaRPr lang="en-IE" dirty="0">
              <a:solidFill>
                <a:schemeClr val="bg1"/>
              </a:solidFill>
            </a:endParaRPr>
          </a:p>
        </p:txBody>
      </p:sp>
      <p:sp>
        <p:nvSpPr>
          <p:cNvPr id="19" name="TextBox 18">
            <a:extLst>
              <a:ext uri="{FF2B5EF4-FFF2-40B4-BE49-F238E27FC236}">
                <a16:creationId xmlns:a16="http://schemas.microsoft.com/office/drawing/2014/main" id="{6D0EAB87-223E-C589-70F1-6F94C4B296E6}"/>
              </a:ext>
            </a:extLst>
          </p:cNvPr>
          <p:cNvSpPr txBox="1"/>
          <p:nvPr/>
        </p:nvSpPr>
        <p:spPr>
          <a:xfrm>
            <a:off x="1124537" y="6344770"/>
            <a:ext cx="4454959" cy="369332"/>
          </a:xfrm>
          <a:prstGeom prst="rect">
            <a:avLst/>
          </a:prstGeom>
          <a:solidFill>
            <a:srgbClr val="79527B"/>
          </a:solidFill>
        </p:spPr>
        <p:txBody>
          <a:bodyPr wrap="square" rtlCol="0">
            <a:spAutoFit/>
          </a:bodyPr>
          <a:lstStyle/>
          <a:p>
            <a:r>
              <a:rPr lang="en-IE" dirty="0">
                <a:solidFill>
                  <a:schemeClr val="bg1"/>
                </a:solidFill>
                <a:hlinkClick r:id="rId8">
                  <a:extLst>
                    <a:ext uri="{A12FA001-AC4F-418D-AE19-62706E023703}">
                      <ahyp:hlinkClr xmlns:ahyp="http://schemas.microsoft.com/office/drawing/2018/hyperlinkcolor" val="tx"/>
                    </a:ext>
                  </a:extLst>
                </a:hlinkClick>
              </a:rPr>
              <a:t>Alle Ressourcen, Informationen und Links hier </a:t>
            </a:r>
            <a:endParaRPr lang="en-IE" dirty="0">
              <a:solidFill>
                <a:schemeClr val="bg1"/>
              </a:solidFill>
            </a:endParaRPr>
          </a:p>
        </p:txBody>
      </p:sp>
      <p:grpSp>
        <p:nvGrpSpPr>
          <p:cNvPr id="20" name="Graphic 4">
            <a:extLst>
              <a:ext uri="{FF2B5EF4-FFF2-40B4-BE49-F238E27FC236}">
                <a16:creationId xmlns:a16="http://schemas.microsoft.com/office/drawing/2014/main" id="{8F1AE8B0-8A30-57BD-963E-6CAED915A3F5}"/>
              </a:ext>
            </a:extLst>
          </p:cNvPr>
          <p:cNvGrpSpPr/>
          <p:nvPr/>
        </p:nvGrpSpPr>
        <p:grpSpPr>
          <a:xfrm>
            <a:off x="238747" y="5447952"/>
            <a:ext cx="802510" cy="1209126"/>
            <a:chOff x="8370738" y="2267338"/>
            <a:chExt cx="802510" cy="1209126"/>
          </a:xfrm>
        </p:grpSpPr>
        <p:sp>
          <p:nvSpPr>
            <p:cNvPr id="21" name="Freeform 7">
              <a:extLst>
                <a:ext uri="{FF2B5EF4-FFF2-40B4-BE49-F238E27FC236}">
                  <a16:creationId xmlns:a16="http://schemas.microsoft.com/office/drawing/2014/main" id="{E9FB3F1C-5C5F-7825-F1B2-33316C24A23F}"/>
                </a:ext>
              </a:extLst>
            </p:cNvPr>
            <p:cNvSpPr/>
            <p:nvPr/>
          </p:nvSpPr>
          <p:spPr>
            <a:xfrm>
              <a:off x="8647736" y="2362179"/>
              <a:ext cx="254328" cy="242957"/>
            </a:xfrm>
            <a:custGeom>
              <a:avLst/>
              <a:gdLst>
                <a:gd name="connsiteX0" fmla="*/ 12 w 254328"/>
                <a:gd name="connsiteY0" fmla="*/ 125751 h 242957"/>
                <a:gd name="connsiteX1" fmla="*/ 121931 w 254328"/>
                <a:gd name="connsiteY1" fmla="*/ 21 h 242957"/>
                <a:gd name="connsiteX2" fmla="*/ 254329 w 254328"/>
                <a:gd name="connsiteY2" fmla="*/ 113368 h 242957"/>
                <a:gd name="connsiteX3" fmla="*/ 123837 w 254328"/>
                <a:gd name="connsiteY3" fmla="*/ 242908 h 242957"/>
                <a:gd name="connsiteX4" fmla="*/ 12 w 254328"/>
                <a:gd name="connsiteY4" fmla="*/ 125751 h 242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328" h="242957">
                  <a:moveTo>
                    <a:pt x="12" y="125751"/>
                  </a:moveTo>
                  <a:cubicBezTo>
                    <a:pt x="-941" y="67649"/>
                    <a:pt x="57162" y="974"/>
                    <a:pt x="121931" y="21"/>
                  </a:cubicBezTo>
                  <a:cubicBezTo>
                    <a:pt x="179081" y="-932"/>
                    <a:pt x="251471" y="30501"/>
                    <a:pt x="254329" y="113368"/>
                  </a:cubicBezTo>
                  <a:cubicBezTo>
                    <a:pt x="254329" y="202903"/>
                    <a:pt x="185749" y="241003"/>
                    <a:pt x="123837" y="242908"/>
                  </a:cubicBezTo>
                  <a:cubicBezTo>
                    <a:pt x="60971" y="244813"/>
                    <a:pt x="964" y="190521"/>
                    <a:pt x="12" y="125751"/>
                  </a:cubicBezTo>
                  <a:close/>
                </a:path>
              </a:pathLst>
            </a:custGeom>
            <a:solidFill>
              <a:srgbClr val="FFFFFF"/>
            </a:solidFill>
            <a:ln w="9525" cap="flat">
              <a:noFill/>
              <a:prstDash val="solid"/>
              <a:miter/>
            </a:ln>
          </p:spPr>
          <p:txBody>
            <a:bodyPr rtlCol="0" anchor="ctr"/>
            <a:lstStyle/>
            <a:p>
              <a:endParaRPr lang="en-US"/>
            </a:p>
          </p:txBody>
        </p:sp>
        <p:sp>
          <p:nvSpPr>
            <p:cNvPr id="22" name="Freeform 8">
              <a:extLst>
                <a:ext uri="{FF2B5EF4-FFF2-40B4-BE49-F238E27FC236}">
                  <a16:creationId xmlns:a16="http://schemas.microsoft.com/office/drawing/2014/main" id="{1AED0426-C92B-AEF5-8197-0B3624FC7567}"/>
                </a:ext>
              </a:extLst>
            </p:cNvPr>
            <p:cNvSpPr/>
            <p:nvPr/>
          </p:nvSpPr>
          <p:spPr>
            <a:xfrm>
              <a:off x="8428459" y="2283690"/>
              <a:ext cx="654380" cy="1173691"/>
            </a:xfrm>
            <a:custGeom>
              <a:avLst/>
              <a:gdLst>
                <a:gd name="connsiteX0" fmla="*/ 26883 w 654380"/>
                <a:gd name="connsiteY0" fmla="*/ 42314 h 1173691"/>
                <a:gd name="connsiteX1" fmla="*/ 75460 w 654380"/>
                <a:gd name="connsiteY1" fmla="*/ 404 h 1173691"/>
                <a:gd name="connsiteX2" fmla="*/ 120228 w 654380"/>
                <a:gd name="connsiteY2" fmla="*/ 38504 h 1173691"/>
                <a:gd name="connsiteX3" fmla="*/ 110703 w 654380"/>
                <a:gd name="connsiteY3" fmla="*/ 128992 h 1173691"/>
                <a:gd name="connsiteX4" fmla="*/ 189760 w 654380"/>
                <a:gd name="connsiteY4" fmla="*/ 249959 h 1173691"/>
                <a:gd name="connsiteX5" fmla="*/ 356447 w 654380"/>
                <a:gd name="connsiteY5" fmla="*/ 347114 h 1173691"/>
                <a:gd name="connsiteX6" fmla="*/ 510753 w 654380"/>
                <a:gd name="connsiteY6" fmla="*/ 436649 h 1173691"/>
                <a:gd name="connsiteX7" fmla="*/ 556472 w 654380"/>
                <a:gd name="connsiteY7" fmla="*/ 474749 h 1173691"/>
                <a:gd name="connsiteX8" fmla="*/ 651722 w 654380"/>
                <a:gd name="connsiteY8" fmla="*/ 680490 h 1173691"/>
                <a:gd name="connsiteX9" fmla="*/ 595525 w 654380"/>
                <a:gd name="connsiteY9" fmla="*/ 742402 h 1173691"/>
                <a:gd name="connsiteX10" fmla="*/ 550758 w 654380"/>
                <a:gd name="connsiteY10" fmla="*/ 706207 h 1173691"/>
                <a:gd name="connsiteX11" fmla="*/ 496465 w 654380"/>
                <a:gd name="connsiteY11" fmla="*/ 572857 h 1173691"/>
                <a:gd name="connsiteX12" fmla="*/ 438363 w 654380"/>
                <a:gd name="connsiteY12" fmla="*/ 544282 h 1173691"/>
                <a:gd name="connsiteX13" fmla="*/ 405978 w 654380"/>
                <a:gd name="connsiteY13" fmla="*/ 590954 h 1173691"/>
                <a:gd name="connsiteX14" fmla="*/ 409788 w 654380"/>
                <a:gd name="connsiteY14" fmla="*/ 694777 h 1173691"/>
                <a:gd name="connsiteX15" fmla="*/ 463128 w 654380"/>
                <a:gd name="connsiteY15" fmla="*/ 910994 h 1173691"/>
                <a:gd name="connsiteX16" fmla="*/ 557425 w 654380"/>
                <a:gd name="connsiteY16" fmla="*/ 1050059 h 1173691"/>
                <a:gd name="connsiteX17" fmla="*/ 537422 w 654380"/>
                <a:gd name="connsiteY17" fmla="*/ 1098637 h 1173691"/>
                <a:gd name="connsiteX18" fmla="*/ 485035 w 654380"/>
                <a:gd name="connsiteY18" fmla="*/ 1093875 h 1173691"/>
                <a:gd name="connsiteX19" fmla="*/ 329778 w 654380"/>
                <a:gd name="connsiteY19" fmla="*/ 917662 h 1173691"/>
                <a:gd name="connsiteX20" fmla="*/ 303108 w 654380"/>
                <a:gd name="connsiteY20" fmla="*/ 809077 h 1173691"/>
                <a:gd name="connsiteX21" fmla="*/ 277390 w 654380"/>
                <a:gd name="connsiteY21" fmla="*/ 781454 h 1173691"/>
                <a:gd name="connsiteX22" fmla="*/ 250720 w 654380"/>
                <a:gd name="connsiteY22" fmla="*/ 807172 h 1173691"/>
                <a:gd name="connsiteX23" fmla="*/ 232622 w 654380"/>
                <a:gd name="connsiteY23" fmla="*/ 895754 h 1173691"/>
                <a:gd name="connsiteX24" fmla="*/ 241195 w 654380"/>
                <a:gd name="connsiteY24" fmla="*/ 1063394 h 1173691"/>
                <a:gd name="connsiteX25" fmla="*/ 241195 w 654380"/>
                <a:gd name="connsiteY25" fmla="*/ 1127212 h 1173691"/>
                <a:gd name="connsiteX26" fmla="*/ 195475 w 654380"/>
                <a:gd name="connsiteY26" fmla="*/ 1172932 h 1173691"/>
                <a:gd name="connsiteX27" fmla="*/ 143088 w 654380"/>
                <a:gd name="connsiteY27" fmla="*/ 1140547 h 1173691"/>
                <a:gd name="connsiteX28" fmla="*/ 120228 w 654380"/>
                <a:gd name="connsiteY28" fmla="*/ 890992 h 1173691"/>
                <a:gd name="connsiteX29" fmla="*/ 141183 w 654380"/>
                <a:gd name="connsiteY29" fmla="*/ 601432 h 1173691"/>
                <a:gd name="connsiteX30" fmla="*/ 114513 w 654380"/>
                <a:gd name="connsiteY30" fmla="*/ 412837 h 1173691"/>
                <a:gd name="connsiteX31" fmla="*/ 30692 w 654380"/>
                <a:gd name="connsiteY31" fmla="*/ 278534 h 1173691"/>
                <a:gd name="connsiteX32" fmla="*/ 2117 w 654380"/>
                <a:gd name="connsiteY32" fmla="*/ 167092 h 1173691"/>
                <a:gd name="connsiteX33" fmla="*/ 26883 w 654380"/>
                <a:gd name="connsiteY33" fmla="*/ 42314 h 117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54380" h="1173691">
                  <a:moveTo>
                    <a:pt x="26883" y="42314"/>
                  </a:moveTo>
                  <a:cubicBezTo>
                    <a:pt x="30692" y="20407"/>
                    <a:pt x="48790" y="-3406"/>
                    <a:pt x="75460" y="404"/>
                  </a:cubicBezTo>
                  <a:cubicBezTo>
                    <a:pt x="100225" y="4214"/>
                    <a:pt x="119275" y="11834"/>
                    <a:pt x="120228" y="38504"/>
                  </a:cubicBezTo>
                  <a:cubicBezTo>
                    <a:pt x="120228" y="53744"/>
                    <a:pt x="115465" y="114704"/>
                    <a:pt x="110703" y="128992"/>
                  </a:cubicBezTo>
                  <a:cubicBezTo>
                    <a:pt x="101178" y="198524"/>
                    <a:pt x="137372" y="214717"/>
                    <a:pt x="189760" y="249959"/>
                  </a:cubicBezTo>
                  <a:cubicBezTo>
                    <a:pt x="229765" y="277582"/>
                    <a:pt x="243100" y="342352"/>
                    <a:pt x="356447" y="347114"/>
                  </a:cubicBezTo>
                  <a:cubicBezTo>
                    <a:pt x="356447" y="347114"/>
                    <a:pt x="434553" y="400454"/>
                    <a:pt x="510753" y="436649"/>
                  </a:cubicBezTo>
                  <a:cubicBezTo>
                    <a:pt x="528850" y="445222"/>
                    <a:pt x="545995" y="457604"/>
                    <a:pt x="556472" y="474749"/>
                  </a:cubicBezTo>
                  <a:cubicBezTo>
                    <a:pt x="596478" y="539519"/>
                    <a:pt x="630767" y="607147"/>
                    <a:pt x="651722" y="680490"/>
                  </a:cubicBezTo>
                  <a:cubicBezTo>
                    <a:pt x="663153" y="720494"/>
                    <a:pt x="636483" y="749069"/>
                    <a:pt x="595525" y="742402"/>
                  </a:cubicBezTo>
                  <a:cubicBezTo>
                    <a:pt x="574570" y="738592"/>
                    <a:pt x="559330" y="726209"/>
                    <a:pt x="550758" y="706207"/>
                  </a:cubicBezTo>
                  <a:cubicBezTo>
                    <a:pt x="532660" y="661440"/>
                    <a:pt x="514563" y="617624"/>
                    <a:pt x="496465" y="572857"/>
                  </a:cubicBezTo>
                  <a:cubicBezTo>
                    <a:pt x="485988" y="546187"/>
                    <a:pt x="461222" y="540472"/>
                    <a:pt x="438363" y="544282"/>
                  </a:cubicBezTo>
                  <a:cubicBezTo>
                    <a:pt x="414550" y="547139"/>
                    <a:pt x="404072" y="567142"/>
                    <a:pt x="405978" y="590954"/>
                  </a:cubicBezTo>
                  <a:cubicBezTo>
                    <a:pt x="407883" y="625244"/>
                    <a:pt x="404072" y="660487"/>
                    <a:pt x="409788" y="694777"/>
                  </a:cubicBezTo>
                  <a:cubicBezTo>
                    <a:pt x="422170" y="770977"/>
                    <a:pt x="412645" y="845272"/>
                    <a:pt x="463128" y="910994"/>
                  </a:cubicBezTo>
                  <a:cubicBezTo>
                    <a:pt x="481225" y="933854"/>
                    <a:pt x="553615" y="1027199"/>
                    <a:pt x="557425" y="1050059"/>
                  </a:cubicBezTo>
                  <a:cubicBezTo>
                    <a:pt x="561235" y="1073872"/>
                    <a:pt x="554567" y="1083397"/>
                    <a:pt x="537422" y="1098637"/>
                  </a:cubicBezTo>
                  <a:cubicBezTo>
                    <a:pt x="521230" y="1112925"/>
                    <a:pt x="499322" y="1103400"/>
                    <a:pt x="485035" y="1093875"/>
                  </a:cubicBezTo>
                  <a:cubicBezTo>
                    <a:pt x="402167" y="1038629"/>
                    <a:pt x="345970" y="967192"/>
                    <a:pt x="329778" y="917662"/>
                  </a:cubicBezTo>
                  <a:cubicBezTo>
                    <a:pt x="325967" y="895754"/>
                    <a:pt x="307870" y="830984"/>
                    <a:pt x="303108" y="809077"/>
                  </a:cubicBezTo>
                  <a:cubicBezTo>
                    <a:pt x="300250" y="795742"/>
                    <a:pt x="292630" y="782407"/>
                    <a:pt x="277390" y="781454"/>
                  </a:cubicBezTo>
                  <a:cubicBezTo>
                    <a:pt x="261197" y="780502"/>
                    <a:pt x="255483" y="793837"/>
                    <a:pt x="250720" y="807172"/>
                  </a:cubicBezTo>
                  <a:cubicBezTo>
                    <a:pt x="241195" y="835747"/>
                    <a:pt x="234528" y="865274"/>
                    <a:pt x="232622" y="895754"/>
                  </a:cubicBezTo>
                  <a:cubicBezTo>
                    <a:pt x="228813" y="951952"/>
                    <a:pt x="241195" y="1007197"/>
                    <a:pt x="241195" y="1063394"/>
                  </a:cubicBezTo>
                  <a:cubicBezTo>
                    <a:pt x="241195" y="1084350"/>
                    <a:pt x="242147" y="1106257"/>
                    <a:pt x="241195" y="1127212"/>
                  </a:cubicBezTo>
                  <a:cubicBezTo>
                    <a:pt x="239290" y="1155787"/>
                    <a:pt x="218335" y="1169122"/>
                    <a:pt x="195475" y="1172932"/>
                  </a:cubicBezTo>
                  <a:cubicBezTo>
                    <a:pt x="172615" y="1176742"/>
                    <a:pt x="151660" y="1166265"/>
                    <a:pt x="143088" y="1140547"/>
                  </a:cubicBezTo>
                  <a:cubicBezTo>
                    <a:pt x="122133" y="1073872"/>
                    <a:pt x="111655" y="961477"/>
                    <a:pt x="120228" y="890992"/>
                  </a:cubicBezTo>
                  <a:cubicBezTo>
                    <a:pt x="134515" y="780502"/>
                    <a:pt x="144040" y="660487"/>
                    <a:pt x="141183" y="601432"/>
                  </a:cubicBezTo>
                  <a:cubicBezTo>
                    <a:pt x="136420" y="550949"/>
                    <a:pt x="135467" y="462367"/>
                    <a:pt x="114513" y="412837"/>
                  </a:cubicBezTo>
                  <a:cubicBezTo>
                    <a:pt x="88795" y="351877"/>
                    <a:pt x="62125" y="336637"/>
                    <a:pt x="30692" y="278534"/>
                  </a:cubicBezTo>
                  <a:cubicBezTo>
                    <a:pt x="12595" y="246149"/>
                    <a:pt x="-6455" y="207097"/>
                    <a:pt x="2117" y="167092"/>
                  </a:cubicBezTo>
                  <a:cubicBezTo>
                    <a:pt x="13547" y="124229"/>
                    <a:pt x="18310" y="86129"/>
                    <a:pt x="26883" y="42314"/>
                  </a:cubicBezTo>
                  <a:close/>
                </a:path>
              </a:pathLst>
            </a:custGeom>
            <a:solidFill>
              <a:srgbClr val="FFFFFF"/>
            </a:solidFill>
            <a:ln w="9525" cap="flat">
              <a:noFill/>
              <a:prstDash val="solid"/>
              <a:miter/>
            </a:ln>
          </p:spPr>
          <p:txBody>
            <a:bodyPr rtlCol="0" anchor="ctr"/>
            <a:lstStyle/>
            <a:p>
              <a:endParaRPr lang="en-US"/>
            </a:p>
          </p:txBody>
        </p:sp>
        <p:sp>
          <p:nvSpPr>
            <p:cNvPr id="23" name="Freeform 9">
              <a:extLst>
                <a:ext uri="{FF2B5EF4-FFF2-40B4-BE49-F238E27FC236}">
                  <a16:creationId xmlns:a16="http://schemas.microsoft.com/office/drawing/2014/main" id="{CA7B1DF5-2EA5-03C6-5CB0-4CB347C2A809}"/>
                </a:ext>
              </a:extLst>
            </p:cNvPr>
            <p:cNvSpPr/>
            <p:nvPr/>
          </p:nvSpPr>
          <p:spPr>
            <a:xfrm>
              <a:off x="8412483" y="2267338"/>
              <a:ext cx="695920" cy="1209126"/>
            </a:xfrm>
            <a:custGeom>
              <a:avLst/>
              <a:gdLst>
                <a:gd name="connsiteX0" fmla="*/ 23809 w 695920"/>
                <a:gd name="connsiteY0" fmla="*/ 291077 h 1209126"/>
                <a:gd name="connsiteX1" fmla="*/ 110487 w 695920"/>
                <a:gd name="connsiteY1" fmla="*/ 426332 h 1209126"/>
                <a:gd name="connsiteX2" fmla="*/ 135252 w 695920"/>
                <a:gd name="connsiteY2" fmla="*/ 731131 h 1209126"/>
                <a:gd name="connsiteX3" fmla="*/ 115249 w 695920"/>
                <a:gd name="connsiteY3" fmla="*/ 975924 h 1209126"/>
                <a:gd name="connsiteX4" fmla="*/ 133347 w 695920"/>
                <a:gd name="connsiteY4" fmla="*/ 1138802 h 1209126"/>
                <a:gd name="connsiteX5" fmla="*/ 245742 w 695920"/>
                <a:gd name="connsiteY5" fmla="*/ 1197857 h 1209126"/>
                <a:gd name="connsiteX6" fmla="*/ 323847 w 695920"/>
                <a:gd name="connsiteY6" fmla="*/ 1203572 h 1209126"/>
                <a:gd name="connsiteX7" fmla="*/ 381949 w 695920"/>
                <a:gd name="connsiteY7" fmla="*/ 1198809 h 1209126"/>
                <a:gd name="connsiteX8" fmla="*/ 287652 w 695920"/>
                <a:gd name="connsiteY8" fmla="*/ 1185474 h 1209126"/>
                <a:gd name="connsiteX9" fmla="*/ 273364 w 695920"/>
                <a:gd name="connsiteY9" fmla="*/ 1170234 h 1209126"/>
                <a:gd name="connsiteX10" fmla="*/ 268602 w 695920"/>
                <a:gd name="connsiteY10" fmla="*/ 966399 h 1209126"/>
                <a:gd name="connsiteX11" fmla="*/ 281937 w 695920"/>
                <a:gd name="connsiteY11" fmla="*/ 843527 h 1209126"/>
                <a:gd name="connsiteX12" fmla="*/ 293367 w 695920"/>
                <a:gd name="connsiteY12" fmla="*/ 828287 h 1209126"/>
                <a:gd name="connsiteX13" fmla="*/ 308607 w 695920"/>
                <a:gd name="connsiteY13" fmla="*/ 851147 h 1209126"/>
                <a:gd name="connsiteX14" fmla="*/ 333372 w 695920"/>
                <a:gd name="connsiteY14" fmla="*/ 955922 h 1209126"/>
                <a:gd name="connsiteX15" fmla="*/ 492439 w 695920"/>
                <a:gd name="connsiteY15" fmla="*/ 1133087 h 1209126"/>
                <a:gd name="connsiteX16" fmla="*/ 569592 w 695920"/>
                <a:gd name="connsiteY16" fmla="*/ 1135944 h 1209126"/>
                <a:gd name="connsiteX17" fmla="*/ 594357 w 695920"/>
                <a:gd name="connsiteY17" fmla="*/ 1061649 h 1209126"/>
                <a:gd name="connsiteX18" fmla="*/ 497202 w 695920"/>
                <a:gd name="connsiteY18" fmla="*/ 915917 h 1209126"/>
                <a:gd name="connsiteX19" fmla="*/ 446719 w 695920"/>
                <a:gd name="connsiteY19" fmla="*/ 711129 h 1209126"/>
                <a:gd name="connsiteX20" fmla="*/ 441004 w 695920"/>
                <a:gd name="connsiteY20" fmla="*/ 617784 h 1209126"/>
                <a:gd name="connsiteX21" fmla="*/ 461007 w 695920"/>
                <a:gd name="connsiteY21" fmla="*/ 584447 h 1209126"/>
                <a:gd name="connsiteX22" fmla="*/ 499107 w 695920"/>
                <a:gd name="connsiteY22" fmla="*/ 602544 h 1209126"/>
                <a:gd name="connsiteX23" fmla="*/ 537207 w 695920"/>
                <a:gd name="connsiteY23" fmla="*/ 695889 h 1209126"/>
                <a:gd name="connsiteX24" fmla="*/ 567687 w 695920"/>
                <a:gd name="connsiteY24" fmla="*/ 757802 h 1209126"/>
                <a:gd name="connsiteX25" fmla="*/ 669604 w 695920"/>
                <a:gd name="connsiteY25" fmla="*/ 773042 h 1209126"/>
                <a:gd name="connsiteX26" fmla="*/ 694369 w 695920"/>
                <a:gd name="connsiteY26" fmla="*/ 713987 h 1209126"/>
                <a:gd name="connsiteX27" fmla="*/ 589594 w 695920"/>
                <a:gd name="connsiteY27" fmla="*/ 482529 h 1209126"/>
                <a:gd name="connsiteX28" fmla="*/ 481962 w 695920"/>
                <a:gd name="connsiteY28" fmla="*/ 411092 h 1209126"/>
                <a:gd name="connsiteX29" fmla="*/ 390522 w 695920"/>
                <a:gd name="connsiteY29" fmla="*/ 354894 h 1209126"/>
                <a:gd name="connsiteX30" fmla="*/ 495297 w 695920"/>
                <a:gd name="connsiteY30" fmla="*/ 148202 h 1209126"/>
                <a:gd name="connsiteX31" fmla="*/ 326704 w 695920"/>
                <a:gd name="connsiteY31" fmla="*/ 79622 h 1209126"/>
                <a:gd name="connsiteX32" fmla="*/ 221929 w 695920"/>
                <a:gd name="connsiteY32" fmla="*/ 256787 h 1209126"/>
                <a:gd name="connsiteX33" fmla="*/ 145729 w 695920"/>
                <a:gd name="connsiteY33" fmla="*/ 194874 h 1209126"/>
                <a:gd name="connsiteX34" fmla="*/ 159064 w 695920"/>
                <a:gd name="connsiteY34" fmla="*/ 70097 h 1209126"/>
                <a:gd name="connsiteX35" fmla="*/ 99057 w 695920"/>
                <a:gd name="connsiteY35" fmla="*/ 564 h 1209126"/>
                <a:gd name="connsiteX36" fmla="*/ 28572 w 695920"/>
                <a:gd name="connsiteY36" fmla="*/ 53904 h 1209126"/>
                <a:gd name="connsiteX37" fmla="*/ 2854 w 695920"/>
                <a:gd name="connsiteY37" fmla="*/ 191064 h 1209126"/>
                <a:gd name="connsiteX38" fmla="*/ 23809 w 695920"/>
                <a:gd name="connsiteY38" fmla="*/ 291077 h 1209126"/>
                <a:gd name="connsiteX39" fmla="*/ 359089 w 695920"/>
                <a:gd name="connsiteY39" fmla="*/ 337749 h 1209126"/>
                <a:gd name="connsiteX40" fmla="*/ 235264 w 695920"/>
                <a:gd name="connsiteY40" fmla="*/ 220592 h 1209126"/>
                <a:gd name="connsiteX41" fmla="*/ 357184 w 695920"/>
                <a:gd name="connsiteY41" fmla="*/ 94862 h 1209126"/>
                <a:gd name="connsiteX42" fmla="*/ 489582 w 695920"/>
                <a:gd name="connsiteY42" fmla="*/ 208209 h 1209126"/>
                <a:gd name="connsiteX43" fmla="*/ 359089 w 695920"/>
                <a:gd name="connsiteY43" fmla="*/ 337749 h 1209126"/>
                <a:gd name="connsiteX44" fmla="*/ 19999 w 695920"/>
                <a:gd name="connsiteY44" fmla="*/ 184397 h 1209126"/>
                <a:gd name="connsiteX45" fmla="*/ 42859 w 695920"/>
                <a:gd name="connsiteY45" fmla="*/ 59619 h 1209126"/>
                <a:gd name="connsiteX46" fmla="*/ 91437 w 695920"/>
                <a:gd name="connsiteY46" fmla="*/ 17709 h 1209126"/>
                <a:gd name="connsiteX47" fmla="*/ 136204 w 695920"/>
                <a:gd name="connsiteY47" fmla="*/ 55809 h 1209126"/>
                <a:gd name="connsiteX48" fmla="*/ 126679 w 695920"/>
                <a:gd name="connsiteY48" fmla="*/ 146297 h 1209126"/>
                <a:gd name="connsiteX49" fmla="*/ 205737 w 695920"/>
                <a:gd name="connsiteY49" fmla="*/ 267264 h 1209126"/>
                <a:gd name="connsiteX50" fmla="*/ 372424 w 695920"/>
                <a:gd name="connsiteY50" fmla="*/ 364419 h 1209126"/>
                <a:gd name="connsiteX51" fmla="*/ 526729 w 695920"/>
                <a:gd name="connsiteY51" fmla="*/ 453954 h 1209126"/>
                <a:gd name="connsiteX52" fmla="*/ 572449 w 695920"/>
                <a:gd name="connsiteY52" fmla="*/ 492054 h 1209126"/>
                <a:gd name="connsiteX53" fmla="*/ 667699 w 695920"/>
                <a:gd name="connsiteY53" fmla="*/ 697794 h 1209126"/>
                <a:gd name="connsiteX54" fmla="*/ 611502 w 695920"/>
                <a:gd name="connsiteY54" fmla="*/ 759706 h 1209126"/>
                <a:gd name="connsiteX55" fmla="*/ 566734 w 695920"/>
                <a:gd name="connsiteY55" fmla="*/ 723512 h 1209126"/>
                <a:gd name="connsiteX56" fmla="*/ 512442 w 695920"/>
                <a:gd name="connsiteY56" fmla="*/ 590162 h 1209126"/>
                <a:gd name="connsiteX57" fmla="*/ 454339 w 695920"/>
                <a:gd name="connsiteY57" fmla="*/ 561587 h 1209126"/>
                <a:gd name="connsiteX58" fmla="*/ 421954 w 695920"/>
                <a:gd name="connsiteY58" fmla="*/ 608259 h 1209126"/>
                <a:gd name="connsiteX59" fmla="*/ 425764 w 695920"/>
                <a:gd name="connsiteY59" fmla="*/ 712081 h 1209126"/>
                <a:gd name="connsiteX60" fmla="*/ 479104 w 695920"/>
                <a:gd name="connsiteY60" fmla="*/ 928299 h 1209126"/>
                <a:gd name="connsiteX61" fmla="*/ 573402 w 695920"/>
                <a:gd name="connsiteY61" fmla="*/ 1067364 h 1209126"/>
                <a:gd name="connsiteX62" fmla="*/ 553399 w 695920"/>
                <a:gd name="connsiteY62" fmla="*/ 1115942 h 1209126"/>
                <a:gd name="connsiteX63" fmla="*/ 501012 w 695920"/>
                <a:gd name="connsiteY63" fmla="*/ 1111179 h 1209126"/>
                <a:gd name="connsiteX64" fmla="*/ 345754 w 695920"/>
                <a:gd name="connsiteY64" fmla="*/ 934967 h 1209126"/>
                <a:gd name="connsiteX65" fmla="*/ 319084 w 695920"/>
                <a:gd name="connsiteY65" fmla="*/ 826381 h 1209126"/>
                <a:gd name="connsiteX66" fmla="*/ 293367 w 695920"/>
                <a:gd name="connsiteY66" fmla="*/ 798759 h 1209126"/>
                <a:gd name="connsiteX67" fmla="*/ 266697 w 695920"/>
                <a:gd name="connsiteY67" fmla="*/ 824477 h 1209126"/>
                <a:gd name="connsiteX68" fmla="*/ 248599 w 695920"/>
                <a:gd name="connsiteY68" fmla="*/ 913059 h 1209126"/>
                <a:gd name="connsiteX69" fmla="*/ 257172 w 695920"/>
                <a:gd name="connsiteY69" fmla="*/ 1080699 h 1209126"/>
                <a:gd name="connsiteX70" fmla="*/ 257172 w 695920"/>
                <a:gd name="connsiteY70" fmla="*/ 1144517 h 1209126"/>
                <a:gd name="connsiteX71" fmla="*/ 211452 w 695920"/>
                <a:gd name="connsiteY71" fmla="*/ 1190237 h 1209126"/>
                <a:gd name="connsiteX72" fmla="*/ 159064 w 695920"/>
                <a:gd name="connsiteY72" fmla="*/ 1157852 h 1209126"/>
                <a:gd name="connsiteX73" fmla="*/ 136204 w 695920"/>
                <a:gd name="connsiteY73" fmla="*/ 908297 h 1209126"/>
                <a:gd name="connsiteX74" fmla="*/ 157159 w 695920"/>
                <a:gd name="connsiteY74" fmla="*/ 618737 h 1209126"/>
                <a:gd name="connsiteX75" fmla="*/ 130489 w 695920"/>
                <a:gd name="connsiteY75" fmla="*/ 430142 h 1209126"/>
                <a:gd name="connsiteX76" fmla="*/ 46669 w 695920"/>
                <a:gd name="connsiteY76" fmla="*/ 295839 h 1209126"/>
                <a:gd name="connsiteX77" fmla="*/ 19999 w 695920"/>
                <a:gd name="connsiteY77" fmla="*/ 184397 h 1209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95920" h="1209126">
                  <a:moveTo>
                    <a:pt x="23809" y="291077"/>
                  </a:moveTo>
                  <a:cubicBezTo>
                    <a:pt x="58099" y="354894"/>
                    <a:pt x="95247" y="391089"/>
                    <a:pt x="110487" y="426332"/>
                  </a:cubicBezTo>
                  <a:cubicBezTo>
                    <a:pt x="145729" y="522534"/>
                    <a:pt x="137157" y="630167"/>
                    <a:pt x="135252" y="731131"/>
                  </a:cubicBezTo>
                  <a:cubicBezTo>
                    <a:pt x="133347" y="802569"/>
                    <a:pt x="116202" y="903534"/>
                    <a:pt x="115249" y="975924"/>
                  </a:cubicBezTo>
                  <a:cubicBezTo>
                    <a:pt x="114297" y="1031169"/>
                    <a:pt x="120964" y="1085462"/>
                    <a:pt x="133347" y="1138802"/>
                  </a:cubicBezTo>
                  <a:cubicBezTo>
                    <a:pt x="146682" y="1193094"/>
                    <a:pt x="180019" y="1228337"/>
                    <a:pt x="245742" y="1197857"/>
                  </a:cubicBezTo>
                  <a:cubicBezTo>
                    <a:pt x="272412" y="1187379"/>
                    <a:pt x="298129" y="1199762"/>
                    <a:pt x="323847" y="1203572"/>
                  </a:cubicBezTo>
                  <a:cubicBezTo>
                    <a:pt x="343849" y="1206429"/>
                    <a:pt x="362899" y="1215954"/>
                    <a:pt x="381949" y="1198809"/>
                  </a:cubicBezTo>
                  <a:cubicBezTo>
                    <a:pt x="351469" y="1189284"/>
                    <a:pt x="318132" y="1195952"/>
                    <a:pt x="287652" y="1185474"/>
                  </a:cubicBezTo>
                  <a:cubicBezTo>
                    <a:pt x="280032" y="1182617"/>
                    <a:pt x="270507" y="1186427"/>
                    <a:pt x="273364" y="1170234"/>
                  </a:cubicBezTo>
                  <a:cubicBezTo>
                    <a:pt x="285747" y="1102607"/>
                    <a:pt x="271459" y="1034027"/>
                    <a:pt x="268602" y="966399"/>
                  </a:cubicBezTo>
                  <a:cubicBezTo>
                    <a:pt x="267649" y="924489"/>
                    <a:pt x="269554" y="883531"/>
                    <a:pt x="281937" y="843527"/>
                  </a:cubicBezTo>
                  <a:cubicBezTo>
                    <a:pt x="283842" y="835906"/>
                    <a:pt x="283842" y="828287"/>
                    <a:pt x="293367" y="828287"/>
                  </a:cubicBezTo>
                  <a:cubicBezTo>
                    <a:pt x="302892" y="828287"/>
                    <a:pt x="306702" y="841622"/>
                    <a:pt x="308607" y="851147"/>
                  </a:cubicBezTo>
                  <a:cubicBezTo>
                    <a:pt x="311464" y="864481"/>
                    <a:pt x="331467" y="942587"/>
                    <a:pt x="333372" y="955922"/>
                  </a:cubicBezTo>
                  <a:cubicBezTo>
                    <a:pt x="340039" y="994974"/>
                    <a:pt x="409572" y="1067364"/>
                    <a:pt x="492439" y="1133087"/>
                  </a:cubicBezTo>
                  <a:cubicBezTo>
                    <a:pt x="512442" y="1149279"/>
                    <a:pt x="545779" y="1154994"/>
                    <a:pt x="569592" y="1135944"/>
                  </a:cubicBezTo>
                  <a:cubicBezTo>
                    <a:pt x="593404" y="1116894"/>
                    <a:pt x="600072" y="1094034"/>
                    <a:pt x="594357" y="1061649"/>
                  </a:cubicBezTo>
                  <a:cubicBezTo>
                    <a:pt x="589594" y="1036884"/>
                    <a:pt x="518157" y="943539"/>
                    <a:pt x="497202" y="915917"/>
                  </a:cubicBezTo>
                  <a:cubicBezTo>
                    <a:pt x="451482" y="854956"/>
                    <a:pt x="456244" y="780662"/>
                    <a:pt x="446719" y="711129"/>
                  </a:cubicBezTo>
                  <a:cubicBezTo>
                    <a:pt x="441957" y="680649"/>
                    <a:pt x="443862" y="648264"/>
                    <a:pt x="441004" y="617784"/>
                  </a:cubicBezTo>
                  <a:cubicBezTo>
                    <a:pt x="439099" y="600639"/>
                    <a:pt x="444814" y="589209"/>
                    <a:pt x="461007" y="584447"/>
                  </a:cubicBezTo>
                  <a:cubicBezTo>
                    <a:pt x="478152" y="579684"/>
                    <a:pt x="492439" y="586352"/>
                    <a:pt x="499107" y="602544"/>
                  </a:cubicBezTo>
                  <a:cubicBezTo>
                    <a:pt x="512442" y="633024"/>
                    <a:pt x="524824" y="664456"/>
                    <a:pt x="537207" y="695889"/>
                  </a:cubicBezTo>
                  <a:cubicBezTo>
                    <a:pt x="544827" y="715892"/>
                    <a:pt x="553399" y="741609"/>
                    <a:pt x="567687" y="757802"/>
                  </a:cubicBezTo>
                  <a:cubicBezTo>
                    <a:pt x="597215" y="791139"/>
                    <a:pt x="632457" y="796854"/>
                    <a:pt x="669604" y="773042"/>
                  </a:cubicBezTo>
                  <a:cubicBezTo>
                    <a:pt x="689607" y="760659"/>
                    <a:pt x="700084" y="735894"/>
                    <a:pt x="694369" y="713987"/>
                  </a:cubicBezTo>
                  <a:cubicBezTo>
                    <a:pt x="671509" y="631119"/>
                    <a:pt x="632457" y="555872"/>
                    <a:pt x="589594" y="482529"/>
                  </a:cubicBezTo>
                  <a:cubicBezTo>
                    <a:pt x="567687" y="444429"/>
                    <a:pt x="521014" y="430142"/>
                    <a:pt x="481962" y="411092"/>
                  </a:cubicBezTo>
                  <a:cubicBezTo>
                    <a:pt x="449577" y="394899"/>
                    <a:pt x="423859" y="374897"/>
                    <a:pt x="390522" y="354894"/>
                  </a:cubicBezTo>
                  <a:cubicBezTo>
                    <a:pt x="481009" y="345369"/>
                    <a:pt x="544827" y="252977"/>
                    <a:pt x="495297" y="148202"/>
                  </a:cubicBezTo>
                  <a:cubicBezTo>
                    <a:pt x="468627" y="92957"/>
                    <a:pt x="383854" y="64382"/>
                    <a:pt x="326704" y="79622"/>
                  </a:cubicBezTo>
                  <a:cubicBezTo>
                    <a:pt x="252409" y="99624"/>
                    <a:pt x="203832" y="168204"/>
                    <a:pt x="221929" y="256787"/>
                  </a:cubicBezTo>
                  <a:cubicBezTo>
                    <a:pt x="189544" y="236784"/>
                    <a:pt x="167637" y="222497"/>
                    <a:pt x="145729" y="194874"/>
                  </a:cubicBezTo>
                  <a:cubicBezTo>
                    <a:pt x="138109" y="185349"/>
                    <a:pt x="157159" y="97719"/>
                    <a:pt x="159064" y="70097"/>
                  </a:cubicBezTo>
                  <a:cubicBezTo>
                    <a:pt x="160969" y="31997"/>
                    <a:pt x="134299" y="4374"/>
                    <a:pt x="99057" y="564"/>
                  </a:cubicBezTo>
                  <a:cubicBezTo>
                    <a:pt x="66672" y="-3246"/>
                    <a:pt x="38097" y="11994"/>
                    <a:pt x="28572" y="53904"/>
                  </a:cubicBezTo>
                  <a:cubicBezTo>
                    <a:pt x="24762" y="70097"/>
                    <a:pt x="10474" y="164394"/>
                    <a:pt x="2854" y="191064"/>
                  </a:cubicBezTo>
                  <a:cubicBezTo>
                    <a:pt x="-6671" y="221544"/>
                    <a:pt x="9522" y="264407"/>
                    <a:pt x="23809" y="291077"/>
                  </a:cubicBezTo>
                  <a:close/>
                  <a:moveTo>
                    <a:pt x="359089" y="337749"/>
                  </a:moveTo>
                  <a:cubicBezTo>
                    <a:pt x="297177" y="339654"/>
                    <a:pt x="237169" y="285362"/>
                    <a:pt x="235264" y="220592"/>
                  </a:cubicBezTo>
                  <a:cubicBezTo>
                    <a:pt x="234312" y="162489"/>
                    <a:pt x="292414" y="95814"/>
                    <a:pt x="357184" y="94862"/>
                  </a:cubicBezTo>
                  <a:cubicBezTo>
                    <a:pt x="414334" y="93909"/>
                    <a:pt x="486724" y="125342"/>
                    <a:pt x="489582" y="208209"/>
                  </a:cubicBezTo>
                  <a:cubicBezTo>
                    <a:pt x="489582" y="297744"/>
                    <a:pt x="421002" y="335844"/>
                    <a:pt x="359089" y="337749"/>
                  </a:cubicBezTo>
                  <a:close/>
                  <a:moveTo>
                    <a:pt x="19999" y="184397"/>
                  </a:moveTo>
                  <a:cubicBezTo>
                    <a:pt x="29524" y="140582"/>
                    <a:pt x="34287" y="103434"/>
                    <a:pt x="42859" y="59619"/>
                  </a:cubicBezTo>
                  <a:cubicBezTo>
                    <a:pt x="46669" y="37712"/>
                    <a:pt x="64767" y="13899"/>
                    <a:pt x="91437" y="17709"/>
                  </a:cubicBezTo>
                  <a:cubicBezTo>
                    <a:pt x="116202" y="21519"/>
                    <a:pt x="135252" y="29139"/>
                    <a:pt x="136204" y="55809"/>
                  </a:cubicBezTo>
                  <a:cubicBezTo>
                    <a:pt x="136204" y="71049"/>
                    <a:pt x="131442" y="132009"/>
                    <a:pt x="126679" y="146297"/>
                  </a:cubicBezTo>
                  <a:cubicBezTo>
                    <a:pt x="117154" y="215829"/>
                    <a:pt x="153349" y="232022"/>
                    <a:pt x="205737" y="267264"/>
                  </a:cubicBezTo>
                  <a:cubicBezTo>
                    <a:pt x="245742" y="294887"/>
                    <a:pt x="259077" y="359657"/>
                    <a:pt x="372424" y="364419"/>
                  </a:cubicBezTo>
                  <a:cubicBezTo>
                    <a:pt x="372424" y="364419"/>
                    <a:pt x="450529" y="417759"/>
                    <a:pt x="526729" y="453954"/>
                  </a:cubicBezTo>
                  <a:cubicBezTo>
                    <a:pt x="544827" y="462527"/>
                    <a:pt x="561972" y="474909"/>
                    <a:pt x="572449" y="492054"/>
                  </a:cubicBezTo>
                  <a:cubicBezTo>
                    <a:pt x="612454" y="556824"/>
                    <a:pt x="646744" y="624452"/>
                    <a:pt x="667699" y="697794"/>
                  </a:cubicBezTo>
                  <a:cubicBezTo>
                    <a:pt x="679129" y="737799"/>
                    <a:pt x="652459" y="766374"/>
                    <a:pt x="611502" y="759706"/>
                  </a:cubicBezTo>
                  <a:cubicBezTo>
                    <a:pt x="590547" y="755897"/>
                    <a:pt x="575307" y="743514"/>
                    <a:pt x="566734" y="723512"/>
                  </a:cubicBezTo>
                  <a:cubicBezTo>
                    <a:pt x="548637" y="678744"/>
                    <a:pt x="530540" y="634929"/>
                    <a:pt x="512442" y="590162"/>
                  </a:cubicBezTo>
                  <a:cubicBezTo>
                    <a:pt x="501964" y="563492"/>
                    <a:pt x="477199" y="557777"/>
                    <a:pt x="454339" y="561587"/>
                  </a:cubicBezTo>
                  <a:cubicBezTo>
                    <a:pt x="430527" y="564444"/>
                    <a:pt x="420049" y="584447"/>
                    <a:pt x="421954" y="608259"/>
                  </a:cubicBezTo>
                  <a:cubicBezTo>
                    <a:pt x="423859" y="642549"/>
                    <a:pt x="420049" y="677792"/>
                    <a:pt x="425764" y="712081"/>
                  </a:cubicBezTo>
                  <a:cubicBezTo>
                    <a:pt x="438147" y="788281"/>
                    <a:pt x="428622" y="862577"/>
                    <a:pt x="479104" y="928299"/>
                  </a:cubicBezTo>
                  <a:cubicBezTo>
                    <a:pt x="497202" y="951159"/>
                    <a:pt x="569592" y="1044504"/>
                    <a:pt x="573402" y="1067364"/>
                  </a:cubicBezTo>
                  <a:cubicBezTo>
                    <a:pt x="577212" y="1091177"/>
                    <a:pt x="570544" y="1100702"/>
                    <a:pt x="553399" y="1115942"/>
                  </a:cubicBezTo>
                  <a:cubicBezTo>
                    <a:pt x="537207" y="1130229"/>
                    <a:pt x="515299" y="1120704"/>
                    <a:pt x="501012" y="1111179"/>
                  </a:cubicBezTo>
                  <a:cubicBezTo>
                    <a:pt x="418144" y="1055934"/>
                    <a:pt x="361947" y="984497"/>
                    <a:pt x="345754" y="934967"/>
                  </a:cubicBezTo>
                  <a:cubicBezTo>
                    <a:pt x="341944" y="913059"/>
                    <a:pt x="323847" y="848289"/>
                    <a:pt x="319084" y="826381"/>
                  </a:cubicBezTo>
                  <a:cubicBezTo>
                    <a:pt x="316227" y="813047"/>
                    <a:pt x="308607" y="799712"/>
                    <a:pt x="293367" y="798759"/>
                  </a:cubicBezTo>
                  <a:cubicBezTo>
                    <a:pt x="277174" y="797806"/>
                    <a:pt x="271459" y="811142"/>
                    <a:pt x="266697" y="824477"/>
                  </a:cubicBezTo>
                  <a:cubicBezTo>
                    <a:pt x="257172" y="853052"/>
                    <a:pt x="250504" y="882579"/>
                    <a:pt x="248599" y="913059"/>
                  </a:cubicBezTo>
                  <a:cubicBezTo>
                    <a:pt x="244789" y="969256"/>
                    <a:pt x="257172" y="1024502"/>
                    <a:pt x="257172" y="1080699"/>
                  </a:cubicBezTo>
                  <a:cubicBezTo>
                    <a:pt x="257172" y="1101654"/>
                    <a:pt x="258124" y="1123562"/>
                    <a:pt x="257172" y="1144517"/>
                  </a:cubicBezTo>
                  <a:cubicBezTo>
                    <a:pt x="255267" y="1173092"/>
                    <a:pt x="234312" y="1186427"/>
                    <a:pt x="211452" y="1190237"/>
                  </a:cubicBezTo>
                  <a:cubicBezTo>
                    <a:pt x="188592" y="1194047"/>
                    <a:pt x="167637" y="1183569"/>
                    <a:pt x="159064" y="1157852"/>
                  </a:cubicBezTo>
                  <a:cubicBezTo>
                    <a:pt x="138109" y="1091177"/>
                    <a:pt x="127632" y="978781"/>
                    <a:pt x="136204" y="908297"/>
                  </a:cubicBezTo>
                  <a:cubicBezTo>
                    <a:pt x="150492" y="797806"/>
                    <a:pt x="160017" y="677792"/>
                    <a:pt x="157159" y="618737"/>
                  </a:cubicBezTo>
                  <a:cubicBezTo>
                    <a:pt x="152397" y="568254"/>
                    <a:pt x="151444" y="479672"/>
                    <a:pt x="130489" y="430142"/>
                  </a:cubicBezTo>
                  <a:cubicBezTo>
                    <a:pt x="104772" y="369182"/>
                    <a:pt x="78102" y="353942"/>
                    <a:pt x="46669" y="295839"/>
                  </a:cubicBezTo>
                  <a:cubicBezTo>
                    <a:pt x="30477" y="262502"/>
                    <a:pt x="11427" y="223449"/>
                    <a:pt x="19999" y="184397"/>
                  </a:cubicBezTo>
                  <a:close/>
                </a:path>
              </a:pathLst>
            </a:custGeom>
            <a:solidFill>
              <a:srgbClr val="000000"/>
            </a:solidFill>
            <a:ln w="9525" cap="flat">
              <a:noFill/>
              <a:prstDash val="solid"/>
              <a:miter/>
            </a:ln>
          </p:spPr>
          <p:txBody>
            <a:bodyPr rtlCol="0" anchor="ctr"/>
            <a:lstStyle/>
            <a:p>
              <a:endParaRPr lang="en-US"/>
            </a:p>
          </p:txBody>
        </p:sp>
        <p:sp>
          <p:nvSpPr>
            <p:cNvPr id="24" name="Freeform 10">
              <a:extLst>
                <a:ext uri="{FF2B5EF4-FFF2-40B4-BE49-F238E27FC236}">
                  <a16:creationId xmlns:a16="http://schemas.microsoft.com/office/drawing/2014/main" id="{455D9531-1B57-B40C-E6DA-3858B0356E57}"/>
                </a:ext>
              </a:extLst>
            </p:cNvPr>
            <p:cNvSpPr/>
            <p:nvPr/>
          </p:nvSpPr>
          <p:spPr>
            <a:xfrm>
              <a:off x="9088755" y="2951797"/>
              <a:ext cx="84493" cy="115252"/>
            </a:xfrm>
            <a:custGeom>
              <a:avLst/>
              <a:gdLst>
                <a:gd name="connsiteX0" fmla="*/ 60960 w 84493"/>
                <a:gd name="connsiteY0" fmla="*/ 70485 h 115252"/>
                <a:gd name="connsiteX1" fmla="*/ 68580 w 84493"/>
                <a:gd name="connsiteY1" fmla="*/ 0 h 115252"/>
                <a:gd name="connsiteX2" fmla="*/ 0 w 84493"/>
                <a:gd name="connsiteY2" fmla="*/ 115253 h 115252"/>
                <a:gd name="connsiteX3" fmla="*/ 60960 w 84493"/>
                <a:gd name="connsiteY3" fmla="*/ 70485 h 115252"/>
              </a:gdLst>
              <a:ahLst/>
              <a:cxnLst>
                <a:cxn ang="0">
                  <a:pos x="connsiteX0" y="connsiteY0"/>
                </a:cxn>
                <a:cxn ang="0">
                  <a:pos x="connsiteX1" y="connsiteY1"/>
                </a:cxn>
                <a:cxn ang="0">
                  <a:pos x="connsiteX2" y="connsiteY2"/>
                </a:cxn>
                <a:cxn ang="0">
                  <a:pos x="connsiteX3" y="connsiteY3"/>
                </a:cxn>
              </a:cxnLst>
              <a:rect l="l" t="t" r="r" b="b"/>
              <a:pathLst>
                <a:path w="84493" h="115252">
                  <a:moveTo>
                    <a:pt x="60960" y="70485"/>
                  </a:moveTo>
                  <a:cubicBezTo>
                    <a:pt x="72390" y="49530"/>
                    <a:pt x="57150" y="23813"/>
                    <a:pt x="68580" y="0"/>
                  </a:cubicBezTo>
                  <a:cubicBezTo>
                    <a:pt x="104775" y="57150"/>
                    <a:pt x="78105" y="105728"/>
                    <a:pt x="0" y="115253"/>
                  </a:cubicBezTo>
                  <a:cubicBezTo>
                    <a:pt x="29527" y="103822"/>
                    <a:pt x="49530" y="91440"/>
                    <a:pt x="60960" y="70485"/>
                  </a:cubicBezTo>
                  <a:close/>
                </a:path>
              </a:pathLst>
            </a:custGeom>
            <a:solidFill>
              <a:srgbClr val="000000"/>
            </a:solidFill>
            <a:ln w="9525" cap="flat">
              <a:noFill/>
              <a:prstDash val="solid"/>
              <a:miter/>
            </a:ln>
          </p:spPr>
          <p:txBody>
            <a:bodyPr rtlCol="0" anchor="ctr"/>
            <a:lstStyle/>
            <a:p>
              <a:endParaRPr lang="en-US"/>
            </a:p>
          </p:txBody>
        </p:sp>
        <p:sp>
          <p:nvSpPr>
            <p:cNvPr id="25" name="Freeform 11">
              <a:extLst>
                <a:ext uri="{FF2B5EF4-FFF2-40B4-BE49-F238E27FC236}">
                  <a16:creationId xmlns:a16="http://schemas.microsoft.com/office/drawing/2014/main" id="{EAB145C0-042D-CFE1-0006-A1CA83629F3A}"/>
                </a:ext>
              </a:extLst>
            </p:cNvPr>
            <p:cNvSpPr/>
            <p:nvPr/>
          </p:nvSpPr>
          <p:spPr>
            <a:xfrm>
              <a:off x="8370738" y="2481262"/>
              <a:ext cx="48409" cy="112395"/>
            </a:xfrm>
            <a:custGeom>
              <a:avLst/>
              <a:gdLst>
                <a:gd name="connsiteX0" fmla="*/ 8404 w 48409"/>
                <a:gd name="connsiteY0" fmla="*/ 0 h 112395"/>
                <a:gd name="connsiteX1" fmla="*/ 48410 w 48409"/>
                <a:gd name="connsiteY1" fmla="*/ 112395 h 112395"/>
                <a:gd name="connsiteX2" fmla="*/ 8404 w 48409"/>
                <a:gd name="connsiteY2" fmla="*/ 0 h 112395"/>
              </a:gdLst>
              <a:ahLst/>
              <a:cxnLst>
                <a:cxn ang="0">
                  <a:pos x="connsiteX0" y="connsiteY0"/>
                </a:cxn>
                <a:cxn ang="0">
                  <a:pos x="connsiteX1" y="connsiteY1"/>
                </a:cxn>
                <a:cxn ang="0">
                  <a:pos x="connsiteX2" y="connsiteY2"/>
                </a:cxn>
              </a:cxnLst>
              <a:rect l="l" t="t" r="r" b="b"/>
              <a:pathLst>
                <a:path w="48409" h="112395">
                  <a:moveTo>
                    <a:pt x="8404" y="0"/>
                  </a:moveTo>
                  <a:cubicBezTo>
                    <a:pt x="7452" y="42863"/>
                    <a:pt x="30312" y="77153"/>
                    <a:pt x="48410" y="112395"/>
                  </a:cubicBezTo>
                  <a:cubicBezTo>
                    <a:pt x="2689" y="70485"/>
                    <a:pt x="-10646" y="33338"/>
                    <a:pt x="8404" y="0"/>
                  </a:cubicBezTo>
                  <a:close/>
                </a:path>
              </a:pathLst>
            </a:custGeom>
            <a:solidFill>
              <a:srgbClr val="000000"/>
            </a:solidFill>
            <a:ln w="9525" cap="flat">
              <a:noFill/>
              <a:prstDash val="solid"/>
              <a:miter/>
            </a:ln>
          </p:spPr>
          <p:txBody>
            <a:bodyPr rtlCol="0" anchor="ctr"/>
            <a:lstStyle/>
            <a:p>
              <a:endParaRPr lang="en-US"/>
            </a:p>
          </p:txBody>
        </p:sp>
        <p:sp>
          <p:nvSpPr>
            <p:cNvPr id="26" name="Freeform 12">
              <a:extLst>
                <a:ext uri="{FF2B5EF4-FFF2-40B4-BE49-F238E27FC236}">
                  <a16:creationId xmlns:a16="http://schemas.microsoft.com/office/drawing/2014/main" id="{30A1EFD8-FC2A-A0A1-6797-9D34CDC96AC1}"/>
                </a:ext>
              </a:extLst>
            </p:cNvPr>
            <p:cNvSpPr/>
            <p:nvPr/>
          </p:nvSpPr>
          <p:spPr>
            <a:xfrm>
              <a:off x="8468677" y="3452812"/>
              <a:ext cx="86677" cy="17966"/>
            </a:xfrm>
            <a:custGeom>
              <a:avLst/>
              <a:gdLst>
                <a:gd name="connsiteX0" fmla="*/ 72390 w 86677"/>
                <a:gd name="connsiteY0" fmla="*/ 0 h 17966"/>
                <a:gd name="connsiteX1" fmla="*/ 86678 w 86677"/>
                <a:gd name="connsiteY1" fmla="*/ 10478 h 17966"/>
                <a:gd name="connsiteX2" fmla="*/ 72390 w 86677"/>
                <a:gd name="connsiteY2" fmla="*/ 17145 h 17966"/>
                <a:gd name="connsiteX3" fmla="*/ 953 w 86677"/>
                <a:gd name="connsiteY3" fmla="*/ 6668 h 17966"/>
                <a:gd name="connsiteX4" fmla="*/ 0 w 86677"/>
                <a:gd name="connsiteY4" fmla="*/ 0 h 17966"/>
                <a:gd name="connsiteX5" fmla="*/ 72390 w 86677"/>
                <a:gd name="connsiteY5" fmla="*/ 0 h 17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677" h="17966">
                  <a:moveTo>
                    <a:pt x="72390" y="0"/>
                  </a:moveTo>
                  <a:cubicBezTo>
                    <a:pt x="79058" y="0"/>
                    <a:pt x="86678" y="1905"/>
                    <a:pt x="86678" y="10478"/>
                  </a:cubicBezTo>
                  <a:cubicBezTo>
                    <a:pt x="86678" y="20003"/>
                    <a:pt x="78105" y="18097"/>
                    <a:pt x="72390" y="17145"/>
                  </a:cubicBezTo>
                  <a:cubicBezTo>
                    <a:pt x="48578" y="13335"/>
                    <a:pt x="24765" y="10478"/>
                    <a:pt x="953" y="6668"/>
                  </a:cubicBezTo>
                  <a:cubicBezTo>
                    <a:pt x="953" y="4763"/>
                    <a:pt x="953" y="1905"/>
                    <a:pt x="0" y="0"/>
                  </a:cubicBezTo>
                  <a:cubicBezTo>
                    <a:pt x="23813" y="0"/>
                    <a:pt x="47625" y="0"/>
                    <a:pt x="72390" y="0"/>
                  </a:cubicBezTo>
                  <a:close/>
                </a:path>
              </a:pathLst>
            </a:custGeom>
            <a:solidFill>
              <a:srgbClr val="000000"/>
            </a:solidFill>
            <a:ln w="9525" cap="flat">
              <a:noFill/>
              <a:prstDash val="solid"/>
              <a:miter/>
            </a:ln>
          </p:spPr>
          <p:txBody>
            <a:bodyPr rtlCol="0" anchor="ctr"/>
            <a:lstStyle/>
            <a:p>
              <a:endParaRPr lang="en-US"/>
            </a:p>
          </p:txBody>
        </p:sp>
      </p:grpSp>
      <p:grpSp>
        <p:nvGrpSpPr>
          <p:cNvPr id="27" name="Graphic 4">
            <a:extLst>
              <a:ext uri="{FF2B5EF4-FFF2-40B4-BE49-F238E27FC236}">
                <a16:creationId xmlns:a16="http://schemas.microsoft.com/office/drawing/2014/main" id="{DD8F682A-29AB-3F5C-B0A5-B9D79949AB69}"/>
              </a:ext>
            </a:extLst>
          </p:cNvPr>
          <p:cNvGrpSpPr/>
          <p:nvPr/>
        </p:nvGrpSpPr>
        <p:grpSpPr>
          <a:xfrm>
            <a:off x="-7732" y="4416959"/>
            <a:ext cx="860672" cy="1861250"/>
            <a:chOff x="8124259" y="1236345"/>
            <a:chExt cx="860672" cy="1861250"/>
          </a:xfrm>
        </p:grpSpPr>
        <p:sp>
          <p:nvSpPr>
            <p:cNvPr id="28" name="Freeform 14">
              <a:extLst>
                <a:ext uri="{FF2B5EF4-FFF2-40B4-BE49-F238E27FC236}">
                  <a16:creationId xmlns:a16="http://schemas.microsoft.com/office/drawing/2014/main" id="{2DDDC49D-87CB-3000-8D50-C027C6BA8C01}"/>
                </a:ext>
              </a:extLst>
            </p:cNvPr>
            <p:cNvSpPr/>
            <p:nvPr/>
          </p:nvSpPr>
          <p:spPr>
            <a:xfrm>
              <a:off x="8402002" y="1842134"/>
              <a:ext cx="8572" cy="7620"/>
            </a:xfrm>
            <a:custGeom>
              <a:avLst/>
              <a:gdLst>
                <a:gd name="connsiteX0" fmla="*/ 8573 w 8572"/>
                <a:gd name="connsiteY0" fmla="*/ 7620 h 7620"/>
                <a:gd name="connsiteX1" fmla="*/ 0 w 8572"/>
                <a:gd name="connsiteY1" fmla="*/ 0 h 7620"/>
                <a:gd name="connsiteX2" fmla="*/ 8573 w 8572"/>
                <a:gd name="connsiteY2" fmla="*/ 7620 h 7620"/>
              </a:gdLst>
              <a:ahLst/>
              <a:cxnLst>
                <a:cxn ang="0">
                  <a:pos x="connsiteX0" y="connsiteY0"/>
                </a:cxn>
                <a:cxn ang="0">
                  <a:pos x="connsiteX1" y="connsiteY1"/>
                </a:cxn>
                <a:cxn ang="0">
                  <a:pos x="connsiteX2" y="connsiteY2"/>
                </a:cxn>
              </a:cxnLst>
              <a:rect l="l" t="t" r="r" b="b"/>
              <a:pathLst>
                <a:path w="8572" h="7620">
                  <a:moveTo>
                    <a:pt x="8573" y="7620"/>
                  </a:moveTo>
                  <a:cubicBezTo>
                    <a:pt x="5715" y="4763"/>
                    <a:pt x="2858" y="2858"/>
                    <a:pt x="0" y="0"/>
                  </a:cubicBezTo>
                  <a:cubicBezTo>
                    <a:pt x="2858" y="2858"/>
                    <a:pt x="5715" y="5715"/>
                    <a:pt x="8573" y="7620"/>
                  </a:cubicBezTo>
                  <a:close/>
                </a:path>
              </a:pathLst>
            </a:custGeom>
            <a:solidFill>
              <a:srgbClr val="FFFFFF"/>
            </a:solidFill>
            <a:ln w="9525" cap="flat">
              <a:noFill/>
              <a:prstDash val="solid"/>
              <a:miter/>
            </a:ln>
          </p:spPr>
          <p:txBody>
            <a:bodyPr rtlCol="0" anchor="ctr"/>
            <a:lstStyle/>
            <a:p>
              <a:endParaRPr lang="en-US"/>
            </a:p>
          </p:txBody>
        </p:sp>
        <p:sp>
          <p:nvSpPr>
            <p:cNvPr id="29" name="Freeform 15">
              <a:extLst>
                <a:ext uri="{FF2B5EF4-FFF2-40B4-BE49-F238E27FC236}">
                  <a16:creationId xmlns:a16="http://schemas.microsoft.com/office/drawing/2014/main" id="{5B0A69DC-F8B7-36B5-E929-93ED4A805F32}"/>
                </a:ext>
              </a:extLst>
            </p:cNvPr>
            <p:cNvSpPr/>
            <p:nvPr/>
          </p:nvSpPr>
          <p:spPr>
            <a:xfrm>
              <a:off x="8411527" y="1849754"/>
              <a:ext cx="30480" cy="20954"/>
            </a:xfrm>
            <a:custGeom>
              <a:avLst/>
              <a:gdLst>
                <a:gd name="connsiteX0" fmla="*/ 30480 w 30480"/>
                <a:gd name="connsiteY0" fmla="*/ 20955 h 20954"/>
                <a:gd name="connsiteX1" fmla="*/ 0 w 30480"/>
                <a:gd name="connsiteY1" fmla="*/ 0 h 20954"/>
                <a:gd name="connsiteX2" fmla="*/ 30480 w 30480"/>
                <a:gd name="connsiteY2" fmla="*/ 20955 h 20954"/>
              </a:gdLst>
              <a:ahLst/>
              <a:cxnLst>
                <a:cxn ang="0">
                  <a:pos x="connsiteX0" y="connsiteY0"/>
                </a:cxn>
                <a:cxn ang="0">
                  <a:pos x="connsiteX1" y="connsiteY1"/>
                </a:cxn>
                <a:cxn ang="0">
                  <a:pos x="connsiteX2" y="connsiteY2"/>
                </a:cxn>
              </a:cxnLst>
              <a:rect l="l" t="t" r="r" b="b"/>
              <a:pathLst>
                <a:path w="30480" h="20954">
                  <a:moveTo>
                    <a:pt x="30480" y="20955"/>
                  </a:moveTo>
                  <a:cubicBezTo>
                    <a:pt x="20003" y="14288"/>
                    <a:pt x="9525" y="7620"/>
                    <a:pt x="0" y="0"/>
                  </a:cubicBezTo>
                  <a:cubicBezTo>
                    <a:pt x="9525" y="8573"/>
                    <a:pt x="19050" y="15240"/>
                    <a:pt x="30480" y="20955"/>
                  </a:cubicBezTo>
                  <a:close/>
                </a:path>
              </a:pathLst>
            </a:custGeom>
            <a:solidFill>
              <a:srgbClr val="FFFFFF"/>
            </a:solidFill>
            <a:ln w="9525" cap="flat">
              <a:noFill/>
              <a:prstDash val="solid"/>
              <a:miter/>
            </a:ln>
          </p:spPr>
          <p:txBody>
            <a:bodyPr rtlCol="0" anchor="ctr"/>
            <a:lstStyle/>
            <a:p>
              <a:endParaRPr lang="en-US"/>
            </a:p>
          </p:txBody>
        </p:sp>
        <p:sp>
          <p:nvSpPr>
            <p:cNvPr id="30" name="Freeform 16">
              <a:extLst>
                <a:ext uri="{FF2B5EF4-FFF2-40B4-BE49-F238E27FC236}">
                  <a16:creationId xmlns:a16="http://schemas.microsoft.com/office/drawing/2014/main" id="{49CC52DF-ED70-19B0-DE98-438ACF250492}"/>
                </a:ext>
              </a:extLst>
            </p:cNvPr>
            <p:cNvSpPr/>
            <p:nvPr/>
          </p:nvSpPr>
          <p:spPr>
            <a:xfrm>
              <a:off x="8443912" y="1871662"/>
              <a:ext cx="8572" cy="4762"/>
            </a:xfrm>
            <a:custGeom>
              <a:avLst/>
              <a:gdLst>
                <a:gd name="connsiteX0" fmla="*/ 8573 w 8572"/>
                <a:gd name="connsiteY0" fmla="*/ 4763 h 4762"/>
                <a:gd name="connsiteX1" fmla="*/ 0 w 8572"/>
                <a:gd name="connsiteY1" fmla="*/ 0 h 4762"/>
                <a:gd name="connsiteX2" fmla="*/ 8573 w 8572"/>
                <a:gd name="connsiteY2" fmla="*/ 4763 h 4762"/>
              </a:gdLst>
              <a:ahLst/>
              <a:cxnLst>
                <a:cxn ang="0">
                  <a:pos x="connsiteX0" y="connsiteY0"/>
                </a:cxn>
                <a:cxn ang="0">
                  <a:pos x="connsiteX1" y="connsiteY1"/>
                </a:cxn>
                <a:cxn ang="0">
                  <a:pos x="connsiteX2" y="connsiteY2"/>
                </a:cxn>
              </a:cxnLst>
              <a:rect l="l" t="t" r="r" b="b"/>
              <a:pathLst>
                <a:path w="8572" h="4762">
                  <a:moveTo>
                    <a:pt x="8573" y="4763"/>
                  </a:moveTo>
                  <a:cubicBezTo>
                    <a:pt x="5715" y="2858"/>
                    <a:pt x="2857" y="1905"/>
                    <a:pt x="0" y="0"/>
                  </a:cubicBezTo>
                  <a:cubicBezTo>
                    <a:pt x="2857" y="1905"/>
                    <a:pt x="5715" y="3810"/>
                    <a:pt x="8573" y="4763"/>
                  </a:cubicBezTo>
                  <a:close/>
                </a:path>
              </a:pathLst>
            </a:custGeom>
            <a:solidFill>
              <a:srgbClr val="FFFFFF"/>
            </a:solidFill>
            <a:ln w="9525" cap="flat">
              <a:noFill/>
              <a:prstDash val="solid"/>
              <a:miter/>
            </a:ln>
          </p:spPr>
          <p:txBody>
            <a:bodyPr rtlCol="0" anchor="ctr"/>
            <a:lstStyle/>
            <a:p>
              <a:endParaRPr lang="en-US"/>
            </a:p>
          </p:txBody>
        </p:sp>
        <p:sp>
          <p:nvSpPr>
            <p:cNvPr id="31" name="Freeform 17">
              <a:extLst>
                <a:ext uri="{FF2B5EF4-FFF2-40B4-BE49-F238E27FC236}">
                  <a16:creationId xmlns:a16="http://schemas.microsoft.com/office/drawing/2014/main" id="{EF9DD099-08BD-3418-B1F1-036EC94784E4}"/>
                </a:ext>
              </a:extLst>
            </p:cNvPr>
            <p:cNvSpPr/>
            <p:nvPr/>
          </p:nvSpPr>
          <p:spPr>
            <a:xfrm>
              <a:off x="8761094" y="1662112"/>
              <a:ext cx="952" cy="23812"/>
            </a:xfrm>
            <a:custGeom>
              <a:avLst/>
              <a:gdLst>
                <a:gd name="connsiteX0" fmla="*/ 0 w 952"/>
                <a:gd name="connsiteY0" fmla="*/ 0 h 23812"/>
                <a:gd name="connsiteX1" fmla="*/ 953 w 952"/>
                <a:gd name="connsiteY1" fmla="*/ 23813 h 23812"/>
                <a:gd name="connsiteX2" fmla="*/ 0 w 952"/>
                <a:gd name="connsiteY2" fmla="*/ 0 h 23812"/>
              </a:gdLst>
              <a:ahLst/>
              <a:cxnLst>
                <a:cxn ang="0">
                  <a:pos x="connsiteX0" y="connsiteY0"/>
                </a:cxn>
                <a:cxn ang="0">
                  <a:pos x="connsiteX1" y="connsiteY1"/>
                </a:cxn>
                <a:cxn ang="0">
                  <a:pos x="connsiteX2" y="connsiteY2"/>
                </a:cxn>
              </a:cxnLst>
              <a:rect l="l" t="t" r="r" b="b"/>
              <a:pathLst>
                <a:path w="952" h="23812">
                  <a:moveTo>
                    <a:pt x="0" y="0"/>
                  </a:moveTo>
                  <a:cubicBezTo>
                    <a:pt x="953" y="7620"/>
                    <a:pt x="953" y="15240"/>
                    <a:pt x="953" y="23813"/>
                  </a:cubicBezTo>
                  <a:cubicBezTo>
                    <a:pt x="953" y="15240"/>
                    <a:pt x="0" y="7620"/>
                    <a:pt x="0" y="0"/>
                  </a:cubicBezTo>
                  <a:close/>
                </a:path>
              </a:pathLst>
            </a:custGeom>
            <a:solidFill>
              <a:srgbClr val="FFFFFF"/>
            </a:solidFill>
            <a:ln w="9525" cap="flat">
              <a:noFill/>
              <a:prstDash val="solid"/>
              <a:miter/>
            </a:ln>
          </p:spPr>
          <p:txBody>
            <a:bodyPr rtlCol="0" anchor="ctr"/>
            <a:lstStyle/>
            <a:p>
              <a:endParaRPr lang="en-US"/>
            </a:p>
          </p:txBody>
        </p:sp>
        <p:sp>
          <p:nvSpPr>
            <p:cNvPr id="32" name="Freeform 18">
              <a:extLst>
                <a:ext uri="{FF2B5EF4-FFF2-40B4-BE49-F238E27FC236}">
                  <a16:creationId xmlns:a16="http://schemas.microsoft.com/office/drawing/2014/main" id="{F73B6EFF-491A-25B7-C886-4D8E39DB980D}"/>
                </a:ext>
              </a:extLst>
            </p:cNvPr>
            <p:cNvSpPr/>
            <p:nvPr/>
          </p:nvSpPr>
          <p:spPr>
            <a:xfrm>
              <a:off x="8490585" y="1892617"/>
              <a:ext cx="8572" cy="2857"/>
            </a:xfrm>
            <a:custGeom>
              <a:avLst/>
              <a:gdLst>
                <a:gd name="connsiteX0" fmla="*/ 8572 w 8572"/>
                <a:gd name="connsiteY0" fmla="*/ 2858 h 2857"/>
                <a:gd name="connsiteX1" fmla="*/ 0 w 8572"/>
                <a:gd name="connsiteY1" fmla="*/ 0 h 2857"/>
                <a:gd name="connsiteX2" fmla="*/ 8572 w 8572"/>
                <a:gd name="connsiteY2" fmla="*/ 2858 h 2857"/>
              </a:gdLst>
              <a:ahLst/>
              <a:cxnLst>
                <a:cxn ang="0">
                  <a:pos x="connsiteX0" y="connsiteY0"/>
                </a:cxn>
                <a:cxn ang="0">
                  <a:pos x="connsiteX1" y="connsiteY1"/>
                </a:cxn>
                <a:cxn ang="0">
                  <a:pos x="connsiteX2" y="connsiteY2"/>
                </a:cxn>
              </a:cxnLst>
              <a:rect l="l" t="t" r="r" b="b"/>
              <a:pathLst>
                <a:path w="8572" h="2857">
                  <a:moveTo>
                    <a:pt x="8572" y="2858"/>
                  </a:moveTo>
                  <a:cubicBezTo>
                    <a:pt x="5715" y="1905"/>
                    <a:pt x="2857" y="953"/>
                    <a:pt x="0" y="0"/>
                  </a:cubicBezTo>
                  <a:cubicBezTo>
                    <a:pt x="2857" y="953"/>
                    <a:pt x="5715" y="1905"/>
                    <a:pt x="8572" y="2858"/>
                  </a:cubicBezTo>
                  <a:close/>
                </a:path>
              </a:pathLst>
            </a:custGeom>
            <a:solidFill>
              <a:srgbClr val="FFFFFF"/>
            </a:solidFill>
            <a:ln w="9525" cap="flat">
              <a:noFill/>
              <a:prstDash val="solid"/>
              <a:miter/>
            </a:ln>
          </p:spPr>
          <p:txBody>
            <a:bodyPr rtlCol="0" anchor="ctr"/>
            <a:lstStyle/>
            <a:p>
              <a:endParaRPr lang="en-US"/>
            </a:p>
          </p:txBody>
        </p:sp>
        <p:sp>
          <p:nvSpPr>
            <p:cNvPr id="33" name="Freeform 19">
              <a:extLst>
                <a:ext uri="{FF2B5EF4-FFF2-40B4-BE49-F238E27FC236}">
                  <a16:creationId xmlns:a16="http://schemas.microsoft.com/office/drawing/2014/main" id="{302758CE-BA7C-F94C-BBD6-415C053864C6}"/>
                </a:ext>
              </a:extLst>
            </p:cNvPr>
            <p:cNvSpPr/>
            <p:nvPr/>
          </p:nvSpPr>
          <p:spPr>
            <a:xfrm>
              <a:off x="8454389" y="1878329"/>
              <a:ext cx="8572" cy="3810"/>
            </a:xfrm>
            <a:custGeom>
              <a:avLst/>
              <a:gdLst>
                <a:gd name="connsiteX0" fmla="*/ 8573 w 8572"/>
                <a:gd name="connsiteY0" fmla="*/ 3810 h 3810"/>
                <a:gd name="connsiteX1" fmla="*/ 0 w 8572"/>
                <a:gd name="connsiteY1" fmla="*/ 0 h 3810"/>
                <a:gd name="connsiteX2" fmla="*/ 8573 w 8572"/>
                <a:gd name="connsiteY2" fmla="*/ 3810 h 3810"/>
              </a:gdLst>
              <a:ahLst/>
              <a:cxnLst>
                <a:cxn ang="0">
                  <a:pos x="connsiteX0" y="connsiteY0"/>
                </a:cxn>
                <a:cxn ang="0">
                  <a:pos x="connsiteX1" y="connsiteY1"/>
                </a:cxn>
                <a:cxn ang="0">
                  <a:pos x="connsiteX2" y="connsiteY2"/>
                </a:cxn>
              </a:cxnLst>
              <a:rect l="l" t="t" r="r" b="b"/>
              <a:pathLst>
                <a:path w="8572" h="3810">
                  <a:moveTo>
                    <a:pt x="8573" y="3810"/>
                  </a:moveTo>
                  <a:cubicBezTo>
                    <a:pt x="5715" y="2858"/>
                    <a:pt x="2858" y="953"/>
                    <a:pt x="0" y="0"/>
                  </a:cubicBezTo>
                  <a:cubicBezTo>
                    <a:pt x="2858" y="953"/>
                    <a:pt x="5715" y="2858"/>
                    <a:pt x="8573" y="3810"/>
                  </a:cubicBezTo>
                  <a:close/>
                </a:path>
              </a:pathLst>
            </a:custGeom>
            <a:solidFill>
              <a:srgbClr val="FFFFFF"/>
            </a:solidFill>
            <a:ln w="9525" cap="flat">
              <a:noFill/>
              <a:prstDash val="solid"/>
              <a:miter/>
            </a:ln>
          </p:spPr>
          <p:txBody>
            <a:bodyPr rtlCol="0" anchor="ctr"/>
            <a:lstStyle/>
            <a:p>
              <a:endParaRPr lang="en-US"/>
            </a:p>
          </p:txBody>
        </p:sp>
        <p:sp>
          <p:nvSpPr>
            <p:cNvPr id="34" name="Freeform 20">
              <a:extLst>
                <a:ext uri="{FF2B5EF4-FFF2-40B4-BE49-F238E27FC236}">
                  <a16:creationId xmlns:a16="http://schemas.microsoft.com/office/drawing/2014/main" id="{D6E80E17-8175-3F83-C479-55BB601C1990}"/>
                </a:ext>
              </a:extLst>
            </p:cNvPr>
            <p:cNvSpPr/>
            <p:nvPr/>
          </p:nvSpPr>
          <p:spPr>
            <a:xfrm>
              <a:off x="8502967" y="1896427"/>
              <a:ext cx="7619" cy="1904"/>
            </a:xfrm>
            <a:custGeom>
              <a:avLst/>
              <a:gdLst>
                <a:gd name="connsiteX0" fmla="*/ 7620 w 7619"/>
                <a:gd name="connsiteY0" fmla="*/ 1905 h 1904"/>
                <a:gd name="connsiteX1" fmla="*/ 0 w 7619"/>
                <a:gd name="connsiteY1" fmla="*/ 0 h 1904"/>
                <a:gd name="connsiteX2" fmla="*/ 7620 w 7619"/>
                <a:gd name="connsiteY2" fmla="*/ 1905 h 1904"/>
              </a:gdLst>
              <a:ahLst/>
              <a:cxnLst>
                <a:cxn ang="0">
                  <a:pos x="connsiteX0" y="connsiteY0"/>
                </a:cxn>
                <a:cxn ang="0">
                  <a:pos x="connsiteX1" y="connsiteY1"/>
                </a:cxn>
                <a:cxn ang="0">
                  <a:pos x="connsiteX2" y="connsiteY2"/>
                </a:cxn>
              </a:cxnLst>
              <a:rect l="l" t="t" r="r" b="b"/>
              <a:pathLst>
                <a:path w="7619" h="1904">
                  <a:moveTo>
                    <a:pt x="7620" y="1905"/>
                  </a:moveTo>
                  <a:cubicBezTo>
                    <a:pt x="4763" y="952"/>
                    <a:pt x="2857" y="952"/>
                    <a:pt x="0" y="0"/>
                  </a:cubicBezTo>
                  <a:cubicBezTo>
                    <a:pt x="1905" y="952"/>
                    <a:pt x="4763" y="952"/>
                    <a:pt x="7620" y="1905"/>
                  </a:cubicBezTo>
                  <a:close/>
                </a:path>
              </a:pathLst>
            </a:custGeom>
            <a:solidFill>
              <a:srgbClr val="FFFFFF"/>
            </a:solidFill>
            <a:ln w="9525" cap="flat">
              <a:noFill/>
              <a:prstDash val="solid"/>
              <a:miter/>
            </a:ln>
          </p:spPr>
          <p:txBody>
            <a:bodyPr rtlCol="0" anchor="ctr"/>
            <a:lstStyle/>
            <a:p>
              <a:endParaRPr lang="en-US"/>
            </a:p>
          </p:txBody>
        </p:sp>
        <p:sp>
          <p:nvSpPr>
            <p:cNvPr id="35" name="Freeform 21">
              <a:extLst>
                <a:ext uri="{FF2B5EF4-FFF2-40B4-BE49-F238E27FC236}">
                  <a16:creationId xmlns:a16="http://schemas.microsoft.com/office/drawing/2014/main" id="{C07309F2-3980-706A-B53C-DB5EE7CA5A26}"/>
                </a:ext>
              </a:extLst>
            </p:cNvPr>
            <p:cNvSpPr/>
            <p:nvPr/>
          </p:nvSpPr>
          <p:spPr>
            <a:xfrm>
              <a:off x="8514397" y="1899284"/>
              <a:ext cx="7619" cy="1905"/>
            </a:xfrm>
            <a:custGeom>
              <a:avLst/>
              <a:gdLst>
                <a:gd name="connsiteX0" fmla="*/ 7620 w 7619"/>
                <a:gd name="connsiteY0" fmla="*/ 1905 h 1905"/>
                <a:gd name="connsiteX1" fmla="*/ 0 w 7619"/>
                <a:gd name="connsiteY1" fmla="*/ 0 h 1905"/>
                <a:gd name="connsiteX2" fmla="*/ 7620 w 7619"/>
                <a:gd name="connsiteY2" fmla="*/ 1905 h 1905"/>
              </a:gdLst>
              <a:ahLst/>
              <a:cxnLst>
                <a:cxn ang="0">
                  <a:pos x="connsiteX0" y="connsiteY0"/>
                </a:cxn>
                <a:cxn ang="0">
                  <a:pos x="connsiteX1" y="connsiteY1"/>
                </a:cxn>
                <a:cxn ang="0">
                  <a:pos x="connsiteX2" y="connsiteY2"/>
                </a:cxn>
              </a:cxnLst>
              <a:rect l="l" t="t" r="r" b="b"/>
              <a:pathLst>
                <a:path w="7619" h="1905">
                  <a:moveTo>
                    <a:pt x="7620" y="1905"/>
                  </a:moveTo>
                  <a:cubicBezTo>
                    <a:pt x="4763" y="1905"/>
                    <a:pt x="1905" y="953"/>
                    <a:pt x="0" y="0"/>
                  </a:cubicBezTo>
                  <a:cubicBezTo>
                    <a:pt x="2857" y="953"/>
                    <a:pt x="5715" y="953"/>
                    <a:pt x="7620" y="1905"/>
                  </a:cubicBezTo>
                  <a:close/>
                </a:path>
              </a:pathLst>
            </a:custGeom>
            <a:solidFill>
              <a:srgbClr val="FFFFFF"/>
            </a:solidFill>
            <a:ln w="9525" cap="flat">
              <a:noFill/>
              <a:prstDash val="solid"/>
              <a:miter/>
            </a:ln>
          </p:spPr>
          <p:txBody>
            <a:bodyPr rtlCol="0" anchor="ctr"/>
            <a:lstStyle/>
            <a:p>
              <a:endParaRPr lang="en-US"/>
            </a:p>
          </p:txBody>
        </p:sp>
        <p:sp>
          <p:nvSpPr>
            <p:cNvPr id="36" name="Freeform 22">
              <a:extLst>
                <a:ext uri="{FF2B5EF4-FFF2-40B4-BE49-F238E27FC236}">
                  <a16:creationId xmlns:a16="http://schemas.microsoft.com/office/drawing/2014/main" id="{E16451D4-884F-FEB6-419C-2AAF9F89B540}"/>
                </a:ext>
              </a:extLst>
            </p:cNvPr>
            <p:cNvSpPr/>
            <p:nvPr/>
          </p:nvSpPr>
          <p:spPr>
            <a:xfrm>
              <a:off x="8760142" y="1685925"/>
              <a:ext cx="952" cy="10477"/>
            </a:xfrm>
            <a:custGeom>
              <a:avLst/>
              <a:gdLst>
                <a:gd name="connsiteX0" fmla="*/ 952 w 952"/>
                <a:gd name="connsiteY0" fmla="*/ 0 h 10477"/>
                <a:gd name="connsiteX1" fmla="*/ 0 w 952"/>
                <a:gd name="connsiteY1" fmla="*/ 10478 h 10477"/>
                <a:gd name="connsiteX2" fmla="*/ 952 w 952"/>
                <a:gd name="connsiteY2" fmla="*/ 0 h 10477"/>
              </a:gdLst>
              <a:ahLst/>
              <a:cxnLst>
                <a:cxn ang="0">
                  <a:pos x="connsiteX0" y="connsiteY0"/>
                </a:cxn>
                <a:cxn ang="0">
                  <a:pos x="connsiteX1" y="connsiteY1"/>
                </a:cxn>
                <a:cxn ang="0">
                  <a:pos x="connsiteX2" y="connsiteY2"/>
                </a:cxn>
              </a:cxnLst>
              <a:rect l="l" t="t" r="r" b="b"/>
              <a:pathLst>
                <a:path w="952" h="10477">
                  <a:moveTo>
                    <a:pt x="952" y="0"/>
                  </a:moveTo>
                  <a:cubicBezTo>
                    <a:pt x="952" y="3810"/>
                    <a:pt x="952" y="7620"/>
                    <a:pt x="0" y="10478"/>
                  </a:cubicBezTo>
                  <a:cubicBezTo>
                    <a:pt x="952" y="7620"/>
                    <a:pt x="952" y="3810"/>
                    <a:pt x="952" y="0"/>
                  </a:cubicBezTo>
                  <a:close/>
                </a:path>
              </a:pathLst>
            </a:custGeom>
            <a:solidFill>
              <a:srgbClr val="FFFFFF"/>
            </a:solidFill>
            <a:ln w="9525" cap="flat">
              <a:noFill/>
              <a:prstDash val="solid"/>
              <a:miter/>
            </a:ln>
          </p:spPr>
          <p:txBody>
            <a:bodyPr rtlCol="0" anchor="ctr"/>
            <a:lstStyle/>
            <a:p>
              <a:endParaRPr lang="en-US"/>
            </a:p>
          </p:txBody>
        </p:sp>
        <p:sp>
          <p:nvSpPr>
            <p:cNvPr id="37" name="Freeform 23">
              <a:extLst>
                <a:ext uri="{FF2B5EF4-FFF2-40B4-BE49-F238E27FC236}">
                  <a16:creationId xmlns:a16="http://schemas.microsoft.com/office/drawing/2014/main" id="{65588CF9-E1B7-2D39-7C8F-9319E90966AA}"/>
                </a:ext>
              </a:extLst>
            </p:cNvPr>
            <p:cNvSpPr/>
            <p:nvPr/>
          </p:nvSpPr>
          <p:spPr>
            <a:xfrm>
              <a:off x="8465819" y="1883092"/>
              <a:ext cx="21907" cy="8572"/>
            </a:xfrm>
            <a:custGeom>
              <a:avLst/>
              <a:gdLst>
                <a:gd name="connsiteX0" fmla="*/ 21907 w 21907"/>
                <a:gd name="connsiteY0" fmla="*/ 8573 h 8572"/>
                <a:gd name="connsiteX1" fmla="*/ 0 w 21907"/>
                <a:gd name="connsiteY1" fmla="*/ 0 h 8572"/>
                <a:gd name="connsiteX2" fmla="*/ 21907 w 21907"/>
                <a:gd name="connsiteY2" fmla="*/ 8573 h 8572"/>
              </a:gdLst>
              <a:ahLst/>
              <a:cxnLst>
                <a:cxn ang="0">
                  <a:pos x="connsiteX0" y="connsiteY0"/>
                </a:cxn>
                <a:cxn ang="0">
                  <a:pos x="connsiteX1" y="connsiteY1"/>
                </a:cxn>
                <a:cxn ang="0">
                  <a:pos x="connsiteX2" y="connsiteY2"/>
                </a:cxn>
              </a:cxnLst>
              <a:rect l="l" t="t" r="r" b="b"/>
              <a:pathLst>
                <a:path w="21907" h="8572">
                  <a:moveTo>
                    <a:pt x="21907" y="8573"/>
                  </a:moveTo>
                  <a:cubicBezTo>
                    <a:pt x="14288" y="5715"/>
                    <a:pt x="6668" y="2858"/>
                    <a:pt x="0" y="0"/>
                  </a:cubicBezTo>
                  <a:cubicBezTo>
                    <a:pt x="6668" y="3810"/>
                    <a:pt x="14288" y="6667"/>
                    <a:pt x="21907" y="8573"/>
                  </a:cubicBezTo>
                  <a:close/>
                </a:path>
              </a:pathLst>
            </a:custGeom>
            <a:solidFill>
              <a:srgbClr val="FFFFFF"/>
            </a:solidFill>
            <a:ln w="9525" cap="flat">
              <a:noFill/>
              <a:prstDash val="solid"/>
              <a:miter/>
            </a:ln>
          </p:spPr>
          <p:txBody>
            <a:bodyPr rtlCol="0" anchor="ctr"/>
            <a:lstStyle/>
            <a:p>
              <a:endParaRPr lang="en-US"/>
            </a:p>
          </p:txBody>
        </p:sp>
        <p:sp>
          <p:nvSpPr>
            <p:cNvPr id="38" name="Freeform 24">
              <a:extLst>
                <a:ext uri="{FF2B5EF4-FFF2-40B4-BE49-F238E27FC236}">
                  <a16:creationId xmlns:a16="http://schemas.microsoft.com/office/drawing/2014/main" id="{959AAF63-DDB5-ED2B-D72F-09027E388DA8}"/>
                </a:ext>
              </a:extLst>
            </p:cNvPr>
            <p:cNvSpPr/>
            <p:nvPr/>
          </p:nvSpPr>
          <p:spPr>
            <a:xfrm>
              <a:off x="8619172" y="1888807"/>
              <a:ext cx="18097" cy="6667"/>
            </a:xfrm>
            <a:custGeom>
              <a:avLst/>
              <a:gdLst>
                <a:gd name="connsiteX0" fmla="*/ 18097 w 18097"/>
                <a:gd name="connsiteY0" fmla="*/ 0 h 6667"/>
                <a:gd name="connsiteX1" fmla="*/ 0 w 18097"/>
                <a:gd name="connsiteY1" fmla="*/ 6667 h 6667"/>
                <a:gd name="connsiteX2" fmla="*/ 18097 w 18097"/>
                <a:gd name="connsiteY2" fmla="*/ 0 h 6667"/>
              </a:gdLst>
              <a:ahLst/>
              <a:cxnLst>
                <a:cxn ang="0">
                  <a:pos x="connsiteX0" y="connsiteY0"/>
                </a:cxn>
                <a:cxn ang="0">
                  <a:pos x="connsiteX1" y="connsiteY1"/>
                </a:cxn>
                <a:cxn ang="0">
                  <a:pos x="connsiteX2" y="connsiteY2"/>
                </a:cxn>
              </a:cxnLst>
              <a:rect l="l" t="t" r="r" b="b"/>
              <a:pathLst>
                <a:path w="18097" h="6667">
                  <a:moveTo>
                    <a:pt x="18097" y="0"/>
                  </a:moveTo>
                  <a:cubicBezTo>
                    <a:pt x="12382" y="2858"/>
                    <a:pt x="5715" y="4763"/>
                    <a:pt x="0" y="6667"/>
                  </a:cubicBezTo>
                  <a:cubicBezTo>
                    <a:pt x="5715" y="4763"/>
                    <a:pt x="11430" y="1905"/>
                    <a:pt x="18097" y="0"/>
                  </a:cubicBezTo>
                  <a:close/>
                </a:path>
              </a:pathLst>
            </a:custGeom>
            <a:solidFill>
              <a:srgbClr val="FFFFFF"/>
            </a:solidFill>
            <a:ln w="9525" cap="flat">
              <a:noFill/>
              <a:prstDash val="solid"/>
              <a:miter/>
            </a:ln>
          </p:spPr>
          <p:txBody>
            <a:bodyPr rtlCol="0" anchor="ctr"/>
            <a:lstStyle/>
            <a:p>
              <a:endParaRPr lang="en-US"/>
            </a:p>
          </p:txBody>
        </p:sp>
        <p:sp>
          <p:nvSpPr>
            <p:cNvPr id="39" name="Freeform 25">
              <a:extLst>
                <a:ext uri="{FF2B5EF4-FFF2-40B4-BE49-F238E27FC236}">
                  <a16:creationId xmlns:a16="http://schemas.microsoft.com/office/drawing/2014/main" id="{43472914-1246-2A68-B8BA-55EACF1BD24F}"/>
                </a:ext>
              </a:extLst>
            </p:cNvPr>
            <p:cNvSpPr/>
            <p:nvPr/>
          </p:nvSpPr>
          <p:spPr>
            <a:xfrm>
              <a:off x="8337371" y="1479771"/>
              <a:ext cx="422770" cy="354486"/>
            </a:xfrm>
            <a:custGeom>
              <a:avLst/>
              <a:gdLst>
                <a:gd name="connsiteX0" fmla="*/ 332283 w 422770"/>
                <a:gd name="connsiteY0" fmla="*/ 300451 h 354486"/>
                <a:gd name="connsiteX1" fmla="*/ 422771 w 422770"/>
                <a:gd name="connsiteY1" fmla="*/ 182341 h 354486"/>
                <a:gd name="connsiteX2" fmla="*/ 216078 w 422770"/>
                <a:gd name="connsiteY2" fmla="*/ 413 h 354486"/>
                <a:gd name="connsiteX3" fmla="*/ 2718 w 422770"/>
                <a:gd name="connsiteY3" fmla="*/ 204248 h 354486"/>
                <a:gd name="connsiteX4" fmla="*/ 30341 w 422770"/>
                <a:gd name="connsiteY4" fmla="*/ 325216 h 354486"/>
                <a:gd name="connsiteX5" fmla="*/ 97968 w 422770"/>
                <a:gd name="connsiteY5" fmla="*/ 349981 h 354486"/>
                <a:gd name="connsiteX6" fmla="*/ 332283 w 422770"/>
                <a:gd name="connsiteY6" fmla="*/ 300451 h 354486"/>
                <a:gd name="connsiteX7" fmla="*/ 43676 w 422770"/>
                <a:gd name="connsiteY7" fmla="*/ 267113 h 354486"/>
                <a:gd name="connsiteX8" fmla="*/ 170358 w 422770"/>
                <a:gd name="connsiteY8" fmla="*/ 18511 h 354486"/>
                <a:gd name="connsiteX9" fmla="*/ 90348 w 422770"/>
                <a:gd name="connsiteY9" fmla="*/ 102331 h 354486"/>
                <a:gd name="connsiteX10" fmla="*/ 43676 w 422770"/>
                <a:gd name="connsiteY10" fmla="*/ 267113 h 35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2770" h="354486">
                  <a:moveTo>
                    <a:pt x="332283" y="300451"/>
                  </a:moveTo>
                  <a:cubicBezTo>
                    <a:pt x="376098" y="270923"/>
                    <a:pt x="404673" y="229013"/>
                    <a:pt x="422771" y="182341"/>
                  </a:cubicBezTo>
                  <a:cubicBezTo>
                    <a:pt x="414198" y="77566"/>
                    <a:pt x="331330" y="9938"/>
                    <a:pt x="216078" y="413"/>
                  </a:cubicBezTo>
                  <a:cubicBezTo>
                    <a:pt x="136068" y="-6254"/>
                    <a:pt x="5576" y="68041"/>
                    <a:pt x="2718" y="204248"/>
                  </a:cubicBezTo>
                  <a:cubicBezTo>
                    <a:pt x="-5854" y="249016"/>
                    <a:pt x="6528" y="289973"/>
                    <a:pt x="30341" y="325216"/>
                  </a:cubicBezTo>
                  <a:cubicBezTo>
                    <a:pt x="50343" y="336646"/>
                    <a:pt x="73203" y="345218"/>
                    <a:pt x="97968" y="349981"/>
                  </a:cubicBezTo>
                  <a:cubicBezTo>
                    <a:pt x="182741" y="363316"/>
                    <a:pt x="263703" y="347123"/>
                    <a:pt x="332283" y="300451"/>
                  </a:cubicBezTo>
                  <a:close/>
                  <a:moveTo>
                    <a:pt x="43676" y="267113"/>
                  </a:moveTo>
                  <a:cubicBezTo>
                    <a:pt x="-11570" y="108998"/>
                    <a:pt x="132258" y="20416"/>
                    <a:pt x="170358" y="18511"/>
                  </a:cubicBezTo>
                  <a:cubicBezTo>
                    <a:pt x="189408" y="17558"/>
                    <a:pt x="121780" y="46133"/>
                    <a:pt x="90348" y="102331"/>
                  </a:cubicBezTo>
                  <a:cubicBezTo>
                    <a:pt x="51296" y="171863"/>
                    <a:pt x="44628" y="271876"/>
                    <a:pt x="43676" y="267113"/>
                  </a:cubicBezTo>
                  <a:close/>
                </a:path>
              </a:pathLst>
            </a:custGeom>
            <a:solidFill>
              <a:srgbClr val="FFC752"/>
            </a:solidFill>
            <a:ln w="9525" cap="flat">
              <a:noFill/>
              <a:prstDash val="solid"/>
              <a:miter/>
            </a:ln>
          </p:spPr>
          <p:txBody>
            <a:bodyPr rtlCol="0" anchor="ctr"/>
            <a:lstStyle/>
            <a:p>
              <a:endParaRPr lang="en-US"/>
            </a:p>
          </p:txBody>
        </p:sp>
        <p:sp>
          <p:nvSpPr>
            <p:cNvPr id="40" name="Freeform 26">
              <a:extLst>
                <a:ext uri="{FF2B5EF4-FFF2-40B4-BE49-F238E27FC236}">
                  <a16:creationId xmlns:a16="http://schemas.microsoft.com/office/drawing/2014/main" id="{29579AA6-A9A1-259C-B7C1-BFFF97110563}"/>
                </a:ext>
              </a:extLst>
            </p:cNvPr>
            <p:cNvSpPr/>
            <p:nvPr/>
          </p:nvSpPr>
          <p:spPr>
            <a:xfrm>
              <a:off x="8368664" y="1804987"/>
              <a:ext cx="32385" cy="36195"/>
            </a:xfrm>
            <a:custGeom>
              <a:avLst/>
              <a:gdLst>
                <a:gd name="connsiteX0" fmla="*/ 0 w 32385"/>
                <a:gd name="connsiteY0" fmla="*/ 0 h 36195"/>
                <a:gd name="connsiteX1" fmla="*/ 32385 w 32385"/>
                <a:gd name="connsiteY1" fmla="*/ 36195 h 36195"/>
                <a:gd name="connsiteX2" fmla="*/ 0 w 32385"/>
                <a:gd name="connsiteY2" fmla="*/ 0 h 36195"/>
              </a:gdLst>
              <a:ahLst/>
              <a:cxnLst>
                <a:cxn ang="0">
                  <a:pos x="connsiteX0" y="connsiteY0"/>
                </a:cxn>
                <a:cxn ang="0">
                  <a:pos x="connsiteX1" y="connsiteY1"/>
                </a:cxn>
                <a:cxn ang="0">
                  <a:pos x="connsiteX2" y="connsiteY2"/>
                </a:cxn>
              </a:cxnLst>
              <a:rect l="l" t="t" r="r" b="b"/>
              <a:pathLst>
                <a:path w="32385" h="36195">
                  <a:moveTo>
                    <a:pt x="0" y="0"/>
                  </a:moveTo>
                  <a:cubicBezTo>
                    <a:pt x="9525" y="13335"/>
                    <a:pt x="20003" y="25717"/>
                    <a:pt x="32385" y="36195"/>
                  </a:cubicBezTo>
                  <a:cubicBezTo>
                    <a:pt x="20955" y="25717"/>
                    <a:pt x="9525" y="13335"/>
                    <a:pt x="0" y="0"/>
                  </a:cubicBezTo>
                  <a:close/>
                </a:path>
              </a:pathLst>
            </a:custGeom>
            <a:solidFill>
              <a:srgbClr val="FFFFFF"/>
            </a:solidFill>
            <a:ln w="9525" cap="flat">
              <a:noFill/>
              <a:prstDash val="solid"/>
              <a:miter/>
            </a:ln>
          </p:spPr>
          <p:txBody>
            <a:bodyPr rtlCol="0" anchor="ctr"/>
            <a:lstStyle/>
            <a:p>
              <a:endParaRPr lang="en-US"/>
            </a:p>
          </p:txBody>
        </p:sp>
        <p:sp>
          <p:nvSpPr>
            <p:cNvPr id="41" name="Freeform 27">
              <a:extLst>
                <a:ext uri="{FF2B5EF4-FFF2-40B4-BE49-F238E27FC236}">
                  <a16:creationId xmlns:a16="http://schemas.microsoft.com/office/drawing/2014/main" id="{62C64043-7126-34D6-49BB-3351527BB69F}"/>
                </a:ext>
              </a:extLst>
            </p:cNvPr>
            <p:cNvSpPr/>
            <p:nvPr/>
          </p:nvSpPr>
          <p:spPr>
            <a:xfrm>
              <a:off x="8525827" y="1901190"/>
              <a:ext cx="11430" cy="1904"/>
            </a:xfrm>
            <a:custGeom>
              <a:avLst/>
              <a:gdLst>
                <a:gd name="connsiteX0" fmla="*/ 0 w 11430"/>
                <a:gd name="connsiteY0" fmla="*/ 0 h 1904"/>
                <a:gd name="connsiteX1" fmla="*/ 11430 w 11430"/>
                <a:gd name="connsiteY1" fmla="*/ 1905 h 1904"/>
                <a:gd name="connsiteX2" fmla="*/ 11430 w 11430"/>
                <a:gd name="connsiteY2" fmla="*/ 1905 h 1904"/>
                <a:gd name="connsiteX3" fmla="*/ 0 w 11430"/>
                <a:gd name="connsiteY3" fmla="*/ 0 h 1904"/>
              </a:gdLst>
              <a:ahLst/>
              <a:cxnLst>
                <a:cxn ang="0">
                  <a:pos x="connsiteX0" y="connsiteY0"/>
                </a:cxn>
                <a:cxn ang="0">
                  <a:pos x="connsiteX1" y="connsiteY1"/>
                </a:cxn>
                <a:cxn ang="0">
                  <a:pos x="connsiteX2" y="connsiteY2"/>
                </a:cxn>
                <a:cxn ang="0">
                  <a:pos x="connsiteX3" y="connsiteY3"/>
                </a:cxn>
              </a:cxnLst>
              <a:rect l="l" t="t" r="r" b="b"/>
              <a:pathLst>
                <a:path w="11430" h="1904">
                  <a:moveTo>
                    <a:pt x="0" y="0"/>
                  </a:moveTo>
                  <a:cubicBezTo>
                    <a:pt x="3810" y="952"/>
                    <a:pt x="7620" y="952"/>
                    <a:pt x="11430" y="1905"/>
                  </a:cubicBezTo>
                  <a:lnTo>
                    <a:pt x="11430" y="1905"/>
                  </a:lnTo>
                  <a:cubicBezTo>
                    <a:pt x="7620" y="1905"/>
                    <a:pt x="3810" y="952"/>
                    <a:pt x="0" y="0"/>
                  </a:cubicBezTo>
                  <a:close/>
                </a:path>
              </a:pathLst>
            </a:custGeom>
            <a:solidFill>
              <a:srgbClr val="FFFFFF"/>
            </a:solidFill>
            <a:ln w="9525" cap="flat">
              <a:noFill/>
              <a:prstDash val="solid"/>
              <a:miter/>
            </a:ln>
          </p:spPr>
          <p:txBody>
            <a:bodyPr rtlCol="0" anchor="ctr"/>
            <a:lstStyle/>
            <a:p>
              <a:endParaRPr lang="en-US"/>
            </a:p>
          </p:txBody>
        </p:sp>
        <p:sp>
          <p:nvSpPr>
            <p:cNvPr id="42" name="Freeform 28">
              <a:extLst>
                <a:ext uri="{FF2B5EF4-FFF2-40B4-BE49-F238E27FC236}">
                  <a16:creationId xmlns:a16="http://schemas.microsoft.com/office/drawing/2014/main" id="{01783128-152E-987E-B270-5CE0B2A6284B}"/>
                </a:ext>
              </a:extLst>
            </p:cNvPr>
            <p:cNvSpPr/>
            <p:nvPr/>
          </p:nvSpPr>
          <p:spPr>
            <a:xfrm>
              <a:off x="8670607" y="1857375"/>
              <a:ext cx="15240" cy="12382"/>
            </a:xfrm>
            <a:custGeom>
              <a:avLst/>
              <a:gdLst>
                <a:gd name="connsiteX0" fmla="*/ 0 w 15240"/>
                <a:gd name="connsiteY0" fmla="*/ 12383 h 12382"/>
                <a:gd name="connsiteX1" fmla="*/ 15240 w 15240"/>
                <a:gd name="connsiteY1" fmla="*/ 0 h 12382"/>
                <a:gd name="connsiteX2" fmla="*/ 0 w 15240"/>
                <a:gd name="connsiteY2" fmla="*/ 12383 h 12382"/>
              </a:gdLst>
              <a:ahLst/>
              <a:cxnLst>
                <a:cxn ang="0">
                  <a:pos x="connsiteX0" y="connsiteY0"/>
                </a:cxn>
                <a:cxn ang="0">
                  <a:pos x="connsiteX1" y="connsiteY1"/>
                </a:cxn>
                <a:cxn ang="0">
                  <a:pos x="connsiteX2" y="connsiteY2"/>
                </a:cxn>
              </a:cxnLst>
              <a:rect l="l" t="t" r="r" b="b"/>
              <a:pathLst>
                <a:path w="15240" h="12382">
                  <a:moveTo>
                    <a:pt x="0" y="12383"/>
                  </a:moveTo>
                  <a:cubicBezTo>
                    <a:pt x="5715" y="8572"/>
                    <a:pt x="10478" y="4763"/>
                    <a:pt x="15240" y="0"/>
                  </a:cubicBezTo>
                  <a:cubicBezTo>
                    <a:pt x="10478" y="3810"/>
                    <a:pt x="5715" y="8572"/>
                    <a:pt x="0" y="12383"/>
                  </a:cubicBezTo>
                  <a:close/>
                </a:path>
              </a:pathLst>
            </a:custGeom>
            <a:solidFill>
              <a:srgbClr val="FFFFFF"/>
            </a:solidFill>
            <a:ln w="9525" cap="flat">
              <a:noFill/>
              <a:prstDash val="solid"/>
              <a:miter/>
            </a:ln>
          </p:spPr>
          <p:txBody>
            <a:bodyPr rtlCol="0" anchor="ctr"/>
            <a:lstStyle/>
            <a:p>
              <a:endParaRPr lang="en-US"/>
            </a:p>
          </p:txBody>
        </p:sp>
        <p:sp>
          <p:nvSpPr>
            <p:cNvPr id="43" name="Freeform 29">
              <a:extLst>
                <a:ext uri="{FF2B5EF4-FFF2-40B4-BE49-F238E27FC236}">
                  <a16:creationId xmlns:a16="http://schemas.microsoft.com/office/drawing/2014/main" id="{BF6A0D9B-F899-C733-8B63-F3EF1D685930}"/>
                </a:ext>
              </a:extLst>
            </p:cNvPr>
            <p:cNvSpPr/>
            <p:nvPr/>
          </p:nvSpPr>
          <p:spPr>
            <a:xfrm>
              <a:off x="8637269" y="1874520"/>
              <a:ext cx="25717" cy="13334"/>
            </a:xfrm>
            <a:custGeom>
              <a:avLst/>
              <a:gdLst>
                <a:gd name="connsiteX0" fmla="*/ 25718 w 25717"/>
                <a:gd name="connsiteY0" fmla="*/ 0 h 13334"/>
                <a:gd name="connsiteX1" fmla="*/ 0 w 25717"/>
                <a:gd name="connsiteY1" fmla="*/ 13335 h 13334"/>
                <a:gd name="connsiteX2" fmla="*/ 25718 w 25717"/>
                <a:gd name="connsiteY2" fmla="*/ 0 h 13334"/>
              </a:gdLst>
              <a:ahLst/>
              <a:cxnLst>
                <a:cxn ang="0">
                  <a:pos x="connsiteX0" y="connsiteY0"/>
                </a:cxn>
                <a:cxn ang="0">
                  <a:pos x="connsiteX1" y="connsiteY1"/>
                </a:cxn>
                <a:cxn ang="0">
                  <a:pos x="connsiteX2" y="connsiteY2"/>
                </a:cxn>
              </a:cxnLst>
              <a:rect l="l" t="t" r="r" b="b"/>
              <a:pathLst>
                <a:path w="25717" h="13334">
                  <a:moveTo>
                    <a:pt x="25718" y="0"/>
                  </a:moveTo>
                  <a:cubicBezTo>
                    <a:pt x="17145" y="5715"/>
                    <a:pt x="8573" y="9525"/>
                    <a:pt x="0" y="13335"/>
                  </a:cubicBezTo>
                  <a:cubicBezTo>
                    <a:pt x="8573" y="10477"/>
                    <a:pt x="17145" y="5715"/>
                    <a:pt x="25718" y="0"/>
                  </a:cubicBezTo>
                  <a:close/>
                </a:path>
              </a:pathLst>
            </a:custGeom>
            <a:solidFill>
              <a:srgbClr val="FFFFFF"/>
            </a:solidFill>
            <a:ln w="9525" cap="flat">
              <a:noFill/>
              <a:prstDash val="solid"/>
              <a:miter/>
            </a:ln>
          </p:spPr>
          <p:txBody>
            <a:bodyPr rtlCol="0" anchor="ctr"/>
            <a:lstStyle/>
            <a:p>
              <a:endParaRPr lang="en-US"/>
            </a:p>
          </p:txBody>
        </p:sp>
        <p:sp>
          <p:nvSpPr>
            <p:cNvPr id="44" name="Freeform 30">
              <a:extLst>
                <a:ext uri="{FF2B5EF4-FFF2-40B4-BE49-F238E27FC236}">
                  <a16:creationId xmlns:a16="http://schemas.microsoft.com/office/drawing/2014/main" id="{E350F2B0-2CC8-7B5E-AC61-13727CA0F248}"/>
                </a:ext>
              </a:extLst>
            </p:cNvPr>
            <p:cNvSpPr/>
            <p:nvPr/>
          </p:nvSpPr>
          <p:spPr>
            <a:xfrm>
              <a:off x="8760142" y="1698307"/>
              <a:ext cx="952" cy="12382"/>
            </a:xfrm>
            <a:custGeom>
              <a:avLst/>
              <a:gdLst>
                <a:gd name="connsiteX0" fmla="*/ 952 w 952"/>
                <a:gd name="connsiteY0" fmla="*/ 0 h 12382"/>
                <a:gd name="connsiteX1" fmla="*/ 0 w 952"/>
                <a:gd name="connsiteY1" fmla="*/ 12383 h 12382"/>
                <a:gd name="connsiteX2" fmla="*/ 952 w 952"/>
                <a:gd name="connsiteY2" fmla="*/ 0 h 12382"/>
              </a:gdLst>
              <a:ahLst/>
              <a:cxnLst>
                <a:cxn ang="0">
                  <a:pos x="connsiteX0" y="connsiteY0"/>
                </a:cxn>
                <a:cxn ang="0">
                  <a:pos x="connsiteX1" y="connsiteY1"/>
                </a:cxn>
                <a:cxn ang="0">
                  <a:pos x="connsiteX2" y="connsiteY2"/>
                </a:cxn>
              </a:cxnLst>
              <a:rect l="l" t="t" r="r" b="b"/>
              <a:pathLst>
                <a:path w="952" h="12382">
                  <a:moveTo>
                    <a:pt x="952" y="0"/>
                  </a:moveTo>
                  <a:cubicBezTo>
                    <a:pt x="952" y="3810"/>
                    <a:pt x="0" y="8572"/>
                    <a:pt x="0" y="12383"/>
                  </a:cubicBezTo>
                  <a:cubicBezTo>
                    <a:pt x="0" y="8572"/>
                    <a:pt x="0" y="3810"/>
                    <a:pt x="952" y="0"/>
                  </a:cubicBezTo>
                  <a:close/>
                </a:path>
              </a:pathLst>
            </a:custGeom>
            <a:solidFill>
              <a:srgbClr val="FFFFFF"/>
            </a:solidFill>
            <a:ln w="9525" cap="flat">
              <a:noFill/>
              <a:prstDash val="solid"/>
              <a:miter/>
            </a:ln>
          </p:spPr>
          <p:txBody>
            <a:bodyPr rtlCol="0" anchor="ctr"/>
            <a:lstStyle/>
            <a:p>
              <a:endParaRPr lang="en-US"/>
            </a:p>
          </p:txBody>
        </p:sp>
        <p:sp>
          <p:nvSpPr>
            <p:cNvPr id="45" name="Freeform 31">
              <a:extLst>
                <a:ext uri="{FF2B5EF4-FFF2-40B4-BE49-F238E27FC236}">
                  <a16:creationId xmlns:a16="http://schemas.microsoft.com/office/drawing/2014/main" id="{9CEA5883-0A73-714F-5E67-F3E98D831FD3}"/>
                </a:ext>
              </a:extLst>
            </p:cNvPr>
            <p:cNvSpPr/>
            <p:nvPr/>
          </p:nvSpPr>
          <p:spPr>
            <a:xfrm>
              <a:off x="8368664" y="1662112"/>
              <a:ext cx="392430" cy="242329"/>
            </a:xfrm>
            <a:custGeom>
              <a:avLst/>
              <a:gdLst>
                <a:gd name="connsiteX0" fmla="*/ 200025 w 392430"/>
                <a:gd name="connsiteY0" fmla="*/ 241935 h 242329"/>
                <a:gd name="connsiteX1" fmla="*/ 249555 w 392430"/>
                <a:gd name="connsiteY1" fmla="*/ 233363 h 242329"/>
                <a:gd name="connsiteX2" fmla="*/ 267653 w 392430"/>
                <a:gd name="connsiteY2" fmla="*/ 226695 h 242329"/>
                <a:gd name="connsiteX3" fmla="*/ 293370 w 392430"/>
                <a:gd name="connsiteY3" fmla="*/ 213360 h 242329"/>
                <a:gd name="connsiteX4" fmla="*/ 300990 w 392430"/>
                <a:gd name="connsiteY4" fmla="*/ 207645 h 242329"/>
                <a:gd name="connsiteX5" fmla="*/ 316230 w 392430"/>
                <a:gd name="connsiteY5" fmla="*/ 195263 h 242329"/>
                <a:gd name="connsiteX6" fmla="*/ 381000 w 392430"/>
                <a:gd name="connsiteY6" fmla="*/ 92392 h 242329"/>
                <a:gd name="connsiteX7" fmla="*/ 390525 w 392430"/>
                <a:gd name="connsiteY7" fmla="*/ 48578 h 242329"/>
                <a:gd name="connsiteX8" fmla="*/ 390525 w 392430"/>
                <a:gd name="connsiteY8" fmla="*/ 48578 h 242329"/>
                <a:gd name="connsiteX9" fmla="*/ 391478 w 392430"/>
                <a:gd name="connsiteY9" fmla="*/ 36195 h 242329"/>
                <a:gd name="connsiteX10" fmla="*/ 391478 w 392430"/>
                <a:gd name="connsiteY10" fmla="*/ 34290 h 242329"/>
                <a:gd name="connsiteX11" fmla="*/ 392430 w 392430"/>
                <a:gd name="connsiteY11" fmla="*/ 23813 h 242329"/>
                <a:gd name="connsiteX12" fmla="*/ 392430 w 392430"/>
                <a:gd name="connsiteY12" fmla="*/ 23813 h 242329"/>
                <a:gd name="connsiteX13" fmla="*/ 391478 w 392430"/>
                <a:gd name="connsiteY13" fmla="*/ 0 h 242329"/>
                <a:gd name="connsiteX14" fmla="*/ 391478 w 392430"/>
                <a:gd name="connsiteY14" fmla="*/ 0 h 242329"/>
                <a:gd name="connsiteX15" fmla="*/ 300990 w 392430"/>
                <a:gd name="connsiteY15" fmla="*/ 118110 h 242329"/>
                <a:gd name="connsiteX16" fmla="*/ 67628 w 392430"/>
                <a:gd name="connsiteY16" fmla="*/ 167640 h 242329"/>
                <a:gd name="connsiteX17" fmla="*/ 0 w 392430"/>
                <a:gd name="connsiteY17" fmla="*/ 142875 h 242329"/>
                <a:gd name="connsiteX18" fmla="*/ 0 w 392430"/>
                <a:gd name="connsiteY18" fmla="*/ 142875 h 242329"/>
                <a:gd name="connsiteX19" fmla="*/ 32385 w 392430"/>
                <a:gd name="connsiteY19" fmla="*/ 179070 h 242329"/>
                <a:gd name="connsiteX20" fmla="*/ 33338 w 392430"/>
                <a:gd name="connsiteY20" fmla="*/ 180022 h 242329"/>
                <a:gd name="connsiteX21" fmla="*/ 41910 w 392430"/>
                <a:gd name="connsiteY21" fmla="*/ 187642 h 242329"/>
                <a:gd name="connsiteX22" fmla="*/ 41910 w 392430"/>
                <a:gd name="connsiteY22" fmla="*/ 187642 h 242329"/>
                <a:gd name="connsiteX23" fmla="*/ 72390 w 392430"/>
                <a:gd name="connsiteY23" fmla="*/ 208597 h 242329"/>
                <a:gd name="connsiteX24" fmla="*/ 74295 w 392430"/>
                <a:gd name="connsiteY24" fmla="*/ 209550 h 242329"/>
                <a:gd name="connsiteX25" fmla="*/ 82868 w 392430"/>
                <a:gd name="connsiteY25" fmla="*/ 214313 h 242329"/>
                <a:gd name="connsiteX26" fmla="*/ 85725 w 392430"/>
                <a:gd name="connsiteY26" fmla="*/ 215265 h 242329"/>
                <a:gd name="connsiteX27" fmla="*/ 94298 w 392430"/>
                <a:gd name="connsiteY27" fmla="*/ 219075 h 242329"/>
                <a:gd name="connsiteX28" fmla="*/ 96203 w 392430"/>
                <a:gd name="connsiteY28" fmla="*/ 220028 h 242329"/>
                <a:gd name="connsiteX29" fmla="*/ 118110 w 392430"/>
                <a:gd name="connsiteY29" fmla="*/ 228600 h 242329"/>
                <a:gd name="connsiteX30" fmla="*/ 120968 w 392430"/>
                <a:gd name="connsiteY30" fmla="*/ 229553 h 242329"/>
                <a:gd name="connsiteX31" fmla="*/ 129540 w 392430"/>
                <a:gd name="connsiteY31" fmla="*/ 232410 h 242329"/>
                <a:gd name="connsiteX32" fmla="*/ 133350 w 392430"/>
                <a:gd name="connsiteY32" fmla="*/ 233363 h 242329"/>
                <a:gd name="connsiteX33" fmla="*/ 140970 w 392430"/>
                <a:gd name="connsiteY33" fmla="*/ 235267 h 242329"/>
                <a:gd name="connsiteX34" fmla="*/ 144780 w 392430"/>
                <a:gd name="connsiteY34" fmla="*/ 236220 h 242329"/>
                <a:gd name="connsiteX35" fmla="*/ 152400 w 392430"/>
                <a:gd name="connsiteY35" fmla="*/ 238125 h 242329"/>
                <a:gd name="connsiteX36" fmla="*/ 156210 w 392430"/>
                <a:gd name="connsiteY36" fmla="*/ 239078 h 242329"/>
                <a:gd name="connsiteX37" fmla="*/ 167640 w 392430"/>
                <a:gd name="connsiteY37" fmla="*/ 240983 h 242329"/>
                <a:gd name="connsiteX38" fmla="*/ 200025 w 392430"/>
                <a:gd name="connsiteY38" fmla="*/ 241935 h 242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2430" h="242329">
                  <a:moveTo>
                    <a:pt x="200025" y="241935"/>
                  </a:moveTo>
                  <a:cubicBezTo>
                    <a:pt x="217170" y="240983"/>
                    <a:pt x="234315" y="238125"/>
                    <a:pt x="249555" y="233363"/>
                  </a:cubicBezTo>
                  <a:cubicBezTo>
                    <a:pt x="256223" y="231458"/>
                    <a:pt x="261938" y="228600"/>
                    <a:pt x="267653" y="226695"/>
                  </a:cubicBezTo>
                  <a:cubicBezTo>
                    <a:pt x="276225" y="222885"/>
                    <a:pt x="284798" y="218122"/>
                    <a:pt x="293370" y="213360"/>
                  </a:cubicBezTo>
                  <a:cubicBezTo>
                    <a:pt x="296228" y="211455"/>
                    <a:pt x="299085" y="209550"/>
                    <a:pt x="300990" y="207645"/>
                  </a:cubicBezTo>
                  <a:cubicBezTo>
                    <a:pt x="306705" y="203835"/>
                    <a:pt x="311468" y="200025"/>
                    <a:pt x="316230" y="195263"/>
                  </a:cubicBezTo>
                  <a:cubicBezTo>
                    <a:pt x="345758" y="169545"/>
                    <a:pt x="367665" y="134303"/>
                    <a:pt x="381000" y="92392"/>
                  </a:cubicBezTo>
                  <a:cubicBezTo>
                    <a:pt x="384810" y="78105"/>
                    <a:pt x="388620" y="63817"/>
                    <a:pt x="390525" y="48578"/>
                  </a:cubicBezTo>
                  <a:cubicBezTo>
                    <a:pt x="390525" y="48578"/>
                    <a:pt x="390525" y="48578"/>
                    <a:pt x="390525" y="48578"/>
                  </a:cubicBezTo>
                  <a:cubicBezTo>
                    <a:pt x="391478" y="44767"/>
                    <a:pt x="391478" y="40005"/>
                    <a:pt x="391478" y="36195"/>
                  </a:cubicBezTo>
                  <a:cubicBezTo>
                    <a:pt x="391478" y="35242"/>
                    <a:pt x="391478" y="35242"/>
                    <a:pt x="391478" y="34290"/>
                  </a:cubicBezTo>
                  <a:cubicBezTo>
                    <a:pt x="391478" y="30480"/>
                    <a:pt x="391478" y="26670"/>
                    <a:pt x="392430" y="23813"/>
                  </a:cubicBezTo>
                  <a:cubicBezTo>
                    <a:pt x="392430" y="23813"/>
                    <a:pt x="392430" y="23813"/>
                    <a:pt x="392430" y="23813"/>
                  </a:cubicBezTo>
                  <a:cubicBezTo>
                    <a:pt x="392430" y="16192"/>
                    <a:pt x="392430" y="7620"/>
                    <a:pt x="391478" y="0"/>
                  </a:cubicBezTo>
                  <a:cubicBezTo>
                    <a:pt x="391478" y="0"/>
                    <a:pt x="391478" y="0"/>
                    <a:pt x="391478" y="0"/>
                  </a:cubicBezTo>
                  <a:cubicBezTo>
                    <a:pt x="372428" y="46672"/>
                    <a:pt x="343853" y="88583"/>
                    <a:pt x="300990" y="118110"/>
                  </a:cubicBezTo>
                  <a:cubicBezTo>
                    <a:pt x="231458" y="164783"/>
                    <a:pt x="150495" y="180975"/>
                    <a:pt x="67628" y="167640"/>
                  </a:cubicBezTo>
                  <a:cubicBezTo>
                    <a:pt x="42863" y="163830"/>
                    <a:pt x="20003" y="155258"/>
                    <a:pt x="0" y="142875"/>
                  </a:cubicBezTo>
                  <a:cubicBezTo>
                    <a:pt x="0" y="142875"/>
                    <a:pt x="0" y="142875"/>
                    <a:pt x="0" y="142875"/>
                  </a:cubicBezTo>
                  <a:cubicBezTo>
                    <a:pt x="9525" y="156210"/>
                    <a:pt x="20003" y="168592"/>
                    <a:pt x="32385" y="179070"/>
                  </a:cubicBezTo>
                  <a:cubicBezTo>
                    <a:pt x="32385" y="179070"/>
                    <a:pt x="32385" y="179070"/>
                    <a:pt x="33338" y="180022"/>
                  </a:cubicBezTo>
                  <a:cubicBezTo>
                    <a:pt x="36195" y="182880"/>
                    <a:pt x="39053" y="184785"/>
                    <a:pt x="41910" y="187642"/>
                  </a:cubicBezTo>
                  <a:cubicBezTo>
                    <a:pt x="41910" y="187642"/>
                    <a:pt x="41910" y="187642"/>
                    <a:pt x="41910" y="187642"/>
                  </a:cubicBezTo>
                  <a:cubicBezTo>
                    <a:pt x="51435" y="195263"/>
                    <a:pt x="61913" y="201930"/>
                    <a:pt x="72390" y="208597"/>
                  </a:cubicBezTo>
                  <a:cubicBezTo>
                    <a:pt x="73343" y="208597"/>
                    <a:pt x="73343" y="209550"/>
                    <a:pt x="74295" y="209550"/>
                  </a:cubicBezTo>
                  <a:cubicBezTo>
                    <a:pt x="77153" y="211455"/>
                    <a:pt x="80010" y="212408"/>
                    <a:pt x="82868" y="214313"/>
                  </a:cubicBezTo>
                  <a:cubicBezTo>
                    <a:pt x="83820" y="214313"/>
                    <a:pt x="84773" y="215265"/>
                    <a:pt x="85725" y="215265"/>
                  </a:cubicBezTo>
                  <a:cubicBezTo>
                    <a:pt x="88583" y="217170"/>
                    <a:pt x="91440" y="218122"/>
                    <a:pt x="94298" y="219075"/>
                  </a:cubicBezTo>
                  <a:cubicBezTo>
                    <a:pt x="95250" y="219075"/>
                    <a:pt x="96203" y="220028"/>
                    <a:pt x="96203" y="220028"/>
                  </a:cubicBezTo>
                  <a:cubicBezTo>
                    <a:pt x="103823" y="222885"/>
                    <a:pt x="111443" y="225742"/>
                    <a:pt x="118110" y="228600"/>
                  </a:cubicBezTo>
                  <a:cubicBezTo>
                    <a:pt x="119063" y="228600"/>
                    <a:pt x="120015" y="229553"/>
                    <a:pt x="120968" y="229553"/>
                  </a:cubicBezTo>
                  <a:cubicBezTo>
                    <a:pt x="123825" y="230505"/>
                    <a:pt x="126683" y="231458"/>
                    <a:pt x="129540" y="232410"/>
                  </a:cubicBezTo>
                  <a:cubicBezTo>
                    <a:pt x="130493" y="232410"/>
                    <a:pt x="132398" y="233363"/>
                    <a:pt x="133350" y="233363"/>
                  </a:cubicBezTo>
                  <a:cubicBezTo>
                    <a:pt x="136208" y="234315"/>
                    <a:pt x="138113" y="234315"/>
                    <a:pt x="140970" y="235267"/>
                  </a:cubicBezTo>
                  <a:cubicBezTo>
                    <a:pt x="141923" y="235267"/>
                    <a:pt x="143828" y="236220"/>
                    <a:pt x="144780" y="236220"/>
                  </a:cubicBezTo>
                  <a:cubicBezTo>
                    <a:pt x="147638" y="237172"/>
                    <a:pt x="150495" y="237172"/>
                    <a:pt x="152400" y="238125"/>
                  </a:cubicBezTo>
                  <a:cubicBezTo>
                    <a:pt x="153353" y="238125"/>
                    <a:pt x="155258" y="238125"/>
                    <a:pt x="156210" y="239078"/>
                  </a:cubicBezTo>
                  <a:cubicBezTo>
                    <a:pt x="160020" y="240030"/>
                    <a:pt x="163830" y="240030"/>
                    <a:pt x="167640" y="240983"/>
                  </a:cubicBezTo>
                  <a:cubicBezTo>
                    <a:pt x="179070" y="241935"/>
                    <a:pt x="190500" y="242888"/>
                    <a:pt x="200025" y="241935"/>
                  </a:cubicBezTo>
                  <a:close/>
                </a:path>
              </a:pathLst>
            </a:custGeom>
            <a:solidFill>
              <a:srgbClr val="FFFFFF"/>
            </a:solidFill>
            <a:ln w="9525" cap="flat">
              <a:noFill/>
              <a:prstDash val="solid"/>
              <a:miter/>
            </a:ln>
          </p:spPr>
          <p:txBody>
            <a:bodyPr rtlCol="0" anchor="ctr"/>
            <a:lstStyle/>
            <a:p>
              <a:endParaRPr lang="en-US"/>
            </a:p>
          </p:txBody>
        </p:sp>
        <p:sp>
          <p:nvSpPr>
            <p:cNvPr id="46" name="Freeform 32">
              <a:extLst>
                <a:ext uri="{FF2B5EF4-FFF2-40B4-BE49-F238E27FC236}">
                  <a16:creationId xmlns:a16="http://schemas.microsoft.com/office/drawing/2014/main" id="{5F531AFE-F36D-32CE-210F-8E9B904A63F5}"/>
                </a:ext>
              </a:extLst>
            </p:cNvPr>
            <p:cNvSpPr/>
            <p:nvPr/>
          </p:nvSpPr>
          <p:spPr>
            <a:xfrm>
              <a:off x="8368186" y="1499211"/>
              <a:ext cx="142869" cy="248789"/>
            </a:xfrm>
            <a:custGeom>
              <a:avLst/>
              <a:gdLst>
                <a:gd name="connsiteX0" fmla="*/ 139544 w 142869"/>
                <a:gd name="connsiteY0" fmla="*/ 23 h 248789"/>
                <a:gd name="connsiteX1" fmla="*/ 12861 w 142869"/>
                <a:gd name="connsiteY1" fmla="*/ 248626 h 248789"/>
                <a:gd name="connsiteX2" fmla="*/ 59534 w 142869"/>
                <a:gd name="connsiteY2" fmla="*/ 83843 h 248789"/>
                <a:gd name="connsiteX3" fmla="*/ 139544 w 142869"/>
                <a:gd name="connsiteY3" fmla="*/ 23 h 248789"/>
              </a:gdLst>
              <a:ahLst/>
              <a:cxnLst>
                <a:cxn ang="0">
                  <a:pos x="connsiteX0" y="connsiteY0"/>
                </a:cxn>
                <a:cxn ang="0">
                  <a:pos x="connsiteX1" y="connsiteY1"/>
                </a:cxn>
                <a:cxn ang="0">
                  <a:pos x="connsiteX2" y="connsiteY2"/>
                </a:cxn>
                <a:cxn ang="0">
                  <a:pos x="connsiteX3" y="connsiteY3"/>
                </a:cxn>
              </a:cxnLst>
              <a:rect l="l" t="t" r="r" b="b"/>
              <a:pathLst>
                <a:path w="142869" h="248789">
                  <a:moveTo>
                    <a:pt x="139544" y="23"/>
                  </a:moveTo>
                  <a:cubicBezTo>
                    <a:pt x="100491" y="976"/>
                    <a:pt x="-43336" y="89558"/>
                    <a:pt x="12861" y="248626"/>
                  </a:cubicBezTo>
                  <a:cubicBezTo>
                    <a:pt x="14766" y="253388"/>
                    <a:pt x="20481" y="153376"/>
                    <a:pt x="59534" y="83843"/>
                  </a:cubicBezTo>
                  <a:cubicBezTo>
                    <a:pt x="90966" y="27646"/>
                    <a:pt x="158594" y="-929"/>
                    <a:pt x="139544" y="23"/>
                  </a:cubicBezTo>
                  <a:close/>
                </a:path>
              </a:pathLst>
            </a:custGeom>
            <a:solidFill>
              <a:srgbClr val="FFFFFF"/>
            </a:solidFill>
            <a:ln w="9525" cap="flat">
              <a:noFill/>
              <a:prstDash val="solid"/>
              <a:miter/>
            </a:ln>
          </p:spPr>
          <p:txBody>
            <a:bodyPr rtlCol="0" anchor="ctr"/>
            <a:lstStyle/>
            <a:p>
              <a:endParaRPr lang="en-US"/>
            </a:p>
          </p:txBody>
        </p:sp>
        <p:sp>
          <p:nvSpPr>
            <p:cNvPr id="47" name="Freeform 33">
              <a:extLst>
                <a:ext uri="{FF2B5EF4-FFF2-40B4-BE49-F238E27FC236}">
                  <a16:creationId xmlns:a16="http://schemas.microsoft.com/office/drawing/2014/main" id="{3841EFD9-BD77-10AA-11A1-123DD4400E62}"/>
                </a:ext>
              </a:extLst>
            </p:cNvPr>
            <p:cNvSpPr/>
            <p:nvPr/>
          </p:nvSpPr>
          <p:spPr>
            <a:xfrm>
              <a:off x="8318146" y="1462480"/>
              <a:ext cx="462532" cy="1635115"/>
            </a:xfrm>
            <a:custGeom>
              <a:avLst/>
              <a:gdLst>
                <a:gd name="connsiteX0" fmla="*/ 229589 w 462532"/>
                <a:gd name="connsiteY0" fmla="*/ 462522 h 1635115"/>
                <a:gd name="connsiteX1" fmla="*/ 459141 w 462532"/>
                <a:gd name="connsiteY1" fmla="*/ 252972 h 1635115"/>
                <a:gd name="connsiteX2" fmla="*/ 271499 w 462532"/>
                <a:gd name="connsiteY2" fmla="*/ 2465 h 1635115"/>
                <a:gd name="connsiteX3" fmla="*/ 1941 w 462532"/>
                <a:gd name="connsiteY3" fmla="*/ 208205 h 1635115"/>
                <a:gd name="connsiteX4" fmla="*/ 211491 w 462532"/>
                <a:gd name="connsiteY4" fmla="*/ 461570 h 1635115"/>
                <a:gd name="connsiteX5" fmla="*/ 209586 w 462532"/>
                <a:gd name="connsiteY5" fmla="*/ 474905 h 1635115"/>
                <a:gd name="connsiteX6" fmla="*/ 207681 w 462532"/>
                <a:gd name="connsiteY6" fmla="*/ 490145 h 1635115"/>
                <a:gd name="connsiteX7" fmla="*/ 97191 w 462532"/>
                <a:gd name="connsiteY7" fmla="*/ 1616952 h 1635115"/>
                <a:gd name="connsiteX8" fmla="*/ 103859 w 462532"/>
                <a:gd name="connsiteY8" fmla="*/ 1635050 h 1635115"/>
                <a:gd name="connsiteX9" fmla="*/ 118146 w 462532"/>
                <a:gd name="connsiteY9" fmla="*/ 1616000 h 1635115"/>
                <a:gd name="connsiteX10" fmla="*/ 228636 w 462532"/>
                <a:gd name="connsiteY10" fmla="*/ 476810 h 1635115"/>
                <a:gd name="connsiteX11" fmla="*/ 229589 w 462532"/>
                <a:gd name="connsiteY11" fmla="*/ 462522 h 1635115"/>
                <a:gd name="connsiteX12" fmla="*/ 207681 w 462532"/>
                <a:gd name="connsiteY12" fmla="*/ 438710 h 1635115"/>
                <a:gd name="connsiteX13" fmla="*/ 203871 w 462532"/>
                <a:gd name="connsiteY13" fmla="*/ 437757 h 1635115"/>
                <a:gd name="connsiteX14" fmla="*/ 196251 w 462532"/>
                <a:gd name="connsiteY14" fmla="*/ 435852 h 1635115"/>
                <a:gd name="connsiteX15" fmla="*/ 192441 w 462532"/>
                <a:gd name="connsiteY15" fmla="*/ 434900 h 1635115"/>
                <a:gd name="connsiteX16" fmla="*/ 184821 w 462532"/>
                <a:gd name="connsiteY16" fmla="*/ 432995 h 1635115"/>
                <a:gd name="connsiteX17" fmla="*/ 181011 w 462532"/>
                <a:gd name="connsiteY17" fmla="*/ 432042 h 1635115"/>
                <a:gd name="connsiteX18" fmla="*/ 172439 w 462532"/>
                <a:gd name="connsiteY18" fmla="*/ 429185 h 1635115"/>
                <a:gd name="connsiteX19" fmla="*/ 169581 w 462532"/>
                <a:gd name="connsiteY19" fmla="*/ 428232 h 1635115"/>
                <a:gd name="connsiteX20" fmla="*/ 147674 w 462532"/>
                <a:gd name="connsiteY20" fmla="*/ 419660 h 1635115"/>
                <a:gd name="connsiteX21" fmla="*/ 145768 w 462532"/>
                <a:gd name="connsiteY21" fmla="*/ 418707 h 1635115"/>
                <a:gd name="connsiteX22" fmla="*/ 137196 w 462532"/>
                <a:gd name="connsiteY22" fmla="*/ 414897 h 1635115"/>
                <a:gd name="connsiteX23" fmla="*/ 134339 w 462532"/>
                <a:gd name="connsiteY23" fmla="*/ 413945 h 1635115"/>
                <a:gd name="connsiteX24" fmla="*/ 125766 w 462532"/>
                <a:gd name="connsiteY24" fmla="*/ 409182 h 1635115"/>
                <a:gd name="connsiteX25" fmla="*/ 123861 w 462532"/>
                <a:gd name="connsiteY25" fmla="*/ 408230 h 1635115"/>
                <a:gd name="connsiteX26" fmla="*/ 93381 w 462532"/>
                <a:gd name="connsiteY26" fmla="*/ 387275 h 1635115"/>
                <a:gd name="connsiteX27" fmla="*/ 93381 w 462532"/>
                <a:gd name="connsiteY27" fmla="*/ 387275 h 1635115"/>
                <a:gd name="connsiteX28" fmla="*/ 84809 w 462532"/>
                <a:gd name="connsiteY28" fmla="*/ 379655 h 1635115"/>
                <a:gd name="connsiteX29" fmla="*/ 83856 w 462532"/>
                <a:gd name="connsiteY29" fmla="*/ 378702 h 1635115"/>
                <a:gd name="connsiteX30" fmla="*/ 51471 w 462532"/>
                <a:gd name="connsiteY30" fmla="*/ 342507 h 1635115"/>
                <a:gd name="connsiteX31" fmla="*/ 51471 w 462532"/>
                <a:gd name="connsiteY31" fmla="*/ 342507 h 1635115"/>
                <a:gd name="connsiteX32" fmla="*/ 23849 w 462532"/>
                <a:gd name="connsiteY32" fmla="*/ 221540 h 1635115"/>
                <a:gd name="connsiteX33" fmla="*/ 237209 w 462532"/>
                <a:gd name="connsiteY33" fmla="*/ 17705 h 1635115"/>
                <a:gd name="connsiteX34" fmla="*/ 443901 w 462532"/>
                <a:gd name="connsiteY34" fmla="*/ 199632 h 1635115"/>
                <a:gd name="connsiteX35" fmla="*/ 443901 w 462532"/>
                <a:gd name="connsiteY35" fmla="*/ 199632 h 1635115"/>
                <a:gd name="connsiteX36" fmla="*/ 444854 w 462532"/>
                <a:gd name="connsiteY36" fmla="*/ 223445 h 1635115"/>
                <a:gd name="connsiteX37" fmla="*/ 444854 w 462532"/>
                <a:gd name="connsiteY37" fmla="*/ 223445 h 1635115"/>
                <a:gd name="connsiteX38" fmla="*/ 443901 w 462532"/>
                <a:gd name="connsiteY38" fmla="*/ 233922 h 1635115"/>
                <a:gd name="connsiteX39" fmla="*/ 443901 w 462532"/>
                <a:gd name="connsiteY39" fmla="*/ 235827 h 1635115"/>
                <a:gd name="connsiteX40" fmla="*/ 442949 w 462532"/>
                <a:gd name="connsiteY40" fmla="*/ 248210 h 1635115"/>
                <a:gd name="connsiteX41" fmla="*/ 442949 w 462532"/>
                <a:gd name="connsiteY41" fmla="*/ 248210 h 1635115"/>
                <a:gd name="connsiteX42" fmla="*/ 433424 w 462532"/>
                <a:gd name="connsiteY42" fmla="*/ 292025 h 1635115"/>
                <a:gd name="connsiteX43" fmla="*/ 368654 w 462532"/>
                <a:gd name="connsiteY43" fmla="*/ 394895 h 1635115"/>
                <a:gd name="connsiteX44" fmla="*/ 353414 w 462532"/>
                <a:gd name="connsiteY44" fmla="*/ 407277 h 1635115"/>
                <a:gd name="connsiteX45" fmla="*/ 345793 w 462532"/>
                <a:gd name="connsiteY45" fmla="*/ 412992 h 1635115"/>
                <a:gd name="connsiteX46" fmla="*/ 320076 w 462532"/>
                <a:gd name="connsiteY46" fmla="*/ 426327 h 1635115"/>
                <a:gd name="connsiteX47" fmla="*/ 301979 w 462532"/>
                <a:gd name="connsiteY47" fmla="*/ 432995 h 1635115"/>
                <a:gd name="connsiteX48" fmla="*/ 252449 w 462532"/>
                <a:gd name="connsiteY48" fmla="*/ 441567 h 1635115"/>
                <a:gd name="connsiteX49" fmla="*/ 221016 w 462532"/>
                <a:gd name="connsiteY49" fmla="*/ 440615 h 1635115"/>
                <a:gd name="connsiteX50" fmla="*/ 221016 w 462532"/>
                <a:gd name="connsiteY50" fmla="*/ 440615 h 1635115"/>
                <a:gd name="connsiteX51" fmla="*/ 207681 w 462532"/>
                <a:gd name="connsiteY51" fmla="*/ 438710 h 1635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62532" h="1635115">
                  <a:moveTo>
                    <a:pt x="229589" y="462522"/>
                  </a:moveTo>
                  <a:cubicBezTo>
                    <a:pt x="348651" y="467285"/>
                    <a:pt x="443901" y="387275"/>
                    <a:pt x="459141" y="252972"/>
                  </a:cubicBezTo>
                  <a:cubicBezTo>
                    <a:pt x="482954" y="118670"/>
                    <a:pt x="377226" y="16752"/>
                    <a:pt x="271499" y="2465"/>
                  </a:cubicBezTo>
                  <a:cubicBezTo>
                    <a:pt x="128624" y="-15633"/>
                    <a:pt x="21943" y="67235"/>
                    <a:pt x="1941" y="208205"/>
                  </a:cubicBezTo>
                  <a:cubicBezTo>
                    <a:pt x="-16157" y="336792"/>
                    <a:pt x="95286" y="448235"/>
                    <a:pt x="211491" y="461570"/>
                  </a:cubicBezTo>
                  <a:cubicBezTo>
                    <a:pt x="211491" y="466332"/>
                    <a:pt x="211491" y="471095"/>
                    <a:pt x="209586" y="474905"/>
                  </a:cubicBezTo>
                  <a:cubicBezTo>
                    <a:pt x="207681" y="479667"/>
                    <a:pt x="207681" y="485382"/>
                    <a:pt x="207681" y="490145"/>
                  </a:cubicBezTo>
                  <a:cubicBezTo>
                    <a:pt x="197204" y="650165"/>
                    <a:pt x="109574" y="1420737"/>
                    <a:pt x="97191" y="1616952"/>
                  </a:cubicBezTo>
                  <a:cubicBezTo>
                    <a:pt x="96239" y="1624572"/>
                    <a:pt x="92429" y="1634097"/>
                    <a:pt x="103859" y="1635050"/>
                  </a:cubicBezTo>
                  <a:cubicBezTo>
                    <a:pt x="115289" y="1636002"/>
                    <a:pt x="117193" y="1626477"/>
                    <a:pt x="118146" y="1616000"/>
                  </a:cubicBezTo>
                  <a:cubicBezTo>
                    <a:pt x="121956" y="1575995"/>
                    <a:pt x="213396" y="599682"/>
                    <a:pt x="228636" y="476810"/>
                  </a:cubicBezTo>
                  <a:cubicBezTo>
                    <a:pt x="225779" y="472047"/>
                    <a:pt x="228636" y="467285"/>
                    <a:pt x="229589" y="462522"/>
                  </a:cubicBezTo>
                  <a:close/>
                  <a:moveTo>
                    <a:pt x="207681" y="438710"/>
                  </a:moveTo>
                  <a:cubicBezTo>
                    <a:pt x="206729" y="438710"/>
                    <a:pt x="204824" y="438710"/>
                    <a:pt x="203871" y="437757"/>
                  </a:cubicBezTo>
                  <a:cubicBezTo>
                    <a:pt x="201014" y="437757"/>
                    <a:pt x="198156" y="436805"/>
                    <a:pt x="196251" y="435852"/>
                  </a:cubicBezTo>
                  <a:cubicBezTo>
                    <a:pt x="195299" y="435852"/>
                    <a:pt x="193393" y="434900"/>
                    <a:pt x="192441" y="434900"/>
                  </a:cubicBezTo>
                  <a:cubicBezTo>
                    <a:pt x="189584" y="433947"/>
                    <a:pt x="187679" y="433947"/>
                    <a:pt x="184821" y="432995"/>
                  </a:cubicBezTo>
                  <a:cubicBezTo>
                    <a:pt x="183868" y="432995"/>
                    <a:pt x="181964" y="432042"/>
                    <a:pt x="181011" y="432042"/>
                  </a:cubicBezTo>
                  <a:cubicBezTo>
                    <a:pt x="178154" y="431090"/>
                    <a:pt x="175296" y="430137"/>
                    <a:pt x="172439" y="429185"/>
                  </a:cubicBezTo>
                  <a:cubicBezTo>
                    <a:pt x="171486" y="429185"/>
                    <a:pt x="170534" y="428232"/>
                    <a:pt x="169581" y="428232"/>
                  </a:cubicBezTo>
                  <a:cubicBezTo>
                    <a:pt x="161961" y="425375"/>
                    <a:pt x="154341" y="422517"/>
                    <a:pt x="147674" y="419660"/>
                  </a:cubicBezTo>
                  <a:cubicBezTo>
                    <a:pt x="146721" y="419660"/>
                    <a:pt x="145768" y="418707"/>
                    <a:pt x="145768" y="418707"/>
                  </a:cubicBezTo>
                  <a:cubicBezTo>
                    <a:pt x="142911" y="417755"/>
                    <a:pt x="140054" y="415850"/>
                    <a:pt x="137196" y="414897"/>
                  </a:cubicBezTo>
                  <a:cubicBezTo>
                    <a:pt x="136243" y="414897"/>
                    <a:pt x="135291" y="413945"/>
                    <a:pt x="134339" y="413945"/>
                  </a:cubicBezTo>
                  <a:cubicBezTo>
                    <a:pt x="131481" y="412040"/>
                    <a:pt x="128624" y="411087"/>
                    <a:pt x="125766" y="409182"/>
                  </a:cubicBezTo>
                  <a:cubicBezTo>
                    <a:pt x="124814" y="409182"/>
                    <a:pt x="124814" y="408230"/>
                    <a:pt x="123861" y="408230"/>
                  </a:cubicBezTo>
                  <a:cubicBezTo>
                    <a:pt x="113384" y="401562"/>
                    <a:pt x="102906" y="394895"/>
                    <a:pt x="93381" y="387275"/>
                  </a:cubicBezTo>
                  <a:cubicBezTo>
                    <a:pt x="93381" y="387275"/>
                    <a:pt x="93381" y="387275"/>
                    <a:pt x="93381" y="387275"/>
                  </a:cubicBezTo>
                  <a:cubicBezTo>
                    <a:pt x="90524" y="384417"/>
                    <a:pt x="87666" y="382512"/>
                    <a:pt x="84809" y="379655"/>
                  </a:cubicBezTo>
                  <a:cubicBezTo>
                    <a:pt x="84809" y="379655"/>
                    <a:pt x="84809" y="379655"/>
                    <a:pt x="83856" y="378702"/>
                  </a:cubicBezTo>
                  <a:cubicBezTo>
                    <a:pt x="71474" y="367272"/>
                    <a:pt x="60996" y="355842"/>
                    <a:pt x="51471" y="342507"/>
                  </a:cubicBezTo>
                  <a:cubicBezTo>
                    <a:pt x="51471" y="342507"/>
                    <a:pt x="51471" y="342507"/>
                    <a:pt x="51471" y="342507"/>
                  </a:cubicBezTo>
                  <a:cubicBezTo>
                    <a:pt x="27659" y="308217"/>
                    <a:pt x="15276" y="266307"/>
                    <a:pt x="23849" y="221540"/>
                  </a:cubicBezTo>
                  <a:cubicBezTo>
                    <a:pt x="26706" y="85332"/>
                    <a:pt x="156246" y="11037"/>
                    <a:pt x="237209" y="17705"/>
                  </a:cubicBezTo>
                  <a:cubicBezTo>
                    <a:pt x="352461" y="27230"/>
                    <a:pt x="435329" y="94857"/>
                    <a:pt x="443901" y="199632"/>
                  </a:cubicBezTo>
                  <a:cubicBezTo>
                    <a:pt x="443901" y="199632"/>
                    <a:pt x="443901" y="199632"/>
                    <a:pt x="443901" y="199632"/>
                  </a:cubicBezTo>
                  <a:cubicBezTo>
                    <a:pt x="444854" y="207252"/>
                    <a:pt x="444854" y="214872"/>
                    <a:pt x="444854" y="223445"/>
                  </a:cubicBezTo>
                  <a:cubicBezTo>
                    <a:pt x="444854" y="223445"/>
                    <a:pt x="444854" y="223445"/>
                    <a:pt x="444854" y="223445"/>
                  </a:cubicBezTo>
                  <a:cubicBezTo>
                    <a:pt x="444854" y="227255"/>
                    <a:pt x="444854" y="231065"/>
                    <a:pt x="443901" y="233922"/>
                  </a:cubicBezTo>
                  <a:cubicBezTo>
                    <a:pt x="443901" y="234875"/>
                    <a:pt x="443901" y="234875"/>
                    <a:pt x="443901" y="235827"/>
                  </a:cubicBezTo>
                  <a:cubicBezTo>
                    <a:pt x="443901" y="239637"/>
                    <a:pt x="442949" y="244400"/>
                    <a:pt x="442949" y="248210"/>
                  </a:cubicBezTo>
                  <a:cubicBezTo>
                    <a:pt x="442949" y="248210"/>
                    <a:pt x="442949" y="248210"/>
                    <a:pt x="442949" y="248210"/>
                  </a:cubicBezTo>
                  <a:cubicBezTo>
                    <a:pt x="441043" y="263450"/>
                    <a:pt x="438186" y="277737"/>
                    <a:pt x="433424" y="292025"/>
                  </a:cubicBezTo>
                  <a:cubicBezTo>
                    <a:pt x="421041" y="333935"/>
                    <a:pt x="398181" y="369177"/>
                    <a:pt x="368654" y="394895"/>
                  </a:cubicBezTo>
                  <a:cubicBezTo>
                    <a:pt x="363891" y="399657"/>
                    <a:pt x="358176" y="403467"/>
                    <a:pt x="353414" y="407277"/>
                  </a:cubicBezTo>
                  <a:cubicBezTo>
                    <a:pt x="350556" y="409182"/>
                    <a:pt x="347699" y="411087"/>
                    <a:pt x="345793" y="412992"/>
                  </a:cubicBezTo>
                  <a:cubicBezTo>
                    <a:pt x="337221" y="418707"/>
                    <a:pt x="328649" y="422517"/>
                    <a:pt x="320076" y="426327"/>
                  </a:cubicBezTo>
                  <a:cubicBezTo>
                    <a:pt x="314361" y="429185"/>
                    <a:pt x="307693" y="431090"/>
                    <a:pt x="301979" y="432995"/>
                  </a:cubicBezTo>
                  <a:cubicBezTo>
                    <a:pt x="286739" y="437757"/>
                    <a:pt x="269593" y="440615"/>
                    <a:pt x="252449" y="441567"/>
                  </a:cubicBezTo>
                  <a:cubicBezTo>
                    <a:pt x="241971" y="441567"/>
                    <a:pt x="231493" y="441567"/>
                    <a:pt x="221016" y="440615"/>
                  </a:cubicBezTo>
                  <a:lnTo>
                    <a:pt x="221016" y="440615"/>
                  </a:lnTo>
                  <a:cubicBezTo>
                    <a:pt x="215301" y="440615"/>
                    <a:pt x="211491" y="439662"/>
                    <a:pt x="207681" y="438710"/>
                  </a:cubicBezTo>
                  <a:close/>
                </a:path>
              </a:pathLst>
            </a:custGeom>
            <a:solidFill>
              <a:srgbClr val="000000"/>
            </a:solidFill>
            <a:ln w="9525" cap="flat">
              <a:noFill/>
              <a:prstDash val="solid"/>
              <a:miter/>
            </a:ln>
          </p:spPr>
          <p:txBody>
            <a:bodyPr rtlCol="0" anchor="ctr"/>
            <a:lstStyle/>
            <a:p>
              <a:endParaRPr lang="en-US"/>
            </a:p>
          </p:txBody>
        </p:sp>
        <p:sp>
          <p:nvSpPr>
            <p:cNvPr id="48" name="Freeform 34">
              <a:extLst>
                <a:ext uri="{FF2B5EF4-FFF2-40B4-BE49-F238E27FC236}">
                  <a16:creationId xmlns:a16="http://schemas.microsoft.com/office/drawing/2014/main" id="{9A405403-DB84-0A1B-E418-D48BECE4A0A8}"/>
                </a:ext>
              </a:extLst>
            </p:cNvPr>
            <p:cNvSpPr/>
            <p:nvPr/>
          </p:nvSpPr>
          <p:spPr>
            <a:xfrm>
              <a:off x="8714459" y="1942779"/>
              <a:ext cx="151904" cy="149897"/>
            </a:xfrm>
            <a:custGeom>
              <a:avLst/>
              <a:gdLst>
                <a:gd name="connsiteX0" fmla="*/ 105690 w 151904"/>
                <a:gd name="connsiteY0" fmla="*/ 86998 h 149897"/>
                <a:gd name="connsiteX1" fmla="*/ 30443 w 151904"/>
                <a:gd name="connsiteY1" fmla="*/ 14608 h 149897"/>
                <a:gd name="connsiteX2" fmla="*/ 5678 w 151904"/>
                <a:gd name="connsiteY2" fmla="*/ 3178 h 149897"/>
                <a:gd name="connsiteX3" fmla="*/ 13298 w 151904"/>
                <a:gd name="connsiteY3" fmla="*/ 31753 h 149897"/>
                <a:gd name="connsiteX4" fmla="*/ 137123 w 151904"/>
                <a:gd name="connsiteY4" fmla="*/ 146053 h 149897"/>
                <a:gd name="connsiteX5" fmla="*/ 105690 w 151904"/>
                <a:gd name="connsiteY5" fmla="*/ 86998 h 14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904" h="149897">
                  <a:moveTo>
                    <a:pt x="105690" y="86998"/>
                  </a:moveTo>
                  <a:cubicBezTo>
                    <a:pt x="81878" y="61281"/>
                    <a:pt x="56160" y="38421"/>
                    <a:pt x="30443" y="14608"/>
                  </a:cubicBezTo>
                  <a:cubicBezTo>
                    <a:pt x="23776" y="7941"/>
                    <a:pt x="17108" y="-6347"/>
                    <a:pt x="5678" y="3178"/>
                  </a:cubicBezTo>
                  <a:cubicBezTo>
                    <a:pt x="-7657" y="14608"/>
                    <a:pt x="5678" y="24133"/>
                    <a:pt x="13298" y="31753"/>
                  </a:cubicBezTo>
                  <a:cubicBezTo>
                    <a:pt x="52351" y="70806"/>
                    <a:pt x="103785" y="101286"/>
                    <a:pt x="137123" y="146053"/>
                  </a:cubicBezTo>
                  <a:cubicBezTo>
                    <a:pt x="179033" y="166056"/>
                    <a:pt x="119978" y="102238"/>
                    <a:pt x="105690" y="86998"/>
                  </a:cubicBezTo>
                  <a:close/>
                </a:path>
              </a:pathLst>
            </a:custGeom>
            <a:solidFill>
              <a:srgbClr val="000000"/>
            </a:solidFill>
            <a:ln w="9525" cap="flat">
              <a:noFill/>
              <a:prstDash val="solid"/>
              <a:miter/>
            </a:ln>
          </p:spPr>
          <p:txBody>
            <a:bodyPr rtlCol="0" anchor="ctr"/>
            <a:lstStyle/>
            <a:p>
              <a:endParaRPr lang="en-US"/>
            </a:p>
          </p:txBody>
        </p:sp>
        <p:sp>
          <p:nvSpPr>
            <p:cNvPr id="49" name="Freeform 35">
              <a:extLst>
                <a:ext uri="{FF2B5EF4-FFF2-40B4-BE49-F238E27FC236}">
                  <a16:creationId xmlns:a16="http://schemas.microsoft.com/office/drawing/2014/main" id="{3A1A15BE-B357-393E-CC47-C92E42237045}"/>
                </a:ext>
              </a:extLst>
            </p:cNvPr>
            <p:cNvSpPr/>
            <p:nvPr/>
          </p:nvSpPr>
          <p:spPr>
            <a:xfrm>
              <a:off x="8124259" y="1445155"/>
              <a:ext cx="179635" cy="82654"/>
            </a:xfrm>
            <a:custGeom>
              <a:avLst/>
              <a:gdLst>
                <a:gd name="connsiteX0" fmla="*/ 179635 w 179635"/>
                <a:gd name="connsiteY0" fmla="*/ 75987 h 82654"/>
                <a:gd name="connsiteX1" fmla="*/ 19615 w 179635"/>
                <a:gd name="connsiteY1" fmla="*/ 3597 h 82654"/>
                <a:gd name="connsiteX2" fmla="*/ 565 w 179635"/>
                <a:gd name="connsiteY2" fmla="*/ 6454 h 82654"/>
                <a:gd name="connsiteX3" fmla="*/ 12948 w 179635"/>
                <a:gd name="connsiteY3" fmla="*/ 22647 h 82654"/>
                <a:gd name="connsiteX4" fmla="*/ 175825 w 179635"/>
                <a:gd name="connsiteY4" fmla="*/ 82654 h 82654"/>
                <a:gd name="connsiteX5" fmla="*/ 179635 w 179635"/>
                <a:gd name="connsiteY5" fmla="*/ 75987 h 8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635" h="82654">
                  <a:moveTo>
                    <a:pt x="179635" y="75987"/>
                  </a:moveTo>
                  <a:cubicBezTo>
                    <a:pt x="130105" y="42649"/>
                    <a:pt x="74860" y="24552"/>
                    <a:pt x="19615" y="3597"/>
                  </a:cubicBezTo>
                  <a:cubicBezTo>
                    <a:pt x="12948" y="739"/>
                    <a:pt x="3423" y="-4023"/>
                    <a:pt x="565" y="6454"/>
                  </a:cubicBezTo>
                  <a:cubicBezTo>
                    <a:pt x="-2292" y="15979"/>
                    <a:pt x="6280" y="19789"/>
                    <a:pt x="12948" y="22647"/>
                  </a:cubicBezTo>
                  <a:cubicBezTo>
                    <a:pt x="67240" y="43602"/>
                    <a:pt x="121533" y="61699"/>
                    <a:pt x="175825" y="82654"/>
                  </a:cubicBezTo>
                  <a:cubicBezTo>
                    <a:pt x="176778" y="78844"/>
                    <a:pt x="177730" y="78844"/>
                    <a:pt x="179635" y="75987"/>
                  </a:cubicBezTo>
                  <a:close/>
                </a:path>
              </a:pathLst>
            </a:custGeom>
            <a:solidFill>
              <a:srgbClr val="000000"/>
            </a:solidFill>
            <a:ln w="9525" cap="flat">
              <a:noFill/>
              <a:prstDash val="solid"/>
              <a:miter/>
            </a:ln>
          </p:spPr>
          <p:txBody>
            <a:bodyPr rtlCol="0" anchor="ctr"/>
            <a:lstStyle/>
            <a:p>
              <a:endParaRPr lang="en-US"/>
            </a:p>
          </p:txBody>
        </p:sp>
        <p:sp>
          <p:nvSpPr>
            <p:cNvPr id="50" name="Freeform 36">
              <a:extLst>
                <a:ext uri="{FF2B5EF4-FFF2-40B4-BE49-F238E27FC236}">
                  <a16:creationId xmlns:a16="http://schemas.microsoft.com/office/drawing/2014/main" id="{04D5C443-7644-92CE-7B9E-CC06E1C111D8}"/>
                </a:ext>
              </a:extLst>
            </p:cNvPr>
            <p:cNvSpPr/>
            <p:nvPr/>
          </p:nvSpPr>
          <p:spPr>
            <a:xfrm>
              <a:off x="8374380" y="1323975"/>
              <a:ext cx="52995" cy="99508"/>
            </a:xfrm>
            <a:custGeom>
              <a:avLst/>
              <a:gdLst>
                <a:gd name="connsiteX0" fmla="*/ 50482 w 52995"/>
                <a:gd name="connsiteY0" fmla="*/ 98108 h 99508"/>
                <a:gd name="connsiteX1" fmla="*/ 50482 w 52995"/>
                <a:gd name="connsiteY1" fmla="*/ 86677 h 99508"/>
                <a:gd name="connsiteX2" fmla="*/ 4763 w 52995"/>
                <a:gd name="connsiteY2" fmla="*/ 0 h 99508"/>
                <a:gd name="connsiteX3" fmla="*/ 0 w 52995"/>
                <a:gd name="connsiteY3" fmla="*/ 2858 h 99508"/>
                <a:gd name="connsiteX4" fmla="*/ 40005 w 52995"/>
                <a:gd name="connsiteY4" fmla="*/ 93345 h 99508"/>
                <a:gd name="connsiteX5" fmla="*/ 50482 w 52995"/>
                <a:gd name="connsiteY5" fmla="*/ 98108 h 99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95" h="99508">
                  <a:moveTo>
                    <a:pt x="50482" y="98108"/>
                  </a:moveTo>
                  <a:cubicBezTo>
                    <a:pt x="54293" y="95250"/>
                    <a:pt x="53340" y="90488"/>
                    <a:pt x="50482" y="86677"/>
                  </a:cubicBezTo>
                  <a:cubicBezTo>
                    <a:pt x="35243" y="58102"/>
                    <a:pt x="20002" y="29527"/>
                    <a:pt x="4763" y="0"/>
                  </a:cubicBezTo>
                  <a:cubicBezTo>
                    <a:pt x="2857" y="952"/>
                    <a:pt x="952" y="1905"/>
                    <a:pt x="0" y="2858"/>
                  </a:cubicBezTo>
                  <a:cubicBezTo>
                    <a:pt x="9525" y="34290"/>
                    <a:pt x="24765" y="63817"/>
                    <a:pt x="40005" y="93345"/>
                  </a:cubicBezTo>
                  <a:cubicBezTo>
                    <a:pt x="41910" y="97155"/>
                    <a:pt x="45720" y="101917"/>
                    <a:pt x="50482" y="98108"/>
                  </a:cubicBezTo>
                  <a:close/>
                </a:path>
              </a:pathLst>
            </a:custGeom>
            <a:solidFill>
              <a:srgbClr val="000000"/>
            </a:solidFill>
            <a:ln w="9525" cap="flat">
              <a:noFill/>
              <a:prstDash val="solid"/>
              <a:miter/>
            </a:ln>
          </p:spPr>
          <p:txBody>
            <a:bodyPr rtlCol="0" anchor="ctr"/>
            <a:lstStyle/>
            <a:p>
              <a:endParaRPr lang="en-US"/>
            </a:p>
          </p:txBody>
        </p:sp>
        <p:sp>
          <p:nvSpPr>
            <p:cNvPr id="51" name="Freeform 37">
              <a:extLst>
                <a:ext uri="{FF2B5EF4-FFF2-40B4-BE49-F238E27FC236}">
                  <a16:creationId xmlns:a16="http://schemas.microsoft.com/office/drawing/2014/main" id="{29A64951-966A-B59E-FB91-37433EBE0988}"/>
                </a:ext>
              </a:extLst>
            </p:cNvPr>
            <p:cNvSpPr/>
            <p:nvPr/>
          </p:nvSpPr>
          <p:spPr>
            <a:xfrm>
              <a:off x="8712386" y="1383982"/>
              <a:ext cx="64901" cy="91946"/>
            </a:xfrm>
            <a:custGeom>
              <a:avLst/>
              <a:gdLst>
                <a:gd name="connsiteX0" fmla="*/ 2989 w 64901"/>
                <a:gd name="connsiteY0" fmla="*/ 91440 h 91946"/>
                <a:gd name="connsiteX1" fmla="*/ 13466 w 64901"/>
                <a:gd name="connsiteY1" fmla="*/ 85725 h 91946"/>
                <a:gd name="connsiteX2" fmla="*/ 64901 w 64901"/>
                <a:gd name="connsiteY2" fmla="*/ 2857 h 91946"/>
                <a:gd name="connsiteX3" fmla="*/ 60139 w 64901"/>
                <a:gd name="connsiteY3" fmla="*/ 0 h 91946"/>
                <a:gd name="connsiteX4" fmla="*/ 2037 w 64901"/>
                <a:gd name="connsiteY4" fmla="*/ 80010 h 91946"/>
                <a:gd name="connsiteX5" fmla="*/ 2989 w 64901"/>
                <a:gd name="connsiteY5" fmla="*/ 91440 h 91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901" h="91946">
                  <a:moveTo>
                    <a:pt x="2989" y="91440"/>
                  </a:moveTo>
                  <a:cubicBezTo>
                    <a:pt x="7751" y="93345"/>
                    <a:pt x="10609" y="89535"/>
                    <a:pt x="13466" y="85725"/>
                  </a:cubicBezTo>
                  <a:cubicBezTo>
                    <a:pt x="30612" y="58102"/>
                    <a:pt x="47757" y="30480"/>
                    <a:pt x="64901" y="2857"/>
                  </a:cubicBezTo>
                  <a:cubicBezTo>
                    <a:pt x="62996" y="1905"/>
                    <a:pt x="62044" y="952"/>
                    <a:pt x="60139" y="0"/>
                  </a:cubicBezTo>
                  <a:cubicBezTo>
                    <a:pt x="37279" y="23813"/>
                    <a:pt x="19182" y="51435"/>
                    <a:pt x="2037" y="80010"/>
                  </a:cubicBezTo>
                  <a:cubicBezTo>
                    <a:pt x="132" y="83820"/>
                    <a:pt x="-1774" y="88582"/>
                    <a:pt x="2989" y="91440"/>
                  </a:cubicBezTo>
                  <a:close/>
                </a:path>
              </a:pathLst>
            </a:custGeom>
            <a:solidFill>
              <a:srgbClr val="000000"/>
            </a:solidFill>
            <a:ln w="9525" cap="flat">
              <a:noFill/>
              <a:prstDash val="solid"/>
              <a:miter/>
            </a:ln>
          </p:spPr>
          <p:txBody>
            <a:bodyPr rtlCol="0" anchor="ctr"/>
            <a:lstStyle/>
            <a:p>
              <a:endParaRPr lang="en-US"/>
            </a:p>
          </p:txBody>
        </p:sp>
        <p:sp>
          <p:nvSpPr>
            <p:cNvPr id="52" name="Freeform 38">
              <a:extLst>
                <a:ext uri="{FF2B5EF4-FFF2-40B4-BE49-F238E27FC236}">
                  <a16:creationId xmlns:a16="http://schemas.microsoft.com/office/drawing/2014/main" id="{6C2FE8CC-96E1-43F0-9FB5-2AAE46A6A731}"/>
                </a:ext>
              </a:extLst>
            </p:cNvPr>
            <p:cNvSpPr/>
            <p:nvPr/>
          </p:nvSpPr>
          <p:spPr>
            <a:xfrm>
              <a:off x="8206501" y="1902036"/>
              <a:ext cx="150970" cy="166793"/>
            </a:xfrm>
            <a:custGeom>
              <a:avLst/>
              <a:gdLst>
                <a:gd name="connsiteX0" fmla="*/ 146923 w 150970"/>
                <a:gd name="connsiteY0" fmla="*/ 3916 h 166793"/>
                <a:gd name="connsiteX1" fmla="*/ 125968 w 150970"/>
                <a:gd name="connsiteY1" fmla="*/ 11536 h 166793"/>
                <a:gd name="connsiteX2" fmla="*/ 4048 w 150970"/>
                <a:gd name="connsiteY2" fmla="*/ 142029 h 166793"/>
                <a:gd name="connsiteX3" fmla="*/ 3096 w 150970"/>
                <a:gd name="connsiteY3" fmla="*/ 166794 h 166793"/>
                <a:gd name="connsiteX4" fmla="*/ 130730 w 150970"/>
                <a:gd name="connsiteY4" fmla="*/ 38206 h 166793"/>
                <a:gd name="connsiteX5" fmla="*/ 141208 w 150970"/>
                <a:gd name="connsiteY5" fmla="*/ 26776 h 166793"/>
                <a:gd name="connsiteX6" fmla="*/ 146923 w 150970"/>
                <a:gd name="connsiteY6" fmla="*/ 3916 h 16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970" h="166793">
                  <a:moveTo>
                    <a:pt x="146923" y="3916"/>
                  </a:moveTo>
                  <a:cubicBezTo>
                    <a:pt x="136446" y="-6561"/>
                    <a:pt x="132636" y="6774"/>
                    <a:pt x="125968" y="11536"/>
                  </a:cubicBezTo>
                  <a:cubicBezTo>
                    <a:pt x="78343" y="47731"/>
                    <a:pt x="48816" y="102024"/>
                    <a:pt x="4048" y="142029"/>
                  </a:cubicBezTo>
                  <a:cubicBezTo>
                    <a:pt x="-1667" y="146791"/>
                    <a:pt x="-714" y="153459"/>
                    <a:pt x="3096" y="166794"/>
                  </a:cubicBezTo>
                  <a:cubicBezTo>
                    <a:pt x="47863" y="122026"/>
                    <a:pt x="88821" y="80116"/>
                    <a:pt x="130730" y="38206"/>
                  </a:cubicBezTo>
                  <a:cubicBezTo>
                    <a:pt x="134541" y="34396"/>
                    <a:pt x="138350" y="30586"/>
                    <a:pt x="141208" y="26776"/>
                  </a:cubicBezTo>
                  <a:cubicBezTo>
                    <a:pt x="146923" y="20109"/>
                    <a:pt x="156448" y="12489"/>
                    <a:pt x="146923" y="3916"/>
                  </a:cubicBezTo>
                  <a:close/>
                </a:path>
              </a:pathLst>
            </a:custGeom>
            <a:solidFill>
              <a:srgbClr val="000000"/>
            </a:solidFill>
            <a:ln w="9525" cap="flat">
              <a:noFill/>
              <a:prstDash val="solid"/>
              <a:miter/>
            </a:ln>
          </p:spPr>
          <p:txBody>
            <a:bodyPr rtlCol="0" anchor="ctr"/>
            <a:lstStyle/>
            <a:p>
              <a:endParaRPr lang="en-US"/>
            </a:p>
          </p:txBody>
        </p:sp>
        <p:sp>
          <p:nvSpPr>
            <p:cNvPr id="53" name="Freeform 39">
              <a:extLst>
                <a:ext uri="{FF2B5EF4-FFF2-40B4-BE49-F238E27FC236}">
                  <a16:creationId xmlns:a16="http://schemas.microsoft.com/office/drawing/2014/main" id="{6B68DD40-766D-549C-EDBD-093B2EB85CCE}"/>
                </a:ext>
              </a:extLst>
            </p:cNvPr>
            <p:cNvSpPr/>
            <p:nvPr/>
          </p:nvSpPr>
          <p:spPr>
            <a:xfrm>
              <a:off x="8591619" y="1236345"/>
              <a:ext cx="25587" cy="151509"/>
            </a:xfrm>
            <a:custGeom>
              <a:avLst/>
              <a:gdLst>
                <a:gd name="connsiteX0" fmla="*/ 23743 w 25587"/>
                <a:gd name="connsiteY0" fmla="*/ 0 h 151509"/>
                <a:gd name="connsiteX1" fmla="*/ 2788 w 25587"/>
                <a:gd name="connsiteY1" fmla="*/ 151447 h 151509"/>
                <a:gd name="connsiteX2" fmla="*/ 23743 w 25587"/>
                <a:gd name="connsiteY2" fmla="*/ 0 h 151509"/>
              </a:gdLst>
              <a:ahLst/>
              <a:cxnLst>
                <a:cxn ang="0">
                  <a:pos x="connsiteX0" y="connsiteY0"/>
                </a:cxn>
                <a:cxn ang="0">
                  <a:pos x="connsiteX1" y="connsiteY1"/>
                </a:cxn>
                <a:cxn ang="0">
                  <a:pos x="connsiteX2" y="connsiteY2"/>
                </a:cxn>
              </a:cxnLst>
              <a:rect l="l" t="t" r="r" b="b"/>
              <a:pathLst>
                <a:path w="25587" h="151509">
                  <a:moveTo>
                    <a:pt x="23743" y="0"/>
                  </a:moveTo>
                  <a:cubicBezTo>
                    <a:pt x="6598" y="57150"/>
                    <a:pt x="-5784" y="99060"/>
                    <a:pt x="2788" y="151447"/>
                  </a:cubicBezTo>
                  <a:cubicBezTo>
                    <a:pt x="27554" y="154305"/>
                    <a:pt x="27554" y="57150"/>
                    <a:pt x="23743" y="0"/>
                  </a:cubicBezTo>
                  <a:close/>
                </a:path>
              </a:pathLst>
            </a:custGeom>
            <a:solidFill>
              <a:srgbClr val="000000"/>
            </a:solidFill>
            <a:ln w="9525" cap="flat">
              <a:noFill/>
              <a:prstDash val="solid"/>
              <a:miter/>
            </a:ln>
          </p:spPr>
          <p:txBody>
            <a:bodyPr rtlCol="0" anchor="ctr"/>
            <a:lstStyle/>
            <a:p>
              <a:endParaRPr lang="en-US"/>
            </a:p>
          </p:txBody>
        </p:sp>
        <p:sp>
          <p:nvSpPr>
            <p:cNvPr id="54" name="Freeform 40">
              <a:extLst>
                <a:ext uri="{FF2B5EF4-FFF2-40B4-BE49-F238E27FC236}">
                  <a16:creationId xmlns:a16="http://schemas.microsoft.com/office/drawing/2014/main" id="{AB80E71C-A72A-49A5-8542-E4F93BC19E5A}"/>
                </a:ext>
              </a:extLst>
            </p:cNvPr>
            <p:cNvSpPr/>
            <p:nvPr/>
          </p:nvSpPr>
          <p:spPr>
            <a:xfrm>
              <a:off x="8807308" y="1532572"/>
              <a:ext cx="177624" cy="68579"/>
            </a:xfrm>
            <a:custGeom>
              <a:avLst/>
              <a:gdLst>
                <a:gd name="connsiteX0" fmla="*/ 177624 w 177624"/>
                <a:gd name="connsiteY0" fmla="*/ 0 h 68579"/>
                <a:gd name="connsiteX1" fmla="*/ 1412 w 177624"/>
                <a:gd name="connsiteY1" fmla="*/ 68580 h 68579"/>
                <a:gd name="connsiteX2" fmla="*/ 177624 w 177624"/>
                <a:gd name="connsiteY2" fmla="*/ 0 h 68579"/>
              </a:gdLst>
              <a:ahLst/>
              <a:cxnLst>
                <a:cxn ang="0">
                  <a:pos x="connsiteX0" y="connsiteY0"/>
                </a:cxn>
                <a:cxn ang="0">
                  <a:pos x="connsiteX1" y="connsiteY1"/>
                </a:cxn>
                <a:cxn ang="0">
                  <a:pos x="connsiteX2" y="connsiteY2"/>
                </a:cxn>
              </a:cxnLst>
              <a:rect l="l" t="t" r="r" b="b"/>
              <a:pathLst>
                <a:path w="177624" h="68579">
                  <a:moveTo>
                    <a:pt x="177624" y="0"/>
                  </a:moveTo>
                  <a:cubicBezTo>
                    <a:pt x="97614" y="13335"/>
                    <a:pt x="-13828" y="31432"/>
                    <a:pt x="1412" y="68580"/>
                  </a:cubicBezTo>
                  <a:cubicBezTo>
                    <a:pt x="61419" y="44767"/>
                    <a:pt x="114759" y="24765"/>
                    <a:pt x="177624" y="0"/>
                  </a:cubicBezTo>
                  <a:close/>
                </a:path>
              </a:pathLst>
            </a:custGeom>
            <a:solidFill>
              <a:srgbClr val="000000"/>
            </a:solidFill>
            <a:ln w="9525" cap="flat">
              <a:noFill/>
              <a:prstDash val="solid"/>
              <a:miter/>
            </a:ln>
          </p:spPr>
          <p:txBody>
            <a:bodyPr rtlCol="0" anchor="ctr"/>
            <a:lstStyle/>
            <a:p>
              <a:endParaRPr lang="en-US"/>
            </a:p>
          </p:txBody>
        </p:sp>
        <p:sp>
          <p:nvSpPr>
            <p:cNvPr id="55" name="Freeform 41">
              <a:extLst>
                <a:ext uri="{FF2B5EF4-FFF2-40B4-BE49-F238E27FC236}">
                  <a16:creationId xmlns:a16="http://schemas.microsoft.com/office/drawing/2014/main" id="{D9DD2476-939C-B567-722A-4F47FC2BA972}"/>
                </a:ext>
              </a:extLst>
            </p:cNvPr>
            <p:cNvSpPr/>
            <p:nvPr/>
          </p:nvSpPr>
          <p:spPr>
            <a:xfrm>
              <a:off x="8813539" y="1763296"/>
              <a:ext cx="89478" cy="38095"/>
            </a:xfrm>
            <a:custGeom>
              <a:avLst/>
              <a:gdLst>
                <a:gd name="connsiteX0" fmla="*/ 27566 w 89478"/>
                <a:gd name="connsiteY0" fmla="*/ 5496 h 38095"/>
                <a:gd name="connsiteX1" fmla="*/ 896 w 89478"/>
                <a:gd name="connsiteY1" fmla="*/ 7401 h 38095"/>
                <a:gd name="connsiteX2" fmla="*/ 22803 w 89478"/>
                <a:gd name="connsiteY2" fmla="*/ 25499 h 38095"/>
                <a:gd name="connsiteX3" fmla="*/ 89478 w 89478"/>
                <a:gd name="connsiteY3" fmla="*/ 36929 h 38095"/>
                <a:gd name="connsiteX4" fmla="*/ 27566 w 89478"/>
                <a:gd name="connsiteY4" fmla="*/ 5496 h 3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78" h="38095">
                  <a:moveTo>
                    <a:pt x="27566" y="5496"/>
                  </a:moveTo>
                  <a:cubicBezTo>
                    <a:pt x="18993" y="-218"/>
                    <a:pt x="4705" y="-4029"/>
                    <a:pt x="896" y="7401"/>
                  </a:cubicBezTo>
                  <a:cubicBezTo>
                    <a:pt x="-3867" y="23594"/>
                    <a:pt x="11373" y="24546"/>
                    <a:pt x="22803" y="25499"/>
                  </a:cubicBezTo>
                  <a:cubicBezTo>
                    <a:pt x="38043" y="25499"/>
                    <a:pt x="72333" y="42644"/>
                    <a:pt x="89478" y="36929"/>
                  </a:cubicBezTo>
                  <a:cubicBezTo>
                    <a:pt x="82810" y="16926"/>
                    <a:pt x="40900" y="13116"/>
                    <a:pt x="27566" y="5496"/>
                  </a:cubicBezTo>
                  <a:close/>
                </a:path>
              </a:pathLst>
            </a:custGeom>
            <a:solidFill>
              <a:srgbClr val="000000"/>
            </a:solidFill>
            <a:ln w="9525" cap="flat">
              <a:noFill/>
              <a:prstDash val="solid"/>
              <a:miter/>
            </a:ln>
          </p:spPr>
          <p:txBody>
            <a:bodyPr rtlCol="0" anchor="ctr"/>
            <a:lstStyle/>
            <a:p>
              <a:endParaRPr lang="en-US"/>
            </a:p>
          </p:txBody>
        </p:sp>
        <p:sp>
          <p:nvSpPr>
            <p:cNvPr id="56" name="Freeform 42">
              <a:extLst>
                <a:ext uri="{FF2B5EF4-FFF2-40B4-BE49-F238E27FC236}">
                  <a16:creationId xmlns:a16="http://schemas.microsoft.com/office/drawing/2014/main" id="{888AF7C6-289B-4286-4EE2-15022AAD85A1}"/>
                </a:ext>
              </a:extLst>
            </p:cNvPr>
            <p:cNvSpPr/>
            <p:nvPr/>
          </p:nvSpPr>
          <p:spPr>
            <a:xfrm>
              <a:off x="8170544" y="1707203"/>
              <a:ext cx="89906" cy="36245"/>
            </a:xfrm>
            <a:custGeom>
              <a:avLst/>
              <a:gdLst>
                <a:gd name="connsiteX0" fmla="*/ 89535 w 89906"/>
                <a:gd name="connsiteY0" fmla="*/ 10154 h 36245"/>
                <a:gd name="connsiteX1" fmla="*/ 61913 w 89906"/>
                <a:gd name="connsiteY1" fmla="*/ 6344 h 36245"/>
                <a:gd name="connsiteX2" fmla="*/ 0 w 89906"/>
                <a:gd name="connsiteY2" fmla="*/ 32062 h 36245"/>
                <a:gd name="connsiteX3" fmla="*/ 68580 w 89906"/>
                <a:gd name="connsiteY3" fmla="*/ 25394 h 36245"/>
                <a:gd name="connsiteX4" fmla="*/ 89535 w 89906"/>
                <a:gd name="connsiteY4" fmla="*/ 10154 h 36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06" h="36245">
                  <a:moveTo>
                    <a:pt x="89535" y="10154"/>
                  </a:moveTo>
                  <a:cubicBezTo>
                    <a:pt x="85725" y="-6038"/>
                    <a:pt x="71438" y="629"/>
                    <a:pt x="61913" y="6344"/>
                  </a:cubicBezTo>
                  <a:cubicBezTo>
                    <a:pt x="48578" y="13964"/>
                    <a:pt x="10478" y="17774"/>
                    <a:pt x="0" y="32062"/>
                  </a:cubicBezTo>
                  <a:cubicBezTo>
                    <a:pt x="16193" y="44444"/>
                    <a:pt x="52388" y="25394"/>
                    <a:pt x="68580" y="25394"/>
                  </a:cubicBezTo>
                  <a:cubicBezTo>
                    <a:pt x="78105" y="26347"/>
                    <a:pt x="92393" y="22537"/>
                    <a:pt x="89535" y="10154"/>
                  </a:cubicBezTo>
                  <a:close/>
                </a:path>
              </a:pathLst>
            </a:custGeom>
            <a:solidFill>
              <a:srgbClr val="000000"/>
            </a:solidFill>
            <a:ln w="9525" cap="flat">
              <a:noFill/>
              <a:prstDash val="solid"/>
              <a:miter/>
            </a:ln>
          </p:spPr>
          <p:txBody>
            <a:bodyPr rtlCol="0" anchor="ctr"/>
            <a:lstStyle/>
            <a:p>
              <a:endParaRPr lang="en-US"/>
            </a:p>
          </p:txBody>
        </p:sp>
      </p:grpSp>
      <p:grpSp>
        <p:nvGrpSpPr>
          <p:cNvPr id="57" name="Graphic 4">
            <a:extLst>
              <a:ext uri="{FF2B5EF4-FFF2-40B4-BE49-F238E27FC236}">
                <a16:creationId xmlns:a16="http://schemas.microsoft.com/office/drawing/2014/main" id="{422F460B-0C90-8368-437E-B148BF9E4F31}"/>
              </a:ext>
            </a:extLst>
          </p:cNvPr>
          <p:cNvGrpSpPr/>
          <p:nvPr/>
        </p:nvGrpSpPr>
        <p:grpSpPr>
          <a:xfrm>
            <a:off x="3967506" y="2253584"/>
            <a:ext cx="1698666" cy="1507742"/>
            <a:chOff x="3778420" y="3791271"/>
            <a:chExt cx="1253431" cy="1085528"/>
          </a:xfrm>
        </p:grpSpPr>
        <p:sp>
          <p:nvSpPr>
            <p:cNvPr id="58" name="Freeform 104">
              <a:extLst>
                <a:ext uri="{FF2B5EF4-FFF2-40B4-BE49-F238E27FC236}">
                  <a16:creationId xmlns:a16="http://schemas.microsoft.com/office/drawing/2014/main" id="{A754C16B-6C35-6B11-00FC-C6B20B637D59}"/>
                </a:ext>
              </a:extLst>
            </p:cNvPr>
            <p:cNvSpPr/>
            <p:nvPr/>
          </p:nvSpPr>
          <p:spPr>
            <a:xfrm>
              <a:off x="4340542" y="4112894"/>
              <a:ext cx="952" cy="952"/>
            </a:xfrm>
            <a:custGeom>
              <a:avLst/>
              <a:gdLst>
                <a:gd name="connsiteX0" fmla="*/ 953 w 952"/>
                <a:gd name="connsiteY0" fmla="*/ 953 h 952"/>
                <a:gd name="connsiteX1" fmla="*/ 0 w 952"/>
                <a:gd name="connsiteY1" fmla="*/ 0 h 952"/>
                <a:gd name="connsiteX2" fmla="*/ 953 w 952"/>
                <a:gd name="connsiteY2" fmla="*/ 953 h 952"/>
              </a:gdLst>
              <a:ahLst/>
              <a:cxnLst>
                <a:cxn ang="0">
                  <a:pos x="connsiteX0" y="connsiteY0"/>
                </a:cxn>
                <a:cxn ang="0">
                  <a:pos x="connsiteX1" y="connsiteY1"/>
                </a:cxn>
                <a:cxn ang="0">
                  <a:pos x="connsiteX2" y="connsiteY2"/>
                </a:cxn>
              </a:cxnLst>
              <a:rect l="l" t="t" r="r" b="b"/>
              <a:pathLst>
                <a:path w="952" h="952">
                  <a:moveTo>
                    <a:pt x="953" y="953"/>
                  </a:moveTo>
                  <a:cubicBezTo>
                    <a:pt x="953" y="953"/>
                    <a:pt x="953" y="0"/>
                    <a:pt x="0" y="0"/>
                  </a:cubicBezTo>
                  <a:cubicBezTo>
                    <a:pt x="953" y="953"/>
                    <a:pt x="953" y="953"/>
                    <a:pt x="953" y="953"/>
                  </a:cubicBezTo>
                  <a:close/>
                </a:path>
              </a:pathLst>
            </a:custGeom>
            <a:solidFill>
              <a:srgbClr val="FFFFFF"/>
            </a:solidFill>
            <a:ln w="9525" cap="flat">
              <a:noFill/>
              <a:prstDash val="solid"/>
              <a:miter/>
            </a:ln>
          </p:spPr>
          <p:txBody>
            <a:bodyPr rtlCol="0" anchor="ctr"/>
            <a:lstStyle/>
            <a:p>
              <a:endParaRPr lang="en-US"/>
            </a:p>
          </p:txBody>
        </p:sp>
        <p:sp>
          <p:nvSpPr>
            <p:cNvPr id="59" name="Freeform 105">
              <a:extLst>
                <a:ext uri="{FF2B5EF4-FFF2-40B4-BE49-F238E27FC236}">
                  <a16:creationId xmlns:a16="http://schemas.microsoft.com/office/drawing/2014/main" id="{B2A165B0-0B8A-16F9-3193-992BAEF87848}"/>
                </a:ext>
              </a:extLst>
            </p:cNvPr>
            <p:cNvSpPr/>
            <p:nvPr/>
          </p:nvSpPr>
          <p:spPr>
            <a:xfrm>
              <a:off x="4338637" y="4110990"/>
              <a:ext cx="952" cy="952"/>
            </a:xfrm>
            <a:custGeom>
              <a:avLst/>
              <a:gdLst>
                <a:gd name="connsiteX0" fmla="*/ 953 w 952"/>
                <a:gd name="connsiteY0" fmla="*/ 953 h 952"/>
                <a:gd name="connsiteX1" fmla="*/ 0 w 952"/>
                <a:gd name="connsiteY1" fmla="*/ 0 h 952"/>
                <a:gd name="connsiteX2" fmla="*/ 953 w 952"/>
                <a:gd name="connsiteY2" fmla="*/ 953 h 952"/>
              </a:gdLst>
              <a:ahLst/>
              <a:cxnLst>
                <a:cxn ang="0">
                  <a:pos x="connsiteX0" y="connsiteY0"/>
                </a:cxn>
                <a:cxn ang="0">
                  <a:pos x="connsiteX1" y="connsiteY1"/>
                </a:cxn>
                <a:cxn ang="0">
                  <a:pos x="connsiteX2" y="connsiteY2"/>
                </a:cxn>
              </a:cxnLst>
              <a:rect l="l" t="t" r="r" b="b"/>
              <a:pathLst>
                <a:path w="952" h="952">
                  <a:moveTo>
                    <a:pt x="953" y="953"/>
                  </a:moveTo>
                  <a:cubicBezTo>
                    <a:pt x="953" y="953"/>
                    <a:pt x="0" y="0"/>
                    <a:pt x="0" y="0"/>
                  </a:cubicBezTo>
                  <a:cubicBezTo>
                    <a:pt x="953" y="0"/>
                    <a:pt x="953" y="0"/>
                    <a:pt x="953" y="953"/>
                  </a:cubicBezTo>
                  <a:close/>
                </a:path>
              </a:pathLst>
            </a:custGeom>
            <a:solidFill>
              <a:srgbClr val="FFFFFF"/>
            </a:solidFill>
            <a:ln w="9525" cap="flat">
              <a:noFill/>
              <a:prstDash val="solid"/>
              <a:miter/>
            </a:ln>
          </p:spPr>
          <p:txBody>
            <a:bodyPr rtlCol="0" anchor="ctr"/>
            <a:lstStyle/>
            <a:p>
              <a:endParaRPr lang="en-US"/>
            </a:p>
          </p:txBody>
        </p:sp>
        <p:sp>
          <p:nvSpPr>
            <p:cNvPr id="60" name="Freeform 106">
              <a:extLst>
                <a:ext uri="{FF2B5EF4-FFF2-40B4-BE49-F238E27FC236}">
                  <a16:creationId xmlns:a16="http://schemas.microsoft.com/office/drawing/2014/main" id="{DDE024E8-812E-D096-0478-926F948B0152}"/>
                </a:ext>
              </a:extLst>
            </p:cNvPr>
            <p:cNvSpPr/>
            <p:nvPr/>
          </p:nvSpPr>
          <p:spPr>
            <a:xfrm>
              <a:off x="4345304" y="4118609"/>
              <a:ext cx="952" cy="952"/>
            </a:xfrm>
            <a:custGeom>
              <a:avLst/>
              <a:gdLst>
                <a:gd name="connsiteX0" fmla="*/ 953 w 952"/>
                <a:gd name="connsiteY0" fmla="*/ 953 h 952"/>
                <a:gd name="connsiteX1" fmla="*/ 0 w 952"/>
                <a:gd name="connsiteY1" fmla="*/ 0 h 952"/>
                <a:gd name="connsiteX2" fmla="*/ 953 w 952"/>
                <a:gd name="connsiteY2" fmla="*/ 953 h 952"/>
              </a:gdLst>
              <a:ahLst/>
              <a:cxnLst>
                <a:cxn ang="0">
                  <a:pos x="connsiteX0" y="connsiteY0"/>
                </a:cxn>
                <a:cxn ang="0">
                  <a:pos x="connsiteX1" y="connsiteY1"/>
                </a:cxn>
                <a:cxn ang="0">
                  <a:pos x="connsiteX2" y="connsiteY2"/>
                </a:cxn>
              </a:cxnLst>
              <a:rect l="l" t="t" r="r" b="b"/>
              <a:pathLst>
                <a:path w="952" h="952">
                  <a:moveTo>
                    <a:pt x="953" y="953"/>
                  </a:moveTo>
                  <a:cubicBezTo>
                    <a:pt x="953" y="953"/>
                    <a:pt x="0" y="0"/>
                    <a:pt x="0" y="0"/>
                  </a:cubicBezTo>
                  <a:cubicBezTo>
                    <a:pt x="0" y="953"/>
                    <a:pt x="953" y="953"/>
                    <a:pt x="953" y="953"/>
                  </a:cubicBezTo>
                  <a:close/>
                </a:path>
              </a:pathLst>
            </a:custGeom>
            <a:solidFill>
              <a:srgbClr val="FFFFFF"/>
            </a:solidFill>
            <a:ln w="9525" cap="flat">
              <a:noFill/>
              <a:prstDash val="solid"/>
              <a:miter/>
            </a:ln>
          </p:spPr>
          <p:txBody>
            <a:bodyPr rtlCol="0" anchor="ctr"/>
            <a:lstStyle/>
            <a:p>
              <a:endParaRPr lang="en-US"/>
            </a:p>
          </p:txBody>
        </p:sp>
        <p:sp>
          <p:nvSpPr>
            <p:cNvPr id="61" name="Freeform 107">
              <a:extLst>
                <a:ext uri="{FF2B5EF4-FFF2-40B4-BE49-F238E27FC236}">
                  <a16:creationId xmlns:a16="http://schemas.microsoft.com/office/drawing/2014/main" id="{0F6655D3-C0C8-4FF8-7864-587BCFB2994A}"/>
                </a:ext>
              </a:extLst>
            </p:cNvPr>
            <p:cNvSpPr/>
            <p:nvPr/>
          </p:nvSpPr>
          <p:spPr>
            <a:xfrm>
              <a:off x="4343929" y="4116943"/>
              <a:ext cx="423" cy="714"/>
            </a:xfrm>
            <a:custGeom>
              <a:avLst/>
              <a:gdLst>
                <a:gd name="connsiteX0" fmla="*/ 423 w 423"/>
                <a:gd name="connsiteY0" fmla="*/ 714 h 714"/>
                <a:gd name="connsiteX1" fmla="*/ 423 w 423"/>
                <a:gd name="connsiteY1" fmla="*/ 714 h 714"/>
                <a:gd name="connsiteX2" fmla="*/ 423 w 423"/>
                <a:gd name="connsiteY2" fmla="*/ 714 h 714"/>
              </a:gdLst>
              <a:ahLst/>
              <a:cxnLst>
                <a:cxn ang="0">
                  <a:pos x="connsiteX0" y="connsiteY0"/>
                </a:cxn>
                <a:cxn ang="0">
                  <a:pos x="connsiteX1" y="connsiteY1"/>
                </a:cxn>
                <a:cxn ang="0">
                  <a:pos x="connsiteX2" y="connsiteY2"/>
                </a:cxn>
              </a:cxnLst>
              <a:rect l="l" t="t" r="r" b="b"/>
              <a:pathLst>
                <a:path w="423" h="714">
                  <a:moveTo>
                    <a:pt x="423" y="714"/>
                  </a:moveTo>
                  <a:cubicBezTo>
                    <a:pt x="423" y="-238"/>
                    <a:pt x="-529" y="-238"/>
                    <a:pt x="423" y="714"/>
                  </a:cubicBezTo>
                  <a:cubicBezTo>
                    <a:pt x="-529" y="-238"/>
                    <a:pt x="423" y="-238"/>
                    <a:pt x="423" y="714"/>
                  </a:cubicBezTo>
                  <a:close/>
                </a:path>
              </a:pathLst>
            </a:custGeom>
            <a:solidFill>
              <a:srgbClr val="FFFFFF"/>
            </a:solidFill>
            <a:ln w="9525" cap="flat">
              <a:noFill/>
              <a:prstDash val="solid"/>
              <a:miter/>
            </a:ln>
          </p:spPr>
          <p:txBody>
            <a:bodyPr rtlCol="0" anchor="ctr"/>
            <a:lstStyle/>
            <a:p>
              <a:endParaRPr lang="en-US"/>
            </a:p>
          </p:txBody>
        </p:sp>
        <p:sp>
          <p:nvSpPr>
            <p:cNvPr id="62" name="Freeform 108">
              <a:extLst>
                <a:ext uri="{FF2B5EF4-FFF2-40B4-BE49-F238E27FC236}">
                  <a16:creationId xmlns:a16="http://schemas.microsoft.com/office/drawing/2014/main" id="{E1A88945-D142-1777-78B5-C193471EED5A}"/>
                </a:ext>
              </a:extLst>
            </p:cNvPr>
            <p:cNvSpPr/>
            <p:nvPr/>
          </p:nvSpPr>
          <p:spPr>
            <a:xfrm>
              <a:off x="4332922" y="4098607"/>
              <a:ext cx="952" cy="952"/>
            </a:xfrm>
            <a:custGeom>
              <a:avLst/>
              <a:gdLst>
                <a:gd name="connsiteX0" fmla="*/ 953 w 952"/>
                <a:gd name="connsiteY0" fmla="*/ 953 h 952"/>
                <a:gd name="connsiteX1" fmla="*/ 0 w 952"/>
                <a:gd name="connsiteY1" fmla="*/ 0 h 952"/>
                <a:gd name="connsiteX2" fmla="*/ 953 w 952"/>
                <a:gd name="connsiteY2" fmla="*/ 953 h 952"/>
              </a:gdLst>
              <a:ahLst/>
              <a:cxnLst>
                <a:cxn ang="0">
                  <a:pos x="connsiteX0" y="connsiteY0"/>
                </a:cxn>
                <a:cxn ang="0">
                  <a:pos x="connsiteX1" y="connsiteY1"/>
                </a:cxn>
                <a:cxn ang="0">
                  <a:pos x="connsiteX2" y="connsiteY2"/>
                </a:cxn>
              </a:cxnLst>
              <a:rect l="l" t="t" r="r" b="b"/>
              <a:pathLst>
                <a:path w="952" h="952">
                  <a:moveTo>
                    <a:pt x="953" y="953"/>
                  </a:moveTo>
                  <a:cubicBezTo>
                    <a:pt x="953" y="953"/>
                    <a:pt x="953" y="0"/>
                    <a:pt x="0" y="0"/>
                  </a:cubicBezTo>
                  <a:cubicBezTo>
                    <a:pt x="0" y="0"/>
                    <a:pt x="953" y="953"/>
                    <a:pt x="953" y="953"/>
                  </a:cubicBezTo>
                  <a:close/>
                </a:path>
              </a:pathLst>
            </a:custGeom>
            <a:solidFill>
              <a:srgbClr val="FFFFFF"/>
            </a:solidFill>
            <a:ln w="9525" cap="flat">
              <a:noFill/>
              <a:prstDash val="solid"/>
              <a:miter/>
            </a:ln>
          </p:spPr>
          <p:txBody>
            <a:bodyPr rtlCol="0" anchor="ctr"/>
            <a:lstStyle/>
            <a:p>
              <a:endParaRPr lang="en-US"/>
            </a:p>
          </p:txBody>
        </p:sp>
        <p:sp>
          <p:nvSpPr>
            <p:cNvPr id="63" name="Freeform 109">
              <a:extLst>
                <a:ext uri="{FF2B5EF4-FFF2-40B4-BE49-F238E27FC236}">
                  <a16:creationId xmlns:a16="http://schemas.microsoft.com/office/drawing/2014/main" id="{811EB581-37BB-7411-B60C-DEAA2D6C9B3D}"/>
                </a:ext>
              </a:extLst>
            </p:cNvPr>
            <p:cNvSpPr/>
            <p:nvPr/>
          </p:nvSpPr>
          <p:spPr>
            <a:xfrm>
              <a:off x="4333875" y="4101465"/>
              <a:ext cx="952" cy="952"/>
            </a:xfrm>
            <a:custGeom>
              <a:avLst/>
              <a:gdLst>
                <a:gd name="connsiteX0" fmla="*/ 953 w 952"/>
                <a:gd name="connsiteY0" fmla="*/ 953 h 952"/>
                <a:gd name="connsiteX1" fmla="*/ 0 w 952"/>
                <a:gd name="connsiteY1" fmla="*/ 0 h 952"/>
                <a:gd name="connsiteX2" fmla="*/ 953 w 952"/>
                <a:gd name="connsiteY2" fmla="*/ 953 h 952"/>
              </a:gdLst>
              <a:ahLst/>
              <a:cxnLst>
                <a:cxn ang="0">
                  <a:pos x="connsiteX0" y="connsiteY0"/>
                </a:cxn>
                <a:cxn ang="0">
                  <a:pos x="connsiteX1" y="connsiteY1"/>
                </a:cxn>
                <a:cxn ang="0">
                  <a:pos x="connsiteX2" y="connsiteY2"/>
                </a:cxn>
              </a:cxnLst>
              <a:rect l="l" t="t" r="r" b="b"/>
              <a:pathLst>
                <a:path w="952" h="952">
                  <a:moveTo>
                    <a:pt x="953" y="953"/>
                  </a:moveTo>
                  <a:cubicBezTo>
                    <a:pt x="953" y="953"/>
                    <a:pt x="953" y="0"/>
                    <a:pt x="0" y="0"/>
                  </a:cubicBezTo>
                  <a:cubicBezTo>
                    <a:pt x="953" y="0"/>
                    <a:pt x="953" y="953"/>
                    <a:pt x="953" y="953"/>
                  </a:cubicBezTo>
                  <a:close/>
                </a:path>
              </a:pathLst>
            </a:custGeom>
            <a:solidFill>
              <a:srgbClr val="FFFFFF"/>
            </a:solidFill>
            <a:ln w="9525" cap="flat">
              <a:noFill/>
              <a:prstDash val="solid"/>
              <a:miter/>
            </a:ln>
          </p:spPr>
          <p:txBody>
            <a:bodyPr rtlCol="0" anchor="ctr"/>
            <a:lstStyle/>
            <a:p>
              <a:endParaRPr lang="en-US"/>
            </a:p>
          </p:txBody>
        </p:sp>
        <p:sp>
          <p:nvSpPr>
            <p:cNvPr id="64" name="Freeform 110">
              <a:extLst>
                <a:ext uri="{FF2B5EF4-FFF2-40B4-BE49-F238E27FC236}">
                  <a16:creationId xmlns:a16="http://schemas.microsoft.com/office/drawing/2014/main" id="{240ED7AF-A41F-4D4A-8DB5-64EF05488381}"/>
                </a:ext>
              </a:extLst>
            </p:cNvPr>
            <p:cNvSpPr/>
            <p:nvPr/>
          </p:nvSpPr>
          <p:spPr>
            <a:xfrm>
              <a:off x="4337684" y="4108132"/>
              <a:ext cx="952" cy="952"/>
            </a:xfrm>
            <a:custGeom>
              <a:avLst/>
              <a:gdLst>
                <a:gd name="connsiteX0" fmla="*/ 953 w 952"/>
                <a:gd name="connsiteY0" fmla="*/ 953 h 952"/>
                <a:gd name="connsiteX1" fmla="*/ 0 w 952"/>
                <a:gd name="connsiteY1" fmla="*/ 0 h 952"/>
                <a:gd name="connsiteX2" fmla="*/ 953 w 952"/>
                <a:gd name="connsiteY2" fmla="*/ 953 h 952"/>
              </a:gdLst>
              <a:ahLst/>
              <a:cxnLst>
                <a:cxn ang="0">
                  <a:pos x="connsiteX0" y="connsiteY0"/>
                </a:cxn>
                <a:cxn ang="0">
                  <a:pos x="connsiteX1" y="connsiteY1"/>
                </a:cxn>
                <a:cxn ang="0">
                  <a:pos x="connsiteX2" y="connsiteY2"/>
                </a:cxn>
              </a:cxnLst>
              <a:rect l="l" t="t" r="r" b="b"/>
              <a:pathLst>
                <a:path w="952" h="952">
                  <a:moveTo>
                    <a:pt x="953" y="953"/>
                  </a:moveTo>
                  <a:cubicBezTo>
                    <a:pt x="953" y="953"/>
                    <a:pt x="953" y="0"/>
                    <a:pt x="0" y="0"/>
                  </a:cubicBezTo>
                  <a:cubicBezTo>
                    <a:pt x="0" y="0"/>
                    <a:pt x="0" y="0"/>
                    <a:pt x="953" y="953"/>
                  </a:cubicBezTo>
                  <a:close/>
                </a:path>
              </a:pathLst>
            </a:custGeom>
            <a:solidFill>
              <a:srgbClr val="FFFFFF"/>
            </a:solidFill>
            <a:ln w="9525" cap="flat">
              <a:noFill/>
              <a:prstDash val="solid"/>
              <a:miter/>
            </a:ln>
          </p:spPr>
          <p:txBody>
            <a:bodyPr rtlCol="0" anchor="ctr"/>
            <a:lstStyle/>
            <a:p>
              <a:endParaRPr lang="en-US"/>
            </a:p>
          </p:txBody>
        </p:sp>
        <p:sp>
          <p:nvSpPr>
            <p:cNvPr id="65" name="Freeform 111">
              <a:extLst>
                <a:ext uri="{FF2B5EF4-FFF2-40B4-BE49-F238E27FC236}">
                  <a16:creationId xmlns:a16="http://schemas.microsoft.com/office/drawing/2014/main" id="{8CEA9431-D1C1-1EE8-FD72-A4D68A8826C6}"/>
                </a:ext>
              </a:extLst>
            </p:cNvPr>
            <p:cNvSpPr/>
            <p:nvPr/>
          </p:nvSpPr>
          <p:spPr>
            <a:xfrm>
              <a:off x="4348162" y="4121996"/>
              <a:ext cx="9525" cy="423"/>
            </a:xfrm>
            <a:custGeom>
              <a:avLst/>
              <a:gdLst>
                <a:gd name="connsiteX0" fmla="*/ 0 w 9525"/>
                <a:gd name="connsiteY0" fmla="*/ 423 h 423"/>
                <a:gd name="connsiteX1" fmla="*/ 0 w 9525"/>
                <a:gd name="connsiteY1" fmla="*/ 423 h 423"/>
                <a:gd name="connsiteX2" fmla="*/ 0 w 9525"/>
                <a:gd name="connsiteY2" fmla="*/ 423 h 423"/>
              </a:gdLst>
              <a:ahLst/>
              <a:cxnLst>
                <a:cxn ang="0">
                  <a:pos x="connsiteX0" y="connsiteY0"/>
                </a:cxn>
                <a:cxn ang="0">
                  <a:pos x="connsiteX1" y="connsiteY1"/>
                </a:cxn>
                <a:cxn ang="0">
                  <a:pos x="connsiteX2" y="connsiteY2"/>
                </a:cxn>
              </a:cxnLst>
              <a:rect l="l" t="t" r="r" b="b"/>
              <a:pathLst>
                <a:path w="9525" h="423">
                  <a:moveTo>
                    <a:pt x="0" y="423"/>
                  </a:moveTo>
                  <a:cubicBezTo>
                    <a:pt x="0" y="423"/>
                    <a:pt x="0" y="-529"/>
                    <a:pt x="0" y="423"/>
                  </a:cubicBezTo>
                  <a:cubicBezTo>
                    <a:pt x="0" y="-529"/>
                    <a:pt x="0" y="423"/>
                    <a:pt x="0" y="423"/>
                  </a:cubicBezTo>
                  <a:close/>
                </a:path>
              </a:pathLst>
            </a:custGeom>
            <a:solidFill>
              <a:srgbClr val="FFFFFF"/>
            </a:solidFill>
            <a:ln w="9525" cap="flat">
              <a:noFill/>
              <a:prstDash val="solid"/>
              <a:miter/>
            </a:ln>
          </p:spPr>
          <p:txBody>
            <a:bodyPr rtlCol="0" anchor="ctr"/>
            <a:lstStyle/>
            <a:p>
              <a:endParaRPr lang="en-US"/>
            </a:p>
          </p:txBody>
        </p:sp>
        <p:sp>
          <p:nvSpPr>
            <p:cNvPr id="66" name="Freeform 112">
              <a:extLst>
                <a:ext uri="{FF2B5EF4-FFF2-40B4-BE49-F238E27FC236}">
                  <a16:creationId xmlns:a16="http://schemas.microsoft.com/office/drawing/2014/main" id="{9533CECA-3965-AD1C-984F-3506C9E8B561}"/>
                </a:ext>
              </a:extLst>
            </p:cNvPr>
            <p:cNvSpPr/>
            <p:nvPr/>
          </p:nvSpPr>
          <p:spPr>
            <a:xfrm>
              <a:off x="4335779" y="4104322"/>
              <a:ext cx="952" cy="1905"/>
            </a:xfrm>
            <a:custGeom>
              <a:avLst/>
              <a:gdLst>
                <a:gd name="connsiteX0" fmla="*/ 953 w 952"/>
                <a:gd name="connsiteY0" fmla="*/ 1905 h 1905"/>
                <a:gd name="connsiteX1" fmla="*/ 0 w 952"/>
                <a:gd name="connsiteY1" fmla="*/ 0 h 1905"/>
                <a:gd name="connsiteX2" fmla="*/ 953 w 952"/>
                <a:gd name="connsiteY2" fmla="*/ 1905 h 1905"/>
              </a:gdLst>
              <a:ahLst/>
              <a:cxnLst>
                <a:cxn ang="0">
                  <a:pos x="connsiteX0" y="connsiteY0"/>
                </a:cxn>
                <a:cxn ang="0">
                  <a:pos x="connsiteX1" y="connsiteY1"/>
                </a:cxn>
                <a:cxn ang="0">
                  <a:pos x="connsiteX2" y="connsiteY2"/>
                </a:cxn>
              </a:cxnLst>
              <a:rect l="l" t="t" r="r" b="b"/>
              <a:pathLst>
                <a:path w="952" h="1905">
                  <a:moveTo>
                    <a:pt x="953" y="1905"/>
                  </a:moveTo>
                  <a:cubicBezTo>
                    <a:pt x="953" y="953"/>
                    <a:pt x="0" y="953"/>
                    <a:pt x="0" y="0"/>
                  </a:cubicBezTo>
                  <a:cubicBezTo>
                    <a:pt x="0" y="953"/>
                    <a:pt x="953" y="953"/>
                    <a:pt x="953" y="1905"/>
                  </a:cubicBezTo>
                  <a:close/>
                </a:path>
              </a:pathLst>
            </a:custGeom>
            <a:solidFill>
              <a:srgbClr val="FFFFFF"/>
            </a:solidFill>
            <a:ln w="9525" cap="flat">
              <a:noFill/>
              <a:prstDash val="solid"/>
              <a:miter/>
            </a:ln>
          </p:spPr>
          <p:txBody>
            <a:bodyPr rtlCol="0" anchor="ctr"/>
            <a:lstStyle/>
            <a:p>
              <a:endParaRPr lang="en-US"/>
            </a:p>
          </p:txBody>
        </p:sp>
        <p:sp>
          <p:nvSpPr>
            <p:cNvPr id="67" name="Freeform 113">
              <a:extLst>
                <a:ext uri="{FF2B5EF4-FFF2-40B4-BE49-F238E27FC236}">
                  <a16:creationId xmlns:a16="http://schemas.microsoft.com/office/drawing/2014/main" id="{464DF50A-7D85-0897-4058-CBFCD091E94A}"/>
                </a:ext>
              </a:extLst>
            </p:cNvPr>
            <p:cNvSpPr/>
            <p:nvPr/>
          </p:nvSpPr>
          <p:spPr>
            <a:xfrm>
              <a:off x="4350067" y="4124325"/>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FFFFFF"/>
            </a:solidFill>
            <a:ln w="9525" cap="flat">
              <a:noFill/>
              <a:prstDash val="solid"/>
              <a:miter/>
            </a:ln>
          </p:spPr>
          <p:txBody>
            <a:bodyPr rtlCol="0" anchor="ctr"/>
            <a:lstStyle/>
            <a:p>
              <a:endParaRPr lang="en-US"/>
            </a:p>
          </p:txBody>
        </p:sp>
        <p:sp>
          <p:nvSpPr>
            <p:cNvPr id="68" name="Freeform 114">
              <a:extLst>
                <a:ext uri="{FF2B5EF4-FFF2-40B4-BE49-F238E27FC236}">
                  <a16:creationId xmlns:a16="http://schemas.microsoft.com/office/drawing/2014/main" id="{20D8B5C0-67CB-E026-B578-46DC2CCBEF3E}"/>
                </a:ext>
              </a:extLst>
            </p:cNvPr>
            <p:cNvSpPr/>
            <p:nvPr/>
          </p:nvSpPr>
          <p:spPr>
            <a:xfrm>
              <a:off x="4363640" y="4135755"/>
              <a:ext cx="714" cy="9525"/>
            </a:xfrm>
            <a:custGeom>
              <a:avLst/>
              <a:gdLst>
                <a:gd name="connsiteX0" fmla="*/ 714 w 714"/>
                <a:gd name="connsiteY0" fmla="*/ 0 h 9525"/>
                <a:gd name="connsiteX1" fmla="*/ 714 w 714"/>
                <a:gd name="connsiteY1" fmla="*/ 0 h 9525"/>
                <a:gd name="connsiteX2" fmla="*/ 714 w 714"/>
                <a:gd name="connsiteY2" fmla="*/ 0 h 9525"/>
              </a:gdLst>
              <a:ahLst/>
              <a:cxnLst>
                <a:cxn ang="0">
                  <a:pos x="connsiteX0" y="connsiteY0"/>
                </a:cxn>
                <a:cxn ang="0">
                  <a:pos x="connsiteX1" y="connsiteY1"/>
                </a:cxn>
                <a:cxn ang="0">
                  <a:pos x="connsiteX2" y="connsiteY2"/>
                </a:cxn>
              </a:cxnLst>
              <a:rect l="l" t="t" r="r" b="b"/>
              <a:pathLst>
                <a:path w="714" h="9525">
                  <a:moveTo>
                    <a:pt x="714" y="0"/>
                  </a:moveTo>
                  <a:cubicBezTo>
                    <a:pt x="-238" y="0"/>
                    <a:pt x="-238" y="0"/>
                    <a:pt x="714" y="0"/>
                  </a:cubicBezTo>
                  <a:cubicBezTo>
                    <a:pt x="-238" y="0"/>
                    <a:pt x="-238" y="0"/>
                    <a:pt x="714" y="0"/>
                  </a:cubicBezTo>
                  <a:close/>
                </a:path>
              </a:pathLst>
            </a:custGeom>
            <a:solidFill>
              <a:srgbClr val="FFFFFF"/>
            </a:solidFill>
            <a:ln w="9525" cap="flat">
              <a:noFill/>
              <a:prstDash val="solid"/>
              <a:miter/>
            </a:ln>
          </p:spPr>
          <p:txBody>
            <a:bodyPr rtlCol="0" anchor="ctr"/>
            <a:lstStyle/>
            <a:p>
              <a:endParaRPr lang="en-US"/>
            </a:p>
          </p:txBody>
        </p:sp>
        <p:sp>
          <p:nvSpPr>
            <p:cNvPr id="69" name="Freeform 115">
              <a:extLst>
                <a:ext uri="{FF2B5EF4-FFF2-40B4-BE49-F238E27FC236}">
                  <a16:creationId xmlns:a16="http://schemas.microsoft.com/office/drawing/2014/main" id="{48891180-5F68-A706-764B-895DE0001443}"/>
                </a:ext>
              </a:extLst>
            </p:cNvPr>
            <p:cNvSpPr/>
            <p:nvPr/>
          </p:nvSpPr>
          <p:spPr>
            <a:xfrm>
              <a:off x="4357925" y="4131230"/>
              <a:ext cx="714" cy="714"/>
            </a:xfrm>
            <a:custGeom>
              <a:avLst/>
              <a:gdLst>
                <a:gd name="connsiteX0" fmla="*/ 714 w 714"/>
                <a:gd name="connsiteY0" fmla="*/ 714 h 714"/>
                <a:gd name="connsiteX1" fmla="*/ 714 w 714"/>
                <a:gd name="connsiteY1" fmla="*/ 714 h 714"/>
                <a:gd name="connsiteX2" fmla="*/ 714 w 714"/>
                <a:gd name="connsiteY2" fmla="*/ 714 h 714"/>
              </a:gdLst>
              <a:ahLst/>
              <a:cxnLst>
                <a:cxn ang="0">
                  <a:pos x="connsiteX0" y="connsiteY0"/>
                </a:cxn>
                <a:cxn ang="0">
                  <a:pos x="connsiteX1" y="connsiteY1"/>
                </a:cxn>
                <a:cxn ang="0">
                  <a:pos x="connsiteX2" y="connsiteY2"/>
                </a:cxn>
              </a:cxnLst>
              <a:rect l="l" t="t" r="r" b="b"/>
              <a:pathLst>
                <a:path w="714" h="714">
                  <a:moveTo>
                    <a:pt x="714" y="714"/>
                  </a:moveTo>
                  <a:cubicBezTo>
                    <a:pt x="-238" y="-238"/>
                    <a:pt x="-238" y="-238"/>
                    <a:pt x="714" y="714"/>
                  </a:cubicBezTo>
                  <a:cubicBezTo>
                    <a:pt x="-238" y="-238"/>
                    <a:pt x="-238" y="-238"/>
                    <a:pt x="714" y="714"/>
                  </a:cubicBezTo>
                  <a:close/>
                </a:path>
              </a:pathLst>
            </a:custGeom>
            <a:solidFill>
              <a:srgbClr val="FFFFFF"/>
            </a:solidFill>
            <a:ln w="9525" cap="flat">
              <a:noFill/>
              <a:prstDash val="solid"/>
              <a:miter/>
            </a:ln>
          </p:spPr>
          <p:txBody>
            <a:bodyPr rtlCol="0" anchor="ctr"/>
            <a:lstStyle/>
            <a:p>
              <a:endParaRPr lang="en-US"/>
            </a:p>
          </p:txBody>
        </p:sp>
        <p:sp>
          <p:nvSpPr>
            <p:cNvPr id="70" name="Freeform 116">
              <a:extLst>
                <a:ext uri="{FF2B5EF4-FFF2-40B4-BE49-F238E27FC236}">
                  <a16:creationId xmlns:a16="http://schemas.microsoft.com/office/drawing/2014/main" id="{4F7FEB07-03ED-832D-C575-94C1D72682C1}"/>
                </a:ext>
              </a:extLst>
            </p:cNvPr>
            <p:cNvSpPr/>
            <p:nvPr/>
          </p:nvSpPr>
          <p:spPr>
            <a:xfrm>
              <a:off x="4366259" y="4137236"/>
              <a:ext cx="9525" cy="423"/>
            </a:xfrm>
            <a:custGeom>
              <a:avLst/>
              <a:gdLst>
                <a:gd name="connsiteX0" fmla="*/ 0 w 9525"/>
                <a:gd name="connsiteY0" fmla="*/ 423 h 423"/>
                <a:gd name="connsiteX1" fmla="*/ 0 w 9525"/>
                <a:gd name="connsiteY1" fmla="*/ 423 h 423"/>
                <a:gd name="connsiteX2" fmla="*/ 0 w 9525"/>
                <a:gd name="connsiteY2" fmla="*/ 423 h 423"/>
              </a:gdLst>
              <a:ahLst/>
              <a:cxnLst>
                <a:cxn ang="0">
                  <a:pos x="connsiteX0" y="connsiteY0"/>
                </a:cxn>
                <a:cxn ang="0">
                  <a:pos x="connsiteX1" y="connsiteY1"/>
                </a:cxn>
                <a:cxn ang="0">
                  <a:pos x="connsiteX2" y="connsiteY2"/>
                </a:cxn>
              </a:cxnLst>
              <a:rect l="l" t="t" r="r" b="b"/>
              <a:pathLst>
                <a:path w="9525" h="423">
                  <a:moveTo>
                    <a:pt x="0" y="423"/>
                  </a:moveTo>
                  <a:cubicBezTo>
                    <a:pt x="0" y="423"/>
                    <a:pt x="0" y="-529"/>
                    <a:pt x="0" y="423"/>
                  </a:cubicBezTo>
                  <a:cubicBezTo>
                    <a:pt x="0" y="-529"/>
                    <a:pt x="0" y="423"/>
                    <a:pt x="0" y="423"/>
                  </a:cubicBezTo>
                  <a:close/>
                </a:path>
              </a:pathLst>
            </a:custGeom>
            <a:solidFill>
              <a:srgbClr val="FFFFFF"/>
            </a:solidFill>
            <a:ln w="9525" cap="flat">
              <a:noFill/>
              <a:prstDash val="solid"/>
              <a:miter/>
            </a:ln>
          </p:spPr>
          <p:txBody>
            <a:bodyPr rtlCol="0" anchor="ctr"/>
            <a:lstStyle/>
            <a:p>
              <a:endParaRPr lang="en-US"/>
            </a:p>
          </p:txBody>
        </p:sp>
        <p:sp>
          <p:nvSpPr>
            <p:cNvPr id="71" name="Freeform 117">
              <a:extLst>
                <a:ext uri="{FF2B5EF4-FFF2-40B4-BE49-F238E27FC236}">
                  <a16:creationId xmlns:a16="http://schemas.microsoft.com/office/drawing/2014/main" id="{888F733D-A96E-5879-F3F1-78697338049F}"/>
                </a:ext>
              </a:extLst>
            </p:cNvPr>
            <p:cNvSpPr/>
            <p:nvPr/>
          </p:nvSpPr>
          <p:spPr>
            <a:xfrm>
              <a:off x="4360783" y="4133850"/>
              <a:ext cx="714" cy="9525"/>
            </a:xfrm>
            <a:custGeom>
              <a:avLst/>
              <a:gdLst>
                <a:gd name="connsiteX0" fmla="*/ 714 w 714"/>
                <a:gd name="connsiteY0" fmla="*/ 0 h 9525"/>
                <a:gd name="connsiteX1" fmla="*/ 714 w 714"/>
                <a:gd name="connsiteY1" fmla="*/ 0 h 9525"/>
                <a:gd name="connsiteX2" fmla="*/ 714 w 714"/>
                <a:gd name="connsiteY2" fmla="*/ 0 h 9525"/>
              </a:gdLst>
              <a:ahLst/>
              <a:cxnLst>
                <a:cxn ang="0">
                  <a:pos x="connsiteX0" y="connsiteY0"/>
                </a:cxn>
                <a:cxn ang="0">
                  <a:pos x="connsiteX1" y="connsiteY1"/>
                </a:cxn>
                <a:cxn ang="0">
                  <a:pos x="connsiteX2" y="connsiteY2"/>
                </a:cxn>
              </a:cxnLst>
              <a:rect l="l" t="t" r="r" b="b"/>
              <a:pathLst>
                <a:path w="714" h="9525">
                  <a:moveTo>
                    <a:pt x="714" y="0"/>
                  </a:moveTo>
                  <a:cubicBezTo>
                    <a:pt x="-238" y="0"/>
                    <a:pt x="-238" y="0"/>
                    <a:pt x="714" y="0"/>
                  </a:cubicBezTo>
                  <a:cubicBezTo>
                    <a:pt x="-238" y="0"/>
                    <a:pt x="-238" y="0"/>
                    <a:pt x="714" y="0"/>
                  </a:cubicBezTo>
                  <a:close/>
                </a:path>
              </a:pathLst>
            </a:custGeom>
            <a:solidFill>
              <a:srgbClr val="FFFFFF"/>
            </a:solidFill>
            <a:ln w="9525" cap="flat">
              <a:noFill/>
              <a:prstDash val="solid"/>
              <a:miter/>
            </a:ln>
          </p:spPr>
          <p:txBody>
            <a:bodyPr rtlCol="0" anchor="ctr"/>
            <a:lstStyle/>
            <a:p>
              <a:endParaRPr lang="en-US"/>
            </a:p>
          </p:txBody>
        </p:sp>
        <p:sp>
          <p:nvSpPr>
            <p:cNvPr id="72" name="Freeform 118">
              <a:extLst>
                <a:ext uri="{FF2B5EF4-FFF2-40B4-BE49-F238E27FC236}">
                  <a16:creationId xmlns:a16="http://schemas.microsoft.com/office/drawing/2014/main" id="{D9CB87CA-6533-98F4-AC06-BD06C71C5072}"/>
                </a:ext>
              </a:extLst>
            </p:cNvPr>
            <p:cNvSpPr/>
            <p:nvPr/>
          </p:nvSpPr>
          <p:spPr>
            <a:xfrm>
              <a:off x="4353163" y="4127182"/>
              <a:ext cx="714" cy="9525"/>
            </a:xfrm>
            <a:custGeom>
              <a:avLst/>
              <a:gdLst>
                <a:gd name="connsiteX0" fmla="*/ 714 w 714"/>
                <a:gd name="connsiteY0" fmla="*/ 0 h 9525"/>
                <a:gd name="connsiteX1" fmla="*/ 714 w 714"/>
                <a:gd name="connsiteY1" fmla="*/ 0 h 9525"/>
                <a:gd name="connsiteX2" fmla="*/ 714 w 714"/>
                <a:gd name="connsiteY2" fmla="*/ 0 h 9525"/>
              </a:gdLst>
              <a:ahLst/>
              <a:cxnLst>
                <a:cxn ang="0">
                  <a:pos x="connsiteX0" y="connsiteY0"/>
                </a:cxn>
                <a:cxn ang="0">
                  <a:pos x="connsiteX1" y="connsiteY1"/>
                </a:cxn>
                <a:cxn ang="0">
                  <a:pos x="connsiteX2" y="connsiteY2"/>
                </a:cxn>
              </a:cxnLst>
              <a:rect l="l" t="t" r="r" b="b"/>
              <a:pathLst>
                <a:path w="714" h="9525">
                  <a:moveTo>
                    <a:pt x="714" y="0"/>
                  </a:moveTo>
                  <a:cubicBezTo>
                    <a:pt x="-238" y="0"/>
                    <a:pt x="-238" y="0"/>
                    <a:pt x="714" y="0"/>
                  </a:cubicBezTo>
                  <a:cubicBezTo>
                    <a:pt x="-238" y="0"/>
                    <a:pt x="-238" y="0"/>
                    <a:pt x="714" y="0"/>
                  </a:cubicBezTo>
                  <a:close/>
                </a:path>
              </a:pathLst>
            </a:custGeom>
            <a:solidFill>
              <a:srgbClr val="FFFFFF"/>
            </a:solidFill>
            <a:ln w="9525" cap="flat">
              <a:noFill/>
              <a:prstDash val="solid"/>
              <a:miter/>
            </a:ln>
          </p:spPr>
          <p:txBody>
            <a:bodyPr rtlCol="0" anchor="ctr"/>
            <a:lstStyle/>
            <a:p>
              <a:endParaRPr lang="en-US"/>
            </a:p>
          </p:txBody>
        </p:sp>
        <p:sp>
          <p:nvSpPr>
            <p:cNvPr id="73" name="Freeform 119">
              <a:extLst>
                <a:ext uri="{FF2B5EF4-FFF2-40B4-BE49-F238E27FC236}">
                  <a16:creationId xmlns:a16="http://schemas.microsoft.com/office/drawing/2014/main" id="{8BC36B87-A62A-CBAE-B694-0D59C10234C2}"/>
                </a:ext>
              </a:extLst>
            </p:cNvPr>
            <p:cNvSpPr/>
            <p:nvPr/>
          </p:nvSpPr>
          <p:spPr>
            <a:xfrm>
              <a:off x="4332208" y="4095750"/>
              <a:ext cx="714" cy="952"/>
            </a:xfrm>
            <a:custGeom>
              <a:avLst/>
              <a:gdLst>
                <a:gd name="connsiteX0" fmla="*/ 714 w 714"/>
                <a:gd name="connsiteY0" fmla="*/ 953 h 952"/>
                <a:gd name="connsiteX1" fmla="*/ 714 w 714"/>
                <a:gd name="connsiteY1" fmla="*/ 0 h 952"/>
                <a:gd name="connsiteX2" fmla="*/ 714 w 714"/>
                <a:gd name="connsiteY2" fmla="*/ 953 h 952"/>
              </a:gdLst>
              <a:ahLst/>
              <a:cxnLst>
                <a:cxn ang="0">
                  <a:pos x="connsiteX0" y="connsiteY0"/>
                </a:cxn>
                <a:cxn ang="0">
                  <a:pos x="connsiteX1" y="connsiteY1"/>
                </a:cxn>
                <a:cxn ang="0">
                  <a:pos x="connsiteX2" y="connsiteY2"/>
                </a:cxn>
              </a:cxnLst>
              <a:rect l="l" t="t" r="r" b="b"/>
              <a:pathLst>
                <a:path w="714" h="952">
                  <a:moveTo>
                    <a:pt x="714" y="953"/>
                  </a:moveTo>
                  <a:cubicBezTo>
                    <a:pt x="714" y="953"/>
                    <a:pt x="714" y="0"/>
                    <a:pt x="714" y="0"/>
                  </a:cubicBezTo>
                  <a:cubicBezTo>
                    <a:pt x="-238" y="0"/>
                    <a:pt x="-238" y="0"/>
                    <a:pt x="714" y="953"/>
                  </a:cubicBezTo>
                  <a:close/>
                </a:path>
              </a:pathLst>
            </a:custGeom>
            <a:solidFill>
              <a:srgbClr val="FFFFFF"/>
            </a:solidFill>
            <a:ln w="9525" cap="flat">
              <a:noFill/>
              <a:prstDash val="solid"/>
              <a:miter/>
            </a:ln>
          </p:spPr>
          <p:txBody>
            <a:bodyPr rtlCol="0" anchor="ctr"/>
            <a:lstStyle/>
            <a:p>
              <a:endParaRPr lang="en-US"/>
            </a:p>
          </p:txBody>
        </p:sp>
        <p:sp>
          <p:nvSpPr>
            <p:cNvPr id="74" name="Freeform 120">
              <a:extLst>
                <a:ext uri="{FF2B5EF4-FFF2-40B4-BE49-F238E27FC236}">
                  <a16:creationId xmlns:a16="http://schemas.microsoft.com/office/drawing/2014/main" id="{7D217525-D2E4-6ADB-7F76-A2A142B81FAD}"/>
                </a:ext>
              </a:extLst>
            </p:cNvPr>
            <p:cNvSpPr/>
            <p:nvPr/>
          </p:nvSpPr>
          <p:spPr>
            <a:xfrm>
              <a:off x="4355359" y="4129087"/>
              <a:ext cx="423" cy="0"/>
            </a:xfrm>
            <a:custGeom>
              <a:avLst/>
              <a:gdLst>
                <a:gd name="connsiteX0" fmla="*/ 423 w 423"/>
                <a:gd name="connsiteY0" fmla="*/ 0 h 0"/>
                <a:gd name="connsiteX1" fmla="*/ 423 w 423"/>
                <a:gd name="connsiteY1" fmla="*/ 0 h 0"/>
                <a:gd name="connsiteX2" fmla="*/ 423 w 423"/>
                <a:gd name="connsiteY2" fmla="*/ 0 h 0"/>
              </a:gdLst>
              <a:ahLst/>
              <a:cxnLst>
                <a:cxn ang="0">
                  <a:pos x="connsiteX0" y="connsiteY0"/>
                </a:cxn>
                <a:cxn ang="0">
                  <a:pos x="connsiteX1" y="connsiteY1"/>
                </a:cxn>
                <a:cxn ang="0">
                  <a:pos x="connsiteX2" y="connsiteY2"/>
                </a:cxn>
              </a:cxnLst>
              <a:rect l="l" t="t" r="r" b="b"/>
              <a:pathLst>
                <a:path w="423">
                  <a:moveTo>
                    <a:pt x="423" y="0"/>
                  </a:moveTo>
                  <a:cubicBezTo>
                    <a:pt x="423" y="0"/>
                    <a:pt x="-529" y="0"/>
                    <a:pt x="423" y="0"/>
                  </a:cubicBezTo>
                  <a:cubicBezTo>
                    <a:pt x="-529" y="0"/>
                    <a:pt x="423" y="0"/>
                    <a:pt x="423" y="0"/>
                  </a:cubicBezTo>
                  <a:close/>
                </a:path>
              </a:pathLst>
            </a:custGeom>
            <a:solidFill>
              <a:srgbClr val="FFFFFF"/>
            </a:solidFill>
            <a:ln w="9525" cap="flat">
              <a:noFill/>
              <a:prstDash val="solid"/>
              <a:miter/>
            </a:ln>
          </p:spPr>
          <p:txBody>
            <a:bodyPr rtlCol="0" anchor="ctr"/>
            <a:lstStyle/>
            <a:p>
              <a:endParaRPr lang="en-US"/>
            </a:p>
          </p:txBody>
        </p:sp>
        <p:sp>
          <p:nvSpPr>
            <p:cNvPr id="75" name="Freeform 121">
              <a:extLst>
                <a:ext uri="{FF2B5EF4-FFF2-40B4-BE49-F238E27FC236}">
                  <a16:creationId xmlns:a16="http://schemas.microsoft.com/office/drawing/2014/main" id="{D94E6C87-7EC4-0324-137B-929E19E41E0F}"/>
                </a:ext>
              </a:extLst>
            </p:cNvPr>
            <p:cNvSpPr/>
            <p:nvPr/>
          </p:nvSpPr>
          <p:spPr>
            <a:xfrm>
              <a:off x="4562475" y="4017644"/>
              <a:ext cx="1904" cy="1905"/>
            </a:xfrm>
            <a:custGeom>
              <a:avLst/>
              <a:gdLst>
                <a:gd name="connsiteX0" fmla="*/ 0 w 1904"/>
                <a:gd name="connsiteY0" fmla="*/ 1905 h 1905"/>
                <a:gd name="connsiteX1" fmla="*/ 1905 w 1904"/>
                <a:gd name="connsiteY1" fmla="*/ 0 h 1905"/>
                <a:gd name="connsiteX2" fmla="*/ 0 w 1904"/>
                <a:gd name="connsiteY2" fmla="*/ 1905 h 1905"/>
              </a:gdLst>
              <a:ahLst/>
              <a:cxnLst>
                <a:cxn ang="0">
                  <a:pos x="connsiteX0" y="connsiteY0"/>
                </a:cxn>
                <a:cxn ang="0">
                  <a:pos x="connsiteX1" y="connsiteY1"/>
                </a:cxn>
                <a:cxn ang="0">
                  <a:pos x="connsiteX2" y="connsiteY2"/>
                </a:cxn>
              </a:cxnLst>
              <a:rect l="l" t="t" r="r" b="b"/>
              <a:pathLst>
                <a:path w="1904" h="1905">
                  <a:moveTo>
                    <a:pt x="0" y="1905"/>
                  </a:moveTo>
                  <a:cubicBezTo>
                    <a:pt x="953" y="953"/>
                    <a:pt x="953" y="953"/>
                    <a:pt x="1905" y="0"/>
                  </a:cubicBezTo>
                  <a:cubicBezTo>
                    <a:pt x="953" y="953"/>
                    <a:pt x="0" y="1905"/>
                    <a:pt x="0" y="1905"/>
                  </a:cubicBezTo>
                  <a:close/>
                </a:path>
              </a:pathLst>
            </a:custGeom>
            <a:solidFill>
              <a:srgbClr val="FFFFFF"/>
            </a:solidFill>
            <a:ln w="9525" cap="flat">
              <a:noFill/>
              <a:prstDash val="solid"/>
              <a:miter/>
            </a:ln>
          </p:spPr>
          <p:txBody>
            <a:bodyPr rtlCol="0" anchor="ctr"/>
            <a:lstStyle/>
            <a:p>
              <a:endParaRPr lang="en-US"/>
            </a:p>
          </p:txBody>
        </p:sp>
        <p:sp>
          <p:nvSpPr>
            <p:cNvPr id="76" name="Freeform 122">
              <a:extLst>
                <a:ext uri="{FF2B5EF4-FFF2-40B4-BE49-F238E27FC236}">
                  <a16:creationId xmlns:a16="http://schemas.microsoft.com/office/drawing/2014/main" id="{9AD2443B-B523-D3B8-7355-9D407F43B716}"/>
                </a:ext>
              </a:extLst>
            </p:cNvPr>
            <p:cNvSpPr/>
            <p:nvPr/>
          </p:nvSpPr>
          <p:spPr>
            <a:xfrm>
              <a:off x="4880609" y="3956684"/>
              <a:ext cx="5715" cy="14287"/>
            </a:xfrm>
            <a:custGeom>
              <a:avLst/>
              <a:gdLst>
                <a:gd name="connsiteX0" fmla="*/ 0 w 5715"/>
                <a:gd name="connsiteY0" fmla="*/ 0 h 14287"/>
                <a:gd name="connsiteX1" fmla="*/ 5715 w 5715"/>
                <a:gd name="connsiteY1" fmla="*/ 14288 h 14287"/>
                <a:gd name="connsiteX2" fmla="*/ 0 w 5715"/>
                <a:gd name="connsiteY2" fmla="*/ 0 h 14287"/>
              </a:gdLst>
              <a:ahLst/>
              <a:cxnLst>
                <a:cxn ang="0">
                  <a:pos x="connsiteX0" y="connsiteY0"/>
                </a:cxn>
                <a:cxn ang="0">
                  <a:pos x="connsiteX1" y="connsiteY1"/>
                </a:cxn>
                <a:cxn ang="0">
                  <a:pos x="connsiteX2" y="connsiteY2"/>
                </a:cxn>
              </a:cxnLst>
              <a:rect l="l" t="t" r="r" b="b"/>
              <a:pathLst>
                <a:path w="5715" h="14287">
                  <a:moveTo>
                    <a:pt x="0" y="0"/>
                  </a:moveTo>
                  <a:cubicBezTo>
                    <a:pt x="1905" y="4763"/>
                    <a:pt x="3810" y="9525"/>
                    <a:pt x="5715" y="14288"/>
                  </a:cubicBezTo>
                  <a:cubicBezTo>
                    <a:pt x="3810" y="9525"/>
                    <a:pt x="1905" y="4763"/>
                    <a:pt x="0" y="0"/>
                  </a:cubicBezTo>
                  <a:close/>
                </a:path>
              </a:pathLst>
            </a:custGeom>
            <a:solidFill>
              <a:srgbClr val="FFFFFF"/>
            </a:solidFill>
            <a:ln w="9525" cap="flat">
              <a:noFill/>
              <a:prstDash val="solid"/>
              <a:miter/>
            </a:ln>
          </p:spPr>
          <p:txBody>
            <a:bodyPr rtlCol="0" anchor="ctr"/>
            <a:lstStyle/>
            <a:p>
              <a:endParaRPr lang="en-US"/>
            </a:p>
          </p:txBody>
        </p:sp>
        <p:sp>
          <p:nvSpPr>
            <p:cNvPr id="77" name="Freeform 123">
              <a:extLst>
                <a:ext uri="{FF2B5EF4-FFF2-40B4-BE49-F238E27FC236}">
                  <a16:creationId xmlns:a16="http://schemas.microsoft.com/office/drawing/2014/main" id="{3715DFB0-606C-9FB6-691E-A1A56A6CAF40}"/>
                </a:ext>
              </a:extLst>
            </p:cNvPr>
            <p:cNvSpPr/>
            <p:nvPr/>
          </p:nvSpPr>
          <p:spPr>
            <a:xfrm>
              <a:off x="4539615" y="4096702"/>
              <a:ext cx="2299" cy="20954"/>
            </a:xfrm>
            <a:custGeom>
              <a:avLst/>
              <a:gdLst>
                <a:gd name="connsiteX0" fmla="*/ 1905 w 2299"/>
                <a:gd name="connsiteY0" fmla="*/ 20955 h 20954"/>
                <a:gd name="connsiteX1" fmla="*/ 952 w 2299"/>
                <a:gd name="connsiteY1" fmla="*/ 2857 h 20954"/>
                <a:gd name="connsiteX2" fmla="*/ 0 w 2299"/>
                <a:gd name="connsiteY2" fmla="*/ 0 h 20954"/>
                <a:gd name="connsiteX3" fmla="*/ 952 w 2299"/>
                <a:gd name="connsiteY3" fmla="*/ 2857 h 20954"/>
                <a:gd name="connsiteX4" fmla="*/ 1905 w 2299"/>
                <a:gd name="connsiteY4" fmla="*/ 20955 h 20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 h="20954">
                  <a:moveTo>
                    <a:pt x="1905" y="20955"/>
                  </a:moveTo>
                  <a:cubicBezTo>
                    <a:pt x="1905" y="15240"/>
                    <a:pt x="1905" y="9525"/>
                    <a:pt x="952" y="2857"/>
                  </a:cubicBezTo>
                  <a:cubicBezTo>
                    <a:pt x="952" y="1905"/>
                    <a:pt x="952" y="953"/>
                    <a:pt x="0" y="0"/>
                  </a:cubicBezTo>
                  <a:cubicBezTo>
                    <a:pt x="0" y="953"/>
                    <a:pt x="0" y="1905"/>
                    <a:pt x="952" y="2857"/>
                  </a:cubicBezTo>
                  <a:cubicBezTo>
                    <a:pt x="1905" y="9525"/>
                    <a:pt x="2857" y="16192"/>
                    <a:pt x="1905" y="20955"/>
                  </a:cubicBezTo>
                  <a:close/>
                </a:path>
              </a:pathLst>
            </a:custGeom>
            <a:solidFill>
              <a:srgbClr val="FFFFFF"/>
            </a:solidFill>
            <a:ln w="9525" cap="flat">
              <a:noFill/>
              <a:prstDash val="solid"/>
              <a:miter/>
            </a:ln>
          </p:spPr>
          <p:txBody>
            <a:bodyPr rtlCol="0" anchor="ctr"/>
            <a:lstStyle/>
            <a:p>
              <a:endParaRPr lang="en-US"/>
            </a:p>
          </p:txBody>
        </p:sp>
        <p:sp>
          <p:nvSpPr>
            <p:cNvPr id="78" name="Freeform 124">
              <a:extLst>
                <a:ext uri="{FF2B5EF4-FFF2-40B4-BE49-F238E27FC236}">
                  <a16:creationId xmlns:a16="http://schemas.microsoft.com/office/drawing/2014/main" id="{46BC5BC7-D52E-5639-41EC-A3496A05371D}"/>
                </a:ext>
              </a:extLst>
            </p:cNvPr>
            <p:cNvSpPr/>
            <p:nvPr/>
          </p:nvSpPr>
          <p:spPr>
            <a:xfrm>
              <a:off x="4529137" y="4141469"/>
              <a:ext cx="3809" cy="3810"/>
            </a:xfrm>
            <a:custGeom>
              <a:avLst/>
              <a:gdLst>
                <a:gd name="connsiteX0" fmla="*/ 0 w 3809"/>
                <a:gd name="connsiteY0" fmla="*/ 3810 h 3810"/>
                <a:gd name="connsiteX1" fmla="*/ 3810 w 3809"/>
                <a:gd name="connsiteY1" fmla="*/ 0 h 3810"/>
                <a:gd name="connsiteX2" fmla="*/ 0 w 3809"/>
                <a:gd name="connsiteY2" fmla="*/ 3810 h 3810"/>
              </a:gdLst>
              <a:ahLst/>
              <a:cxnLst>
                <a:cxn ang="0">
                  <a:pos x="connsiteX0" y="connsiteY0"/>
                </a:cxn>
                <a:cxn ang="0">
                  <a:pos x="connsiteX1" y="connsiteY1"/>
                </a:cxn>
                <a:cxn ang="0">
                  <a:pos x="connsiteX2" y="connsiteY2"/>
                </a:cxn>
              </a:cxnLst>
              <a:rect l="l" t="t" r="r" b="b"/>
              <a:pathLst>
                <a:path w="3809" h="3810">
                  <a:moveTo>
                    <a:pt x="0" y="3810"/>
                  </a:moveTo>
                  <a:cubicBezTo>
                    <a:pt x="953" y="2858"/>
                    <a:pt x="2858" y="953"/>
                    <a:pt x="3810" y="0"/>
                  </a:cubicBezTo>
                  <a:cubicBezTo>
                    <a:pt x="1905" y="1905"/>
                    <a:pt x="953" y="2858"/>
                    <a:pt x="0" y="3810"/>
                  </a:cubicBezTo>
                  <a:close/>
                </a:path>
              </a:pathLst>
            </a:custGeom>
            <a:solidFill>
              <a:srgbClr val="FFFFFF"/>
            </a:solidFill>
            <a:ln w="9525" cap="flat">
              <a:noFill/>
              <a:prstDash val="solid"/>
              <a:miter/>
            </a:ln>
          </p:spPr>
          <p:txBody>
            <a:bodyPr rtlCol="0" anchor="ctr"/>
            <a:lstStyle/>
            <a:p>
              <a:endParaRPr lang="en-US"/>
            </a:p>
          </p:txBody>
        </p:sp>
        <p:sp>
          <p:nvSpPr>
            <p:cNvPr id="79" name="Freeform 125">
              <a:extLst>
                <a:ext uri="{FF2B5EF4-FFF2-40B4-BE49-F238E27FC236}">
                  <a16:creationId xmlns:a16="http://schemas.microsoft.com/office/drawing/2014/main" id="{0E25B74C-94FA-9D53-9A78-CC8FE7D2815A}"/>
                </a:ext>
              </a:extLst>
            </p:cNvPr>
            <p:cNvSpPr/>
            <p:nvPr/>
          </p:nvSpPr>
          <p:spPr>
            <a:xfrm>
              <a:off x="4775834" y="3839527"/>
              <a:ext cx="33337" cy="22859"/>
            </a:xfrm>
            <a:custGeom>
              <a:avLst/>
              <a:gdLst>
                <a:gd name="connsiteX0" fmla="*/ 33338 w 33337"/>
                <a:gd name="connsiteY0" fmla="*/ 22860 h 22859"/>
                <a:gd name="connsiteX1" fmla="*/ 0 w 33337"/>
                <a:gd name="connsiteY1" fmla="*/ 0 h 22859"/>
                <a:gd name="connsiteX2" fmla="*/ 0 w 33337"/>
                <a:gd name="connsiteY2" fmla="*/ 0 h 22859"/>
                <a:gd name="connsiteX3" fmla="*/ 0 w 33337"/>
                <a:gd name="connsiteY3" fmla="*/ 0 h 22859"/>
                <a:gd name="connsiteX4" fmla="*/ 33338 w 33337"/>
                <a:gd name="connsiteY4" fmla="*/ 2286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7" h="22859">
                  <a:moveTo>
                    <a:pt x="33338" y="22860"/>
                  </a:moveTo>
                  <a:cubicBezTo>
                    <a:pt x="22860" y="14288"/>
                    <a:pt x="12383" y="6667"/>
                    <a:pt x="0" y="0"/>
                  </a:cubicBezTo>
                  <a:cubicBezTo>
                    <a:pt x="0" y="0"/>
                    <a:pt x="0" y="0"/>
                    <a:pt x="0" y="0"/>
                  </a:cubicBezTo>
                  <a:cubicBezTo>
                    <a:pt x="0" y="0"/>
                    <a:pt x="0" y="0"/>
                    <a:pt x="0" y="0"/>
                  </a:cubicBezTo>
                  <a:cubicBezTo>
                    <a:pt x="11430" y="6667"/>
                    <a:pt x="22860" y="14288"/>
                    <a:pt x="33338" y="22860"/>
                  </a:cubicBezTo>
                  <a:close/>
                </a:path>
              </a:pathLst>
            </a:custGeom>
            <a:solidFill>
              <a:srgbClr val="FFFFFF"/>
            </a:solidFill>
            <a:ln w="9525" cap="flat">
              <a:noFill/>
              <a:prstDash val="solid"/>
              <a:miter/>
            </a:ln>
          </p:spPr>
          <p:txBody>
            <a:bodyPr rtlCol="0" anchor="ctr"/>
            <a:lstStyle/>
            <a:p>
              <a:endParaRPr lang="en-US"/>
            </a:p>
          </p:txBody>
        </p:sp>
        <p:sp>
          <p:nvSpPr>
            <p:cNvPr id="80" name="Freeform 126">
              <a:extLst>
                <a:ext uri="{FF2B5EF4-FFF2-40B4-BE49-F238E27FC236}">
                  <a16:creationId xmlns:a16="http://schemas.microsoft.com/office/drawing/2014/main" id="{7F2EF18A-7BB5-2B11-470E-22ACFEE290D5}"/>
                </a:ext>
              </a:extLst>
            </p:cNvPr>
            <p:cNvSpPr/>
            <p:nvPr/>
          </p:nvSpPr>
          <p:spPr>
            <a:xfrm>
              <a:off x="4369117" y="4138612"/>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FFFFFF"/>
            </a:solidFill>
            <a:ln w="9525" cap="flat">
              <a:noFill/>
              <a:prstDash val="solid"/>
              <a:miter/>
            </a:ln>
          </p:spPr>
          <p:txBody>
            <a:bodyPr rtlCol="0" anchor="ctr"/>
            <a:lstStyle/>
            <a:p>
              <a:endParaRPr lang="en-US"/>
            </a:p>
          </p:txBody>
        </p:sp>
        <p:sp>
          <p:nvSpPr>
            <p:cNvPr id="81" name="Freeform 127">
              <a:extLst>
                <a:ext uri="{FF2B5EF4-FFF2-40B4-BE49-F238E27FC236}">
                  <a16:creationId xmlns:a16="http://schemas.microsoft.com/office/drawing/2014/main" id="{3C39ECC8-9734-A3A6-BE2E-DF1221296874}"/>
                </a:ext>
              </a:extLst>
            </p:cNvPr>
            <p:cNvSpPr/>
            <p:nvPr/>
          </p:nvSpPr>
          <p:spPr>
            <a:xfrm>
              <a:off x="4729489" y="4421505"/>
              <a:ext cx="1578" cy="34289"/>
            </a:xfrm>
            <a:custGeom>
              <a:avLst/>
              <a:gdLst>
                <a:gd name="connsiteX0" fmla="*/ 626 w 1578"/>
                <a:gd name="connsiteY0" fmla="*/ 34290 h 34289"/>
                <a:gd name="connsiteX1" fmla="*/ 1578 w 1578"/>
                <a:gd name="connsiteY1" fmla="*/ 0 h 34289"/>
                <a:gd name="connsiteX2" fmla="*/ 626 w 1578"/>
                <a:gd name="connsiteY2" fmla="*/ 34290 h 34289"/>
              </a:gdLst>
              <a:ahLst/>
              <a:cxnLst>
                <a:cxn ang="0">
                  <a:pos x="connsiteX0" y="connsiteY0"/>
                </a:cxn>
                <a:cxn ang="0">
                  <a:pos x="connsiteX1" y="connsiteY1"/>
                </a:cxn>
                <a:cxn ang="0">
                  <a:pos x="connsiteX2" y="connsiteY2"/>
                </a:cxn>
              </a:cxnLst>
              <a:rect l="l" t="t" r="r" b="b"/>
              <a:pathLst>
                <a:path w="1578" h="34289">
                  <a:moveTo>
                    <a:pt x="626" y="34290"/>
                  </a:moveTo>
                  <a:cubicBezTo>
                    <a:pt x="-327" y="22860"/>
                    <a:pt x="-327" y="11430"/>
                    <a:pt x="1578" y="0"/>
                  </a:cubicBezTo>
                  <a:cubicBezTo>
                    <a:pt x="-327" y="11430"/>
                    <a:pt x="-327" y="22860"/>
                    <a:pt x="626" y="34290"/>
                  </a:cubicBezTo>
                  <a:close/>
                </a:path>
              </a:pathLst>
            </a:custGeom>
            <a:solidFill>
              <a:srgbClr val="FFFFFF"/>
            </a:solidFill>
            <a:ln w="9525" cap="flat">
              <a:noFill/>
              <a:prstDash val="solid"/>
              <a:miter/>
            </a:ln>
          </p:spPr>
          <p:txBody>
            <a:bodyPr rtlCol="0" anchor="ctr"/>
            <a:lstStyle/>
            <a:p>
              <a:endParaRPr lang="en-US"/>
            </a:p>
          </p:txBody>
        </p:sp>
        <p:sp>
          <p:nvSpPr>
            <p:cNvPr id="82" name="Freeform 128">
              <a:extLst>
                <a:ext uri="{FF2B5EF4-FFF2-40B4-BE49-F238E27FC236}">
                  <a16:creationId xmlns:a16="http://schemas.microsoft.com/office/drawing/2014/main" id="{57F5484A-1908-0E36-E76C-4721942903B9}"/>
                </a:ext>
              </a:extLst>
            </p:cNvPr>
            <p:cNvSpPr/>
            <p:nvPr/>
          </p:nvSpPr>
          <p:spPr>
            <a:xfrm>
              <a:off x="4730115" y="4456747"/>
              <a:ext cx="3809" cy="21907"/>
            </a:xfrm>
            <a:custGeom>
              <a:avLst/>
              <a:gdLst>
                <a:gd name="connsiteX0" fmla="*/ 3810 w 3809"/>
                <a:gd name="connsiteY0" fmla="*/ 21908 h 21907"/>
                <a:gd name="connsiteX1" fmla="*/ 2857 w 3809"/>
                <a:gd name="connsiteY1" fmla="*/ 18097 h 21907"/>
                <a:gd name="connsiteX2" fmla="*/ 0 w 3809"/>
                <a:gd name="connsiteY2" fmla="*/ 0 h 21907"/>
                <a:gd name="connsiteX3" fmla="*/ 2857 w 3809"/>
                <a:gd name="connsiteY3" fmla="*/ 18097 h 21907"/>
                <a:gd name="connsiteX4" fmla="*/ 3810 w 3809"/>
                <a:gd name="connsiteY4" fmla="*/ 21908 h 21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9" h="21907">
                  <a:moveTo>
                    <a:pt x="3810" y="21908"/>
                  </a:moveTo>
                  <a:cubicBezTo>
                    <a:pt x="3810" y="20955"/>
                    <a:pt x="2857" y="19050"/>
                    <a:pt x="2857" y="18097"/>
                  </a:cubicBezTo>
                  <a:cubicBezTo>
                    <a:pt x="1905" y="12383"/>
                    <a:pt x="952" y="5715"/>
                    <a:pt x="0" y="0"/>
                  </a:cubicBezTo>
                  <a:cubicBezTo>
                    <a:pt x="952" y="5715"/>
                    <a:pt x="1905" y="11430"/>
                    <a:pt x="2857" y="18097"/>
                  </a:cubicBezTo>
                  <a:cubicBezTo>
                    <a:pt x="2857" y="19050"/>
                    <a:pt x="3810" y="20003"/>
                    <a:pt x="3810" y="21908"/>
                  </a:cubicBezTo>
                  <a:close/>
                </a:path>
              </a:pathLst>
            </a:custGeom>
            <a:solidFill>
              <a:srgbClr val="FFFFFF"/>
            </a:solidFill>
            <a:ln w="9525" cap="flat">
              <a:noFill/>
              <a:prstDash val="solid"/>
              <a:miter/>
            </a:ln>
          </p:spPr>
          <p:txBody>
            <a:bodyPr rtlCol="0" anchor="ctr"/>
            <a:lstStyle/>
            <a:p>
              <a:endParaRPr lang="en-US"/>
            </a:p>
          </p:txBody>
        </p:sp>
        <p:sp>
          <p:nvSpPr>
            <p:cNvPr id="83" name="Freeform 129">
              <a:extLst>
                <a:ext uri="{FF2B5EF4-FFF2-40B4-BE49-F238E27FC236}">
                  <a16:creationId xmlns:a16="http://schemas.microsoft.com/office/drawing/2014/main" id="{5B9B56C0-B244-262E-E4DD-BB6CEE5E9463}"/>
                </a:ext>
              </a:extLst>
            </p:cNvPr>
            <p:cNvSpPr/>
            <p:nvPr/>
          </p:nvSpPr>
          <p:spPr>
            <a:xfrm>
              <a:off x="4328542" y="3808795"/>
              <a:ext cx="532086" cy="728914"/>
            </a:xfrm>
            <a:custGeom>
              <a:avLst/>
              <a:gdLst>
                <a:gd name="connsiteX0" fmla="*/ 206310 w 532086"/>
                <a:gd name="connsiteY0" fmla="*/ 725104 h 728914"/>
                <a:gd name="connsiteX1" fmla="*/ 303465 w 532086"/>
                <a:gd name="connsiteY1" fmla="*/ 697482 h 728914"/>
                <a:gd name="connsiteX2" fmla="*/ 349185 w 532086"/>
                <a:gd name="connsiteY2" fmla="*/ 652714 h 728914"/>
                <a:gd name="connsiteX3" fmla="*/ 372045 w 532086"/>
                <a:gd name="connsiteY3" fmla="*/ 602232 h 728914"/>
                <a:gd name="connsiteX4" fmla="*/ 393952 w 532086"/>
                <a:gd name="connsiteY4" fmla="*/ 525079 h 728914"/>
                <a:gd name="connsiteX5" fmla="*/ 407287 w 532086"/>
                <a:gd name="connsiteY5" fmla="*/ 503172 h 728914"/>
                <a:gd name="connsiteX6" fmla="*/ 522540 w 532086"/>
                <a:gd name="connsiteY6" fmla="*/ 311719 h 728914"/>
                <a:gd name="connsiteX7" fmla="*/ 488250 w 532086"/>
                <a:gd name="connsiteY7" fmla="*/ 95502 h 728914"/>
                <a:gd name="connsiteX8" fmla="*/ 414907 w 532086"/>
                <a:gd name="connsiteY8" fmla="*/ 16444 h 728914"/>
                <a:gd name="connsiteX9" fmla="*/ 426337 w 532086"/>
                <a:gd name="connsiteY9" fmla="*/ 21207 h 728914"/>
                <a:gd name="connsiteX10" fmla="*/ 352995 w 532086"/>
                <a:gd name="connsiteY10" fmla="*/ 4062 h 728914"/>
                <a:gd name="connsiteX11" fmla="*/ 117727 w 532086"/>
                <a:gd name="connsiteY11" fmla="*/ 59307 h 728914"/>
                <a:gd name="connsiteX12" fmla="*/ 2475 w 532086"/>
                <a:gd name="connsiteY12" fmla="*/ 248854 h 728914"/>
                <a:gd name="connsiteX13" fmla="*/ 570 w 532086"/>
                <a:gd name="connsiteY13" fmla="*/ 274572 h 728914"/>
                <a:gd name="connsiteX14" fmla="*/ 6285 w 532086"/>
                <a:gd name="connsiteY14" fmla="*/ 278382 h 728914"/>
                <a:gd name="connsiteX15" fmla="*/ 43432 w 532086"/>
                <a:gd name="connsiteY15" fmla="*/ 296479 h 728914"/>
                <a:gd name="connsiteX16" fmla="*/ 70102 w 532086"/>
                <a:gd name="connsiteY16" fmla="*/ 303147 h 728914"/>
                <a:gd name="connsiteX17" fmla="*/ 64387 w 532086"/>
                <a:gd name="connsiteY17" fmla="*/ 302194 h 728914"/>
                <a:gd name="connsiteX18" fmla="*/ 152970 w 532086"/>
                <a:gd name="connsiteY18" fmla="*/ 292669 h 728914"/>
                <a:gd name="connsiteX19" fmla="*/ 186307 w 532086"/>
                <a:gd name="connsiteY19" fmla="*/ 257427 h 728914"/>
                <a:gd name="connsiteX20" fmla="*/ 196785 w 532086"/>
                <a:gd name="connsiteY20" fmla="*/ 232662 h 728914"/>
                <a:gd name="connsiteX21" fmla="*/ 211072 w 532086"/>
                <a:gd name="connsiteY21" fmla="*/ 205992 h 728914"/>
                <a:gd name="connsiteX22" fmla="*/ 220597 w 532086"/>
                <a:gd name="connsiteY22" fmla="*/ 196467 h 728914"/>
                <a:gd name="connsiteX23" fmla="*/ 232027 w 532086"/>
                <a:gd name="connsiteY23" fmla="*/ 189799 h 728914"/>
                <a:gd name="connsiteX24" fmla="*/ 244410 w 532086"/>
                <a:gd name="connsiteY24" fmla="*/ 185989 h 728914"/>
                <a:gd name="connsiteX25" fmla="*/ 256792 w 532086"/>
                <a:gd name="connsiteY25" fmla="*/ 185989 h 728914"/>
                <a:gd name="connsiteX26" fmla="*/ 270127 w 532086"/>
                <a:gd name="connsiteY26" fmla="*/ 189799 h 728914"/>
                <a:gd name="connsiteX27" fmla="*/ 271080 w 532086"/>
                <a:gd name="connsiteY27" fmla="*/ 190752 h 728914"/>
                <a:gd name="connsiteX28" fmla="*/ 271080 w 532086"/>
                <a:gd name="connsiteY28" fmla="*/ 190752 h 728914"/>
                <a:gd name="connsiteX29" fmla="*/ 284415 w 532086"/>
                <a:gd name="connsiteY29" fmla="*/ 186942 h 728914"/>
                <a:gd name="connsiteX30" fmla="*/ 365377 w 532086"/>
                <a:gd name="connsiteY30" fmla="*/ 209802 h 728914"/>
                <a:gd name="connsiteX31" fmla="*/ 386332 w 532086"/>
                <a:gd name="connsiteY31" fmla="*/ 301242 h 728914"/>
                <a:gd name="connsiteX32" fmla="*/ 345375 w 532086"/>
                <a:gd name="connsiteY32" fmla="*/ 372679 h 728914"/>
                <a:gd name="connsiteX33" fmla="*/ 230122 w 532086"/>
                <a:gd name="connsiteY33" fmla="*/ 489837 h 728914"/>
                <a:gd name="connsiteX34" fmla="*/ 198690 w 532086"/>
                <a:gd name="connsiteY34" fmla="*/ 530794 h 728914"/>
                <a:gd name="connsiteX35" fmla="*/ 163447 w 532086"/>
                <a:gd name="connsiteY35" fmla="*/ 705102 h 728914"/>
                <a:gd name="connsiteX36" fmla="*/ 174877 w 532086"/>
                <a:gd name="connsiteY36" fmla="*/ 728914 h 728914"/>
                <a:gd name="connsiteX37" fmla="*/ 171067 w 532086"/>
                <a:gd name="connsiteY37" fmla="*/ 727009 h 728914"/>
                <a:gd name="connsiteX38" fmla="*/ 206310 w 532086"/>
                <a:gd name="connsiteY38" fmla="*/ 725104 h 7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32086" h="728914">
                  <a:moveTo>
                    <a:pt x="206310" y="725104"/>
                  </a:moveTo>
                  <a:cubicBezTo>
                    <a:pt x="239647" y="721294"/>
                    <a:pt x="274890" y="715579"/>
                    <a:pt x="303465" y="697482"/>
                  </a:cubicBezTo>
                  <a:cubicBezTo>
                    <a:pt x="322515" y="685099"/>
                    <a:pt x="336802" y="670812"/>
                    <a:pt x="349185" y="652714"/>
                  </a:cubicBezTo>
                  <a:cubicBezTo>
                    <a:pt x="359662" y="637474"/>
                    <a:pt x="366330" y="619377"/>
                    <a:pt x="372045" y="602232"/>
                  </a:cubicBezTo>
                  <a:cubicBezTo>
                    <a:pt x="380617" y="576514"/>
                    <a:pt x="385380" y="549844"/>
                    <a:pt x="393952" y="525079"/>
                  </a:cubicBezTo>
                  <a:cubicBezTo>
                    <a:pt x="397762" y="517459"/>
                    <a:pt x="402525" y="509839"/>
                    <a:pt x="407287" y="503172"/>
                  </a:cubicBezTo>
                  <a:cubicBezTo>
                    <a:pt x="453960" y="444117"/>
                    <a:pt x="502537" y="385062"/>
                    <a:pt x="522540" y="311719"/>
                  </a:cubicBezTo>
                  <a:cubicBezTo>
                    <a:pt x="542542" y="238377"/>
                    <a:pt x="531112" y="159319"/>
                    <a:pt x="488250" y="95502"/>
                  </a:cubicBezTo>
                  <a:cubicBezTo>
                    <a:pt x="467295" y="64069"/>
                    <a:pt x="442530" y="39304"/>
                    <a:pt x="414907" y="16444"/>
                  </a:cubicBezTo>
                  <a:cubicBezTo>
                    <a:pt x="418717" y="17397"/>
                    <a:pt x="422527" y="19302"/>
                    <a:pt x="426337" y="21207"/>
                  </a:cubicBezTo>
                  <a:cubicBezTo>
                    <a:pt x="402525" y="11682"/>
                    <a:pt x="377760" y="7872"/>
                    <a:pt x="352995" y="4062"/>
                  </a:cubicBezTo>
                  <a:cubicBezTo>
                    <a:pt x="267270" y="-8321"/>
                    <a:pt x="188212" y="6919"/>
                    <a:pt x="117727" y="59307"/>
                  </a:cubicBezTo>
                  <a:cubicBezTo>
                    <a:pt x="53910" y="105979"/>
                    <a:pt x="24382" y="175512"/>
                    <a:pt x="2475" y="248854"/>
                  </a:cubicBezTo>
                  <a:cubicBezTo>
                    <a:pt x="-383" y="257427"/>
                    <a:pt x="-383" y="265999"/>
                    <a:pt x="570" y="274572"/>
                  </a:cubicBezTo>
                  <a:cubicBezTo>
                    <a:pt x="2475" y="275524"/>
                    <a:pt x="4380" y="277429"/>
                    <a:pt x="6285" y="278382"/>
                  </a:cubicBezTo>
                  <a:cubicBezTo>
                    <a:pt x="17715" y="286002"/>
                    <a:pt x="30097" y="290764"/>
                    <a:pt x="43432" y="296479"/>
                  </a:cubicBezTo>
                  <a:cubicBezTo>
                    <a:pt x="52005" y="300289"/>
                    <a:pt x="60577" y="301242"/>
                    <a:pt x="70102" y="303147"/>
                  </a:cubicBezTo>
                  <a:lnTo>
                    <a:pt x="64387" y="302194"/>
                  </a:lnTo>
                  <a:cubicBezTo>
                    <a:pt x="94867" y="307909"/>
                    <a:pt x="126300" y="309814"/>
                    <a:pt x="152970" y="292669"/>
                  </a:cubicBezTo>
                  <a:cubicBezTo>
                    <a:pt x="166305" y="284097"/>
                    <a:pt x="178687" y="271714"/>
                    <a:pt x="186307" y="257427"/>
                  </a:cubicBezTo>
                  <a:cubicBezTo>
                    <a:pt x="190117" y="249807"/>
                    <a:pt x="193927" y="241234"/>
                    <a:pt x="196785" y="232662"/>
                  </a:cubicBezTo>
                  <a:cubicBezTo>
                    <a:pt x="200595" y="223137"/>
                    <a:pt x="205357" y="214564"/>
                    <a:pt x="211072" y="205992"/>
                  </a:cubicBezTo>
                  <a:cubicBezTo>
                    <a:pt x="213930" y="202182"/>
                    <a:pt x="217740" y="199324"/>
                    <a:pt x="220597" y="196467"/>
                  </a:cubicBezTo>
                  <a:cubicBezTo>
                    <a:pt x="224407" y="193609"/>
                    <a:pt x="228217" y="191704"/>
                    <a:pt x="232027" y="189799"/>
                  </a:cubicBezTo>
                  <a:cubicBezTo>
                    <a:pt x="235837" y="188847"/>
                    <a:pt x="240600" y="186942"/>
                    <a:pt x="244410" y="185989"/>
                  </a:cubicBezTo>
                  <a:cubicBezTo>
                    <a:pt x="248220" y="185989"/>
                    <a:pt x="252982" y="185989"/>
                    <a:pt x="256792" y="185989"/>
                  </a:cubicBezTo>
                  <a:cubicBezTo>
                    <a:pt x="261555" y="186942"/>
                    <a:pt x="265365" y="187894"/>
                    <a:pt x="270127" y="189799"/>
                  </a:cubicBezTo>
                  <a:cubicBezTo>
                    <a:pt x="270127" y="189799"/>
                    <a:pt x="271080" y="189799"/>
                    <a:pt x="271080" y="190752"/>
                  </a:cubicBezTo>
                  <a:cubicBezTo>
                    <a:pt x="271080" y="190752"/>
                    <a:pt x="271080" y="190752"/>
                    <a:pt x="271080" y="190752"/>
                  </a:cubicBezTo>
                  <a:cubicBezTo>
                    <a:pt x="274890" y="189799"/>
                    <a:pt x="279652" y="187894"/>
                    <a:pt x="284415" y="186942"/>
                  </a:cubicBezTo>
                  <a:cubicBezTo>
                    <a:pt x="314895" y="181227"/>
                    <a:pt x="344422" y="190752"/>
                    <a:pt x="365377" y="209802"/>
                  </a:cubicBezTo>
                  <a:cubicBezTo>
                    <a:pt x="391095" y="233614"/>
                    <a:pt x="394905" y="267904"/>
                    <a:pt x="386332" y="301242"/>
                  </a:cubicBezTo>
                  <a:cubicBezTo>
                    <a:pt x="378712" y="327912"/>
                    <a:pt x="363472" y="350772"/>
                    <a:pt x="345375" y="372679"/>
                  </a:cubicBezTo>
                  <a:cubicBezTo>
                    <a:pt x="310132" y="414589"/>
                    <a:pt x="270127" y="451737"/>
                    <a:pt x="230122" y="489837"/>
                  </a:cubicBezTo>
                  <a:cubicBezTo>
                    <a:pt x="217740" y="502219"/>
                    <a:pt x="206310" y="514602"/>
                    <a:pt x="198690" y="530794"/>
                  </a:cubicBezTo>
                  <a:cubicBezTo>
                    <a:pt x="172020" y="586039"/>
                    <a:pt x="166305" y="645094"/>
                    <a:pt x="163447" y="705102"/>
                  </a:cubicBezTo>
                  <a:cubicBezTo>
                    <a:pt x="162495" y="719389"/>
                    <a:pt x="165352" y="725104"/>
                    <a:pt x="174877" y="728914"/>
                  </a:cubicBezTo>
                  <a:cubicBezTo>
                    <a:pt x="172972" y="727962"/>
                    <a:pt x="172020" y="727962"/>
                    <a:pt x="171067" y="727009"/>
                  </a:cubicBezTo>
                  <a:cubicBezTo>
                    <a:pt x="182497" y="727009"/>
                    <a:pt x="193927" y="727009"/>
                    <a:pt x="206310" y="725104"/>
                  </a:cubicBezTo>
                  <a:close/>
                </a:path>
              </a:pathLst>
            </a:custGeom>
            <a:solidFill>
              <a:srgbClr val="FFFFFF"/>
            </a:solidFill>
            <a:ln w="9525" cap="flat">
              <a:noFill/>
              <a:prstDash val="solid"/>
              <a:miter/>
            </a:ln>
          </p:spPr>
          <p:txBody>
            <a:bodyPr rtlCol="0" anchor="ctr"/>
            <a:lstStyle/>
            <a:p>
              <a:endParaRPr lang="en-US"/>
            </a:p>
          </p:txBody>
        </p:sp>
        <p:sp>
          <p:nvSpPr>
            <p:cNvPr id="84" name="Freeform 130">
              <a:extLst>
                <a:ext uri="{FF2B5EF4-FFF2-40B4-BE49-F238E27FC236}">
                  <a16:creationId xmlns:a16="http://schemas.microsoft.com/office/drawing/2014/main" id="{034ED348-5261-54DD-7B18-B536BD4D063F}"/>
                </a:ext>
              </a:extLst>
            </p:cNvPr>
            <p:cNvSpPr/>
            <p:nvPr/>
          </p:nvSpPr>
          <p:spPr>
            <a:xfrm>
              <a:off x="4756784" y="3830002"/>
              <a:ext cx="2857" cy="952"/>
            </a:xfrm>
            <a:custGeom>
              <a:avLst/>
              <a:gdLst>
                <a:gd name="connsiteX0" fmla="*/ 0 w 2857"/>
                <a:gd name="connsiteY0" fmla="*/ 0 h 952"/>
                <a:gd name="connsiteX1" fmla="*/ 2858 w 2857"/>
                <a:gd name="connsiteY1" fmla="*/ 953 h 952"/>
                <a:gd name="connsiteX2" fmla="*/ 0 w 2857"/>
                <a:gd name="connsiteY2" fmla="*/ 0 h 952"/>
              </a:gdLst>
              <a:ahLst/>
              <a:cxnLst>
                <a:cxn ang="0">
                  <a:pos x="connsiteX0" y="connsiteY0"/>
                </a:cxn>
                <a:cxn ang="0">
                  <a:pos x="connsiteX1" y="connsiteY1"/>
                </a:cxn>
                <a:cxn ang="0">
                  <a:pos x="connsiteX2" y="connsiteY2"/>
                </a:cxn>
              </a:cxnLst>
              <a:rect l="l" t="t" r="r" b="b"/>
              <a:pathLst>
                <a:path w="2857" h="952">
                  <a:moveTo>
                    <a:pt x="0" y="0"/>
                  </a:moveTo>
                  <a:cubicBezTo>
                    <a:pt x="953" y="0"/>
                    <a:pt x="1905" y="953"/>
                    <a:pt x="2858" y="953"/>
                  </a:cubicBezTo>
                  <a:cubicBezTo>
                    <a:pt x="1905" y="953"/>
                    <a:pt x="953" y="953"/>
                    <a:pt x="0" y="0"/>
                  </a:cubicBezTo>
                  <a:close/>
                </a:path>
              </a:pathLst>
            </a:custGeom>
            <a:solidFill>
              <a:srgbClr val="FFFFFF"/>
            </a:solidFill>
            <a:ln w="9525" cap="flat">
              <a:noFill/>
              <a:prstDash val="solid"/>
              <a:miter/>
            </a:ln>
          </p:spPr>
          <p:txBody>
            <a:bodyPr rtlCol="0" anchor="ctr"/>
            <a:lstStyle/>
            <a:p>
              <a:endParaRPr lang="en-US"/>
            </a:p>
          </p:txBody>
        </p:sp>
        <p:sp>
          <p:nvSpPr>
            <p:cNvPr id="85" name="Freeform 131">
              <a:extLst>
                <a:ext uri="{FF2B5EF4-FFF2-40B4-BE49-F238E27FC236}">
                  <a16:creationId xmlns:a16="http://schemas.microsoft.com/office/drawing/2014/main" id="{C706C817-C192-CF3C-B150-EEB1034F33DC}"/>
                </a:ext>
              </a:extLst>
            </p:cNvPr>
            <p:cNvSpPr/>
            <p:nvPr/>
          </p:nvSpPr>
          <p:spPr>
            <a:xfrm>
              <a:off x="4329112" y="4082415"/>
              <a:ext cx="9525" cy="952"/>
            </a:xfrm>
            <a:custGeom>
              <a:avLst/>
              <a:gdLst>
                <a:gd name="connsiteX0" fmla="*/ 0 w 9525"/>
                <a:gd name="connsiteY0" fmla="*/ 953 h 952"/>
                <a:gd name="connsiteX1" fmla="*/ 0 w 9525"/>
                <a:gd name="connsiteY1" fmla="*/ 0 h 952"/>
                <a:gd name="connsiteX2" fmla="*/ 0 w 9525"/>
                <a:gd name="connsiteY2" fmla="*/ 953 h 952"/>
              </a:gdLst>
              <a:ahLst/>
              <a:cxnLst>
                <a:cxn ang="0">
                  <a:pos x="connsiteX0" y="connsiteY0"/>
                </a:cxn>
                <a:cxn ang="0">
                  <a:pos x="connsiteX1" y="connsiteY1"/>
                </a:cxn>
                <a:cxn ang="0">
                  <a:pos x="connsiteX2" y="connsiteY2"/>
                </a:cxn>
              </a:cxnLst>
              <a:rect l="l" t="t" r="r" b="b"/>
              <a:pathLst>
                <a:path w="9525" h="952">
                  <a:moveTo>
                    <a:pt x="0" y="953"/>
                  </a:moveTo>
                  <a:cubicBezTo>
                    <a:pt x="0" y="953"/>
                    <a:pt x="0" y="0"/>
                    <a:pt x="0" y="0"/>
                  </a:cubicBezTo>
                  <a:cubicBezTo>
                    <a:pt x="0" y="0"/>
                    <a:pt x="0" y="0"/>
                    <a:pt x="0" y="953"/>
                  </a:cubicBezTo>
                  <a:close/>
                </a:path>
              </a:pathLst>
            </a:custGeom>
            <a:solidFill>
              <a:srgbClr val="FFFFFF"/>
            </a:solidFill>
            <a:ln w="9525" cap="flat">
              <a:noFill/>
              <a:prstDash val="solid"/>
              <a:miter/>
            </a:ln>
          </p:spPr>
          <p:txBody>
            <a:bodyPr rtlCol="0" anchor="ctr"/>
            <a:lstStyle/>
            <a:p>
              <a:endParaRPr lang="en-US"/>
            </a:p>
          </p:txBody>
        </p:sp>
        <p:sp>
          <p:nvSpPr>
            <p:cNvPr id="86" name="Freeform 132">
              <a:extLst>
                <a:ext uri="{FF2B5EF4-FFF2-40B4-BE49-F238E27FC236}">
                  <a16:creationId xmlns:a16="http://schemas.microsoft.com/office/drawing/2014/main" id="{228AF4B7-CDBA-1BFF-5704-CBCC47E845BC}"/>
                </a:ext>
              </a:extLst>
            </p:cNvPr>
            <p:cNvSpPr/>
            <p:nvPr/>
          </p:nvSpPr>
          <p:spPr>
            <a:xfrm>
              <a:off x="4809172" y="3862387"/>
              <a:ext cx="12382" cy="10477"/>
            </a:xfrm>
            <a:custGeom>
              <a:avLst/>
              <a:gdLst>
                <a:gd name="connsiteX0" fmla="*/ 0 w 12382"/>
                <a:gd name="connsiteY0" fmla="*/ 0 h 10477"/>
                <a:gd name="connsiteX1" fmla="*/ 12383 w 12382"/>
                <a:gd name="connsiteY1" fmla="*/ 10478 h 10477"/>
                <a:gd name="connsiteX2" fmla="*/ 0 w 12382"/>
                <a:gd name="connsiteY2" fmla="*/ 0 h 10477"/>
              </a:gdLst>
              <a:ahLst/>
              <a:cxnLst>
                <a:cxn ang="0">
                  <a:pos x="connsiteX0" y="connsiteY0"/>
                </a:cxn>
                <a:cxn ang="0">
                  <a:pos x="connsiteX1" y="connsiteY1"/>
                </a:cxn>
                <a:cxn ang="0">
                  <a:pos x="connsiteX2" y="connsiteY2"/>
                </a:cxn>
              </a:cxnLst>
              <a:rect l="l" t="t" r="r" b="b"/>
              <a:pathLst>
                <a:path w="12382" h="10477">
                  <a:moveTo>
                    <a:pt x="0" y="0"/>
                  </a:moveTo>
                  <a:cubicBezTo>
                    <a:pt x="3810" y="2857"/>
                    <a:pt x="7620" y="6668"/>
                    <a:pt x="12383" y="10478"/>
                  </a:cubicBezTo>
                  <a:cubicBezTo>
                    <a:pt x="7620" y="6668"/>
                    <a:pt x="3810" y="2857"/>
                    <a:pt x="0" y="0"/>
                  </a:cubicBezTo>
                  <a:close/>
                </a:path>
              </a:pathLst>
            </a:custGeom>
            <a:solidFill>
              <a:srgbClr val="FFFFFF"/>
            </a:solidFill>
            <a:ln w="9525" cap="flat">
              <a:noFill/>
              <a:prstDash val="solid"/>
              <a:miter/>
            </a:ln>
          </p:spPr>
          <p:txBody>
            <a:bodyPr rtlCol="0" anchor="ctr"/>
            <a:lstStyle/>
            <a:p>
              <a:endParaRPr lang="en-US"/>
            </a:p>
          </p:txBody>
        </p:sp>
        <p:sp>
          <p:nvSpPr>
            <p:cNvPr id="87" name="Freeform 133">
              <a:extLst>
                <a:ext uri="{FF2B5EF4-FFF2-40B4-BE49-F238E27FC236}">
                  <a16:creationId xmlns:a16="http://schemas.microsoft.com/office/drawing/2014/main" id="{00CB96AE-4F4C-BE84-CF58-3372E664F602}"/>
                </a:ext>
              </a:extLst>
            </p:cNvPr>
            <p:cNvSpPr/>
            <p:nvPr/>
          </p:nvSpPr>
          <p:spPr>
            <a:xfrm>
              <a:off x="4330065" y="4088130"/>
              <a:ext cx="9525" cy="952"/>
            </a:xfrm>
            <a:custGeom>
              <a:avLst/>
              <a:gdLst>
                <a:gd name="connsiteX0" fmla="*/ 0 w 9525"/>
                <a:gd name="connsiteY0" fmla="*/ 952 h 952"/>
                <a:gd name="connsiteX1" fmla="*/ 0 w 9525"/>
                <a:gd name="connsiteY1" fmla="*/ 0 h 952"/>
                <a:gd name="connsiteX2" fmla="*/ 0 w 9525"/>
                <a:gd name="connsiteY2" fmla="*/ 952 h 952"/>
              </a:gdLst>
              <a:ahLst/>
              <a:cxnLst>
                <a:cxn ang="0">
                  <a:pos x="connsiteX0" y="connsiteY0"/>
                </a:cxn>
                <a:cxn ang="0">
                  <a:pos x="connsiteX1" y="connsiteY1"/>
                </a:cxn>
                <a:cxn ang="0">
                  <a:pos x="connsiteX2" y="connsiteY2"/>
                </a:cxn>
              </a:cxnLst>
              <a:rect l="l" t="t" r="r" b="b"/>
              <a:pathLst>
                <a:path w="9525" h="952">
                  <a:moveTo>
                    <a:pt x="0" y="952"/>
                  </a:moveTo>
                  <a:cubicBezTo>
                    <a:pt x="0" y="952"/>
                    <a:pt x="0" y="0"/>
                    <a:pt x="0" y="0"/>
                  </a:cubicBezTo>
                  <a:cubicBezTo>
                    <a:pt x="0" y="0"/>
                    <a:pt x="0" y="952"/>
                    <a:pt x="0" y="952"/>
                  </a:cubicBezTo>
                  <a:close/>
                </a:path>
              </a:pathLst>
            </a:custGeom>
            <a:solidFill>
              <a:srgbClr val="FFFFFF"/>
            </a:solidFill>
            <a:ln w="9525" cap="flat">
              <a:noFill/>
              <a:prstDash val="solid"/>
              <a:miter/>
            </a:ln>
          </p:spPr>
          <p:txBody>
            <a:bodyPr rtlCol="0" anchor="ctr"/>
            <a:lstStyle/>
            <a:p>
              <a:endParaRPr lang="en-US"/>
            </a:p>
          </p:txBody>
        </p:sp>
        <p:sp>
          <p:nvSpPr>
            <p:cNvPr id="88" name="Freeform 134">
              <a:extLst>
                <a:ext uri="{FF2B5EF4-FFF2-40B4-BE49-F238E27FC236}">
                  <a16:creationId xmlns:a16="http://schemas.microsoft.com/office/drawing/2014/main" id="{D5472893-5651-731D-C033-087721796B48}"/>
                </a:ext>
              </a:extLst>
            </p:cNvPr>
            <p:cNvSpPr/>
            <p:nvPr/>
          </p:nvSpPr>
          <p:spPr>
            <a:xfrm>
              <a:off x="4330065" y="4084319"/>
              <a:ext cx="9525" cy="1905"/>
            </a:xfrm>
            <a:custGeom>
              <a:avLst/>
              <a:gdLst>
                <a:gd name="connsiteX0" fmla="*/ 0 w 9525"/>
                <a:gd name="connsiteY0" fmla="*/ 1905 h 1905"/>
                <a:gd name="connsiteX1" fmla="*/ 0 w 9525"/>
                <a:gd name="connsiteY1" fmla="*/ 0 h 1905"/>
                <a:gd name="connsiteX2" fmla="*/ 0 w 9525"/>
                <a:gd name="connsiteY2" fmla="*/ 1905 h 1905"/>
              </a:gdLst>
              <a:ahLst/>
              <a:cxnLst>
                <a:cxn ang="0">
                  <a:pos x="connsiteX0" y="connsiteY0"/>
                </a:cxn>
                <a:cxn ang="0">
                  <a:pos x="connsiteX1" y="connsiteY1"/>
                </a:cxn>
                <a:cxn ang="0">
                  <a:pos x="connsiteX2" y="connsiteY2"/>
                </a:cxn>
              </a:cxnLst>
              <a:rect l="l" t="t" r="r" b="b"/>
              <a:pathLst>
                <a:path w="9525" h="1905">
                  <a:moveTo>
                    <a:pt x="0" y="1905"/>
                  </a:moveTo>
                  <a:cubicBezTo>
                    <a:pt x="0" y="953"/>
                    <a:pt x="0" y="953"/>
                    <a:pt x="0" y="0"/>
                  </a:cubicBezTo>
                  <a:cubicBezTo>
                    <a:pt x="0" y="953"/>
                    <a:pt x="0" y="1905"/>
                    <a:pt x="0" y="1905"/>
                  </a:cubicBezTo>
                  <a:close/>
                </a:path>
              </a:pathLst>
            </a:custGeom>
            <a:solidFill>
              <a:srgbClr val="FFFFFF"/>
            </a:solidFill>
            <a:ln w="9525" cap="flat">
              <a:noFill/>
              <a:prstDash val="solid"/>
              <a:miter/>
            </a:ln>
          </p:spPr>
          <p:txBody>
            <a:bodyPr rtlCol="0" anchor="ctr"/>
            <a:lstStyle/>
            <a:p>
              <a:endParaRPr lang="en-US"/>
            </a:p>
          </p:txBody>
        </p:sp>
        <p:sp>
          <p:nvSpPr>
            <p:cNvPr id="89" name="Freeform 135">
              <a:extLst>
                <a:ext uri="{FF2B5EF4-FFF2-40B4-BE49-F238E27FC236}">
                  <a16:creationId xmlns:a16="http://schemas.microsoft.com/office/drawing/2014/main" id="{1689B862-D5CA-B61F-499D-D00618185BDE}"/>
                </a:ext>
              </a:extLst>
            </p:cNvPr>
            <p:cNvSpPr/>
            <p:nvPr/>
          </p:nvSpPr>
          <p:spPr>
            <a:xfrm>
              <a:off x="4769167" y="3835717"/>
              <a:ext cx="1904" cy="952"/>
            </a:xfrm>
            <a:custGeom>
              <a:avLst/>
              <a:gdLst>
                <a:gd name="connsiteX0" fmla="*/ 0 w 1904"/>
                <a:gd name="connsiteY0" fmla="*/ 0 h 952"/>
                <a:gd name="connsiteX1" fmla="*/ 1905 w 1904"/>
                <a:gd name="connsiteY1" fmla="*/ 952 h 952"/>
                <a:gd name="connsiteX2" fmla="*/ 0 w 1904"/>
                <a:gd name="connsiteY2" fmla="*/ 0 h 952"/>
              </a:gdLst>
              <a:ahLst/>
              <a:cxnLst>
                <a:cxn ang="0">
                  <a:pos x="connsiteX0" y="connsiteY0"/>
                </a:cxn>
                <a:cxn ang="0">
                  <a:pos x="connsiteX1" y="connsiteY1"/>
                </a:cxn>
                <a:cxn ang="0">
                  <a:pos x="connsiteX2" y="connsiteY2"/>
                </a:cxn>
              </a:cxnLst>
              <a:rect l="l" t="t" r="r" b="b"/>
              <a:pathLst>
                <a:path w="1904" h="952">
                  <a:moveTo>
                    <a:pt x="0" y="0"/>
                  </a:moveTo>
                  <a:cubicBezTo>
                    <a:pt x="953" y="0"/>
                    <a:pt x="953" y="952"/>
                    <a:pt x="1905" y="952"/>
                  </a:cubicBezTo>
                  <a:cubicBezTo>
                    <a:pt x="953" y="952"/>
                    <a:pt x="0" y="952"/>
                    <a:pt x="0" y="0"/>
                  </a:cubicBezTo>
                  <a:close/>
                </a:path>
              </a:pathLst>
            </a:custGeom>
            <a:solidFill>
              <a:srgbClr val="FFFFFF"/>
            </a:solidFill>
            <a:ln w="9525" cap="flat">
              <a:noFill/>
              <a:prstDash val="solid"/>
              <a:miter/>
            </a:ln>
          </p:spPr>
          <p:txBody>
            <a:bodyPr rtlCol="0" anchor="ctr"/>
            <a:lstStyle/>
            <a:p>
              <a:endParaRPr lang="en-US"/>
            </a:p>
          </p:txBody>
        </p:sp>
        <p:sp>
          <p:nvSpPr>
            <p:cNvPr id="90" name="Freeform 136">
              <a:extLst>
                <a:ext uri="{FF2B5EF4-FFF2-40B4-BE49-F238E27FC236}">
                  <a16:creationId xmlns:a16="http://schemas.microsoft.com/office/drawing/2014/main" id="{3ECB8866-BD68-9DAC-DA41-A7FB475CDB35}"/>
                </a:ext>
              </a:extLst>
            </p:cNvPr>
            <p:cNvSpPr/>
            <p:nvPr/>
          </p:nvSpPr>
          <p:spPr>
            <a:xfrm>
              <a:off x="4763452" y="3833812"/>
              <a:ext cx="1904" cy="952"/>
            </a:xfrm>
            <a:custGeom>
              <a:avLst/>
              <a:gdLst>
                <a:gd name="connsiteX0" fmla="*/ 0 w 1904"/>
                <a:gd name="connsiteY0" fmla="*/ 0 h 952"/>
                <a:gd name="connsiteX1" fmla="*/ 1905 w 1904"/>
                <a:gd name="connsiteY1" fmla="*/ 953 h 952"/>
                <a:gd name="connsiteX2" fmla="*/ 0 w 1904"/>
                <a:gd name="connsiteY2" fmla="*/ 0 h 952"/>
              </a:gdLst>
              <a:ahLst/>
              <a:cxnLst>
                <a:cxn ang="0">
                  <a:pos x="connsiteX0" y="connsiteY0"/>
                </a:cxn>
                <a:cxn ang="0">
                  <a:pos x="connsiteX1" y="connsiteY1"/>
                </a:cxn>
                <a:cxn ang="0">
                  <a:pos x="connsiteX2" y="connsiteY2"/>
                </a:cxn>
              </a:cxnLst>
              <a:rect l="l" t="t" r="r" b="b"/>
              <a:pathLst>
                <a:path w="1904" h="952">
                  <a:moveTo>
                    <a:pt x="0" y="0"/>
                  </a:moveTo>
                  <a:cubicBezTo>
                    <a:pt x="952" y="0"/>
                    <a:pt x="952" y="953"/>
                    <a:pt x="1905" y="953"/>
                  </a:cubicBezTo>
                  <a:cubicBezTo>
                    <a:pt x="1905" y="0"/>
                    <a:pt x="952" y="0"/>
                    <a:pt x="0" y="0"/>
                  </a:cubicBezTo>
                  <a:close/>
                </a:path>
              </a:pathLst>
            </a:custGeom>
            <a:solidFill>
              <a:srgbClr val="FFFFFF"/>
            </a:solidFill>
            <a:ln w="9525" cap="flat">
              <a:noFill/>
              <a:prstDash val="solid"/>
              <a:miter/>
            </a:ln>
          </p:spPr>
          <p:txBody>
            <a:bodyPr rtlCol="0" anchor="ctr"/>
            <a:lstStyle/>
            <a:p>
              <a:endParaRPr lang="en-US"/>
            </a:p>
          </p:txBody>
        </p:sp>
        <p:sp>
          <p:nvSpPr>
            <p:cNvPr id="91" name="Freeform 137">
              <a:extLst>
                <a:ext uri="{FF2B5EF4-FFF2-40B4-BE49-F238E27FC236}">
                  <a16:creationId xmlns:a16="http://schemas.microsoft.com/office/drawing/2014/main" id="{81739DEB-442F-F71D-A45C-5DA632740B37}"/>
                </a:ext>
              </a:extLst>
            </p:cNvPr>
            <p:cNvSpPr/>
            <p:nvPr/>
          </p:nvSpPr>
          <p:spPr>
            <a:xfrm>
              <a:off x="4331017" y="4091940"/>
              <a:ext cx="9525" cy="952"/>
            </a:xfrm>
            <a:custGeom>
              <a:avLst/>
              <a:gdLst>
                <a:gd name="connsiteX0" fmla="*/ 0 w 9525"/>
                <a:gd name="connsiteY0" fmla="*/ 953 h 952"/>
                <a:gd name="connsiteX1" fmla="*/ 0 w 9525"/>
                <a:gd name="connsiteY1" fmla="*/ 0 h 952"/>
                <a:gd name="connsiteX2" fmla="*/ 0 w 9525"/>
                <a:gd name="connsiteY2" fmla="*/ 953 h 952"/>
              </a:gdLst>
              <a:ahLst/>
              <a:cxnLst>
                <a:cxn ang="0">
                  <a:pos x="connsiteX0" y="connsiteY0"/>
                </a:cxn>
                <a:cxn ang="0">
                  <a:pos x="connsiteX1" y="connsiteY1"/>
                </a:cxn>
                <a:cxn ang="0">
                  <a:pos x="connsiteX2" y="connsiteY2"/>
                </a:cxn>
              </a:cxnLst>
              <a:rect l="l" t="t" r="r" b="b"/>
              <a:pathLst>
                <a:path w="9525" h="952">
                  <a:moveTo>
                    <a:pt x="0" y="953"/>
                  </a:moveTo>
                  <a:cubicBezTo>
                    <a:pt x="0" y="953"/>
                    <a:pt x="0" y="0"/>
                    <a:pt x="0" y="0"/>
                  </a:cubicBezTo>
                  <a:cubicBezTo>
                    <a:pt x="0" y="0"/>
                    <a:pt x="0" y="0"/>
                    <a:pt x="0" y="953"/>
                  </a:cubicBezTo>
                  <a:close/>
                </a:path>
              </a:pathLst>
            </a:custGeom>
            <a:solidFill>
              <a:srgbClr val="FFFFFF"/>
            </a:solidFill>
            <a:ln w="9525" cap="flat">
              <a:noFill/>
              <a:prstDash val="solid"/>
              <a:miter/>
            </a:ln>
          </p:spPr>
          <p:txBody>
            <a:bodyPr rtlCol="0" anchor="ctr"/>
            <a:lstStyle/>
            <a:p>
              <a:endParaRPr lang="en-US"/>
            </a:p>
          </p:txBody>
        </p:sp>
        <p:sp>
          <p:nvSpPr>
            <p:cNvPr id="92" name="Freeform 138">
              <a:extLst>
                <a:ext uri="{FF2B5EF4-FFF2-40B4-BE49-F238E27FC236}">
                  <a16:creationId xmlns:a16="http://schemas.microsoft.com/office/drawing/2014/main" id="{A7C8C2FD-57BD-07BE-1667-761F1E519DF9}"/>
                </a:ext>
              </a:extLst>
            </p:cNvPr>
            <p:cNvSpPr/>
            <p:nvPr/>
          </p:nvSpPr>
          <p:spPr>
            <a:xfrm>
              <a:off x="4538662" y="4078605"/>
              <a:ext cx="9525" cy="1904"/>
            </a:xfrm>
            <a:custGeom>
              <a:avLst/>
              <a:gdLst>
                <a:gd name="connsiteX0" fmla="*/ 0 w 9525"/>
                <a:gd name="connsiteY0" fmla="*/ 1905 h 1904"/>
                <a:gd name="connsiteX1" fmla="*/ 0 w 9525"/>
                <a:gd name="connsiteY1" fmla="*/ 0 h 1904"/>
                <a:gd name="connsiteX2" fmla="*/ 0 w 9525"/>
                <a:gd name="connsiteY2" fmla="*/ 1905 h 1904"/>
              </a:gdLst>
              <a:ahLst/>
              <a:cxnLst>
                <a:cxn ang="0">
                  <a:pos x="connsiteX0" y="connsiteY0"/>
                </a:cxn>
                <a:cxn ang="0">
                  <a:pos x="connsiteX1" y="connsiteY1"/>
                </a:cxn>
                <a:cxn ang="0">
                  <a:pos x="connsiteX2" y="connsiteY2"/>
                </a:cxn>
              </a:cxnLst>
              <a:rect l="l" t="t" r="r" b="b"/>
              <a:pathLst>
                <a:path w="9525" h="1904">
                  <a:moveTo>
                    <a:pt x="0" y="1905"/>
                  </a:moveTo>
                  <a:cubicBezTo>
                    <a:pt x="0" y="952"/>
                    <a:pt x="0" y="952"/>
                    <a:pt x="0" y="0"/>
                  </a:cubicBezTo>
                  <a:cubicBezTo>
                    <a:pt x="0" y="0"/>
                    <a:pt x="0" y="952"/>
                    <a:pt x="0" y="1905"/>
                  </a:cubicBezTo>
                  <a:close/>
                </a:path>
              </a:pathLst>
            </a:custGeom>
            <a:solidFill>
              <a:srgbClr val="FFFFFF"/>
            </a:solidFill>
            <a:ln w="9525" cap="flat">
              <a:noFill/>
              <a:prstDash val="solid"/>
              <a:miter/>
            </a:ln>
          </p:spPr>
          <p:txBody>
            <a:bodyPr rtlCol="0" anchor="ctr"/>
            <a:lstStyle/>
            <a:p>
              <a:endParaRPr lang="en-US"/>
            </a:p>
          </p:txBody>
        </p:sp>
        <p:sp>
          <p:nvSpPr>
            <p:cNvPr id="93" name="Freeform 139">
              <a:extLst>
                <a:ext uri="{FF2B5EF4-FFF2-40B4-BE49-F238E27FC236}">
                  <a16:creationId xmlns:a16="http://schemas.microsoft.com/office/drawing/2014/main" id="{200F1167-CEE6-9FE6-598E-B1E630BC734B}"/>
                </a:ext>
              </a:extLst>
            </p:cNvPr>
            <p:cNvSpPr/>
            <p:nvPr/>
          </p:nvSpPr>
          <p:spPr>
            <a:xfrm>
              <a:off x="4577715" y="4006215"/>
              <a:ext cx="2857" cy="952"/>
            </a:xfrm>
            <a:custGeom>
              <a:avLst/>
              <a:gdLst>
                <a:gd name="connsiteX0" fmla="*/ 2857 w 2857"/>
                <a:gd name="connsiteY0" fmla="*/ 0 h 952"/>
                <a:gd name="connsiteX1" fmla="*/ 0 w 2857"/>
                <a:gd name="connsiteY1" fmla="*/ 953 h 952"/>
                <a:gd name="connsiteX2" fmla="*/ 2857 w 2857"/>
                <a:gd name="connsiteY2" fmla="*/ 0 h 952"/>
              </a:gdLst>
              <a:ahLst/>
              <a:cxnLst>
                <a:cxn ang="0">
                  <a:pos x="connsiteX0" y="connsiteY0"/>
                </a:cxn>
                <a:cxn ang="0">
                  <a:pos x="connsiteX1" y="connsiteY1"/>
                </a:cxn>
                <a:cxn ang="0">
                  <a:pos x="connsiteX2" y="connsiteY2"/>
                </a:cxn>
              </a:cxnLst>
              <a:rect l="l" t="t" r="r" b="b"/>
              <a:pathLst>
                <a:path w="2857" h="952">
                  <a:moveTo>
                    <a:pt x="2857" y="0"/>
                  </a:moveTo>
                  <a:cubicBezTo>
                    <a:pt x="1905" y="0"/>
                    <a:pt x="952" y="953"/>
                    <a:pt x="0" y="953"/>
                  </a:cubicBezTo>
                  <a:cubicBezTo>
                    <a:pt x="952" y="953"/>
                    <a:pt x="1905" y="0"/>
                    <a:pt x="2857" y="0"/>
                  </a:cubicBezTo>
                  <a:close/>
                </a:path>
              </a:pathLst>
            </a:custGeom>
            <a:solidFill>
              <a:srgbClr val="FFFFFF"/>
            </a:solidFill>
            <a:ln w="9525" cap="flat">
              <a:noFill/>
              <a:prstDash val="solid"/>
              <a:miter/>
            </a:ln>
          </p:spPr>
          <p:txBody>
            <a:bodyPr rtlCol="0" anchor="ctr"/>
            <a:lstStyle/>
            <a:p>
              <a:endParaRPr lang="en-US"/>
            </a:p>
          </p:txBody>
        </p:sp>
        <p:sp>
          <p:nvSpPr>
            <p:cNvPr id="94" name="Freeform 140">
              <a:extLst>
                <a:ext uri="{FF2B5EF4-FFF2-40B4-BE49-F238E27FC236}">
                  <a16:creationId xmlns:a16="http://schemas.microsoft.com/office/drawing/2014/main" id="{743DD225-ED92-D606-285E-D142AD2CF497}"/>
                </a:ext>
              </a:extLst>
            </p:cNvPr>
            <p:cNvSpPr/>
            <p:nvPr/>
          </p:nvSpPr>
          <p:spPr>
            <a:xfrm>
              <a:off x="4372504" y="4140517"/>
              <a:ext cx="423" cy="9525"/>
            </a:xfrm>
            <a:custGeom>
              <a:avLst/>
              <a:gdLst>
                <a:gd name="connsiteX0" fmla="*/ 423 w 423"/>
                <a:gd name="connsiteY0" fmla="*/ 0 h 9525"/>
                <a:gd name="connsiteX1" fmla="*/ 423 w 423"/>
                <a:gd name="connsiteY1" fmla="*/ 0 h 9525"/>
                <a:gd name="connsiteX2" fmla="*/ 423 w 423"/>
                <a:gd name="connsiteY2" fmla="*/ 0 h 9525"/>
              </a:gdLst>
              <a:ahLst/>
              <a:cxnLst>
                <a:cxn ang="0">
                  <a:pos x="connsiteX0" y="connsiteY0"/>
                </a:cxn>
                <a:cxn ang="0">
                  <a:pos x="connsiteX1" y="connsiteY1"/>
                </a:cxn>
                <a:cxn ang="0">
                  <a:pos x="connsiteX2" y="connsiteY2"/>
                </a:cxn>
              </a:cxnLst>
              <a:rect l="l" t="t" r="r" b="b"/>
              <a:pathLst>
                <a:path w="423" h="9525">
                  <a:moveTo>
                    <a:pt x="423" y="0"/>
                  </a:moveTo>
                  <a:cubicBezTo>
                    <a:pt x="423" y="0"/>
                    <a:pt x="-529" y="0"/>
                    <a:pt x="423" y="0"/>
                  </a:cubicBezTo>
                  <a:cubicBezTo>
                    <a:pt x="-529" y="0"/>
                    <a:pt x="423" y="0"/>
                    <a:pt x="423" y="0"/>
                  </a:cubicBezTo>
                  <a:close/>
                </a:path>
              </a:pathLst>
            </a:custGeom>
            <a:solidFill>
              <a:srgbClr val="FFFFFF"/>
            </a:solidFill>
            <a:ln w="9525" cap="flat">
              <a:noFill/>
              <a:prstDash val="solid"/>
              <a:miter/>
            </a:ln>
          </p:spPr>
          <p:txBody>
            <a:bodyPr rtlCol="0" anchor="ctr"/>
            <a:lstStyle/>
            <a:p>
              <a:endParaRPr lang="en-US"/>
            </a:p>
          </p:txBody>
        </p:sp>
        <p:sp>
          <p:nvSpPr>
            <p:cNvPr id="95" name="Freeform 141">
              <a:extLst>
                <a:ext uri="{FF2B5EF4-FFF2-40B4-BE49-F238E27FC236}">
                  <a16:creationId xmlns:a16="http://schemas.microsoft.com/office/drawing/2014/main" id="{ED3AABB6-91CB-5893-CDF3-19FAA1DD5E85}"/>
                </a:ext>
              </a:extLst>
            </p:cNvPr>
            <p:cNvSpPr/>
            <p:nvPr/>
          </p:nvSpPr>
          <p:spPr>
            <a:xfrm>
              <a:off x="4573904" y="4009072"/>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3" y="953"/>
                    <a:pt x="0" y="953"/>
                    <a:pt x="0" y="1905"/>
                  </a:cubicBezTo>
                  <a:cubicBezTo>
                    <a:pt x="0" y="953"/>
                    <a:pt x="953" y="0"/>
                    <a:pt x="1905" y="0"/>
                  </a:cubicBezTo>
                  <a:close/>
                </a:path>
              </a:pathLst>
            </a:custGeom>
            <a:solidFill>
              <a:srgbClr val="FFFFFF"/>
            </a:solidFill>
            <a:ln w="9525" cap="flat">
              <a:noFill/>
              <a:prstDash val="solid"/>
              <a:miter/>
            </a:ln>
          </p:spPr>
          <p:txBody>
            <a:bodyPr rtlCol="0" anchor="ctr"/>
            <a:lstStyle/>
            <a:p>
              <a:endParaRPr lang="en-US"/>
            </a:p>
          </p:txBody>
        </p:sp>
        <p:sp>
          <p:nvSpPr>
            <p:cNvPr id="96" name="Freeform 142">
              <a:extLst>
                <a:ext uri="{FF2B5EF4-FFF2-40B4-BE49-F238E27FC236}">
                  <a16:creationId xmlns:a16="http://schemas.microsoft.com/office/drawing/2014/main" id="{1B14830B-DF62-5C52-279E-580FF4DC35F4}"/>
                </a:ext>
              </a:extLst>
            </p:cNvPr>
            <p:cNvSpPr/>
            <p:nvPr/>
          </p:nvSpPr>
          <p:spPr>
            <a:xfrm>
              <a:off x="4588192" y="4000500"/>
              <a:ext cx="2857" cy="952"/>
            </a:xfrm>
            <a:custGeom>
              <a:avLst/>
              <a:gdLst>
                <a:gd name="connsiteX0" fmla="*/ 2858 w 2857"/>
                <a:gd name="connsiteY0" fmla="*/ 0 h 952"/>
                <a:gd name="connsiteX1" fmla="*/ 0 w 2857"/>
                <a:gd name="connsiteY1" fmla="*/ 953 h 952"/>
                <a:gd name="connsiteX2" fmla="*/ 2858 w 2857"/>
                <a:gd name="connsiteY2" fmla="*/ 0 h 952"/>
              </a:gdLst>
              <a:ahLst/>
              <a:cxnLst>
                <a:cxn ang="0">
                  <a:pos x="connsiteX0" y="connsiteY0"/>
                </a:cxn>
                <a:cxn ang="0">
                  <a:pos x="connsiteX1" y="connsiteY1"/>
                </a:cxn>
                <a:cxn ang="0">
                  <a:pos x="connsiteX2" y="connsiteY2"/>
                </a:cxn>
              </a:cxnLst>
              <a:rect l="l" t="t" r="r" b="b"/>
              <a:pathLst>
                <a:path w="2857" h="952">
                  <a:moveTo>
                    <a:pt x="2858" y="0"/>
                  </a:moveTo>
                  <a:cubicBezTo>
                    <a:pt x="1905" y="0"/>
                    <a:pt x="953" y="953"/>
                    <a:pt x="0" y="953"/>
                  </a:cubicBezTo>
                  <a:cubicBezTo>
                    <a:pt x="953" y="953"/>
                    <a:pt x="1905" y="953"/>
                    <a:pt x="2858" y="0"/>
                  </a:cubicBezTo>
                  <a:close/>
                </a:path>
              </a:pathLst>
            </a:custGeom>
            <a:solidFill>
              <a:srgbClr val="FFFFFF"/>
            </a:solidFill>
            <a:ln w="9525" cap="flat">
              <a:noFill/>
              <a:prstDash val="solid"/>
              <a:miter/>
            </a:ln>
          </p:spPr>
          <p:txBody>
            <a:bodyPr rtlCol="0" anchor="ctr"/>
            <a:lstStyle/>
            <a:p>
              <a:endParaRPr lang="en-US"/>
            </a:p>
          </p:txBody>
        </p:sp>
        <p:sp>
          <p:nvSpPr>
            <p:cNvPr id="97" name="Freeform 143">
              <a:extLst>
                <a:ext uri="{FF2B5EF4-FFF2-40B4-BE49-F238E27FC236}">
                  <a16:creationId xmlns:a16="http://schemas.microsoft.com/office/drawing/2014/main" id="{2E952049-B79E-C8E4-4FAC-952B9087E726}"/>
                </a:ext>
              </a:extLst>
            </p:cNvPr>
            <p:cNvSpPr/>
            <p:nvPr/>
          </p:nvSpPr>
          <p:spPr>
            <a:xfrm>
              <a:off x="4582477" y="4003357"/>
              <a:ext cx="2857" cy="952"/>
            </a:xfrm>
            <a:custGeom>
              <a:avLst/>
              <a:gdLst>
                <a:gd name="connsiteX0" fmla="*/ 2857 w 2857"/>
                <a:gd name="connsiteY0" fmla="*/ 0 h 952"/>
                <a:gd name="connsiteX1" fmla="*/ 0 w 2857"/>
                <a:gd name="connsiteY1" fmla="*/ 953 h 952"/>
                <a:gd name="connsiteX2" fmla="*/ 2857 w 2857"/>
                <a:gd name="connsiteY2" fmla="*/ 0 h 952"/>
              </a:gdLst>
              <a:ahLst/>
              <a:cxnLst>
                <a:cxn ang="0">
                  <a:pos x="connsiteX0" y="connsiteY0"/>
                </a:cxn>
                <a:cxn ang="0">
                  <a:pos x="connsiteX1" y="connsiteY1"/>
                </a:cxn>
                <a:cxn ang="0">
                  <a:pos x="connsiteX2" y="connsiteY2"/>
                </a:cxn>
              </a:cxnLst>
              <a:rect l="l" t="t" r="r" b="b"/>
              <a:pathLst>
                <a:path w="2857" h="952">
                  <a:moveTo>
                    <a:pt x="2857" y="0"/>
                  </a:moveTo>
                  <a:cubicBezTo>
                    <a:pt x="1905" y="0"/>
                    <a:pt x="952" y="953"/>
                    <a:pt x="0" y="953"/>
                  </a:cubicBezTo>
                  <a:cubicBezTo>
                    <a:pt x="952" y="953"/>
                    <a:pt x="1905" y="953"/>
                    <a:pt x="2857" y="0"/>
                  </a:cubicBezTo>
                  <a:close/>
                </a:path>
              </a:pathLst>
            </a:custGeom>
            <a:solidFill>
              <a:srgbClr val="FFFFFF"/>
            </a:solidFill>
            <a:ln w="9525" cap="flat">
              <a:noFill/>
              <a:prstDash val="solid"/>
              <a:miter/>
            </a:ln>
          </p:spPr>
          <p:txBody>
            <a:bodyPr rtlCol="0" anchor="ctr"/>
            <a:lstStyle/>
            <a:p>
              <a:endParaRPr lang="en-US"/>
            </a:p>
          </p:txBody>
        </p:sp>
        <p:sp>
          <p:nvSpPr>
            <p:cNvPr id="98" name="Freeform 144">
              <a:extLst>
                <a:ext uri="{FF2B5EF4-FFF2-40B4-BE49-F238E27FC236}">
                  <a16:creationId xmlns:a16="http://schemas.microsoft.com/office/drawing/2014/main" id="{E4ECD3F2-62B5-F292-36E5-16E2E366A7E5}"/>
                </a:ext>
              </a:extLst>
            </p:cNvPr>
            <p:cNvSpPr/>
            <p:nvPr/>
          </p:nvSpPr>
          <p:spPr>
            <a:xfrm>
              <a:off x="4558665" y="4021455"/>
              <a:ext cx="1904" cy="1904"/>
            </a:xfrm>
            <a:custGeom>
              <a:avLst/>
              <a:gdLst>
                <a:gd name="connsiteX0" fmla="*/ 1905 w 1904"/>
                <a:gd name="connsiteY0" fmla="*/ 0 h 1904"/>
                <a:gd name="connsiteX1" fmla="*/ 0 w 1904"/>
                <a:gd name="connsiteY1" fmla="*/ 1905 h 1904"/>
                <a:gd name="connsiteX2" fmla="*/ 1905 w 1904"/>
                <a:gd name="connsiteY2" fmla="*/ 0 h 1904"/>
              </a:gdLst>
              <a:ahLst/>
              <a:cxnLst>
                <a:cxn ang="0">
                  <a:pos x="connsiteX0" y="connsiteY0"/>
                </a:cxn>
                <a:cxn ang="0">
                  <a:pos x="connsiteX1" y="connsiteY1"/>
                </a:cxn>
                <a:cxn ang="0">
                  <a:pos x="connsiteX2" y="connsiteY2"/>
                </a:cxn>
              </a:cxnLst>
              <a:rect l="l" t="t" r="r" b="b"/>
              <a:pathLst>
                <a:path w="1904" h="1904">
                  <a:moveTo>
                    <a:pt x="1905" y="0"/>
                  </a:moveTo>
                  <a:cubicBezTo>
                    <a:pt x="952" y="952"/>
                    <a:pt x="952" y="952"/>
                    <a:pt x="0" y="1905"/>
                  </a:cubicBezTo>
                  <a:cubicBezTo>
                    <a:pt x="952" y="952"/>
                    <a:pt x="952" y="952"/>
                    <a:pt x="1905" y="0"/>
                  </a:cubicBezTo>
                  <a:close/>
                </a:path>
              </a:pathLst>
            </a:custGeom>
            <a:solidFill>
              <a:srgbClr val="FFFFFF"/>
            </a:solidFill>
            <a:ln w="9525" cap="flat">
              <a:noFill/>
              <a:prstDash val="solid"/>
              <a:miter/>
            </a:ln>
          </p:spPr>
          <p:txBody>
            <a:bodyPr rtlCol="0" anchor="ctr"/>
            <a:lstStyle/>
            <a:p>
              <a:endParaRPr lang="en-US"/>
            </a:p>
          </p:txBody>
        </p:sp>
        <p:sp>
          <p:nvSpPr>
            <p:cNvPr id="99" name="Freeform 145">
              <a:extLst>
                <a:ext uri="{FF2B5EF4-FFF2-40B4-BE49-F238E27FC236}">
                  <a16:creationId xmlns:a16="http://schemas.microsoft.com/office/drawing/2014/main" id="{562352BB-9B43-B104-A9A9-E04F6D3D3911}"/>
                </a:ext>
              </a:extLst>
            </p:cNvPr>
            <p:cNvSpPr/>
            <p:nvPr/>
          </p:nvSpPr>
          <p:spPr>
            <a:xfrm>
              <a:off x="4565332" y="4014787"/>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2" y="953"/>
                    <a:pt x="952" y="953"/>
                    <a:pt x="0" y="1905"/>
                  </a:cubicBezTo>
                  <a:cubicBezTo>
                    <a:pt x="952" y="953"/>
                    <a:pt x="1905" y="953"/>
                    <a:pt x="1905" y="0"/>
                  </a:cubicBezTo>
                  <a:close/>
                </a:path>
              </a:pathLst>
            </a:custGeom>
            <a:solidFill>
              <a:srgbClr val="FFFFFF"/>
            </a:solidFill>
            <a:ln w="9525" cap="flat">
              <a:noFill/>
              <a:prstDash val="solid"/>
              <a:miter/>
            </a:ln>
          </p:spPr>
          <p:txBody>
            <a:bodyPr rtlCol="0" anchor="ctr"/>
            <a:lstStyle/>
            <a:p>
              <a:endParaRPr lang="en-US"/>
            </a:p>
          </p:txBody>
        </p:sp>
        <p:sp>
          <p:nvSpPr>
            <p:cNvPr id="100" name="Freeform 146">
              <a:extLst>
                <a:ext uri="{FF2B5EF4-FFF2-40B4-BE49-F238E27FC236}">
                  <a16:creationId xmlns:a16="http://schemas.microsoft.com/office/drawing/2014/main" id="{74469765-5D08-E9A8-E02E-BC65F53DB7D1}"/>
                </a:ext>
              </a:extLst>
            </p:cNvPr>
            <p:cNvSpPr/>
            <p:nvPr/>
          </p:nvSpPr>
          <p:spPr>
            <a:xfrm>
              <a:off x="4553902" y="4028122"/>
              <a:ext cx="952" cy="1905"/>
            </a:xfrm>
            <a:custGeom>
              <a:avLst/>
              <a:gdLst>
                <a:gd name="connsiteX0" fmla="*/ 952 w 952"/>
                <a:gd name="connsiteY0" fmla="*/ 0 h 1905"/>
                <a:gd name="connsiteX1" fmla="*/ 0 w 952"/>
                <a:gd name="connsiteY1" fmla="*/ 1905 h 1905"/>
                <a:gd name="connsiteX2" fmla="*/ 952 w 952"/>
                <a:gd name="connsiteY2" fmla="*/ 0 h 1905"/>
              </a:gdLst>
              <a:ahLst/>
              <a:cxnLst>
                <a:cxn ang="0">
                  <a:pos x="connsiteX0" y="connsiteY0"/>
                </a:cxn>
                <a:cxn ang="0">
                  <a:pos x="connsiteX1" y="connsiteY1"/>
                </a:cxn>
                <a:cxn ang="0">
                  <a:pos x="connsiteX2" y="connsiteY2"/>
                </a:cxn>
              </a:cxnLst>
              <a:rect l="l" t="t" r="r" b="b"/>
              <a:pathLst>
                <a:path w="952" h="1905">
                  <a:moveTo>
                    <a:pt x="952" y="0"/>
                  </a:moveTo>
                  <a:cubicBezTo>
                    <a:pt x="952" y="953"/>
                    <a:pt x="0" y="953"/>
                    <a:pt x="0" y="1905"/>
                  </a:cubicBezTo>
                  <a:cubicBezTo>
                    <a:pt x="0" y="1905"/>
                    <a:pt x="0" y="953"/>
                    <a:pt x="952" y="0"/>
                  </a:cubicBezTo>
                  <a:close/>
                </a:path>
              </a:pathLst>
            </a:custGeom>
            <a:solidFill>
              <a:srgbClr val="FFFFFF"/>
            </a:solidFill>
            <a:ln w="9525" cap="flat">
              <a:noFill/>
              <a:prstDash val="solid"/>
              <a:miter/>
            </a:ln>
          </p:spPr>
          <p:txBody>
            <a:bodyPr rtlCol="0" anchor="ctr"/>
            <a:lstStyle/>
            <a:p>
              <a:endParaRPr lang="en-US"/>
            </a:p>
          </p:txBody>
        </p:sp>
        <p:sp>
          <p:nvSpPr>
            <p:cNvPr id="101" name="Freeform 147">
              <a:extLst>
                <a:ext uri="{FF2B5EF4-FFF2-40B4-BE49-F238E27FC236}">
                  <a16:creationId xmlns:a16="http://schemas.microsoft.com/office/drawing/2014/main" id="{2BFDC52A-4CF6-2864-6782-EE72FB39243A}"/>
                </a:ext>
              </a:extLst>
            </p:cNvPr>
            <p:cNvSpPr/>
            <p:nvPr/>
          </p:nvSpPr>
          <p:spPr>
            <a:xfrm>
              <a:off x="4551045" y="4031932"/>
              <a:ext cx="952" cy="1905"/>
            </a:xfrm>
            <a:custGeom>
              <a:avLst/>
              <a:gdLst>
                <a:gd name="connsiteX0" fmla="*/ 952 w 952"/>
                <a:gd name="connsiteY0" fmla="*/ 0 h 1905"/>
                <a:gd name="connsiteX1" fmla="*/ 0 w 952"/>
                <a:gd name="connsiteY1" fmla="*/ 1905 h 1905"/>
                <a:gd name="connsiteX2" fmla="*/ 952 w 952"/>
                <a:gd name="connsiteY2" fmla="*/ 0 h 1905"/>
              </a:gdLst>
              <a:ahLst/>
              <a:cxnLst>
                <a:cxn ang="0">
                  <a:pos x="connsiteX0" y="connsiteY0"/>
                </a:cxn>
                <a:cxn ang="0">
                  <a:pos x="connsiteX1" y="connsiteY1"/>
                </a:cxn>
                <a:cxn ang="0">
                  <a:pos x="connsiteX2" y="connsiteY2"/>
                </a:cxn>
              </a:cxnLst>
              <a:rect l="l" t="t" r="r" b="b"/>
              <a:pathLst>
                <a:path w="952" h="1905">
                  <a:moveTo>
                    <a:pt x="952" y="0"/>
                  </a:moveTo>
                  <a:cubicBezTo>
                    <a:pt x="952" y="953"/>
                    <a:pt x="0" y="953"/>
                    <a:pt x="0" y="1905"/>
                  </a:cubicBezTo>
                  <a:cubicBezTo>
                    <a:pt x="0" y="953"/>
                    <a:pt x="952" y="953"/>
                    <a:pt x="952" y="0"/>
                  </a:cubicBezTo>
                  <a:close/>
                </a:path>
              </a:pathLst>
            </a:custGeom>
            <a:solidFill>
              <a:srgbClr val="FFFFFF"/>
            </a:solidFill>
            <a:ln w="9525" cap="flat">
              <a:noFill/>
              <a:prstDash val="solid"/>
              <a:miter/>
            </a:ln>
          </p:spPr>
          <p:txBody>
            <a:bodyPr rtlCol="0" anchor="ctr"/>
            <a:lstStyle/>
            <a:p>
              <a:endParaRPr lang="en-US"/>
            </a:p>
          </p:txBody>
        </p:sp>
        <p:sp>
          <p:nvSpPr>
            <p:cNvPr id="102" name="Freeform 148">
              <a:extLst>
                <a:ext uri="{FF2B5EF4-FFF2-40B4-BE49-F238E27FC236}">
                  <a16:creationId xmlns:a16="http://schemas.microsoft.com/office/drawing/2014/main" id="{D9295FFA-C036-919C-DA69-888E14392B24}"/>
                </a:ext>
              </a:extLst>
            </p:cNvPr>
            <p:cNvSpPr/>
            <p:nvPr/>
          </p:nvSpPr>
          <p:spPr>
            <a:xfrm>
              <a:off x="4592954" y="3998594"/>
              <a:ext cx="3810" cy="952"/>
            </a:xfrm>
            <a:custGeom>
              <a:avLst/>
              <a:gdLst>
                <a:gd name="connsiteX0" fmla="*/ 3810 w 3810"/>
                <a:gd name="connsiteY0" fmla="*/ 0 h 952"/>
                <a:gd name="connsiteX1" fmla="*/ 0 w 3810"/>
                <a:gd name="connsiteY1" fmla="*/ 953 h 952"/>
                <a:gd name="connsiteX2" fmla="*/ 3810 w 3810"/>
                <a:gd name="connsiteY2" fmla="*/ 0 h 952"/>
              </a:gdLst>
              <a:ahLst/>
              <a:cxnLst>
                <a:cxn ang="0">
                  <a:pos x="connsiteX0" y="connsiteY0"/>
                </a:cxn>
                <a:cxn ang="0">
                  <a:pos x="connsiteX1" y="connsiteY1"/>
                </a:cxn>
                <a:cxn ang="0">
                  <a:pos x="connsiteX2" y="connsiteY2"/>
                </a:cxn>
              </a:cxnLst>
              <a:rect l="l" t="t" r="r" b="b"/>
              <a:pathLst>
                <a:path w="3810" h="952">
                  <a:moveTo>
                    <a:pt x="3810" y="0"/>
                  </a:moveTo>
                  <a:cubicBezTo>
                    <a:pt x="2858" y="0"/>
                    <a:pt x="953" y="953"/>
                    <a:pt x="0" y="953"/>
                  </a:cubicBezTo>
                  <a:cubicBezTo>
                    <a:pt x="1905" y="953"/>
                    <a:pt x="2858" y="0"/>
                    <a:pt x="3810" y="0"/>
                  </a:cubicBezTo>
                  <a:close/>
                </a:path>
              </a:pathLst>
            </a:custGeom>
            <a:solidFill>
              <a:srgbClr val="FFFFFF"/>
            </a:solidFill>
            <a:ln w="9525" cap="flat">
              <a:noFill/>
              <a:prstDash val="solid"/>
              <a:miter/>
            </a:ln>
          </p:spPr>
          <p:txBody>
            <a:bodyPr rtlCol="0" anchor="ctr"/>
            <a:lstStyle/>
            <a:p>
              <a:endParaRPr lang="en-US"/>
            </a:p>
          </p:txBody>
        </p:sp>
        <p:sp>
          <p:nvSpPr>
            <p:cNvPr id="103" name="Freeform 149">
              <a:extLst>
                <a:ext uri="{FF2B5EF4-FFF2-40B4-BE49-F238E27FC236}">
                  <a16:creationId xmlns:a16="http://schemas.microsoft.com/office/drawing/2014/main" id="{E74014BE-38A3-0C5F-9AFB-1A659409ED70}"/>
                </a:ext>
              </a:extLst>
            </p:cNvPr>
            <p:cNvSpPr/>
            <p:nvPr/>
          </p:nvSpPr>
          <p:spPr>
            <a:xfrm>
              <a:off x="4555807" y="4025265"/>
              <a:ext cx="1904" cy="1904"/>
            </a:xfrm>
            <a:custGeom>
              <a:avLst/>
              <a:gdLst>
                <a:gd name="connsiteX0" fmla="*/ 1905 w 1904"/>
                <a:gd name="connsiteY0" fmla="*/ 0 h 1904"/>
                <a:gd name="connsiteX1" fmla="*/ 0 w 1904"/>
                <a:gd name="connsiteY1" fmla="*/ 1905 h 1904"/>
                <a:gd name="connsiteX2" fmla="*/ 1905 w 1904"/>
                <a:gd name="connsiteY2" fmla="*/ 0 h 1904"/>
              </a:gdLst>
              <a:ahLst/>
              <a:cxnLst>
                <a:cxn ang="0">
                  <a:pos x="connsiteX0" y="connsiteY0"/>
                </a:cxn>
                <a:cxn ang="0">
                  <a:pos x="connsiteX1" y="connsiteY1"/>
                </a:cxn>
                <a:cxn ang="0">
                  <a:pos x="connsiteX2" y="connsiteY2"/>
                </a:cxn>
              </a:cxnLst>
              <a:rect l="l" t="t" r="r" b="b"/>
              <a:pathLst>
                <a:path w="1904" h="1904">
                  <a:moveTo>
                    <a:pt x="1905" y="0"/>
                  </a:moveTo>
                  <a:cubicBezTo>
                    <a:pt x="952" y="953"/>
                    <a:pt x="952" y="953"/>
                    <a:pt x="0" y="1905"/>
                  </a:cubicBezTo>
                  <a:cubicBezTo>
                    <a:pt x="952" y="953"/>
                    <a:pt x="952" y="0"/>
                    <a:pt x="1905" y="0"/>
                  </a:cubicBezTo>
                  <a:close/>
                </a:path>
              </a:pathLst>
            </a:custGeom>
            <a:solidFill>
              <a:srgbClr val="FFFFFF"/>
            </a:solidFill>
            <a:ln w="9525" cap="flat">
              <a:noFill/>
              <a:prstDash val="solid"/>
              <a:miter/>
            </a:ln>
          </p:spPr>
          <p:txBody>
            <a:bodyPr rtlCol="0" anchor="ctr"/>
            <a:lstStyle/>
            <a:p>
              <a:endParaRPr lang="en-US"/>
            </a:p>
          </p:txBody>
        </p:sp>
        <p:sp>
          <p:nvSpPr>
            <p:cNvPr id="104" name="Freeform 150">
              <a:extLst>
                <a:ext uri="{FF2B5EF4-FFF2-40B4-BE49-F238E27FC236}">
                  <a16:creationId xmlns:a16="http://schemas.microsoft.com/office/drawing/2014/main" id="{3A242A23-92B0-9EFC-9A31-83123010A68E}"/>
                </a:ext>
              </a:extLst>
            </p:cNvPr>
            <p:cNvSpPr/>
            <p:nvPr/>
          </p:nvSpPr>
          <p:spPr>
            <a:xfrm>
              <a:off x="4549140" y="4035742"/>
              <a:ext cx="952" cy="1904"/>
            </a:xfrm>
            <a:custGeom>
              <a:avLst/>
              <a:gdLst>
                <a:gd name="connsiteX0" fmla="*/ 952 w 952"/>
                <a:gd name="connsiteY0" fmla="*/ 0 h 1904"/>
                <a:gd name="connsiteX1" fmla="*/ 0 w 952"/>
                <a:gd name="connsiteY1" fmla="*/ 1905 h 1904"/>
                <a:gd name="connsiteX2" fmla="*/ 952 w 952"/>
                <a:gd name="connsiteY2" fmla="*/ 0 h 1904"/>
              </a:gdLst>
              <a:ahLst/>
              <a:cxnLst>
                <a:cxn ang="0">
                  <a:pos x="connsiteX0" y="connsiteY0"/>
                </a:cxn>
                <a:cxn ang="0">
                  <a:pos x="connsiteX1" y="connsiteY1"/>
                </a:cxn>
                <a:cxn ang="0">
                  <a:pos x="connsiteX2" y="connsiteY2"/>
                </a:cxn>
              </a:cxnLst>
              <a:rect l="l" t="t" r="r" b="b"/>
              <a:pathLst>
                <a:path w="952" h="1904">
                  <a:moveTo>
                    <a:pt x="952" y="0"/>
                  </a:moveTo>
                  <a:cubicBezTo>
                    <a:pt x="952" y="952"/>
                    <a:pt x="0" y="952"/>
                    <a:pt x="0" y="1905"/>
                  </a:cubicBezTo>
                  <a:cubicBezTo>
                    <a:pt x="0" y="952"/>
                    <a:pt x="0" y="952"/>
                    <a:pt x="952" y="0"/>
                  </a:cubicBezTo>
                  <a:close/>
                </a:path>
              </a:pathLst>
            </a:custGeom>
            <a:solidFill>
              <a:srgbClr val="FFFFFF"/>
            </a:solidFill>
            <a:ln w="9525" cap="flat">
              <a:noFill/>
              <a:prstDash val="solid"/>
              <a:miter/>
            </a:ln>
          </p:spPr>
          <p:txBody>
            <a:bodyPr rtlCol="0" anchor="ctr"/>
            <a:lstStyle/>
            <a:p>
              <a:endParaRPr lang="en-US"/>
            </a:p>
          </p:txBody>
        </p:sp>
        <p:sp>
          <p:nvSpPr>
            <p:cNvPr id="105" name="Freeform 151">
              <a:extLst>
                <a:ext uri="{FF2B5EF4-FFF2-40B4-BE49-F238E27FC236}">
                  <a16:creationId xmlns:a16="http://schemas.microsoft.com/office/drawing/2014/main" id="{0A534993-E4B4-1F14-AC94-2083EC9C5D26}"/>
                </a:ext>
              </a:extLst>
            </p:cNvPr>
            <p:cNvSpPr/>
            <p:nvPr/>
          </p:nvSpPr>
          <p:spPr>
            <a:xfrm>
              <a:off x="4736782" y="4401502"/>
              <a:ext cx="1904" cy="4762"/>
            </a:xfrm>
            <a:custGeom>
              <a:avLst/>
              <a:gdLst>
                <a:gd name="connsiteX0" fmla="*/ 1905 w 1904"/>
                <a:gd name="connsiteY0" fmla="*/ 0 h 4762"/>
                <a:gd name="connsiteX1" fmla="*/ 0 w 1904"/>
                <a:gd name="connsiteY1" fmla="*/ 4763 h 4762"/>
                <a:gd name="connsiteX2" fmla="*/ 1905 w 1904"/>
                <a:gd name="connsiteY2" fmla="*/ 0 h 4762"/>
              </a:gdLst>
              <a:ahLst/>
              <a:cxnLst>
                <a:cxn ang="0">
                  <a:pos x="connsiteX0" y="connsiteY0"/>
                </a:cxn>
                <a:cxn ang="0">
                  <a:pos x="connsiteX1" y="connsiteY1"/>
                </a:cxn>
                <a:cxn ang="0">
                  <a:pos x="connsiteX2" y="connsiteY2"/>
                </a:cxn>
              </a:cxnLst>
              <a:rect l="l" t="t" r="r" b="b"/>
              <a:pathLst>
                <a:path w="1904" h="4762">
                  <a:moveTo>
                    <a:pt x="1905" y="0"/>
                  </a:moveTo>
                  <a:cubicBezTo>
                    <a:pt x="952" y="1905"/>
                    <a:pt x="0" y="3810"/>
                    <a:pt x="0" y="4763"/>
                  </a:cubicBezTo>
                  <a:cubicBezTo>
                    <a:pt x="0" y="2857"/>
                    <a:pt x="952" y="953"/>
                    <a:pt x="1905" y="0"/>
                  </a:cubicBezTo>
                  <a:close/>
                </a:path>
              </a:pathLst>
            </a:custGeom>
            <a:solidFill>
              <a:srgbClr val="FFFFFF"/>
            </a:solidFill>
            <a:ln w="9525" cap="flat">
              <a:noFill/>
              <a:prstDash val="solid"/>
              <a:miter/>
            </a:ln>
          </p:spPr>
          <p:txBody>
            <a:bodyPr rtlCol="0" anchor="ctr"/>
            <a:lstStyle/>
            <a:p>
              <a:endParaRPr lang="en-US"/>
            </a:p>
          </p:txBody>
        </p:sp>
        <p:sp>
          <p:nvSpPr>
            <p:cNvPr id="106" name="Freeform 152">
              <a:extLst>
                <a:ext uri="{FF2B5EF4-FFF2-40B4-BE49-F238E27FC236}">
                  <a16:creationId xmlns:a16="http://schemas.microsoft.com/office/drawing/2014/main" id="{5FF63786-9054-CD8F-F118-22B58E9613E8}"/>
                </a:ext>
              </a:extLst>
            </p:cNvPr>
            <p:cNvSpPr/>
            <p:nvPr/>
          </p:nvSpPr>
          <p:spPr>
            <a:xfrm>
              <a:off x="4750646" y="4382452"/>
              <a:ext cx="423" cy="0"/>
            </a:xfrm>
            <a:custGeom>
              <a:avLst/>
              <a:gdLst>
                <a:gd name="connsiteX0" fmla="*/ 423 w 423"/>
                <a:gd name="connsiteY0" fmla="*/ 0 h 0"/>
                <a:gd name="connsiteX1" fmla="*/ 423 w 423"/>
                <a:gd name="connsiteY1" fmla="*/ 0 h 0"/>
                <a:gd name="connsiteX2" fmla="*/ 423 w 423"/>
                <a:gd name="connsiteY2" fmla="*/ 0 h 0"/>
              </a:gdLst>
              <a:ahLst/>
              <a:cxnLst>
                <a:cxn ang="0">
                  <a:pos x="connsiteX0" y="connsiteY0"/>
                </a:cxn>
                <a:cxn ang="0">
                  <a:pos x="connsiteX1" y="connsiteY1"/>
                </a:cxn>
                <a:cxn ang="0">
                  <a:pos x="connsiteX2" y="connsiteY2"/>
                </a:cxn>
              </a:cxnLst>
              <a:rect l="l" t="t" r="r" b="b"/>
              <a:pathLst>
                <a:path w="423">
                  <a:moveTo>
                    <a:pt x="423" y="0"/>
                  </a:moveTo>
                  <a:cubicBezTo>
                    <a:pt x="423" y="0"/>
                    <a:pt x="-529" y="0"/>
                    <a:pt x="423" y="0"/>
                  </a:cubicBezTo>
                  <a:cubicBezTo>
                    <a:pt x="-529" y="0"/>
                    <a:pt x="423" y="0"/>
                    <a:pt x="423" y="0"/>
                  </a:cubicBezTo>
                  <a:close/>
                </a:path>
              </a:pathLst>
            </a:custGeom>
            <a:solidFill>
              <a:srgbClr val="FFFFFF"/>
            </a:solidFill>
            <a:ln w="9525" cap="flat">
              <a:noFill/>
              <a:prstDash val="solid"/>
              <a:miter/>
            </a:ln>
          </p:spPr>
          <p:txBody>
            <a:bodyPr rtlCol="0" anchor="ctr"/>
            <a:lstStyle/>
            <a:p>
              <a:endParaRPr lang="en-US"/>
            </a:p>
          </p:txBody>
        </p:sp>
        <p:sp>
          <p:nvSpPr>
            <p:cNvPr id="107" name="Freeform 153">
              <a:extLst>
                <a:ext uri="{FF2B5EF4-FFF2-40B4-BE49-F238E27FC236}">
                  <a16:creationId xmlns:a16="http://schemas.microsoft.com/office/drawing/2014/main" id="{42391F02-0A10-7BF5-E136-8799F54BBF11}"/>
                </a:ext>
              </a:extLst>
            </p:cNvPr>
            <p:cNvSpPr/>
            <p:nvPr/>
          </p:nvSpPr>
          <p:spPr>
            <a:xfrm>
              <a:off x="4733925" y="4406265"/>
              <a:ext cx="1904" cy="4762"/>
            </a:xfrm>
            <a:custGeom>
              <a:avLst/>
              <a:gdLst>
                <a:gd name="connsiteX0" fmla="*/ 1905 w 1904"/>
                <a:gd name="connsiteY0" fmla="*/ 0 h 4762"/>
                <a:gd name="connsiteX1" fmla="*/ 0 w 1904"/>
                <a:gd name="connsiteY1" fmla="*/ 4763 h 4762"/>
                <a:gd name="connsiteX2" fmla="*/ 1905 w 1904"/>
                <a:gd name="connsiteY2" fmla="*/ 0 h 4762"/>
              </a:gdLst>
              <a:ahLst/>
              <a:cxnLst>
                <a:cxn ang="0">
                  <a:pos x="connsiteX0" y="connsiteY0"/>
                </a:cxn>
                <a:cxn ang="0">
                  <a:pos x="connsiteX1" y="connsiteY1"/>
                </a:cxn>
                <a:cxn ang="0">
                  <a:pos x="connsiteX2" y="connsiteY2"/>
                </a:cxn>
              </a:cxnLst>
              <a:rect l="l" t="t" r="r" b="b"/>
              <a:pathLst>
                <a:path w="1904" h="4762">
                  <a:moveTo>
                    <a:pt x="1905" y="0"/>
                  </a:moveTo>
                  <a:cubicBezTo>
                    <a:pt x="953" y="1905"/>
                    <a:pt x="953" y="3810"/>
                    <a:pt x="0" y="4763"/>
                  </a:cubicBezTo>
                  <a:cubicBezTo>
                    <a:pt x="953" y="3810"/>
                    <a:pt x="1905" y="1905"/>
                    <a:pt x="1905" y="0"/>
                  </a:cubicBezTo>
                  <a:close/>
                </a:path>
              </a:pathLst>
            </a:custGeom>
            <a:solidFill>
              <a:srgbClr val="FFFFFF"/>
            </a:solidFill>
            <a:ln w="9525" cap="flat">
              <a:noFill/>
              <a:prstDash val="solid"/>
              <a:miter/>
            </a:ln>
          </p:spPr>
          <p:txBody>
            <a:bodyPr rtlCol="0" anchor="ctr"/>
            <a:lstStyle/>
            <a:p>
              <a:endParaRPr lang="en-US"/>
            </a:p>
          </p:txBody>
        </p:sp>
        <p:sp>
          <p:nvSpPr>
            <p:cNvPr id="108" name="Freeform 154">
              <a:extLst>
                <a:ext uri="{FF2B5EF4-FFF2-40B4-BE49-F238E27FC236}">
                  <a16:creationId xmlns:a16="http://schemas.microsoft.com/office/drawing/2014/main" id="{9E6554F9-3036-753A-9D93-E7BA3A318E82}"/>
                </a:ext>
              </a:extLst>
            </p:cNvPr>
            <p:cNvSpPr/>
            <p:nvPr/>
          </p:nvSpPr>
          <p:spPr>
            <a:xfrm>
              <a:off x="4825365" y="4268152"/>
              <a:ext cx="24764" cy="34290"/>
            </a:xfrm>
            <a:custGeom>
              <a:avLst/>
              <a:gdLst>
                <a:gd name="connsiteX0" fmla="*/ 24765 w 24764"/>
                <a:gd name="connsiteY0" fmla="*/ 0 h 34290"/>
                <a:gd name="connsiteX1" fmla="*/ 0 w 24764"/>
                <a:gd name="connsiteY1" fmla="*/ 34290 h 34290"/>
                <a:gd name="connsiteX2" fmla="*/ 24765 w 24764"/>
                <a:gd name="connsiteY2" fmla="*/ 0 h 34290"/>
              </a:gdLst>
              <a:ahLst/>
              <a:cxnLst>
                <a:cxn ang="0">
                  <a:pos x="connsiteX0" y="connsiteY0"/>
                </a:cxn>
                <a:cxn ang="0">
                  <a:pos x="connsiteX1" y="connsiteY1"/>
                </a:cxn>
                <a:cxn ang="0">
                  <a:pos x="connsiteX2" y="connsiteY2"/>
                </a:cxn>
              </a:cxnLst>
              <a:rect l="l" t="t" r="r" b="b"/>
              <a:pathLst>
                <a:path w="24764" h="34290">
                  <a:moveTo>
                    <a:pt x="24765" y="0"/>
                  </a:moveTo>
                  <a:cubicBezTo>
                    <a:pt x="17145" y="11430"/>
                    <a:pt x="8572" y="22860"/>
                    <a:pt x="0" y="34290"/>
                  </a:cubicBezTo>
                  <a:cubicBezTo>
                    <a:pt x="9525" y="22860"/>
                    <a:pt x="17145" y="11430"/>
                    <a:pt x="24765" y="0"/>
                  </a:cubicBezTo>
                  <a:close/>
                </a:path>
              </a:pathLst>
            </a:custGeom>
            <a:solidFill>
              <a:srgbClr val="FFFFFF"/>
            </a:solidFill>
            <a:ln w="9525" cap="flat">
              <a:noFill/>
              <a:prstDash val="solid"/>
              <a:miter/>
            </a:ln>
          </p:spPr>
          <p:txBody>
            <a:bodyPr rtlCol="0" anchor="ctr"/>
            <a:lstStyle/>
            <a:p>
              <a:endParaRPr lang="en-US"/>
            </a:p>
          </p:txBody>
        </p:sp>
        <p:sp>
          <p:nvSpPr>
            <p:cNvPr id="109" name="Freeform 155">
              <a:extLst>
                <a:ext uri="{FF2B5EF4-FFF2-40B4-BE49-F238E27FC236}">
                  <a16:creationId xmlns:a16="http://schemas.microsoft.com/office/drawing/2014/main" id="{8AE66E29-C0A5-62AC-D084-F52A2AC4B698}"/>
                </a:ext>
              </a:extLst>
            </p:cNvPr>
            <p:cNvSpPr/>
            <p:nvPr/>
          </p:nvSpPr>
          <p:spPr>
            <a:xfrm>
              <a:off x="4502467" y="4535805"/>
              <a:ext cx="1904" cy="952"/>
            </a:xfrm>
            <a:custGeom>
              <a:avLst/>
              <a:gdLst>
                <a:gd name="connsiteX0" fmla="*/ 1905 w 1904"/>
                <a:gd name="connsiteY0" fmla="*/ 952 h 952"/>
                <a:gd name="connsiteX1" fmla="*/ 0 w 1904"/>
                <a:gd name="connsiteY1" fmla="*/ 0 h 952"/>
                <a:gd name="connsiteX2" fmla="*/ 1905 w 1904"/>
                <a:gd name="connsiteY2" fmla="*/ 952 h 952"/>
              </a:gdLst>
              <a:ahLst/>
              <a:cxnLst>
                <a:cxn ang="0">
                  <a:pos x="connsiteX0" y="connsiteY0"/>
                </a:cxn>
                <a:cxn ang="0">
                  <a:pos x="connsiteX1" y="connsiteY1"/>
                </a:cxn>
                <a:cxn ang="0">
                  <a:pos x="connsiteX2" y="connsiteY2"/>
                </a:cxn>
              </a:cxnLst>
              <a:rect l="l" t="t" r="r" b="b"/>
              <a:pathLst>
                <a:path w="1904" h="952">
                  <a:moveTo>
                    <a:pt x="1905" y="952"/>
                  </a:moveTo>
                  <a:cubicBezTo>
                    <a:pt x="953" y="952"/>
                    <a:pt x="953" y="952"/>
                    <a:pt x="0" y="0"/>
                  </a:cubicBezTo>
                  <a:cubicBezTo>
                    <a:pt x="953" y="952"/>
                    <a:pt x="1905" y="952"/>
                    <a:pt x="1905" y="952"/>
                  </a:cubicBezTo>
                  <a:close/>
                </a:path>
              </a:pathLst>
            </a:custGeom>
            <a:solidFill>
              <a:srgbClr val="FFFFFF"/>
            </a:solidFill>
            <a:ln w="9525" cap="flat">
              <a:noFill/>
              <a:prstDash val="solid"/>
              <a:miter/>
            </a:ln>
          </p:spPr>
          <p:txBody>
            <a:bodyPr rtlCol="0" anchor="ctr"/>
            <a:lstStyle/>
            <a:p>
              <a:endParaRPr lang="en-US"/>
            </a:p>
          </p:txBody>
        </p:sp>
        <p:sp>
          <p:nvSpPr>
            <p:cNvPr id="110" name="Freeform 156">
              <a:extLst>
                <a:ext uri="{FF2B5EF4-FFF2-40B4-BE49-F238E27FC236}">
                  <a16:creationId xmlns:a16="http://schemas.microsoft.com/office/drawing/2014/main" id="{2F80BF61-96D5-8CA8-964F-37874EB88C9F}"/>
                </a:ext>
              </a:extLst>
            </p:cNvPr>
            <p:cNvSpPr/>
            <p:nvPr/>
          </p:nvSpPr>
          <p:spPr>
            <a:xfrm>
              <a:off x="4897754" y="4117657"/>
              <a:ext cx="1904" cy="19050"/>
            </a:xfrm>
            <a:custGeom>
              <a:avLst/>
              <a:gdLst>
                <a:gd name="connsiteX0" fmla="*/ 1905 w 1904"/>
                <a:gd name="connsiteY0" fmla="*/ 0 h 19050"/>
                <a:gd name="connsiteX1" fmla="*/ 0 w 1904"/>
                <a:gd name="connsiteY1" fmla="*/ 19050 h 19050"/>
                <a:gd name="connsiteX2" fmla="*/ 1905 w 1904"/>
                <a:gd name="connsiteY2" fmla="*/ 0 h 19050"/>
              </a:gdLst>
              <a:ahLst/>
              <a:cxnLst>
                <a:cxn ang="0">
                  <a:pos x="connsiteX0" y="connsiteY0"/>
                </a:cxn>
                <a:cxn ang="0">
                  <a:pos x="connsiteX1" y="connsiteY1"/>
                </a:cxn>
                <a:cxn ang="0">
                  <a:pos x="connsiteX2" y="connsiteY2"/>
                </a:cxn>
              </a:cxnLst>
              <a:rect l="l" t="t" r="r" b="b"/>
              <a:pathLst>
                <a:path w="1904" h="19050">
                  <a:moveTo>
                    <a:pt x="1905" y="0"/>
                  </a:moveTo>
                  <a:cubicBezTo>
                    <a:pt x="953" y="6668"/>
                    <a:pt x="953" y="12383"/>
                    <a:pt x="0" y="19050"/>
                  </a:cubicBezTo>
                  <a:cubicBezTo>
                    <a:pt x="0" y="12383"/>
                    <a:pt x="953" y="5715"/>
                    <a:pt x="1905" y="0"/>
                  </a:cubicBezTo>
                  <a:close/>
                </a:path>
              </a:pathLst>
            </a:custGeom>
            <a:solidFill>
              <a:srgbClr val="FFFFFF"/>
            </a:solidFill>
            <a:ln w="9525" cap="flat">
              <a:noFill/>
              <a:prstDash val="solid"/>
              <a:miter/>
            </a:ln>
          </p:spPr>
          <p:txBody>
            <a:bodyPr rtlCol="0" anchor="ctr"/>
            <a:lstStyle/>
            <a:p>
              <a:endParaRPr lang="en-US"/>
            </a:p>
          </p:txBody>
        </p:sp>
        <p:sp>
          <p:nvSpPr>
            <p:cNvPr id="111" name="Freeform 157">
              <a:extLst>
                <a:ext uri="{FF2B5EF4-FFF2-40B4-BE49-F238E27FC236}">
                  <a16:creationId xmlns:a16="http://schemas.microsoft.com/office/drawing/2014/main" id="{60B573D1-BCF7-46E2-4B1B-BEB4201E52DA}"/>
                </a:ext>
              </a:extLst>
            </p:cNvPr>
            <p:cNvSpPr/>
            <p:nvPr/>
          </p:nvSpPr>
          <p:spPr>
            <a:xfrm>
              <a:off x="4509134" y="4538662"/>
              <a:ext cx="952" cy="9525"/>
            </a:xfrm>
            <a:custGeom>
              <a:avLst/>
              <a:gdLst>
                <a:gd name="connsiteX0" fmla="*/ 953 w 952"/>
                <a:gd name="connsiteY0" fmla="*/ 0 h 9525"/>
                <a:gd name="connsiteX1" fmla="*/ 0 w 952"/>
                <a:gd name="connsiteY1" fmla="*/ 0 h 9525"/>
                <a:gd name="connsiteX2" fmla="*/ 953 w 952"/>
                <a:gd name="connsiteY2" fmla="*/ 0 h 9525"/>
              </a:gdLst>
              <a:ahLst/>
              <a:cxnLst>
                <a:cxn ang="0">
                  <a:pos x="connsiteX0" y="connsiteY0"/>
                </a:cxn>
                <a:cxn ang="0">
                  <a:pos x="connsiteX1" y="connsiteY1"/>
                </a:cxn>
                <a:cxn ang="0">
                  <a:pos x="connsiteX2" y="connsiteY2"/>
                </a:cxn>
              </a:cxnLst>
              <a:rect l="l" t="t" r="r" b="b"/>
              <a:pathLst>
                <a:path w="952" h="9525">
                  <a:moveTo>
                    <a:pt x="953" y="0"/>
                  </a:moveTo>
                  <a:cubicBezTo>
                    <a:pt x="953" y="0"/>
                    <a:pt x="0" y="0"/>
                    <a:pt x="0" y="0"/>
                  </a:cubicBezTo>
                  <a:cubicBezTo>
                    <a:pt x="0" y="0"/>
                    <a:pt x="953" y="0"/>
                    <a:pt x="953" y="0"/>
                  </a:cubicBezTo>
                  <a:close/>
                </a:path>
              </a:pathLst>
            </a:custGeom>
            <a:solidFill>
              <a:srgbClr val="FFFFFF"/>
            </a:solidFill>
            <a:ln w="9525" cap="flat">
              <a:noFill/>
              <a:prstDash val="solid"/>
              <a:miter/>
            </a:ln>
          </p:spPr>
          <p:txBody>
            <a:bodyPr rtlCol="0" anchor="ctr"/>
            <a:lstStyle/>
            <a:p>
              <a:endParaRPr lang="en-US"/>
            </a:p>
          </p:txBody>
        </p:sp>
        <p:sp>
          <p:nvSpPr>
            <p:cNvPr id="112" name="Freeform 158">
              <a:extLst>
                <a:ext uri="{FF2B5EF4-FFF2-40B4-BE49-F238E27FC236}">
                  <a16:creationId xmlns:a16="http://schemas.microsoft.com/office/drawing/2014/main" id="{9B6BC94A-C192-2F56-1715-325EF2BB2E32}"/>
                </a:ext>
              </a:extLst>
            </p:cNvPr>
            <p:cNvSpPr/>
            <p:nvPr/>
          </p:nvSpPr>
          <p:spPr>
            <a:xfrm>
              <a:off x="4504372" y="4536757"/>
              <a:ext cx="2857" cy="952"/>
            </a:xfrm>
            <a:custGeom>
              <a:avLst/>
              <a:gdLst>
                <a:gd name="connsiteX0" fmla="*/ 2858 w 2857"/>
                <a:gd name="connsiteY0" fmla="*/ 953 h 952"/>
                <a:gd name="connsiteX1" fmla="*/ 0 w 2857"/>
                <a:gd name="connsiteY1" fmla="*/ 0 h 952"/>
                <a:gd name="connsiteX2" fmla="*/ 2858 w 2857"/>
                <a:gd name="connsiteY2" fmla="*/ 953 h 952"/>
              </a:gdLst>
              <a:ahLst/>
              <a:cxnLst>
                <a:cxn ang="0">
                  <a:pos x="connsiteX0" y="connsiteY0"/>
                </a:cxn>
                <a:cxn ang="0">
                  <a:pos x="connsiteX1" y="connsiteY1"/>
                </a:cxn>
                <a:cxn ang="0">
                  <a:pos x="connsiteX2" y="connsiteY2"/>
                </a:cxn>
              </a:cxnLst>
              <a:rect l="l" t="t" r="r" b="b"/>
              <a:pathLst>
                <a:path w="2857" h="952">
                  <a:moveTo>
                    <a:pt x="2858" y="953"/>
                  </a:moveTo>
                  <a:cubicBezTo>
                    <a:pt x="1905" y="953"/>
                    <a:pt x="953" y="0"/>
                    <a:pt x="0" y="0"/>
                  </a:cubicBezTo>
                  <a:cubicBezTo>
                    <a:pt x="1905" y="953"/>
                    <a:pt x="1905" y="953"/>
                    <a:pt x="2858" y="953"/>
                  </a:cubicBezTo>
                  <a:close/>
                </a:path>
              </a:pathLst>
            </a:custGeom>
            <a:solidFill>
              <a:srgbClr val="FFFFFF"/>
            </a:solidFill>
            <a:ln w="9525" cap="flat">
              <a:noFill/>
              <a:prstDash val="solid"/>
              <a:miter/>
            </a:ln>
          </p:spPr>
          <p:txBody>
            <a:bodyPr rtlCol="0" anchor="ctr"/>
            <a:lstStyle/>
            <a:p>
              <a:endParaRPr lang="en-US"/>
            </a:p>
          </p:txBody>
        </p:sp>
        <p:sp>
          <p:nvSpPr>
            <p:cNvPr id="113" name="Freeform 159">
              <a:extLst>
                <a:ext uri="{FF2B5EF4-FFF2-40B4-BE49-F238E27FC236}">
                  <a16:creationId xmlns:a16="http://schemas.microsoft.com/office/drawing/2014/main" id="{59A3595C-8701-C0A5-FEB5-A2638E3223C4}"/>
                </a:ext>
              </a:extLst>
            </p:cNvPr>
            <p:cNvSpPr/>
            <p:nvPr/>
          </p:nvSpPr>
          <p:spPr>
            <a:xfrm>
              <a:off x="4733925" y="4478655"/>
              <a:ext cx="1904" cy="21907"/>
            </a:xfrm>
            <a:custGeom>
              <a:avLst/>
              <a:gdLst>
                <a:gd name="connsiteX0" fmla="*/ 0 w 1904"/>
                <a:gd name="connsiteY0" fmla="*/ 0 h 21907"/>
                <a:gd name="connsiteX1" fmla="*/ 1905 w 1904"/>
                <a:gd name="connsiteY1" fmla="*/ 21907 h 21907"/>
                <a:gd name="connsiteX2" fmla="*/ 0 w 1904"/>
                <a:gd name="connsiteY2" fmla="*/ 0 h 21907"/>
              </a:gdLst>
              <a:ahLst/>
              <a:cxnLst>
                <a:cxn ang="0">
                  <a:pos x="connsiteX0" y="connsiteY0"/>
                </a:cxn>
                <a:cxn ang="0">
                  <a:pos x="connsiteX1" y="connsiteY1"/>
                </a:cxn>
                <a:cxn ang="0">
                  <a:pos x="connsiteX2" y="connsiteY2"/>
                </a:cxn>
              </a:cxnLst>
              <a:rect l="l" t="t" r="r" b="b"/>
              <a:pathLst>
                <a:path w="1904" h="21907">
                  <a:moveTo>
                    <a:pt x="0" y="0"/>
                  </a:moveTo>
                  <a:cubicBezTo>
                    <a:pt x="953" y="7620"/>
                    <a:pt x="1905" y="14288"/>
                    <a:pt x="1905" y="21907"/>
                  </a:cubicBezTo>
                  <a:cubicBezTo>
                    <a:pt x="1905" y="14288"/>
                    <a:pt x="953" y="6667"/>
                    <a:pt x="0" y="0"/>
                  </a:cubicBezTo>
                  <a:close/>
                </a:path>
              </a:pathLst>
            </a:custGeom>
            <a:solidFill>
              <a:srgbClr val="FFFFFF"/>
            </a:solidFill>
            <a:ln w="9525" cap="flat">
              <a:noFill/>
              <a:prstDash val="solid"/>
              <a:miter/>
            </a:ln>
          </p:spPr>
          <p:txBody>
            <a:bodyPr rtlCol="0" anchor="ctr"/>
            <a:lstStyle/>
            <a:p>
              <a:endParaRPr lang="en-US"/>
            </a:p>
          </p:txBody>
        </p:sp>
        <p:sp>
          <p:nvSpPr>
            <p:cNvPr id="114" name="Freeform 160">
              <a:extLst>
                <a:ext uri="{FF2B5EF4-FFF2-40B4-BE49-F238E27FC236}">
                  <a16:creationId xmlns:a16="http://schemas.microsoft.com/office/drawing/2014/main" id="{8998B588-53BB-F66F-E841-283054E6AB63}"/>
                </a:ext>
              </a:extLst>
            </p:cNvPr>
            <p:cNvSpPr/>
            <p:nvPr/>
          </p:nvSpPr>
          <p:spPr>
            <a:xfrm>
              <a:off x="4577715" y="4554855"/>
              <a:ext cx="12382" cy="1904"/>
            </a:xfrm>
            <a:custGeom>
              <a:avLst/>
              <a:gdLst>
                <a:gd name="connsiteX0" fmla="*/ 12382 w 12382"/>
                <a:gd name="connsiteY0" fmla="*/ 1905 h 1904"/>
                <a:gd name="connsiteX1" fmla="*/ 0 w 12382"/>
                <a:gd name="connsiteY1" fmla="*/ 0 h 1904"/>
                <a:gd name="connsiteX2" fmla="*/ 12382 w 12382"/>
                <a:gd name="connsiteY2" fmla="*/ 1905 h 1904"/>
              </a:gdLst>
              <a:ahLst/>
              <a:cxnLst>
                <a:cxn ang="0">
                  <a:pos x="connsiteX0" y="connsiteY0"/>
                </a:cxn>
                <a:cxn ang="0">
                  <a:pos x="connsiteX1" y="connsiteY1"/>
                </a:cxn>
                <a:cxn ang="0">
                  <a:pos x="connsiteX2" y="connsiteY2"/>
                </a:cxn>
              </a:cxnLst>
              <a:rect l="l" t="t" r="r" b="b"/>
              <a:pathLst>
                <a:path w="12382" h="1904">
                  <a:moveTo>
                    <a:pt x="12382" y="1905"/>
                  </a:moveTo>
                  <a:cubicBezTo>
                    <a:pt x="8572" y="1905"/>
                    <a:pt x="3810" y="952"/>
                    <a:pt x="0" y="0"/>
                  </a:cubicBezTo>
                  <a:cubicBezTo>
                    <a:pt x="3810" y="952"/>
                    <a:pt x="8572" y="952"/>
                    <a:pt x="12382" y="1905"/>
                  </a:cubicBezTo>
                  <a:close/>
                </a:path>
              </a:pathLst>
            </a:custGeom>
            <a:solidFill>
              <a:srgbClr val="FFFFFF"/>
            </a:solidFill>
            <a:ln w="9525" cap="flat">
              <a:noFill/>
              <a:prstDash val="solid"/>
              <a:miter/>
            </a:ln>
          </p:spPr>
          <p:txBody>
            <a:bodyPr rtlCol="0" anchor="ctr"/>
            <a:lstStyle/>
            <a:p>
              <a:endParaRPr lang="en-US"/>
            </a:p>
          </p:txBody>
        </p:sp>
        <p:sp>
          <p:nvSpPr>
            <p:cNvPr id="115" name="Freeform 161">
              <a:extLst>
                <a:ext uri="{FF2B5EF4-FFF2-40B4-BE49-F238E27FC236}">
                  <a16:creationId xmlns:a16="http://schemas.microsoft.com/office/drawing/2014/main" id="{7A135078-810A-CB91-4496-45B111CD3D5B}"/>
                </a:ext>
              </a:extLst>
            </p:cNvPr>
            <p:cNvSpPr/>
            <p:nvPr/>
          </p:nvSpPr>
          <p:spPr>
            <a:xfrm>
              <a:off x="4565332" y="4552950"/>
              <a:ext cx="12382" cy="1905"/>
            </a:xfrm>
            <a:custGeom>
              <a:avLst/>
              <a:gdLst>
                <a:gd name="connsiteX0" fmla="*/ 12383 w 12382"/>
                <a:gd name="connsiteY0" fmla="*/ 1905 h 1905"/>
                <a:gd name="connsiteX1" fmla="*/ 0 w 12382"/>
                <a:gd name="connsiteY1" fmla="*/ 0 h 1905"/>
                <a:gd name="connsiteX2" fmla="*/ 12383 w 12382"/>
                <a:gd name="connsiteY2" fmla="*/ 1905 h 1905"/>
              </a:gdLst>
              <a:ahLst/>
              <a:cxnLst>
                <a:cxn ang="0">
                  <a:pos x="connsiteX0" y="connsiteY0"/>
                </a:cxn>
                <a:cxn ang="0">
                  <a:pos x="connsiteX1" y="connsiteY1"/>
                </a:cxn>
                <a:cxn ang="0">
                  <a:pos x="connsiteX2" y="connsiteY2"/>
                </a:cxn>
              </a:cxnLst>
              <a:rect l="l" t="t" r="r" b="b"/>
              <a:pathLst>
                <a:path w="12382" h="1905">
                  <a:moveTo>
                    <a:pt x="12383" y="1905"/>
                  </a:moveTo>
                  <a:cubicBezTo>
                    <a:pt x="8572" y="953"/>
                    <a:pt x="3810" y="953"/>
                    <a:pt x="0" y="0"/>
                  </a:cubicBezTo>
                  <a:cubicBezTo>
                    <a:pt x="3810" y="953"/>
                    <a:pt x="7620" y="953"/>
                    <a:pt x="12383" y="1905"/>
                  </a:cubicBezTo>
                  <a:close/>
                </a:path>
              </a:pathLst>
            </a:custGeom>
            <a:solidFill>
              <a:srgbClr val="FFFFFF"/>
            </a:solidFill>
            <a:ln w="9525" cap="flat">
              <a:noFill/>
              <a:prstDash val="solid"/>
              <a:miter/>
            </a:ln>
          </p:spPr>
          <p:txBody>
            <a:bodyPr rtlCol="0" anchor="ctr"/>
            <a:lstStyle/>
            <a:p>
              <a:endParaRPr lang="en-US"/>
            </a:p>
          </p:txBody>
        </p:sp>
        <p:sp>
          <p:nvSpPr>
            <p:cNvPr id="116" name="Freeform 162">
              <a:extLst>
                <a:ext uri="{FF2B5EF4-FFF2-40B4-BE49-F238E27FC236}">
                  <a16:creationId xmlns:a16="http://schemas.microsoft.com/office/drawing/2014/main" id="{DF7CF618-1582-DF8C-7305-DECC7E6D4EB3}"/>
                </a:ext>
              </a:extLst>
            </p:cNvPr>
            <p:cNvSpPr/>
            <p:nvPr/>
          </p:nvSpPr>
          <p:spPr>
            <a:xfrm>
              <a:off x="4570095" y="4011930"/>
              <a:ext cx="1904" cy="1904"/>
            </a:xfrm>
            <a:custGeom>
              <a:avLst/>
              <a:gdLst>
                <a:gd name="connsiteX0" fmla="*/ 1905 w 1904"/>
                <a:gd name="connsiteY0" fmla="*/ 0 h 1904"/>
                <a:gd name="connsiteX1" fmla="*/ 0 w 1904"/>
                <a:gd name="connsiteY1" fmla="*/ 1905 h 1904"/>
                <a:gd name="connsiteX2" fmla="*/ 1905 w 1904"/>
                <a:gd name="connsiteY2" fmla="*/ 0 h 1904"/>
              </a:gdLst>
              <a:ahLst/>
              <a:cxnLst>
                <a:cxn ang="0">
                  <a:pos x="connsiteX0" y="connsiteY0"/>
                </a:cxn>
                <a:cxn ang="0">
                  <a:pos x="connsiteX1" y="connsiteY1"/>
                </a:cxn>
                <a:cxn ang="0">
                  <a:pos x="connsiteX2" y="connsiteY2"/>
                </a:cxn>
              </a:cxnLst>
              <a:rect l="l" t="t" r="r" b="b"/>
              <a:pathLst>
                <a:path w="1904" h="1904">
                  <a:moveTo>
                    <a:pt x="1905" y="0"/>
                  </a:moveTo>
                  <a:cubicBezTo>
                    <a:pt x="952" y="952"/>
                    <a:pt x="952" y="952"/>
                    <a:pt x="0" y="1905"/>
                  </a:cubicBezTo>
                  <a:cubicBezTo>
                    <a:pt x="0" y="952"/>
                    <a:pt x="952" y="0"/>
                    <a:pt x="1905" y="0"/>
                  </a:cubicBezTo>
                  <a:close/>
                </a:path>
              </a:pathLst>
            </a:custGeom>
            <a:solidFill>
              <a:srgbClr val="FFFFFF"/>
            </a:solidFill>
            <a:ln w="9525" cap="flat">
              <a:noFill/>
              <a:prstDash val="solid"/>
              <a:miter/>
            </a:ln>
          </p:spPr>
          <p:txBody>
            <a:bodyPr rtlCol="0" anchor="ctr"/>
            <a:lstStyle/>
            <a:p>
              <a:endParaRPr lang="en-US"/>
            </a:p>
          </p:txBody>
        </p:sp>
        <p:sp>
          <p:nvSpPr>
            <p:cNvPr id="117" name="Freeform 163">
              <a:extLst>
                <a:ext uri="{FF2B5EF4-FFF2-40B4-BE49-F238E27FC236}">
                  <a16:creationId xmlns:a16="http://schemas.microsoft.com/office/drawing/2014/main" id="{24DAAA92-A978-A567-383F-C317D3261FFC}"/>
                </a:ext>
              </a:extLst>
            </p:cNvPr>
            <p:cNvSpPr/>
            <p:nvPr/>
          </p:nvSpPr>
          <p:spPr>
            <a:xfrm>
              <a:off x="4537709" y="4124325"/>
              <a:ext cx="2857" cy="8572"/>
            </a:xfrm>
            <a:custGeom>
              <a:avLst/>
              <a:gdLst>
                <a:gd name="connsiteX0" fmla="*/ 2858 w 2857"/>
                <a:gd name="connsiteY0" fmla="*/ 0 h 8572"/>
                <a:gd name="connsiteX1" fmla="*/ 0 w 2857"/>
                <a:gd name="connsiteY1" fmla="*/ 8572 h 8572"/>
                <a:gd name="connsiteX2" fmla="*/ 2858 w 2857"/>
                <a:gd name="connsiteY2" fmla="*/ 0 h 8572"/>
              </a:gdLst>
              <a:ahLst/>
              <a:cxnLst>
                <a:cxn ang="0">
                  <a:pos x="connsiteX0" y="connsiteY0"/>
                </a:cxn>
                <a:cxn ang="0">
                  <a:pos x="connsiteX1" y="connsiteY1"/>
                </a:cxn>
                <a:cxn ang="0">
                  <a:pos x="connsiteX2" y="connsiteY2"/>
                </a:cxn>
              </a:cxnLst>
              <a:rect l="l" t="t" r="r" b="b"/>
              <a:pathLst>
                <a:path w="2857" h="8572">
                  <a:moveTo>
                    <a:pt x="2858" y="0"/>
                  </a:moveTo>
                  <a:cubicBezTo>
                    <a:pt x="1905" y="2857"/>
                    <a:pt x="953" y="5715"/>
                    <a:pt x="0" y="8572"/>
                  </a:cubicBezTo>
                  <a:cubicBezTo>
                    <a:pt x="1905" y="5715"/>
                    <a:pt x="2858" y="2857"/>
                    <a:pt x="2858" y="0"/>
                  </a:cubicBezTo>
                  <a:close/>
                </a:path>
              </a:pathLst>
            </a:custGeom>
            <a:solidFill>
              <a:srgbClr val="FFFFFF"/>
            </a:solidFill>
            <a:ln w="9525" cap="flat">
              <a:noFill/>
              <a:prstDash val="solid"/>
              <a:miter/>
            </a:ln>
          </p:spPr>
          <p:txBody>
            <a:bodyPr rtlCol="0" anchor="ctr"/>
            <a:lstStyle/>
            <a:p>
              <a:endParaRPr lang="en-US"/>
            </a:p>
          </p:txBody>
        </p:sp>
        <p:sp>
          <p:nvSpPr>
            <p:cNvPr id="118" name="Freeform 164">
              <a:extLst>
                <a:ext uri="{FF2B5EF4-FFF2-40B4-BE49-F238E27FC236}">
                  <a16:creationId xmlns:a16="http://schemas.microsoft.com/office/drawing/2014/main" id="{E0C1A84D-6E94-C9ED-325E-45C52A4556DB}"/>
                </a:ext>
              </a:extLst>
            </p:cNvPr>
            <p:cNvSpPr/>
            <p:nvPr/>
          </p:nvSpPr>
          <p:spPr>
            <a:xfrm>
              <a:off x="4533900" y="4134802"/>
              <a:ext cx="2857" cy="4762"/>
            </a:xfrm>
            <a:custGeom>
              <a:avLst/>
              <a:gdLst>
                <a:gd name="connsiteX0" fmla="*/ 2858 w 2857"/>
                <a:gd name="connsiteY0" fmla="*/ 0 h 4762"/>
                <a:gd name="connsiteX1" fmla="*/ 0 w 2857"/>
                <a:gd name="connsiteY1" fmla="*/ 4763 h 4762"/>
                <a:gd name="connsiteX2" fmla="*/ 2858 w 2857"/>
                <a:gd name="connsiteY2" fmla="*/ 0 h 4762"/>
              </a:gdLst>
              <a:ahLst/>
              <a:cxnLst>
                <a:cxn ang="0">
                  <a:pos x="connsiteX0" y="connsiteY0"/>
                </a:cxn>
                <a:cxn ang="0">
                  <a:pos x="connsiteX1" y="connsiteY1"/>
                </a:cxn>
                <a:cxn ang="0">
                  <a:pos x="connsiteX2" y="connsiteY2"/>
                </a:cxn>
              </a:cxnLst>
              <a:rect l="l" t="t" r="r" b="b"/>
              <a:pathLst>
                <a:path w="2857" h="4762">
                  <a:moveTo>
                    <a:pt x="2858" y="0"/>
                  </a:moveTo>
                  <a:cubicBezTo>
                    <a:pt x="1905" y="1905"/>
                    <a:pt x="953" y="2857"/>
                    <a:pt x="0" y="4763"/>
                  </a:cubicBezTo>
                  <a:cubicBezTo>
                    <a:pt x="953" y="3810"/>
                    <a:pt x="1905" y="1905"/>
                    <a:pt x="2858" y="0"/>
                  </a:cubicBezTo>
                  <a:close/>
                </a:path>
              </a:pathLst>
            </a:custGeom>
            <a:solidFill>
              <a:srgbClr val="FFFFFF"/>
            </a:solidFill>
            <a:ln w="9525" cap="flat">
              <a:noFill/>
              <a:prstDash val="solid"/>
              <a:miter/>
            </a:ln>
          </p:spPr>
          <p:txBody>
            <a:bodyPr rtlCol="0" anchor="ctr"/>
            <a:lstStyle/>
            <a:p>
              <a:endParaRPr lang="en-US"/>
            </a:p>
          </p:txBody>
        </p:sp>
        <p:sp>
          <p:nvSpPr>
            <p:cNvPr id="119" name="Freeform 165">
              <a:extLst>
                <a:ext uri="{FF2B5EF4-FFF2-40B4-BE49-F238E27FC236}">
                  <a16:creationId xmlns:a16="http://schemas.microsoft.com/office/drawing/2014/main" id="{83B95D81-8568-7C4B-E802-A301712D7207}"/>
                </a:ext>
              </a:extLst>
            </p:cNvPr>
            <p:cNvSpPr/>
            <p:nvPr/>
          </p:nvSpPr>
          <p:spPr>
            <a:xfrm>
              <a:off x="4539615" y="4094797"/>
              <a:ext cx="9525" cy="1905"/>
            </a:xfrm>
            <a:custGeom>
              <a:avLst/>
              <a:gdLst>
                <a:gd name="connsiteX0" fmla="*/ 0 w 9525"/>
                <a:gd name="connsiteY0" fmla="*/ 0 h 1905"/>
                <a:gd name="connsiteX1" fmla="*/ 0 w 9525"/>
                <a:gd name="connsiteY1" fmla="*/ 1905 h 1905"/>
                <a:gd name="connsiteX2" fmla="*/ 0 w 9525"/>
                <a:gd name="connsiteY2" fmla="*/ 0 h 1905"/>
              </a:gdLst>
              <a:ahLst/>
              <a:cxnLst>
                <a:cxn ang="0">
                  <a:pos x="connsiteX0" y="connsiteY0"/>
                </a:cxn>
                <a:cxn ang="0">
                  <a:pos x="connsiteX1" y="connsiteY1"/>
                </a:cxn>
                <a:cxn ang="0">
                  <a:pos x="connsiteX2" y="connsiteY2"/>
                </a:cxn>
              </a:cxnLst>
              <a:rect l="l" t="t" r="r" b="b"/>
              <a:pathLst>
                <a:path w="9525" h="1905">
                  <a:moveTo>
                    <a:pt x="0" y="0"/>
                  </a:moveTo>
                  <a:cubicBezTo>
                    <a:pt x="0" y="953"/>
                    <a:pt x="0" y="953"/>
                    <a:pt x="0" y="1905"/>
                  </a:cubicBezTo>
                  <a:cubicBezTo>
                    <a:pt x="0" y="953"/>
                    <a:pt x="0" y="0"/>
                    <a:pt x="0" y="0"/>
                  </a:cubicBezTo>
                  <a:close/>
                </a:path>
              </a:pathLst>
            </a:custGeom>
            <a:solidFill>
              <a:srgbClr val="FFFFFF"/>
            </a:solidFill>
            <a:ln w="9525" cap="flat">
              <a:noFill/>
              <a:prstDash val="solid"/>
              <a:miter/>
            </a:ln>
          </p:spPr>
          <p:txBody>
            <a:bodyPr rtlCol="0" anchor="ctr"/>
            <a:lstStyle/>
            <a:p>
              <a:endParaRPr lang="en-US"/>
            </a:p>
          </p:txBody>
        </p:sp>
        <p:sp>
          <p:nvSpPr>
            <p:cNvPr id="120" name="Freeform 166">
              <a:extLst>
                <a:ext uri="{FF2B5EF4-FFF2-40B4-BE49-F238E27FC236}">
                  <a16:creationId xmlns:a16="http://schemas.microsoft.com/office/drawing/2014/main" id="{46F8FE7D-333E-C4FB-7C39-F31E9FB5445A}"/>
                </a:ext>
              </a:extLst>
            </p:cNvPr>
            <p:cNvSpPr/>
            <p:nvPr/>
          </p:nvSpPr>
          <p:spPr>
            <a:xfrm>
              <a:off x="4538662" y="4085272"/>
              <a:ext cx="9525" cy="1905"/>
            </a:xfrm>
            <a:custGeom>
              <a:avLst/>
              <a:gdLst>
                <a:gd name="connsiteX0" fmla="*/ 0 w 9525"/>
                <a:gd name="connsiteY0" fmla="*/ 0 h 1905"/>
                <a:gd name="connsiteX1" fmla="*/ 0 w 9525"/>
                <a:gd name="connsiteY1" fmla="*/ 1905 h 1905"/>
                <a:gd name="connsiteX2" fmla="*/ 0 w 9525"/>
                <a:gd name="connsiteY2" fmla="*/ 0 h 1905"/>
              </a:gdLst>
              <a:ahLst/>
              <a:cxnLst>
                <a:cxn ang="0">
                  <a:pos x="connsiteX0" y="connsiteY0"/>
                </a:cxn>
                <a:cxn ang="0">
                  <a:pos x="connsiteX1" y="connsiteY1"/>
                </a:cxn>
                <a:cxn ang="0">
                  <a:pos x="connsiteX2" y="connsiteY2"/>
                </a:cxn>
              </a:cxnLst>
              <a:rect l="l" t="t" r="r" b="b"/>
              <a:pathLst>
                <a:path w="9525" h="1905">
                  <a:moveTo>
                    <a:pt x="0" y="0"/>
                  </a:moveTo>
                  <a:cubicBezTo>
                    <a:pt x="0" y="953"/>
                    <a:pt x="0" y="953"/>
                    <a:pt x="0" y="1905"/>
                  </a:cubicBezTo>
                  <a:cubicBezTo>
                    <a:pt x="0" y="953"/>
                    <a:pt x="0" y="953"/>
                    <a:pt x="0" y="0"/>
                  </a:cubicBezTo>
                  <a:close/>
                </a:path>
              </a:pathLst>
            </a:custGeom>
            <a:solidFill>
              <a:srgbClr val="FFFFFF"/>
            </a:solidFill>
            <a:ln w="9525" cap="flat">
              <a:noFill/>
              <a:prstDash val="solid"/>
              <a:miter/>
            </a:ln>
          </p:spPr>
          <p:txBody>
            <a:bodyPr rtlCol="0" anchor="ctr"/>
            <a:lstStyle/>
            <a:p>
              <a:endParaRPr lang="en-US"/>
            </a:p>
          </p:txBody>
        </p:sp>
        <p:sp>
          <p:nvSpPr>
            <p:cNvPr id="121" name="Freeform 167">
              <a:extLst>
                <a:ext uri="{FF2B5EF4-FFF2-40B4-BE49-F238E27FC236}">
                  <a16:creationId xmlns:a16="http://schemas.microsoft.com/office/drawing/2014/main" id="{B49DE144-AC6F-25EA-E12B-D4DF3AE01186}"/>
                </a:ext>
              </a:extLst>
            </p:cNvPr>
            <p:cNvSpPr/>
            <p:nvPr/>
          </p:nvSpPr>
          <p:spPr>
            <a:xfrm>
              <a:off x="4547234" y="4039552"/>
              <a:ext cx="952" cy="1904"/>
            </a:xfrm>
            <a:custGeom>
              <a:avLst/>
              <a:gdLst>
                <a:gd name="connsiteX0" fmla="*/ 953 w 952"/>
                <a:gd name="connsiteY0" fmla="*/ 0 h 1904"/>
                <a:gd name="connsiteX1" fmla="*/ 0 w 952"/>
                <a:gd name="connsiteY1" fmla="*/ 1905 h 1904"/>
                <a:gd name="connsiteX2" fmla="*/ 953 w 952"/>
                <a:gd name="connsiteY2" fmla="*/ 0 h 1904"/>
              </a:gdLst>
              <a:ahLst/>
              <a:cxnLst>
                <a:cxn ang="0">
                  <a:pos x="connsiteX0" y="connsiteY0"/>
                </a:cxn>
                <a:cxn ang="0">
                  <a:pos x="connsiteX1" y="connsiteY1"/>
                </a:cxn>
                <a:cxn ang="0">
                  <a:pos x="connsiteX2" y="connsiteY2"/>
                </a:cxn>
              </a:cxnLst>
              <a:rect l="l" t="t" r="r" b="b"/>
              <a:pathLst>
                <a:path w="952" h="1904">
                  <a:moveTo>
                    <a:pt x="953" y="0"/>
                  </a:moveTo>
                  <a:cubicBezTo>
                    <a:pt x="953" y="953"/>
                    <a:pt x="0" y="953"/>
                    <a:pt x="0" y="1905"/>
                  </a:cubicBezTo>
                  <a:cubicBezTo>
                    <a:pt x="0" y="953"/>
                    <a:pt x="0" y="953"/>
                    <a:pt x="953" y="0"/>
                  </a:cubicBezTo>
                  <a:close/>
                </a:path>
              </a:pathLst>
            </a:custGeom>
            <a:solidFill>
              <a:srgbClr val="FFFFFF"/>
            </a:solidFill>
            <a:ln w="9525" cap="flat">
              <a:noFill/>
              <a:prstDash val="solid"/>
              <a:miter/>
            </a:ln>
          </p:spPr>
          <p:txBody>
            <a:bodyPr rtlCol="0" anchor="ctr"/>
            <a:lstStyle/>
            <a:p>
              <a:endParaRPr lang="en-US"/>
            </a:p>
          </p:txBody>
        </p:sp>
        <p:sp>
          <p:nvSpPr>
            <p:cNvPr id="122" name="Freeform 168">
              <a:extLst>
                <a:ext uri="{FF2B5EF4-FFF2-40B4-BE49-F238E27FC236}">
                  <a16:creationId xmlns:a16="http://schemas.microsoft.com/office/drawing/2014/main" id="{C02DDB38-5DE5-A857-91B5-9044727FC43E}"/>
                </a:ext>
              </a:extLst>
            </p:cNvPr>
            <p:cNvSpPr/>
            <p:nvPr/>
          </p:nvSpPr>
          <p:spPr>
            <a:xfrm>
              <a:off x="4538662" y="4088130"/>
              <a:ext cx="9525" cy="1904"/>
            </a:xfrm>
            <a:custGeom>
              <a:avLst/>
              <a:gdLst>
                <a:gd name="connsiteX0" fmla="*/ 0 w 9525"/>
                <a:gd name="connsiteY0" fmla="*/ 0 h 1904"/>
                <a:gd name="connsiteX1" fmla="*/ 0 w 9525"/>
                <a:gd name="connsiteY1" fmla="*/ 1905 h 1904"/>
                <a:gd name="connsiteX2" fmla="*/ 0 w 9525"/>
                <a:gd name="connsiteY2" fmla="*/ 0 h 1904"/>
              </a:gdLst>
              <a:ahLst/>
              <a:cxnLst>
                <a:cxn ang="0">
                  <a:pos x="connsiteX0" y="connsiteY0"/>
                </a:cxn>
                <a:cxn ang="0">
                  <a:pos x="connsiteX1" y="connsiteY1"/>
                </a:cxn>
                <a:cxn ang="0">
                  <a:pos x="connsiteX2" y="connsiteY2"/>
                </a:cxn>
              </a:cxnLst>
              <a:rect l="l" t="t" r="r" b="b"/>
              <a:pathLst>
                <a:path w="9525" h="1904">
                  <a:moveTo>
                    <a:pt x="0" y="0"/>
                  </a:moveTo>
                  <a:cubicBezTo>
                    <a:pt x="0" y="952"/>
                    <a:pt x="0" y="952"/>
                    <a:pt x="0" y="1905"/>
                  </a:cubicBezTo>
                  <a:cubicBezTo>
                    <a:pt x="0" y="1905"/>
                    <a:pt x="0" y="952"/>
                    <a:pt x="0" y="0"/>
                  </a:cubicBezTo>
                  <a:close/>
                </a:path>
              </a:pathLst>
            </a:custGeom>
            <a:solidFill>
              <a:srgbClr val="FFFFFF"/>
            </a:solidFill>
            <a:ln w="9525" cap="flat">
              <a:noFill/>
              <a:prstDash val="solid"/>
              <a:miter/>
            </a:ln>
          </p:spPr>
          <p:txBody>
            <a:bodyPr rtlCol="0" anchor="ctr"/>
            <a:lstStyle/>
            <a:p>
              <a:endParaRPr lang="en-US"/>
            </a:p>
          </p:txBody>
        </p:sp>
        <p:sp>
          <p:nvSpPr>
            <p:cNvPr id="123" name="Freeform 169">
              <a:extLst>
                <a:ext uri="{FF2B5EF4-FFF2-40B4-BE49-F238E27FC236}">
                  <a16:creationId xmlns:a16="http://schemas.microsoft.com/office/drawing/2014/main" id="{F000C6C7-F556-6F94-D0C7-125F004237FC}"/>
                </a:ext>
              </a:extLst>
            </p:cNvPr>
            <p:cNvSpPr/>
            <p:nvPr/>
          </p:nvSpPr>
          <p:spPr>
            <a:xfrm>
              <a:off x="4452937" y="4161472"/>
              <a:ext cx="13334" cy="952"/>
            </a:xfrm>
            <a:custGeom>
              <a:avLst/>
              <a:gdLst>
                <a:gd name="connsiteX0" fmla="*/ 13335 w 13334"/>
                <a:gd name="connsiteY0" fmla="*/ 953 h 952"/>
                <a:gd name="connsiteX1" fmla="*/ 0 w 13334"/>
                <a:gd name="connsiteY1" fmla="*/ 0 h 952"/>
                <a:gd name="connsiteX2" fmla="*/ 13335 w 13334"/>
                <a:gd name="connsiteY2" fmla="*/ 953 h 952"/>
              </a:gdLst>
              <a:ahLst/>
              <a:cxnLst>
                <a:cxn ang="0">
                  <a:pos x="connsiteX0" y="connsiteY0"/>
                </a:cxn>
                <a:cxn ang="0">
                  <a:pos x="connsiteX1" y="connsiteY1"/>
                </a:cxn>
                <a:cxn ang="0">
                  <a:pos x="connsiteX2" y="connsiteY2"/>
                </a:cxn>
              </a:cxnLst>
              <a:rect l="l" t="t" r="r" b="b"/>
              <a:pathLst>
                <a:path w="13334" h="952">
                  <a:moveTo>
                    <a:pt x="13335" y="953"/>
                  </a:moveTo>
                  <a:cubicBezTo>
                    <a:pt x="8572" y="953"/>
                    <a:pt x="4763" y="953"/>
                    <a:pt x="0" y="0"/>
                  </a:cubicBezTo>
                  <a:cubicBezTo>
                    <a:pt x="4763" y="0"/>
                    <a:pt x="9525" y="953"/>
                    <a:pt x="13335" y="953"/>
                  </a:cubicBezTo>
                  <a:close/>
                </a:path>
              </a:pathLst>
            </a:custGeom>
            <a:solidFill>
              <a:srgbClr val="FFFFFF"/>
            </a:solidFill>
            <a:ln w="9525" cap="flat">
              <a:noFill/>
              <a:prstDash val="solid"/>
              <a:miter/>
            </a:ln>
          </p:spPr>
          <p:txBody>
            <a:bodyPr rtlCol="0" anchor="ctr"/>
            <a:lstStyle/>
            <a:p>
              <a:endParaRPr lang="en-US"/>
            </a:p>
          </p:txBody>
        </p:sp>
        <p:sp>
          <p:nvSpPr>
            <p:cNvPr id="124" name="Freeform 170">
              <a:extLst>
                <a:ext uri="{FF2B5EF4-FFF2-40B4-BE49-F238E27FC236}">
                  <a16:creationId xmlns:a16="http://schemas.microsoft.com/office/drawing/2014/main" id="{5DBAB994-91FD-55AE-26D5-8AC1E6E53A39}"/>
                </a:ext>
              </a:extLst>
            </p:cNvPr>
            <p:cNvSpPr/>
            <p:nvPr/>
          </p:nvSpPr>
          <p:spPr>
            <a:xfrm>
              <a:off x="4377928" y="4143375"/>
              <a:ext cx="714" cy="9525"/>
            </a:xfrm>
            <a:custGeom>
              <a:avLst/>
              <a:gdLst>
                <a:gd name="connsiteX0" fmla="*/ 714 w 714"/>
                <a:gd name="connsiteY0" fmla="*/ 0 h 9525"/>
                <a:gd name="connsiteX1" fmla="*/ 714 w 714"/>
                <a:gd name="connsiteY1" fmla="*/ 0 h 9525"/>
                <a:gd name="connsiteX2" fmla="*/ 714 w 714"/>
                <a:gd name="connsiteY2" fmla="*/ 0 h 9525"/>
              </a:gdLst>
              <a:ahLst/>
              <a:cxnLst>
                <a:cxn ang="0">
                  <a:pos x="connsiteX0" y="connsiteY0"/>
                </a:cxn>
                <a:cxn ang="0">
                  <a:pos x="connsiteX1" y="connsiteY1"/>
                </a:cxn>
                <a:cxn ang="0">
                  <a:pos x="connsiteX2" y="connsiteY2"/>
                </a:cxn>
              </a:cxnLst>
              <a:rect l="l" t="t" r="r" b="b"/>
              <a:pathLst>
                <a:path w="714" h="9525">
                  <a:moveTo>
                    <a:pt x="714" y="0"/>
                  </a:moveTo>
                  <a:cubicBezTo>
                    <a:pt x="-238" y="0"/>
                    <a:pt x="-238" y="0"/>
                    <a:pt x="714" y="0"/>
                  </a:cubicBezTo>
                  <a:cubicBezTo>
                    <a:pt x="-238" y="0"/>
                    <a:pt x="-238" y="0"/>
                    <a:pt x="714" y="0"/>
                  </a:cubicBezTo>
                  <a:close/>
                </a:path>
              </a:pathLst>
            </a:custGeom>
            <a:solidFill>
              <a:srgbClr val="FFFFFF"/>
            </a:solidFill>
            <a:ln w="9525" cap="flat">
              <a:noFill/>
              <a:prstDash val="solid"/>
              <a:miter/>
            </a:ln>
          </p:spPr>
          <p:txBody>
            <a:bodyPr rtlCol="0" anchor="ctr"/>
            <a:lstStyle/>
            <a:p>
              <a:endParaRPr lang="en-US"/>
            </a:p>
          </p:txBody>
        </p:sp>
        <p:sp>
          <p:nvSpPr>
            <p:cNvPr id="125" name="Freeform 171">
              <a:extLst>
                <a:ext uri="{FF2B5EF4-FFF2-40B4-BE49-F238E27FC236}">
                  <a16:creationId xmlns:a16="http://schemas.microsoft.com/office/drawing/2014/main" id="{8D5DFB8D-3E6D-C1CA-228A-CDC766F0EBBC}"/>
                </a:ext>
              </a:extLst>
            </p:cNvPr>
            <p:cNvSpPr/>
            <p:nvPr/>
          </p:nvSpPr>
          <p:spPr>
            <a:xfrm>
              <a:off x="4375361" y="4141999"/>
              <a:ext cx="423" cy="423"/>
            </a:xfrm>
            <a:custGeom>
              <a:avLst/>
              <a:gdLst>
                <a:gd name="connsiteX0" fmla="*/ 423 w 423"/>
                <a:gd name="connsiteY0" fmla="*/ 423 h 423"/>
                <a:gd name="connsiteX1" fmla="*/ 423 w 423"/>
                <a:gd name="connsiteY1" fmla="*/ 423 h 423"/>
                <a:gd name="connsiteX2" fmla="*/ 423 w 423"/>
                <a:gd name="connsiteY2" fmla="*/ 423 h 423"/>
              </a:gdLst>
              <a:ahLst/>
              <a:cxnLst>
                <a:cxn ang="0">
                  <a:pos x="connsiteX0" y="connsiteY0"/>
                </a:cxn>
                <a:cxn ang="0">
                  <a:pos x="connsiteX1" y="connsiteY1"/>
                </a:cxn>
                <a:cxn ang="0">
                  <a:pos x="connsiteX2" y="connsiteY2"/>
                </a:cxn>
              </a:cxnLst>
              <a:rect l="l" t="t" r="r" b="b"/>
              <a:pathLst>
                <a:path w="423" h="423">
                  <a:moveTo>
                    <a:pt x="423" y="423"/>
                  </a:moveTo>
                  <a:cubicBezTo>
                    <a:pt x="423" y="423"/>
                    <a:pt x="-529" y="-529"/>
                    <a:pt x="423" y="423"/>
                  </a:cubicBezTo>
                  <a:cubicBezTo>
                    <a:pt x="-529" y="-529"/>
                    <a:pt x="423" y="423"/>
                    <a:pt x="423" y="423"/>
                  </a:cubicBezTo>
                  <a:close/>
                </a:path>
              </a:pathLst>
            </a:custGeom>
            <a:solidFill>
              <a:srgbClr val="FFFFFF"/>
            </a:solidFill>
            <a:ln w="9525" cap="flat">
              <a:noFill/>
              <a:prstDash val="solid"/>
              <a:miter/>
            </a:ln>
          </p:spPr>
          <p:txBody>
            <a:bodyPr rtlCol="0" anchor="ctr"/>
            <a:lstStyle/>
            <a:p>
              <a:endParaRPr lang="en-US"/>
            </a:p>
          </p:txBody>
        </p:sp>
        <p:sp>
          <p:nvSpPr>
            <p:cNvPr id="126" name="Freeform 172">
              <a:extLst>
                <a:ext uri="{FF2B5EF4-FFF2-40B4-BE49-F238E27FC236}">
                  <a16:creationId xmlns:a16="http://schemas.microsoft.com/office/drawing/2014/main" id="{4089D89A-0789-1513-DBFD-856919523436}"/>
                </a:ext>
              </a:extLst>
            </p:cNvPr>
            <p:cNvSpPr/>
            <p:nvPr/>
          </p:nvSpPr>
          <p:spPr>
            <a:xfrm>
              <a:off x="4431982" y="4158615"/>
              <a:ext cx="1904" cy="9525"/>
            </a:xfrm>
            <a:custGeom>
              <a:avLst/>
              <a:gdLst>
                <a:gd name="connsiteX0" fmla="*/ 1905 w 1904"/>
                <a:gd name="connsiteY0" fmla="*/ 0 h 9525"/>
                <a:gd name="connsiteX1" fmla="*/ 0 w 1904"/>
                <a:gd name="connsiteY1" fmla="*/ 0 h 9525"/>
                <a:gd name="connsiteX2" fmla="*/ 1905 w 1904"/>
                <a:gd name="connsiteY2" fmla="*/ 0 h 9525"/>
              </a:gdLst>
              <a:ahLst/>
              <a:cxnLst>
                <a:cxn ang="0">
                  <a:pos x="connsiteX0" y="connsiteY0"/>
                </a:cxn>
                <a:cxn ang="0">
                  <a:pos x="connsiteX1" y="connsiteY1"/>
                </a:cxn>
                <a:cxn ang="0">
                  <a:pos x="connsiteX2" y="connsiteY2"/>
                </a:cxn>
              </a:cxnLst>
              <a:rect l="l" t="t" r="r" b="b"/>
              <a:pathLst>
                <a:path w="1904" h="9525">
                  <a:moveTo>
                    <a:pt x="1905" y="0"/>
                  </a:moveTo>
                  <a:cubicBezTo>
                    <a:pt x="952" y="0"/>
                    <a:pt x="952" y="0"/>
                    <a:pt x="0" y="0"/>
                  </a:cubicBezTo>
                  <a:cubicBezTo>
                    <a:pt x="952" y="0"/>
                    <a:pt x="952" y="0"/>
                    <a:pt x="1905" y="0"/>
                  </a:cubicBezTo>
                  <a:close/>
                </a:path>
              </a:pathLst>
            </a:custGeom>
            <a:solidFill>
              <a:srgbClr val="FFFFFF"/>
            </a:solidFill>
            <a:ln w="9525" cap="flat">
              <a:noFill/>
              <a:prstDash val="solid"/>
              <a:miter/>
            </a:ln>
          </p:spPr>
          <p:txBody>
            <a:bodyPr rtlCol="0" anchor="ctr"/>
            <a:lstStyle/>
            <a:p>
              <a:endParaRPr lang="en-US"/>
            </a:p>
          </p:txBody>
        </p:sp>
        <p:sp>
          <p:nvSpPr>
            <p:cNvPr id="127" name="Freeform 173">
              <a:extLst>
                <a:ext uri="{FF2B5EF4-FFF2-40B4-BE49-F238E27FC236}">
                  <a16:creationId xmlns:a16="http://schemas.microsoft.com/office/drawing/2014/main" id="{03964CD5-E353-5DFC-DFDF-A5E0BEA14C2C}"/>
                </a:ext>
              </a:extLst>
            </p:cNvPr>
            <p:cNvSpPr/>
            <p:nvPr/>
          </p:nvSpPr>
          <p:spPr>
            <a:xfrm>
              <a:off x="4405312" y="4151947"/>
              <a:ext cx="2857" cy="952"/>
            </a:xfrm>
            <a:custGeom>
              <a:avLst/>
              <a:gdLst>
                <a:gd name="connsiteX0" fmla="*/ 2858 w 2857"/>
                <a:gd name="connsiteY0" fmla="*/ 953 h 952"/>
                <a:gd name="connsiteX1" fmla="*/ 0 w 2857"/>
                <a:gd name="connsiteY1" fmla="*/ 0 h 952"/>
                <a:gd name="connsiteX2" fmla="*/ 2858 w 2857"/>
                <a:gd name="connsiteY2" fmla="*/ 953 h 952"/>
              </a:gdLst>
              <a:ahLst/>
              <a:cxnLst>
                <a:cxn ang="0">
                  <a:pos x="connsiteX0" y="connsiteY0"/>
                </a:cxn>
                <a:cxn ang="0">
                  <a:pos x="connsiteX1" y="connsiteY1"/>
                </a:cxn>
                <a:cxn ang="0">
                  <a:pos x="connsiteX2" y="connsiteY2"/>
                </a:cxn>
              </a:cxnLst>
              <a:rect l="l" t="t" r="r" b="b"/>
              <a:pathLst>
                <a:path w="2857" h="952">
                  <a:moveTo>
                    <a:pt x="2858" y="953"/>
                  </a:moveTo>
                  <a:cubicBezTo>
                    <a:pt x="1905" y="953"/>
                    <a:pt x="953" y="0"/>
                    <a:pt x="0" y="0"/>
                  </a:cubicBezTo>
                  <a:cubicBezTo>
                    <a:pt x="953" y="953"/>
                    <a:pt x="1905" y="953"/>
                    <a:pt x="2858" y="953"/>
                  </a:cubicBezTo>
                  <a:close/>
                </a:path>
              </a:pathLst>
            </a:custGeom>
            <a:solidFill>
              <a:srgbClr val="FFFFFF"/>
            </a:solidFill>
            <a:ln w="9525" cap="flat">
              <a:noFill/>
              <a:prstDash val="solid"/>
              <a:miter/>
            </a:ln>
          </p:spPr>
          <p:txBody>
            <a:bodyPr rtlCol="0" anchor="ctr"/>
            <a:lstStyle/>
            <a:p>
              <a:endParaRPr lang="en-US"/>
            </a:p>
          </p:txBody>
        </p:sp>
        <p:sp>
          <p:nvSpPr>
            <p:cNvPr id="128" name="Freeform 174">
              <a:extLst>
                <a:ext uri="{FF2B5EF4-FFF2-40B4-BE49-F238E27FC236}">
                  <a16:creationId xmlns:a16="http://schemas.microsoft.com/office/drawing/2014/main" id="{DBD6583E-A20B-1243-7FC0-38927EEB8355}"/>
                </a:ext>
              </a:extLst>
            </p:cNvPr>
            <p:cNvSpPr/>
            <p:nvPr/>
          </p:nvSpPr>
          <p:spPr>
            <a:xfrm>
              <a:off x="4539615" y="4090987"/>
              <a:ext cx="9525" cy="1905"/>
            </a:xfrm>
            <a:custGeom>
              <a:avLst/>
              <a:gdLst>
                <a:gd name="connsiteX0" fmla="*/ 0 w 9525"/>
                <a:gd name="connsiteY0" fmla="*/ 0 h 1905"/>
                <a:gd name="connsiteX1" fmla="*/ 0 w 9525"/>
                <a:gd name="connsiteY1" fmla="*/ 1905 h 1905"/>
                <a:gd name="connsiteX2" fmla="*/ 0 w 9525"/>
                <a:gd name="connsiteY2" fmla="*/ 0 h 1905"/>
              </a:gdLst>
              <a:ahLst/>
              <a:cxnLst>
                <a:cxn ang="0">
                  <a:pos x="connsiteX0" y="connsiteY0"/>
                </a:cxn>
                <a:cxn ang="0">
                  <a:pos x="connsiteX1" y="connsiteY1"/>
                </a:cxn>
                <a:cxn ang="0">
                  <a:pos x="connsiteX2" y="connsiteY2"/>
                </a:cxn>
              </a:cxnLst>
              <a:rect l="l" t="t" r="r" b="b"/>
              <a:pathLst>
                <a:path w="9525" h="1905">
                  <a:moveTo>
                    <a:pt x="0" y="0"/>
                  </a:moveTo>
                  <a:cubicBezTo>
                    <a:pt x="0" y="953"/>
                    <a:pt x="0" y="953"/>
                    <a:pt x="0" y="1905"/>
                  </a:cubicBezTo>
                  <a:cubicBezTo>
                    <a:pt x="0" y="1905"/>
                    <a:pt x="0" y="953"/>
                    <a:pt x="0" y="0"/>
                  </a:cubicBezTo>
                  <a:close/>
                </a:path>
              </a:pathLst>
            </a:custGeom>
            <a:solidFill>
              <a:srgbClr val="FFFFFF"/>
            </a:solidFill>
            <a:ln w="9525" cap="flat">
              <a:noFill/>
              <a:prstDash val="solid"/>
              <a:miter/>
            </a:ln>
          </p:spPr>
          <p:txBody>
            <a:bodyPr rtlCol="0" anchor="ctr"/>
            <a:lstStyle/>
            <a:p>
              <a:endParaRPr lang="en-US"/>
            </a:p>
          </p:txBody>
        </p:sp>
        <p:sp>
          <p:nvSpPr>
            <p:cNvPr id="129" name="Freeform 175">
              <a:extLst>
                <a:ext uri="{FF2B5EF4-FFF2-40B4-BE49-F238E27FC236}">
                  <a16:creationId xmlns:a16="http://schemas.microsoft.com/office/drawing/2014/main" id="{F31E94F2-7E41-1E26-5EA0-1FC01B4976E7}"/>
                </a:ext>
              </a:extLst>
            </p:cNvPr>
            <p:cNvSpPr/>
            <p:nvPr/>
          </p:nvSpPr>
          <p:spPr>
            <a:xfrm>
              <a:off x="4540567" y="4056697"/>
              <a:ext cx="952" cy="1905"/>
            </a:xfrm>
            <a:custGeom>
              <a:avLst/>
              <a:gdLst>
                <a:gd name="connsiteX0" fmla="*/ 953 w 952"/>
                <a:gd name="connsiteY0" fmla="*/ 0 h 1905"/>
                <a:gd name="connsiteX1" fmla="*/ 0 w 952"/>
                <a:gd name="connsiteY1" fmla="*/ 1905 h 1905"/>
                <a:gd name="connsiteX2" fmla="*/ 953 w 952"/>
                <a:gd name="connsiteY2" fmla="*/ 0 h 1905"/>
              </a:gdLst>
              <a:ahLst/>
              <a:cxnLst>
                <a:cxn ang="0">
                  <a:pos x="connsiteX0" y="connsiteY0"/>
                </a:cxn>
                <a:cxn ang="0">
                  <a:pos x="connsiteX1" y="connsiteY1"/>
                </a:cxn>
                <a:cxn ang="0">
                  <a:pos x="connsiteX2" y="connsiteY2"/>
                </a:cxn>
              </a:cxnLst>
              <a:rect l="l" t="t" r="r" b="b"/>
              <a:pathLst>
                <a:path w="952" h="1905">
                  <a:moveTo>
                    <a:pt x="953" y="0"/>
                  </a:moveTo>
                  <a:cubicBezTo>
                    <a:pt x="953" y="953"/>
                    <a:pt x="953" y="953"/>
                    <a:pt x="0" y="1905"/>
                  </a:cubicBezTo>
                  <a:cubicBezTo>
                    <a:pt x="953" y="953"/>
                    <a:pt x="953" y="0"/>
                    <a:pt x="953" y="0"/>
                  </a:cubicBezTo>
                  <a:close/>
                </a:path>
              </a:pathLst>
            </a:custGeom>
            <a:solidFill>
              <a:srgbClr val="FFFFFF"/>
            </a:solidFill>
            <a:ln w="9525" cap="flat">
              <a:noFill/>
              <a:prstDash val="solid"/>
              <a:miter/>
            </a:ln>
          </p:spPr>
          <p:txBody>
            <a:bodyPr rtlCol="0" anchor="ctr"/>
            <a:lstStyle/>
            <a:p>
              <a:endParaRPr lang="en-US"/>
            </a:p>
          </p:txBody>
        </p:sp>
        <p:sp>
          <p:nvSpPr>
            <p:cNvPr id="130" name="Freeform 176">
              <a:extLst>
                <a:ext uri="{FF2B5EF4-FFF2-40B4-BE49-F238E27FC236}">
                  <a16:creationId xmlns:a16="http://schemas.microsoft.com/office/drawing/2014/main" id="{6A53B190-1AF1-1376-1650-3B0CED6ABF4B}"/>
                </a:ext>
              </a:extLst>
            </p:cNvPr>
            <p:cNvSpPr/>
            <p:nvPr/>
          </p:nvSpPr>
          <p:spPr>
            <a:xfrm>
              <a:off x="4541520" y="4051934"/>
              <a:ext cx="952" cy="1905"/>
            </a:xfrm>
            <a:custGeom>
              <a:avLst/>
              <a:gdLst>
                <a:gd name="connsiteX0" fmla="*/ 952 w 952"/>
                <a:gd name="connsiteY0" fmla="*/ 0 h 1905"/>
                <a:gd name="connsiteX1" fmla="*/ 0 w 952"/>
                <a:gd name="connsiteY1" fmla="*/ 1905 h 1905"/>
                <a:gd name="connsiteX2" fmla="*/ 952 w 952"/>
                <a:gd name="connsiteY2" fmla="*/ 0 h 1905"/>
              </a:gdLst>
              <a:ahLst/>
              <a:cxnLst>
                <a:cxn ang="0">
                  <a:pos x="connsiteX0" y="connsiteY0"/>
                </a:cxn>
                <a:cxn ang="0">
                  <a:pos x="connsiteX1" y="connsiteY1"/>
                </a:cxn>
                <a:cxn ang="0">
                  <a:pos x="connsiteX2" y="connsiteY2"/>
                </a:cxn>
              </a:cxnLst>
              <a:rect l="l" t="t" r="r" b="b"/>
              <a:pathLst>
                <a:path w="952" h="1905">
                  <a:moveTo>
                    <a:pt x="952" y="0"/>
                  </a:moveTo>
                  <a:cubicBezTo>
                    <a:pt x="952" y="953"/>
                    <a:pt x="952" y="953"/>
                    <a:pt x="0" y="1905"/>
                  </a:cubicBezTo>
                  <a:cubicBezTo>
                    <a:pt x="952" y="1905"/>
                    <a:pt x="952" y="953"/>
                    <a:pt x="952" y="0"/>
                  </a:cubicBezTo>
                  <a:close/>
                </a:path>
              </a:pathLst>
            </a:custGeom>
            <a:solidFill>
              <a:srgbClr val="FFFFFF"/>
            </a:solidFill>
            <a:ln w="9525" cap="flat">
              <a:noFill/>
              <a:prstDash val="solid"/>
              <a:miter/>
            </a:ln>
          </p:spPr>
          <p:txBody>
            <a:bodyPr rtlCol="0" anchor="ctr"/>
            <a:lstStyle/>
            <a:p>
              <a:endParaRPr lang="en-US"/>
            </a:p>
          </p:txBody>
        </p:sp>
        <p:sp>
          <p:nvSpPr>
            <p:cNvPr id="131" name="Freeform 177">
              <a:extLst>
                <a:ext uri="{FF2B5EF4-FFF2-40B4-BE49-F238E27FC236}">
                  <a16:creationId xmlns:a16="http://schemas.microsoft.com/office/drawing/2014/main" id="{75D23E3E-F0BA-15A1-1414-CEFD2915DE82}"/>
                </a:ext>
              </a:extLst>
            </p:cNvPr>
            <p:cNvSpPr/>
            <p:nvPr/>
          </p:nvSpPr>
          <p:spPr>
            <a:xfrm>
              <a:off x="4545329" y="4043362"/>
              <a:ext cx="952" cy="2857"/>
            </a:xfrm>
            <a:custGeom>
              <a:avLst/>
              <a:gdLst>
                <a:gd name="connsiteX0" fmla="*/ 953 w 952"/>
                <a:gd name="connsiteY0" fmla="*/ 0 h 2857"/>
                <a:gd name="connsiteX1" fmla="*/ 0 w 952"/>
                <a:gd name="connsiteY1" fmla="*/ 2857 h 2857"/>
                <a:gd name="connsiteX2" fmla="*/ 953 w 952"/>
                <a:gd name="connsiteY2" fmla="*/ 0 h 2857"/>
              </a:gdLst>
              <a:ahLst/>
              <a:cxnLst>
                <a:cxn ang="0">
                  <a:pos x="connsiteX0" y="connsiteY0"/>
                </a:cxn>
                <a:cxn ang="0">
                  <a:pos x="connsiteX1" y="connsiteY1"/>
                </a:cxn>
                <a:cxn ang="0">
                  <a:pos x="connsiteX2" y="connsiteY2"/>
                </a:cxn>
              </a:cxnLst>
              <a:rect l="l" t="t" r="r" b="b"/>
              <a:pathLst>
                <a:path w="952" h="2857">
                  <a:moveTo>
                    <a:pt x="953" y="0"/>
                  </a:moveTo>
                  <a:cubicBezTo>
                    <a:pt x="953" y="953"/>
                    <a:pt x="0" y="1905"/>
                    <a:pt x="0" y="2857"/>
                  </a:cubicBezTo>
                  <a:cubicBezTo>
                    <a:pt x="0" y="1905"/>
                    <a:pt x="0" y="953"/>
                    <a:pt x="953" y="0"/>
                  </a:cubicBezTo>
                  <a:close/>
                </a:path>
              </a:pathLst>
            </a:custGeom>
            <a:solidFill>
              <a:srgbClr val="FFFFFF"/>
            </a:solidFill>
            <a:ln w="9525" cap="flat">
              <a:noFill/>
              <a:prstDash val="solid"/>
              <a:miter/>
            </a:ln>
          </p:spPr>
          <p:txBody>
            <a:bodyPr rtlCol="0" anchor="ctr"/>
            <a:lstStyle/>
            <a:p>
              <a:endParaRPr lang="en-US"/>
            </a:p>
          </p:txBody>
        </p:sp>
        <p:sp>
          <p:nvSpPr>
            <p:cNvPr id="132" name="Freeform 178">
              <a:extLst>
                <a:ext uri="{FF2B5EF4-FFF2-40B4-BE49-F238E27FC236}">
                  <a16:creationId xmlns:a16="http://schemas.microsoft.com/office/drawing/2014/main" id="{12BA288A-AB29-82A7-1ED9-89FD97321B4C}"/>
                </a:ext>
              </a:extLst>
            </p:cNvPr>
            <p:cNvSpPr/>
            <p:nvPr/>
          </p:nvSpPr>
          <p:spPr>
            <a:xfrm>
              <a:off x="4543425" y="4048125"/>
              <a:ext cx="952" cy="2857"/>
            </a:xfrm>
            <a:custGeom>
              <a:avLst/>
              <a:gdLst>
                <a:gd name="connsiteX0" fmla="*/ 953 w 952"/>
                <a:gd name="connsiteY0" fmla="*/ 0 h 2857"/>
                <a:gd name="connsiteX1" fmla="*/ 0 w 952"/>
                <a:gd name="connsiteY1" fmla="*/ 2857 h 2857"/>
                <a:gd name="connsiteX2" fmla="*/ 953 w 952"/>
                <a:gd name="connsiteY2" fmla="*/ 0 h 2857"/>
              </a:gdLst>
              <a:ahLst/>
              <a:cxnLst>
                <a:cxn ang="0">
                  <a:pos x="connsiteX0" y="connsiteY0"/>
                </a:cxn>
                <a:cxn ang="0">
                  <a:pos x="connsiteX1" y="connsiteY1"/>
                </a:cxn>
                <a:cxn ang="0">
                  <a:pos x="connsiteX2" y="connsiteY2"/>
                </a:cxn>
              </a:cxnLst>
              <a:rect l="l" t="t" r="r" b="b"/>
              <a:pathLst>
                <a:path w="952" h="2857">
                  <a:moveTo>
                    <a:pt x="953" y="0"/>
                  </a:moveTo>
                  <a:cubicBezTo>
                    <a:pt x="953" y="953"/>
                    <a:pt x="0" y="1905"/>
                    <a:pt x="0" y="2857"/>
                  </a:cubicBezTo>
                  <a:cubicBezTo>
                    <a:pt x="0" y="1905"/>
                    <a:pt x="0" y="953"/>
                    <a:pt x="953" y="0"/>
                  </a:cubicBezTo>
                  <a:close/>
                </a:path>
              </a:pathLst>
            </a:custGeom>
            <a:solidFill>
              <a:srgbClr val="FFFFFF"/>
            </a:solidFill>
            <a:ln w="9525" cap="flat">
              <a:noFill/>
              <a:prstDash val="solid"/>
              <a:miter/>
            </a:ln>
          </p:spPr>
          <p:txBody>
            <a:bodyPr rtlCol="0" anchor="ctr"/>
            <a:lstStyle/>
            <a:p>
              <a:endParaRPr lang="en-US"/>
            </a:p>
          </p:txBody>
        </p:sp>
        <p:sp>
          <p:nvSpPr>
            <p:cNvPr id="133" name="Freeform 179">
              <a:extLst>
                <a:ext uri="{FF2B5EF4-FFF2-40B4-BE49-F238E27FC236}">
                  <a16:creationId xmlns:a16="http://schemas.microsoft.com/office/drawing/2014/main" id="{7A074E7A-6AC6-6B00-42AF-D5BCB21E1E6A}"/>
                </a:ext>
              </a:extLst>
            </p:cNvPr>
            <p:cNvSpPr/>
            <p:nvPr/>
          </p:nvSpPr>
          <p:spPr>
            <a:xfrm>
              <a:off x="4538662" y="4081462"/>
              <a:ext cx="9525" cy="1905"/>
            </a:xfrm>
            <a:custGeom>
              <a:avLst/>
              <a:gdLst>
                <a:gd name="connsiteX0" fmla="*/ 0 w 9525"/>
                <a:gd name="connsiteY0" fmla="*/ 0 h 1905"/>
                <a:gd name="connsiteX1" fmla="*/ 0 w 9525"/>
                <a:gd name="connsiteY1" fmla="*/ 1905 h 1905"/>
                <a:gd name="connsiteX2" fmla="*/ 0 w 9525"/>
                <a:gd name="connsiteY2" fmla="*/ 0 h 1905"/>
              </a:gdLst>
              <a:ahLst/>
              <a:cxnLst>
                <a:cxn ang="0">
                  <a:pos x="connsiteX0" y="connsiteY0"/>
                </a:cxn>
                <a:cxn ang="0">
                  <a:pos x="connsiteX1" y="connsiteY1"/>
                </a:cxn>
                <a:cxn ang="0">
                  <a:pos x="connsiteX2" y="connsiteY2"/>
                </a:cxn>
              </a:cxnLst>
              <a:rect l="l" t="t" r="r" b="b"/>
              <a:pathLst>
                <a:path w="9525" h="1905">
                  <a:moveTo>
                    <a:pt x="0" y="0"/>
                  </a:moveTo>
                  <a:cubicBezTo>
                    <a:pt x="0" y="953"/>
                    <a:pt x="0" y="953"/>
                    <a:pt x="0" y="1905"/>
                  </a:cubicBezTo>
                  <a:cubicBezTo>
                    <a:pt x="0" y="1905"/>
                    <a:pt x="0" y="953"/>
                    <a:pt x="0" y="0"/>
                  </a:cubicBezTo>
                  <a:close/>
                </a:path>
              </a:pathLst>
            </a:custGeom>
            <a:solidFill>
              <a:srgbClr val="FFFFFF"/>
            </a:solidFill>
            <a:ln w="9525" cap="flat">
              <a:noFill/>
              <a:prstDash val="solid"/>
              <a:miter/>
            </a:ln>
          </p:spPr>
          <p:txBody>
            <a:bodyPr rtlCol="0" anchor="ctr"/>
            <a:lstStyle/>
            <a:p>
              <a:endParaRPr lang="en-US"/>
            </a:p>
          </p:txBody>
        </p:sp>
        <p:sp>
          <p:nvSpPr>
            <p:cNvPr id="134" name="Freeform 180">
              <a:extLst>
                <a:ext uri="{FF2B5EF4-FFF2-40B4-BE49-F238E27FC236}">
                  <a16:creationId xmlns:a16="http://schemas.microsoft.com/office/drawing/2014/main" id="{37286A48-DF76-8CF5-2042-8358F1E01090}"/>
                </a:ext>
              </a:extLst>
            </p:cNvPr>
            <p:cNvSpPr/>
            <p:nvPr/>
          </p:nvSpPr>
          <p:spPr>
            <a:xfrm>
              <a:off x="4540567" y="4060507"/>
              <a:ext cx="9525" cy="1905"/>
            </a:xfrm>
            <a:custGeom>
              <a:avLst/>
              <a:gdLst>
                <a:gd name="connsiteX0" fmla="*/ 0 w 9525"/>
                <a:gd name="connsiteY0" fmla="*/ 0 h 1905"/>
                <a:gd name="connsiteX1" fmla="*/ 0 w 9525"/>
                <a:gd name="connsiteY1" fmla="*/ 1905 h 1905"/>
                <a:gd name="connsiteX2" fmla="*/ 0 w 9525"/>
                <a:gd name="connsiteY2" fmla="*/ 0 h 1905"/>
              </a:gdLst>
              <a:ahLst/>
              <a:cxnLst>
                <a:cxn ang="0">
                  <a:pos x="connsiteX0" y="connsiteY0"/>
                </a:cxn>
                <a:cxn ang="0">
                  <a:pos x="connsiteX1" y="connsiteY1"/>
                </a:cxn>
                <a:cxn ang="0">
                  <a:pos x="connsiteX2" y="connsiteY2"/>
                </a:cxn>
              </a:cxnLst>
              <a:rect l="l" t="t" r="r" b="b"/>
              <a:pathLst>
                <a:path w="9525" h="1905">
                  <a:moveTo>
                    <a:pt x="0" y="0"/>
                  </a:moveTo>
                  <a:cubicBezTo>
                    <a:pt x="0" y="953"/>
                    <a:pt x="0" y="953"/>
                    <a:pt x="0" y="1905"/>
                  </a:cubicBezTo>
                  <a:cubicBezTo>
                    <a:pt x="0" y="953"/>
                    <a:pt x="0" y="0"/>
                    <a:pt x="0" y="0"/>
                  </a:cubicBezTo>
                  <a:close/>
                </a:path>
              </a:pathLst>
            </a:custGeom>
            <a:solidFill>
              <a:srgbClr val="FFFFFF"/>
            </a:solidFill>
            <a:ln w="9525" cap="flat">
              <a:noFill/>
              <a:prstDash val="solid"/>
              <a:miter/>
            </a:ln>
          </p:spPr>
          <p:txBody>
            <a:bodyPr rtlCol="0" anchor="ctr"/>
            <a:lstStyle/>
            <a:p>
              <a:endParaRPr lang="en-US"/>
            </a:p>
          </p:txBody>
        </p:sp>
        <p:sp>
          <p:nvSpPr>
            <p:cNvPr id="135" name="Freeform 181">
              <a:extLst>
                <a:ext uri="{FF2B5EF4-FFF2-40B4-BE49-F238E27FC236}">
                  <a16:creationId xmlns:a16="http://schemas.microsoft.com/office/drawing/2014/main" id="{5C005B63-C58D-83FE-0DAA-25421693F9DF}"/>
                </a:ext>
              </a:extLst>
            </p:cNvPr>
            <p:cNvSpPr/>
            <p:nvPr/>
          </p:nvSpPr>
          <p:spPr>
            <a:xfrm>
              <a:off x="4538662" y="4074794"/>
              <a:ext cx="9525" cy="1905"/>
            </a:xfrm>
            <a:custGeom>
              <a:avLst/>
              <a:gdLst>
                <a:gd name="connsiteX0" fmla="*/ 0 w 9525"/>
                <a:gd name="connsiteY0" fmla="*/ 0 h 1905"/>
                <a:gd name="connsiteX1" fmla="*/ 0 w 9525"/>
                <a:gd name="connsiteY1" fmla="*/ 1905 h 1905"/>
                <a:gd name="connsiteX2" fmla="*/ 0 w 9525"/>
                <a:gd name="connsiteY2" fmla="*/ 0 h 1905"/>
              </a:gdLst>
              <a:ahLst/>
              <a:cxnLst>
                <a:cxn ang="0">
                  <a:pos x="connsiteX0" y="connsiteY0"/>
                </a:cxn>
                <a:cxn ang="0">
                  <a:pos x="connsiteX1" y="connsiteY1"/>
                </a:cxn>
                <a:cxn ang="0">
                  <a:pos x="connsiteX2" y="connsiteY2"/>
                </a:cxn>
              </a:cxnLst>
              <a:rect l="l" t="t" r="r" b="b"/>
              <a:pathLst>
                <a:path w="9525" h="1905">
                  <a:moveTo>
                    <a:pt x="0" y="0"/>
                  </a:moveTo>
                  <a:cubicBezTo>
                    <a:pt x="0" y="953"/>
                    <a:pt x="0" y="953"/>
                    <a:pt x="0" y="1905"/>
                  </a:cubicBezTo>
                  <a:cubicBezTo>
                    <a:pt x="0" y="953"/>
                    <a:pt x="0" y="953"/>
                    <a:pt x="0" y="0"/>
                  </a:cubicBezTo>
                  <a:close/>
                </a:path>
              </a:pathLst>
            </a:custGeom>
            <a:solidFill>
              <a:srgbClr val="FFFFFF"/>
            </a:solidFill>
            <a:ln w="9525" cap="flat">
              <a:noFill/>
              <a:prstDash val="solid"/>
              <a:miter/>
            </a:ln>
          </p:spPr>
          <p:txBody>
            <a:bodyPr rtlCol="0" anchor="ctr"/>
            <a:lstStyle/>
            <a:p>
              <a:endParaRPr lang="en-US"/>
            </a:p>
          </p:txBody>
        </p:sp>
        <p:sp>
          <p:nvSpPr>
            <p:cNvPr id="136" name="Freeform 182">
              <a:extLst>
                <a:ext uri="{FF2B5EF4-FFF2-40B4-BE49-F238E27FC236}">
                  <a16:creationId xmlns:a16="http://schemas.microsoft.com/office/drawing/2014/main" id="{DD6A9413-6E48-97CF-5227-2692DF37DC23}"/>
                </a:ext>
              </a:extLst>
            </p:cNvPr>
            <p:cNvSpPr/>
            <p:nvPr/>
          </p:nvSpPr>
          <p:spPr>
            <a:xfrm>
              <a:off x="4539615" y="4064317"/>
              <a:ext cx="9525" cy="1904"/>
            </a:xfrm>
            <a:custGeom>
              <a:avLst/>
              <a:gdLst>
                <a:gd name="connsiteX0" fmla="*/ 0 w 9525"/>
                <a:gd name="connsiteY0" fmla="*/ 0 h 1904"/>
                <a:gd name="connsiteX1" fmla="*/ 0 w 9525"/>
                <a:gd name="connsiteY1" fmla="*/ 1905 h 1904"/>
                <a:gd name="connsiteX2" fmla="*/ 0 w 9525"/>
                <a:gd name="connsiteY2" fmla="*/ 0 h 1904"/>
              </a:gdLst>
              <a:ahLst/>
              <a:cxnLst>
                <a:cxn ang="0">
                  <a:pos x="connsiteX0" y="connsiteY0"/>
                </a:cxn>
                <a:cxn ang="0">
                  <a:pos x="connsiteX1" y="connsiteY1"/>
                </a:cxn>
                <a:cxn ang="0">
                  <a:pos x="connsiteX2" y="connsiteY2"/>
                </a:cxn>
              </a:cxnLst>
              <a:rect l="l" t="t" r="r" b="b"/>
              <a:pathLst>
                <a:path w="9525" h="1904">
                  <a:moveTo>
                    <a:pt x="0" y="0"/>
                  </a:moveTo>
                  <a:cubicBezTo>
                    <a:pt x="0" y="952"/>
                    <a:pt x="0" y="952"/>
                    <a:pt x="0" y="1905"/>
                  </a:cubicBezTo>
                  <a:cubicBezTo>
                    <a:pt x="0" y="952"/>
                    <a:pt x="0" y="0"/>
                    <a:pt x="0" y="0"/>
                  </a:cubicBezTo>
                  <a:close/>
                </a:path>
              </a:pathLst>
            </a:custGeom>
            <a:solidFill>
              <a:srgbClr val="FFFFFF"/>
            </a:solidFill>
            <a:ln w="9525" cap="flat">
              <a:noFill/>
              <a:prstDash val="solid"/>
              <a:miter/>
            </a:ln>
          </p:spPr>
          <p:txBody>
            <a:bodyPr rtlCol="0" anchor="ctr"/>
            <a:lstStyle/>
            <a:p>
              <a:endParaRPr lang="en-US"/>
            </a:p>
          </p:txBody>
        </p:sp>
        <p:sp>
          <p:nvSpPr>
            <p:cNvPr id="137" name="Freeform 183">
              <a:extLst>
                <a:ext uri="{FF2B5EF4-FFF2-40B4-BE49-F238E27FC236}">
                  <a16:creationId xmlns:a16="http://schemas.microsoft.com/office/drawing/2014/main" id="{320ED6E9-E5B6-0EB2-A7D8-4FF3C1DFB928}"/>
                </a:ext>
              </a:extLst>
            </p:cNvPr>
            <p:cNvSpPr/>
            <p:nvPr/>
          </p:nvSpPr>
          <p:spPr>
            <a:xfrm>
              <a:off x="4538662" y="4070984"/>
              <a:ext cx="9525" cy="1905"/>
            </a:xfrm>
            <a:custGeom>
              <a:avLst/>
              <a:gdLst>
                <a:gd name="connsiteX0" fmla="*/ 0 w 9525"/>
                <a:gd name="connsiteY0" fmla="*/ 0 h 1905"/>
                <a:gd name="connsiteX1" fmla="*/ 0 w 9525"/>
                <a:gd name="connsiteY1" fmla="*/ 1905 h 1905"/>
                <a:gd name="connsiteX2" fmla="*/ 0 w 9525"/>
                <a:gd name="connsiteY2" fmla="*/ 0 h 1905"/>
              </a:gdLst>
              <a:ahLst/>
              <a:cxnLst>
                <a:cxn ang="0">
                  <a:pos x="connsiteX0" y="connsiteY0"/>
                </a:cxn>
                <a:cxn ang="0">
                  <a:pos x="connsiteX1" y="connsiteY1"/>
                </a:cxn>
                <a:cxn ang="0">
                  <a:pos x="connsiteX2" y="connsiteY2"/>
                </a:cxn>
              </a:cxnLst>
              <a:rect l="l" t="t" r="r" b="b"/>
              <a:pathLst>
                <a:path w="9525" h="1905">
                  <a:moveTo>
                    <a:pt x="0" y="0"/>
                  </a:moveTo>
                  <a:cubicBezTo>
                    <a:pt x="0" y="953"/>
                    <a:pt x="0" y="953"/>
                    <a:pt x="0" y="1905"/>
                  </a:cubicBezTo>
                  <a:cubicBezTo>
                    <a:pt x="0" y="1905"/>
                    <a:pt x="0" y="953"/>
                    <a:pt x="0" y="0"/>
                  </a:cubicBezTo>
                  <a:close/>
                </a:path>
              </a:pathLst>
            </a:custGeom>
            <a:solidFill>
              <a:srgbClr val="FFFFFF"/>
            </a:solidFill>
            <a:ln w="9525" cap="flat">
              <a:noFill/>
              <a:prstDash val="solid"/>
              <a:miter/>
            </a:ln>
          </p:spPr>
          <p:txBody>
            <a:bodyPr rtlCol="0" anchor="ctr"/>
            <a:lstStyle/>
            <a:p>
              <a:endParaRPr lang="en-US"/>
            </a:p>
          </p:txBody>
        </p:sp>
        <p:sp>
          <p:nvSpPr>
            <p:cNvPr id="138" name="Freeform 184">
              <a:extLst>
                <a:ext uri="{FF2B5EF4-FFF2-40B4-BE49-F238E27FC236}">
                  <a16:creationId xmlns:a16="http://schemas.microsoft.com/office/drawing/2014/main" id="{A90C780C-759D-13FC-4121-03F5FF045C3F}"/>
                </a:ext>
              </a:extLst>
            </p:cNvPr>
            <p:cNvSpPr/>
            <p:nvPr/>
          </p:nvSpPr>
          <p:spPr>
            <a:xfrm>
              <a:off x="4539615" y="4067175"/>
              <a:ext cx="9525" cy="1905"/>
            </a:xfrm>
            <a:custGeom>
              <a:avLst/>
              <a:gdLst>
                <a:gd name="connsiteX0" fmla="*/ 0 w 9525"/>
                <a:gd name="connsiteY0" fmla="*/ 0 h 1905"/>
                <a:gd name="connsiteX1" fmla="*/ 0 w 9525"/>
                <a:gd name="connsiteY1" fmla="*/ 1905 h 1905"/>
                <a:gd name="connsiteX2" fmla="*/ 0 w 9525"/>
                <a:gd name="connsiteY2" fmla="*/ 0 h 1905"/>
              </a:gdLst>
              <a:ahLst/>
              <a:cxnLst>
                <a:cxn ang="0">
                  <a:pos x="connsiteX0" y="connsiteY0"/>
                </a:cxn>
                <a:cxn ang="0">
                  <a:pos x="connsiteX1" y="connsiteY1"/>
                </a:cxn>
                <a:cxn ang="0">
                  <a:pos x="connsiteX2" y="connsiteY2"/>
                </a:cxn>
              </a:cxnLst>
              <a:rect l="l" t="t" r="r" b="b"/>
              <a:pathLst>
                <a:path w="9525" h="1905">
                  <a:moveTo>
                    <a:pt x="0" y="0"/>
                  </a:moveTo>
                  <a:cubicBezTo>
                    <a:pt x="0" y="953"/>
                    <a:pt x="0" y="953"/>
                    <a:pt x="0" y="1905"/>
                  </a:cubicBezTo>
                  <a:cubicBezTo>
                    <a:pt x="0" y="1905"/>
                    <a:pt x="0" y="953"/>
                    <a:pt x="0" y="0"/>
                  </a:cubicBezTo>
                  <a:close/>
                </a:path>
              </a:pathLst>
            </a:custGeom>
            <a:solidFill>
              <a:srgbClr val="FFFFFF"/>
            </a:solidFill>
            <a:ln w="9525" cap="flat">
              <a:noFill/>
              <a:prstDash val="solid"/>
              <a:miter/>
            </a:ln>
          </p:spPr>
          <p:txBody>
            <a:bodyPr rtlCol="0" anchor="ctr"/>
            <a:lstStyle/>
            <a:p>
              <a:endParaRPr lang="en-US"/>
            </a:p>
          </p:txBody>
        </p:sp>
        <p:sp>
          <p:nvSpPr>
            <p:cNvPr id="139" name="Freeform 185">
              <a:extLst>
                <a:ext uri="{FF2B5EF4-FFF2-40B4-BE49-F238E27FC236}">
                  <a16:creationId xmlns:a16="http://schemas.microsoft.com/office/drawing/2014/main" id="{C797EE7B-FBAE-392D-E44D-F24B33A0CD23}"/>
                </a:ext>
              </a:extLst>
            </p:cNvPr>
            <p:cNvSpPr/>
            <p:nvPr/>
          </p:nvSpPr>
          <p:spPr>
            <a:xfrm>
              <a:off x="4500562" y="4779644"/>
              <a:ext cx="952" cy="2857"/>
            </a:xfrm>
            <a:custGeom>
              <a:avLst/>
              <a:gdLst>
                <a:gd name="connsiteX0" fmla="*/ 953 w 952"/>
                <a:gd name="connsiteY0" fmla="*/ 2858 h 2857"/>
                <a:gd name="connsiteX1" fmla="*/ 0 w 952"/>
                <a:gd name="connsiteY1" fmla="*/ 0 h 2857"/>
                <a:gd name="connsiteX2" fmla="*/ 953 w 952"/>
                <a:gd name="connsiteY2" fmla="*/ 2858 h 2857"/>
              </a:gdLst>
              <a:ahLst/>
              <a:cxnLst>
                <a:cxn ang="0">
                  <a:pos x="connsiteX0" y="connsiteY0"/>
                </a:cxn>
                <a:cxn ang="0">
                  <a:pos x="connsiteX1" y="connsiteY1"/>
                </a:cxn>
                <a:cxn ang="0">
                  <a:pos x="connsiteX2" y="connsiteY2"/>
                </a:cxn>
              </a:cxnLst>
              <a:rect l="l" t="t" r="r" b="b"/>
              <a:pathLst>
                <a:path w="952" h="2857">
                  <a:moveTo>
                    <a:pt x="953" y="2858"/>
                  </a:moveTo>
                  <a:cubicBezTo>
                    <a:pt x="953" y="1905"/>
                    <a:pt x="0" y="953"/>
                    <a:pt x="0" y="0"/>
                  </a:cubicBezTo>
                  <a:cubicBezTo>
                    <a:pt x="0" y="953"/>
                    <a:pt x="0" y="1905"/>
                    <a:pt x="953" y="2858"/>
                  </a:cubicBezTo>
                  <a:close/>
                </a:path>
              </a:pathLst>
            </a:custGeom>
            <a:solidFill>
              <a:srgbClr val="FFFFFF"/>
            </a:solidFill>
            <a:ln w="9525" cap="flat">
              <a:noFill/>
              <a:prstDash val="solid"/>
              <a:miter/>
            </a:ln>
          </p:spPr>
          <p:txBody>
            <a:bodyPr rtlCol="0" anchor="ctr"/>
            <a:lstStyle/>
            <a:p>
              <a:endParaRPr lang="en-US"/>
            </a:p>
          </p:txBody>
        </p:sp>
        <p:sp>
          <p:nvSpPr>
            <p:cNvPr id="140" name="Freeform 186">
              <a:extLst>
                <a:ext uri="{FF2B5EF4-FFF2-40B4-BE49-F238E27FC236}">
                  <a16:creationId xmlns:a16="http://schemas.microsoft.com/office/drawing/2014/main" id="{8527D5EB-8985-4EB0-AB7C-8DC4E691C11D}"/>
                </a:ext>
              </a:extLst>
            </p:cNvPr>
            <p:cNvSpPr/>
            <p:nvPr/>
          </p:nvSpPr>
          <p:spPr>
            <a:xfrm>
              <a:off x="4745354" y="4744402"/>
              <a:ext cx="9525" cy="2857"/>
            </a:xfrm>
            <a:custGeom>
              <a:avLst/>
              <a:gdLst>
                <a:gd name="connsiteX0" fmla="*/ 0 w 9525"/>
                <a:gd name="connsiteY0" fmla="*/ 0 h 2857"/>
                <a:gd name="connsiteX1" fmla="*/ 0 w 9525"/>
                <a:gd name="connsiteY1" fmla="*/ 2857 h 2857"/>
                <a:gd name="connsiteX2" fmla="*/ 0 w 9525"/>
                <a:gd name="connsiteY2" fmla="*/ 0 h 2857"/>
              </a:gdLst>
              <a:ahLst/>
              <a:cxnLst>
                <a:cxn ang="0">
                  <a:pos x="connsiteX0" y="connsiteY0"/>
                </a:cxn>
                <a:cxn ang="0">
                  <a:pos x="connsiteX1" y="connsiteY1"/>
                </a:cxn>
                <a:cxn ang="0">
                  <a:pos x="connsiteX2" y="connsiteY2"/>
                </a:cxn>
              </a:cxnLst>
              <a:rect l="l" t="t" r="r" b="b"/>
              <a:pathLst>
                <a:path w="9525" h="2857">
                  <a:moveTo>
                    <a:pt x="0" y="0"/>
                  </a:moveTo>
                  <a:cubicBezTo>
                    <a:pt x="0" y="953"/>
                    <a:pt x="0" y="1905"/>
                    <a:pt x="0" y="2857"/>
                  </a:cubicBezTo>
                  <a:cubicBezTo>
                    <a:pt x="0" y="1905"/>
                    <a:pt x="0" y="953"/>
                    <a:pt x="0" y="0"/>
                  </a:cubicBezTo>
                  <a:close/>
                </a:path>
              </a:pathLst>
            </a:custGeom>
            <a:solidFill>
              <a:srgbClr val="FFFFFF"/>
            </a:solidFill>
            <a:ln w="9525" cap="flat">
              <a:noFill/>
              <a:prstDash val="solid"/>
              <a:miter/>
            </a:ln>
          </p:spPr>
          <p:txBody>
            <a:bodyPr rtlCol="0" anchor="ctr"/>
            <a:lstStyle/>
            <a:p>
              <a:endParaRPr lang="en-US"/>
            </a:p>
          </p:txBody>
        </p:sp>
        <p:sp>
          <p:nvSpPr>
            <p:cNvPr id="141" name="Freeform 187">
              <a:extLst>
                <a:ext uri="{FF2B5EF4-FFF2-40B4-BE49-F238E27FC236}">
                  <a16:creationId xmlns:a16="http://schemas.microsoft.com/office/drawing/2014/main" id="{31B618EB-CCA2-19B3-0A48-5897F9511E22}"/>
                </a:ext>
              </a:extLst>
            </p:cNvPr>
            <p:cNvSpPr/>
            <p:nvPr/>
          </p:nvSpPr>
          <p:spPr>
            <a:xfrm>
              <a:off x="4741545" y="4764405"/>
              <a:ext cx="952" cy="2857"/>
            </a:xfrm>
            <a:custGeom>
              <a:avLst/>
              <a:gdLst>
                <a:gd name="connsiteX0" fmla="*/ 952 w 952"/>
                <a:gd name="connsiteY0" fmla="*/ 0 h 2857"/>
                <a:gd name="connsiteX1" fmla="*/ 0 w 952"/>
                <a:gd name="connsiteY1" fmla="*/ 2857 h 2857"/>
                <a:gd name="connsiteX2" fmla="*/ 952 w 952"/>
                <a:gd name="connsiteY2" fmla="*/ 0 h 2857"/>
              </a:gdLst>
              <a:ahLst/>
              <a:cxnLst>
                <a:cxn ang="0">
                  <a:pos x="connsiteX0" y="connsiteY0"/>
                </a:cxn>
                <a:cxn ang="0">
                  <a:pos x="connsiteX1" y="connsiteY1"/>
                </a:cxn>
                <a:cxn ang="0">
                  <a:pos x="connsiteX2" y="connsiteY2"/>
                </a:cxn>
              </a:cxnLst>
              <a:rect l="l" t="t" r="r" b="b"/>
              <a:pathLst>
                <a:path w="952" h="2857">
                  <a:moveTo>
                    <a:pt x="952" y="0"/>
                  </a:moveTo>
                  <a:cubicBezTo>
                    <a:pt x="952" y="952"/>
                    <a:pt x="952" y="1905"/>
                    <a:pt x="0" y="2857"/>
                  </a:cubicBezTo>
                  <a:cubicBezTo>
                    <a:pt x="0" y="1905"/>
                    <a:pt x="0" y="952"/>
                    <a:pt x="952" y="0"/>
                  </a:cubicBezTo>
                  <a:close/>
                </a:path>
              </a:pathLst>
            </a:custGeom>
            <a:solidFill>
              <a:srgbClr val="FFFFFF"/>
            </a:solidFill>
            <a:ln w="9525" cap="flat">
              <a:noFill/>
              <a:prstDash val="solid"/>
              <a:miter/>
            </a:ln>
          </p:spPr>
          <p:txBody>
            <a:bodyPr rtlCol="0" anchor="ctr"/>
            <a:lstStyle/>
            <a:p>
              <a:endParaRPr lang="en-US"/>
            </a:p>
          </p:txBody>
        </p:sp>
        <p:sp>
          <p:nvSpPr>
            <p:cNvPr id="142" name="Freeform 188">
              <a:extLst>
                <a:ext uri="{FF2B5EF4-FFF2-40B4-BE49-F238E27FC236}">
                  <a16:creationId xmlns:a16="http://schemas.microsoft.com/office/drawing/2014/main" id="{52FB145D-0D90-1532-C85A-EE21A1D89425}"/>
                </a:ext>
              </a:extLst>
            </p:cNvPr>
            <p:cNvSpPr/>
            <p:nvPr/>
          </p:nvSpPr>
          <p:spPr>
            <a:xfrm>
              <a:off x="4739640" y="4769167"/>
              <a:ext cx="952" cy="1904"/>
            </a:xfrm>
            <a:custGeom>
              <a:avLst/>
              <a:gdLst>
                <a:gd name="connsiteX0" fmla="*/ 952 w 952"/>
                <a:gd name="connsiteY0" fmla="*/ 0 h 1904"/>
                <a:gd name="connsiteX1" fmla="*/ 0 w 952"/>
                <a:gd name="connsiteY1" fmla="*/ 1905 h 1904"/>
                <a:gd name="connsiteX2" fmla="*/ 952 w 952"/>
                <a:gd name="connsiteY2" fmla="*/ 0 h 1904"/>
              </a:gdLst>
              <a:ahLst/>
              <a:cxnLst>
                <a:cxn ang="0">
                  <a:pos x="connsiteX0" y="connsiteY0"/>
                </a:cxn>
                <a:cxn ang="0">
                  <a:pos x="connsiteX1" y="connsiteY1"/>
                </a:cxn>
                <a:cxn ang="0">
                  <a:pos x="connsiteX2" y="connsiteY2"/>
                </a:cxn>
              </a:cxnLst>
              <a:rect l="l" t="t" r="r" b="b"/>
              <a:pathLst>
                <a:path w="952" h="1904">
                  <a:moveTo>
                    <a:pt x="952" y="0"/>
                  </a:moveTo>
                  <a:cubicBezTo>
                    <a:pt x="952" y="952"/>
                    <a:pt x="0" y="1905"/>
                    <a:pt x="0" y="1905"/>
                  </a:cubicBezTo>
                  <a:cubicBezTo>
                    <a:pt x="0" y="1905"/>
                    <a:pt x="952" y="952"/>
                    <a:pt x="952" y="0"/>
                  </a:cubicBezTo>
                  <a:close/>
                </a:path>
              </a:pathLst>
            </a:custGeom>
            <a:solidFill>
              <a:srgbClr val="FFFFFF"/>
            </a:solidFill>
            <a:ln w="9525" cap="flat">
              <a:noFill/>
              <a:prstDash val="solid"/>
              <a:miter/>
            </a:ln>
          </p:spPr>
          <p:txBody>
            <a:bodyPr rtlCol="0" anchor="ctr"/>
            <a:lstStyle/>
            <a:p>
              <a:endParaRPr lang="en-US"/>
            </a:p>
          </p:txBody>
        </p:sp>
        <p:sp>
          <p:nvSpPr>
            <p:cNvPr id="143" name="Freeform 189">
              <a:extLst>
                <a:ext uri="{FF2B5EF4-FFF2-40B4-BE49-F238E27FC236}">
                  <a16:creationId xmlns:a16="http://schemas.microsoft.com/office/drawing/2014/main" id="{FCCA9F34-3261-8A5C-2F77-902B5C80665A}"/>
                </a:ext>
              </a:extLst>
            </p:cNvPr>
            <p:cNvSpPr/>
            <p:nvPr/>
          </p:nvSpPr>
          <p:spPr>
            <a:xfrm>
              <a:off x="4742497" y="4759642"/>
              <a:ext cx="952" cy="2857"/>
            </a:xfrm>
            <a:custGeom>
              <a:avLst/>
              <a:gdLst>
                <a:gd name="connsiteX0" fmla="*/ 953 w 952"/>
                <a:gd name="connsiteY0" fmla="*/ 0 h 2857"/>
                <a:gd name="connsiteX1" fmla="*/ 0 w 952"/>
                <a:gd name="connsiteY1" fmla="*/ 2857 h 2857"/>
                <a:gd name="connsiteX2" fmla="*/ 953 w 952"/>
                <a:gd name="connsiteY2" fmla="*/ 0 h 2857"/>
              </a:gdLst>
              <a:ahLst/>
              <a:cxnLst>
                <a:cxn ang="0">
                  <a:pos x="connsiteX0" y="connsiteY0"/>
                </a:cxn>
                <a:cxn ang="0">
                  <a:pos x="connsiteX1" y="connsiteY1"/>
                </a:cxn>
                <a:cxn ang="0">
                  <a:pos x="connsiteX2" y="connsiteY2"/>
                </a:cxn>
              </a:cxnLst>
              <a:rect l="l" t="t" r="r" b="b"/>
              <a:pathLst>
                <a:path w="952" h="2857">
                  <a:moveTo>
                    <a:pt x="953" y="0"/>
                  </a:moveTo>
                  <a:cubicBezTo>
                    <a:pt x="953" y="952"/>
                    <a:pt x="953" y="1905"/>
                    <a:pt x="0" y="2857"/>
                  </a:cubicBezTo>
                  <a:cubicBezTo>
                    <a:pt x="953" y="1905"/>
                    <a:pt x="953" y="952"/>
                    <a:pt x="953" y="0"/>
                  </a:cubicBezTo>
                  <a:close/>
                </a:path>
              </a:pathLst>
            </a:custGeom>
            <a:solidFill>
              <a:srgbClr val="FFFFFF"/>
            </a:solidFill>
            <a:ln w="9525" cap="flat">
              <a:noFill/>
              <a:prstDash val="solid"/>
              <a:miter/>
            </a:ln>
          </p:spPr>
          <p:txBody>
            <a:bodyPr rtlCol="0" anchor="ctr"/>
            <a:lstStyle/>
            <a:p>
              <a:endParaRPr lang="en-US"/>
            </a:p>
          </p:txBody>
        </p:sp>
        <p:sp>
          <p:nvSpPr>
            <p:cNvPr id="144" name="Freeform 190">
              <a:extLst>
                <a:ext uri="{FF2B5EF4-FFF2-40B4-BE49-F238E27FC236}">
                  <a16:creationId xmlns:a16="http://schemas.microsoft.com/office/drawing/2014/main" id="{0FED6ABF-348F-C763-B187-5624383C9E15}"/>
                </a:ext>
              </a:extLst>
            </p:cNvPr>
            <p:cNvSpPr/>
            <p:nvPr/>
          </p:nvSpPr>
          <p:spPr>
            <a:xfrm>
              <a:off x="4745354" y="4749165"/>
              <a:ext cx="9525" cy="2857"/>
            </a:xfrm>
            <a:custGeom>
              <a:avLst/>
              <a:gdLst>
                <a:gd name="connsiteX0" fmla="*/ 0 w 9525"/>
                <a:gd name="connsiteY0" fmla="*/ 0 h 2857"/>
                <a:gd name="connsiteX1" fmla="*/ 0 w 9525"/>
                <a:gd name="connsiteY1" fmla="*/ 2857 h 2857"/>
                <a:gd name="connsiteX2" fmla="*/ 0 w 9525"/>
                <a:gd name="connsiteY2" fmla="*/ 0 h 2857"/>
              </a:gdLst>
              <a:ahLst/>
              <a:cxnLst>
                <a:cxn ang="0">
                  <a:pos x="connsiteX0" y="connsiteY0"/>
                </a:cxn>
                <a:cxn ang="0">
                  <a:pos x="connsiteX1" y="connsiteY1"/>
                </a:cxn>
                <a:cxn ang="0">
                  <a:pos x="connsiteX2" y="connsiteY2"/>
                </a:cxn>
              </a:cxnLst>
              <a:rect l="l" t="t" r="r" b="b"/>
              <a:pathLst>
                <a:path w="9525" h="2857">
                  <a:moveTo>
                    <a:pt x="0" y="0"/>
                  </a:moveTo>
                  <a:cubicBezTo>
                    <a:pt x="0" y="953"/>
                    <a:pt x="0" y="1905"/>
                    <a:pt x="0" y="2857"/>
                  </a:cubicBezTo>
                  <a:cubicBezTo>
                    <a:pt x="0" y="1905"/>
                    <a:pt x="0" y="953"/>
                    <a:pt x="0" y="0"/>
                  </a:cubicBezTo>
                  <a:close/>
                </a:path>
              </a:pathLst>
            </a:custGeom>
            <a:solidFill>
              <a:srgbClr val="FFFFFF"/>
            </a:solidFill>
            <a:ln w="9525" cap="flat">
              <a:noFill/>
              <a:prstDash val="solid"/>
              <a:miter/>
            </a:ln>
          </p:spPr>
          <p:txBody>
            <a:bodyPr rtlCol="0" anchor="ctr"/>
            <a:lstStyle/>
            <a:p>
              <a:endParaRPr lang="en-US"/>
            </a:p>
          </p:txBody>
        </p:sp>
        <p:sp>
          <p:nvSpPr>
            <p:cNvPr id="145" name="Freeform 191">
              <a:extLst>
                <a:ext uri="{FF2B5EF4-FFF2-40B4-BE49-F238E27FC236}">
                  <a16:creationId xmlns:a16="http://schemas.microsoft.com/office/drawing/2014/main" id="{ACC75713-E5EE-B57B-02B5-B990CD9240FC}"/>
                </a:ext>
              </a:extLst>
            </p:cNvPr>
            <p:cNvSpPr/>
            <p:nvPr/>
          </p:nvSpPr>
          <p:spPr>
            <a:xfrm>
              <a:off x="4743450" y="4754880"/>
              <a:ext cx="952" cy="2857"/>
            </a:xfrm>
            <a:custGeom>
              <a:avLst/>
              <a:gdLst>
                <a:gd name="connsiteX0" fmla="*/ 953 w 952"/>
                <a:gd name="connsiteY0" fmla="*/ 0 h 2857"/>
                <a:gd name="connsiteX1" fmla="*/ 0 w 952"/>
                <a:gd name="connsiteY1" fmla="*/ 2857 h 2857"/>
                <a:gd name="connsiteX2" fmla="*/ 953 w 952"/>
                <a:gd name="connsiteY2" fmla="*/ 0 h 2857"/>
              </a:gdLst>
              <a:ahLst/>
              <a:cxnLst>
                <a:cxn ang="0">
                  <a:pos x="connsiteX0" y="connsiteY0"/>
                </a:cxn>
                <a:cxn ang="0">
                  <a:pos x="connsiteX1" y="connsiteY1"/>
                </a:cxn>
                <a:cxn ang="0">
                  <a:pos x="connsiteX2" y="connsiteY2"/>
                </a:cxn>
              </a:cxnLst>
              <a:rect l="l" t="t" r="r" b="b"/>
              <a:pathLst>
                <a:path w="952" h="2857">
                  <a:moveTo>
                    <a:pt x="953" y="0"/>
                  </a:moveTo>
                  <a:cubicBezTo>
                    <a:pt x="953" y="952"/>
                    <a:pt x="953" y="1905"/>
                    <a:pt x="0" y="2857"/>
                  </a:cubicBezTo>
                  <a:cubicBezTo>
                    <a:pt x="953" y="952"/>
                    <a:pt x="953" y="952"/>
                    <a:pt x="953" y="0"/>
                  </a:cubicBezTo>
                  <a:close/>
                </a:path>
              </a:pathLst>
            </a:custGeom>
            <a:solidFill>
              <a:srgbClr val="FFFFFF"/>
            </a:solidFill>
            <a:ln w="9525" cap="flat">
              <a:noFill/>
              <a:prstDash val="solid"/>
              <a:miter/>
            </a:ln>
          </p:spPr>
          <p:txBody>
            <a:bodyPr rtlCol="0" anchor="ctr"/>
            <a:lstStyle/>
            <a:p>
              <a:endParaRPr lang="en-US"/>
            </a:p>
          </p:txBody>
        </p:sp>
        <p:sp>
          <p:nvSpPr>
            <p:cNvPr id="146" name="Freeform 192">
              <a:extLst>
                <a:ext uri="{FF2B5EF4-FFF2-40B4-BE49-F238E27FC236}">
                  <a16:creationId xmlns:a16="http://schemas.microsoft.com/office/drawing/2014/main" id="{13FEEDD5-4F75-7393-9D0D-AC5D288C21F6}"/>
                </a:ext>
              </a:extLst>
            </p:cNvPr>
            <p:cNvSpPr/>
            <p:nvPr/>
          </p:nvSpPr>
          <p:spPr>
            <a:xfrm>
              <a:off x="4737734" y="4774882"/>
              <a:ext cx="952" cy="1905"/>
            </a:xfrm>
            <a:custGeom>
              <a:avLst/>
              <a:gdLst>
                <a:gd name="connsiteX0" fmla="*/ 953 w 952"/>
                <a:gd name="connsiteY0" fmla="*/ 0 h 1905"/>
                <a:gd name="connsiteX1" fmla="*/ 0 w 952"/>
                <a:gd name="connsiteY1" fmla="*/ 1905 h 1905"/>
                <a:gd name="connsiteX2" fmla="*/ 953 w 952"/>
                <a:gd name="connsiteY2" fmla="*/ 0 h 1905"/>
              </a:gdLst>
              <a:ahLst/>
              <a:cxnLst>
                <a:cxn ang="0">
                  <a:pos x="connsiteX0" y="connsiteY0"/>
                </a:cxn>
                <a:cxn ang="0">
                  <a:pos x="connsiteX1" y="connsiteY1"/>
                </a:cxn>
                <a:cxn ang="0">
                  <a:pos x="connsiteX2" y="connsiteY2"/>
                </a:cxn>
              </a:cxnLst>
              <a:rect l="l" t="t" r="r" b="b"/>
              <a:pathLst>
                <a:path w="952" h="1905">
                  <a:moveTo>
                    <a:pt x="953" y="0"/>
                  </a:moveTo>
                  <a:cubicBezTo>
                    <a:pt x="953" y="953"/>
                    <a:pt x="0" y="1905"/>
                    <a:pt x="0" y="1905"/>
                  </a:cubicBezTo>
                  <a:cubicBezTo>
                    <a:pt x="0" y="953"/>
                    <a:pt x="953" y="0"/>
                    <a:pt x="953" y="0"/>
                  </a:cubicBezTo>
                  <a:close/>
                </a:path>
              </a:pathLst>
            </a:custGeom>
            <a:solidFill>
              <a:srgbClr val="FFFFFF"/>
            </a:solidFill>
            <a:ln w="9525" cap="flat">
              <a:noFill/>
              <a:prstDash val="solid"/>
              <a:miter/>
            </a:ln>
          </p:spPr>
          <p:txBody>
            <a:bodyPr rtlCol="0" anchor="ctr"/>
            <a:lstStyle/>
            <a:p>
              <a:endParaRPr lang="en-US"/>
            </a:p>
          </p:txBody>
        </p:sp>
        <p:sp>
          <p:nvSpPr>
            <p:cNvPr id="147" name="Freeform 193">
              <a:extLst>
                <a:ext uri="{FF2B5EF4-FFF2-40B4-BE49-F238E27FC236}">
                  <a16:creationId xmlns:a16="http://schemas.microsoft.com/office/drawing/2014/main" id="{F33787F9-B03A-9B06-EBD2-3E731B54DC7D}"/>
                </a:ext>
              </a:extLst>
            </p:cNvPr>
            <p:cNvSpPr/>
            <p:nvPr/>
          </p:nvSpPr>
          <p:spPr>
            <a:xfrm>
              <a:off x="4712970" y="4803457"/>
              <a:ext cx="7620" cy="9525"/>
            </a:xfrm>
            <a:custGeom>
              <a:avLst/>
              <a:gdLst>
                <a:gd name="connsiteX0" fmla="*/ 7620 w 7620"/>
                <a:gd name="connsiteY0" fmla="*/ 0 h 9525"/>
                <a:gd name="connsiteX1" fmla="*/ 0 w 7620"/>
                <a:gd name="connsiteY1" fmla="*/ 9525 h 9525"/>
                <a:gd name="connsiteX2" fmla="*/ 7620 w 7620"/>
                <a:gd name="connsiteY2" fmla="*/ 0 h 9525"/>
              </a:gdLst>
              <a:ahLst/>
              <a:cxnLst>
                <a:cxn ang="0">
                  <a:pos x="connsiteX0" y="connsiteY0"/>
                </a:cxn>
                <a:cxn ang="0">
                  <a:pos x="connsiteX1" y="connsiteY1"/>
                </a:cxn>
                <a:cxn ang="0">
                  <a:pos x="connsiteX2" y="connsiteY2"/>
                </a:cxn>
              </a:cxnLst>
              <a:rect l="l" t="t" r="r" b="b"/>
              <a:pathLst>
                <a:path w="7620" h="9525">
                  <a:moveTo>
                    <a:pt x="7620" y="0"/>
                  </a:moveTo>
                  <a:cubicBezTo>
                    <a:pt x="4763" y="2858"/>
                    <a:pt x="2858" y="5715"/>
                    <a:pt x="0" y="9525"/>
                  </a:cubicBezTo>
                  <a:cubicBezTo>
                    <a:pt x="2858" y="6668"/>
                    <a:pt x="5715" y="3810"/>
                    <a:pt x="7620" y="0"/>
                  </a:cubicBezTo>
                  <a:close/>
                </a:path>
              </a:pathLst>
            </a:custGeom>
            <a:solidFill>
              <a:srgbClr val="FFFFFF"/>
            </a:solidFill>
            <a:ln w="9525" cap="flat">
              <a:noFill/>
              <a:prstDash val="solid"/>
              <a:miter/>
            </a:ln>
          </p:spPr>
          <p:txBody>
            <a:bodyPr rtlCol="0" anchor="ctr"/>
            <a:lstStyle/>
            <a:p>
              <a:endParaRPr lang="en-US"/>
            </a:p>
          </p:txBody>
        </p:sp>
        <p:sp>
          <p:nvSpPr>
            <p:cNvPr id="148" name="Freeform 194">
              <a:extLst>
                <a:ext uri="{FF2B5EF4-FFF2-40B4-BE49-F238E27FC236}">
                  <a16:creationId xmlns:a16="http://schemas.microsoft.com/office/drawing/2014/main" id="{47CE6D59-FD97-DF37-5135-76F17649A63F}"/>
                </a:ext>
              </a:extLst>
            </p:cNvPr>
            <p:cNvSpPr/>
            <p:nvPr/>
          </p:nvSpPr>
          <p:spPr>
            <a:xfrm>
              <a:off x="4707254" y="4812982"/>
              <a:ext cx="5715" cy="5715"/>
            </a:xfrm>
            <a:custGeom>
              <a:avLst/>
              <a:gdLst>
                <a:gd name="connsiteX0" fmla="*/ 5715 w 5715"/>
                <a:gd name="connsiteY0" fmla="*/ 0 h 5715"/>
                <a:gd name="connsiteX1" fmla="*/ 0 w 5715"/>
                <a:gd name="connsiteY1" fmla="*/ 5715 h 5715"/>
                <a:gd name="connsiteX2" fmla="*/ 5715 w 5715"/>
                <a:gd name="connsiteY2" fmla="*/ 0 h 5715"/>
              </a:gdLst>
              <a:ahLst/>
              <a:cxnLst>
                <a:cxn ang="0">
                  <a:pos x="connsiteX0" y="connsiteY0"/>
                </a:cxn>
                <a:cxn ang="0">
                  <a:pos x="connsiteX1" y="connsiteY1"/>
                </a:cxn>
                <a:cxn ang="0">
                  <a:pos x="connsiteX2" y="connsiteY2"/>
                </a:cxn>
              </a:cxnLst>
              <a:rect l="l" t="t" r="r" b="b"/>
              <a:pathLst>
                <a:path w="5715" h="5715">
                  <a:moveTo>
                    <a:pt x="5715" y="0"/>
                  </a:moveTo>
                  <a:cubicBezTo>
                    <a:pt x="3810" y="1905"/>
                    <a:pt x="1905" y="3810"/>
                    <a:pt x="0" y="5715"/>
                  </a:cubicBezTo>
                  <a:cubicBezTo>
                    <a:pt x="1905" y="3810"/>
                    <a:pt x="3810" y="1905"/>
                    <a:pt x="5715" y="0"/>
                  </a:cubicBezTo>
                  <a:close/>
                </a:path>
              </a:pathLst>
            </a:custGeom>
            <a:solidFill>
              <a:srgbClr val="FFFFFF"/>
            </a:solidFill>
            <a:ln w="9525" cap="flat">
              <a:noFill/>
              <a:prstDash val="solid"/>
              <a:miter/>
            </a:ln>
          </p:spPr>
          <p:txBody>
            <a:bodyPr rtlCol="0" anchor="ctr"/>
            <a:lstStyle/>
            <a:p>
              <a:endParaRPr lang="en-US"/>
            </a:p>
          </p:txBody>
        </p:sp>
        <p:sp>
          <p:nvSpPr>
            <p:cNvPr id="149" name="Freeform 195">
              <a:extLst>
                <a:ext uri="{FF2B5EF4-FFF2-40B4-BE49-F238E27FC236}">
                  <a16:creationId xmlns:a16="http://schemas.microsoft.com/office/drawing/2014/main" id="{3DD75333-B20F-4F17-BE86-21F0090DF81A}"/>
                </a:ext>
              </a:extLst>
            </p:cNvPr>
            <p:cNvSpPr/>
            <p:nvPr/>
          </p:nvSpPr>
          <p:spPr>
            <a:xfrm>
              <a:off x="4735829" y="4779644"/>
              <a:ext cx="952" cy="1905"/>
            </a:xfrm>
            <a:custGeom>
              <a:avLst/>
              <a:gdLst>
                <a:gd name="connsiteX0" fmla="*/ 953 w 952"/>
                <a:gd name="connsiteY0" fmla="*/ 0 h 1905"/>
                <a:gd name="connsiteX1" fmla="*/ 0 w 952"/>
                <a:gd name="connsiteY1" fmla="*/ 1905 h 1905"/>
                <a:gd name="connsiteX2" fmla="*/ 953 w 952"/>
                <a:gd name="connsiteY2" fmla="*/ 0 h 1905"/>
              </a:gdLst>
              <a:ahLst/>
              <a:cxnLst>
                <a:cxn ang="0">
                  <a:pos x="connsiteX0" y="connsiteY0"/>
                </a:cxn>
                <a:cxn ang="0">
                  <a:pos x="connsiteX1" y="connsiteY1"/>
                </a:cxn>
                <a:cxn ang="0">
                  <a:pos x="connsiteX2" y="connsiteY2"/>
                </a:cxn>
              </a:cxnLst>
              <a:rect l="l" t="t" r="r" b="b"/>
              <a:pathLst>
                <a:path w="952" h="1905">
                  <a:moveTo>
                    <a:pt x="953" y="0"/>
                  </a:moveTo>
                  <a:cubicBezTo>
                    <a:pt x="953" y="953"/>
                    <a:pt x="0" y="1905"/>
                    <a:pt x="0" y="1905"/>
                  </a:cubicBezTo>
                  <a:cubicBezTo>
                    <a:pt x="0" y="953"/>
                    <a:pt x="0" y="953"/>
                    <a:pt x="953" y="0"/>
                  </a:cubicBezTo>
                  <a:close/>
                </a:path>
              </a:pathLst>
            </a:custGeom>
            <a:solidFill>
              <a:srgbClr val="FFFFFF"/>
            </a:solidFill>
            <a:ln w="9525" cap="flat">
              <a:noFill/>
              <a:prstDash val="solid"/>
              <a:miter/>
            </a:ln>
          </p:spPr>
          <p:txBody>
            <a:bodyPr rtlCol="0" anchor="ctr"/>
            <a:lstStyle/>
            <a:p>
              <a:endParaRPr lang="en-US"/>
            </a:p>
          </p:txBody>
        </p:sp>
        <p:sp>
          <p:nvSpPr>
            <p:cNvPr id="150" name="Freeform 196">
              <a:extLst>
                <a:ext uri="{FF2B5EF4-FFF2-40B4-BE49-F238E27FC236}">
                  <a16:creationId xmlns:a16="http://schemas.microsoft.com/office/drawing/2014/main" id="{725EB614-88F4-48C7-6D19-CD278B73520C}"/>
                </a:ext>
              </a:extLst>
            </p:cNvPr>
            <p:cNvSpPr/>
            <p:nvPr/>
          </p:nvSpPr>
          <p:spPr>
            <a:xfrm>
              <a:off x="4727257" y="4794884"/>
              <a:ext cx="952" cy="1905"/>
            </a:xfrm>
            <a:custGeom>
              <a:avLst/>
              <a:gdLst>
                <a:gd name="connsiteX0" fmla="*/ 952 w 952"/>
                <a:gd name="connsiteY0" fmla="*/ 0 h 1905"/>
                <a:gd name="connsiteX1" fmla="*/ 0 w 952"/>
                <a:gd name="connsiteY1" fmla="*/ 1905 h 1905"/>
                <a:gd name="connsiteX2" fmla="*/ 952 w 952"/>
                <a:gd name="connsiteY2" fmla="*/ 0 h 1905"/>
              </a:gdLst>
              <a:ahLst/>
              <a:cxnLst>
                <a:cxn ang="0">
                  <a:pos x="connsiteX0" y="connsiteY0"/>
                </a:cxn>
                <a:cxn ang="0">
                  <a:pos x="connsiteX1" y="connsiteY1"/>
                </a:cxn>
                <a:cxn ang="0">
                  <a:pos x="connsiteX2" y="connsiteY2"/>
                </a:cxn>
              </a:cxnLst>
              <a:rect l="l" t="t" r="r" b="b"/>
              <a:pathLst>
                <a:path w="952" h="1905">
                  <a:moveTo>
                    <a:pt x="952" y="0"/>
                  </a:moveTo>
                  <a:cubicBezTo>
                    <a:pt x="952" y="953"/>
                    <a:pt x="0" y="953"/>
                    <a:pt x="0" y="1905"/>
                  </a:cubicBezTo>
                  <a:cubicBezTo>
                    <a:pt x="0" y="953"/>
                    <a:pt x="0" y="0"/>
                    <a:pt x="952" y="0"/>
                  </a:cubicBezTo>
                  <a:close/>
                </a:path>
              </a:pathLst>
            </a:custGeom>
            <a:solidFill>
              <a:srgbClr val="FFFFFF"/>
            </a:solidFill>
            <a:ln w="9525" cap="flat">
              <a:noFill/>
              <a:prstDash val="solid"/>
              <a:miter/>
            </a:ln>
          </p:spPr>
          <p:txBody>
            <a:bodyPr rtlCol="0" anchor="ctr"/>
            <a:lstStyle/>
            <a:p>
              <a:endParaRPr lang="en-US"/>
            </a:p>
          </p:txBody>
        </p:sp>
        <p:sp>
          <p:nvSpPr>
            <p:cNvPr id="151" name="Freeform 197">
              <a:extLst>
                <a:ext uri="{FF2B5EF4-FFF2-40B4-BE49-F238E27FC236}">
                  <a16:creationId xmlns:a16="http://schemas.microsoft.com/office/drawing/2014/main" id="{627DDA11-3A3E-890F-C517-10F4ECAD454C}"/>
                </a:ext>
              </a:extLst>
            </p:cNvPr>
            <p:cNvSpPr/>
            <p:nvPr/>
          </p:nvSpPr>
          <p:spPr>
            <a:xfrm>
              <a:off x="4732972" y="4784407"/>
              <a:ext cx="952" cy="1905"/>
            </a:xfrm>
            <a:custGeom>
              <a:avLst/>
              <a:gdLst>
                <a:gd name="connsiteX0" fmla="*/ 953 w 952"/>
                <a:gd name="connsiteY0" fmla="*/ 0 h 1905"/>
                <a:gd name="connsiteX1" fmla="*/ 0 w 952"/>
                <a:gd name="connsiteY1" fmla="*/ 1905 h 1905"/>
                <a:gd name="connsiteX2" fmla="*/ 953 w 952"/>
                <a:gd name="connsiteY2" fmla="*/ 0 h 1905"/>
              </a:gdLst>
              <a:ahLst/>
              <a:cxnLst>
                <a:cxn ang="0">
                  <a:pos x="connsiteX0" y="connsiteY0"/>
                </a:cxn>
                <a:cxn ang="0">
                  <a:pos x="connsiteX1" y="connsiteY1"/>
                </a:cxn>
                <a:cxn ang="0">
                  <a:pos x="connsiteX2" y="connsiteY2"/>
                </a:cxn>
              </a:cxnLst>
              <a:rect l="l" t="t" r="r" b="b"/>
              <a:pathLst>
                <a:path w="952" h="1905">
                  <a:moveTo>
                    <a:pt x="953" y="0"/>
                  </a:moveTo>
                  <a:cubicBezTo>
                    <a:pt x="953" y="953"/>
                    <a:pt x="0" y="953"/>
                    <a:pt x="0" y="1905"/>
                  </a:cubicBezTo>
                  <a:cubicBezTo>
                    <a:pt x="0" y="1905"/>
                    <a:pt x="953" y="953"/>
                    <a:pt x="953" y="0"/>
                  </a:cubicBezTo>
                  <a:close/>
                </a:path>
              </a:pathLst>
            </a:custGeom>
            <a:solidFill>
              <a:srgbClr val="FFFFFF"/>
            </a:solidFill>
            <a:ln w="9525" cap="flat">
              <a:noFill/>
              <a:prstDash val="solid"/>
              <a:miter/>
            </a:ln>
          </p:spPr>
          <p:txBody>
            <a:bodyPr rtlCol="0" anchor="ctr"/>
            <a:lstStyle/>
            <a:p>
              <a:endParaRPr lang="en-US"/>
            </a:p>
          </p:txBody>
        </p:sp>
        <p:sp>
          <p:nvSpPr>
            <p:cNvPr id="152" name="Freeform 198">
              <a:extLst>
                <a:ext uri="{FF2B5EF4-FFF2-40B4-BE49-F238E27FC236}">
                  <a16:creationId xmlns:a16="http://schemas.microsoft.com/office/drawing/2014/main" id="{58EC16BC-51DC-DD1F-B3DE-8392CF69925E}"/>
                </a:ext>
              </a:extLst>
            </p:cNvPr>
            <p:cNvSpPr/>
            <p:nvPr/>
          </p:nvSpPr>
          <p:spPr>
            <a:xfrm>
              <a:off x="4696777" y="4824412"/>
              <a:ext cx="5714" cy="5715"/>
            </a:xfrm>
            <a:custGeom>
              <a:avLst/>
              <a:gdLst>
                <a:gd name="connsiteX0" fmla="*/ 5715 w 5714"/>
                <a:gd name="connsiteY0" fmla="*/ 0 h 5715"/>
                <a:gd name="connsiteX1" fmla="*/ 0 w 5714"/>
                <a:gd name="connsiteY1" fmla="*/ 5715 h 5715"/>
                <a:gd name="connsiteX2" fmla="*/ 5715 w 5714"/>
                <a:gd name="connsiteY2" fmla="*/ 0 h 5715"/>
              </a:gdLst>
              <a:ahLst/>
              <a:cxnLst>
                <a:cxn ang="0">
                  <a:pos x="connsiteX0" y="connsiteY0"/>
                </a:cxn>
                <a:cxn ang="0">
                  <a:pos x="connsiteX1" y="connsiteY1"/>
                </a:cxn>
                <a:cxn ang="0">
                  <a:pos x="connsiteX2" y="connsiteY2"/>
                </a:cxn>
              </a:cxnLst>
              <a:rect l="l" t="t" r="r" b="b"/>
              <a:pathLst>
                <a:path w="5714" h="5715">
                  <a:moveTo>
                    <a:pt x="5715" y="0"/>
                  </a:moveTo>
                  <a:cubicBezTo>
                    <a:pt x="3810" y="1905"/>
                    <a:pt x="1905" y="3810"/>
                    <a:pt x="0" y="5715"/>
                  </a:cubicBezTo>
                  <a:cubicBezTo>
                    <a:pt x="1905" y="3810"/>
                    <a:pt x="3810" y="1905"/>
                    <a:pt x="5715" y="0"/>
                  </a:cubicBezTo>
                  <a:close/>
                </a:path>
              </a:pathLst>
            </a:custGeom>
            <a:solidFill>
              <a:srgbClr val="FFFFFF"/>
            </a:solidFill>
            <a:ln w="9525" cap="flat">
              <a:noFill/>
              <a:prstDash val="solid"/>
              <a:miter/>
            </a:ln>
          </p:spPr>
          <p:txBody>
            <a:bodyPr rtlCol="0" anchor="ctr"/>
            <a:lstStyle/>
            <a:p>
              <a:endParaRPr lang="en-US"/>
            </a:p>
          </p:txBody>
        </p:sp>
        <p:sp>
          <p:nvSpPr>
            <p:cNvPr id="153" name="Freeform 199">
              <a:extLst>
                <a:ext uri="{FF2B5EF4-FFF2-40B4-BE49-F238E27FC236}">
                  <a16:creationId xmlns:a16="http://schemas.microsoft.com/office/drawing/2014/main" id="{BAF2F71D-2D32-DF12-9C78-EA9FD473D4D3}"/>
                </a:ext>
              </a:extLst>
            </p:cNvPr>
            <p:cNvSpPr/>
            <p:nvPr/>
          </p:nvSpPr>
          <p:spPr>
            <a:xfrm>
              <a:off x="4730115" y="4789169"/>
              <a:ext cx="952" cy="1905"/>
            </a:xfrm>
            <a:custGeom>
              <a:avLst/>
              <a:gdLst>
                <a:gd name="connsiteX0" fmla="*/ 952 w 952"/>
                <a:gd name="connsiteY0" fmla="*/ 0 h 1905"/>
                <a:gd name="connsiteX1" fmla="*/ 0 w 952"/>
                <a:gd name="connsiteY1" fmla="*/ 1905 h 1905"/>
                <a:gd name="connsiteX2" fmla="*/ 952 w 952"/>
                <a:gd name="connsiteY2" fmla="*/ 0 h 1905"/>
              </a:gdLst>
              <a:ahLst/>
              <a:cxnLst>
                <a:cxn ang="0">
                  <a:pos x="connsiteX0" y="connsiteY0"/>
                </a:cxn>
                <a:cxn ang="0">
                  <a:pos x="connsiteX1" y="connsiteY1"/>
                </a:cxn>
                <a:cxn ang="0">
                  <a:pos x="connsiteX2" y="connsiteY2"/>
                </a:cxn>
              </a:cxnLst>
              <a:rect l="l" t="t" r="r" b="b"/>
              <a:pathLst>
                <a:path w="952" h="1905">
                  <a:moveTo>
                    <a:pt x="952" y="0"/>
                  </a:moveTo>
                  <a:cubicBezTo>
                    <a:pt x="952" y="953"/>
                    <a:pt x="0" y="953"/>
                    <a:pt x="0" y="1905"/>
                  </a:cubicBezTo>
                  <a:cubicBezTo>
                    <a:pt x="0" y="1905"/>
                    <a:pt x="952" y="953"/>
                    <a:pt x="952" y="0"/>
                  </a:cubicBezTo>
                  <a:close/>
                </a:path>
              </a:pathLst>
            </a:custGeom>
            <a:solidFill>
              <a:srgbClr val="FFFFFF"/>
            </a:solidFill>
            <a:ln w="9525" cap="flat">
              <a:noFill/>
              <a:prstDash val="solid"/>
              <a:miter/>
            </a:ln>
          </p:spPr>
          <p:txBody>
            <a:bodyPr rtlCol="0" anchor="ctr"/>
            <a:lstStyle/>
            <a:p>
              <a:endParaRPr lang="en-US"/>
            </a:p>
          </p:txBody>
        </p:sp>
        <p:sp>
          <p:nvSpPr>
            <p:cNvPr id="154" name="Freeform 200">
              <a:extLst>
                <a:ext uri="{FF2B5EF4-FFF2-40B4-BE49-F238E27FC236}">
                  <a16:creationId xmlns:a16="http://schemas.microsoft.com/office/drawing/2014/main" id="{18A6B6A1-8638-254A-6A68-0B64953F7E46}"/>
                </a:ext>
              </a:extLst>
            </p:cNvPr>
            <p:cNvSpPr/>
            <p:nvPr/>
          </p:nvSpPr>
          <p:spPr>
            <a:xfrm>
              <a:off x="4723447" y="4666297"/>
              <a:ext cx="2857" cy="3809"/>
            </a:xfrm>
            <a:custGeom>
              <a:avLst/>
              <a:gdLst>
                <a:gd name="connsiteX0" fmla="*/ 0 w 2857"/>
                <a:gd name="connsiteY0" fmla="*/ 0 h 3809"/>
                <a:gd name="connsiteX1" fmla="*/ 2858 w 2857"/>
                <a:gd name="connsiteY1" fmla="*/ 3810 h 3809"/>
                <a:gd name="connsiteX2" fmla="*/ 0 w 2857"/>
                <a:gd name="connsiteY2" fmla="*/ 0 h 3809"/>
              </a:gdLst>
              <a:ahLst/>
              <a:cxnLst>
                <a:cxn ang="0">
                  <a:pos x="connsiteX0" y="connsiteY0"/>
                </a:cxn>
                <a:cxn ang="0">
                  <a:pos x="connsiteX1" y="connsiteY1"/>
                </a:cxn>
                <a:cxn ang="0">
                  <a:pos x="connsiteX2" y="connsiteY2"/>
                </a:cxn>
              </a:cxnLst>
              <a:rect l="l" t="t" r="r" b="b"/>
              <a:pathLst>
                <a:path w="2857" h="3809">
                  <a:moveTo>
                    <a:pt x="0" y="0"/>
                  </a:moveTo>
                  <a:cubicBezTo>
                    <a:pt x="953" y="953"/>
                    <a:pt x="1905" y="2858"/>
                    <a:pt x="2858" y="3810"/>
                  </a:cubicBezTo>
                  <a:cubicBezTo>
                    <a:pt x="953" y="1905"/>
                    <a:pt x="953" y="953"/>
                    <a:pt x="0" y="0"/>
                  </a:cubicBezTo>
                  <a:close/>
                </a:path>
              </a:pathLst>
            </a:custGeom>
            <a:solidFill>
              <a:srgbClr val="FFFFFF"/>
            </a:solidFill>
            <a:ln w="9525" cap="flat">
              <a:noFill/>
              <a:prstDash val="solid"/>
              <a:miter/>
            </a:ln>
          </p:spPr>
          <p:txBody>
            <a:bodyPr rtlCol="0" anchor="ctr"/>
            <a:lstStyle/>
            <a:p>
              <a:endParaRPr lang="en-US"/>
            </a:p>
          </p:txBody>
        </p:sp>
        <p:sp>
          <p:nvSpPr>
            <p:cNvPr id="155" name="Freeform 201">
              <a:extLst>
                <a:ext uri="{FF2B5EF4-FFF2-40B4-BE49-F238E27FC236}">
                  <a16:creationId xmlns:a16="http://schemas.microsoft.com/office/drawing/2014/main" id="{1B59FD3D-C977-D276-C473-EBE90A45D429}"/>
                </a:ext>
              </a:extLst>
            </p:cNvPr>
            <p:cNvSpPr/>
            <p:nvPr/>
          </p:nvSpPr>
          <p:spPr>
            <a:xfrm>
              <a:off x="4730115" y="4678680"/>
              <a:ext cx="13334" cy="36194"/>
            </a:xfrm>
            <a:custGeom>
              <a:avLst/>
              <a:gdLst>
                <a:gd name="connsiteX0" fmla="*/ 0 w 13334"/>
                <a:gd name="connsiteY0" fmla="*/ 0 h 36194"/>
                <a:gd name="connsiteX1" fmla="*/ 13335 w 13334"/>
                <a:gd name="connsiteY1" fmla="*/ 36195 h 36194"/>
                <a:gd name="connsiteX2" fmla="*/ 0 w 13334"/>
                <a:gd name="connsiteY2" fmla="*/ 0 h 36194"/>
              </a:gdLst>
              <a:ahLst/>
              <a:cxnLst>
                <a:cxn ang="0">
                  <a:pos x="connsiteX0" y="connsiteY0"/>
                </a:cxn>
                <a:cxn ang="0">
                  <a:pos x="connsiteX1" y="connsiteY1"/>
                </a:cxn>
                <a:cxn ang="0">
                  <a:pos x="connsiteX2" y="connsiteY2"/>
                </a:cxn>
              </a:cxnLst>
              <a:rect l="l" t="t" r="r" b="b"/>
              <a:pathLst>
                <a:path w="13334" h="36194">
                  <a:moveTo>
                    <a:pt x="0" y="0"/>
                  </a:moveTo>
                  <a:cubicBezTo>
                    <a:pt x="5715" y="11430"/>
                    <a:pt x="10477" y="23813"/>
                    <a:pt x="13335" y="36195"/>
                  </a:cubicBezTo>
                  <a:cubicBezTo>
                    <a:pt x="11430" y="22860"/>
                    <a:pt x="6667" y="10477"/>
                    <a:pt x="0" y="0"/>
                  </a:cubicBezTo>
                  <a:close/>
                </a:path>
              </a:pathLst>
            </a:custGeom>
            <a:solidFill>
              <a:srgbClr val="FFFFFF"/>
            </a:solidFill>
            <a:ln w="9525" cap="flat">
              <a:noFill/>
              <a:prstDash val="solid"/>
              <a:miter/>
            </a:ln>
          </p:spPr>
          <p:txBody>
            <a:bodyPr rtlCol="0" anchor="ctr"/>
            <a:lstStyle/>
            <a:p>
              <a:endParaRPr lang="en-US"/>
            </a:p>
          </p:txBody>
        </p:sp>
        <p:sp>
          <p:nvSpPr>
            <p:cNvPr id="156" name="Freeform 202">
              <a:extLst>
                <a:ext uri="{FF2B5EF4-FFF2-40B4-BE49-F238E27FC236}">
                  <a16:creationId xmlns:a16="http://schemas.microsoft.com/office/drawing/2014/main" id="{74F6167F-F197-E121-8099-E5AF297F842D}"/>
                </a:ext>
              </a:extLst>
            </p:cNvPr>
            <p:cNvSpPr/>
            <p:nvPr/>
          </p:nvSpPr>
          <p:spPr>
            <a:xfrm>
              <a:off x="4728209" y="4673917"/>
              <a:ext cx="1905" cy="3809"/>
            </a:xfrm>
            <a:custGeom>
              <a:avLst/>
              <a:gdLst>
                <a:gd name="connsiteX0" fmla="*/ 0 w 1905"/>
                <a:gd name="connsiteY0" fmla="*/ 0 h 3809"/>
                <a:gd name="connsiteX1" fmla="*/ 1905 w 1905"/>
                <a:gd name="connsiteY1" fmla="*/ 3810 h 3809"/>
                <a:gd name="connsiteX2" fmla="*/ 0 w 1905"/>
                <a:gd name="connsiteY2" fmla="*/ 0 h 3809"/>
              </a:gdLst>
              <a:ahLst/>
              <a:cxnLst>
                <a:cxn ang="0">
                  <a:pos x="connsiteX0" y="connsiteY0"/>
                </a:cxn>
                <a:cxn ang="0">
                  <a:pos x="connsiteX1" y="connsiteY1"/>
                </a:cxn>
                <a:cxn ang="0">
                  <a:pos x="connsiteX2" y="connsiteY2"/>
                </a:cxn>
              </a:cxnLst>
              <a:rect l="l" t="t" r="r" b="b"/>
              <a:pathLst>
                <a:path w="1905" h="3809">
                  <a:moveTo>
                    <a:pt x="0" y="0"/>
                  </a:moveTo>
                  <a:cubicBezTo>
                    <a:pt x="953" y="952"/>
                    <a:pt x="1905" y="2857"/>
                    <a:pt x="1905" y="3810"/>
                  </a:cubicBezTo>
                  <a:cubicBezTo>
                    <a:pt x="1905" y="2857"/>
                    <a:pt x="953" y="1905"/>
                    <a:pt x="0" y="0"/>
                  </a:cubicBezTo>
                  <a:close/>
                </a:path>
              </a:pathLst>
            </a:custGeom>
            <a:solidFill>
              <a:srgbClr val="FFFFFF"/>
            </a:solidFill>
            <a:ln w="9525" cap="flat">
              <a:noFill/>
              <a:prstDash val="solid"/>
              <a:miter/>
            </a:ln>
          </p:spPr>
          <p:txBody>
            <a:bodyPr rtlCol="0" anchor="ctr"/>
            <a:lstStyle/>
            <a:p>
              <a:endParaRPr lang="en-US"/>
            </a:p>
          </p:txBody>
        </p:sp>
        <p:sp>
          <p:nvSpPr>
            <p:cNvPr id="157" name="Freeform 203">
              <a:extLst>
                <a:ext uri="{FF2B5EF4-FFF2-40B4-BE49-F238E27FC236}">
                  <a16:creationId xmlns:a16="http://schemas.microsoft.com/office/drawing/2014/main" id="{FA0E7185-0A7D-A2C1-1A8C-FC09406E598D}"/>
                </a:ext>
              </a:extLst>
            </p:cNvPr>
            <p:cNvSpPr/>
            <p:nvPr/>
          </p:nvSpPr>
          <p:spPr>
            <a:xfrm>
              <a:off x="4725352" y="4670107"/>
              <a:ext cx="2857" cy="3810"/>
            </a:xfrm>
            <a:custGeom>
              <a:avLst/>
              <a:gdLst>
                <a:gd name="connsiteX0" fmla="*/ 0 w 2857"/>
                <a:gd name="connsiteY0" fmla="*/ 0 h 3810"/>
                <a:gd name="connsiteX1" fmla="*/ 2857 w 2857"/>
                <a:gd name="connsiteY1" fmla="*/ 3810 h 3810"/>
                <a:gd name="connsiteX2" fmla="*/ 0 w 2857"/>
                <a:gd name="connsiteY2" fmla="*/ 0 h 3810"/>
              </a:gdLst>
              <a:ahLst/>
              <a:cxnLst>
                <a:cxn ang="0">
                  <a:pos x="connsiteX0" y="connsiteY0"/>
                </a:cxn>
                <a:cxn ang="0">
                  <a:pos x="connsiteX1" y="connsiteY1"/>
                </a:cxn>
                <a:cxn ang="0">
                  <a:pos x="connsiteX2" y="connsiteY2"/>
                </a:cxn>
              </a:cxnLst>
              <a:rect l="l" t="t" r="r" b="b"/>
              <a:pathLst>
                <a:path w="2857" h="3810">
                  <a:moveTo>
                    <a:pt x="0" y="0"/>
                  </a:moveTo>
                  <a:cubicBezTo>
                    <a:pt x="952" y="953"/>
                    <a:pt x="1905" y="2858"/>
                    <a:pt x="2857" y="3810"/>
                  </a:cubicBezTo>
                  <a:cubicBezTo>
                    <a:pt x="1905" y="2858"/>
                    <a:pt x="952" y="953"/>
                    <a:pt x="0" y="0"/>
                  </a:cubicBezTo>
                  <a:close/>
                </a:path>
              </a:pathLst>
            </a:custGeom>
            <a:solidFill>
              <a:srgbClr val="FFFFFF"/>
            </a:solidFill>
            <a:ln w="9525" cap="flat">
              <a:noFill/>
              <a:prstDash val="solid"/>
              <a:miter/>
            </a:ln>
          </p:spPr>
          <p:txBody>
            <a:bodyPr rtlCol="0" anchor="ctr"/>
            <a:lstStyle/>
            <a:p>
              <a:endParaRPr lang="en-US"/>
            </a:p>
          </p:txBody>
        </p:sp>
        <p:sp>
          <p:nvSpPr>
            <p:cNvPr id="158" name="Freeform 204">
              <a:extLst>
                <a:ext uri="{FF2B5EF4-FFF2-40B4-BE49-F238E27FC236}">
                  <a16:creationId xmlns:a16="http://schemas.microsoft.com/office/drawing/2014/main" id="{55DF48E6-6C99-C8D3-82AA-095FB07BA055}"/>
                </a:ext>
              </a:extLst>
            </p:cNvPr>
            <p:cNvSpPr/>
            <p:nvPr/>
          </p:nvSpPr>
          <p:spPr>
            <a:xfrm>
              <a:off x="4720590" y="4661534"/>
              <a:ext cx="2857" cy="3809"/>
            </a:xfrm>
            <a:custGeom>
              <a:avLst/>
              <a:gdLst>
                <a:gd name="connsiteX0" fmla="*/ 0 w 2857"/>
                <a:gd name="connsiteY0" fmla="*/ 0 h 3809"/>
                <a:gd name="connsiteX1" fmla="*/ 2857 w 2857"/>
                <a:gd name="connsiteY1" fmla="*/ 3810 h 3809"/>
                <a:gd name="connsiteX2" fmla="*/ 0 w 2857"/>
                <a:gd name="connsiteY2" fmla="*/ 0 h 3809"/>
              </a:gdLst>
              <a:ahLst/>
              <a:cxnLst>
                <a:cxn ang="0">
                  <a:pos x="connsiteX0" y="connsiteY0"/>
                </a:cxn>
                <a:cxn ang="0">
                  <a:pos x="connsiteX1" y="connsiteY1"/>
                </a:cxn>
                <a:cxn ang="0">
                  <a:pos x="connsiteX2" y="connsiteY2"/>
                </a:cxn>
              </a:cxnLst>
              <a:rect l="l" t="t" r="r" b="b"/>
              <a:pathLst>
                <a:path w="2857" h="3809">
                  <a:moveTo>
                    <a:pt x="0" y="0"/>
                  </a:moveTo>
                  <a:cubicBezTo>
                    <a:pt x="952" y="953"/>
                    <a:pt x="1905" y="2858"/>
                    <a:pt x="2857" y="3810"/>
                  </a:cubicBezTo>
                  <a:cubicBezTo>
                    <a:pt x="1905" y="2858"/>
                    <a:pt x="952" y="1905"/>
                    <a:pt x="0" y="0"/>
                  </a:cubicBezTo>
                  <a:close/>
                </a:path>
              </a:pathLst>
            </a:custGeom>
            <a:solidFill>
              <a:srgbClr val="FFFFFF"/>
            </a:solidFill>
            <a:ln w="9525" cap="flat">
              <a:noFill/>
              <a:prstDash val="solid"/>
              <a:miter/>
            </a:ln>
          </p:spPr>
          <p:txBody>
            <a:bodyPr rtlCol="0" anchor="ctr"/>
            <a:lstStyle/>
            <a:p>
              <a:endParaRPr lang="en-US"/>
            </a:p>
          </p:txBody>
        </p:sp>
        <p:sp>
          <p:nvSpPr>
            <p:cNvPr id="159" name="Freeform 205">
              <a:extLst>
                <a:ext uri="{FF2B5EF4-FFF2-40B4-BE49-F238E27FC236}">
                  <a16:creationId xmlns:a16="http://schemas.microsoft.com/office/drawing/2014/main" id="{E9ADD014-F025-3A05-A830-538510C8219D}"/>
                </a:ext>
              </a:extLst>
            </p:cNvPr>
            <p:cNvSpPr/>
            <p:nvPr/>
          </p:nvSpPr>
          <p:spPr>
            <a:xfrm>
              <a:off x="4717732" y="4657725"/>
              <a:ext cx="2857" cy="3809"/>
            </a:xfrm>
            <a:custGeom>
              <a:avLst/>
              <a:gdLst>
                <a:gd name="connsiteX0" fmla="*/ 0 w 2857"/>
                <a:gd name="connsiteY0" fmla="*/ 0 h 3809"/>
                <a:gd name="connsiteX1" fmla="*/ 2858 w 2857"/>
                <a:gd name="connsiteY1" fmla="*/ 3810 h 3809"/>
                <a:gd name="connsiteX2" fmla="*/ 0 w 2857"/>
                <a:gd name="connsiteY2" fmla="*/ 0 h 3809"/>
              </a:gdLst>
              <a:ahLst/>
              <a:cxnLst>
                <a:cxn ang="0">
                  <a:pos x="connsiteX0" y="connsiteY0"/>
                </a:cxn>
                <a:cxn ang="0">
                  <a:pos x="connsiteX1" y="connsiteY1"/>
                </a:cxn>
                <a:cxn ang="0">
                  <a:pos x="connsiteX2" y="connsiteY2"/>
                </a:cxn>
              </a:cxnLst>
              <a:rect l="l" t="t" r="r" b="b"/>
              <a:pathLst>
                <a:path w="2857" h="3809">
                  <a:moveTo>
                    <a:pt x="0" y="0"/>
                  </a:moveTo>
                  <a:cubicBezTo>
                    <a:pt x="952" y="953"/>
                    <a:pt x="1905" y="2857"/>
                    <a:pt x="2858" y="3810"/>
                  </a:cubicBezTo>
                  <a:cubicBezTo>
                    <a:pt x="1905" y="2857"/>
                    <a:pt x="952" y="1905"/>
                    <a:pt x="0" y="0"/>
                  </a:cubicBezTo>
                  <a:close/>
                </a:path>
              </a:pathLst>
            </a:custGeom>
            <a:solidFill>
              <a:srgbClr val="FFFFFF"/>
            </a:solidFill>
            <a:ln w="9525" cap="flat">
              <a:noFill/>
              <a:prstDash val="solid"/>
              <a:miter/>
            </a:ln>
          </p:spPr>
          <p:txBody>
            <a:bodyPr rtlCol="0" anchor="ctr"/>
            <a:lstStyle/>
            <a:p>
              <a:endParaRPr lang="en-US"/>
            </a:p>
          </p:txBody>
        </p:sp>
        <p:sp>
          <p:nvSpPr>
            <p:cNvPr id="160" name="Freeform 206">
              <a:extLst>
                <a:ext uri="{FF2B5EF4-FFF2-40B4-BE49-F238E27FC236}">
                  <a16:creationId xmlns:a16="http://schemas.microsoft.com/office/drawing/2014/main" id="{EB8FF133-1389-F7A1-E0BC-F0C819029E68}"/>
                </a:ext>
              </a:extLst>
            </p:cNvPr>
            <p:cNvSpPr/>
            <p:nvPr/>
          </p:nvSpPr>
          <p:spPr>
            <a:xfrm>
              <a:off x="4490751" y="4611765"/>
              <a:ext cx="232427" cy="196482"/>
            </a:xfrm>
            <a:custGeom>
              <a:avLst/>
              <a:gdLst>
                <a:gd name="connsiteX0" fmla="*/ 108870 w 232427"/>
                <a:gd name="connsiteY0" fmla="*/ 196455 h 196482"/>
                <a:gd name="connsiteX1" fmla="*/ 216503 w 232427"/>
                <a:gd name="connsiteY1" fmla="*/ 137400 h 196482"/>
                <a:gd name="connsiteX2" fmla="*/ 224123 w 232427"/>
                <a:gd name="connsiteY2" fmla="*/ 42150 h 196482"/>
                <a:gd name="connsiteX3" fmla="*/ 226981 w 232427"/>
                <a:gd name="connsiteY3" fmla="*/ 45960 h 196482"/>
                <a:gd name="connsiteX4" fmla="*/ 218408 w 232427"/>
                <a:gd name="connsiteY4" fmla="*/ 36435 h 196482"/>
                <a:gd name="connsiteX5" fmla="*/ 106013 w 232427"/>
                <a:gd name="connsiteY5" fmla="*/ 5002 h 196482"/>
                <a:gd name="connsiteX6" fmla="*/ 71723 w 232427"/>
                <a:gd name="connsiteY6" fmla="*/ 17385 h 196482"/>
                <a:gd name="connsiteX7" fmla="*/ 3143 w 232427"/>
                <a:gd name="connsiteY7" fmla="*/ 150735 h 196482"/>
                <a:gd name="connsiteX8" fmla="*/ 108870 w 232427"/>
                <a:gd name="connsiteY8" fmla="*/ 196455 h 196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427" h="196482">
                  <a:moveTo>
                    <a:pt x="108870" y="196455"/>
                  </a:moveTo>
                  <a:cubicBezTo>
                    <a:pt x="152686" y="197407"/>
                    <a:pt x="192690" y="173595"/>
                    <a:pt x="216503" y="137400"/>
                  </a:cubicBezTo>
                  <a:cubicBezTo>
                    <a:pt x="234601" y="108825"/>
                    <a:pt x="237458" y="72630"/>
                    <a:pt x="224123" y="42150"/>
                  </a:cubicBezTo>
                  <a:cubicBezTo>
                    <a:pt x="225076" y="43102"/>
                    <a:pt x="226028" y="45007"/>
                    <a:pt x="226981" y="45960"/>
                  </a:cubicBezTo>
                  <a:cubicBezTo>
                    <a:pt x="224123" y="43102"/>
                    <a:pt x="221265" y="39292"/>
                    <a:pt x="218408" y="36435"/>
                  </a:cubicBezTo>
                  <a:cubicBezTo>
                    <a:pt x="189833" y="5955"/>
                    <a:pt x="149828" y="-8333"/>
                    <a:pt x="106013" y="5002"/>
                  </a:cubicBezTo>
                  <a:cubicBezTo>
                    <a:pt x="94583" y="8812"/>
                    <a:pt x="83153" y="12622"/>
                    <a:pt x="71723" y="17385"/>
                  </a:cubicBezTo>
                  <a:cubicBezTo>
                    <a:pt x="10763" y="44055"/>
                    <a:pt x="-8287" y="100252"/>
                    <a:pt x="3143" y="150735"/>
                  </a:cubicBezTo>
                  <a:cubicBezTo>
                    <a:pt x="31718" y="177405"/>
                    <a:pt x="69818" y="195502"/>
                    <a:pt x="108870" y="196455"/>
                  </a:cubicBezTo>
                  <a:close/>
                </a:path>
              </a:pathLst>
            </a:custGeom>
            <a:solidFill>
              <a:srgbClr val="FFFFFF"/>
            </a:solidFill>
            <a:ln w="9525" cap="flat">
              <a:noFill/>
              <a:prstDash val="solid"/>
              <a:miter/>
            </a:ln>
          </p:spPr>
          <p:txBody>
            <a:bodyPr rtlCol="0" anchor="ctr"/>
            <a:lstStyle/>
            <a:p>
              <a:endParaRPr lang="en-US"/>
            </a:p>
          </p:txBody>
        </p:sp>
        <p:sp>
          <p:nvSpPr>
            <p:cNvPr id="161" name="Freeform 207">
              <a:extLst>
                <a:ext uri="{FF2B5EF4-FFF2-40B4-BE49-F238E27FC236}">
                  <a16:creationId xmlns:a16="http://schemas.microsoft.com/office/drawing/2014/main" id="{79798EE1-EE3E-DF91-EE47-90D93515C335}"/>
                </a:ext>
              </a:extLst>
            </p:cNvPr>
            <p:cNvSpPr/>
            <p:nvPr/>
          </p:nvSpPr>
          <p:spPr>
            <a:xfrm>
              <a:off x="4746307" y="4733925"/>
              <a:ext cx="9525" cy="2857"/>
            </a:xfrm>
            <a:custGeom>
              <a:avLst/>
              <a:gdLst>
                <a:gd name="connsiteX0" fmla="*/ 0 w 9525"/>
                <a:gd name="connsiteY0" fmla="*/ 0 h 2857"/>
                <a:gd name="connsiteX1" fmla="*/ 0 w 9525"/>
                <a:gd name="connsiteY1" fmla="*/ 2857 h 2857"/>
                <a:gd name="connsiteX2" fmla="*/ 0 w 9525"/>
                <a:gd name="connsiteY2" fmla="*/ 0 h 2857"/>
              </a:gdLst>
              <a:ahLst/>
              <a:cxnLst>
                <a:cxn ang="0">
                  <a:pos x="connsiteX0" y="connsiteY0"/>
                </a:cxn>
                <a:cxn ang="0">
                  <a:pos x="connsiteX1" y="connsiteY1"/>
                </a:cxn>
                <a:cxn ang="0">
                  <a:pos x="connsiteX2" y="connsiteY2"/>
                </a:cxn>
              </a:cxnLst>
              <a:rect l="l" t="t" r="r" b="b"/>
              <a:pathLst>
                <a:path w="9525" h="2857">
                  <a:moveTo>
                    <a:pt x="0" y="0"/>
                  </a:moveTo>
                  <a:cubicBezTo>
                    <a:pt x="0" y="953"/>
                    <a:pt x="0" y="1905"/>
                    <a:pt x="0" y="2857"/>
                  </a:cubicBezTo>
                  <a:cubicBezTo>
                    <a:pt x="0" y="1905"/>
                    <a:pt x="0" y="953"/>
                    <a:pt x="0" y="0"/>
                  </a:cubicBezTo>
                  <a:close/>
                </a:path>
              </a:pathLst>
            </a:custGeom>
            <a:solidFill>
              <a:srgbClr val="FFFFFF"/>
            </a:solidFill>
            <a:ln w="9525" cap="flat">
              <a:noFill/>
              <a:prstDash val="solid"/>
              <a:miter/>
            </a:ln>
          </p:spPr>
          <p:txBody>
            <a:bodyPr rtlCol="0" anchor="ctr"/>
            <a:lstStyle/>
            <a:p>
              <a:endParaRPr lang="en-US"/>
            </a:p>
          </p:txBody>
        </p:sp>
        <p:sp>
          <p:nvSpPr>
            <p:cNvPr id="162" name="Freeform 208">
              <a:extLst>
                <a:ext uri="{FF2B5EF4-FFF2-40B4-BE49-F238E27FC236}">
                  <a16:creationId xmlns:a16="http://schemas.microsoft.com/office/drawing/2014/main" id="{4AB5036F-A129-9C63-5B71-0487A974BBD2}"/>
                </a:ext>
              </a:extLst>
            </p:cNvPr>
            <p:cNvSpPr/>
            <p:nvPr/>
          </p:nvSpPr>
          <p:spPr>
            <a:xfrm>
              <a:off x="4746307" y="4739640"/>
              <a:ext cx="9525" cy="2857"/>
            </a:xfrm>
            <a:custGeom>
              <a:avLst/>
              <a:gdLst>
                <a:gd name="connsiteX0" fmla="*/ 0 w 9525"/>
                <a:gd name="connsiteY0" fmla="*/ 0 h 2857"/>
                <a:gd name="connsiteX1" fmla="*/ 0 w 9525"/>
                <a:gd name="connsiteY1" fmla="*/ 2857 h 2857"/>
                <a:gd name="connsiteX2" fmla="*/ 0 w 9525"/>
                <a:gd name="connsiteY2" fmla="*/ 0 h 2857"/>
              </a:gdLst>
              <a:ahLst/>
              <a:cxnLst>
                <a:cxn ang="0">
                  <a:pos x="connsiteX0" y="connsiteY0"/>
                </a:cxn>
                <a:cxn ang="0">
                  <a:pos x="connsiteX1" y="connsiteY1"/>
                </a:cxn>
                <a:cxn ang="0">
                  <a:pos x="connsiteX2" y="connsiteY2"/>
                </a:cxn>
              </a:cxnLst>
              <a:rect l="l" t="t" r="r" b="b"/>
              <a:pathLst>
                <a:path w="9525" h="2857">
                  <a:moveTo>
                    <a:pt x="0" y="0"/>
                  </a:moveTo>
                  <a:cubicBezTo>
                    <a:pt x="0" y="953"/>
                    <a:pt x="0" y="1905"/>
                    <a:pt x="0" y="2857"/>
                  </a:cubicBezTo>
                  <a:cubicBezTo>
                    <a:pt x="0" y="1905"/>
                    <a:pt x="0" y="953"/>
                    <a:pt x="0" y="0"/>
                  </a:cubicBezTo>
                  <a:close/>
                </a:path>
              </a:pathLst>
            </a:custGeom>
            <a:solidFill>
              <a:srgbClr val="FFFFFF"/>
            </a:solidFill>
            <a:ln w="9525" cap="flat">
              <a:noFill/>
              <a:prstDash val="solid"/>
              <a:miter/>
            </a:ln>
          </p:spPr>
          <p:txBody>
            <a:bodyPr rtlCol="0" anchor="ctr"/>
            <a:lstStyle/>
            <a:p>
              <a:endParaRPr lang="en-US"/>
            </a:p>
          </p:txBody>
        </p:sp>
        <p:sp>
          <p:nvSpPr>
            <p:cNvPr id="163" name="Freeform 209">
              <a:extLst>
                <a:ext uri="{FF2B5EF4-FFF2-40B4-BE49-F238E27FC236}">
                  <a16:creationId xmlns:a16="http://schemas.microsoft.com/office/drawing/2014/main" id="{D91ACC07-603F-57CE-357C-856600340490}"/>
                </a:ext>
              </a:extLst>
            </p:cNvPr>
            <p:cNvSpPr/>
            <p:nvPr/>
          </p:nvSpPr>
          <p:spPr>
            <a:xfrm>
              <a:off x="4744402" y="4719637"/>
              <a:ext cx="423" cy="3809"/>
            </a:xfrm>
            <a:custGeom>
              <a:avLst/>
              <a:gdLst>
                <a:gd name="connsiteX0" fmla="*/ 0 w 423"/>
                <a:gd name="connsiteY0" fmla="*/ 0 h 3809"/>
                <a:gd name="connsiteX1" fmla="*/ 0 w 423"/>
                <a:gd name="connsiteY1" fmla="*/ 3810 h 3809"/>
                <a:gd name="connsiteX2" fmla="*/ 0 w 423"/>
                <a:gd name="connsiteY2" fmla="*/ 0 h 3809"/>
              </a:gdLst>
              <a:ahLst/>
              <a:cxnLst>
                <a:cxn ang="0">
                  <a:pos x="connsiteX0" y="connsiteY0"/>
                </a:cxn>
                <a:cxn ang="0">
                  <a:pos x="connsiteX1" y="connsiteY1"/>
                </a:cxn>
                <a:cxn ang="0">
                  <a:pos x="connsiteX2" y="connsiteY2"/>
                </a:cxn>
              </a:cxnLst>
              <a:rect l="l" t="t" r="r" b="b"/>
              <a:pathLst>
                <a:path w="423" h="3809">
                  <a:moveTo>
                    <a:pt x="0" y="0"/>
                  </a:moveTo>
                  <a:cubicBezTo>
                    <a:pt x="0" y="953"/>
                    <a:pt x="0" y="1905"/>
                    <a:pt x="0" y="3810"/>
                  </a:cubicBezTo>
                  <a:cubicBezTo>
                    <a:pt x="952" y="1905"/>
                    <a:pt x="0" y="953"/>
                    <a:pt x="0" y="0"/>
                  </a:cubicBezTo>
                  <a:close/>
                </a:path>
              </a:pathLst>
            </a:custGeom>
            <a:solidFill>
              <a:srgbClr val="FFFFFF"/>
            </a:solidFill>
            <a:ln w="9525" cap="flat">
              <a:noFill/>
              <a:prstDash val="solid"/>
              <a:miter/>
            </a:ln>
          </p:spPr>
          <p:txBody>
            <a:bodyPr rtlCol="0" anchor="ctr"/>
            <a:lstStyle/>
            <a:p>
              <a:endParaRPr lang="en-US"/>
            </a:p>
          </p:txBody>
        </p:sp>
        <p:sp>
          <p:nvSpPr>
            <p:cNvPr id="164" name="Freeform 210">
              <a:extLst>
                <a:ext uri="{FF2B5EF4-FFF2-40B4-BE49-F238E27FC236}">
                  <a16:creationId xmlns:a16="http://schemas.microsoft.com/office/drawing/2014/main" id="{FD0D0818-4B79-5B84-BA82-B07803153F86}"/>
                </a:ext>
              </a:extLst>
            </p:cNvPr>
            <p:cNvSpPr/>
            <p:nvPr/>
          </p:nvSpPr>
          <p:spPr>
            <a:xfrm>
              <a:off x="4743450" y="4714875"/>
              <a:ext cx="952" cy="3809"/>
            </a:xfrm>
            <a:custGeom>
              <a:avLst/>
              <a:gdLst>
                <a:gd name="connsiteX0" fmla="*/ 0 w 952"/>
                <a:gd name="connsiteY0" fmla="*/ 0 h 3809"/>
                <a:gd name="connsiteX1" fmla="*/ 953 w 952"/>
                <a:gd name="connsiteY1" fmla="*/ 3810 h 3809"/>
                <a:gd name="connsiteX2" fmla="*/ 0 w 952"/>
                <a:gd name="connsiteY2" fmla="*/ 0 h 3809"/>
              </a:gdLst>
              <a:ahLst/>
              <a:cxnLst>
                <a:cxn ang="0">
                  <a:pos x="connsiteX0" y="connsiteY0"/>
                </a:cxn>
                <a:cxn ang="0">
                  <a:pos x="connsiteX1" y="connsiteY1"/>
                </a:cxn>
                <a:cxn ang="0">
                  <a:pos x="connsiteX2" y="connsiteY2"/>
                </a:cxn>
              </a:cxnLst>
              <a:rect l="l" t="t" r="r" b="b"/>
              <a:pathLst>
                <a:path w="952" h="3809">
                  <a:moveTo>
                    <a:pt x="0" y="0"/>
                  </a:moveTo>
                  <a:cubicBezTo>
                    <a:pt x="0" y="953"/>
                    <a:pt x="0" y="2857"/>
                    <a:pt x="953" y="3810"/>
                  </a:cubicBezTo>
                  <a:cubicBezTo>
                    <a:pt x="953" y="1905"/>
                    <a:pt x="953" y="953"/>
                    <a:pt x="0" y="0"/>
                  </a:cubicBezTo>
                  <a:close/>
                </a:path>
              </a:pathLst>
            </a:custGeom>
            <a:solidFill>
              <a:srgbClr val="FFFFFF"/>
            </a:solidFill>
            <a:ln w="9525" cap="flat">
              <a:noFill/>
              <a:prstDash val="solid"/>
              <a:miter/>
            </a:ln>
          </p:spPr>
          <p:txBody>
            <a:bodyPr rtlCol="0" anchor="ctr"/>
            <a:lstStyle/>
            <a:p>
              <a:endParaRPr lang="en-US"/>
            </a:p>
          </p:txBody>
        </p:sp>
        <p:sp>
          <p:nvSpPr>
            <p:cNvPr id="165" name="Freeform 211">
              <a:extLst>
                <a:ext uri="{FF2B5EF4-FFF2-40B4-BE49-F238E27FC236}">
                  <a16:creationId xmlns:a16="http://schemas.microsoft.com/office/drawing/2014/main" id="{A253EA51-3A56-E149-8DCE-4AEF37D910D6}"/>
                </a:ext>
              </a:extLst>
            </p:cNvPr>
            <p:cNvSpPr/>
            <p:nvPr/>
          </p:nvSpPr>
          <p:spPr>
            <a:xfrm>
              <a:off x="4745354" y="4724400"/>
              <a:ext cx="9525" cy="2857"/>
            </a:xfrm>
            <a:custGeom>
              <a:avLst/>
              <a:gdLst>
                <a:gd name="connsiteX0" fmla="*/ 0 w 9525"/>
                <a:gd name="connsiteY0" fmla="*/ 0 h 2857"/>
                <a:gd name="connsiteX1" fmla="*/ 0 w 9525"/>
                <a:gd name="connsiteY1" fmla="*/ 2857 h 2857"/>
                <a:gd name="connsiteX2" fmla="*/ 0 w 9525"/>
                <a:gd name="connsiteY2" fmla="*/ 0 h 2857"/>
              </a:gdLst>
              <a:ahLst/>
              <a:cxnLst>
                <a:cxn ang="0">
                  <a:pos x="connsiteX0" y="connsiteY0"/>
                </a:cxn>
                <a:cxn ang="0">
                  <a:pos x="connsiteX1" y="connsiteY1"/>
                </a:cxn>
                <a:cxn ang="0">
                  <a:pos x="connsiteX2" y="connsiteY2"/>
                </a:cxn>
              </a:cxnLst>
              <a:rect l="l" t="t" r="r" b="b"/>
              <a:pathLst>
                <a:path w="9525" h="2857">
                  <a:moveTo>
                    <a:pt x="0" y="0"/>
                  </a:moveTo>
                  <a:cubicBezTo>
                    <a:pt x="0" y="953"/>
                    <a:pt x="0" y="1905"/>
                    <a:pt x="0" y="2857"/>
                  </a:cubicBezTo>
                  <a:cubicBezTo>
                    <a:pt x="0" y="1905"/>
                    <a:pt x="0" y="953"/>
                    <a:pt x="0" y="0"/>
                  </a:cubicBezTo>
                  <a:close/>
                </a:path>
              </a:pathLst>
            </a:custGeom>
            <a:solidFill>
              <a:srgbClr val="FFFFFF"/>
            </a:solidFill>
            <a:ln w="9525" cap="flat">
              <a:noFill/>
              <a:prstDash val="solid"/>
              <a:miter/>
            </a:ln>
          </p:spPr>
          <p:txBody>
            <a:bodyPr rtlCol="0" anchor="ctr"/>
            <a:lstStyle/>
            <a:p>
              <a:endParaRPr lang="en-US"/>
            </a:p>
          </p:txBody>
        </p:sp>
        <p:sp>
          <p:nvSpPr>
            <p:cNvPr id="166" name="Freeform 212">
              <a:extLst>
                <a:ext uri="{FF2B5EF4-FFF2-40B4-BE49-F238E27FC236}">
                  <a16:creationId xmlns:a16="http://schemas.microsoft.com/office/drawing/2014/main" id="{47EA7EB6-7F4C-9526-1C60-E22829144AEA}"/>
                </a:ext>
              </a:extLst>
            </p:cNvPr>
            <p:cNvSpPr/>
            <p:nvPr/>
          </p:nvSpPr>
          <p:spPr>
            <a:xfrm>
              <a:off x="4745354" y="4729162"/>
              <a:ext cx="423" cy="2857"/>
            </a:xfrm>
            <a:custGeom>
              <a:avLst/>
              <a:gdLst>
                <a:gd name="connsiteX0" fmla="*/ 0 w 423"/>
                <a:gd name="connsiteY0" fmla="*/ 0 h 2857"/>
                <a:gd name="connsiteX1" fmla="*/ 0 w 423"/>
                <a:gd name="connsiteY1" fmla="*/ 2857 h 2857"/>
                <a:gd name="connsiteX2" fmla="*/ 0 w 423"/>
                <a:gd name="connsiteY2" fmla="*/ 0 h 2857"/>
              </a:gdLst>
              <a:ahLst/>
              <a:cxnLst>
                <a:cxn ang="0">
                  <a:pos x="connsiteX0" y="connsiteY0"/>
                </a:cxn>
                <a:cxn ang="0">
                  <a:pos x="connsiteX1" y="connsiteY1"/>
                </a:cxn>
                <a:cxn ang="0">
                  <a:pos x="connsiteX2" y="connsiteY2"/>
                </a:cxn>
              </a:cxnLst>
              <a:rect l="l" t="t" r="r" b="b"/>
              <a:pathLst>
                <a:path w="423" h="2857">
                  <a:moveTo>
                    <a:pt x="0" y="0"/>
                  </a:moveTo>
                  <a:cubicBezTo>
                    <a:pt x="0" y="953"/>
                    <a:pt x="0" y="1905"/>
                    <a:pt x="0" y="2857"/>
                  </a:cubicBezTo>
                  <a:cubicBezTo>
                    <a:pt x="953" y="1905"/>
                    <a:pt x="0" y="953"/>
                    <a:pt x="0" y="0"/>
                  </a:cubicBezTo>
                  <a:close/>
                </a:path>
              </a:pathLst>
            </a:custGeom>
            <a:solidFill>
              <a:srgbClr val="FFFFFF"/>
            </a:solidFill>
            <a:ln w="9525" cap="flat">
              <a:noFill/>
              <a:prstDash val="solid"/>
              <a:miter/>
            </a:ln>
          </p:spPr>
          <p:txBody>
            <a:bodyPr rtlCol="0" anchor="ctr"/>
            <a:lstStyle/>
            <a:p>
              <a:endParaRPr lang="en-US"/>
            </a:p>
          </p:txBody>
        </p:sp>
        <p:sp>
          <p:nvSpPr>
            <p:cNvPr id="167" name="Freeform 213">
              <a:extLst>
                <a:ext uri="{FF2B5EF4-FFF2-40B4-BE49-F238E27FC236}">
                  <a16:creationId xmlns:a16="http://schemas.microsoft.com/office/drawing/2014/main" id="{334FF4B1-68B4-918E-734E-B4DE3BFA5B45}"/>
                </a:ext>
              </a:extLst>
            </p:cNvPr>
            <p:cNvSpPr/>
            <p:nvPr/>
          </p:nvSpPr>
          <p:spPr>
            <a:xfrm>
              <a:off x="4505325" y="4790122"/>
              <a:ext cx="952" cy="2857"/>
            </a:xfrm>
            <a:custGeom>
              <a:avLst/>
              <a:gdLst>
                <a:gd name="connsiteX0" fmla="*/ 953 w 952"/>
                <a:gd name="connsiteY0" fmla="*/ 2858 h 2857"/>
                <a:gd name="connsiteX1" fmla="*/ 0 w 952"/>
                <a:gd name="connsiteY1" fmla="*/ 0 h 2857"/>
                <a:gd name="connsiteX2" fmla="*/ 953 w 952"/>
                <a:gd name="connsiteY2" fmla="*/ 2858 h 2857"/>
              </a:gdLst>
              <a:ahLst/>
              <a:cxnLst>
                <a:cxn ang="0">
                  <a:pos x="connsiteX0" y="connsiteY0"/>
                </a:cxn>
                <a:cxn ang="0">
                  <a:pos x="connsiteX1" y="connsiteY1"/>
                </a:cxn>
                <a:cxn ang="0">
                  <a:pos x="connsiteX2" y="connsiteY2"/>
                </a:cxn>
              </a:cxnLst>
              <a:rect l="l" t="t" r="r" b="b"/>
              <a:pathLst>
                <a:path w="952" h="2857">
                  <a:moveTo>
                    <a:pt x="953" y="2858"/>
                  </a:moveTo>
                  <a:cubicBezTo>
                    <a:pt x="953" y="1905"/>
                    <a:pt x="0" y="953"/>
                    <a:pt x="0" y="0"/>
                  </a:cubicBezTo>
                  <a:cubicBezTo>
                    <a:pt x="0" y="953"/>
                    <a:pt x="953" y="1905"/>
                    <a:pt x="953" y="2858"/>
                  </a:cubicBezTo>
                  <a:close/>
                </a:path>
              </a:pathLst>
            </a:custGeom>
            <a:solidFill>
              <a:srgbClr val="FFFFFF"/>
            </a:solidFill>
            <a:ln w="9525" cap="flat">
              <a:noFill/>
              <a:prstDash val="solid"/>
              <a:miter/>
            </a:ln>
          </p:spPr>
          <p:txBody>
            <a:bodyPr rtlCol="0" anchor="ctr"/>
            <a:lstStyle/>
            <a:p>
              <a:endParaRPr lang="en-US"/>
            </a:p>
          </p:txBody>
        </p:sp>
        <p:sp>
          <p:nvSpPr>
            <p:cNvPr id="168" name="Freeform 214">
              <a:extLst>
                <a:ext uri="{FF2B5EF4-FFF2-40B4-BE49-F238E27FC236}">
                  <a16:creationId xmlns:a16="http://schemas.microsoft.com/office/drawing/2014/main" id="{3F7B4EB5-4296-097F-243B-7A9CDD7CB28D}"/>
                </a:ext>
              </a:extLst>
            </p:cNvPr>
            <p:cNvSpPr/>
            <p:nvPr/>
          </p:nvSpPr>
          <p:spPr>
            <a:xfrm>
              <a:off x="4502467" y="4784407"/>
              <a:ext cx="952" cy="2857"/>
            </a:xfrm>
            <a:custGeom>
              <a:avLst/>
              <a:gdLst>
                <a:gd name="connsiteX0" fmla="*/ 953 w 952"/>
                <a:gd name="connsiteY0" fmla="*/ 2858 h 2857"/>
                <a:gd name="connsiteX1" fmla="*/ 0 w 952"/>
                <a:gd name="connsiteY1" fmla="*/ 0 h 2857"/>
                <a:gd name="connsiteX2" fmla="*/ 953 w 952"/>
                <a:gd name="connsiteY2" fmla="*/ 2858 h 2857"/>
              </a:gdLst>
              <a:ahLst/>
              <a:cxnLst>
                <a:cxn ang="0">
                  <a:pos x="connsiteX0" y="connsiteY0"/>
                </a:cxn>
                <a:cxn ang="0">
                  <a:pos x="connsiteX1" y="connsiteY1"/>
                </a:cxn>
                <a:cxn ang="0">
                  <a:pos x="connsiteX2" y="connsiteY2"/>
                </a:cxn>
              </a:cxnLst>
              <a:rect l="l" t="t" r="r" b="b"/>
              <a:pathLst>
                <a:path w="952" h="2857">
                  <a:moveTo>
                    <a:pt x="953" y="2858"/>
                  </a:moveTo>
                  <a:cubicBezTo>
                    <a:pt x="953" y="1905"/>
                    <a:pt x="0" y="953"/>
                    <a:pt x="0" y="0"/>
                  </a:cubicBezTo>
                  <a:cubicBezTo>
                    <a:pt x="0" y="953"/>
                    <a:pt x="953" y="1905"/>
                    <a:pt x="953" y="2858"/>
                  </a:cubicBezTo>
                  <a:close/>
                </a:path>
              </a:pathLst>
            </a:custGeom>
            <a:solidFill>
              <a:srgbClr val="FFFFFF"/>
            </a:solidFill>
            <a:ln w="9525" cap="flat">
              <a:noFill/>
              <a:prstDash val="solid"/>
              <a:miter/>
            </a:ln>
          </p:spPr>
          <p:txBody>
            <a:bodyPr rtlCol="0" anchor="ctr"/>
            <a:lstStyle/>
            <a:p>
              <a:endParaRPr lang="en-US"/>
            </a:p>
          </p:txBody>
        </p:sp>
        <p:sp>
          <p:nvSpPr>
            <p:cNvPr id="169" name="Freeform 215">
              <a:extLst>
                <a:ext uri="{FF2B5EF4-FFF2-40B4-BE49-F238E27FC236}">
                  <a16:creationId xmlns:a16="http://schemas.microsoft.com/office/drawing/2014/main" id="{433D6B6D-92B2-E0BD-E64A-D7E69DFB8A72}"/>
                </a:ext>
              </a:extLst>
            </p:cNvPr>
            <p:cNvSpPr/>
            <p:nvPr/>
          </p:nvSpPr>
          <p:spPr>
            <a:xfrm>
              <a:off x="4508182" y="4795837"/>
              <a:ext cx="952" cy="1905"/>
            </a:xfrm>
            <a:custGeom>
              <a:avLst/>
              <a:gdLst>
                <a:gd name="connsiteX0" fmla="*/ 952 w 952"/>
                <a:gd name="connsiteY0" fmla="*/ 1905 h 1905"/>
                <a:gd name="connsiteX1" fmla="*/ 0 w 952"/>
                <a:gd name="connsiteY1" fmla="*/ 0 h 1905"/>
                <a:gd name="connsiteX2" fmla="*/ 952 w 952"/>
                <a:gd name="connsiteY2" fmla="*/ 1905 h 1905"/>
              </a:gdLst>
              <a:ahLst/>
              <a:cxnLst>
                <a:cxn ang="0">
                  <a:pos x="connsiteX0" y="connsiteY0"/>
                </a:cxn>
                <a:cxn ang="0">
                  <a:pos x="connsiteX1" y="connsiteY1"/>
                </a:cxn>
                <a:cxn ang="0">
                  <a:pos x="connsiteX2" y="connsiteY2"/>
                </a:cxn>
              </a:cxnLst>
              <a:rect l="l" t="t" r="r" b="b"/>
              <a:pathLst>
                <a:path w="952" h="1905">
                  <a:moveTo>
                    <a:pt x="952" y="1905"/>
                  </a:moveTo>
                  <a:cubicBezTo>
                    <a:pt x="952" y="953"/>
                    <a:pt x="0" y="953"/>
                    <a:pt x="0" y="0"/>
                  </a:cubicBezTo>
                  <a:cubicBezTo>
                    <a:pt x="0" y="953"/>
                    <a:pt x="952" y="953"/>
                    <a:pt x="952" y="1905"/>
                  </a:cubicBezTo>
                  <a:close/>
                </a:path>
              </a:pathLst>
            </a:custGeom>
            <a:solidFill>
              <a:srgbClr val="FFFFFF"/>
            </a:solidFill>
            <a:ln w="9525" cap="flat">
              <a:noFill/>
              <a:prstDash val="solid"/>
              <a:miter/>
            </a:ln>
          </p:spPr>
          <p:txBody>
            <a:bodyPr rtlCol="0" anchor="ctr"/>
            <a:lstStyle/>
            <a:p>
              <a:endParaRPr lang="en-US"/>
            </a:p>
          </p:txBody>
        </p:sp>
        <p:sp>
          <p:nvSpPr>
            <p:cNvPr id="170" name="Freeform 216">
              <a:extLst>
                <a:ext uri="{FF2B5EF4-FFF2-40B4-BE49-F238E27FC236}">
                  <a16:creationId xmlns:a16="http://schemas.microsoft.com/office/drawing/2014/main" id="{42298BEC-DB5C-1BBD-1BC1-7AFDEA2CE528}"/>
                </a:ext>
              </a:extLst>
            </p:cNvPr>
            <p:cNvSpPr/>
            <p:nvPr/>
          </p:nvSpPr>
          <p:spPr>
            <a:xfrm>
              <a:off x="4659629" y="4849177"/>
              <a:ext cx="5715" cy="1904"/>
            </a:xfrm>
            <a:custGeom>
              <a:avLst/>
              <a:gdLst>
                <a:gd name="connsiteX0" fmla="*/ 5715 w 5715"/>
                <a:gd name="connsiteY0" fmla="*/ 0 h 1904"/>
                <a:gd name="connsiteX1" fmla="*/ 0 w 5715"/>
                <a:gd name="connsiteY1" fmla="*/ 1905 h 1904"/>
                <a:gd name="connsiteX2" fmla="*/ 5715 w 5715"/>
                <a:gd name="connsiteY2" fmla="*/ 0 h 1904"/>
              </a:gdLst>
              <a:ahLst/>
              <a:cxnLst>
                <a:cxn ang="0">
                  <a:pos x="connsiteX0" y="connsiteY0"/>
                </a:cxn>
                <a:cxn ang="0">
                  <a:pos x="connsiteX1" y="connsiteY1"/>
                </a:cxn>
                <a:cxn ang="0">
                  <a:pos x="connsiteX2" y="connsiteY2"/>
                </a:cxn>
              </a:cxnLst>
              <a:rect l="l" t="t" r="r" b="b"/>
              <a:pathLst>
                <a:path w="5715" h="1904">
                  <a:moveTo>
                    <a:pt x="5715" y="0"/>
                  </a:moveTo>
                  <a:cubicBezTo>
                    <a:pt x="3810" y="953"/>
                    <a:pt x="1905" y="1905"/>
                    <a:pt x="0" y="1905"/>
                  </a:cubicBezTo>
                  <a:cubicBezTo>
                    <a:pt x="1905" y="1905"/>
                    <a:pt x="3810" y="953"/>
                    <a:pt x="5715" y="0"/>
                  </a:cubicBezTo>
                  <a:close/>
                </a:path>
              </a:pathLst>
            </a:custGeom>
            <a:solidFill>
              <a:srgbClr val="FFFFFF"/>
            </a:solidFill>
            <a:ln w="9525" cap="flat">
              <a:noFill/>
              <a:prstDash val="solid"/>
              <a:miter/>
            </a:ln>
          </p:spPr>
          <p:txBody>
            <a:bodyPr rtlCol="0" anchor="ctr"/>
            <a:lstStyle/>
            <a:p>
              <a:endParaRPr lang="en-US"/>
            </a:p>
          </p:txBody>
        </p:sp>
        <p:sp>
          <p:nvSpPr>
            <p:cNvPr id="171" name="Freeform 217">
              <a:extLst>
                <a:ext uri="{FF2B5EF4-FFF2-40B4-BE49-F238E27FC236}">
                  <a16:creationId xmlns:a16="http://schemas.microsoft.com/office/drawing/2014/main" id="{D6CBCD65-2B98-110E-8D67-AEAB1D72FFB0}"/>
                </a:ext>
              </a:extLst>
            </p:cNvPr>
            <p:cNvSpPr/>
            <p:nvPr/>
          </p:nvSpPr>
          <p:spPr>
            <a:xfrm>
              <a:off x="4496752" y="4768215"/>
              <a:ext cx="952" cy="3809"/>
            </a:xfrm>
            <a:custGeom>
              <a:avLst/>
              <a:gdLst>
                <a:gd name="connsiteX0" fmla="*/ 952 w 952"/>
                <a:gd name="connsiteY0" fmla="*/ 3810 h 3809"/>
                <a:gd name="connsiteX1" fmla="*/ 0 w 952"/>
                <a:gd name="connsiteY1" fmla="*/ 0 h 3809"/>
                <a:gd name="connsiteX2" fmla="*/ 952 w 952"/>
                <a:gd name="connsiteY2" fmla="*/ 3810 h 3809"/>
              </a:gdLst>
              <a:ahLst/>
              <a:cxnLst>
                <a:cxn ang="0">
                  <a:pos x="connsiteX0" y="connsiteY0"/>
                </a:cxn>
                <a:cxn ang="0">
                  <a:pos x="connsiteX1" y="connsiteY1"/>
                </a:cxn>
                <a:cxn ang="0">
                  <a:pos x="connsiteX2" y="connsiteY2"/>
                </a:cxn>
              </a:cxnLst>
              <a:rect l="l" t="t" r="r" b="b"/>
              <a:pathLst>
                <a:path w="952" h="3809">
                  <a:moveTo>
                    <a:pt x="952" y="3810"/>
                  </a:moveTo>
                  <a:cubicBezTo>
                    <a:pt x="952" y="2857"/>
                    <a:pt x="0" y="953"/>
                    <a:pt x="0" y="0"/>
                  </a:cubicBezTo>
                  <a:cubicBezTo>
                    <a:pt x="0" y="953"/>
                    <a:pt x="0" y="1905"/>
                    <a:pt x="952" y="3810"/>
                  </a:cubicBezTo>
                  <a:close/>
                </a:path>
              </a:pathLst>
            </a:custGeom>
            <a:solidFill>
              <a:srgbClr val="FFFFFF"/>
            </a:solidFill>
            <a:ln w="9525" cap="flat">
              <a:noFill/>
              <a:prstDash val="solid"/>
              <a:miter/>
            </a:ln>
          </p:spPr>
          <p:txBody>
            <a:bodyPr rtlCol="0" anchor="ctr"/>
            <a:lstStyle/>
            <a:p>
              <a:endParaRPr lang="en-US"/>
            </a:p>
          </p:txBody>
        </p:sp>
        <p:sp>
          <p:nvSpPr>
            <p:cNvPr id="172" name="Freeform 218">
              <a:extLst>
                <a:ext uri="{FF2B5EF4-FFF2-40B4-BE49-F238E27FC236}">
                  <a16:creationId xmlns:a16="http://schemas.microsoft.com/office/drawing/2014/main" id="{E2BE7463-0932-4F23-38B8-35A315D65CD0}"/>
                </a:ext>
              </a:extLst>
            </p:cNvPr>
            <p:cNvSpPr/>
            <p:nvPr/>
          </p:nvSpPr>
          <p:spPr>
            <a:xfrm>
              <a:off x="4494847" y="4762500"/>
              <a:ext cx="952" cy="3809"/>
            </a:xfrm>
            <a:custGeom>
              <a:avLst/>
              <a:gdLst>
                <a:gd name="connsiteX0" fmla="*/ 953 w 952"/>
                <a:gd name="connsiteY0" fmla="*/ 3810 h 3809"/>
                <a:gd name="connsiteX1" fmla="*/ 0 w 952"/>
                <a:gd name="connsiteY1" fmla="*/ 0 h 3809"/>
                <a:gd name="connsiteX2" fmla="*/ 953 w 952"/>
                <a:gd name="connsiteY2" fmla="*/ 3810 h 3809"/>
              </a:gdLst>
              <a:ahLst/>
              <a:cxnLst>
                <a:cxn ang="0">
                  <a:pos x="connsiteX0" y="connsiteY0"/>
                </a:cxn>
                <a:cxn ang="0">
                  <a:pos x="connsiteX1" y="connsiteY1"/>
                </a:cxn>
                <a:cxn ang="0">
                  <a:pos x="connsiteX2" y="connsiteY2"/>
                </a:cxn>
              </a:cxnLst>
              <a:rect l="l" t="t" r="r" b="b"/>
              <a:pathLst>
                <a:path w="952" h="3809">
                  <a:moveTo>
                    <a:pt x="953" y="3810"/>
                  </a:moveTo>
                  <a:cubicBezTo>
                    <a:pt x="953" y="2857"/>
                    <a:pt x="0" y="953"/>
                    <a:pt x="0" y="0"/>
                  </a:cubicBezTo>
                  <a:cubicBezTo>
                    <a:pt x="0" y="953"/>
                    <a:pt x="0" y="2857"/>
                    <a:pt x="953" y="3810"/>
                  </a:cubicBezTo>
                  <a:close/>
                </a:path>
              </a:pathLst>
            </a:custGeom>
            <a:solidFill>
              <a:srgbClr val="FFFFFF"/>
            </a:solidFill>
            <a:ln w="9525" cap="flat">
              <a:noFill/>
              <a:prstDash val="solid"/>
              <a:miter/>
            </a:ln>
          </p:spPr>
          <p:txBody>
            <a:bodyPr rtlCol="0" anchor="ctr"/>
            <a:lstStyle/>
            <a:p>
              <a:endParaRPr lang="en-US"/>
            </a:p>
          </p:txBody>
        </p:sp>
        <p:sp>
          <p:nvSpPr>
            <p:cNvPr id="173" name="Freeform 219">
              <a:extLst>
                <a:ext uri="{FF2B5EF4-FFF2-40B4-BE49-F238E27FC236}">
                  <a16:creationId xmlns:a16="http://schemas.microsoft.com/office/drawing/2014/main" id="{24707B8E-61C7-8F30-EA1F-7CA54F07D091}"/>
                </a:ext>
              </a:extLst>
            </p:cNvPr>
            <p:cNvSpPr/>
            <p:nvPr/>
          </p:nvSpPr>
          <p:spPr>
            <a:xfrm>
              <a:off x="4497704" y="4772977"/>
              <a:ext cx="952" cy="3809"/>
            </a:xfrm>
            <a:custGeom>
              <a:avLst/>
              <a:gdLst>
                <a:gd name="connsiteX0" fmla="*/ 953 w 952"/>
                <a:gd name="connsiteY0" fmla="*/ 3810 h 3809"/>
                <a:gd name="connsiteX1" fmla="*/ 0 w 952"/>
                <a:gd name="connsiteY1" fmla="*/ 0 h 3809"/>
                <a:gd name="connsiteX2" fmla="*/ 953 w 952"/>
                <a:gd name="connsiteY2" fmla="*/ 3810 h 3809"/>
              </a:gdLst>
              <a:ahLst/>
              <a:cxnLst>
                <a:cxn ang="0">
                  <a:pos x="connsiteX0" y="connsiteY0"/>
                </a:cxn>
                <a:cxn ang="0">
                  <a:pos x="connsiteX1" y="connsiteY1"/>
                </a:cxn>
                <a:cxn ang="0">
                  <a:pos x="connsiteX2" y="connsiteY2"/>
                </a:cxn>
              </a:cxnLst>
              <a:rect l="l" t="t" r="r" b="b"/>
              <a:pathLst>
                <a:path w="952" h="3809">
                  <a:moveTo>
                    <a:pt x="953" y="3810"/>
                  </a:moveTo>
                  <a:cubicBezTo>
                    <a:pt x="953" y="2857"/>
                    <a:pt x="0" y="1905"/>
                    <a:pt x="0" y="0"/>
                  </a:cubicBezTo>
                  <a:cubicBezTo>
                    <a:pt x="953" y="1905"/>
                    <a:pt x="953" y="2857"/>
                    <a:pt x="953" y="3810"/>
                  </a:cubicBezTo>
                  <a:close/>
                </a:path>
              </a:pathLst>
            </a:custGeom>
            <a:solidFill>
              <a:srgbClr val="FFFFFF"/>
            </a:solidFill>
            <a:ln w="9525" cap="flat">
              <a:noFill/>
              <a:prstDash val="solid"/>
              <a:miter/>
            </a:ln>
          </p:spPr>
          <p:txBody>
            <a:bodyPr rtlCol="0" anchor="ctr"/>
            <a:lstStyle/>
            <a:p>
              <a:endParaRPr lang="en-US"/>
            </a:p>
          </p:txBody>
        </p:sp>
        <p:sp>
          <p:nvSpPr>
            <p:cNvPr id="174" name="Freeform 220">
              <a:extLst>
                <a:ext uri="{FF2B5EF4-FFF2-40B4-BE49-F238E27FC236}">
                  <a16:creationId xmlns:a16="http://schemas.microsoft.com/office/drawing/2014/main" id="{9DF9D6BA-E8E1-98C9-CE28-45EC422753F7}"/>
                </a:ext>
              </a:extLst>
            </p:cNvPr>
            <p:cNvSpPr/>
            <p:nvPr/>
          </p:nvSpPr>
          <p:spPr>
            <a:xfrm>
              <a:off x="4640579" y="4854892"/>
              <a:ext cx="9525" cy="1904"/>
            </a:xfrm>
            <a:custGeom>
              <a:avLst/>
              <a:gdLst>
                <a:gd name="connsiteX0" fmla="*/ 9525 w 9525"/>
                <a:gd name="connsiteY0" fmla="*/ 0 h 1904"/>
                <a:gd name="connsiteX1" fmla="*/ 0 w 9525"/>
                <a:gd name="connsiteY1" fmla="*/ 1905 h 1904"/>
                <a:gd name="connsiteX2" fmla="*/ 9525 w 9525"/>
                <a:gd name="connsiteY2" fmla="*/ 0 h 1904"/>
              </a:gdLst>
              <a:ahLst/>
              <a:cxnLst>
                <a:cxn ang="0">
                  <a:pos x="connsiteX0" y="connsiteY0"/>
                </a:cxn>
                <a:cxn ang="0">
                  <a:pos x="connsiteX1" y="connsiteY1"/>
                </a:cxn>
                <a:cxn ang="0">
                  <a:pos x="connsiteX2" y="connsiteY2"/>
                </a:cxn>
              </a:cxnLst>
              <a:rect l="l" t="t" r="r" b="b"/>
              <a:pathLst>
                <a:path w="9525" h="1904">
                  <a:moveTo>
                    <a:pt x="9525" y="0"/>
                  </a:moveTo>
                  <a:cubicBezTo>
                    <a:pt x="6667" y="952"/>
                    <a:pt x="2858" y="952"/>
                    <a:pt x="0" y="1905"/>
                  </a:cubicBezTo>
                  <a:cubicBezTo>
                    <a:pt x="3810" y="952"/>
                    <a:pt x="6667" y="0"/>
                    <a:pt x="9525" y="0"/>
                  </a:cubicBezTo>
                  <a:close/>
                </a:path>
              </a:pathLst>
            </a:custGeom>
            <a:solidFill>
              <a:srgbClr val="FFFFFF"/>
            </a:solidFill>
            <a:ln w="9525" cap="flat">
              <a:noFill/>
              <a:prstDash val="solid"/>
              <a:miter/>
            </a:ln>
          </p:spPr>
          <p:txBody>
            <a:bodyPr rtlCol="0" anchor="ctr"/>
            <a:lstStyle/>
            <a:p>
              <a:endParaRPr lang="en-US"/>
            </a:p>
          </p:txBody>
        </p:sp>
        <p:sp>
          <p:nvSpPr>
            <p:cNvPr id="175" name="Freeform 221">
              <a:extLst>
                <a:ext uri="{FF2B5EF4-FFF2-40B4-BE49-F238E27FC236}">
                  <a16:creationId xmlns:a16="http://schemas.microsoft.com/office/drawing/2014/main" id="{C45704AB-0CFC-9B99-F393-6C04A2B4BA8E}"/>
                </a:ext>
              </a:extLst>
            </p:cNvPr>
            <p:cNvSpPr/>
            <p:nvPr/>
          </p:nvSpPr>
          <p:spPr>
            <a:xfrm>
              <a:off x="4651057" y="4852987"/>
              <a:ext cx="5714" cy="1905"/>
            </a:xfrm>
            <a:custGeom>
              <a:avLst/>
              <a:gdLst>
                <a:gd name="connsiteX0" fmla="*/ 5715 w 5714"/>
                <a:gd name="connsiteY0" fmla="*/ 0 h 1905"/>
                <a:gd name="connsiteX1" fmla="*/ 0 w 5714"/>
                <a:gd name="connsiteY1" fmla="*/ 1905 h 1905"/>
                <a:gd name="connsiteX2" fmla="*/ 5715 w 5714"/>
                <a:gd name="connsiteY2" fmla="*/ 0 h 1905"/>
              </a:gdLst>
              <a:ahLst/>
              <a:cxnLst>
                <a:cxn ang="0">
                  <a:pos x="connsiteX0" y="connsiteY0"/>
                </a:cxn>
                <a:cxn ang="0">
                  <a:pos x="connsiteX1" y="connsiteY1"/>
                </a:cxn>
                <a:cxn ang="0">
                  <a:pos x="connsiteX2" y="connsiteY2"/>
                </a:cxn>
              </a:cxnLst>
              <a:rect l="l" t="t" r="r" b="b"/>
              <a:pathLst>
                <a:path w="5714" h="1905">
                  <a:moveTo>
                    <a:pt x="5715" y="0"/>
                  </a:moveTo>
                  <a:cubicBezTo>
                    <a:pt x="3810" y="953"/>
                    <a:pt x="1905" y="953"/>
                    <a:pt x="0" y="1905"/>
                  </a:cubicBezTo>
                  <a:cubicBezTo>
                    <a:pt x="952" y="953"/>
                    <a:pt x="2858" y="953"/>
                    <a:pt x="5715" y="0"/>
                  </a:cubicBezTo>
                  <a:close/>
                </a:path>
              </a:pathLst>
            </a:custGeom>
            <a:solidFill>
              <a:srgbClr val="FFFFFF"/>
            </a:solidFill>
            <a:ln w="9525" cap="flat">
              <a:noFill/>
              <a:prstDash val="solid"/>
              <a:miter/>
            </a:ln>
          </p:spPr>
          <p:txBody>
            <a:bodyPr rtlCol="0" anchor="ctr"/>
            <a:lstStyle/>
            <a:p>
              <a:endParaRPr lang="en-US"/>
            </a:p>
          </p:txBody>
        </p:sp>
        <p:sp>
          <p:nvSpPr>
            <p:cNvPr id="176" name="Freeform 222">
              <a:extLst>
                <a:ext uri="{FF2B5EF4-FFF2-40B4-BE49-F238E27FC236}">
                  <a16:creationId xmlns:a16="http://schemas.microsoft.com/office/drawing/2014/main" id="{AF80ABD6-6A1C-25D6-EC55-B51754F21C59}"/>
                </a:ext>
              </a:extLst>
            </p:cNvPr>
            <p:cNvSpPr/>
            <p:nvPr/>
          </p:nvSpPr>
          <p:spPr>
            <a:xfrm>
              <a:off x="4559617" y="4841557"/>
              <a:ext cx="11429" cy="4762"/>
            </a:xfrm>
            <a:custGeom>
              <a:avLst/>
              <a:gdLst>
                <a:gd name="connsiteX0" fmla="*/ 11430 w 11429"/>
                <a:gd name="connsiteY0" fmla="*/ 4763 h 4762"/>
                <a:gd name="connsiteX1" fmla="*/ 0 w 11429"/>
                <a:gd name="connsiteY1" fmla="*/ 0 h 4762"/>
                <a:gd name="connsiteX2" fmla="*/ 11430 w 11429"/>
                <a:gd name="connsiteY2" fmla="*/ 4763 h 4762"/>
              </a:gdLst>
              <a:ahLst/>
              <a:cxnLst>
                <a:cxn ang="0">
                  <a:pos x="connsiteX0" y="connsiteY0"/>
                </a:cxn>
                <a:cxn ang="0">
                  <a:pos x="connsiteX1" y="connsiteY1"/>
                </a:cxn>
                <a:cxn ang="0">
                  <a:pos x="connsiteX2" y="connsiteY2"/>
                </a:cxn>
              </a:cxnLst>
              <a:rect l="l" t="t" r="r" b="b"/>
              <a:pathLst>
                <a:path w="11429" h="4762">
                  <a:moveTo>
                    <a:pt x="11430" y="4763"/>
                  </a:moveTo>
                  <a:cubicBezTo>
                    <a:pt x="7620" y="3810"/>
                    <a:pt x="3810" y="1905"/>
                    <a:pt x="0" y="0"/>
                  </a:cubicBezTo>
                  <a:cubicBezTo>
                    <a:pt x="3810" y="1905"/>
                    <a:pt x="7620" y="3810"/>
                    <a:pt x="11430" y="4763"/>
                  </a:cubicBezTo>
                  <a:close/>
                </a:path>
              </a:pathLst>
            </a:custGeom>
            <a:solidFill>
              <a:srgbClr val="FFFFFF"/>
            </a:solidFill>
            <a:ln w="9525" cap="flat">
              <a:noFill/>
              <a:prstDash val="solid"/>
              <a:miter/>
            </a:ln>
          </p:spPr>
          <p:txBody>
            <a:bodyPr rtlCol="0" anchor="ctr"/>
            <a:lstStyle/>
            <a:p>
              <a:endParaRPr lang="en-US"/>
            </a:p>
          </p:txBody>
        </p:sp>
        <p:sp>
          <p:nvSpPr>
            <p:cNvPr id="177" name="Freeform 223">
              <a:extLst>
                <a:ext uri="{FF2B5EF4-FFF2-40B4-BE49-F238E27FC236}">
                  <a16:creationId xmlns:a16="http://schemas.microsoft.com/office/drawing/2014/main" id="{E710FB1A-3560-8A03-16BE-E88970012D0F}"/>
                </a:ext>
              </a:extLst>
            </p:cNvPr>
            <p:cNvSpPr/>
            <p:nvPr/>
          </p:nvSpPr>
          <p:spPr>
            <a:xfrm>
              <a:off x="4720590" y="4800600"/>
              <a:ext cx="2857" cy="2857"/>
            </a:xfrm>
            <a:custGeom>
              <a:avLst/>
              <a:gdLst>
                <a:gd name="connsiteX0" fmla="*/ 0 w 2857"/>
                <a:gd name="connsiteY0" fmla="*/ 2857 h 2857"/>
                <a:gd name="connsiteX1" fmla="*/ 2857 w 2857"/>
                <a:gd name="connsiteY1" fmla="*/ 0 h 2857"/>
                <a:gd name="connsiteX2" fmla="*/ 2857 w 2857"/>
                <a:gd name="connsiteY2" fmla="*/ 0 h 2857"/>
                <a:gd name="connsiteX3" fmla="*/ 2857 w 2857"/>
                <a:gd name="connsiteY3" fmla="*/ 0 h 2857"/>
                <a:gd name="connsiteX4" fmla="*/ 0 w 2857"/>
                <a:gd name="connsiteY4" fmla="*/ 2857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 h="2857">
                  <a:moveTo>
                    <a:pt x="0" y="2857"/>
                  </a:moveTo>
                  <a:cubicBezTo>
                    <a:pt x="952" y="1905"/>
                    <a:pt x="1905" y="953"/>
                    <a:pt x="2857" y="0"/>
                  </a:cubicBezTo>
                  <a:cubicBezTo>
                    <a:pt x="2857" y="0"/>
                    <a:pt x="2857" y="0"/>
                    <a:pt x="2857" y="0"/>
                  </a:cubicBezTo>
                  <a:cubicBezTo>
                    <a:pt x="2857" y="0"/>
                    <a:pt x="2857" y="0"/>
                    <a:pt x="2857" y="0"/>
                  </a:cubicBezTo>
                  <a:cubicBezTo>
                    <a:pt x="1905" y="953"/>
                    <a:pt x="952" y="1905"/>
                    <a:pt x="0" y="2857"/>
                  </a:cubicBezTo>
                  <a:close/>
                </a:path>
              </a:pathLst>
            </a:custGeom>
            <a:solidFill>
              <a:srgbClr val="FFFFFF"/>
            </a:solidFill>
            <a:ln w="9525" cap="flat">
              <a:noFill/>
              <a:prstDash val="solid"/>
              <a:miter/>
            </a:ln>
          </p:spPr>
          <p:txBody>
            <a:bodyPr rtlCol="0" anchor="ctr"/>
            <a:lstStyle/>
            <a:p>
              <a:endParaRPr lang="en-US"/>
            </a:p>
          </p:txBody>
        </p:sp>
        <p:sp>
          <p:nvSpPr>
            <p:cNvPr id="178" name="Freeform 224">
              <a:extLst>
                <a:ext uri="{FF2B5EF4-FFF2-40B4-BE49-F238E27FC236}">
                  <a16:creationId xmlns:a16="http://schemas.microsoft.com/office/drawing/2014/main" id="{40AE445C-8876-0350-6AFC-8CA04284AB54}"/>
                </a:ext>
              </a:extLst>
            </p:cNvPr>
            <p:cNvSpPr/>
            <p:nvPr/>
          </p:nvSpPr>
          <p:spPr>
            <a:xfrm>
              <a:off x="4631054" y="4856797"/>
              <a:ext cx="6667" cy="9525"/>
            </a:xfrm>
            <a:custGeom>
              <a:avLst/>
              <a:gdLst>
                <a:gd name="connsiteX0" fmla="*/ 6667 w 6667"/>
                <a:gd name="connsiteY0" fmla="*/ 0 h 9525"/>
                <a:gd name="connsiteX1" fmla="*/ 0 w 6667"/>
                <a:gd name="connsiteY1" fmla="*/ 0 h 9525"/>
                <a:gd name="connsiteX2" fmla="*/ 6667 w 6667"/>
                <a:gd name="connsiteY2" fmla="*/ 0 h 9525"/>
              </a:gdLst>
              <a:ahLst/>
              <a:cxnLst>
                <a:cxn ang="0">
                  <a:pos x="connsiteX0" y="connsiteY0"/>
                </a:cxn>
                <a:cxn ang="0">
                  <a:pos x="connsiteX1" y="connsiteY1"/>
                </a:cxn>
                <a:cxn ang="0">
                  <a:pos x="connsiteX2" y="connsiteY2"/>
                </a:cxn>
              </a:cxnLst>
              <a:rect l="l" t="t" r="r" b="b"/>
              <a:pathLst>
                <a:path w="6667" h="9525">
                  <a:moveTo>
                    <a:pt x="6667" y="0"/>
                  </a:moveTo>
                  <a:cubicBezTo>
                    <a:pt x="4763" y="0"/>
                    <a:pt x="1905" y="0"/>
                    <a:pt x="0" y="0"/>
                  </a:cubicBezTo>
                  <a:cubicBezTo>
                    <a:pt x="1905" y="0"/>
                    <a:pt x="4763" y="0"/>
                    <a:pt x="6667" y="0"/>
                  </a:cubicBezTo>
                  <a:close/>
                </a:path>
              </a:pathLst>
            </a:custGeom>
            <a:solidFill>
              <a:srgbClr val="FFFFFF"/>
            </a:solidFill>
            <a:ln w="9525" cap="flat">
              <a:noFill/>
              <a:prstDash val="solid"/>
              <a:miter/>
            </a:ln>
          </p:spPr>
          <p:txBody>
            <a:bodyPr rtlCol="0" anchor="ctr"/>
            <a:lstStyle/>
            <a:p>
              <a:endParaRPr lang="en-US"/>
            </a:p>
          </p:txBody>
        </p:sp>
        <p:sp>
          <p:nvSpPr>
            <p:cNvPr id="179" name="Freeform 225">
              <a:extLst>
                <a:ext uri="{FF2B5EF4-FFF2-40B4-BE49-F238E27FC236}">
                  <a16:creationId xmlns:a16="http://schemas.microsoft.com/office/drawing/2014/main" id="{3623CEA7-57F1-25D2-F076-84C92B653E8E}"/>
                </a:ext>
              </a:extLst>
            </p:cNvPr>
            <p:cNvSpPr/>
            <p:nvPr/>
          </p:nvSpPr>
          <p:spPr>
            <a:xfrm>
              <a:off x="4571047" y="4846319"/>
              <a:ext cx="15240" cy="4762"/>
            </a:xfrm>
            <a:custGeom>
              <a:avLst/>
              <a:gdLst>
                <a:gd name="connsiteX0" fmla="*/ 15240 w 15240"/>
                <a:gd name="connsiteY0" fmla="*/ 4763 h 4762"/>
                <a:gd name="connsiteX1" fmla="*/ 0 w 15240"/>
                <a:gd name="connsiteY1" fmla="*/ 0 h 4762"/>
                <a:gd name="connsiteX2" fmla="*/ 15240 w 15240"/>
                <a:gd name="connsiteY2" fmla="*/ 4763 h 4762"/>
              </a:gdLst>
              <a:ahLst/>
              <a:cxnLst>
                <a:cxn ang="0">
                  <a:pos x="connsiteX0" y="connsiteY0"/>
                </a:cxn>
                <a:cxn ang="0">
                  <a:pos x="connsiteX1" y="connsiteY1"/>
                </a:cxn>
                <a:cxn ang="0">
                  <a:pos x="connsiteX2" y="connsiteY2"/>
                </a:cxn>
              </a:cxnLst>
              <a:rect l="l" t="t" r="r" b="b"/>
              <a:pathLst>
                <a:path w="15240" h="4762">
                  <a:moveTo>
                    <a:pt x="15240" y="4763"/>
                  </a:moveTo>
                  <a:cubicBezTo>
                    <a:pt x="9525" y="3810"/>
                    <a:pt x="4763" y="1905"/>
                    <a:pt x="0" y="0"/>
                  </a:cubicBezTo>
                  <a:cubicBezTo>
                    <a:pt x="4763" y="1905"/>
                    <a:pt x="10478" y="3810"/>
                    <a:pt x="15240" y="4763"/>
                  </a:cubicBezTo>
                  <a:close/>
                </a:path>
              </a:pathLst>
            </a:custGeom>
            <a:solidFill>
              <a:srgbClr val="FFFFFF"/>
            </a:solidFill>
            <a:ln w="9525" cap="flat">
              <a:noFill/>
              <a:prstDash val="solid"/>
              <a:miter/>
            </a:ln>
          </p:spPr>
          <p:txBody>
            <a:bodyPr rtlCol="0" anchor="ctr"/>
            <a:lstStyle/>
            <a:p>
              <a:endParaRPr lang="en-US"/>
            </a:p>
          </p:txBody>
        </p:sp>
        <p:sp>
          <p:nvSpPr>
            <p:cNvPr id="180" name="Freeform 226">
              <a:extLst>
                <a:ext uri="{FF2B5EF4-FFF2-40B4-BE49-F238E27FC236}">
                  <a16:creationId xmlns:a16="http://schemas.microsoft.com/office/drawing/2014/main" id="{6574C0F9-3C75-BFC5-C039-5A48A30381AC}"/>
                </a:ext>
              </a:extLst>
            </p:cNvPr>
            <p:cNvSpPr/>
            <p:nvPr/>
          </p:nvSpPr>
          <p:spPr>
            <a:xfrm>
              <a:off x="4328159" y="3992880"/>
              <a:ext cx="274320" cy="168592"/>
            </a:xfrm>
            <a:custGeom>
              <a:avLst/>
              <a:gdLst>
                <a:gd name="connsiteX0" fmla="*/ 269558 w 274320"/>
                <a:gd name="connsiteY0" fmla="*/ 3810 h 168592"/>
                <a:gd name="connsiteX1" fmla="*/ 256223 w 274320"/>
                <a:gd name="connsiteY1" fmla="*/ 0 h 168592"/>
                <a:gd name="connsiteX2" fmla="*/ 243840 w 274320"/>
                <a:gd name="connsiteY2" fmla="*/ 0 h 168592"/>
                <a:gd name="connsiteX3" fmla="*/ 231458 w 274320"/>
                <a:gd name="connsiteY3" fmla="*/ 3810 h 168592"/>
                <a:gd name="connsiteX4" fmla="*/ 220028 w 274320"/>
                <a:gd name="connsiteY4" fmla="*/ 10477 h 168592"/>
                <a:gd name="connsiteX5" fmla="*/ 210503 w 274320"/>
                <a:gd name="connsiteY5" fmla="*/ 20002 h 168592"/>
                <a:gd name="connsiteX6" fmla="*/ 196215 w 274320"/>
                <a:gd name="connsiteY6" fmla="*/ 46672 h 168592"/>
                <a:gd name="connsiteX7" fmla="*/ 185738 w 274320"/>
                <a:gd name="connsiteY7" fmla="*/ 71438 h 168592"/>
                <a:gd name="connsiteX8" fmla="*/ 152400 w 274320"/>
                <a:gd name="connsiteY8" fmla="*/ 106680 h 168592"/>
                <a:gd name="connsiteX9" fmla="*/ 63818 w 274320"/>
                <a:gd name="connsiteY9" fmla="*/ 116205 h 168592"/>
                <a:gd name="connsiteX10" fmla="*/ 69533 w 274320"/>
                <a:gd name="connsiteY10" fmla="*/ 117157 h 168592"/>
                <a:gd name="connsiteX11" fmla="*/ 42863 w 274320"/>
                <a:gd name="connsiteY11" fmla="*/ 110490 h 168592"/>
                <a:gd name="connsiteX12" fmla="*/ 5715 w 274320"/>
                <a:gd name="connsiteY12" fmla="*/ 92392 h 168592"/>
                <a:gd name="connsiteX13" fmla="*/ 0 w 274320"/>
                <a:gd name="connsiteY13" fmla="*/ 88582 h 168592"/>
                <a:gd name="connsiteX14" fmla="*/ 0 w 274320"/>
                <a:gd name="connsiteY14" fmla="*/ 88582 h 168592"/>
                <a:gd name="connsiteX15" fmla="*/ 0 w 274320"/>
                <a:gd name="connsiteY15" fmla="*/ 89535 h 168592"/>
                <a:gd name="connsiteX16" fmla="*/ 0 w 274320"/>
                <a:gd name="connsiteY16" fmla="*/ 91440 h 168592"/>
                <a:gd name="connsiteX17" fmla="*/ 0 w 274320"/>
                <a:gd name="connsiteY17" fmla="*/ 93345 h 168592"/>
                <a:gd name="connsiteX18" fmla="*/ 0 w 274320"/>
                <a:gd name="connsiteY18" fmla="*/ 95250 h 168592"/>
                <a:gd name="connsiteX19" fmla="*/ 0 w 274320"/>
                <a:gd name="connsiteY19" fmla="*/ 96202 h 168592"/>
                <a:gd name="connsiteX20" fmla="*/ 0 w 274320"/>
                <a:gd name="connsiteY20" fmla="*/ 98107 h 168592"/>
                <a:gd name="connsiteX21" fmla="*/ 0 w 274320"/>
                <a:gd name="connsiteY21" fmla="*/ 99060 h 168592"/>
                <a:gd name="connsiteX22" fmla="*/ 953 w 274320"/>
                <a:gd name="connsiteY22" fmla="*/ 101917 h 168592"/>
                <a:gd name="connsiteX23" fmla="*/ 953 w 274320"/>
                <a:gd name="connsiteY23" fmla="*/ 102870 h 168592"/>
                <a:gd name="connsiteX24" fmla="*/ 1905 w 274320"/>
                <a:gd name="connsiteY24" fmla="*/ 104775 h 168592"/>
                <a:gd name="connsiteX25" fmla="*/ 2858 w 274320"/>
                <a:gd name="connsiteY25" fmla="*/ 105727 h 168592"/>
                <a:gd name="connsiteX26" fmla="*/ 3810 w 274320"/>
                <a:gd name="connsiteY26" fmla="*/ 107632 h 168592"/>
                <a:gd name="connsiteX27" fmla="*/ 4763 w 274320"/>
                <a:gd name="connsiteY27" fmla="*/ 108585 h 168592"/>
                <a:gd name="connsiteX28" fmla="*/ 5715 w 274320"/>
                <a:gd name="connsiteY28" fmla="*/ 110490 h 168592"/>
                <a:gd name="connsiteX29" fmla="*/ 6668 w 274320"/>
                <a:gd name="connsiteY29" fmla="*/ 112395 h 168592"/>
                <a:gd name="connsiteX30" fmla="*/ 7620 w 274320"/>
                <a:gd name="connsiteY30" fmla="*/ 114300 h 168592"/>
                <a:gd name="connsiteX31" fmla="*/ 8573 w 274320"/>
                <a:gd name="connsiteY31" fmla="*/ 115252 h 168592"/>
                <a:gd name="connsiteX32" fmla="*/ 9525 w 274320"/>
                <a:gd name="connsiteY32" fmla="*/ 117157 h 168592"/>
                <a:gd name="connsiteX33" fmla="*/ 10478 w 274320"/>
                <a:gd name="connsiteY33" fmla="*/ 118110 h 168592"/>
                <a:gd name="connsiteX34" fmla="*/ 11430 w 274320"/>
                <a:gd name="connsiteY34" fmla="*/ 120015 h 168592"/>
                <a:gd name="connsiteX35" fmla="*/ 12383 w 274320"/>
                <a:gd name="connsiteY35" fmla="*/ 120967 h 168592"/>
                <a:gd name="connsiteX36" fmla="*/ 14288 w 274320"/>
                <a:gd name="connsiteY36" fmla="*/ 122872 h 168592"/>
                <a:gd name="connsiteX37" fmla="*/ 15240 w 274320"/>
                <a:gd name="connsiteY37" fmla="*/ 123825 h 168592"/>
                <a:gd name="connsiteX38" fmla="*/ 16193 w 274320"/>
                <a:gd name="connsiteY38" fmla="*/ 125730 h 168592"/>
                <a:gd name="connsiteX39" fmla="*/ 17145 w 274320"/>
                <a:gd name="connsiteY39" fmla="*/ 126682 h 168592"/>
                <a:gd name="connsiteX40" fmla="*/ 18098 w 274320"/>
                <a:gd name="connsiteY40" fmla="*/ 128588 h 168592"/>
                <a:gd name="connsiteX41" fmla="*/ 19050 w 274320"/>
                <a:gd name="connsiteY41" fmla="*/ 129540 h 168592"/>
                <a:gd name="connsiteX42" fmla="*/ 20955 w 274320"/>
                <a:gd name="connsiteY42" fmla="*/ 131445 h 168592"/>
                <a:gd name="connsiteX43" fmla="*/ 21908 w 274320"/>
                <a:gd name="connsiteY43" fmla="*/ 132397 h 168592"/>
                <a:gd name="connsiteX44" fmla="*/ 23813 w 274320"/>
                <a:gd name="connsiteY44" fmla="*/ 134302 h 168592"/>
                <a:gd name="connsiteX45" fmla="*/ 24765 w 274320"/>
                <a:gd name="connsiteY45" fmla="*/ 135255 h 168592"/>
                <a:gd name="connsiteX46" fmla="*/ 26670 w 274320"/>
                <a:gd name="connsiteY46" fmla="*/ 136207 h 168592"/>
                <a:gd name="connsiteX47" fmla="*/ 27623 w 274320"/>
                <a:gd name="connsiteY47" fmla="*/ 137160 h 168592"/>
                <a:gd name="connsiteX48" fmla="*/ 29528 w 274320"/>
                <a:gd name="connsiteY48" fmla="*/ 138113 h 168592"/>
                <a:gd name="connsiteX49" fmla="*/ 30480 w 274320"/>
                <a:gd name="connsiteY49" fmla="*/ 139065 h 168592"/>
                <a:gd name="connsiteX50" fmla="*/ 33338 w 274320"/>
                <a:gd name="connsiteY50" fmla="*/ 140970 h 168592"/>
                <a:gd name="connsiteX51" fmla="*/ 34290 w 274320"/>
                <a:gd name="connsiteY51" fmla="*/ 140970 h 168592"/>
                <a:gd name="connsiteX52" fmla="*/ 36195 w 274320"/>
                <a:gd name="connsiteY52" fmla="*/ 142875 h 168592"/>
                <a:gd name="connsiteX53" fmla="*/ 37148 w 274320"/>
                <a:gd name="connsiteY53" fmla="*/ 143827 h 168592"/>
                <a:gd name="connsiteX54" fmla="*/ 39053 w 274320"/>
                <a:gd name="connsiteY54" fmla="*/ 144780 h 168592"/>
                <a:gd name="connsiteX55" fmla="*/ 40005 w 274320"/>
                <a:gd name="connsiteY55" fmla="*/ 145732 h 168592"/>
                <a:gd name="connsiteX56" fmla="*/ 41910 w 274320"/>
                <a:gd name="connsiteY56" fmla="*/ 146685 h 168592"/>
                <a:gd name="connsiteX57" fmla="*/ 42863 w 274320"/>
                <a:gd name="connsiteY57" fmla="*/ 146685 h 168592"/>
                <a:gd name="connsiteX58" fmla="*/ 45720 w 274320"/>
                <a:gd name="connsiteY58" fmla="*/ 147638 h 168592"/>
                <a:gd name="connsiteX59" fmla="*/ 46673 w 274320"/>
                <a:gd name="connsiteY59" fmla="*/ 147638 h 168592"/>
                <a:gd name="connsiteX60" fmla="*/ 48578 w 274320"/>
                <a:gd name="connsiteY60" fmla="*/ 148590 h 168592"/>
                <a:gd name="connsiteX61" fmla="*/ 49530 w 274320"/>
                <a:gd name="connsiteY61" fmla="*/ 148590 h 168592"/>
                <a:gd name="connsiteX62" fmla="*/ 51435 w 274320"/>
                <a:gd name="connsiteY62" fmla="*/ 149542 h 168592"/>
                <a:gd name="connsiteX63" fmla="*/ 52388 w 274320"/>
                <a:gd name="connsiteY63" fmla="*/ 149542 h 168592"/>
                <a:gd name="connsiteX64" fmla="*/ 55245 w 274320"/>
                <a:gd name="connsiteY64" fmla="*/ 150495 h 168592"/>
                <a:gd name="connsiteX65" fmla="*/ 61913 w 274320"/>
                <a:gd name="connsiteY65" fmla="*/ 152400 h 168592"/>
                <a:gd name="connsiteX66" fmla="*/ 80010 w 274320"/>
                <a:gd name="connsiteY66" fmla="*/ 158115 h 168592"/>
                <a:gd name="connsiteX67" fmla="*/ 82868 w 274320"/>
                <a:gd name="connsiteY67" fmla="*/ 159067 h 168592"/>
                <a:gd name="connsiteX68" fmla="*/ 106680 w 274320"/>
                <a:gd name="connsiteY68" fmla="*/ 164782 h 168592"/>
                <a:gd name="connsiteX69" fmla="*/ 108585 w 274320"/>
                <a:gd name="connsiteY69" fmla="*/ 164782 h 168592"/>
                <a:gd name="connsiteX70" fmla="*/ 127635 w 274320"/>
                <a:gd name="connsiteY70" fmla="*/ 167640 h 168592"/>
                <a:gd name="connsiteX71" fmla="*/ 140970 w 274320"/>
                <a:gd name="connsiteY71" fmla="*/ 168592 h 168592"/>
                <a:gd name="connsiteX72" fmla="*/ 161925 w 274320"/>
                <a:gd name="connsiteY72" fmla="*/ 167640 h 168592"/>
                <a:gd name="connsiteX73" fmla="*/ 203835 w 274320"/>
                <a:gd name="connsiteY73" fmla="*/ 151447 h 168592"/>
                <a:gd name="connsiteX74" fmla="*/ 207645 w 274320"/>
                <a:gd name="connsiteY74" fmla="*/ 147638 h 168592"/>
                <a:gd name="connsiteX75" fmla="*/ 209550 w 274320"/>
                <a:gd name="connsiteY75" fmla="*/ 145732 h 168592"/>
                <a:gd name="connsiteX76" fmla="*/ 212408 w 274320"/>
                <a:gd name="connsiteY76" fmla="*/ 140970 h 168592"/>
                <a:gd name="connsiteX77" fmla="*/ 213360 w 274320"/>
                <a:gd name="connsiteY77" fmla="*/ 138113 h 168592"/>
                <a:gd name="connsiteX78" fmla="*/ 216218 w 274320"/>
                <a:gd name="connsiteY78" fmla="*/ 129540 h 168592"/>
                <a:gd name="connsiteX79" fmla="*/ 217170 w 274320"/>
                <a:gd name="connsiteY79" fmla="*/ 122872 h 168592"/>
                <a:gd name="connsiteX80" fmla="*/ 216218 w 274320"/>
                <a:gd name="connsiteY80" fmla="*/ 104775 h 168592"/>
                <a:gd name="connsiteX81" fmla="*/ 215265 w 274320"/>
                <a:gd name="connsiteY81" fmla="*/ 101917 h 168592"/>
                <a:gd name="connsiteX82" fmla="*/ 215265 w 274320"/>
                <a:gd name="connsiteY82" fmla="*/ 100965 h 168592"/>
                <a:gd name="connsiteX83" fmla="*/ 215265 w 274320"/>
                <a:gd name="connsiteY83" fmla="*/ 99060 h 168592"/>
                <a:gd name="connsiteX84" fmla="*/ 215265 w 274320"/>
                <a:gd name="connsiteY84" fmla="*/ 98107 h 168592"/>
                <a:gd name="connsiteX85" fmla="*/ 215265 w 274320"/>
                <a:gd name="connsiteY85" fmla="*/ 96202 h 168592"/>
                <a:gd name="connsiteX86" fmla="*/ 215265 w 274320"/>
                <a:gd name="connsiteY86" fmla="*/ 95250 h 168592"/>
                <a:gd name="connsiteX87" fmla="*/ 215265 w 274320"/>
                <a:gd name="connsiteY87" fmla="*/ 93345 h 168592"/>
                <a:gd name="connsiteX88" fmla="*/ 215265 w 274320"/>
                <a:gd name="connsiteY88" fmla="*/ 92392 h 168592"/>
                <a:gd name="connsiteX89" fmla="*/ 215265 w 274320"/>
                <a:gd name="connsiteY89" fmla="*/ 90488 h 168592"/>
                <a:gd name="connsiteX90" fmla="*/ 215265 w 274320"/>
                <a:gd name="connsiteY90" fmla="*/ 88582 h 168592"/>
                <a:gd name="connsiteX91" fmla="*/ 215265 w 274320"/>
                <a:gd name="connsiteY91" fmla="*/ 86677 h 168592"/>
                <a:gd name="connsiteX92" fmla="*/ 215265 w 274320"/>
                <a:gd name="connsiteY92" fmla="*/ 84772 h 168592"/>
                <a:gd name="connsiteX93" fmla="*/ 215265 w 274320"/>
                <a:gd name="connsiteY93" fmla="*/ 82867 h 168592"/>
                <a:gd name="connsiteX94" fmla="*/ 215265 w 274320"/>
                <a:gd name="connsiteY94" fmla="*/ 80963 h 168592"/>
                <a:gd name="connsiteX95" fmla="*/ 215265 w 274320"/>
                <a:gd name="connsiteY95" fmla="*/ 79057 h 168592"/>
                <a:gd name="connsiteX96" fmla="*/ 215265 w 274320"/>
                <a:gd name="connsiteY96" fmla="*/ 77152 h 168592"/>
                <a:gd name="connsiteX97" fmla="*/ 215265 w 274320"/>
                <a:gd name="connsiteY97" fmla="*/ 75247 h 168592"/>
                <a:gd name="connsiteX98" fmla="*/ 215265 w 274320"/>
                <a:gd name="connsiteY98" fmla="*/ 73342 h 168592"/>
                <a:gd name="connsiteX99" fmla="*/ 215265 w 274320"/>
                <a:gd name="connsiteY99" fmla="*/ 71438 h 168592"/>
                <a:gd name="connsiteX100" fmla="*/ 215265 w 274320"/>
                <a:gd name="connsiteY100" fmla="*/ 69532 h 168592"/>
                <a:gd name="connsiteX101" fmla="*/ 215265 w 274320"/>
                <a:gd name="connsiteY101" fmla="*/ 67627 h 168592"/>
                <a:gd name="connsiteX102" fmla="*/ 215265 w 274320"/>
                <a:gd name="connsiteY102" fmla="*/ 65722 h 168592"/>
                <a:gd name="connsiteX103" fmla="*/ 215265 w 274320"/>
                <a:gd name="connsiteY103" fmla="*/ 63817 h 168592"/>
                <a:gd name="connsiteX104" fmla="*/ 215265 w 274320"/>
                <a:gd name="connsiteY104" fmla="*/ 61913 h 168592"/>
                <a:gd name="connsiteX105" fmla="*/ 216218 w 274320"/>
                <a:gd name="connsiteY105" fmla="*/ 60007 h 168592"/>
                <a:gd name="connsiteX106" fmla="*/ 216218 w 274320"/>
                <a:gd name="connsiteY106" fmla="*/ 58102 h 168592"/>
                <a:gd name="connsiteX107" fmla="*/ 217170 w 274320"/>
                <a:gd name="connsiteY107" fmla="*/ 56197 h 168592"/>
                <a:gd name="connsiteX108" fmla="*/ 218123 w 274320"/>
                <a:gd name="connsiteY108" fmla="*/ 54292 h 168592"/>
                <a:gd name="connsiteX109" fmla="*/ 219075 w 274320"/>
                <a:gd name="connsiteY109" fmla="*/ 51435 h 168592"/>
                <a:gd name="connsiteX110" fmla="*/ 220028 w 274320"/>
                <a:gd name="connsiteY110" fmla="*/ 49530 h 168592"/>
                <a:gd name="connsiteX111" fmla="*/ 220980 w 274320"/>
                <a:gd name="connsiteY111" fmla="*/ 46672 h 168592"/>
                <a:gd name="connsiteX112" fmla="*/ 221933 w 274320"/>
                <a:gd name="connsiteY112" fmla="*/ 44767 h 168592"/>
                <a:gd name="connsiteX113" fmla="*/ 222885 w 274320"/>
                <a:gd name="connsiteY113" fmla="*/ 42863 h 168592"/>
                <a:gd name="connsiteX114" fmla="*/ 223838 w 274320"/>
                <a:gd name="connsiteY114" fmla="*/ 40957 h 168592"/>
                <a:gd name="connsiteX115" fmla="*/ 224790 w 274320"/>
                <a:gd name="connsiteY115" fmla="*/ 39052 h 168592"/>
                <a:gd name="connsiteX116" fmla="*/ 225743 w 274320"/>
                <a:gd name="connsiteY116" fmla="*/ 37147 h 168592"/>
                <a:gd name="connsiteX117" fmla="*/ 226695 w 274320"/>
                <a:gd name="connsiteY117" fmla="*/ 35242 h 168592"/>
                <a:gd name="connsiteX118" fmla="*/ 227648 w 274320"/>
                <a:gd name="connsiteY118" fmla="*/ 33338 h 168592"/>
                <a:gd name="connsiteX119" fmla="*/ 228600 w 274320"/>
                <a:gd name="connsiteY119" fmla="*/ 31432 h 168592"/>
                <a:gd name="connsiteX120" fmla="*/ 229553 w 274320"/>
                <a:gd name="connsiteY120" fmla="*/ 29527 h 168592"/>
                <a:gd name="connsiteX121" fmla="*/ 231458 w 274320"/>
                <a:gd name="connsiteY121" fmla="*/ 27622 h 168592"/>
                <a:gd name="connsiteX122" fmla="*/ 233363 w 274320"/>
                <a:gd name="connsiteY122" fmla="*/ 25717 h 168592"/>
                <a:gd name="connsiteX123" fmla="*/ 235268 w 274320"/>
                <a:gd name="connsiteY123" fmla="*/ 23813 h 168592"/>
                <a:gd name="connsiteX124" fmla="*/ 237173 w 274320"/>
                <a:gd name="connsiteY124" fmla="*/ 21907 h 168592"/>
                <a:gd name="connsiteX125" fmla="*/ 239078 w 274320"/>
                <a:gd name="connsiteY125" fmla="*/ 20002 h 168592"/>
                <a:gd name="connsiteX126" fmla="*/ 240983 w 274320"/>
                <a:gd name="connsiteY126" fmla="*/ 18097 h 168592"/>
                <a:gd name="connsiteX127" fmla="*/ 242888 w 274320"/>
                <a:gd name="connsiteY127" fmla="*/ 16192 h 168592"/>
                <a:gd name="connsiteX128" fmla="*/ 244793 w 274320"/>
                <a:gd name="connsiteY128" fmla="*/ 14288 h 168592"/>
                <a:gd name="connsiteX129" fmla="*/ 246698 w 274320"/>
                <a:gd name="connsiteY129" fmla="*/ 12382 h 168592"/>
                <a:gd name="connsiteX130" fmla="*/ 248603 w 274320"/>
                <a:gd name="connsiteY130" fmla="*/ 10477 h 168592"/>
                <a:gd name="connsiteX131" fmla="*/ 250508 w 274320"/>
                <a:gd name="connsiteY131" fmla="*/ 8572 h 168592"/>
                <a:gd name="connsiteX132" fmla="*/ 252413 w 274320"/>
                <a:gd name="connsiteY132" fmla="*/ 7620 h 168592"/>
                <a:gd name="connsiteX133" fmla="*/ 255270 w 274320"/>
                <a:gd name="connsiteY133" fmla="*/ 6667 h 168592"/>
                <a:gd name="connsiteX134" fmla="*/ 257175 w 274320"/>
                <a:gd name="connsiteY134" fmla="*/ 5715 h 168592"/>
                <a:gd name="connsiteX135" fmla="*/ 260033 w 274320"/>
                <a:gd name="connsiteY135" fmla="*/ 4763 h 168592"/>
                <a:gd name="connsiteX136" fmla="*/ 262890 w 274320"/>
                <a:gd name="connsiteY136" fmla="*/ 3810 h 168592"/>
                <a:gd name="connsiteX137" fmla="*/ 265748 w 274320"/>
                <a:gd name="connsiteY137" fmla="*/ 2857 h 168592"/>
                <a:gd name="connsiteX138" fmla="*/ 268605 w 274320"/>
                <a:gd name="connsiteY138" fmla="*/ 1905 h 168592"/>
                <a:gd name="connsiteX139" fmla="*/ 272415 w 274320"/>
                <a:gd name="connsiteY139" fmla="*/ 952 h 168592"/>
                <a:gd name="connsiteX140" fmla="*/ 274320 w 274320"/>
                <a:gd name="connsiteY140" fmla="*/ 0 h 168592"/>
                <a:gd name="connsiteX141" fmla="*/ 274320 w 274320"/>
                <a:gd name="connsiteY141" fmla="*/ 0 h 168592"/>
                <a:gd name="connsiteX142" fmla="*/ 269558 w 274320"/>
                <a:gd name="connsiteY142" fmla="*/ 3810 h 16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274320" h="168592">
                  <a:moveTo>
                    <a:pt x="269558" y="3810"/>
                  </a:moveTo>
                  <a:cubicBezTo>
                    <a:pt x="264795" y="1905"/>
                    <a:pt x="260985" y="952"/>
                    <a:pt x="256223" y="0"/>
                  </a:cubicBezTo>
                  <a:cubicBezTo>
                    <a:pt x="252413" y="0"/>
                    <a:pt x="247650" y="0"/>
                    <a:pt x="243840" y="0"/>
                  </a:cubicBezTo>
                  <a:cubicBezTo>
                    <a:pt x="240030" y="952"/>
                    <a:pt x="235268" y="1905"/>
                    <a:pt x="231458" y="3810"/>
                  </a:cubicBezTo>
                  <a:cubicBezTo>
                    <a:pt x="227648" y="5715"/>
                    <a:pt x="223838" y="7620"/>
                    <a:pt x="220028" y="10477"/>
                  </a:cubicBezTo>
                  <a:cubicBezTo>
                    <a:pt x="216218" y="13335"/>
                    <a:pt x="213360" y="17145"/>
                    <a:pt x="210503" y="20002"/>
                  </a:cubicBezTo>
                  <a:cubicBezTo>
                    <a:pt x="204788" y="28575"/>
                    <a:pt x="200025" y="37147"/>
                    <a:pt x="196215" y="46672"/>
                  </a:cubicBezTo>
                  <a:cubicBezTo>
                    <a:pt x="192405" y="55245"/>
                    <a:pt x="189548" y="63817"/>
                    <a:pt x="185738" y="71438"/>
                  </a:cubicBezTo>
                  <a:cubicBezTo>
                    <a:pt x="178118" y="85725"/>
                    <a:pt x="166688" y="98107"/>
                    <a:pt x="152400" y="106680"/>
                  </a:cubicBezTo>
                  <a:cubicBezTo>
                    <a:pt x="125730" y="124777"/>
                    <a:pt x="94298" y="121920"/>
                    <a:pt x="63818" y="116205"/>
                  </a:cubicBezTo>
                  <a:lnTo>
                    <a:pt x="69533" y="117157"/>
                  </a:lnTo>
                  <a:cubicBezTo>
                    <a:pt x="60960" y="116205"/>
                    <a:pt x="52388" y="114300"/>
                    <a:pt x="42863" y="110490"/>
                  </a:cubicBezTo>
                  <a:cubicBezTo>
                    <a:pt x="30480" y="105727"/>
                    <a:pt x="17145" y="100013"/>
                    <a:pt x="5715" y="92392"/>
                  </a:cubicBezTo>
                  <a:cubicBezTo>
                    <a:pt x="3810" y="91440"/>
                    <a:pt x="1905" y="89535"/>
                    <a:pt x="0" y="88582"/>
                  </a:cubicBezTo>
                  <a:cubicBezTo>
                    <a:pt x="0" y="88582"/>
                    <a:pt x="0" y="88582"/>
                    <a:pt x="0" y="88582"/>
                  </a:cubicBezTo>
                  <a:cubicBezTo>
                    <a:pt x="0" y="88582"/>
                    <a:pt x="0" y="89535"/>
                    <a:pt x="0" y="89535"/>
                  </a:cubicBezTo>
                  <a:cubicBezTo>
                    <a:pt x="0" y="90488"/>
                    <a:pt x="0" y="90488"/>
                    <a:pt x="0" y="91440"/>
                  </a:cubicBezTo>
                  <a:cubicBezTo>
                    <a:pt x="0" y="92392"/>
                    <a:pt x="0" y="92392"/>
                    <a:pt x="0" y="93345"/>
                  </a:cubicBezTo>
                  <a:cubicBezTo>
                    <a:pt x="0" y="94297"/>
                    <a:pt x="0" y="94297"/>
                    <a:pt x="0" y="95250"/>
                  </a:cubicBezTo>
                  <a:cubicBezTo>
                    <a:pt x="0" y="95250"/>
                    <a:pt x="0" y="96202"/>
                    <a:pt x="0" y="96202"/>
                  </a:cubicBezTo>
                  <a:cubicBezTo>
                    <a:pt x="0" y="97155"/>
                    <a:pt x="0" y="97155"/>
                    <a:pt x="0" y="98107"/>
                  </a:cubicBezTo>
                  <a:cubicBezTo>
                    <a:pt x="0" y="98107"/>
                    <a:pt x="0" y="99060"/>
                    <a:pt x="0" y="99060"/>
                  </a:cubicBezTo>
                  <a:cubicBezTo>
                    <a:pt x="0" y="100013"/>
                    <a:pt x="953" y="100965"/>
                    <a:pt x="953" y="101917"/>
                  </a:cubicBezTo>
                  <a:cubicBezTo>
                    <a:pt x="953" y="101917"/>
                    <a:pt x="953" y="102870"/>
                    <a:pt x="953" y="102870"/>
                  </a:cubicBezTo>
                  <a:cubicBezTo>
                    <a:pt x="953" y="103822"/>
                    <a:pt x="953" y="103822"/>
                    <a:pt x="1905" y="104775"/>
                  </a:cubicBezTo>
                  <a:cubicBezTo>
                    <a:pt x="1905" y="104775"/>
                    <a:pt x="1905" y="105727"/>
                    <a:pt x="2858" y="105727"/>
                  </a:cubicBezTo>
                  <a:cubicBezTo>
                    <a:pt x="2858" y="106680"/>
                    <a:pt x="2858" y="106680"/>
                    <a:pt x="3810" y="107632"/>
                  </a:cubicBezTo>
                  <a:cubicBezTo>
                    <a:pt x="3810" y="107632"/>
                    <a:pt x="3810" y="108585"/>
                    <a:pt x="4763" y="108585"/>
                  </a:cubicBezTo>
                  <a:cubicBezTo>
                    <a:pt x="4763" y="109538"/>
                    <a:pt x="5715" y="109538"/>
                    <a:pt x="5715" y="110490"/>
                  </a:cubicBezTo>
                  <a:cubicBezTo>
                    <a:pt x="5715" y="111442"/>
                    <a:pt x="6668" y="111442"/>
                    <a:pt x="6668" y="112395"/>
                  </a:cubicBezTo>
                  <a:cubicBezTo>
                    <a:pt x="6668" y="113347"/>
                    <a:pt x="7620" y="113347"/>
                    <a:pt x="7620" y="114300"/>
                  </a:cubicBezTo>
                  <a:cubicBezTo>
                    <a:pt x="7620" y="114300"/>
                    <a:pt x="7620" y="115252"/>
                    <a:pt x="8573" y="115252"/>
                  </a:cubicBezTo>
                  <a:cubicBezTo>
                    <a:pt x="8573" y="116205"/>
                    <a:pt x="9525" y="116205"/>
                    <a:pt x="9525" y="117157"/>
                  </a:cubicBezTo>
                  <a:cubicBezTo>
                    <a:pt x="9525" y="117157"/>
                    <a:pt x="10478" y="118110"/>
                    <a:pt x="10478" y="118110"/>
                  </a:cubicBezTo>
                  <a:cubicBezTo>
                    <a:pt x="10478" y="119063"/>
                    <a:pt x="11430" y="119063"/>
                    <a:pt x="11430" y="120015"/>
                  </a:cubicBezTo>
                  <a:cubicBezTo>
                    <a:pt x="11430" y="120015"/>
                    <a:pt x="11430" y="120967"/>
                    <a:pt x="12383" y="120967"/>
                  </a:cubicBezTo>
                  <a:cubicBezTo>
                    <a:pt x="13335" y="121920"/>
                    <a:pt x="13335" y="122872"/>
                    <a:pt x="14288" y="122872"/>
                  </a:cubicBezTo>
                  <a:cubicBezTo>
                    <a:pt x="14288" y="122872"/>
                    <a:pt x="14288" y="123825"/>
                    <a:pt x="15240" y="123825"/>
                  </a:cubicBezTo>
                  <a:cubicBezTo>
                    <a:pt x="15240" y="124777"/>
                    <a:pt x="16193" y="124777"/>
                    <a:pt x="16193" y="125730"/>
                  </a:cubicBezTo>
                  <a:cubicBezTo>
                    <a:pt x="16193" y="125730"/>
                    <a:pt x="17145" y="126682"/>
                    <a:pt x="17145" y="126682"/>
                  </a:cubicBezTo>
                  <a:cubicBezTo>
                    <a:pt x="17145" y="127635"/>
                    <a:pt x="18098" y="127635"/>
                    <a:pt x="18098" y="128588"/>
                  </a:cubicBezTo>
                  <a:cubicBezTo>
                    <a:pt x="18098" y="128588"/>
                    <a:pt x="19050" y="129540"/>
                    <a:pt x="19050" y="129540"/>
                  </a:cubicBezTo>
                  <a:cubicBezTo>
                    <a:pt x="20003" y="130492"/>
                    <a:pt x="20003" y="130492"/>
                    <a:pt x="20955" y="131445"/>
                  </a:cubicBezTo>
                  <a:cubicBezTo>
                    <a:pt x="20955" y="131445"/>
                    <a:pt x="20955" y="131445"/>
                    <a:pt x="21908" y="132397"/>
                  </a:cubicBezTo>
                  <a:cubicBezTo>
                    <a:pt x="22860" y="133350"/>
                    <a:pt x="22860" y="133350"/>
                    <a:pt x="23813" y="134302"/>
                  </a:cubicBezTo>
                  <a:cubicBezTo>
                    <a:pt x="23813" y="134302"/>
                    <a:pt x="24765" y="135255"/>
                    <a:pt x="24765" y="135255"/>
                  </a:cubicBezTo>
                  <a:cubicBezTo>
                    <a:pt x="25718" y="135255"/>
                    <a:pt x="25718" y="136207"/>
                    <a:pt x="26670" y="136207"/>
                  </a:cubicBezTo>
                  <a:cubicBezTo>
                    <a:pt x="26670" y="136207"/>
                    <a:pt x="27623" y="137160"/>
                    <a:pt x="27623" y="137160"/>
                  </a:cubicBezTo>
                  <a:cubicBezTo>
                    <a:pt x="28575" y="137160"/>
                    <a:pt x="28575" y="138113"/>
                    <a:pt x="29528" y="138113"/>
                  </a:cubicBezTo>
                  <a:cubicBezTo>
                    <a:pt x="29528" y="138113"/>
                    <a:pt x="30480" y="138113"/>
                    <a:pt x="30480" y="139065"/>
                  </a:cubicBezTo>
                  <a:cubicBezTo>
                    <a:pt x="31433" y="140017"/>
                    <a:pt x="32385" y="140017"/>
                    <a:pt x="33338" y="140970"/>
                  </a:cubicBezTo>
                  <a:cubicBezTo>
                    <a:pt x="33338" y="140970"/>
                    <a:pt x="33338" y="140970"/>
                    <a:pt x="34290" y="140970"/>
                  </a:cubicBezTo>
                  <a:cubicBezTo>
                    <a:pt x="35243" y="141922"/>
                    <a:pt x="35243" y="141922"/>
                    <a:pt x="36195" y="142875"/>
                  </a:cubicBezTo>
                  <a:cubicBezTo>
                    <a:pt x="36195" y="142875"/>
                    <a:pt x="37148" y="142875"/>
                    <a:pt x="37148" y="143827"/>
                  </a:cubicBezTo>
                  <a:cubicBezTo>
                    <a:pt x="38100" y="143827"/>
                    <a:pt x="38100" y="144780"/>
                    <a:pt x="39053" y="144780"/>
                  </a:cubicBezTo>
                  <a:cubicBezTo>
                    <a:pt x="39053" y="144780"/>
                    <a:pt x="40005" y="144780"/>
                    <a:pt x="40005" y="145732"/>
                  </a:cubicBezTo>
                  <a:cubicBezTo>
                    <a:pt x="40958" y="145732"/>
                    <a:pt x="40958" y="146685"/>
                    <a:pt x="41910" y="146685"/>
                  </a:cubicBezTo>
                  <a:cubicBezTo>
                    <a:pt x="41910" y="146685"/>
                    <a:pt x="41910" y="146685"/>
                    <a:pt x="42863" y="146685"/>
                  </a:cubicBezTo>
                  <a:cubicBezTo>
                    <a:pt x="43815" y="147638"/>
                    <a:pt x="44768" y="147638"/>
                    <a:pt x="45720" y="147638"/>
                  </a:cubicBezTo>
                  <a:cubicBezTo>
                    <a:pt x="45720" y="147638"/>
                    <a:pt x="46673" y="147638"/>
                    <a:pt x="46673" y="147638"/>
                  </a:cubicBezTo>
                  <a:cubicBezTo>
                    <a:pt x="47625" y="147638"/>
                    <a:pt x="47625" y="148590"/>
                    <a:pt x="48578" y="148590"/>
                  </a:cubicBezTo>
                  <a:cubicBezTo>
                    <a:pt x="48578" y="148590"/>
                    <a:pt x="49530" y="148590"/>
                    <a:pt x="49530" y="148590"/>
                  </a:cubicBezTo>
                  <a:cubicBezTo>
                    <a:pt x="50483" y="148590"/>
                    <a:pt x="50483" y="149542"/>
                    <a:pt x="51435" y="149542"/>
                  </a:cubicBezTo>
                  <a:cubicBezTo>
                    <a:pt x="51435" y="149542"/>
                    <a:pt x="52388" y="149542"/>
                    <a:pt x="52388" y="149542"/>
                  </a:cubicBezTo>
                  <a:cubicBezTo>
                    <a:pt x="53340" y="149542"/>
                    <a:pt x="54293" y="150495"/>
                    <a:pt x="55245" y="150495"/>
                  </a:cubicBezTo>
                  <a:cubicBezTo>
                    <a:pt x="57150" y="151447"/>
                    <a:pt x="59055" y="152400"/>
                    <a:pt x="61913" y="152400"/>
                  </a:cubicBezTo>
                  <a:cubicBezTo>
                    <a:pt x="67628" y="154305"/>
                    <a:pt x="73343" y="156210"/>
                    <a:pt x="80010" y="158115"/>
                  </a:cubicBezTo>
                  <a:cubicBezTo>
                    <a:pt x="80963" y="158115"/>
                    <a:pt x="81915" y="159067"/>
                    <a:pt x="82868" y="159067"/>
                  </a:cubicBezTo>
                  <a:cubicBezTo>
                    <a:pt x="90488" y="160972"/>
                    <a:pt x="99060" y="162877"/>
                    <a:pt x="106680" y="164782"/>
                  </a:cubicBezTo>
                  <a:cubicBezTo>
                    <a:pt x="107633" y="164782"/>
                    <a:pt x="107633" y="164782"/>
                    <a:pt x="108585" y="164782"/>
                  </a:cubicBezTo>
                  <a:cubicBezTo>
                    <a:pt x="115253" y="165735"/>
                    <a:pt x="120968" y="166688"/>
                    <a:pt x="127635" y="167640"/>
                  </a:cubicBezTo>
                  <a:cubicBezTo>
                    <a:pt x="132398" y="167640"/>
                    <a:pt x="136208" y="168592"/>
                    <a:pt x="140970" y="168592"/>
                  </a:cubicBezTo>
                  <a:cubicBezTo>
                    <a:pt x="147638" y="168592"/>
                    <a:pt x="154305" y="168592"/>
                    <a:pt x="161925" y="167640"/>
                  </a:cubicBezTo>
                  <a:cubicBezTo>
                    <a:pt x="178118" y="166688"/>
                    <a:pt x="193358" y="161925"/>
                    <a:pt x="203835" y="151447"/>
                  </a:cubicBezTo>
                  <a:cubicBezTo>
                    <a:pt x="204788" y="150495"/>
                    <a:pt x="206693" y="148590"/>
                    <a:pt x="207645" y="147638"/>
                  </a:cubicBezTo>
                  <a:cubicBezTo>
                    <a:pt x="208598" y="146685"/>
                    <a:pt x="208598" y="146685"/>
                    <a:pt x="209550" y="145732"/>
                  </a:cubicBezTo>
                  <a:cubicBezTo>
                    <a:pt x="210503" y="143827"/>
                    <a:pt x="211455" y="142875"/>
                    <a:pt x="212408" y="140970"/>
                  </a:cubicBezTo>
                  <a:cubicBezTo>
                    <a:pt x="212408" y="140017"/>
                    <a:pt x="213360" y="139065"/>
                    <a:pt x="213360" y="138113"/>
                  </a:cubicBezTo>
                  <a:cubicBezTo>
                    <a:pt x="214313" y="135255"/>
                    <a:pt x="215265" y="132397"/>
                    <a:pt x="216218" y="129540"/>
                  </a:cubicBezTo>
                  <a:cubicBezTo>
                    <a:pt x="216218" y="127635"/>
                    <a:pt x="217170" y="125730"/>
                    <a:pt x="217170" y="122872"/>
                  </a:cubicBezTo>
                  <a:cubicBezTo>
                    <a:pt x="217170" y="117157"/>
                    <a:pt x="217170" y="111442"/>
                    <a:pt x="216218" y="104775"/>
                  </a:cubicBezTo>
                  <a:cubicBezTo>
                    <a:pt x="216218" y="103822"/>
                    <a:pt x="216218" y="102870"/>
                    <a:pt x="215265" y="101917"/>
                  </a:cubicBezTo>
                  <a:cubicBezTo>
                    <a:pt x="215265" y="101917"/>
                    <a:pt x="215265" y="100965"/>
                    <a:pt x="215265" y="100965"/>
                  </a:cubicBezTo>
                  <a:cubicBezTo>
                    <a:pt x="215265" y="100013"/>
                    <a:pt x="215265" y="100013"/>
                    <a:pt x="215265" y="99060"/>
                  </a:cubicBezTo>
                  <a:cubicBezTo>
                    <a:pt x="215265" y="99060"/>
                    <a:pt x="215265" y="98107"/>
                    <a:pt x="215265" y="98107"/>
                  </a:cubicBezTo>
                  <a:cubicBezTo>
                    <a:pt x="215265" y="97155"/>
                    <a:pt x="215265" y="97155"/>
                    <a:pt x="215265" y="96202"/>
                  </a:cubicBezTo>
                  <a:cubicBezTo>
                    <a:pt x="215265" y="96202"/>
                    <a:pt x="215265" y="95250"/>
                    <a:pt x="215265" y="95250"/>
                  </a:cubicBezTo>
                  <a:cubicBezTo>
                    <a:pt x="215265" y="94297"/>
                    <a:pt x="215265" y="94297"/>
                    <a:pt x="215265" y="93345"/>
                  </a:cubicBezTo>
                  <a:cubicBezTo>
                    <a:pt x="215265" y="93345"/>
                    <a:pt x="215265" y="92392"/>
                    <a:pt x="215265" y="92392"/>
                  </a:cubicBezTo>
                  <a:cubicBezTo>
                    <a:pt x="215265" y="91440"/>
                    <a:pt x="215265" y="91440"/>
                    <a:pt x="215265" y="90488"/>
                  </a:cubicBezTo>
                  <a:cubicBezTo>
                    <a:pt x="215265" y="89535"/>
                    <a:pt x="215265" y="89535"/>
                    <a:pt x="215265" y="88582"/>
                  </a:cubicBezTo>
                  <a:cubicBezTo>
                    <a:pt x="215265" y="87630"/>
                    <a:pt x="215265" y="87630"/>
                    <a:pt x="215265" y="86677"/>
                  </a:cubicBezTo>
                  <a:cubicBezTo>
                    <a:pt x="215265" y="85725"/>
                    <a:pt x="215265" y="85725"/>
                    <a:pt x="215265" y="84772"/>
                  </a:cubicBezTo>
                  <a:cubicBezTo>
                    <a:pt x="215265" y="83820"/>
                    <a:pt x="215265" y="83820"/>
                    <a:pt x="215265" y="82867"/>
                  </a:cubicBezTo>
                  <a:cubicBezTo>
                    <a:pt x="215265" y="81915"/>
                    <a:pt x="215265" y="81915"/>
                    <a:pt x="215265" y="80963"/>
                  </a:cubicBezTo>
                  <a:cubicBezTo>
                    <a:pt x="215265" y="80010"/>
                    <a:pt x="215265" y="80010"/>
                    <a:pt x="215265" y="79057"/>
                  </a:cubicBezTo>
                  <a:cubicBezTo>
                    <a:pt x="215265" y="78105"/>
                    <a:pt x="215265" y="78105"/>
                    <a:pt x="215265" y="77152"/>
                  </a:cubicBezTo>
                  <a:cubicBezTo>
                    <a:pt x="215265" y="76200"/>
                    <a:pt x="215265" y="76200"/>
                    <a:pt x="215265" y="75247"/>
                  </a:cubicBezTo>
                  <a:cubicBezTo>
                    <a:pt x="215265" y="74295"/>
                    <a:pt x="215265" y="74295"/>
                    <a:pt x="215265" y="73342"/>
                  </a:cubicBezTo>
                  <a:cubicBezTo>
                    <a:pt x="215265" y="72390"/>
                    <a:pt x="215265" y="72390"/>
                    <a:pt x="215265" y="71438"/>
                  </a:cubicBezTo>
                  <a:cubicBezTo>
                    <a:pt x="215265" y="70485"/>
                    <a:pt x="215265" y="70485"/>
                    <a:pt x="215265" y="69532"/>
                  </a:cubicBezTo>
                  <a:cubicBezTo>
                    <a:pt x="215265" y="68580"/>
                    <a:pt x="215265" y="68580"/>
                    <a:pt x="215265" y="67627"/>
                  </a:cubicBezTo>
                  <a:cubicBezTo>
                    <a:pt x="215265" y="66675"/>
                    <a:pt x="215265" y="66675"/>
                    <a:pt x="215265" y="65722"/>
                  </a:cubicBezTo>
                  <a:cubicBezTo>
                    <a:pt x="215265" y="64770"/>
                    <a:pt x="215265" y="64770"/>
                    <a:pt x="215265" y="63817"/>
                  </a:cubicBezTo>
                  <a:cubicBezTo>
                    <a:pt x="215265" y="62865"/>
                    <a:pt x="215265" y="62865"/>
                    <a:pt x="215265" y="61913"/>
                  </a:cubicBezTo>
                  <a:cubicBezTo>
                    <a:pt x="215265" y="60960"/>
                    <a:pt x="215265" y="60960"/>
                    <a:pt x="216218" y="60007"/>
                  </a:cubicBezTo>
                  <a:cubicBezTo>
                    <a:pt x="216218" y="59055"/>
                    <a:pt x="216218" y="59055"/>
                    <a:pt x="216218" y="58102"/>
                  </a:cubicBezTo>
                  <a:cubicBezTo>
                    <a:pt x="216218" y="57150"/>
                    <a:pt x="216218" y="57150"/>
                    <a:pt x="217170" y="56197"/>
                  </a:cubicBezTo>
                  <a:cubicBezTo>
                    <a:pt x="217170" y="55245"/>
                    <a:pt x="217170" y="55245"/>
                    <a:pt x="218123" y="54292"/>
                  </a:cubicBezTo>
                  <a:cubicBezTo>
                    <a:pt x="218123" y="53340"/>
                    <a:pt x="219075" y="52388"/>
                    <a:pt x="219075" y="51435"/>
                  </a:cubicBezTo>
                  <a:cubicBezTo>
                    <a:pt x="219075" y="50482"/>
                    <a:pt x="220028" y="50482"/>
                    <a:pt x="220028" y="49530"/>
                  </a:cubicBezTo>
                  <a:cubicBezTo>
                    <a:pt x="220028" y="48577"/>
                    <a:pt x="220980" y="47625"/>
                    <a:pt x="220980" y="46672"/>
                  </a:cubicBezTo>
                  <a:cubicBezTo>
                    <a:pt x="220980" y="45720"/>
                    <a:pt x="221933" y="45720"/>
                    <a:pt x="221933" y="44767"/>
                  </a:cubicBezTo>
                  <a:cubicBezTo>
                    <a:pt x="221933" y="43815"/>
                    <a:pt x="222885" y="42863"/>
                    <a:pt x="222885" y="42863"/>
                  </a:cubicBezTo>
                  <a:cubicBezTo>
                    <a:pt x="222885" y="41910"/>
                    <a:pt x="223838" y="41910"/>
                    <a:pt x="223838" y="40957"/>
                  </a:cubicBezTo>
                  <a:cubicBezTo>
                    <a:pt x="223838" y="40005"/>
                    <a:pt x="224790" y="40005"/>
                    <a:pt x="224790" y="39052"/>
                  </a:cubicBezTo>
                  <a:cubicBezTo>
                    <a:pt x="224790" y="38100"/>
                    <a:pt x="225743" y="38100"/>
                    <a:pt x="225743" y="37147"/>
                  </a:cubicBezTo>
                  <a:cubicBezTo>
                    <a:pt x="225743" y="36195"/>
                    <a:pt x="226695" y="36195"/>
                    <a:pt x="226695" y="35242"/>
                  </a:cubicBezTo>
                  <a:cubicBezTo>
                    <a:pt x="226695" y="34290"/>
                    <a:pt x="227648" y="34290"/>
                    <a:pt x="227648" y="33338"/>
                  </a:cubicBezTo>
                  <a:cubicBezTo>
                    <a:pt x="227648" y="32385"/>
                    <a:pt x="228600" y="32385"/>
                    <a:pt x="228600" y="31432"/>
                  </a:cubicBezTo>
                  <a:cubicBezTo>
                    <a:pt x="228600" y="30480"/>
                    <a:pt x="229553" y="30480"/>
                    <a:pt x="229553" y="29527"/>
                  </a:cubicBezTo>
                  <a:cubicBezTo>
                    <a:pt x="229553" y="28575"/>
                    <a:pt x="230505" y="28575"/>
                    <a:pt x="231458" y="27622"/>
                  </a:cubicBezTo>
                  <a:cubicBezTo>
                    <a:pt x="232410" y="26670"/>
                    <a:pt x="232410" y="26670"/>
                    <a:pt x="233363" y="25717"/>
                  </a:cubicBezTo>
                  <a:cubicBezTo>
                    <a:pt x="234315" y="24765"/>
                    <a:pt x="234315" y="24765"/>
                    <a:pt x="235268" y="23813"/>
                  </a:cubicBezTo>
                  <a:cubicBezTo>
                    <a:pt x="236220" y="22860"/>
                    <a:pt x="236220" y="22860"/>
                    <a:pt x="237173" y="21907"/>
                  </a:cubicBezTo>
                  <a:cubicBezTo>
                    <a:pt x="238125" y="20955"/>
                    <a:pt x="238125" y="20955"/>
                    <a:pt x="239078" y="20002"/>
                  </a:cubicBezTo>
                  <a:cubicBezTo>
                    <a:pt x="240030" y="19050"/>
                    <a:pt x="240030" y="19050"/>
                    <a:pt x="240983" y="18097"/>
                  </a:cubicBezTo>
                  <a:cubicBezTo>
                    <a:pt x="241935" y="17145"/>
                    <a:pt x="241935" y="17145"/>
                    <a:pt x="242888" y="16192"/>
                  </a:cubicBezTo>
                  <a:cubicBezTo>
                    <a:pt x="243840" y="15240"/>
                    <a:pt x="243840" y="15240"/>
                    <a:pt x="244793" y="14288"/>
                  </a:cubicBezTo>
                  <a:cubicBezTo>
                    <a:pt x="245745" y="13335"/>
                    <a:pt x="245745" y="13335"/>
                    <a:pt x="246698" y="12382"/>
                  </a:cubicBezTo>
                  <a:cubicBezTo>
                    <a:pt x="247650" y="11430"/>
                    <a:pt x="247650" y="11430"/>
                    <a:pt x="248603" y="10477"/>
                  </a:cubicBezTo>
                  <a:cubicBezTo>
                    <a:pt x="249555" y="9525"/>
                    <a:pt x="250508" y="9525"/>
                    <a:pt x="250508" y="8572"/>
                  </a:cubicBezTo>
                  <a:cubicBezTo>
                    <a:pt x="251460" y="8572"/>
                    <a:pt x="252413" y="7620"/>
                    <a:pt x="252413" y="7620"/>
                  </a:cubicBezTo>
                  <a:cubicBezTo>
                    <a:pt x="253365" y="6667"/>
                    <a:pt x="254318" y="6667"/>
                    <a:pt x="255270" y="6667"/>
                  </a:cubicBezTo>
                  <a:cubicBezTo>
                    <a:pt x="256223" y="6667"/>
                    <a:pt x="257175" y="5715"/>
                    <a:pt x="257175" y="5715"/>
                  </a:cubicBezTo>
                  <a:cubicBezTo>
                    <a:pt x="258128" y="5715"/>
                    <a:pt x="259080" y="4763"/>
                    <a:pt x="260033" y="4763"/>
                  </a:cubicBezTo>
                  <a:cubicBezTo>
                    <a:pt x="260985" y="4763"/>
                    <a:pt x="261938" y="3810"/>
                    <a:pt x="262890" y="3810"/>
                  </a:cubicBezTo>
                  <a:cubicBezTo>
                    <a:pt x="263843" y="3810"/>
                    <a:pt x="264795" y="2857"/>
                    <a:pt x="265748" y="2857"/>
                  </a:cubicBezTo>
                  <a:cubicBezTo>
                    <a:pt x="266700" y="2857"/>
                    <a:pt x="267653" y="1905"/>
                    <a:pt x="268605" y="1905"/>
                  </a:cubicBezTo>
                  <a:cubicBezTo>
                    <a:pt x="269558" y="1905"/>
                    <a:pt x="271463" y="952"/>
                    <a:pt x="272415" y="952"/>
                  </a:cubicBezTo>
                  <a:cubicBezTo>
                    <a:pt x="273368" y="952"/>
                    <a:pt x="274320" y="0"/>
                    <a:pt x="274320" y="0"/>
                  </a:cubicBezTo>
                  <a:cubicBezTo>
                    <a:pt x="274320" y="0"/>
                    <a:pt x="274320" y="0"/>
                    <a:pt x="274320" y="0"/>
                  </a:cubicBezTo>
                  <a:cubicBezTo>
                    <a:pt x="270510" y="4763"/>
                    <a:pt x="270510" y="4763"/>
                    <a:pt x="269558" y="3810"/>
                  </a:cubicBezTo>
                  <a:close/>
                </a:path>
              </a:pathLst>
            </a:custGeom>
            <a:solidFill>
              <a:srgbClr val="FFFFFF"/>
            </a:solidFill>
            <a:ln w="9525" cap="flat">
              <a:noFill/>
              <a:prstDash val="solid"/>
              <a:miter/>
            </a:ln>
          </p:spPr>
          <p:txBody>
            <a:bodyPr rtlCol="0" anchor="ctr"/>
            <a:lstStyle/>
            <a:p>
              <a:endParaRPr lang="en-US"/>
            </a:p>
          </p:txBody>
        </p:sp>
        <p:sp>
          <p:nvSpPr>
            <p:cNvPr id="181" name="Freeform 227">
              <a:extLst>
                <a:ext uri="{FF2B5EF4-FFF2-40B4-BE49-F238E27FC236}">
                  <a16:creationId xmlns:a16="http://schemas.microsoft.com/office/drawing/2014/main" id="{F87F3B16-636A-D02C-3BA9-733AA2CB8486}"/>
                </a:ext>
              </a:extLst>
            </p:cNvPr>
            <p:cNvSpPr/>
            <p:nvPr/>
          </p:nvSpPr>
          <p:spPr>
            <a:xfrm>
              <a:off x="4497704" y="3823334"/>
              <a:ext cx="402907" cy="731520"/>
            </a:xfrm>
            <a:custGeom>
              <a:avLst/>
              <a:gdLst>
                <a:gd name="connsiteX0" fmla="*/ 402908 w 402907"/>
                <a:gd name="connsiteY0" fmla="*/ 218122 h 731520"/>
                <a:gd name="connsiteX1" fmla="*/ 401003 w 402907"/>
                <a:gd name="connsiteY1" fmla="*/ 201930 h 731520"/>
                <a:gd name="connsiteX2" fmla="*/ 391478 w 402907"/>
                <a:gd name="connsiteY2" fmla="*/ 155258 h 731520"/>
                <a:gd name="connsiteX3" fmla="*/ 389573 w 402907"/>
                <a:gd name="connsiteY3" fmla="*/ 147638 h 731520"/>
                <a:gd name="connsiteX4" fmla="*/ 383858 w 402907"/>
                <a:gd name="connsiteY4" fmla="*/ 133350 h 731520"/>
                <a:gd name="connsiteX5" fmla="*/ 381000 w 402907"/>
                <a:gd name="connsiteY5" fmla="*/ 126683 h 731520"/>
                <a:gd name="connsiteX6" fmla="*/ 366713 w 402907"/>
                <a:gd name="connsiteY6" fmla="*/ 100013 h 731520"/>
                <a:gd name="connsiteX7" fmla="*/ 323850 w 402907"/>
                <a:gd name="connsiteY7" fmla="*/ 48578 h 731520"/>
                <a:gd name="connsiteX8" fmla="*/ 311467 w 402907"/>
                <a:gd name="connsiteY8" fmla="*/ 38100 h 731520"/>
                <a:gd name="connsiteX9" fmla="*/ 278130 w 402907"/>
                <a:gd name="connsiteY9" fmla="*/ 15240 h 731520"/>
                <a:gd name="connsiteX10" fmla="*/ 278130 w 402907"/>
                <a:gd name="connsiteY10" fmla="*/ 15240 h 731520"/>
                <a:gd name="connsiteX11" fmla="*/ 273367 w 402907"/>
                <a:gd name="connsiteY11" fmla="*/ 12383 h 731520"/>
                <a:gd name="connsiteX12" fmla="*/ 271463 w 402907"/>
                <a:gd name="connsiteY12" fmla="*/ 11430 h 731520"/>
                <a:gd name="connsiteX13" fmla="*/ 267653 w 402907"/>
                <a:gd name="connsiteY13" fmla="*/ 9525 h 731520"/>
                <a:gd name="connsiteX14" fmla="*/ 265748 w 402907"/>
                <a:gd name="connsiteY14" fmla="*/ 8572 h 731520"/>
                <a:gd name="connsiteX15" fmla="*/ 260985 w 402907"/>
                <a:gd name="connsiteY15" fmla="*/ 6668 h 731520"/>
                <a:gd name="connsiteX16" fmla="*/ 258128 w 402907"/>
                <a:gd name="connsiteY16" fmla="*/ 5715 h 731520"/>
                <a:gd name="connsiteX17" fmla="*/ 256223 w 402907"/>
                <a:gd name="connsiteY17" fmla="*/ 4763 h 731520"/>
                <a:gd name="connsiteX18" fmla="*/ 244792 w 402907"/>
                <a:gd name="connsiteY18" fmla="*/ 0 h 731520"/>
                <a:gd name="connsiteX19" fmla="*/ 318135 w 402907"/>
                <a:gd name="connsiteY19" fmla="*/ 79058 h 731520"/>
                <a:gd name="connsiteX20" fmla="*/ 352425 w 402907"/>
                <a:gd name="connsiteY20" fmla="*/ 295275 h 731520"/>
                <a:gd name="connsiteX21" fmla="*/ 237173 w 402907"/>
                <a:gd name="connsiteY21" fmla="*/ 486728 h 731520"/>
                <a:gd name="connsiteX22" fmla="*/ 223838 w 402907"/>
                <a:gd name="connsiteY22" fmla="*/ 508635 h 731520"/>
                <a:gd name="connsiteX23" fmla="*/ 201930 w 402907"/>
                <a:gd name="connsiteY23" fmla="*/ 585788 h 731520"/>
                <a:gd name="connsiteX24" fmla="*/ 179070 w 402907"/>
                <a:gd name="connsiteY24" fmla="*/ 636270 h 731520"/>
                <a:gd name="connsiteX25" fmla="*/ 133350 w 402907"/>
                <a:gd name="connsiteY25" fmla="*/ 681038 h 731520"/>
                <a:gd name="connsiteX26" fmla="*/ 36195 w 402907"/>
                <a:gd name="connsiteY26" fmla="*/ 708660 h 731520"/>
                <a:gd name="connsiteX27" fmla="*/ 0 w 402907"/>
                <a:gd name="connsiteY27" fmla="*/ 708660 h 731520"/>
                <a:gd name="connsiteX28" fmla="*/ 3810 w 402907"/>
                <a:gd name="connsiteY28" fmla="*/ 710565 h 731520"/>
                <a:gd name="connsiteX29" fmla="*/ 3810 w 402907"/>
                <a:gd name="connsiteY29" fmla="*/ 710565 h 731520"/>
                <a:gd name="connsiteX30" fmla="*/ 5715 w 402907"/>
                <a:gd name="connsiteY30" fmla="*/ 711518 h 731520"/>
                <a:gd name="connsiteX31" fmla="*/ 6667 w 402907"/>
                <a:gd name="connsiteY31" fmla="*/ 711518 h 731520"/>
                <a:gd name="connsiteX32" fmla="*/ 9525 w 402907"/>
                <a:gd name="connsiteY32" fmla="*/ 712470 h 731520"/>
                <a:gd name="connsiteX33" fmla="*/ 11430 w 402907"/>
                <a:gd name="connsiteY33" fmla="*/ 712470 h 731520"/>
                <a:gd name="connsiteX34" fmla="*/ 12383 w 402907"/>
                <a:gd name="connsiteY34" fmla="*/ 712470 h 731520"/>
                <a:gd name="connsiteX35" fmla="*/ 15240 w 402907"/>
                <a:gd name="connsiteY35" fmla="*/ 713422 h 731520"/>
                <a:gd name="connsiteX36" fmla="*/ 66675 w 402907"/>
                <a:gd name="connsiteY36" fmla="*/ 726758 h 731520"/>
                <a:gd name="connsiteX37" fmla="*/ 79058 w 402907"/>
                <a:gd name="connsiteY37" fmla="*/ 728663 h 731520"/>
                <a:gd name="connsiteX38" fmla="*/ 91440 w 402907"/>
                <a:gd name="connsiteY38" fmla="*/ 730568 h 731520"/>
                <a:gd name="connsiteX39" fmla="*/ 103823 w 402907"/>
                <a:gd name="connsiteY39" fmla="*/ 731520 h 731520"/>
                <a:gd name="connsiteX40" fmla="*/ 116205 w 402907"/>
                <a:gd name="connsiteY40" fmla="*/ 730568 h 731520"/>
                <a:gd name="connsiteX41" fmla="*/ 136208 w 402907"/>
                <a:gd name="connsiteY41" fmla="*/ 731520 h 731520"/>
                <a:gd name="connsiteX42" fmla="*/ 161925 w 402907"/>
                <a:gd name="connsiteY42" fmla="*/ 729615 h 731520"/>
                <a:gd name="connsiteX43" fmla="*/ 209550 w 402907"/>
                <a:gd name="connsiteY43" fmla="*/ 717233 h 731520"/>
                <a:gd name="connsiteX44" fmla="*/ 215265 w 402907"/>
                <a:gd name="connsiteY44" fmla="*/ 715328 h 731520"/>
                <a:gd name="connsiteX45" fmla="*/ 233363 w 402907"/>
                <a:gd name="connsiteY45" fmla="*/ 701040 h 731520"/>
                <a:gd name="connsiteX46" fmla="*/ 237173 w 402907"/>
                <a:gd name="connsiteY46" fmla="*/ 683895 h 731520"/>
                <a:gd name="connsiteX47" fmla="*/ 237173 w 402907"/>
                <a:gd name="connsiteY47" fmla="*/ 675322 h 731520"/>
                <a:gd name="connsiteX48" fmla="*/ 235267 w 402907"/>
                <a:gd name="connsiteY48" fmla="*/ 653415 h 731520"/>
                <a:gd name="connsiteX49" fmla="*/ 234315 w 402907"/>
                <a:gd name="connsiteY49" fmla="*/ 649605 h 731520"/>
                <a:gd name="connsiteX50" fmla="*/ 231458 w 402907"/>
                <a:gd name="connsiteY50" fmla="*/ 631508 h 731520"/>
                <a:gd name="connsiteX51" fmla="*/ 232410 w 402907"/>
                <a:gd name="connsiteY51" fmla="*/ 597218 h 731520"/>
                <a:gd name="connsiteX52" fmla="*/ 234315 w 402907"/>
                <a:gd name="connsiteY52" fmla="*/ 590550 h 731520"/>
                <a:gd name="connsiteX53" fmla="*/ 235267 w 402907"/>
                <a:gd name="connsiteY53" fmla="*/ 586740 h 731520"/>
                <a:gd name="connsiteX54" fmla="*/ 237173 w 402907"/>
                <a:gd name="connsiteY54" fmla="*/ 581978 h 731520"/>
                <a:gd name="connsiteX55" fmla="*/ 239078 w 402907"/>
                <a:gd name="connsiteY55" fmla="*/ 577215 h 731520"/>
                <a:gd name="connsiteX56" fmla="*/ 250508 w 402907"/>
                <a:gd name="connsiteY56" fmla="*/ 559118 h 731520"/>
                <a:gd name="connsiteX57" fmla="*/ 251460 w 402907"/>
                <a:gd name="connsiteY57" fmla="*/ 558165 h 731520"/>
                <a:gd name="connsiteX58" fmla="*/ 261938 w 402907"/>
                <a:gd name="connsiteY58" fmla="*/ 547688 h 731520"/>
                <a:gd name="connsiteX59" fmla="*/ 314325 w 402907"/>
                <a:gd name="connsiteY59" fmla="*/ 493395 h 731520"/>
                <a:gd name="connsiteX60" fmla="*/ 320992 w 402907"/>
                <a:gd name="connsiteY60" fmla="*/ 484822 h 731520"/>
                <a:gd name="connsiteX61" fmla="*/ 326708 w 402907"/>
                <a:gd name="connsiteY61" fmla="*/ 478155 h 731520"/>
                <a:gd name="connsiteX62" fmla="*/ 351473 w 402907"/>
                <a:gd name="connsiteY62" fmla="*/ 443865 h 731520"/>
                <a:gd name="connsiteX63" fmla="*/ 371475 w 402907"/>
                <a:gd name="connsiteY63" fmla="*/ 406718 h 731520"/>
                <a:gd name="connsiteX64" fmla="*/ 378142 w 402907"/>
                <a:gd name="connsiteY64" fmla="*/ 391478 h 731520"/>
                <a:gd name="connsiteX65" fmla="*/ 385763 w 402907"/>
                <a:gd name="connsiteY65" fmla="*/ 367665 h 731520"/>
                <a:gd name="connsiteX66" fmla="*/ 390525 w 402907"/>
                <a:gd name="connsiteY66" fmla="*/ 349568 h 731520"/>
                <a:gd name="connsiteX67" fmla="*/ 396240 w 402907"/>
                <a:gd name="connsiteY67" fmla="*/ 321945 h 731520"/>
                <a:gd name="connsiteX68" fmla="*/ 398145 w 402907"/>
                <a:gd name="connsiteY68" fmla="*/ 312420 h 731520"/>
                <a:gd name="connsiteX69" fmla="*/ 400050 w 402907"/>
                <a:gd name="connsiteY69" fmla="*/ 293370 h 731520"/>
                <a:gd name="connsiteX70" fmla="*/ 401003 w 402907"/>
                <a:gd name="connsiteY70" fmla="*/ 283845 h 731520"/>
                <a:gd name="connsiteX71" fmla="*/ 401955 w 402907"/>
                <a:gd name="connsiteY71" fmla="*/ 226695 h 731520"/>
                <a:gd name="connsiteX72" fmla="*/ 402908 w 402907"/>
                <a:gd name="connsiteY72" fmla="*/ 218122 h 73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02907" h="731520">
                  <a:moveTo>
                    <a:pt x="402908" y="218122"/>
                  </a:moveTo>
                  <a:cubicBezTo>
                    <a:pt x="402908" y="212408"/>
                    <a:pt x="401955" y="206693"/>
                    <a:pt x="401003" y="201930"/>
                  </a:cubicBezTo>
                  <a:cubicBezTo>
                    <a:pt x="399098" y="185738"/>
                    <a:pt x="395288" y="170497"/>
                    <a:pt x="391478" y="155258"/>
                  </a:cubicBezTo>
                  <a:cubicBezTo>
                    <a:pt x="390525" y="152400"/>
                    <a:pt x="389573" y="150495"/>
                    <a:pt x="389573" y="147638"/>
                  </a:cubicBezTo>
                  <a:cubicBezTo>
                    <a:pt x="387667" y="142875"/>
                    <a:pt x="385763" y="138113"/>
                    <a:pt x="383858" y="133350"/>
                  </a:cubicBezTo>
                  <a:cubicBezTo>
                    <a:pt x="382905" y="131445"/>
                    <a:pt x="381953" y="128588"/>
                    <a:pt x="381000" y="126683"/>
                  </a:cubicBezTo>
                  <a:cubicBezTo>
                    <a:pt x="377190" y="117158"/>
                    <a:pt x="372428" y="108585"/>
                    <a:pt x="366713" y="100013"/>
                  </a:cubicBezTo>
                  <a:cubicBezTo>
                    <a:pt x="355283" y="80963"/>
                    <a:pt x="340995" y="63818"/>
                    <a:pt x="323850" y="48578"/>
                  </a:cubicBezTo>
                  <a:cubicBezTo>
                    <a:pt x="320040" y="44768"/>
                    <a:pt x="316230" y="41910"/>
                    <a:pt x="311467" y="38100"/>
                  </a:cubicBezTo>
                  <a:cubicBezTo>
                    <a:pt x="300990" y="29528"/>
                    <a:pt x="290513" y="21908"/>
                    <a:pt x="278130" y="15240"/>
                  </a:cubicBezTo>
                  <a:cubicBezTo>
                    <a:pt x="278130" y="15240"/>
                    <a:pt x="278130" y="15240"/>
                    <a:pt x="278130" y="15240"/>
                  </a:cubicBezTo>
                  <a:cubicBezTo>
                    <a:pt x="276225" y="14288"/>
                    <a:pt x="275273" y="13335"/>
                    <a:pt x="273367" y="12383"/>
                  </a:cubicBezTo>
                  <a:cubicBezTo>
                    <a:pt x="272415" y="12383"/>
                    <a:pt x="272415" y="11430"/>
                    <a:pt x="271463" y="11430"/>
                  </a:cubicBezTo>
                  <a:cubicBezTo>
                    <a:pt x="270510" y="10478"/>
                    <a:pt x="269558" y="10478"/>
                    <a:pt x="267653" y="9525"/>
                  </a:cubicBezTo>
                  <a:cubicBezTo>
                    <a:pt x="266700" y="9525"/>
                    <a:pt x="266700" y="8572"/>
                    <a:pt x="265748" y="8572"/>
                  </a:cubicBezTo>
                  <a:cubicBezTo>
                    <a:pt x="264795" y="7620"/>
                    <a:pt x="262890" y="7620"/>
                    <a:pt x="260985" y="6668"/>
                  </a:cubicBezTo>
                  <a:cubicBezTo>
                    <a:pt x="260033" y="6668"/>
                    <a:pt x="259080" y="5715"/>
                    <a:pt x="258128" y="5715"/>
                  </a:cubicBezTo>
                  <a:cubicBezTo>
                    <a:pt x="257175" y="5715"/>
                    <a:pt x="257175" y="5715"/>
                    <a:pt x="256223" y="4763"/>
                  </a:cubicBezTo>
                  <a:cubicBezTo>
                    <a:pt x="252413" y="2858"/>
                    <a:pt x="248603" y="1905"/>
                    <a:pt x="244792" y="0"/>
                  </a:cubicBezTo>
                  <a:cubicBezTo>
                    <a:pt x="273367" y="22860"/>
                    <a:pt x="298133" y="48578"/>
                    <a:pt x="318135" y="79058"/>
                  </a:cubicBezTo>
                  <a:cubicBezTo>
                    <a:pt x="360045" y="141922"/>
                    <a:pt x="371475" y="221933"/>
                    <a:pt x="352425" y="295275"/>
                  </a:cubicBezTo>
                  <a:cubicBezTo>
                    <a:pt x="332423" y="368618"/>
                    <a:pt x="282892" y="428625"/>
                    <a:pt x="237173" y="486728"/>
                  </a:cubicBezTo>
                  <a:cubicBezTo>
                    <a:pt x="232410" y="493395"/>
                    <a:pt x="227648" y="501015"/>
                    <a:pt x="223838" y="508635"/>
                  </a:cubicBezTo>
                  <a:cubicBezTo>
                    <a:pt x="215265" y="534353"/>
                    <a:pt x="210503" y="561022"/>
                    <a:pt x="201930" y="585788"/>
                  </a:cubicBezTo>
                  <a:cubicBezTo>
                    <a:pt x="196215" y="602933"/>
                    <a:pt x="189548" y="621030"/>
                    <a:pt x="179070" y="636270"/>
                  </a:cubicBezTo>
                  <a:cubicBezTo>
                    <a:pt x="166688" y="654368"/>
                    <a:pt x="152400" y="668655"/>
                    <a:pt x="133350" y="681038"/>
                  </a:cubicBezTo>
                  <a:cubicBezTo>
                    <a:pt x="104775" y="700088"/>
                    <a:pt x="69533" y="705803"/>
                    <a:pt x="36195" y="708660"/>
                  </a:cubicBezTo>
                  <a:cubicBezTo>
                    <a:pt x="23813" y="709613"/>
                    <a:pt x="12383" y="709613"/>
                    <a:pt x="0" y="708660"/>
                  </a:cubicBezTo>
                  <a:cubicBezTo>
                    <a:pt x="953" y="709613"/>
                    <a:pt x="2858" y="709613"/>
                    <a:pt x="3810" y="710565"/>
                  </a:cubicBezTo>
                  <a:cubicBezTo>
                    <a:pt x="3810" y="710565"/>
                    <a:pt x="3810" y="710565"/>
                    <a:pt x="3810" y="710565"/>
                  </a:cubicBezTo>
                  <a:cubicBezTo>
                    <a:pt x="4763" y="710565"/>
                    <a:pt x="4763" y="710565"/>
                    <a:pt x="5715" y="711518"/>
                  </a:cubicBezTo>
                  <a:cubicBezTo>
                    <a:pt x="5715" y="711518"/>
                    <a:pt x="5715" y="711518"/>
                    <a:pt x="6667" y="711518"/>
                  </a:cubicBezTo>
                  <a:cubicBezTo>
                    <a:pt x="7620" y="711518"/>
                    <a:pt x="8573" y="712470"/>
                    <a:pt x="9525" y="712470"/>
                  </a:cubicBezTo>
                  <a:cubicBezTo>
                    <a:pt x="10478" y="712470"/>
                    <a:pt x="10478" y="712470"/>
                    <a:pt x="11430" y="712470"/>
                  </a:cubicBezTo>
                  <a:cubicBezTo>
                    <a:pt x="11430" y="712470"/>
                    <a:pt x="12383" y="712470"/>
                    <a:pt x="12383" y="712470"/>
                  </a:cubicBezTo>
                  <a:cubicBezTo>
                    <a:pt x="13335" y="712470"/>
                    <a:pt x="14288" y="713422"/>
                    <a:pt x="15240" y="713422"/>
                  </a:cubicBezTo>
                  <a:cubicBezTo>
                    <a:pt x="32385" y="718185"/>
                    <a:pt x="49530" y="722947"/>
                    <a:pt x="66675" y="726758"/>
                  </a:cubicBezTo>
                  <a:cubicBezTo>
                    <a:pt x="70485" y="727710"/>
                    <a:pt x="75248" y="728663"/>
                    <a:pt x="79058" y="728663"/>
                  </a:cubicBezTo>
                  <a:cubicBezTo>
                    <a:pt x="82867" y="728663"/>
                    <a:pt x="87630" y="729615"/>
                    <a:pt x="91440" y="730568"/>
                  </a:cubicBezTo>
                  <a:cubicBezTo>
                    <a:pt x="95250" y="730568"/>
                    <a:pt x="100013" y="731520"/>
                    <a:pt x="103823" y="731520"/>
                  </a:cubicBezTo>
                  <a:cubicBezTo>
                    <a:pt x="107633" y="731520"/>
                    <a:pt x="112395" y="731520"/>
                    <a:pt x="116205" y="730568"/>
                  </a:cubicBezTo>
                  <a:cubicBezTo>
                    <a:pt x="122873" y="731520"/>
                    <a:pt x="129540" y="731520"/>
                    <a:pt x="136208" y="731520"/>
                  </a:cubicBezTo>
                  <a:cubicBezTo>
                    <a:pt x="144780" y="731520"/>
                    <a:pt x="153353" y="730568"/>
                    <a:pt x="161925" y="729615"/>
                  </a:cubicBezTo>
                  <a:cubicBezTo>
                    <a:pt x="178117" y="727710"/>
                    <a:pt x="194310" y="722947"/>
                    <a:pt x="209550" y="717233"/>
                  </a:cubicBezTo>
                  <a:cubicBezTo>
                    <a:pt x="211455" y="716280"/>
                    <a:pt x="213360" y="715328"/>
                    <a:pt x="215265" y="715328"/>
                  </a:cubicBezTo>
                  <a:cubicBezTo>
                    <a:pt x="223838" y="711518"/>
                    <a:pt x="229553" y="707708"/>
                    <a:pt x="233363" y="701040"/>
                  </a:cubicBezTo>
                  <a:cubicBezTo>
                    <a:pt x="236220" y="696278"/>
                    <a:pt x="237173" y="690563"/>
                    <a:pt x="237173" y="683895"/>
                  </a:cubicBezTo>
                  <a:cubicBezTo>
                    <a:pt x="237173" y="681038"/>
                    <a:pt x="237173" y="678180"/>
                    <a:pt x="237173" y="675322"/>
                  </a:cubicBezTo>
                  <a:cubicBezTo>
                    <a:pt x="237173" y="667703"/>
                    <a:pt x="236220" y="661035"/>
                    <a:pt x="235267" y="653415"/>
                  </a:cubicBezTo>
                  <a:cubicBezTo>
                    <a:pt x="235267" y="652463"/>
                    <a:pt x="234315" y="650558"/>
                    <a:pt x="234315" y="649605"/>
                  </a:cubicBezTo>
                  <a:cubicBezTo>
                    <a:pt x="233363" y="643890"/>
                    <a:pt x="232410" y="637222"/>
                    <a:pt x="231458" y="631508"/>
                  </a:cubicBezTo>
                  <a:cubicBezTo>
                    <a:pt x="230505" y="620078"/>
                    <a:pt x="230505" y="608647"/>
                    <a:pt x="232410" y="597218"/>
                  </a:cubicBezTo>
                  <a:cubicBezTo>
                    <a:pt x="232410" y="595313"/>
                    <a:pt x="233363" y="592455"/>
                    <a:pt x="234315" y="590550"/>
                  </a:cubicBezTo>
                  <a:cubicBezTo>
                    <a:pt x="234315" y="588645"/>
                    <a:pt x="235267" y="587693"/>
                    <a:pt x="235267" y="586740"/>
                  </a:cubicBezTo>
                  <a:cubicBezTo>
                    <a:pt x="236220" y="584835"/>
                    <a:pt x="236220" y="582930"/>
                    <a:pt x="237173" y="581978"/>
                  </a:cubicBezTo>
                  <a:cubicBezTo>
                    <a:pt x="238125" y="580072"/>
                    <a:pt x="239078" y="578168"/>
                    <a:pt x="239078" y="577215"/>
                  </a:cubicBezTo>
                  <a:cubicBezTo>
                    <a:pt x="241935" y="570547"/>
                    <a:pt x="245745" y="564833"/>
                    <a:pt x="250508" y="559118"/>
                  </a:cubicBezTo>
                  <a:cubicBezTo>
                    <a:pt x="250508" y="559118"/>
                    <a:pt x="250508" y="558165"/>
                    <a:pt x="251460" y="558165"/>
                  </a:cubicBezTo>
                  <a:cubicBezTo>
                    <a:pt x="254317" y="554355"/>
                    <a:pt x="258128" y="550545"/>
                    <a:pt x="261938" y="547688"/>
                  </a:cubicBezTo>
                  <a:cubicBezTo>
                    <a:pt x="280988" y="531495"/>
                    <a:pt x="298133" y="512445"/>
                    <a:pt x="314325" y="493395"/>
                  </a:cubicBezTo>
                  <a:cubicBezTo>
                    <a:pt x="316230" y="490538"/>
                    <a:pt x="319088" y="487680"/>
                    <a:pt x="320992" y="484822"/>
                  </a:cubicBezTo>
                  <a:cubicBezTo>
                    <a:pt x="322898" y="482918"/>
                    <a:pt x="324803" y="480060"/>
                    <a:pt x="326708" y="478155"/>
                  </a:cubicBezTo>
                  <a:cubicBezTo>
                    <a:pt x="335280" y="466725"/>
                    <a:pt x="343853" y="455295"/>
                    <a:pt x="351473" y="443865"/>
                  </a:cubicBezTo>
                  <a:cubicBezTo>
                    <a:pt x="359092" y="432435"/>
                    <a:pt x="365760" y="420053"/>
                    <a:pt x="371475" y="406718"/>
                  </a:cubicBezTo>
                  <a:cubicBezTo>
                    <a:pt x="373380" y="401955"/>
                    <a:pt x="376238" y="396240"/>
                    <a:pt x="378142" y="391478"/>
                  </a:cubicBezTo>
                  <a:cubicBezTo>
                    <a:pt x="381000" y="383858"/>
                    <a:pt x="383858" y="375285"/>
                    <a:pt x="385763" y="367665"/>
                  </a:cubicBezTo>
                  <a:cubicBezTo>
                    <a:pt x="387667" y="361950"/>
                    <a:pt x="388620" y="355283"/>
                    <a:pt x="390525" y="349568"/>
                  </a:cubicBezTo>
                  <a:cubicBezTo>
                    <a:pt x="392430" y="340043"/>
                    <a:pt x="394335" y="331470"/>
                    <a:pt x="396240" y="321945"/>
                  </a:cubicBezTo>
                  <a:cubicBezTo>
                    <a:pt x="397192" y="319088"/>
                    <a:pt x="397192" y="315278"/>
                    <a:pt x="398145" y="312420"/>
                  </a:cubicBezTo>
                  <a:cubicBezTo>
                    <a:pt x="399098" y="305753"/>
                    <a:pt x="400050" y="300038"/>
                    <a:pt x="400050" y="293370"/>
                  </a:cubicBezTo>
                  <a:cubicBezTo>
                    <a:pt x="400050" y="290513"/>
                    <a:pt x="401003" y="286703"/>
                    <a:pt x="401003" y="283845"/>
                  </a:cubicBezTo>
                  <a:cubicBezTo>
                    <a:pt x="402908" y="264795"/>
                    <a:pt x="402908" y="245745"/>
                    <a:pt x="401955" y="226695"/>
                  </a:cubicBezTo>
                  <a:cubicBezTo>
                    <a:pt x="402908" y="223838"/>
                    <a:pt x="402908" y="220980"/>
                    <a:pt x="402908" y="218122"/>
                  </a:cubicBezTo>
                  <a:close/>
                </a:path>
              </a:pathLst>
            </a:custGeom>
            <a:solidFill>
              <a:srgbClr val="FFFFFF"/>
            </a:solidFill>
            <a:ln w="9525" cap="flat">
              <a:noFill/>
              <a:prstDash val="solid"/>
              <a:miter/>
            </a:ln>
          </p:spPr>
          <p:txBody>
            <a:bodyPr rtlCol="0" anchor="ctr"/>
            <a:lstStyle/>
            <a:p>
              <a:endParaRPr lang="en-US"/>
            </a:p>
          </p:txBody>
        </p:sp>
        <p:sp>
          <p:nvSpPr>
            <p:cNvPr id="182" name="Freeform 228">
              <a:extLst>
                <a:ext uri="{FF2B5EF4-FFF2-40B4-BE49-F238E27FC236}">
                  <a16:creationId xmlns:a16="http://schemas.microsoft.com/office/drawing/2014/main" id="{EDC00287-8717-623A-F38B-18D5C349B0B3}"/>
                </a:ext>
              </a:extLst>
            </p:cNvPr>
            <p:cNvSpPr/>
            <p:nvPr/>
          </p:nvSpPr>
          <p:spPr>
            <a:xfrm>
              <a:off x="3908690" y="4032487"/>
              <a:ext cx="190988" cy="196208"/>
            </a:xfrm>
            <a:custGeom>
              <a:avLst/>
              <a:gdLst>
                <a:gd name="connsiteX0" fmla="*/ 175629 w 190988"/>
                <a:gd name="connsiteY0" fmla="*/ 151845 h 196208"/>
                <a:gd name="connsiteX1" fmla="*/ 174677 w 190988"/>
                <a:gd name="connsiteY1" fmla="*/ 128032 h 196208"/>
                <a:gd name="connsiteX2" fmla="*/ 181344 w 190988"/>
                <a:gd name="connsiteY2" fmla="*/ 86122 h 196208"/>
                <a:gd name="connsiteX3" fmla="*/ 189917 w 190988"/>
                <a:gd name="connsiteY3" fmla="*/ 63262 h 196208"/>
                <a:gd name="connsiteX4" fmla="*/ 90857 w 190988"/>
                <a:gd name="connsiteY4" fmla="*/ 397 h 196208"/>
                <a:gd name="connsiteX5" fmla="*/ 369 w 190988"/>
                <a:gd name="connsiteY5" fmla="*/ 102315 h 196208"/>
                <a:gd name="connsiteX6" fmla="*/ 11799 w 190988"/>
                <a:gd name="connsiteY6" fmla="*/ 144225 h 196208"/>
                <a:gd name="connsiteX7" fmla="*/ 94667 w 190988"/>
                <a:gd name="connsiteY7" fmla="*/ 195660 h 196208"/>
                <a:gd name="connsiteX8" fmla="*/ 175629 w 190988"/>
                <a:gd name="connsiteY8" fmla="*/ 151845 h 19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988" h="196208">
                  <a:moveTo>
                    <a:pt x="175629" y="151845"/>
                  </a:moveTo>
                  <a:cubicBezTo>
                    <a:pt x="180392" y="142320"/>
                    <a:pt x="181344" y="136605"/>
                    <a:pt x="174677" y="128032"/>
                  </a:cubicBezTo>
                  <a:cubicBezTo>
                    <a:pt x="163247" y="110887"/>
                    <a:pt x="165152" y="99457"/>
                    <a:pt x="181344" y="86122"/>
                  </a:cubicBezTo>
                  <a:cubicBezTo>
                    <a:pt x="189917" y="79455"/>
                    <a:pt x="192774" y="71835"/>
                    <a:pt x="189917" y="63262"/>
                  </a:cubicBezTo>
                  <a:cubicBezTo>
                    <a:pt x="179439" y="34687"/>
                    <a:pt x="161342" y="-4365"/>
                    <a:pt x="90857" y="397"/>
                  </a:cubicBezTo>
                  <a:cubicBezTo>
                    <a:pt x="34659" y="5160"/>
                    <a:pt x="2274" y="44212"/>
                    <a:pt x="369" y="102315"/>
                  </a:cubicBezTo>
                  <a:cubicBezTo>
                    <a:pt x="-1536" y="116603"/>
                    <a:pt x="4179" y="130890"/>
                    <a:pt x="11799" y="144225"/>
                  </a:cubicBezTo>
                  <a:cubicBezTo>
                    <a:pt x="29897" y="181372"/>
                    <a:pt x="57519" y="193755"/>
                    <a:pt x="94667" y="195660"/>
                  </a:cubicBezTo>
                  <a:cubicBezTo>
                    <a:pt x="129909" y="199470"/>
                    <a:pt x="160389" y="183278"/>
                    <a:pt x="175629" y="151845"/>
                  </a:cubicBezTo>
                  <a:close/>
                </a:path>
              </a:pathLst>
            </a:custGeom>
            <a:solidFill>
              <a:srgbClr val="FFFFFF"/>
            </a:solidFill>
            <a:ln w="9525" cap="flat">
              <a:noFill/>
              <a:prstDash val="solid"/>
              <a:miter/>
            </a:ln>
          </p:spPr>
          <p:txBody>
            <a:bodyPr rtlCol="0" anchor="ctr"/>
            <a:lstStyle/>
            <a:p>
              <a:endParaRPr lang="en-US"/>
            </a:p>
          </p:txBody>
        </p:sp>
        <p:sp>
          <p:nvSpPr>
            <p:cNvPr id="183" name="Freeform 229">
              <a:extLst>
                <a:ext uri="{FF2B5EF4-FFF2-40B4-BE49-F238E27FC236}">
                  <a16:creationId xmlns:a16="http://schemas.microsoft.com/office/drawing/2014/main" id="{FE25EAF7-08EC-9C06-BF38-62D273B89B23}"/>
                </a:ext>
              </a:extLst>
            </p:cNvPr>
            <p:cNvSpPr/>
            <p:nvPr/>
          </p:nvSpPr>
          <p:spPr>
            <a:xfrm>
              <a:off x="4493895" y="4652962"/>
              <a:ext cx="247650" cy="204787"/>
            </a:xfrm>
            <a:custGeom>
              <a:avLst/>
              <a:gdLst>
                <a:gd name="connsiteX0" fmla="*/ 212408 w 247650"/>
                <a:gd name="connsiteY0" fmla="*/ 96203 h 204787"/>
                <a:gd name="connsiteX1" fmla="*/ 104775 w 247650"/>
                <a:gd name="connsiteY1" fmla="*/ 155257 h 204787"/>
                <a:gd name="connsiteX2" fmla="*/ 0 w 247650"/>
                <a:gd name="connsiteY2" fmla="*/ 109538 h 204787"/>
                <a:gd name="connsiteX3" fmla="*/ 0 w 247650"/>
                <a:gd name="connsiteY3" fmla="*/ 109538 h 204787"/>
                <a:gd name="connsiteX4" fmla="*/ 952 w 247650"/>
                <a:gd name="connsiteY4" fmla="*/ 113347 h 204787"/>
                <a:gd name="connsiteX5" fmla="*/ 952 w 247650"/>
                <a:gd name="connsiteY5" fmla="*/ 115253 h 204787"/>
                <a:gd name="connsiteX6" fmla="*/ 1905 w 247650"/>
                <a:gd name="connsiteY6" fmla="*/ 119063 h 204787"/>
                <a:gd name="connsiteX7" fmla="*/ 2858 w 247650"/>
                <a:gd name="connsiteY7" fmla="*/ 120968 h 204787"/>
                <a:gd name="connsiteX8" fmla="*/ 3810 w 247650"/>
                <a:gd name="connsiteY8" fmla="*/ 124778 h 204787"/>
                <a:gd name="connsiteX9" fmla="*/ 4763 w 247650"/>
                <a:gd name="connsiteY9" fmla="*/ 126682 h 204787"/>
                <a:gd name="connsiteX10" fmla="*/ 5715 w 247650"/>
                <a:gd name="connsiteY10" fmla="*/ 129540 h 204787"/>
                <a:gd name="connsiteX11" fmla="*/ 6667 w 247650"/>
                <a:gd name="connsiteY11" fmla="*/ 132397 h 204787"/>
                <a:gd name="connsiteX12" fmla="*/ 7620 w 247650"/>
                <a:gd name="connsiteY12" fmla="*/ 135255 h 204787"/>
                <a:gd name="connsiteX13" fmla="*/ 8572 w 247650"/>
                <a:gd name="connsiteY13" fmla="*/ 138113 h 204787"/>
                <a:gd name="connsiteX14" fmla="*/ 9525 w 247650"/>
                <a:gd name="connsiteY14" fmla="*/ 140970 h 204787"/>
                <a:gd name="connsiteX15" fmla="*/ 11430 w 247650"/>
                <a:gd name="connsiteY15" fmla="*/ 143828 h 204787"/>
                <a:gd name="connsiteX16" fmla="*/ 12383 w 247650"/>
                <a:gd name="connsiteY16" fmla="*/ 145732 h 204787"/>
                <a:gd name="connsiteX17" fmla="*/ 15240 w 247650"/>
                <a:gd name="connsiteY17" fmla="*/ 150495 h 204787"/>
                <a:gd name="connsiteX18" fmla="*/ 25717 w 247650"/>
                <a:gd name="connsiteY18" fmla="*/ 163830 h 204787"/>
                <a:gd name="connsiteX19" fmla="*/ 61913 w 247650"/>
                <a:gd name="connsiteY19" fmla="*/ 189547 h 204787"/>
                <a:gd name="connsiteX20" fmla="*/ 73342 w 247650"/>
                <a:gd name="connsiteY20" fmla="*/ 194310 h 204787"/>
                <a:gd name="connsiteX21" fmla="*/ 88583 w 247650"/>
                <a:gd name="connsiteY21" fmla="*/ 199072 h 204787"/>
                <a:gd name="connsiteX22" fmla="*/ 100965 w 247650"/>
                <a:gd name="connsiteY22" fmla="*/ 201930 h 204787"/>
                <a:gd name="connsiteX23" fmla="*/ 130492 w 247650"/>
                <a:gd name="connsiteY23" fmla="*/ 204788 h 204787"/>
                <a:gd name="connsiteX24" fmla="*/ 133350 w 247650"/>
                <a:gd name="connsiteY24" fmla="*/ 204788 h 204787"/>
                <a:gd name="connsiteX25" fmla="*/ 140017 w 247650"/>
                <a:gd name="connsiteY25" fmla="*/ 204788 h 204787"/>
                <a:gd name="connsiteX26" fmla="*/ 142875 w 247650"/>
                <a:gd name="connsiteY26" fmla="*/ 204788 h 204787"/>
                <a:gd name="connsiteX27" fmla="*/ 152400 w 247650"/>
                <a:gd name="connsiteY27" fmla="*/ 202882 h 204787"/>
                <a:gd name="connsiteX28" fmla="*/ 158115 w 247650"/>
                <a:gd name="connsiteY28" fmla="*/ 200978 h 204787"/>
                <a:gd name="connsiteX29" fmla="*/ 160972 w 247650"/>
                <a:gd name="connsiteY29" fmla="*/ 200025 h 204787"/>
                <a:gd name="connsiteX30" fmla="*/ 166688 w 247650"/>
                <a:gd name="connsiteY30" fmla="*/ 198120 h 204787"/>
                <a:gd name="connsiteX31" fmla="*/ 172402 w 247650"/>
                <a:gd name="connsiteY31" fmla="*/ 195263 h 204787"/>
                <a:gd name="connsiteX32" fmla="*/ 175260 w 247650"/>
                <a:gd name="connsiteY32" fmla="*/ 193357 h 204787"/>
                <a:gd name="connsiteX33" fmla="*/ 178117 w 247650"/>
                <a:gd name="connsiteY33" fmla="*/ 191453 h 204787"/>
                <a:gd name="connsiteX34" fmla="*/ 197167 w 247650"/>
                <a:gd name="connsiteY34" fmla="*/ 177165 h 204787"/>
                <a:gd name="connsiteX35" fmla="*/ 202883 w 247650"/>
                <a:gd name="connsiteY35" fmla="*/ 171450 h 204787"/>
                <a:gd name="connsiteX36" fmla="*/ 208597 w 247650"/>
                <a:gd name="connsiteY36" fmla="*/ 165735 h 204787"/>
                <a:gd name="connsiteX37" fmla="*/ 214313 w 247650"/>
                <a:gd name="connsiteY37" fmla="*/ 160020 h 204787"/>
                <a:gd name="connsiteX38" fmla="*/ 221933 w 247650"/>
                <a:gd name="connsiteY38" fmla="*/ 150495 h 204787"/>
                <a:gd name="connsiteX39" fmla="*/ 224790 w 247650"/>
                <a:gd name="connsiteY39" fmla="*/ 147638 h 204787"/>
                <a:gd name="connsiteX40" fmla="*/ 224790 w 247650"/>
                <a:gd name="connsiteY40" fmla="*/ 147638 h 204787"/>
                <a:gd name="connsiteX41" fmla="*/ 228600 w 247650"/>
                <a:gd name="connsiteY41" fmla="*/ 142875 h 204787"/>
                <a:gd name="connsiteX42" fmla="*/ 229552 w 247650"/>
                <a:gd name="connsiteY42" fmla="*/ 140970 h 204787"/>
                <a:gd name="connsiteX43" fmla="*/ 231458 w 247650"/>
                <a:gd name="connsiteY43" fmla="*/ 138113 h 204787"/>
                <a:gd name="connsiteX44" fmla="*/ 232410 w 247650"/>
                <a:gd name="connsiteY44" fmla="*/ 136207 h 204787"/>
                <a:gd name="connsiteX45" fmla="*/ 234315 w 247650"/>
                <a:gd name="connsiteY45" fmla="*/ 133350 h 204787"/>
                <a:gd name="connsiteX46" fmla="*/ 235267 w 247650"/>
                <a:gd name="connsiteY46" fmla="*/ 131445 h 204787"/>
                <a:gd name="connsiteX47" fmla="*/ 237172 w 247650"/>
                <a:gd name="connsiteY47" fmla="*/ 128588 h 204787"/>
                <a:gd name="connsiteX48" fmla="*/ 238125 w 247650"/>
                <a:gd name="connsiteY48" fmla="*/ 126682 h 204787"/>
                <a:gd name="connsiteX49" fmla="*/ 239077 w 247650"/>
                <a:gd name="connsiteY49" fmla="*/ 123825 h 204787"/>
                <a:gd name="connsiteX50" fmla="*/ 240030 w 247650"/>
                <a:gd name="connsiteY50" fmla="*/ 121920 h 204787"/>
                <a:gd name="connsiteX51" fmla="*/ 240983 w 247650"/>
                <a:gd name="connsiteY51" fmla="*/ 119063 h 204787"/>
                <a:gd name="connsiteX52" fmla="*/ 241935 w 247650"/>
                <a:gd name="connsiteY52" fmla="*/ 117157 h 204787"/>
                <a:gd name="connsiteX53" fmla="*/ 242888 w 247650"/>
                <a:gd name="connsiteY53" fmla="*/ 114300 h 204787"/>
                <a:gd name="connsiteX54" fmla="*/ 243840 w 247650"/>
                <a:gd name="connsiteY54" fmla="*/ 111443 h 204787"/>
                <a:gd name="connsiteX55" fmla="*/ 244792 w 247650"/>
                <a:gd name="connsiteY55" fmla="*/ 108585 h 204787"/>
                <a:gd name="connsiteX56" fmla="*/ 245745 w 247650"/>
                <a:gd name="connsiteY56" fmla="*/ 105728 h 204787"/>
                <a:gd name="connsiteX57" fmla="*/ 246697 w 247650"/>
                <a:gd name="connsiteY57" fmla="*/ 102870 h 204787"/>
                <a:gd name="connsiteX58" fmla="*/ 247650 w 247650"/>
                <a:gd name="connsiteY58" fmla="*/ 100013 h 204787"/>
                <a:gd name="connsiteX59" fmla="*/ 247650 w 247650"/>
                <a:gd name="connsiteY59" fmla="*/ 97155 h 204787"/>
                <a:gd name="connsiteX60" fmla="*/ 247650 w 247650"/>
                <a:gd name="connsiteY60" fmla="*/ 94297 h 204787"/>
                <a:gd name="connsiteX61" fmla="*/ 247650 w 247650"/>
                <a:gd name="connsiteY61" fmla="*/ 91440 h 204787"/>
                <a:gd name="connsiteX62" fmla="*/ 247650 w 247650"/>
                <a:gd name="connsiteY62" fmla="*/ 88582 h 204787"/>
                <a:gd name="connsiteX63" fmla="*/ 247650 w 247650"/>
                <a:gd name="connsiteY63" fmla="*/ 86678 h 204787"/>
                <a:gd name="connsiteX64" fmla="*/ 247650 w 247650"/>
                <a:gd name="connsiteY64" fmla="*/ 83820 h 204787"/>
                <a:gd name="connsiteX65" fmla="*/ 247650 w 247650"/>
                <a:gd name="connsiteY65" fmla="*/ 81915 h 204787"/>
                <a:gd name="connsiteX66" fmla="*/ 247650 w 247650"/>
                <a:gd name="connsiteY66" fmla="*/ 79057 h 204787"/>
                <a:gd name="connsiteX67" fmla="*/ 247650 w 247650"/>
                <a:gd name="connsiteY67" fmla="*/ 77153 h 204787"/>
                <a:gd name="connsiteX68" fmla="*/ 247650 w 247650"/>
                <a:gd name="connsiteY68" fmla="*/ 74295 h 204787"/>
                <a:gd name="connsiteX69" fmla="*/ 247650 w 247650"/>
                <a:gd name="connsiteY69" fmla="*/ 72390 h 204787"/>
                <a:gd name="connsiteX70" fmla="*/ 247650 w 247650"/>
                <a:gd name="connsiteY70" fmla="*/ 69532 h 204787"/>
                <a:gd name="connsiteX71" fmla="*/ 247650 w 247650"/>
                <a:gd name="connsiteY71" fmla="*/ 67628 h 204787"/>
                <a:gd name="connsiteX72" fmla="*/ 247650 w 247650"/>
                <a:gd name="connsiteY72" fmla="*/ 63818 h 204787"/>
                <a:gd name="connsiteX73" fmla="*/ 247650 w 247650"/>
                <a:gd name="connsiteY73" fmla="*/ 62865 h 204787"/>
                <a:gd name="connsiteX74" fmla="*/ 246697 w 247650"/>
                <a:gd name="connsiteY74" fmla="*/ 59055 h 204787"/>
                <a:gd name="connsiteX75" fmla="*/ 246697 w 247650"/>
                <a:gd name="connsiteY75" fmla="*/ 59055 h 204787"/>
                <a:gd name="connsiteX76" fmla="*/ 233363 w 247650"/>
                <a:gd name="connsiteY76" fmla="*/ 22860 h 204787"/>
                <a:gd name="connsiteX77" fmla="*/ 233363 w 247650"/>
                <a:gd name="connsiteY77" fmla="*/ 22860 h 204787"/>
                <a:gd name="connsiteX78" fmla="*/ 231458 w 247650"/>
                <a:gd name="connsiteY78" fmla="*/ 19050 h 204787"/>
                <a:gd name="connsiteX79" fmla="*/ 231458 w 247650"/>
                <a:gd name="connsiteY79" fmla="*/ 19050 h 204787"/>
                <a:gd name="connsiteX80" fmla="*/ 228600 w 247650"/>
                <a:gd name="connsiteY80" fmla="*/ 15240 h 204787"/>
                <a:gd name="connsiteX81" fmla="*/ 228600 w 247650"/>
                <a:gd name="connsiteY81" fmla="*/ 15240 h 204787"/>
                <a:gd name="connsiteX82" fmla="*/ 225742 w 247650"/>
                <a:gd name="connsiteY82" fmla="*/ 11430 h 204787"/>
                <a:gd name="connsiteX83" fmla="*/ 225742 w 247650"/>
                <a:gd name="connsiteY83" fmla="*/ 11430 h 204787"/>
                <a:gd name="connsiteX84" fmla="*/ 222885 w 247650"/>
                <a:gd name="connsiteY84" fmla="*/ 7620 h 204787"/>
                <a:gd name="connsiteX85" fmla="*/ 222885 w 247650"/>
                <a:gd name="connsiteY85" fmla="*/ 7620 h 204787"/>
                <a:gd name="connsiteX86" fmla="*/ 220027 w 247650"/>
                <a:gd name="connsiteY86" fmla="*/ 3810 h 204787"/>
                <a:gd name="connsiteX87" fmla="*/ 220027 w 247650"/>
                <a:gd name="connsiteY87" fmla="*/ 3810 h 204787"/>
                <a:gd name="connsiteX88" fmla="*/ 217170 w 247650"/>
                <a:gd name="connsiteY88" fmla="*/ 0 h 204787"/>
                <a:gd name="connsiteX89" fmla="*/ 212408 w 247650"/>
                <a:gd name="connsiteY89" fmla="*/ 96203 h 20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47650" h="204787">
                  <a:moveTo>
                    <a:pt x="212408" y="96203"/>
                  </a:moveTo>
                  <a:cubicBezTo>
                    <a:pt x="189547" y="132397"/>
                    <a:pt x="148590" y="156210"/>
                    <a:pt x="104775" y="155257"/>
                  </a:cubicBezTo>
                  <a:cubicBezTo>
                    <a:pt x="65722" y="154305"/>
                    <a:pt x="27622" y="137160"/>
                    <a:pt x="0" y="109538"/>
                  </a:cubicBezTo>
                  <a:cubicBezTo>
                    <a:pt x="0" y="109538"/>
                    <a:pt x="0" y="109538"/>
                    <a:pt x="0" y="109538"/>
                  </a:cubicBezTo>
                  <a:cubicBezTo>
                    <a:pt x="0" y="110490"/>
                    <a:pt x="952" y="112395"/>
                    <a:pt x="952" y="113347"/>
                  </a:cubicBezTo>
                  <a:cubicBezTo>
                    <a:pt x="952" y="114300"/>
                    <a:pt x="952" y="114300"/>
                    <a:pt x="952" y="115253"/>
                  </a:cubicBezTo>
                  <a:cubicBezTo>
                    <a:pt x="952" y="116205"/>
                    <a:pt x="1905" y="118110"/>
                    <a:pt x="1905" y="119063"/>
                  </a:cubicBezTo>
                  <a:cubicBezTo>
                    <a:pt x="1905" y="120015"/>
                    <a:pt x="1905" y="120015"/>
                    <a:pt x="2858" y="120968"/>
                  </a:cubicBezTo>
                  <a:cubicBezTo>
                    <a:pt x="2858" y="121920"/>
                    <a:pt x="3810" y="122872"/>
                    <a:pt x="3810" y="124778"/>
                  </a:cubicBezTo>
                  <a:cubicBezTo>
                    <a:pt x="3810" y="125730"/>
                    <a:pt x="4763" y="126682"/>
                    <a:pt x="4763" y="126682"/>
                  </a:cubicBezTo>
                  <a:cubicBezTo>
                    <a:pt x="4763" y="127635"/>
                    <a:pt x="5715" y="128588"/>
                    <a:pt x="5715" y="129540"/>
                  </a:cubicBezTo>
                  <a:cubicBezTo>
                    <a:pt x="5715" y="130493"/>
                    <a:pt x="6667" y="131445"/>
                    <a:pt x="6667" y="132397"/>
                  </a:cubicBezTo>
                  <a:cubicBezTo>
                    <a:pt x="6667" y="133350"/>
                    <a:pt x="7620" y="134303"/>
                    <a:pt x="7620" y="135255"/>
                  </a:cubicBezTo>
                  <a:cubicBezTo>
                    <a:pt x="7620" y="136207"/>
                    <a:pt x="8572" y="137160"/>
                    <a:pt x="8572" y="138113"/>
                  </a:cubicBezTo>
                  <a:cubicBezTo>
                    <a:pt x="8572" y="139065"/>
                    <a:pt x="9525" y="140018"/>
                    <a:pt x="9525" y="140970"/>
                  </a:cubicBezTo>
                  <a:cubicBezTo>
                    <a:pt x="10477" y="141922"/>
                    <a:pt x="10477" y="142875"/>
                    <a:pt x="11430" y="143828"/>
                  </a:cubicBezTo>
                  <a:cubicBezTo>
                    <a:pt x="11430" y="144780"/>
                    <a:pt x="12383" y="144780"/>
                    <a:pt x="12383" y="145732"/>
                  </a:cubicBezTo>
                  <a:cubicBezTo>
                    <a:pt x="13335" y="147638"/>
                    <a:pt x="14288" y="149543"/>
                    <a:pt x="15240" y="150495"/>
                  </a:cubicBezTo>
                  <a:cubicBezTo>
                    <a:pt x="19050" y="155257"/>
                    <a:pt x="21908" y="160020"/>
                    <a:pt x="25717" y="163830"/>
                  </a:cubicBezTo>
                  <a:cubicBezTo>
                    <a:pt x="36195" y="175260"/>
                    <a:pt x="48577" y="183832"/>
                    <a:pt x="61913" y="189547"/>
                  </a:cubicBezTo>
                  <a:cubicBezTo>
                    <a:pt x="65722" y="191453"/>
                    <a:pt x="69533" y="192405"/>
                    <a:pt x="73342" y="194310"/>
                  </a:cubicBezTo>
                  <a:cubicBezTo>
                    <a:pt x="78105" y="196215"/>
                    <a:pt x="83820" y="197168"/>
                    <a:pt x="88583" y="199072"/>
                  </a:cubicBezTo>
                  <a:cubicBezTo>
                    <a:pt x="92392" y="200025"/>
                    <a:pt x="96202" y="200978"/>
                    <a:pt x="100965" y="201930"/>
                  </a:cubicBezTo>
                  <a:cubicBezTo>
                    <a:pt x="110490" y="203835"/>
                    <a:pt x="120015" y="204788"/>
                    <a:pt x="130492" y="204788"/>
                  </a:cubicBezTo>
                  <a:cubicBezTo>
                    <a:pt x="131445" y="204788"/>
                    <a:pt x="132397" y="204788"/>
                    <a:pt x="133350" y="204788"/>
                  </a:cubicBezTo>
                  <a:cubicBezTo>
                    <a:pt x="135255" y="204788"/>
                    <a:pt x="138113" y="204788"/>
                    <a:pt x="140017" y="204788"/>
                  </a:cubicBezTo>
                  <a:cubicBezTo>
                    <a:pt x="140970" y="204788"/>
                    <a:pt x="141922" y="204788"/>
                    <a:pt x="142875" y="204788"/>
                  </a:cubicBezTo>
                  <a:cubicBezTo>
                    <a:pt x="145733" y="204788"/>
                    <a:pt x="149542" y="203835"/>
                    <a:pt x="152400" y="202882"/>
                  </a:cubicBezTo>
                  <a:cubicBezTo>
                    <a:pt x="154305" y="202882"/>
                    <a:pt x="156210" y="201930"/>
                    <a:pt x="158115" y="200978"/>
                  </a:cubicBezTo>
                  <a:cubicBezTo>
                    <a:pt x="159067" y="200978"/>
                    <a:pt x="160020" y="200025"/>
                    <a:pt x="160972" y="200025"/>
                  </a:cubicBezTo>
                  <a:cubicBezTo>
                    <a:pt x="162877" y="199072"/>
                    <a:pt x="164783" y="198120"/>
                    <a:pt x="166688" y="198120"/>
                  </a:cubicBezTo>
                  <a:cubicBezTo>
                    <a:pt x="168592" y="197168"/>
                    <a:pt x="170497" y="196215"/>
                    <a:pt x="172402" y="195263"/>
                  </a:cubicBezTo>
                  <a:cubicBezTo>
                    <a:pt x="173355" y="194310"/>
                    <a:pt x="174308" y="194310"/>
                    <a:pt x="175260" y="193357"/>
                  </a:cubicBezTo>
                  <a:cubicBezTo>
                    <a:pt x="176213" y="192405"/>
                    <a:pt x="177165" y="192405"/>
                    <a:pt x="178117" y="191453"/>
                  </a:cubicBezTo>
                  <a:cubicBezTo>
                    <a:pt x="184785" y="187643"/>
                    <a:pt x="191452" y="182880"/>
                    <a:pt x="197167" y="177165"/>
                  </a:cubicBezTo>
                  <a:cubicBezTo>
                    <a:pt x="199072" y="175260"/>
                    <a:pt x="200977" y="173355"/>
                    <a:pt x="202883" y="171450"/>
                  </a:cubicBezTo>
                  <a:cubicBezTo>
                    <a:pt x="204788" y="169545"/>
                    <a:pt x="206692" y="167640"/>
                    <a:pt x="208597" y="165735"/>
                  </a:cubicBezTo>
                  <a:cubicBezTo>
                    <a:pt x="210502" y="163830"/>
                    <a:pt x="212408" y="161925"/>
                    <a:pt x="214313" y="160020"/>
                  </a:cubicBezTo>
                  <a:cubicBezTo>
                    <a:pt x="217170" y="157163"/>
                    <a:pt x="219075" y="154305"/>
                    <a:pt x="221933" y="150495"/>
                  </a:cubicBezTo>
                  <a:cubicBezTo>
                    <a:pt x="222885" y="149543"/>
                    <a:pt x="223838" y="148590"/>
                    <a:pt x="224790" y="147638"/>
                  </a:cubicBezTo>
                  <a:cubicBezTo>
                    <a:pt x="224790" y="147638"/>
                    <a:pt x="224790" y="147638"/>
                    <a:pt x="224790" y="147638"/>
                  </a:cubicBezTo>
                  <a:cubicBezTo>
                    <a:pt x="225742" y="145732"/>
                    <a:pt x="226695" y="144780"/>
                    <a:pt x="228600" y="142875"/>
                  </a:cubicBezTo>
                  <a:cubicBezTo>
                    <a:pt x="228600" y="141922"/>
                    <a:pt x="229552" y="141922"/>
                    <a:pt x="229552" y="140970"/>
                  </a:cubicBezTo>
                  <a:cubicBezTo>
                    <a:pt x="230505" y="140018"/>
                    <a:pt x="231458" y="139065"/>
                    <a:pt x="231458" y="138113"/>
                  </a:cubicBezTo>
                  <a:cubicBezTo>
                    <a:pt x="231458" y="137160"/>
                    <a:pt x="232410" y="137160"/>
                    <a:pt x="232410" y="136207"/>
                  </a:cubicBezTo>
                  <a:cubicBezTo>
                    <a:pt x="233363" y="135255"/>
                    <a:pt x="233363" y="134303"/>
                    <a:pt x="234315" y="133350"/>
                  </a:cubicBezTo>
                  <a:cubicBezTo>
                    <a:pt x="234315" y="132397"/>
                    <a:pt x="235267" y="132397"/>
                    <a:pt x="235267" y="131445"/>
                  </a:cubicBezTo>
                  <a:cubicBezTo>
                    <a:pt x="236220" y="130493"/>
                    <a:pt x="236220" y="129540"/>
                    <a:pt x="237172" y="128588"/>
                  </a:cubicBezTo>
                  <a:cubicBezTo>
                    <a:pt x="237172" y="127635"/>
                    <a:pt x="238125" y="126682"/>
                    <a:pt x="238125" y="126682"/>
                  </a:cubicBezTo>
                  <a:cubicBezTo>
                    <a:pt x="238125" y="125730"/>
                    <a:pt x="239077" y="124778"/>
                    <a:pt x="239077" y="123825"/>
                  </a:cubicBezTo>
                  <a:cubicBezTo>
                    <a:pt x="239077" y="122872"/>
                    <a:pt x="240030" y="121920"/>
                    <a:pt x="240030" y="121920"/>
                  </a:cubicBezTo>
                  <a:cubicBezTo>
                    <a:pt x="240030" y="120968"/>
                    <a:pt x="240983" y="120015"/>
                    <a:pt x="240983" y="119063"/>
                  </a:cubicBezTo>
                  <a:cubicBezTo>
                    <a:pt x="240983" y="118110"/>
                    <a:pt x="241935" y="117157"/>
                    <a:pt x="241935" y="117157"/>
                  </a:cubicBezTo>
                  <a:cubicBezTo>
                    <a:pt x="241935" y="116205"/>
                    <a:pt x="242888" y="115253"/>
                    <a:pt x="242888" y="114300"/>
                  </a:cubicBezTo>
                  <a:cubicBezTo>
                    <a:pt x="242888" y="113347"/>
                    <a:pt x="243840" y="112395"/>
                    <a:pt x="243840" y="111443"/>
                  </a:cubicBezTo>
                  <a:cubicBezTo>
                    <a:pt x="243840" y="110490"/>
                    <a:pt x="244792" y="109538"/>
                    <a:pt x="244792" y="108585"/>
                  </a:cubicBezTo>
                  <a:cubicBezTo>
                    <a:pt x="244792" y="107632"/>
                    <a:pt x="244792" y="106680"/>
                    <a:pt x="245745" y="105728"/>
                  </a:cubicBezTo>
                  <a:cubicBezTo>
                    <a:pt x="245745" y="104775"/>
                    <a:pt x="245745" y="103822"/>
                    <a:pt x="246697" y="102870"/>
                  </a:cubicBezTo>
                  <a:cubicBezTo>
                    <a:pt x="246697" y="101918"/>
                    <a:pt x="246697" y="100965"/>
                    <a:pt x="247650" y="100013"/>
                  </a:cubicBezTo>
                  <a:cubicBezTo>
                    <a:pt x="247650" y="99060"/>
                    <a:pt x="247650" y="98107"/>
                    <a:pt x="247650" y="97155"/>
                  </a:cubicBezTo>
                  <a:cubicBezTo>
                    <a:pt x="247650" y="96203"/>
                    <a:pt x="247650" y="95250"/>
                    <a:pt x="247650" y="94297"/>
                  </a:cubicBezTo>
                  <a:cubicBezTo>
                    <a:pt x="247650" y="93345"/>
                    <a:pt x="247650" y="92393"/>
                    <a:pt x="247650" y="91440"/>
                  </a:cubicBezTo>
                  <a:cubicBezTo>
                    <a:pt x="247650" y="90488"/>
                    <a:pt x="247650" y="89535"/>
                    <a:pt x="247650" y="88582"/>
                  </a:cubicBezTo>
                  <a:cubicBezTo>
                    <a:pt x="247650" y="87630"/>
                    <a:pt x="247650" y="86678"/>
                    <a:pt x="247650" y="86678"/>
                  </a:cubicBezTo>
                  <a:cubicBezTo>
                    <a:pt x="247650" y="85725"/>
                    <a:pt x="247650" y="84772"/>
                    <a:pt x="247650" y="83820"/>
                  </a:cubicBezTo>
                  <a:cubicBezTo>
                    <a:pt x="247650" y="82868"/>
                    <a:pt x="247650" y="81915"/>
                    <a:pt x="247650" y="81915"/>
                  </a:cubicBezTo>
                  <a:cubicBezTo>
                    <a:pt x="247650" y="80963"/>
                    <a:pt x="247650" y="80010"/>
                    <a:pt x="247650" y="79057"/>
                  </a:cubicBezTo>
                  <a:cubicBezTo>
                    <a:pt x="247650" y="78105"/>
                    <a:pt x="247650" y="78105"/>
                    <a:pt x="247650" y="77153"/>
                  </a:cubicBezTo>
                  <a:cubicBezTo>
                    <a:pt x="247650" y="76200"/>
                    <a:pt x="247650" y="75247"/>
                    <a:pt x="247650" y="74295"/>
                  </a:cubicBezTo>
                  <a:cubicBezTo>
                    <a:pt x="247650" y="73343"/>
                    <a:pt x="247650" y="73343"/>
                    <a:pt x="247650" y="72390"/>
                  </a:cubicBezTo>
                  <a:cubicBezTo>
                    <a:pt x="247650" y="71438"/>
                    <a:pt x="247650" y="70485"/>
                    <a:pt x="247650" y="69532"/>
                  </a:cubicBezTo>
                  <a:cubicBezTo>
                    <a:pt x="247650" y="68580"/>
                    <a:pt x="247650" y="68580"/>
                    <a:pt x="247650" y="67628"/>
                  </a:cubicBezTo>
                  <a:cubicBezTo>
                    <a:pt x="247650" y="66675"/>
                    <a:pt x="247650" y="65722"/>
                    <a:pt x="247650" y="63818"/>
                  </a:cubicBezTo>
                  <a:cubicBezTo>
                    <a:pt x="247650" y="63818"/>
                    <a:pt x="247650" y="62865"/>
                    <a:pt x="247650" y="62865"/>
                  </a:cubicBezTo>
                  <a:cubicBezTo>
                    <a:pt x="247650" y="61913"/>
                    <a:pt x="247650" y="60007"/>
                    <a:pt x="246697" y="59055"/>
                  </a:cubicBezTo>
                  <a:cubicBezTo>
                    <a:pt x="246697" y="59055"/>
                    <a:pt x="246697" y="59055"/>
                    <a:pt x="246697" y="59055"/>
                  </a:cubicBezTo>
                  <a:cubicBezTo>
                    <a:pt x="243840" y="46672"/>
                    <a:pt x="240030" y="34290"/>
                    <a:pt x="233363" y="22860"/>
                  </a:cubicBezTo>
                  <a:cubicBezTo>
                    <a:pt x="233363" y="22860"/>
                    <a:pt x="233363" y="22860"/>
                    <a:pt x="233363" y="22860"/>
                  </a:cubicBezTo>
                  <a:cubicBezTo>
                    <a:pt x="232410" y="21907"/>
                    <a:pt x="231458" y="20003"/>
                    <a:pt x="231458" y="19050"/>
                  </a:cubicBezTo>
                  <a:cubicBezTo>
                    <a:pt x="231458" y="19050"/>
                    <a:pt x="231458" y="19050"/>
                    <a:pt x="231458" y="19050"/>
                  </a:cubicBezTo>
                  <a:cubicBezTo>
                    <a:pt x="230505" y="18097"/>
                    <a:pt x="229552" y="16193"/>
                    <a:pt x="228600" y="15240"/>
                  </a:cubicBezTo>
                  <a:cubicBezTo>
                    <a:pt x="228600" y="15240"/>
                    <a:pt x="228600" y="15240"/>
                    <a:pt x="228600" y="15240"/>
                  </a:cubicBezTo>
                  <a:cubicBezTo>
                    <a:pt x="227647" y="14288"/>
                    <a:pt x="226695" y="12382"/>
                    <a:pt x="225742" y="11430"/>
                  </a:cubicBezTo>
                  <a:cubicBezTo>
                    <a:pt x="225742" y="11430"/>
                    <a:pt x="225742" y="11430"/>
                    <a:pt x="225742" y="11430"/>
                  </a:cubicBezTo>
                  <a:cubicBezTo>
                    <a:pt x="224790" y="10478"/>
                    <a:pt x="223838" y="8572"/>
                    <a:pt x="222885" y="7620"/>
                  </a:cubicBezTo>
                  <a:cubicBezTo>
                    <a:pt x="222885" y="7620"/>
                    <a:pt x="222885" y="7620"/>
                    <a:pt x="222885" y="7620"/>
                  </a:cubicBezTo>
                  <a:cubicBezTo>
                    <a:pt x="221933" y="6668"/>
                    <a:pt x="220980" y="4763"/>
                    <a:pt x="220027" y="3810"/>
                  </a:cubicBezTo>
                  <a:cubicBezTo>
                    <a:pt x="220027" y="3810"/>
                    <a:pt x="220027" y="3810"/>
                    <a:pt x="220027" y="3810"/>
                  </a:cubicBezTo>
                  <a:cubicBezTo>
                    <a:pt x="219075" y="2857"/>
                    <a:pt x="218122" y="953"/>
                    <a:pt x="217170" y="0"/>
                  </a:cubicBezTo>
                  <a:cubicBezTo>
                    <a:pt x="233363" y="31432"/>
                    <a:pt x="230505" y="67628"/>
                    <a:pt x="212408" y="96203"/>
                  </a:cubicBezTo>
                  <a:close/>
                </a:path>
              </a:pathLst>
            </a:custGeom>
            <a:solidFill>
              <a:srgbClr val="FFFFFF"/>
            </a:solidFill>
            <a:ln w="9525" cap="flat">
              <a:noFill/>
              <a:prstDash val="solid"/>
              <a:miter/>
            </a:ln>
          </p:spPr>
          <p:txBody>
            <a:bodyPr rtlCol="0" anchor="ctr"/>
            <a:lstStyle/>
            <a:p>
              <a:endParaRPr lang="en-US"/>
            </a:p>
          </p:txBody>
        </p:sp>
        <p:sp>
          <p:nvSpPr>
            <p:cNvPr id="184" name="Freeform 230">
              <a:extLst>
                <a:ext uri="{FF2B5EF4-FFF2-40B4-BE49-F238E27FC236}">
                  <a16:creationId xmlns:a16="http://schemas.microsoft.com/office/drawing/2014/main" id="{4FD7EFA2-9AD4-9059-4B57-252077C9927C}"/>
                </a:ext>
              </a:extLst>
            </p:cNvPr>
            <p:cNvSpPr/>
            <p:nvPr/>
          </p:nvSpPr>
          <p:spPr>
            <a:xfrm>
              <a:off x="3903088" y="4130343"/>
              <a:ext cx="331081" cy="712831"/>
            </a:xfrm>
            <a:custGeom>
              <a:avLst/>
              <a:gdLst>
                <a:gd name="connsiteX0" fmla="*/ 238381 w 331081"/>
                <a:gd name="connsiteY0" fmla="*/ 205436 h 712831"/>
                <a:gd name="connsiteX1" fmla="*/ 327916 w 331081"/>
                <a:gd name="connsiteY1" fmla="*/ 139714 h 712831"/>
                <a:gd name="connsiteX2" fmla="*/ 310771 w 331081"/>
                <a:gd name="connsiteY2" fmla="*/ 94946 h 712831"/>
                <a:gd name="connsiteX3" fmla="*/ 251716 w 331081"/>
                <a:gd name="connsiteY3" fmla="*/ 26366 h 712831"/>
                <a:gd name="connsiteX4" fmla="*/ 228856 w 331081"/>
                <a:gd name="connsiteY4" fmla="*/ 4459 h 712831"/>
                <a:gd name="connsiteX5" fmla="*/ 197424 w 331081"/>
                <a:gd name="connsiteY5" fmla="*/ 6364 h 712831"/>
                <a:gd name="connsiteX6" fmla="*/ 203139 w 331081"/>
                <a:gd name="connsiteY6" fmla="*/ 32081 h 712831"/>
                <a:gd name="connsiteX7" fmla="*/ 261241 w 331081"/>
                <a:gd name="connsiteY7" fmla="*/ 105424 h 712831"/>
                <a:gd name="connsiteX8" fmla="*/ 266004 w 331081"/>
                <a:gd name="connsiteY8" fmla="*/ 120664 h 712831"/>
                <a:gd name="connsiteX9" fmla="*/ 250764 w 331081"/>
                <a:gd name="connsiteY9" fmla="*/ 121616 h 712831"/>
                <a:gd name="connsiteX10" fmla="*/ 181231 w 331081"/>
                <a:gd name="connsiteY10" fmla="*/ 107329 h 712831"/>
                <a:gd name="connsiteX11" fmla="*/ 84076 w 331081"/>
                <a:gd name="connsiteY11" fmla="*/ 130189 h 712831"/>
                <a:gd name="connsiteX12" fmla="*/ 30736 w 331081"/>
                <a:gd name="connsiteY12" fmla="*/ 192101 h 712831"/>
                <a:gd name="connsiteX13" fmla="*/ 256 w 331081"/>
                <a:gd name="connsiteY13" fmla="*/ 372124 h 712831"/>
                <a:gd name="connsiteX14" fmla="*/ 9781 w 331081"/>
                <a:gd name="connsiteY14" fmla="*/ 417844 h 712831"/>
                <a:gd name="connsiteX15" fmla="*/ 28831 w 331081"/>
                <a:gd name="connsiteY15" fmla="*/ 431179 h 712831"/>
                <a:gd name="connsiteX16" fmla="*/ 45024 w 331081"/>
                <a:gd name="connsiteY16" fmla="*/ 414986 h 712831"/>
                <a:gd name="connsiteX17" fmla="*/ 46929 w 331081"/>
                <a:gd name="connsiteY17" fmla="*/ 400699 h 712831"/>
                <a:gd name="connsiteX18" fmla="*/ 46929 w 331081"/>
                <a:gd name="connsiteY18" fmla="*/ 358789 h 712831"/>
                <a:gd name="connsiteX19" fmla="*/ 56454 w 331081"/>
                <a:gd name="connsiteY19" fmla="*/ 256871 h 712831"/>
                <a:gd name="connsiteX20" fmla="*/ 67884 w 331081"/>
                <a:gd name="connsiteY20" fmla="*/ 230201 h 712831"/>
                <a:gd name="connsiteX21" fmla="*/ 83124 w 331081"/>
                <a:gd name="connsiteY21" fmla="*/ 226391 h 712831"/>
                <a:gd name="connsiteX22" fmla="*/ 84076 w 331081"/>
                <a:gd name="connsiteY22" fmla="*/ 241631 h 712831"/>
                <a:gd name="connsiteX23" fmla="*/ 67884 w 331081"/>
                <a:gd name="connsiteY23" fmla="*/ 299734 h 712831"/>
                <a:gd name="connsiteX24" fmla="*/ 65026 w 331081"/>
                <a:gd name="connsiteY24" fmla="*/ 383554 h 712831"/>
                <a:gd name="connsiteX25" fmla="*/ 58359 w 331081"/>
                <a:gd name="connsiteY25" fmla="*/ 438799 h 712831"/>
                <a:gd name="connsiteX26" fmla="*/ 46929 w 331081"/>
                <a:gd name="connsiteY26" fmla="*/ 531191 h 712831"/>
                <a:gd name="connsiteX27" fmla="*/ 32641 w 331081"/>
                <a:gd name="connsiteY27" fmla="*/ 684544 h 712831"/>
                <a:gd name="connsiteX28" fmla="*/ 63121 w 331081"/>
                <a:gd name="connsiteY28" fmla="*/ 712166 h 712831"/>
                <a:gd name="connsiteX29" fmla="*/ 91696 w 331081"/>
                <a:gd name="connsiteY29" fmla="*/ 691211 h 712831"/>
                <a:gd name="connsiteX30" fmla="*/ 135511 w 331081"/>
                <a:gd name="connsiteY30" fmla="*/ 452134 h 712831"/>
                <a:gd name="connsiteX31" fmla="*/ 141226 w 331081"/>
                <a:gd name="connsiteY31" fmla="*/ 435941 h 712831"/>
                <a:gd name="connsiteX32" fmla="*/ 169801 w 331081"/>
                <a:gd name="connsiteY32" fmla="*/ 434989 h 712831"/>
                <a:gd name="connsiteX33" fmla="*/ 179326 w 331081"/>
                <a:gd name="connsiteY33" fmla="*/ 462611 h 712831"/>
                <a:gd name="connsiteX34" fmla="*/ 194566 w 331081"/>
                <a:gd name="connsiteY34" fmla="*/ 682639 h 712831"/>
                <a:gd name="connsiteX35" fmla="*/ 237429 w 331081"/>
                <a:gd name="connsiteY35" fmla="*/ 712166 h 712831"/>
                <a:gd name="connsiteX36" fmla="*/ 250764 w 331081"/>
                <a:gd name="connsiteY36" fmla="*/ 697879 h 712831"/>
                <a:gd name="connsiteX37" fmla="*/ 250764 w 331081"/>
                <a:gd name="connsiteY37" fmla="*/ 666446 h 712831"/>
                <a:gd name="connsiteX38" fmla="*/ 236476 w 331081"/>
                <a:gd name="connsiteY38" fmla="*/ 423559 h 712831"/>
                <a:gd name="connsiteX39" fmla="*/ 230761 w 331081"/>
                <a:gd name="connsiteY39" fmla="*/ 227344 h 712831"/>
                <a:gd name="connsiteX40" fmla="*/ 238381 w 331081"/>
                <a:gd name="connsiteY40" fmla="*/ 205436 h 712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31081" h="712831">
                  <a:moveTo>
                    <a:pt x="238381" y="205436"/>
                  </a:moveTo>
                  <a:cubicBezTo>
                    <a:pt x="252669" y="205436"/>
                    <a:pt x="313629" y="159716"/>
                    <a:pt x="327916" y="139714"/>
                  </a:cubicBezTo>
                  <a:cubicBezTo>
                    <a:pt x="338394" y="124474"/>
                    <a:pt x="320296" y="108281"/>
                    <a:pt x="310771" y="94946"/>
                  </a:cubicBezTo>
                  <a:cubicBezTo>
                    <a:pt x="292674" y="70181"/>
                    <a:pt x="271719" y="48274"/>
                    <a:pt x="251716" y="26366"/>
                  </a:cubicBezTo>
                  <a:cubicBezTo>
                    <a:pt x="245049" y="18746"/>
                    <a:pt x="237429" y="11126"/>
                    <a:pt x="228856" y="4459"/>
                  </a:cubicBezTo>
                  <a:cubicBezTo>
                    <a:pt x="220284" y="-2209"/>
                    <a:pt x="204091" y="-1256"/>
                    <a:pt x="197424" y="6364"/>
                  </a:cubicBezTo>
                  <a:cubicBezTo>
                    <a:pt x="188851" y="16841"/>
                    <a:pt x="196471" y="24461"/>
                    <a:pt x="203139" y="32081"/>
                  </a:cubicBezTo>
                  <a:cubicBezTo>
                    <a:pt x="222189" y="56846"/>
                    <a:pt x="241239" y="80659"/>
                    <a:pt x="261241" y="105424"/>
                  </a:cubicBezTo>
                  <a:cubicBezTo>
                    <a:pt x="265051" y="110186"/>
                    <a:pt x="269814" y="113996"/>
                    <a:pt x="266004" y="120664"/>
                  </a:cubicBezTo>
                  <a:cubicBezTo>
                    <a:pt x="262194" y="128284"/>
                    <a:pt x="256479" y="122569"/>
                    <a:pt x="250764" y="121616"/>
                  </a:cubicBezTo>
                  <a:cubicBezTo>
                    <a:pt x="227904" y="114949"/>
                    <a:pt x="205044" y="110186"/>
                    <a:pt x="181231" y="107329"/>
                  </a:cubicBezTo>
                  <a:cubicBezTo>
                    <a:pt x="163134" y="105424"/>
                    <a:pt x="97411" y="119711"/>
                    <a:pt x="84076" y="130189"/>
                  </a:cubicBezTo>
                  <a:cubicBezTo>
                    <a:pt x="63121" y="145429"/>
                    <a:pt x="41214" y="167336"/>
                    <a:pt x="30736" y="192101"/>
                  </a:cubicBezTo>
                  <a:cubicBezTo>
                    <a:pt x="6924" y="249251"/>
                    <a:pt x="-1649" y="310211"/>
                    <a:pt x="256" y="372124"/>
                  </a:cubicBezTo>
                  <a:cubicBezTo>
                    <a:pt x="1209" y="387364"/>
                    <a:pt x="3114" y="403556"/>
                    <a:pt x="9781" y="417844"/>
                  </a:cubicBezTo>
                  <a:cubicBezTo>
                    <a:pt x="13591" y="425464"/>
                    <a:pt x="19306" y="432131"/>
                    <a:pt x="28831" y="431179"/>
                  </a:cubicBezTo>
                  <a:cubicBezTo>
                    <a:pt x="38356" y="430226"/>
                    <a:pt x="42166" y="422606"/>
                    <a:pt x="45024" y="414986"/>
                  </a:cubicBezTo>
                  <a:cubicBezTo>
                    <a:pt x="46929" y="410224"/>
                    <a:pt x="46929" y="405461"/>
                    <a:pt x="46929" y="400699"/>
                  </a:cubicBezTo>
                  <a:cubicBezTo>
                    <a:pt x="46929" y="386411"/>
                    <a:pt x="46929" y="373076"/>
                    <a:pt x="46929" y="358789"/>
                  </a:cubicBezTo>
                  <a:cubicBezTo>
                    <a:pt x="45976" y="324499"/>
                    <a:pt x="47881" y="290209"/>
                    <a:pt x="56454" y="256871"/>
                  </a:cubicBezTo>
                  <a:cubicBezTo>
                    <a:pt x="58359" y="247346"/>
                    <a:pt x="61216" y="237821"/>
                    <a:pt x="67884" y="230201"/>
                  </a:cubicBezTo>
                  <a:cubicBezTo>
                    <a:pt x="71694" y="226391"/>
                    <a:pt x="76456" y="221629"/>
                    <a:pt x="83124" y="226391"/>
                  </a:cubicBezTo>
                  <a:cubicBezTo>
                    <a:pt x="88839" y="230201"/>
                    <a:pt x="86934" y="236869"/>
                    <a:pt x="84076" y="241631"/>
                  </a:cubicBezTo>
                  <a:cubicBezTo>
                    <a:pt x="72646" y="259729"/>
                    <a:pt x="69789" y="279731"/>
                    <a:pt x="67884" y="299734"/>
                  </a:cubicBezTo>
                  <a:cubicBezTo>
                    <a:pt x="64074" y="327356"/>
                    <a:pt x="65026" y="354979"/>
                    <a:pt x="65026" y="383554"/>
                  </a:cubicBezTo>
                  <a:cubicBezTo>
                    <a:pt x="65026" y="402604"/>
                    <a:pt x="65026" y="421654"/>
                    <a:pt x="58359" y="438799"/>
                  </a:cubicBezTo>
                  <a:cubicBezTo>
                    <a:pt x="55501" y="445466"/>
                    <a:pt x="50739" y="507379"/>
                    <a:pt x="46929" y="531191"/>
                  </a:cubicBezTo>
                  <a:cubicBezTo>
                    <a:pt x="38356" y="581674"/>
                    <a:pt x="34546" y="633109"/>
                    <a:pt x="32641" y="684544"/>
                  </a:cubicBezTo>
                  <a:cubicBezTo>
                    <a:pt x="31689" y="702641"/>
                    <a:pt x="41214" y="710261"/>
                    <a:pt x="63121" y="712166"/>
                  </a:cubicBezTo>
                  <a:cubicBezTo>
                    <a:pt x="83124" y="714071"/>
                    <a:pt x="87886" y="710261"/>
                    <a:pt x="91696" y="691211"/>
                  </a:cubicBezTo>
                  <a:cubicBezTo>
                    <a:pt x="97411" y="659779"/>
                    <a:pt x="119319" y="499759"/>
                    <a:pt x="135511" y="452134"/>
                  </a:cubicBezTo>
                  <a:cubicBezTo>
                    <a:pt x="137416" y="446419"/>
                    <a:pt x="138369" y="440704"/>
                    <a:pt x="141226" y="435941"/>
                  </a:cubicBezTo>
                  <a:cubicBezTo>
                    <a:pt x="149799" y="424511"/>
                    <a:pt x="160276" y="423559"/>
                    <a:pt x="169801" y="434989"/>
                  </a:cubicBezTo>
                  <a:cubicBezTo>
                    <a:pt x="176469" y="442609"/>
                    <a:pt x="178374" y="452134"/>
                    <a:pt x="179326" y="462611"/>
                  </a:cubicBezTo>
                  <a:cubicBezTo>
                    <a:pt x="182184" y="490234"/>
                    <a:pt x="187899" y="636919"/>
                    <a:pt x="194566" y="682639"/>
                  </a:cubicBezTo>
                  <a:cubicBezTo>
                    <a:pt x="198376" y="709309"/>
                    <a:pt x="205044" y="715024"/>
                    <a:pt x="237429" y="712166"/>
                  </a:cubicBezTo>
                  <a:cubicBezTo>
                    <a:pt x="246001" y="711214"/>
                    <a:pt x="250764" y="706451"/>
                    <a:pt x="250764" y="697879"/>
                  </a:cubicBezTo>
                  <a:cubicBezTo>
                    <a:pt x="250764" y="687401"/>
                    <a:pt x="251716" y="676924"/>
                    <a:pt x="250764" y="666446"/>
                  </a:cubicBezTo>
                  <a:cubicBezTo>
                    <a:pt x="246001" y="585484"/>
                    <a:pt x="243144" y="504521"/>
                    <a:pt x="236476" y="423559"/>
                  </a:cubicBezTo>
                  <a:cubicBezTo>
                    <a:pt x="231714" y="357836"/>
                    <a:pt x="238381" y="292114"/>
                    <a:pt x="230761" y="227344"/>
                  </a:cubicBezTo>
                  <a:cubicBezTo>
                    <a:pt x="227904" y="217819"/>
                    <a:pt x="231714" y="205436"/>
                    <a:pt x="238381" y="205436"/>
                  </a:cubicBezTo>
                  <a:close/>
                </a:path>
              </a:pathLst>
            </a:custGeom>
            <a:solidFill>
              <a:srgbClr val="FFFFFF"/>
            </a:solidFill>
            <a:ln w="9525" cap="flat">
              <a:noFill/>
              <a:prstDash val="solid"/>
              <a:miter/>
            </a:ln>
          </p:spPr>
          <p:txBody>
            <a:bodyPr rtlCol="0" anchor="ctr"/>
            <a:lstStyle/>
            <a:p>
              <a:endParaRPr lang="en-US"/>
            </a:p>
          </p:txBody>
        </p:sp>
        <p:sp>
          <p:nvSpPr>
            <p:cNvPr id="185" name="Freeform 231">
              <a:extLst>
                <a:ext uri="{FF2B5EF4-FFF2-40B4-BE49-F238E27FC236}">
                  <a16:creationId xmlns:a16="http://schemas.microsoft.com/office/drawing/2014/main" id="{7186AAFD-3819-CCDB-CF54-95ED252C2165}"/>
                </a:ext>
              </a:extLst>
            </p:cNvPr>
            <p:cNvSpPr/>
            <p:nvPr/>
          </p:nvSpPr>
          <p:spPr>
            <a:xfrm>
              <a:off x="3883697" y="4015423"/>
              <a:ext cx="370240" cy="843406"/>
            </a:xfrm>
            <a:custGeom>
              <a:avLst/>
              <a:gdLst>
                <a:gd name="connsiteX0" fmla="*/ 278727 w 370240"/>
                <a:gd name="connsiteY0" fmla="*/ 332739 h 843406"/>
                <a:gd name="connsiteX1" fmla="*/ 368262 w 370240"/>
                <a:gd name="connsiteY1" fmla="*/ 254634 h 843406"/>
                <a:gd name="connsiteX2" fmla="*/ 350165 w 370240"/>
                <a:gd name="connsiteY2" fmla="*/ 212724 h 843406"/>
                <a:gd name="connsiteX3" fmla="*/ 273965 w 370240"/>
                <a:gd name="connsiteY3" fmla="*/ 122237 h 843406"/>
                <a:gd name="connsiteX4" fmla="*/ 249200 w 370240"/>
                <a:gd name="connsiteY4" fmla="*/ 102234 h 843406"/>
                <a:gd name="connsiteX5" fmla="*/ 227292 w 370240"/>
                <a:gd name="connsiteY5" fmla="*/ 73659 h 843406"/>
                <a:gd name="connsiteX6" fmla="*/ 173000 w 370240"/>
                <a:gd name="connsiteY6" fmla="*/ 7937 h 843406"/>
                <a:gd name="connsiteX7" fmla="*/ 59652 w 370240"/>
                <a:gd name="connsiteY7" fmla="*/ 19367 h 843406"/>
                <a:gd name="connsiteX8" fmla="*/ 7265 w 370240"/>
                <a:gd name="connsiteY8" fmla="*/ 118427 h 843406"/>
                <a:gd name="connsiteX9" fmla="*/ 79655 w 370240"/>
                <a:gd name="connsiteY9" fmla="*/ 224154 h 843406"/>
                <a:gd name="connsiteX10" fmla="*/ 98705 w 370240"/>
                <a:gd name="connsiteY10" fmla="*/ 228917 h 843406"/>
                <a:gd name="connsiteX11" fmla="*/ 77750 w 370240"/>
                <a:gd name="connsiteY11" fmla="*/ 242252 h 843406"/>
                <a:gd name="connsiteX12" fmla="*/ 18695 w 370240"/>
                <a:gd name="connsiteY12" fmla="*/ 330834 h 843406"/>
                <a:gd name="connsiteX13" fmla="*/ 597 w 370240"/>
                <a:gd name="connsiteY13" fmla="*/ 490854 h 843406"/>
                <a:gd name="connsiteX14" fmla="*/ 9170 w 370240"/>
                <a:gd name="connsiteY14" fmla="*/ 528954 h 843406"/>
                <a:gd name="connsiteX15" fmla="*/ 41555 w 370240"/>
                <a:gd name="connsiteY15" fmla="*/ 561339 h 843406"/>
                <a:gd name="connsiteX16" fmla="*/ 52985 w 370240"/>
                <a:gd name="connsiteY16" fmla="*/ 576579 h 843406"/>
                <a:gd name="connsiteX17" fmla="*/ 46317 w 370240"/>
                <a:gd name="connsiteY17" fmla="*/ 640397 h 843406"/>
                <a:gd name="connsiteX18" fmla="*/ 28220 w 370240"/>
                <a:gd name="connsiteY18" fmla="*/ 793749 h 843406"/>
                <a:gd name="connsiteX19" fmla="*/ 70130 w 370240"/>
                <a:gd name="connsiteY19" fmla="*/ 842327 h 843406"/>
                <a:gd name="connsiteX20" fmla="*/ 124422 w 370240"/>
                <a:gd name="connsiteY20" fmla="*/ 803274 h 843406"/>
                <a:gd name="connsiteX21" fmla="*/ 150140 w 370240"/>
                <a:gd name="connsiteY21" fmla="*/ 628967 h 843406"/>
                <a:gd name="connsiteX22" fmla="*/ 172047 w 370240"/>
                <a:gd name="connsiteY22" fmla="*/ 566102 h 843406"/>
                <a:gd name="connsiteX23" fmla="*/ 193002 w 370240"/>
                <a:gd name="connsiteY23" fmla="*/ 808037 h 843406"/>
                <a:gd name="connsiteX24" fmla="*/ 230150 w 370240"/>
                <a:gd name="connsiteY24" fmla="*/ 842327 h 843406"/>
                <a:gd name="connsiteX25" fmla="*/ 272060 w 370240"/>
                <a:gd name="connsiteY25" fmla="*/ 838517 h 843406"/>
                <a:gd name="connsiteX26" fmla="*/ 286347 w 370240"/>
                <a:gd name="connsiteY26" fmla="*/ 822324 h 843406"/>
                <a:gd name="connsiteX27" fmla="*/ 283490 w 370240"/>
                <a:gd name="connsiteY27" fmla="*/ 756602 h 843406"/>
                <a:gd name="connsiteX28" fmla="*/ 275870 w 370240"/>
                <a:gd name="connsiteY28" fmla="*/ 619442 h 843406"/>
                <a:gd name="connsiteX29" fmla="*/ 266345 w 370240"/>
                <a:gd name="connsiteY29" fmla="*/ 364172 h 843406"/>
                <a:gd name="connsiteX30" fmla="*/ 278727 w 370240"/>
                <a:gd name="connsiteY30" fmla="*/ 332739 h 843406"/>
                <a:gd name="connsiteX31" fmla="*/ 37745 w 370240"/>
                <a:gd name="connsiteY31" fmla="*/ 162242 h 843406"/>
                <a:gd name="connsiteX32" fmla="*/ 26315 w 370240"/>
                <a:gd name="connsiteY32" fmla="*/ 120332 h 843406"/>
                <a:gd name="connsiteX33" fmla="*/ 116802 w 370240"/>
                <a:gd name="connsiteY33" fmla="*/ 18414 h 843406"/>
                <a:gd name="connsiteX34" fmla="*/ 215862 w 370240"/>
                <a:gd name="connsiteY34" fmla="*/ 81279 h 843406"/>
                <a:gd name="connsiteX35" fmla="*/ 207290 w 370240"/>
                <a:gd name="connsiteY35" fmla="*/ 104139 h 843406"/>
                <a:gd name="connsiteX36" fmla="*/ 200622 w 370240"/>
                <a:gd name="connsiteY36" fmla="*/ 146049 h 843406"/>
                <a:gd name="connsiteX37" fmla="*/ 201575 w 370240"/>
                <a:gd name="connsiteY37" fmla="*/ 169862 h 843406"/>
                <a:gd name="connsiteX38" fmla="*/ 121565 w 370240"/>
                <a:gd name="connsiteY38" fmla="*/ 215582 h 843406"/>
                <a:gd name="connsiteX39" fmla="*/ 37745 w 370240"/>
                <a:gd name="connsiteY39" fmla="*/ 162242 h 843406"/>
                <a:gd name="connsiteX40" fmla="*/ 217767 w 370240"/>
                <a:gd name="connsiteY40" fmla="*/ 171767 h 843406"/>
                <a:gd name="connsiteX41" fmla="*/ 264440 w 370240"/>
                <a:gd name="connsiteY41" fmla="*/ 219392 h 843406"/>
                <a:gd name="connsiteX42" fmla="*/ 201575 w 370240"/>
                <a:gd name="connsiteY42" fmla="*/ 204152 h 843406"/>
                <a:gd name="connsiteX43" fmla="*/ 217767 w 370240"/>
                <a:gd name="connsiteY43" fmla="*/ 171767 h 843406"/>
                <a:gd name="connsiteX44" fmla="*/ 248247 w 370240"/>
                <a:gd name="connsiteY44" fmla="*/ 339407 h 843406"/>
                <a:gd name="connsiteX45" fmla="*/ 253962 w 370240"/>
                <a:gd name="connsiteY45" fmla="*/ 535622 h 843406"/>
                <a:gd name="connsiteX46" fmla="*/ 268250 w 370240"/>
                <a:gd name="connsiteY46" fmla="*/ 778509 h 843406"/>
                <a:gd name="connsiteX47" fmla="*/ 268250 w 370240"/>
                <a:gd name="connsiteY47" fmla="*/ 809942 h 843406"/>
                <a:gd name="connsiteX48" fmla="*/ 254915 w 370240"/>
                <a:gd name="connsiteY48" fmla="*/ 824229 h 843406"/>
                <a:gd name="connsiteX49" fmla="*/ 212052 w 370240"/>
                <a:gd name="connsiteY49" fmla="*/ 794702 h 843406"/>
                <a:gd name="connsiteX50" fmla="*/ 196812 w 370240"/>
                <a:gd name="connsiteY50" fmla="*/ 574674 h 843406"/>
                <a:gd name="connsiteX51" fmla="*/ 187287 w 370240"/>
                <a:gd name="connsiteY51" fmla="*/ 547052 h 843406"/>
                <a:gd name="connsiteX52" fmla="*/ 158712 w 370240"/>
                <a:gd name="connsiteY52" fmla="*/ 548004 h 843406"/>
                <a:gd name="connsiteX53" fmla="*/ 152997 w 370240"/>
                <a:gd name="connsiteY53" fmla="*/ 564197 h 843406"/>
                <a:gd name="connsiteX54" fmla="*/ 109182 w 370240"/>
                <a:gd name="connsiteY54" fmla="*/ 803274 h 843406"/>
                <a:gd name="connsiteX55" fmla="*/ 80607 w 370240"/>
                <a:gd name="connsiteY55" fmla="*/ 824229 h 843406"/>
                <a:gd name="connsiteX56" fmla="*/ 50127 w 370240"/>
                <a:gd name="connsiteY56" fmla="*/ 796607 h 843406"/>
                <a:gd name="connsiteX57" fmla="*/ 64415 w 370240"/>
                <a:gd name="connsiteY57" fmla="*/ 643254 h 843406"/>
                <a:gd name="connsiteX58" fmla="*/ 75845 w 370240"/>
                <a:gd name="connsiteY58" fmla="*/ 550862 h 843406"/>
                <a:gd name="connsiteX59" fmla="*/ 82512 w 370240"/>
                <a:gd name="connsiteY59" fmla="*/ 495617 h 843406"/>
                <a:gd name="connsiteX60" fmla="*/ 85370 w 370240"/>
                <a:gd name="connsiteY60" fmla="*/ 411797 h 843406"/>
                <a:gd name="connsiteX61" fmla="*/ 101562 w 370240"/>
                <a:gd name="connsiteY61" fmla="*/ 353694 h 843406"/>
                <a:gd name="connsiteX62" fmla="*/ 100610 w 370240"/>
                <a:gd name="connsiteY62" fmla="*/ 338454 h 843406"/>
                <a:gd name="connsiteX63" fmla="*/ 85370 w 370240"/>
                <a:gd name="connsiteY63" fmla="*/ 342264 h 843406"/>
                <a:gd name="connsiteX64" fmla="*/ 73940 w 370240"/>
                <a:gd name="connsiteY64" fmla="*/ 368934 h 843406"/>
                <a:gd name="connsiteX65" fmla="*/ 64415 w 370240"/>
                <a:gd name="connsiteY65" fmla="*/ 470852 h 843406"/>
                <a:gd name="connsiteX66" fmla="*/ 64415 w 370240"/>
                <a:gd name="connsiteY66" fmla="*/ 512762 h 843406"/>
                <a:gd name="connsiteX67" fmla="*/ 62510 w 370240"/>
                <a:gd name="connsiteY67" fmla="*/ 527049 h 843406"/>
                <a:gd name="connsiteX68" fmla="*/ 46317 w 370240"/>
                <a:gd name="connsiteY68" fmla="*/ 543242 h 843406"/>
                <a:gd name="connsiteX69" fmla="*/ 27267 w 370240"/>
                <a:gd name="connsiteY69" fmla="*/ 529907 h 843406"/>
                <a:gd name="connsiteX70" fmla="*/ 17742 w 370240"/>
                <a:gd name="connsiteY70" fmla="*/ 484187 h 843406"/>
                <a:gd name="connsiteX71" fmla="*/ 48222 w 370240"/>
                <a:gd name="connsiteY71" fmla="*/ 304164 h 843406"/>
                <a:gd name="connsiteX72" fmla="*/ 101562 w 370240"/>
                <a:gd name="connsiteY72" fmla="*/ 242252 h 843406"/>
                <a:gd name="connsiteX73" fmla="*/ 198717 w 370240"/>
                <a:gd name="connsiteY73" fmla="*/ 219392 h 843406"/>
                <a:gd name="connsiteX74" fmla="*/ 268250 w 370240"/>
                <a:gd name="connsiteY74" fmla="*/ 233679 h 843406"/>
                <a:gd name="connsiteX75" fmla="*/ 283490 w 370240"/>
                <a:gd name="connsiteY75" fmla="*/ 232727 h 843406"/>
                <a:gd name="connsiteX76" fmla="*/ 278727 w 370240"/>
                <a:gd name="connsiteY76" fmla="*/ 217487 h 843406"/>
                <a:gd name="connsiteX77" fmla="*/ 220625 w 370240"/>
                <a:gd name="connsiteY77" fmla="*/ 144144 h 843406"/>
                <a:gd name="connsiteX78" fmla="*/ 214910 w 370240"/>
                <a:gd name="connsiteY78" fmla="*/ 118427 h 843406"/>
                <a:gd name="connsiteX79" fmla="*/ 246342 w 370240"/>
                <a:gd name="connsiteY79" fmla="*/ 116522 h 843406"/>
                <a:gd name="connsiteX80" fmla="*/ 269202 w 370240"/>
                <a:gd name="connsiteY80" fmla="*/ 138429 h 843406"/>
                <a:gd name="connsiteX81" fmla="*/ 328257 w 370240"/>
                <a:gd name="connsiteY81" fmla="*/ 207009 h 843406"/>
                <a:gd name="connsiteX82" fmla="*/ 345402 w 370240"/>
                <a:gd name="connsiteY82" fmla="*/ 251777 h 843406"/>
                <a:gd name="connsiteX83" fmla="*/ 255867 w 370240"/>
                <a:gd name="connsiteY83" fmla="*/ 317499 h 843406"/>
                <a:gd name="connsiteX84" fmla="*/ 248247 w 370240"/>
                <a:gd name="connsiteY84" fmla="*/ 339407 h 843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70240" h="843406">
                  <a:moveTo>
                    <a:pt x="278727" y="332739"/>
                  </a:moveTo>
                  <a:cubicBezTo>
                    <a:pt x="310160" y="307974"/>
                    <a:pt x="345402" y="286067"/>
                    <a:pt x="368262" y="254634"/>
                  </a:cubicBezTo>
                  <a:cubicBezTo>
                    <a:pt x="375882" y="244157"/>
                    <a:pt x="359690" y="224154"/>
                    <a:pt x="350165" y="212724"/>
                  </a:cubicBezTo>
                  <a:cubicBezTo>
                    <a:pt x="326352" y="181292"/>
                    <a:pt x="302540" y="149859"/>
                    <a:pt x="273965" y="122237"/>
                  </a:cubicBezTo>
                  <a:cubicBezTo>
                    <a:pt x="266345" y="114617"/>
                    <a:pt x="258725" y="105092"/>
                    <a:pt x="249200" y="102234"/>
                  </a:cubicBezTo>
                  <a:cubicBezTo>
                    <a:pt x="233960" y="96519"/>
                    <a:pt x="232055" y="86994"/>
                    <a:pt x="227292" y="73659"/>
                  </a:cubicBezTo>
                  <a:cubicBezTo>
                    <a:pt x="216815" y="46037"/>
                    <a:pt x="204432" y="19367"/>
                    <a:pt x="173000" y="7937"/>
                  </a:cubicBezTo>
                  <a:cubicBezTo>
                    <a:pt x="132995" y="-6351"/>
                    <a:pt x="93942" y="-636"/>
                    <a:pt x="59652" y="19367"/>
                  </a:cubicBezTo>
                  <a:cubicBezTo>
                    <a:pt x="23457" y="39369"/>
                    <a:pt x="8217" y="77469"/>
                    <a:pt x="7265" y="118427"/>
                  </a:cubicBezTo>
                  <a:cubicBezTo>
                    <a:pt x="6312" y="167004"/>
                    <a:pt x="33935" y="206057"/>
                    <a:pt x="79655" y="224154"/>
                  </a:cubicBezTo>
                  <a:cubicBezTo>
                    <a:pt x="84417" y="226059"/>
                    <a:pt x="90132" y="227964"/>
                    <a:pt x="98705" y="228917"/>
                  </a:cubicBezTo>
                  <a:cubicBezTo>
                    <a:pt x="97752" y="230822"/>
                    <a:pt x="81560" y="239394"/>
                    <a:pt x="77750" y="242252"/>
                  </a:cubicBezTo>
                  <a:cubicBezTo>
                    <a:pt x="49175" y="264159"/>
                    <a:pt x="28220" y="294639"/>
                    <a:pt x="18695" y="330834"/>
                  </a:cubicBezTo>
                  <a:cubicBezTo>
                    <a:pt x="5360" y="383222"/>
                    <a:pt x="-2260" y="436562"/>
                    <a:pt x="597" y="490854"/>
                  </a:cubicBezTo>
                  <a:cubicBezTo>
                    <a:pt x="1550" y="504189"/>
                    <a:pt x="5360" y="516572"/>
                    <a:pt x="9170" y="528954"/>
                  </a:cubicBezTo>
                  <a:cubicBezTo>
                    <a:pt x="13932" y="546099"/>
                    <a:pt x="22505" y="558482"/>
                    <a:pt x="41555" y="561339"/>
                  </a:cubicBezTo>
                  <a:cubicBezTo>
                    <a:pt x="51080" y="562292"/>
                    <a:pt x="53937" y="568007"/>
                    <a:pt x="52985" y="576579"/>
                  </a:cubicBezTo>
                  <a:cubicBezTo>
                    <a:pt x="51080" y="597534"/>
                    <a:pt x="51080" y="619442"/>
                    <a:pt x="46317" y="640397"/>
                  </a:cubicBezTo>
                  <a:cubicBezTo>
                    <a:pt x="35840" y="690879"/>
                    <a:pt x="34887" y="743267"/>
                    <a:pt x="28220" y="793749"/>
                  </a:cubicBezTo>
                  <a:cubicBezTo>
                    <a:pt x="24410" y="825182"/>
                    <a:pt x="37745" y="838517"/>
                    <a:pt x="70130" y="842327"/>
                  </a:cubicBezTo>
                  <a:cubicBezTo>
                    <a:pt x="108230" y="846137"/>
                    <a:pt x="115850" y="841374"/>
                    <a:pt x="124422" y="803274"/>
                  </a:cubicBezTo>
                  <a:cubicBezTo>
                    <a:pt x="137757" y="746124"/>
                    <a:pt x="141567" y="687069"/>
                    <a:pt x="150140" y="628967"/>
                  </a:cubicBezTo>
                  <a:cubicBezTo>
                    <a:pt x="152997" y="608012"/>
                    <a:pt x="161570" y="586104"/>
                    <a:pt x="172047" y="566102"/>
                  </a:cubicBezTo>
                  <a:cubicBezTo>
                    <a:pt x="181572" y="587057"/>
                    <a:pt x="185382" y="748982"/>
                    <a:pt x="193002" y="808037"/>
                  </a:cubicBezTo>
                  <a:cubicBezTo>
                    <a:pt x="195860" y="830897"/>
                    <a:pt x="208242" y="841374"/>
                    <a:pt x="230150" y="842327"/>
                  </a:cubicBezTo>
                  <a:cubicBezTo>
                    <a:pt x="244437" y="842327"/>
                    <a:pt x="257772" y="841374"/>
                    <a:pt x="272060" y="838517"/>
                  </a:cubicBezTo>
                  <a:cubicBezTo>
                    <a:pt x="281585" y="836612"/>
                    <a:pt x="285395" y="832802"/>
                    <a:pt x="286347" y="822324"/>
                  </a:cubicBezTo>
                  <a:cubicBezTo>
                    <a:pt x="287300" y="800417"/>
                    <a:pt x="284442" y="778509"/>
                    <a:pt x="283490" y="756602"/>
                  </a:cubicBezTo>
                  <a:cubicBezTo>
                    <a:pt x="280632" y="710882"/>
                    <a:pt x="279680" y="665162"/>
                    <a:pt x="275870" y="619442"/>
                  </a:cubicBezTo>
                  <a:cubicBezTo>
                    <a:pt x="268250" y="534669"/>
                    <a:pt x="266345" y="449897"/>
                    <a:pt x="266345" y="364172"/>
                  </a:cubicBezTo>
                  <a:cubicBezTo>
                    <a:pt x="267297" y="352742"/>
                    <a:pt x="270155" y="339407"/>
                    <a:pt x="278727" y="332739"/>
                  </a:cubicBezTo>
                  <a:close/>
                  <a:moveTo>
                    <a:pt x="37745" y="162242"/>
                  </a:moveTo>
                  <a:cubicBezTo>
                    <a:pt x="31077" y="147954"/>
                    <a:pt x="24410" y="133667"/>
                    <a:pt x="26315" y="120332"/>
                  </a:cubicBezTo>
                  <a:cubicBezTo>
                    <a:pt x="27267" y="61277"/>
                    <a:pt x="59652" y="22224"/>
                    <a:pt x="116802" y="18414"/>
                  </a:cubicBezTo>
                  <a:cubicBezTo>
                    <a:pt x="187287" y="12699"/>
                    <a:pt x="206337" y="52704"/>
                    <a:pt x="215862" y="81279"/>
                  </a:cubicBezTo>
                  <a:cubicBezTo>
                    <a:pt x="218720" y="89852"/>
                    <a:pt x="215862" y="97472"/>
                    <a:pt x="207290" y="104139"/>
                  </a:cubicBezTo>
                  <a:cubicBezTo>
                    <a:pt x="190145" y="116522"/>
                    <a:pt x="188240" y="128904"/>
                    <a:pt x="200622" y="146049"/>
                  </a:cubicBezTo>
                  <a:cubicBezTo>
                    <a:pt x="206337" y="154622"/>
                    <a:pt x="206337" y="160337"/>
                    <a:pt x="201575" y="169862"/>
                  </a:cubicBezTo>
                  <a:cubicBezTo>
                    <a:pt x="186335" y="201294"/>
                    <a:pt x="154902" y="217487"/>
                    <a:pt x="121565" y="215582"/>
                  </a:cubicBezTo>
                  <a:cubicBezTo>
                    <a:pt x="83465" y="211772"/>
                    <a:pt x="55842" y="199389"/>
                    <a:pt x="37745" y="162242"/>
                  </a:cubicBezTo>
                  <a:close/>
                  <a:moveTo>
                    <a:pt x="217767" y="171767"/>
                  </a:moveTo>
                  <a:cubicBezTo>
                    <a:pt x="230150" y="183197"/>
                    <a:pt x="247295" y="203199"/>
                    <a:pt x="264440" y="219392"/>
                  </a:cubicBezTo>
                  <a:cubicBezTo>
                    <a:pt x="242532" y="212724"/>
                    <a:pt x="216815" y="208914"/>
                    <a:pt x="201575" y="204152"/>
                  </a:cubicBezTo>
                  <a:cubicBezTo>
                    <a:pt x="207290" y="192722"/>
                    <a:pt x="212052" y="183197"/>
                    <a:pt x="217767" y="171767"/>
                  </a:cubicBezTo>
                  <a:close/>
                  <a:moveTo>
                    <a:pt x="248247" y="339407"/>
                  </a:moveTo>
                  <a:cubicBezTo>
                    <a:pt x="255867" y="404177"/>
                    <a:pt x="249200" y="469899"/>
                    <a:pt x="253962" y="535622"/>
                  </a:cubicBezTo>
                  <a:cubicBezTo>
                    <a:pt x="259677" y="616584"/>
                    <a:pt x="263487" y="697547"/>
                    <a:pt x="268250" y="778509"/>
                  </a:cubicBezTo>
                  <a:cubicBezTo>
                    <a:pt x="269202" y="788987"/>
                    <a:pt x="268250" y="799464"/>
                    <a:pt x="268250" y="809942"/>
                  </a:cubicBezTo>
                  <a:cubicBezTo>
                    <a:pt x="268250" y="818514"/>
                    <a:pt x="263487" y="823277"/>
                    <a:pt x="254915" y="824229"/>
                  </a:cubicBezTo>
                  <a:cubicBezTo>
                    <a:pt x="221577" y="827087"/>
                    <a:pt x="215862" y="821372"/>
                    <a:pt x="212052" y="794702"/>
                  </a:cubicBezTo>
                  <a:cubicBezTo>
                    <a:pt x="205385" y="748982"/>
                    <a:pt x="200622" y="602297"/>
                    <a:pt x="196812" y="574674"/>
                  </a:cubicBezTo>
                  <a:cubicBezTo>
                    <a:pt x="195860" y="565149"/>
                    <a:pt x="193955" y="555624"/>
                    <a:pt x="187287" y="547052"/>
                  </a:cubicBezTo>
                  <a:cubicBezTo>
                    <a:pt x="178715" y="535622"/>
                    <a:pt x="167285" y="536574"/>
                    <a:pt x="158712" y="548004"/>
                  </a:cubicBezTo>
                  <a:cubicBezTo>
                    <a:pt x="154902" y="552767"/>
                    <a:pt x="154902" y="558482"/>
                    <a:pt x="152997" y="564197"/>
                  </a:cubicBezTo>
                  <a:cubicBezTo>
                    <a:pt x="136805" y="610869"/>
                    <a:pt x="114897" y="771842"/>
                    <a:pt x="109182" y="803274"/>
                  </a:cubicBezTo>
                  <a:cubicBezTo>
                    <a:pt x="105372" y="823277"/>
                    <a:pt x="100610" y="826134"/>
                    <a:pt x="80607" y="824229"/>
                  </a:cubicBezTo>
                  <a:cubicBezTo>
                    <a:pt x="59652" y="822324"/>
                    <a:pt x="50127" y="814704"/>
                    <a:pt x="50127" y="796607"/>
                  </a:cubicBezTo>
                  <a:cubicBezTo>
                    <a:pt x="52032" y="745172"/>
                    <a:pt x="55842" y="693737"/>
                    <a:pt x="64415" y="643254"/>
                  </a:cubicBezTo>
                  <a:cubicBezTo>
                    <a:pt x="68225" y="619442"/>
                    <a:pt x="72987" y="558482"/>
                    <a:pt x="75845" y="550862"/>
                  </a:cubicBezTo>
                  <a:cubicBezTo>
                    <a:pt x="82512" y="532764"/>
                    <a:pt x="83465" y="513714"/>
                    <a:pt x="82512" y="495617"/>
                  </a:cubicBezTo>
                  <a:cubicBezTo>
                    <a:pt x="82512" y="467994"/>
                    <a:pt x="81560" y="440372"/>
                    <a:pt x="85370" y="411797"/>
                  </a:cubicBezTo>
                  <a:cubicBezTo>
                    <a:pt x="88227" y="391794"/>
                    <a:pt x="90132" y="370839"/>
                    <a:pt x="101562" y="353694"/>
                  </a:cubicBezTo>
                  <a:cubicBezTo>
                    <a:pt x="105372" y="348932"/>
                    <a:pt x="107277" y="343217"/>
                    <a:pt x="100610" y="338454"/>
                  </a:cubicBezTo>
                  <a:cubicBezTo>
                    <a:pt x="94895" y="334644"/>
                    <a:pt x="90132" y="338454"/>
                    <a:pt x="85370" y="342264"/>
                  </a:cubicBezTo>
                  <a:cubicBezTo>
                    <a:pt x="77750" y="349884"/>
                    <a:pt x="75845" y="359409"/>
                    <a:pt x="73940" y="368934"/>
                  </a:cubicBezTo>
                  <a:cubicBezTo>
                    <a:pt x="65367" y="402272"/>
                    <a:pt x="63462" y="436562"/>
                    <a:pt x="64415" y="470852"/>
                  </a:cubicBezTo>
                  <a:cubicBezTo>
                    <a:pt x="64415" y="485139"/>
                    <a:pt x="64415" y="498474"/>
                    <a:pt x="64415" y="512762"/>
                  </a:cubicBezTo>
                  <a:cubicBezTo>
                    <a:pt x="64415" y="517524"/>
                    <a:pt x="64415" y="523239"/>
                    <a:pt x="62510" y="527049"/>
                  </a:cubicBezTo>
                  <a:cubicBezTo>
                    <a:pt x="59652" y="534669"/>
                    <a:pt x="55842" y="542289"/>
                    <a:pt x="46317" y="543242"/>
                  </a:cubicBezTo>
                  <a:cubicBezTo>
                    <a:pt x="37745" y="544194"/>
                    <a:pt x="31077" y="537527"/>
                    <a:pt x="27267" y="529907"/>
                  </a:cubicBezTo>
                  <a:cubicBezTo>
                    <a:pt x="20600" y="515619"/>
                    <a:pt x="17742" y="499427"/>
                    <a:pt x="17742" y="484187"/>
                  </a:cubicBezTo>
                  <a:cubicBezTo>
                    <a:pt x="15837" y="422274"/>
                    <a:pt x="24410" y="361314"/>
                    <a:pt x="48222" y="304164"/>
                  </a:cubicBezTo>
                  <a:cubicBezTo>
                    <a:pt x="58700" y="279399"/>
                    <a:pt x="80607" y="257492"/>
                    <a:pt x="101562" y="242252"/>
                  </a:cubicBezTo>
                  <a:cubicBezTo>
                    <a:pt x="114897" y="232727"/>
                    <a:pt x="180620" y="218439"/>
                    <a:pt x="198717" y="219392"/>
                  </a:cubicBezTo>
                  <a:cubicBezTo>
                    <a:pt x="222530" y="221297"/>
                    <a:pt x="245390" y="227012"/>
                    <a:pt x="268250" y="233679"/>
                  </a:cubicBezTo>
                  <a:cubicBezTo>
                    <a:pt x="273965" y="235584"/>
                    <a:pt x="278727" y="240347"/>
                    <a:pt x="283490" y="232727"/>
                  </a:cubicBezTo>
                  <a:cubicBezTo>
                    <a:pt x="287300" y="227012"/>
                    <a:pt x="281585" y="222249"/>
                    <a:pt x="278727" y="217487"/>
                  </a:cubicBezTo>
                  <a:cubicBezTo>
                    <a:pt x="259677" y="192722"/>
                    <a:pt x="240627" y="168909"/>
                    <a:pt x="220625" y="144144"/>
                  </a:cubicBezTo>
                  <a:cubicBezTo>
                    <a:pt x="214910" y="136524"/>
                    <a:pt x="206337" y="128904"/>
                    <a:pt x="214910" y="118427"/>
                  </a:cubicBezTo>
                  <a:cubicBezTo>
                    <a:pt x="221577" y="110807"/>
                    <a:pt x="237770" y="109854"/>
                    <a:pt x="246342" y="116522"/>
                  </a:cubicBezTo>
                  <a:cubicBezTo>
                    <a:pt x="254915" y="123189"/>
                    <a:pt x="262535" y="130809"/>
                    <a:pt x="269202" y="138429"/>
                  </a:cubicBezTo>
                  <a:cubicBezTo>
                    <a:pt x="289205" y="161289"/>
                    <a:pt x="310160" y="182244"/>
                    <a:pt x="328257" y="207009"/>
                  </a:cubicBezTo>
                  <a:cubicBezTo>
                    <a:pt x="337782" y="220344"/>
                    <a:pt x="355880" y="236537"/>
                    <a:pt x="345402" y="251777"/>
                  </a:cubicBezTo>
                  <a:cubicBezTo>
                    <a:pt x="331115" y="271779"/>
                    <a:pt x="271107" y="318452"/>
                    <a:pt x="255867" y="317499"/>
                  </a:cubicBezTo>
                  <a:cubicBezTo>
                    <a:pt x="251105" y="320357"/>
                    <a:pt x="247295" y="332739"/>
                    <a:pt x="248247" y="339407"/>
                  </a:cubicBezTo>
                  <a:close/>
                </a:path>
              </a:pathLst>
            </a:custGeom>
            <a:solidFill>
              <a:srgbClr val="000000"/>
            </a:solidFill>
            <a:ln w="9525" cap="flat">
              <a:noFill/>
              <a:prstDash val="solid"/>
              <a:miter/>
            </a:ln>
          </p:spPr>
          <p:txBody>
            <a:bodyPr rtlCol="0" anchor="ctr"/>
            <a:lstStyle/>
            <a:p>
              <a:endParaRPr lang="en-US"/>
            </a:p>
          </p:txBody>
        </p:sp>
        <p:sp>
          <p:nvSpPr>
            <p:cNvPr id="186" name="Freeform 232">
              <a:extLst>
                <a:ext uri="{FF2B5EF4-FFF2-40B4-BE49-F238E27FC236}">
                  <a16:creationId xmlns:a16="http://schemas.microsoft.com/office/drawing/2014/main" id="{C28B826C-92A5-45D7-24DE-C8838FC89187}"/>
                </a:ext>
              </a:extLst>
            </p:cNvPr>
            <p:cNvSpPr/>
            <p:nvPr/>
          </p:nvSpPr>
          <p:spPr>
            <a:xfrm>
              <a:off x="4312726" y="3791271"/>
              <a:ext cx="607377" cy="784947"/>
            </a:xfrm>
            <a:custGeom>
              <a:avLst/>
              <a:gdLst>
                <a:gd name="connsiteX0" fmla="*/ 603126 w 607377"/>
                <a:gd name="connsiteY0" fmla="*/ 227326 h 784947"/>
                <a:gd name="connsiteX1" fmla="*/ 472633 w 607377"/>
                <a:gd name="connsiteY1" fmla="*/ 34921 h 784947"/>
                <a:gd name="connsiteX2" fmla="*/ 264988 w 607377"/>
                <a:gd name="connsiteY2" fmla="*/ 5393 h 784947"/>
                <a:gd name="connsiteX3" fmla="*/ 231651 w 607377"/>
                <a:gd name="connsiteY3" fmla="*/ 12061 h 784947"/>
                <a:gd name="connsiteX4" fmla="*/ 108778 w 607377"/>
                <a:gd name="connsiteY4" fmla="*/ 74926 h 784947"/>
                <a:gd name="connsiteX5" fmla="*/ 29721 w 607377"/>
                <a:gd name="connsiteY5" fmla="*/ 186368 h 784947"/>
                <a:gd name="connsiteX6" fmla="*/ 2098 w 607377"/>
                <a:gd name="connsiteY6" fmla="*/ 259711 h 784947"/>
                <a:gd name="connsiteX7" fmla="*/ 51628 w 607377"/>
                <a:gd name="connsiteY7" fmla="*/ 363533 h 784947"/>
                <a:gd name="connsiteX8" fmla="*/ 143068 w 607377"/>
                <a:gd name="connsiteY8" fmla="*/ 387346 h 784947"/>
                <a:gd name="connsiteX9" fmla="*/ 201171 w 607377"/>
                <a:gd name="connsiteY9" fmla="*/ 382583 h 784947"/>
                <a:gd name="connsiteX10" fmla="*/ 244033 w 607377"/>
                <a:gd name="connsiteY10" fmla="*/ 320671 h 784947"/>
                <a:gd name="connsiteX11" fmla="*/ 242128 w 607377"/>
                <a:gd name="connsiteY11" fmla="*/ 295906 h 784947"/>
                <a:gd name="connsiteX12" fmla="*/ 296421 w 607377"/>
                <a:gd name="connsiteY12" fmla="*/ 221611 h 784947"/>
                <a:gd name="connsiteX13" fmla="*/ 376431 w 607377"/>
                <a:gd name="connsiteY13" fmla="*/ 251138 h 784947"/>
                <a:gd name="connsiteX14" fmla="*/ 381193 w 607377"/>
                <a:gd name="connsiteY14" fmla="*/ 321623 h 784947"/>
                <a:gd name="connsiteX15" fmla="*/ 347856 w 607377"/>
                <a:gd name="connsiteY15" fmla="*/ 375916 h 784947"/>
                <a:gd name="connsiteX16" fmla="*/ 235461 w 607377"/>
                <a:gd name="connsiteY16" fmla="*/ 489263 h 784947"/>
                <a:gd name="connsiteX17" fmla="*/ 179263 w 607377"/>
                <a:gd name="connsiteY17" fmla="*/ 576893 h 784947"/>
                <a:gd name="connsiteX18" fmla="*/ 155451 w 607377"/>
                <a:gd name="connsiteY18" fmla="*/ 719768 h 784947"/>
                <a:gd name="connsiteX19" fmla="*/ 184978 w 607377"/>
                <a:gd name="connsiteY19" fmla="*/ 762631 h 784947"/>
                <a:gd name="connsiteX20" fmla="*/ 412626 w 607377"/>
                <a:gd name="connsiteY20" fmla="*/ 764536 h 784947"/>
                <a:gd name="connsiteX21" fmla="*/ 440248 w 607377"/>
                <a:gd name="connsiteY21" fmla="*/ 730246 h 784947"/>
                <a:gd name="connsiteX22" fmla="*/ 436438 w 607377"/>
                <a:gd name="connsiteY22" fmla="*/ 672143 h 784947"/>
                <a:gd name="connsiteX23" fmla="*/ 462156 w 607377"/>
                <a:gd name="connsiteY23" fmla="*/ 592133 h 784947"/>
                <a:gd name="connsiteX24" fmla="*/ 526926 w 607377"/>
                <a:gd name="connsiteY24" fmla="*/ 521648 h 784947"/>
                <a:gd name="connsiteX25" fmla="*/ 594553 w 607377"/>
                <a:gd name="connsiteY25" fmla="*/ 392108 h 784947"/>
                <a:gd name="connsiteX26" fmla="*/ 603126 w 607377"/>
                <a:gd name="connsiteY26" fmla="*/ 227326 h 784947"/>
                <a:gd name="connsiteX27" fmla="*/ 587886 w 607377"/>
                <a:gd name="connsiteY27" fmla="*/ 316861 h 784947"/>
                <a:gd name="connsiteX28" fmla="*/ 586933 w 607377"/>
                <a:gd name="connsiteY28" fmla="*/ 326386 h 784947"/>
                <a:gd name="connsiteX29" fmla="*/ 585028 w 607377"/>
                <a:gd name="connsiteY29" fmla="*/ 345436 h 784947"/>
                <a:gd name="connsiteX30" fmla="*/ 583123 w 607377"/>
                <a:gd name="connsiteY30" fmla="*/ 354961 h 784947"/>
                <a:gd name="connsiteX31" fmla="*/ 577408 w 607377"/>
                <a:gd name="connsiteY31" fmla="*/ 382583 h 784947"/>
                <a:gd name="connsiteX32" fmla="*/ 572646 w 607377"/>
                <a:gd name="connsiteY32" fmla="*/ 400681 h 784947"/>
                <a:gd name="connsiteX33" fmla="*/ 565026 w 607377"/>
                <a:gd name="connsiteY33" fmla="*/ 424493 h 784947"/>
                <a:gd name="connsiteX34" fmla="*/ 558358 w 607377"/>
                <a:gd name="connsiteY34" fmla="*/ 439733 h 784947"/>
                <a:gd name="connsiteX35" fmla="*/ 538356 w 607377"/>
                <a:gd name="connsiteY35" fmla="*/ 476881 h 784947"/>
                <a:gd name="connsiteX36" fmla="*/ 513591 w 607377"/>
                <a:gd name="connsiteY36" fmla="*/ 511171 h 784947"/>
                <a:gd name="connsiteX37" fmla="*/ 507876 w 607377"/>
                <a:gd name="connsiteY37" fmla="*/ 517838 h 784947"/>
                <a:gd name="connsiteX38" fmla="*/ 501208 w 607377"/>
                <a:gd name="connsiteY38" fmla="*/ 526411 h 784947"/>
                <a:gd name="connsiteX39" fmla="*/ 448821 w 607377"/>
                <a:gd name="connsiteY39" fmla="*/ 580703 h 784947"/>
                <a:gd name="connsiteX40" fmla="*/ 438343 w 607377"/>
                <a:gd name="connsiteY40" fmla="*/ 591181 h 784947"/>
                <a:gd name="connsiteX41" fmla="*/ 437391 w 607377"/>
                <a:gd name="connsiteY41" fmla="*/ 592133 h 784947"/>
                <a:gd name="connsiteX42" fmla="*/ 425961 w 607377"/>
                <a:gd name="connsiteY42" fmla="*/ 610231 h 784947"/>
                <a:gd name="connsiteX43" fmla="*/ 424056 w 607377"/>
                <a:gd name="connsiteY43" fmla="*/ 614993 h 784947"/>
                <a:gd name="connsiteX44" fmla="*/ 422151 w 607377"/>
                <a:gd name="connsiteY44" fmla="*/ 619756 h 784947"/>
                <a:gd name="connsiteX45" fmla="*/ 421198 w 607377"/>
                <a:gd name="connsiteY45" fmla="*/ 623566 h 784947"/>
                <a:gd name="connsiteX46" fmla="*/ 419293 w 607377"/>
                <a:gd name="connsiteY46" fmla="*/ 630233 h 784947"/>
                <a:gd name="connsiteX47" fmla="*/ 418341 w 607377"/>
                <a:gd name="connsiteY47" fmla="*/ 664523 h 784947"/>
                <a:gd name="connsiteX48" fmla="*/ 421198 w 607377"/>
                <a:gd name="connsiteY48" fmla="*/ 682621 h 784947"/>
                <a:gd name="connsiteX49" fmla="*/ 422151 w 607377"/>
                <a:gd name="connsiteY49" fmla="*/ 686431 h 784947"/>
                <a:gd name="connsiteX50" fmla="*/ 424056 w 607377"/>
                <a:gd name="connsiteY50" fmla="*/ 708338 h 784947"/>
                <a:gd name="connsiteX51" fmla="*/ 424056 w 607377"/>
                <a:gd name="connsiteY51" fmla="*/ 716911 h 784947"/>
                <a:gd name="connsiteX52" fmla="*/ 420246 w 607377"/>
                <a:gd name="connsiteY52" fmla="*/ 734056 h 784947"/>
                <a:gd name="connsiteX53" fmla="*/ 402148 w 607377"/>
                <a:gd name="connsiteY53" fmla="*/ 748343 h 784947"/>
                <a:gd name="connsiteX54" fmla="*/ 396433 w 607377"/>
                <a:gd name="connsiteY54" fmla="*/ 750248 h 784947"/>
                <a:gd name="connsiteX55" fmla="*/ 348808 w 607377"/>
                <a:gd name="connsiteY55" fmla="*/ 762631 h 784947"/>
                <a:gd name="connsiteX56" fmla="*/ 323091 w 607377"/>
                <a:gd name="connsiteY56" fmla="*/ 764536 h 784947"/>
                <a:gd name="connsiteX57" fmla="*/ 303088 w 607377"/>
                <a:gd name="connsiteY57" fmla="*/ 763583 h 784947"/>
                <a:gd name="connsiteX58" fmla="*/ 290706 w 607377"/>
                <a:gd name="connsiteY58" fmla="*/ 764536 h 784947"/>
                <a:gd name="connsiteX59" fmla="*/ 278323 w 607377"/>
                <a:gd name="connsiteY59" fmla="*/ 763583 h 784947"/>
                <a:gd name="connsiteX60" fmla="*/ 265941 w 607377"/>
                <a:gd name="connsiteY60" fmla="*/ 761678 h 784947"/>
                <a:gd name="connsiteX61" fmla="*/ 253558 w 607377"/>
                <a:gd name="connsiteY61" fmla="*/ 759773 h 784947"/>
                <a:gd name="connsiteX62" fmla="*/ 202123 w 607377"/>
                <a:gd name="connsiteY62" fmla="*/ 746438 h 784947"/>
                <a:gd name="connsiteX63" fmla="*/ 199266 w 607377"/>
                <a:gd name="connsiteY63" fmla="*/ 745486 h 784947"/>
                <a:gd name="connsiteX64" fmla="*/ 198313 w 607377"/>
                <a:gd name="connsiteY64" fmla="*/ 745486 h 784947"/>
                <a:gd name="connsiteX65" fmla="*/ 196408 w 607377"/>
                <a:gd name="connsiteY65" fmla="*/ 745486 h 784947"/>
                <a:gd name="connsiteX66" fmla="*/ 193551 w 607377"/>
                <a:gd name="connsiteY66" fmla="*/ 744533 h 784947"/>
                <a:gd name="connsiteX67" fmla="*/ 192598 w 607377"/>
                <a:gd name="connsiteY67" fmla="*/ 744533 h 784947"/>
                <a:gd name="connsiteX68" fmla="*/ 190693 w 607377"/>
                <a:gd name="connsiteY68" fmla="*/ 743581 h 784947"/>
                <a:gd name="connsiteX69" fmla="*/ 190693 w 607377"/>
                <a:gd name="connsiteY69" fmla="*/ 743581 h 784947"/>
                <a:gd name="connsiteX70" fmla="*/ 179263 w 607377"/>
                <a:gd name="connsiteY70" fmla="*/ 719768 h 784947"/>
                <a:gd name="connsiteX71" fmla="*/ 214506 w 607377"/>
                <a:gd name="connsiteY71" fmla="*/ 545461 h 784947"/>
                <a:gd name="connsiteX72" fmla="*/ 245938 w 607377"/>
                <a:gd name="connsiteY72" fmla="*/ 504503 h 784947"/>
                <a:gd name="connsiteX73" fmla="*/ 361191 w 607377"/>
                <a:gd name="connsiteY73" fmla="*/ 387346 h 784947"/>
                <a:gd name="connsiteX74" fmla="*/ 402148 w 607377"/>
                <a:gd name="connsiteY74" fmla="*/ 315908 h 784947"/>
                <a:gd name="connsiteX75" fmla="*/ 381193 w 607377"/>
                <a:gd name="connsiteY75" fmla="*/ 224468 h 784947"/>
                <a:gd name="connsiteX76" fmla="*/ 300231 w 607377"/>
                <a:gd name="connsiteY76" fmla="*/ 201608 h 784947"/>
                <a:gd name="connsiteX77" fmla="*/ 286896 w 607377"/>
                <a:gd name="connsiteY77" fmla="*/ 205418 h 784947"/>
                <a:gd name="connsiteX78" fmla="*/ 284991 w 607377"/>
                <a:gd name="connsiteY78" fmla="*/ 206371 h 784947"/>
                <a:gd name="connsiteX79" fmla="*/ 281181 w 607377"/>
                <a:gd name="connsiteY79" fmla="*/ 207323 h 784947"/>
                <a:gd name="connsiteX80" fmla="*/ 278323 w 607377"/>
                <a:gd name="connsiteY80" fmla="*/ 208276 h 784947"/>
                <a:gd name="connsiteX81" fmla="*/ 275466 w 607377"/>
                <a:gd name="connsiteY81" fmla="*/ 209228 h 784947"/>
                <a:gd name="connsiteX82" fmla="*/ 272608 w 607377"/>
                <a:gd name="connsiteY82" fmla="*/ 210181 h 784947"/>
                <a:gd name="connsiteX83" fmla="*/ 269751 w 607377"/>
                <a:gd name="connsiteY83" fmla="*/ 211133 h 784947"/>
                <a:gd name="connsiteX84" fmla="*/ 267846 w 607377"/>
                <a:gd name="connsiteY84" fmla="*/ 212086 h 784947"/>
                <a:gd name="connsiteX85" fmla="*/ 264988 w 607377"/>
                <a:gd name="connsiteY85" fmla="*/ 213038 h 784947"/>
                <a:gd name="connsiteX86" fmla="*/ 263083 w 607377"/>
                <a:gd name="connsiteY86" fmla="*/ 213991 h 784947"/>
                <a:gd name="connsiteX87" fmla="*/ 261178 w 607377"/>
                <a:gd name="connsiteY87" fmla="*/ 215896 h 784947"/>
                <a:gd name="connsiteX88" fmla="*/ 259273 w 607377"/>
                <a:gd name="connsiteY88" fmla="*/ 217801 h 784947"/>
                <a:gd name="connsiteX89" fmla="*/ 257368 w 607377"/>
                <a:gd name="connsiteY89" fmla="*/ 219706 h 784947"/>
                <a:gd name="connsiteX90" fmla="*/ 255463 w 607377"/>
                <a:gd name="connsiteY90" fmla="*/ 221611 h 784947"/>
                <a:gd name="connsiteX91" fmla="*/ 253558 w 607377"/>
                <a:gd name="connsiteY91" fmla="*/ 223516 h 784947"/>
                <a:gd name="connsiteX92" fmla="*/ 251653 w 607377"/>
                <a:gd name="connsiteY92" fmla="*/ 225421 h 784947"/>
                <a:gd name="connsiteX93" fmla="*/ 249748 w 607377"/>
                <a:gd name="connsiteY93" fmla="*/ 227326 h 784947"/>
                <a:gd name="connsiteX94" fmla="*/ 247843 w 607377"/>
                <a:gd name="connsiteY94" fmla="*/ 229231 h 784947"/>
                <a:gd name="connsiteX95" fmla="*/ 245938 w 607377"/>
                <a:gd name="connsiteY95" fmla="*/ 231136 h 784947"/>
                <a:gd name="connsiteX96" fmla="*/ 244033 w 607377"/>
                <a:gd name="connsiteY96" fmla="*/ 233041 h 784947"/>
                <a:gd name="connsiteX97" fmla="*/ 242128 w 607377"/>
                <a:gd name="connsiteY97" fmla="*/ 234946 h 784947"/>
                <a:gd name="connsiteX98" fmla="*/ 241176 w 607377"/>
                <a:gd name="connsiteY98" fmla="*/ 236851 h 784947"/>
                <a:gd name="connsiteX99" fmla="*/ 240223 w 607377"/>
                <a:gd name="connsiteY99" fmla="*/ 238756 h 784947"/>
                <a:gd name="connsiteX100" fmla="*/ 239271 w 607377"/>
                <a:gd name="connsiteY100" fmla="*/ 240661 h 784947"/>
                <a:gd name="connsiteX101" fmla="*/ 238318 w 607377"/>
                <a:gd name="connsiteY101" fmla="*/ 242566 h 784947"/>
                <a:gd name="connsiteX102" fmla="*/ 237366 w 607377"/>
                <a:gd name="connsiteY102" fmla="*/ 244471 h 784947"/>
                <a:gd name="connsiteX103" fmla="*/ 236413 w 607377"/>
                <a:gd name="connsiteY103" fmla="*/ 246376 h 784947"/>
                <a:gd name="connsiteX104" fmla="*/ 235461 w 607377"/>
                <a:gd name="connsiteY104" fmla="*/ 248281 h 784947"/>
                <a:gd name="connsiteX105" fmla="*/ 234508 w 607377"/>
                <a:gd name="connsiteY105" fmla="*/ 250186 h 784947"/>
                <a:gd name="connsiteX106" fmla="*/ 233556 w 607377"/>
                <a:gd name="connsiteY106" fmla="*/ 252091 h 784947"/>
                <a:gd name="connsiteX107" fmla="*/ 232603 w 607377"/>
                <a:gd name="connsiteY107" fmla="*/ 254948 h 784947"/>
                <a:gd name="connsiteX108" fmla="*/ 231651 w 607377"/>
                <a:gd name="connsiteY108" fmla="*/ 256853 h 784947"/>
                <a:gd name="connsiteX109" fmla="*/ 230698 w 607377"/>
                <a:gd name="connsiteY109" fmla="*/ 259711 h 784947"/>
                <a:gd name="connsiteX110" fmla="*/ 229746 w 607377"/>
                <a:gd name="connsiteY110" fmla="*/ 261616 h 784947"/>
                <a:gd name="connsiteX111" fmla="*/ 228793 w 607377"/>
                <a:gd name="connsiteY111" fmla="*/ 263521 h 784947"/>
                <a:gd name="connsiteX112" fmla="*/ 228793 w 607377"/>
                <a:gd name="connsiteY112" fmla="*/ 265426 h 784947"/>
                <a:gd name="connsiteX113" fmla="*/ 227841 w 607377"/>
                <a:gd name="connsiteY113" fmla="*/ 267331 h 784947"/>
                <a:gd name="connsiteX114" fmla="*/ 227841 w 607377"/>
                <a:gd name="connsiteY114" fmla="*/ 269236 h 784947"/>
                <a:gd name="connsiteX115" fmla="*/ 227841 w 607377"/>
                <a:gd name="connsiteY115" fmla="*/ 271141 h 784947"/>
                <a:gd name="connsiteX116" fmla="*/ 227841 w 607377"/>
                <a:gd name="connsiteY116" fmla="*/ 273046 h 784947"/>
                <a:gd name="connsiteX117" fmla="*/ 227841 w 607377"/>
                <a:gd name="connsiteY117" fmla="*/ 274951 h 784947"/>
                <a:gd name="connsiteX118" fmla="*/ 227841 w 607377"/>
                <a:gd name="connsiteY118" fmla="*/ 276856 h 784947"/>
                <a:gd name="connsiteX119" fmla="*/ 227841 w 607377"/>
                <a:gd name="connsiteY119" fmla="*/ 278761 h 784947"/>
                <a:gd name="connsiteX120" fmla="*/ 227841 w 607377"/>
                <a:gd name="connsiteY120" fmla="*/ 280666 h 784947"/>
                <a:gd name="connsiteX121" fmla="*/ 227841 w 607377"/>
                <a:gd name="connsiteY121" fmla="*/ 282571 h 784947"/>
                <a:gd name="connsiteX122" fmla="*/ 227841 w 607377"/>
                <a:gd name="connsiteY122" fmla="*/ 284476 h 784947"/>
                <a:gd name="connsiteX123" fmla="*/ 227841 w 607377"/>
                <a:gd name="connsiteY123" fmla="*/ 286381 h 784947"/>
                <a:gd name="connsiteX124" fmla="*/ 227841 w 607377"/>
                <a:gd name="connsiteY124" fmla="*/ 288286 h 784947"/>
                <a:gd name="connsiteX125" fmla="*/ 227841 w 607377"/>
                <a:gd name="connsiteY125" fmla="*/ 290191 h 784947"/>
                <a:gd name="connsiteX126" fmla="*/ 227841 w 607377"/>
                <a:gd name="connsiteY126" fmla="*/ 292096 h 784947"/>
                <a:gd name="connsiteX127" fmla="*/ 227841 w 607377"/>
                <a:gd name="connsiteY127" fmla="*/ 294001 h 784947"/>
                <a:gd name="connsiteX128" fmla="*/ 227841 w 607377"/>
                <a:gd name="connsiteY128" fmla="*/ 295906 h 784947"/>
                <a:gd name="connsiteX129" fmla="*/ 227841 w 607377"/>
                <a:gd name="connsiteY129" fmla="*/ 297811 h 784947"/>
                <a:gd name="connsiteX130" fmla="*/ 227841 w 607377"/>
                <a:gd name="connsiteY130" fmla="*/ 298763 h 784947"/>
                <a:gd name="connsiteX131" fmla="*/ 227841 w 607377"/>
                <a:gd name="connsiteY131" fmla="*/ 300668 h 784947"/>
                <a:gd name="connsiteX132" fmla="*/ 227841 w 607377"/>
                <a:gd name="connsiteY132" fmla="*/ 301621 h 784947"/>
                <a:gd name="connsiteX133" fmla="*/ 227841 w 607377"/>
                <a:gd name="connsiteY133" fmla="*/ 303526 h 784947"/>
                <a:gd name="connsiteX134" fmla="*/ 227841 w 607377"/>
                <a:gd name="connsiteY134" fmla="*/ 304478 h 784947"/>
                <a:gd name="connsiteX135" fmla="*/ 227841 w 607377"/>
                <a:gd name="connsiteY135" fmla="*/ 306383 h 784947"/>
                <a:gd name="connsiteX136" fmla="*/ 227841 w 607377"/>
                <a:gd name="connsiteY136" fmla="*/ 307336 h 784947"/>
                <a:gd name="connsiteX137" fmla="*/ 228793 w 607377"/>
                <a:gd name="connsiteY137" fmla="*/ 310193 h 784947"/>
                <a:gd name="connsiteX138" fmla="*/ 229746 w 607377"/>
                <a:gd name="connsiteY138" fmla="*/ 328291 h 784947"/>
                <a:gd name="connsiteX139" fmla="*/ 228793 w 607377"/>
                <a:gd name="connsiteY139" fmla="*/ 334958 h 784947"/>
                <a:gd name="connsiteX140" fmla="*/ 225936 w 607377"/>
                <a:gd name="connsiteY140" fmla="*/ 343531 h 784947"/>
                <a:gd name="connsiteX141" fmla="*/ 224983 w 607377"/>
                <a:gd name="connsiteY141" fmla="*/ 346388 h 784947"/>
                <a:gd name="connsiteX142" fmla="*/ 222126 w 607377"/>
                <a:gd name="connsiteY142" fmla="*/ 351151 h 784947"/>
                <a:gd name="connsiteX143" fmla="*/ 220221 w 607377"/>
                <a:gd name="connsiteY143" fmla="*/ 353056 h 784947"/>
                <a:gd name="connsiteX144" fmla="*/ 216411 w 607377"/>
                <a:gd name="connsiteY144" fmla="*/ 356866 h 784947"/>
                <a:gd name="connsiteX145" fmla="*/ 174501 w 607377"/>
                <a:gd name="connsiteY145" fmla="*/ 373058 h 784947"/>
                <a:gd name="connsiteX146" fmla="*/ 153546 w 607377"/>
                <a:gd name="connsiteY146" fmla="*/ 374011 h 784947"/>
                <a:gd name="connsiteX147" fmla="*/ 140211 w 607377"/>
                <a:gd name="connsiteY147" fmla="*/ 373058 h 784947"/>
                <a:gd name="connsiteX148" fmla="*/ 121161 w 607377"/>
                <a:gd name="connsiteY148" fmla="*/ 370201 h 784947"/>
                <a:gd name="connsiteX149" fmla="*/ 119256 w 607377"/>
                <a:gd name="connsiteY149" fmla="*/ 370201 h 784947"/>
                <a:gd name="connsiteX150" fmla="*/ 95443 w 607377"/>
                <a:gd name="connsiteY150" fmla="*/ 364486 h 784947"/>
                <a:gd name="connsiteX151" fmla="*/ 92586 w 607377"/>
                <a:gd name="connsiteY151" fmla="*/ 363533 h 784947"/>
                <a:gd name="connsiteX152" fmla="*/ 74488 w 607377"/>
                <a:gd name="connsiteY152" fmla="*/ 357818 h 784947"/>
                <a:gd name="connsiteX153" fmla="*/ 67821 w 607377"/>
                <a:gd name="connsiteY153" fmla="*/ 355913 h 784947"/>
                <a:gd name="connsiteX154" fmla="*/ 64963 w 607377"/>
                <a:gd name="connsiteY154" fmla="*/ 354961 h 784947"/>
                <a:gd name="connsiteX155" fmla="*/ 64011 w 607377"/>
                <a:gd name="connsiteY155" fmla="*/ 354961 h 784947"/>
                <a:gd name="connsiteX156" fmla="*/ 62106 w 607377"/>
                <a:gd name="connsiteY156" fmla="*/ 354008 h 784947"/>
                <a:gd name="connsiteX157" fmla="*/ 61153 w 607377"/>
                <a:gd name="connsiteY157" fmla="*/ 354008 h 784947"/>
                <a:gd name="connsiteX158" fmla="*/ 59248 w 607377"/>
                <a:gd name="connsiteY158" fmla="*/ 353056 h 784947"/>
                <a:gd name="connsiteX159" fmla="*/ 58296 w 607377"/>
                <a:gd name="connsiteY159" fmla="*/ 353056 h 784947"/>
                <a:gd name="connsiteX160" fmla="*/ 55438 w 607377"/>
                <a:gd name="connsiteY160" fmla="*/ 352103 h 784947"/>
                <a:gd name="connsiteX161" fmla="*/ 54486 w 607377"/>
                <a:gd name="connsiteY161" fmla="*/ 352103 h 784947"/>
                <a:gd name="connsiteX162" fmla="*/ 52581 w 607377"/>
                <a:gd name="connsiteY162" fmla="*/ 351151 h 784947"/>
                <a:gd name="connsiteX163" fmla="*/ 51628 w 607377"/>
                <a:gd name="connsiteY163" fmla="*/ 350198 h 784947"/>
                <a:gd name="connsiteX164" fmla="*/ 49723 w 607377"/>
                <a:gd name="connsiteY164" fmla="*/ 349246 h 784947"/>
                <a:gd name="connsiteX165" fmla="*/ 48771 w 607377"/>
                <a:gd name="connsiteY165" fmla="*/ 348293 h 784947"/>
                <a:gd name="connsiteX166" fmla="*/ 46866 w 607377"/>
                <a:gd name="connsiteY166" fmla="*/ 346388 h 784947"/>
                <a:gd name="connsiteX167" fmla="*/ 45913 w 607377"/>
                <a:gd name="connsiteY167" fmla="*/ 346388 h 784947"/>
                <a:gd name="connsiteX168" fmla="*/ 43056 w 607377"/>
                <a:gd name="connsiteY168" fmla="*/ 344483 h 784947"/>
                <a:gd name="connsiteX169" fmla="*/ 42103 w 607377"/>
                <a:gd name="connsiteY169" fmla="*/ 343531 h 784947"/>
                <a:gd name="connsiteX170" fmla="*/ 40198 w 607377"/>
                <a:gd name="connsiteY170" fmla="*/ 342578 h 784947"/>
                <a:gd name="connsiteX171" fmla="*/ 39246 w 607377"/>
                <a:gd name="connsiteY171" fmla="*/ 341626 h 784947"/>
                <a:gd name="connsiteX172" fmla="*/ 37341 w 607377"/>
                <a:gd name="connsiteY172" fmla="*/ 340673 h 784947"/>
                <a:gd name="connsiteX173" fmla="*/ 36388 w 607377"/>
                <a:gd name="connsiteY173" fmla="*/ 339721 h 784947"/>
                <a:gd name="connsiteX174" fmla="*/ 34483 w 607377"/>
                <a:gd name="connsiteY174" fmla="*/ 337816 h 784947"/>
                <a:gd name="connsiteX175" fmla="*/ 33531 w 607377"/>
                <a:gd name="connsiteY175" fmla="*/ 336863 h 784947"/>
                <a:gd name="connsiteX176" fmla="*/ 31626 w 607377"/>
                <a:gd name="connsiteY176" fmla="*/ 334958 h 784947"/>
                <a:gd name="connsiteX177" fmla="*/ 30673 w 607377"/>
                <a:gd name="connsiteY177" fmla="*/ 334006 h 784947"/>
                <a:gd name="connsiteX178" fmla="*/ 29721 w 607377"/>
                <a:gd name="connsiteY178" fmla="*/ 332101 h 784947"/>
                <a:gd name="connsiteX179" fmla="*/ 28768 w 607377"/>
                <a:gd name="connsiteY179" fmla="*/ 331148 h 784947"/>
                <a:gd name="connsiteX180" fmla="*/ 27816 w 607377"/>
                <a:gd name="connsiteY180" fmla="*/ 329243 h 784947"/>
                <a:gd name="connsiteX181" fmla="*/ 26863 w 607377"/>
                <a:gd name="connsiteY181" fmla="*/ 328291 h 784947"/>
                <a:gd name="connsiteX182" fmla="*/ 24958 w 607377"/>
                <a:gd name="connsiteY182" fmla="*/ 326386 h 784947"/>
                <a:gd name="connsiteX183" fmla="*/ 24006 w 607377"/>
                <a:gd name="connsiteY183" fmla="*/ 325433 h 784947"/>
                <a:gd name="connsiteX184" fmla="*/ 23053 w 607377"/>
                <a:gd name="connsiteY184" fmla="*/ 323528 h 784947"/>
                <a:gd name="connsiteX185" fmla="*/ 22101 w 607377"/>
                <a:gd name="connsiteY185" fmla="*/ 322576 h 784947"/>
                <a:gd name="connsiteX186" fmla="*/ 21148 w 607377"/>
                <a:gd name="connsiteY186" fmla="*/ 320671 h 784947"/>
                <a:gd name="connsiteX187" fmla="*/ 20196 w 607377"/>
                <a:gd name="connsiteY187" fmla="*/ 319718 h 784947"/>
                <a:gd name="connsiteX188" fmla="*/ 19243 w 607377"/>
                <a:gd name="connsiteY188" fmla="*/ 317813 h 784947"/>
                <a:gd name="connsiteX189" fmla="*/ 18291 w 607377"/>
                <a:gd name="connsiteY189" fmla="*/ 315908 h 784947"/>
                <a:gd name="connsiteX190" fmla="*/ 17338 w 607377"/>
                <a:gd name="connsiteY190" fmla="*/ 314003 h 784947"/>
                <a:gd name="connsiteX191" fmla="*/ 16386 w 607377"/>
                <a:gd name="connsiteY191" fmla="*/ 313051 h 784947"/>
                <a:gd name="connsiteX192" fmla="*/ 15433 w 607377"/>
                <a:gd name="connsiteY192" fmla="*/ 311146 h 784947"/>
                <a:gd name="connsiteX193" fmla="*/ 14481 w 607377"/>
                <a:gd name="connsiteY193" fmla="*/ 310193 h 784947"/>
                <a:gd name="connsiteX194" fmla="*/ 13528 w 607377"/>
                <a:gd name="connsiteY194" fmla="*/ 308288 h 784947"/>
                <a:gd name="connsiteX195" fmla="*/ 13528 w 607377"/>
                <a:gd name="connsiteY195" fmla="*/ 307336 h 784947"/>
                <a:gd name="connsiteX196" fmla="*/ 12576 w 607377"/>
                <a:gd name="connsiteY196" fmla="*/ 304478 h 784947"/>
                <a:gd name="connsiteX197" fmla="*/ 12576 w 607377"/>
                <a:gd name="connsiteY197" fmla="*/ 303526 h 784947"/>
                <a:gd name="connsiteX198" fmla="*/ 12576 w 607377"/>
                <a:gd name="connsiteY198" fmla="*/ 301621 h 784947"/>
                <a:gd name="connsiteX199" fmla="*/ 12576 w 607377"/>
                <a:gd name="connsiteY199" fmla="*/ 300668 h 784947"/>
                <a:gd name="connsiteX200" fmla="*/ 12576 w 607377"/>
                <a:gd name="connsiteY200" fmla="*/ 298763 h 784947"/>
                <a:gd name="connsiteX201" fmla="*/ 12576 w 607377"/>
                <a:gd name="connsiteY201" fmla="*/ 296858 h 784947"/>
                <a:gd name="connsiteX202" fmla="*/ 12576 w 607377"/>
                <a:gd name="connsiteY202" fmla="*/ 294953 h 784947"/>
                <a:gd name="connsiteX203" fmla="*/ 12576 w 607377"/>
                <a:gd name="connsiteY203" fmla="*/ 294001 h 784947"/>
                <a:gd name="connsiteX204" fmla="*/ 12576 w 607377"/>
                <a:gd name="connsiteY204" fmla="*/ 294001 h 784947"/>
                <a:gd name="connsiteX205" fmla="*/ 14481 w 607377"/>
                <a:gd name="connsiteY205" fmla="*/ 268283 h 784947"/>
                <a:gd name="connsiteX206" fmla="*/ 129733 w 607377"/>
                <a:gd name="connsiteY206" fmla="*/ 78736 h 784947"/>
                <a:gd name="connsiteX207" fmla="*/ 365001 w 607377"/>
                <a:gd name="connsiteY207" fmla="*/ 23491 h 784947"/>
                <a:gd name="connsiteX208" fmla="*/ 438343 w 607377"/>
                <a:gd name="connsiteY208" fmla="*/ 40636 h 784947"/>
                <a:gd name="connsiteX209" fmla="*/ 440248 w 607377"/>
                <a:gd name="connsiteY209" fmla="*/ 41588 h 784947"/>
                <a:gd name="connsiteX210" fmla="*/ 443106 w 607377"/>
                <a:gd name="connsiteY210" fmla="*/ 42541 h 784947"/>
                <a:gd name="connsiteX211" fmla="*/ 447868 w 607377"/>
                <a:gd name="connsiteY211" fmla="*/ 44446 h 784947"/>
                <a:gd name="connsiteX212" fmla="*/ 449773 w 607377"/>
                <a:gd name="connsiteY212" fmla="*/ 45398 h 784947"/>
                <a:gd name="connsiteX213" fmla="*/ 453583 w 607377"/>
                <a:gd name="connsiteY213" fmla="*/ 47303 h 784947"/>
                <a:gd name="connsiteX214" fmla="*/ 455488 w 607377"/>
                <a:gd name="connsiteY214" fmla="*/ 48256 h 784947"/>
                <a:gd name="connsiteX215" fmla="*/ 460251 w 607377"/>
                <a:gd name="connsiteY215" fmla="*/ 51113 h 784947"/>
                <a:gd name="connsiteX216" fmla="*/ 460251 w 607377"/>
                <a:gd name="connsiteY216" fmla="*/ 51113 h 784947"/>
                <a:gd name="connsiteX217" fmla="*/ 493588 w 607377"/>
                <a:gd name="connsiteY217" fmla="*/ 73973 h 784947"/>
                <a:gd name="connsiteX218" fmla="*/ 505971 w 607377"/>
                <a:gd name="connsiteY218" fmla="*/ 84451 h 784947"/>
                <a:gd name="connsiteX219" fmla="*/ 548833 w 607377"/>
                <a:gd name="connsiteY219" fmla="*/ 135886 h 784947"/>
                <a:gd name="connsiteX220" fmla="*/ 563121 w 607377"/>
                <a:gd name="connsiteY220" fmla="*/ 162556 h 784947"/>
                <a:gd name="connsiteX221" fmla="*/ 565978 w 607377"/>
                <a:gd name="connsiteY221" fmla="*/ 169223 h 784947"/>
                <a:gd name="connsiteX222" fmla="*/ 571693 w 607377"/>
                <a:gd name="connsiteY222" fmla="*/ 183511 h 784947"/>
                <a:gd name="connsiteX223" fmla="*/ 573598 w 607377"/>
                <a:gd name="connsiteY223" fmla="*/ 191131 h 784947"/>
                <a:gd name="connsiteX224" fmla="*/ 583123 w 607377"/>
                <a:gd name="connsiteY224" fmla="*/ 237803 h 784947"/>
                <a:gd name="connsiteX225" fmla="*/ 585028 w 607377"/>
                <a:gd name="connsiteY225" fmla="*/ 253996 h 784947"/>
                <a:gd name="connsiteX226" fmla="*/ 585981 w 607377"/>
                <a:gd name="connsiteY226" fmla="*/ 263521 h 784947"/>
                <a:gd name="connsiteX227" fmla="*/ 587886 w 607377"/>
                <a:gd name="connsiteY227" fmla="*/ 316861 h 784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607377" h="784947">
                  <a:moveTo>
                    <a:pt x="603126" y="227326"/>
                  </a:moveTo>
                  <a:cubicBezTo>
                    <a:pt x="591696" y="140648"/>
                    <a:pt x="549786" y="73973"/>
                    <a:pt x="472633" y="34921"/>
                  </a:cubicBezTo>
                  <a:cubicBezTo>
                    <a:pt x="407863" y="1583"/>
                    <a:pt x="337378" y="-6989"/>
                    <a:pt x="264988" y="5393"/>
                  </a:cubicBezTo>
                  <a:cubicBezTo>
                    <a:pt x="253558" y="7298"/>
                    <a:pt x="242128" y="9203"/>
                    <a:pt x="231651" y="12061"/>
                  </a:cubicBezTo>
                  <a:cubicBezTo>
                    <a:pt x="185931" y="24443"/>
                    <a:pt x="144021" y="43493"/>
                    <a:pt x="108778" y="74926"/>
                  </a:cubicBezTo>
                  <a:cubicBezTo>
                    <a:pt x="73536" y="106358"/>
                    <a:pt x="48771" y="144458"/>
                    <a:pt x="29721" y="186368"/>
                  </a:cubicBezTo>
                  <a:cubicBezTo>
                    <a:pt x="19243" y="210181"/>
                    <a:pt x="6861" y="233993"/>
                    <a:pt x="2098" y="259711"/>
                  </a:cubicBezTo>
                  <a:cubicBezTo>
                    <a:pt x="-5522" y="307336"/>
                    <a:pt x="6861" y="341626"/>
                    <a:pt x="51628" y="363533"/>
                  </a:cubicBezTo>
                  <a:cubicBezTo>
                    <a:pt x="81156" y="377821"/>
                    <a:pt x="111636" y="384488"/>
                    <a:pt x="143068" y="387346"/>
                  </a:cubicBezTo>
                  <a:cubicBezTo>
                    <a:pt x="163071" y="389251"/>
                    <a:pt x="182121" y="387346"/>
                    <a:pt x="201171" y="382583"/>
                  </a:cubicBezTo>
                  <a:cubicBezTo>
                    <a:pt x="229746" y="374963"/>
                    <a:pt x="246891" y="350198"/>
                    <a:pt x="244033" y="320671"/>
                  </a:cubicBezTo>
                  <a:cubicBezTo>
                    <a:pt x="243081" y="312098"/>
                    <a:pt x="242128" y="304478"/>
                    <a:pt x="242128" y="295906"/>
                  </a:cubicBezTo>
                  <a:cubicBezTo>
                    <a:pt x="243081" y="254948"/>
                    <a:pt x="259273" y="232088"/>
                    <a:pt x="296421" y="221611"/>
                  </a:cubicBezTo>
                  <a:cubicBezTo>
                    <a:pt x="324996" y="213038"/>
                    <a:pt x="364048" y="226373"/>
                    <a:pt x="376431" y="251138"/>
                  </a:cubicBezTo>
                  <a:cubicBezTo>
                    <a:pt x="387861" y="273998"/>
                    <a:pt x="391671" y="296858"/>
                    <a:pt x="381193" y="321623"/>
                  </a:cubicBezTo>
                  <a:cubicBezTo>
                    <a:pt x="372621" y="341626"/>
                    <a:pt x="361191" y="358771"/>
                    <a:pt x="347856" y="375916"/>
                  </a:cubicBezTo>
                  <a:cubicBezTo>
                    <a:pt x="314518" y="417826"/>
                    <a:pt x="274513" y="453068"/>
                    <a:pt x="235461" y="489263"/>
                  </a:cubicBezTo>
                  <a:cubicBezTo>
                    <a:pt x="208791" y="514028"/>
                    <a:pt x="189741" y="541651"/>
                    <a:pt x="179263" y="576893"/>
                  </a:cubicBezTo>
                  <a:cubicBezTo>
                    <a:pt x="164976" y="623566"/>
                    <a:pt x="162118" y="672143"/>
                    <a:pt x="155451" y="719768"/>
                  </a:cubicBezTo>
                  <a:cubicBezTo>
                    <a:pt x="151641" y="746438"/>
                    <a:pt x="158308" y="754058"/>
                    <a:pt x="184978" y="762631"/>
                  </a:cubicBezTo>
                  <a:cubicBezTo>
                    <a:pt x="219268" y="774061"/>
                    <a:pt x="307851" y="805493"/>
                    <a:pt x="412626" y="764536"/>
                  </a:cubicBezTo>
                  <a:cubicBezTo>
                    <a:pt x="428818" y="758821"/>
                    <a:pt x="437391" y="747391"/>
                    <a:pt x="440248" y="730246"/>
                  </a:cubicBezTo>
                  <a:cubicBezTo>
                    <a:pt x="444058" y="710243"/>
                    <a:pt x="439296" y="691193"/>
                    <a:pt x="436438" y="672143"/>
                  </a:cubicBezTo>
                  <a:cubicBezTo>
                    <a:pt x="430723" y="640711"/>
                    <a:pt x="439296" y="614993"/>
                    <a:pt x="462156" y="592133"/>
                  </a:cubicBezTo>
                  <a:cubicBezTo>
                    <a:pt x="485016" y="570226"/>
                    <a:pt x="506923" y="546413"/>
                    <a:pt x="526926" y="521648"/>
                  </a:cubicBezTo>
                  <a:cubicBezTo>
                    <a:pt x="557406" y="482596"/>
                    <a:pt x="581218" y="439733"/>
                    <a:pt x="594553" y="392108"/>
                  </a:cubicBezTo>
                  <a:cubicBezTo>
                    <a:pt x="609793" y="336863"/>
                    <a:pt x="609793" y="282571"/>
                    <a:pt x="603126" y="227326"/>
                  </a:cubicBezTo>
                  <a:close/>
                  <a:moveTo>
                    <a:pt x="587886" y="316861"/>
                  </a:moveTo>
                  <a:cubicBezTo>
                    <a:pt x="587886" y="319718"/>
                    <a:pt x="586933" y="323528"/>
                    <a:pt x="586933" y="326386"/>
                  </a:cubicBezTo>
                  <a:cubicBezTo>
                    <a:pt x="585981" y="333053"/>
                    <a:pt x="585981" y="338768"/>
                    <a:pt x="585028" y="345436"/>
                  </a:cubicBezTo>
                  <a:cubicBezTo>
                    <a:pt x="585028" y="348293"/>
                    <a:pt x="584076" y="352103"/>
                    <a:pt x="583123" y="354961"/>
                  </a:cubicBezTo>
                  <a:cubicBezTo>
                    <a:pt x="581218" y="364486"/>
                    <a:pt x="579313" y="373058"/>
                    <a:pt x="577408" y="382583"/>
                  </a:cubicBezTo>
                  <a:cubicBezTo>
                    <a:pt x="576456" y="388298"/>
                    <a:pt x="574551" y="394966"/>
                    <a:pt x="572646" y="400681"/>
                  </a:cubicBezTo>
                  <a:cubicBezTo>
                    <a:pt x="570741" y="409253"/>
                    <a:pt x="567883" y="416873"/>
                    <a:pt x="565026" y="424493"/>
                  </a:cubicBezTo>
                  <a:cubicBezTo>
                    <a:pt x="563121" y="429256"/>
                    <a:pt x="561216" y="434971"/>
                    <a:pt x="558358" y="439733"/>
                  </a:cubicBezTo>
                  <a:cubicBezTo>
                    <a:pt x="552643" y="452116"/>
                    <a:pt x="545976" y="464498"/>
                    <a:pt x="538356" y="476881"/>
                  </a:cubicBezTo>
                  <a:cubicBezTo>
                    <a:pt x="530736" y="488311"/>
                    <a:pt x="522163" y="499741"/>
                    <a:pt x="513591" y="511171"/>
                  </a:cubicBezTo>
                  <a:cubicBezTo>
                    <a:pt x="511686" y="513076"/>
                    <a:pt x="509781" y="515933"/>
                    <a:pt x="507876" y="517838"/>
                  </a:cubicBezTo>
                  <a:cubicBezTo>
                    <a:pt x="505971" y="520696"/>
                    <a:pt x="503113" y="523553"/>
                    <a:pt x="501208" y="526411"/>
                  </a:cubicBezTo>
                  <a:cubicBezTo>
                    <a:pt x="485016" y="545461"/>
                    <a:pt x="467871" y="564511"/>
                    <a:pt x="448821" y="580703"/>
                  </a:cubicBezTo>
                  <a:cubicBezTo>
                    <a:pt x="445011" y="584513"/>
                    <a:pt x="441201" y="587371"/>
                    <a:pt x="438343" y="591181"/>
                  </a:cubicBezTo>
                  <a:cubicBezTo>
                    <a:pt x="438343" y="591181"/>
                    <a:pt x="438343" y="592133"/>
                    <a:pt x="437391" y="592133"/>
                  </a:cubicBezTo>
                  <a:cubicBezTo>
                    <a:pt x="432628" y="597848"/>
                    <a:pt x="428818" y="603563"/>
                    <a:pt x="425961" y="610231"/>
                  </a:cubicBezTo>
                  <a:cubicBezTo>
                    <a:pt x="425008" y="612136"/>
                    <a:pt x="424056" y="614041"/>
                    <a:pt x="424056" y="614993"/>
                  </a:cubicBezTo>
                  <a:cubicBezTo>
                    <a:pt x="423103" y="616898"/>
                    <a:pt x="423103" y="618803"/>
                    <a:pt x="422151" y="619756"/>
                  </a:cubicBezTo>
                  <a:cubicBezTo>
                    <a:pt x="422151" y="620708"/>
                    <a:pt x="421198" y="622613"/>
                    <a:pt x="421198" y="623566"/>
                  </a:cubicBezTo>
                  <a:cubicBezTo>
                    <a:pt x="420246" y="625471"/>
                    <a:pt x="420246" y="627376"/>
                    <a:pt x="419293" y="630233"/>
                  </a:cubicBezTo>
                  <a:cubicBezTo>
                    <a:pt x="417388" y="640711"/>
                    <a:pt x="417388" y="652141"/>
                    <a:pt x="418341" y="664523"/>
                  </a:cubicBezTo>
                  <a:cubicBezTo>
                    <a:pt x="419293" y="670238"/>
                    <a:pt x="420246" y="675953"/>
                    <a:pt x="421198" y="682621"/>
                  </a:cubicBezTo>
                  <a:cubicBezTo>
                    <a:pt x="421198" y="683573"/>
                    <a:pt x="422151" y="685478"/>
                    <a:pt x="422151" y="686431"/>
                  </a:cubicBezTo>
                  <a:cubicBezTo>
                    <a:pt x="423103" y="694051"/>
                    <a:pt x="424056" y="700718"/>
                    <a:pt x="424056" y="708338"/>
                  </a:cubicBezTo>
                  <a:cubicBezTo>
                    <a:pt x="424056" y="711196"/>
                    <a:pt x="424056" y="714053"/>
                    <a:pt x="424056" y="716911"/>
                  </a:cubicBezTo>
                  <a:cubicBezTo>
                    <a:pt x="424056" y="723578"/>
                    <a:pt x="423103" y="729293"/>
                    <a:pt x="420246" y="734056"/>
                  </a:cubicBezTo>
                  <a:cubicBezTo>
                    <a:pt x="416436" y="740723"/>
                    <a:pt x="410721" y="744533"/>
                    <a:pt x="402148" y="748343"/>
                  </a:cubicBezTo>
                  <a:cubicBezTo>
                    <a:pt x="400243" y="749296"/>
                    <a:pt x="398338" y="750248"/>
                    <a:pt x="396433" y="750248"/>
                  </a:cubicBezTo>
                  <a:cubicBezTo>
                    <a:pt x="381193" y="755963"/>
                    <a:pt x="365001" y="760726"/>
                    <a:pt x="348808" y="762631"/>
                  </a:cubicBezTo>
                  <a:cubicBezTo>
                    <a:pt x="340236" y="763583"/>
                    <a:pt x="331663" y="764536"/>
                    <a:pt x="323091" y="764536"/>
                  </a:cubicBezTo>
                  <a:cubicBezTo>
                    <a:pt x="316423" y="764536"/>
                    <a:pt x="309756" y="764536"/>
                    <a:pt x="303088" y="763583"/>
                  </a:cubicBezTo>
                  <a:cubicBezTo>
                    <a:pt x="299278" y="763583"/>
                    <a:pt x="294516" y="764536"/>
                    <a:pt x="290706" y="764536"/>
                  </a:cubicBezTo>
                  <a:cubicBezTo>
                    <a:pt x="286896" y="764536"/>
                    <a:pt x="282133" y="764536"/>
                    <a:pt x="278323" y="763583"/>
                  </a:cubicBezTo>
                  <a:cubicBezTo>
                    <a:pt x="274513" y="763583"/>
                    <a:pt x="269751" y="762631"/>
                    <a:pt x="265941" y="761678"/>
                  </a:cubicBezTo>
                  <a:cubicBezTo>
                    <a:pt x="262131" y="760726"/>
                    <a:pt x="257368" y="760726"/>
                    <a:pt x="253558" y="759773"/>
                  </a:cubicBezTo>
                  <a:cubicBezTo>
                    <a:pt x="236413" y="755963"/>
                    <a:pt x="219268" y="751201"/>
                    <a:pt x="202123" y="746438"/>
                  </a:cubicBezTo>
                  <a:cubicBezTo>
                    <a:pt x="201171" y="746438"/>
                    <a:pt x="200218" y="745486"/>
                    <a:pt x="199266" y="745486"/>
                  </a:cubicBezTo>
                  <a:cubicBezTo>
                    <a:pt x="199266" y="745486"/>
                    <a:pt x="198313" y="745486"/>
                    <a:pt x="198313" y="745486"/>
                  </a:cubicBezTo>
                  <a:cubicBezTo>
                    <a:pt x="197361" y="745486"/>
                    <a:pt x="197361" y="745486"/>
                    <a:pt x="196408" y="745486"/>
                  </a:cubicBezTo>
                  <a:cubicBezTo>
                    <a:pt x="195456" y="745486"/>
                    <a:pt x="194503" y="744533"/>
                    <a:pt x="193551" y="744533"/>
                  </a:cubicBezTo>
                  <a:cubicBezTo>
                    <a:pt x="193551" y="744533"/>
                    <a:pt x="193551" y="744533"/>
                    <a:pt x="192598" y="744533"/>
                  </a:cubicBezTo>
                  <a:cubicBezTo>
                    <a:pt x="191646" y="744533"/>
                    <a:pt x="191646" y="744533"/>
                    <a:pt x="190693" y="743581"/>
                  </a:cubicBezTo>
                  <a:cubicBezTo>
                    <a:pt x="190693" y="743581"/>
                    <a:pt x="190693" y="743581"/>
                    <a:pt x="190693" y="743581"/>
                  </a:cubicBezTo>
                  <a:cubicBezTo>
                    <a:pt x="181168" y="739771"/>
                    <a:pt x="178311" y="734056"/>
                    <a:pt x="179263" y="719768"/>
                  </a:cubicBezTo>
                  <a:cubicBezTo>
                    <a:pt x="181168" y="659761"/>
                    <a:pt x="187836" y="600706"/>
                    <a:pt x="214506" y="545461"/>
                  </a:cubicBezTo>
                  <a:cubicBezTo>
                    <a:pt x="222126" y="530221"/>
                    <a:pt x="233556" y="516886"/>
                    <a:pt x="245938" y="504503"/>
                  </a:cubicBezTo>
                  <a:cubicBezTo>
                    <a:pt x="285943" y="466403"/>
                    <a:pt x="325948" y="429256"/>
                    <a:pt x="361191" y="387346"/>
                  </a:cubicBezTo>
                  <a:cubicBezTo>
                    <a:pt x="379288" y="365438"/>
                    <a:pt x="394528" y="342578"/>
                    <a:pt x="402148" y="315908"/>
                  </a:cubicBezTo>
                  <a:cubicBezTo>
                    <a:pt x="411673" y="282571"/>
                    <a:pt x="406911" y="248281"/>
                    <a:pt x="381193" y="224468"/>
                  </a:cubicBezTo>
                  <a:cubicBezTo>
                    <a:pt x="360238" y="205418"/>
                    <a:pt x="330711" y="195893"/>
                    <a:pt x="300231" y="201608"/>
                  </a:cubicBezTo>
                  <a:cubicBezTo>
                    <a:pt x="295468" y="202561"/>
                    <a:pt x="290706" y="203513"/>
                    <a:pt x="286896" y="205418"/>
                  </a:cubicBezTo>
                  <a:cubicBezTo>
                    <a:pt x="285943" y="205418"/>
                    <a:pt x="284991" y="206371"/>
                    <a:pt x="284991" y="206371"/>
                  </a:cubicBezTo>
                  <a:cubicBezTo>
                    <a:pt x="284038" y="206371"/>
                    <a:pt x="282133" y="207323"/>
                    <a:pt x="281181" y="207323"/>
                  </a:cubicBezTo>
                  <a:cubicBezTo>
                    <a:pt x="280228" y="207323"/>
                    <a:pt x="279276" y="208276"/>
                    <a:pt x="278323" y="208276"/>
                  </a:cubicBezTo>
                  <a:cubicBezTo>
                    <a:pt x="277371" y="208276"/>
                    <a:pt x="276418" y="209228"/>
                    <a:pt x="275466" y="209228"/>
                  </a:cubicBezTo>
                  <a:cubicBezTo>
                    <a:pt x="274513" y="209228"/>
                    <a:pt x="273561" y="210181"/>
                    <a:pt x="272608" y="210181"/>
                  </a:cubicBezTo>
                  <a:cubicBezTo>
                    <a:pt x="271656" y="210181"/>
                    <a:pt x="270703" y="211133"/>
                    <a:pt x="269751" y="211133"/>
                  </a:cubicBezTo>
                  <a:cubicBezTo>
                    <a:pt x="268798" y="211133"/>
                    <a:pt x="267846" y="212086"/>
                    <a:pt x="267846" y="212086"/>
                  </a:cubicBezTo>
                  <a:cubicBezTo>
                    <a:pt x="266893" y="212086"/>
                    <a:pt x="265941" y="213038"/>
                    <a:pt x="264988" y="213038"/>
                  </a:cubicBezTo>
                  <a:cubicBezTo>
                    <a:pt x="264036" y="213038"/>
                    <a:pt x="263083" y="213991"/>
                    <a:pt x="263083" y="213991"/>
                  </a:cubicBezTo>
                  <a:cubicBezTo>
                    <a:pt x="262131" y="214943"/>
                    <a:pt x="261178" y="214943"/>
                    <a:pt x="261178" y="215896"/>
                  </a:cubicBezTo>
                  <a:cubicBezTo>
                    <a:pt x="260226" y="216848"/>
                    <a:pt x="260226" y="216848"/>
                    <a:pt x="259273" y="217801"/>
                  </a:cubicBezTo>
                  <a:cubicBezTo>
                    <a:pt x="258321" y="218753"/>
                    <a:pt x="258321" y="218753"/>
                    <a:pt x="257368" y="219706"/>
                  </a:cubicBezTo>
                  <a:cubicBezTo>
                    <a:pt x="256416" y="220658"/>
                    <a:pt x="256416" y="220658"/>
                    <a:pt x="255463" y="221611"/>
                  </a:cubicBezTo>
                  <a:cubicBezTo>
                    <a:pt x="254511" y="222563"/>
                    <a:pt x="254511" y="222563"/>
                    <a:pt x="253558" y="223516"/>
                  </a:cubicBezTo>
                  <a:cubicBezTo>
                    <a:pt x="252606" y="224468"/>
                    <a:pt x="252606" y="224468"/>
                    <a:pt x="251653" y="225421"/>
                  </a:cubicBezTo>
                  <a:cubicBezTo>
                    <a:pt x="250701" y="226373"/>
                    <a:pt x="250701" y="226373"/>
                    <a:pt x="249748" y="227326"/>
                  </a:cubicBezTo>
                  <a:cubicBezTo>
                    <a:pt x="248796" y="228278"/>
                    <a:pt x="248796" y="228278"/>
                    <a:pt x="247843" y="229231"/>
                  </a:cubicBezTo>
                  <a:cubicBezTo>
                    <a:pt x="246891" y="230183"/>
                    <a:pt x="246891" y="230183"/>
                    <a:pt x="245938" y="231136"/>
                  </a:cubicBezTo>
                  <a:cubicBezTo>
                    <a:pt x="244986" y="232088"/>
                    <a:pt x="244986" y="232088"/>
                    <a:pt x="244033" y="233041"/>
                  </a:cubicBezTo>
                  <a:cubicBezTo>
                    <a:pt x="243081" y="233993"/>
                    <a:pt x="243081" y="233993"/>
                    <a:pt x="242128" y="234946"/>
                  </a:cubicBezTo>
                  <a:cubicBezTo>
                    <a:pt x="242128" y="235898"/>
                    <a:pt x="241176" y="235898"/>
                    <a:pt x="241176" y="236851"/>
                  </a:cubicBezTo>
                  <a:cubicBezTo>
                    <a:pt x="241176" y="237803"/>
                    <a:pt x="240223" y="237803"/>
                    <a:pt x="240223" y="238756"/>
                  </a:cubicBezTo>
                  <a:cubicBezTo>
                    <a:pt x="240223" y="239708"/>
                    <a:pt x="239271" y="239708"/>
                    <a:pt x="239271" y="240661"/>
                  </a:cubicBezTo>
                  <a:cubicBezTo>
                    <a:pt x="239271" y="241613"/>
                    <a:pt x="238318" y="241613"/>
                    <a:pt x="238318" y="242566"/>
                  </a:cubicBezTo>
                  <a:cubicBezTo>
                    <a:pt x="238318" y="243518"/>
                    <a:pt x="237366" y="243518"/>
                    <a:pt x="237366" y="244471"/>
                  </a:cubicBezTo>
                  <a:cubicBezTo>
                    <a:pt x="237366" y="245423"/>
                    <a:pt x="236413" y="245423"/>
                    <a:pt x="236413" y="246376"/>
                  </a:cubicBezTo>
                  <a:cubicBezTo>
                    <a:pt x="236413" y="247328"/>
                    <a:pt x="235461" y="247328"/>
                    <a:pt x="235461" y="248281"/>
                  </a:cubicBezTo>
                  <a:cubicBezTo>
                    <a:pt x="235461" y="249233"/>
                    <a:pt x="234508" y="249233"/>
                    <a:pt x="234508" y="250186"/>
                  </a:cubicBezTo>
                  <a:cubicBezTo>
                    <a:pt x="234508" y="251138"/>
                    <a:pt x="233556" y="251138"/>
                    <a:pt x="233556" y="252091"/>
                  </a:cubicBezTo>
                  <a:cubicBezTo>
                    <a:pt x="233556" y="253043"/>
                    <a:pt x="232603" y="253996"/>
                    <a:pt x="232603" y="254948"/>
                  </a:cubicBezTo>
                  <a:cubicBezTo>
                    <a:pt x="232603" y="255901"/>
                    <a:pt x="231651" y="255901"/>
                    <a:pt x="231651" y="256853"/>
                  </a:cubicBezTo>
                  <a:cubicBezTo>
                    <a:pt x="231651" y="257806"/>
                    <a:pt x="230698" y="258758"/>
                    <a:pt x="230698" y="259711"/>
                  </a:cubicBezTo>
                  <a:cubicBezTo>
                    <a:pt x="230698" y="260663"/>
                    <a:pt x="230698" y="260663"/>
                    <a:pt x="229746" y="261616"/>
                  </a:cubicBezTo>
                  <a:cubicBezTo>
                    <a:pt x="229746" y="262568"/>
                    <a:pt x="229746" y="262568"/>
                    <a:pt x="228793" y="263521"/>
                  </a:cubicBezTo>
                  <a:cubicBezTo>
                    <a:pt x="228793" y="264473"/>
                    <a:pt x="228793" y="264473"/>
                    <a:pt x="228793" y="265426"/>
                  </a:cubicBezTo>
                  <a:cubicBezTo>
                    <a:pt x="228793" y="266378"/>
                    <a:pt x="228793" y="266378"/>
                    <a:pt x="227841" y="267331"/>
                  </a:cubicBezTo>
                  <a:cubicBezTo>
                    <a:pt x="227841" y="268283"/>
                    <a:pt x="227841" y="268283"/>
                    <a:pt x="227841" y="269236"/>
                  </a:cubicBezTo>
                  <a:cubicBezTo>
                    <a:pt x="227841" y="270188"/>
                    <a:pt x="227841" y="270188"/>
                    <a:pt x="227841" y="271141"/>
                  </a:cubicBezTo>
                  <a:cubicBezTo>
                    <a:pt x="227841" y="272093"/>
                    <a:pt x="227841" y="272093"/>
                    <a:pt x="227841" y="273046"/>
                  </a:cubicBezTo>
                  <a:cubicBezTo>
                    <a:pt x="227841" y="273998"/>
                    <a:pt x="227841" y="273998"/>
                    <a:pt x="227841" y="274951"/>
                  </a:cubicBezTo>
                  <a:cubicBezTo>
                    <a:pt x="227841" y="275903"/>
                    <a:pt x="227841" y="275903"/>
                    <a:pt x="227841" y="276856"/>
                  </a:cubicBezTo>
                  <a:cubicBezTo>
                    <a:pt x="227841" y="277808"/>
                    <a:pt x="227841" y="277808"/>
                    <a:pt x="227841" y="278761"/>
                  </a:cubicBezTo>
                  <a:cubicBezTo>
                    <a:pt x="227841" y="279713"/>
                    <a:pt x="227841" y="279713"/>
                    <a:pt x="227841" y="280666"/>
                  </a:cubicBezTo>
                  <a:cubicBezTo>
                    <a:pt x="227841" y="281618"/>
                    <a:pt x="227841" y="281618"/>
                    <a:pt x="227841" y="282571"/>
                  </a:cubicBezTo>
                  <a:cubicBezTo>
                    <a:pt x="227841" y="283523"/>
                    <a:pt x="227841" y="283523"/>
                    <a:pt x="227841" y="284476"/>
                  </a:cubicBezTo>
                  <a:cubicBezTo>
                    <a:pt x="227841" y="285428"/>
                    <a:pt x="227841" y="285428"/>
                    <a:pt x="227841" y="286381"/>
                  </a:cubicBezTo>
                  <a:cubicBezTo>
                    <a:pt x="227841" y="287333"/>
                    <a:pt x="227841" y="287333"/>
                    <a:pt x="227841" y="288286"/>
                  </a:cubicBezTo>
                  <a:cubicBezTo>
                    <a:pt x="227841" y="289238"/>
                    <a:pt x="227841" y="289238"/>
                    <a:pt x="227841" y="290191"/>
                  </a:cubicBezTo>
                  <a:cubicBezTo>
                    <a:pt x="227841" y="291143"/>
                    <a:pt x="227841" y="291143"/>
                    <a:pt x="227841" y="292096"/>
                  </a:cubicBezTo>
                  <a:cubicBezTo>
                    <a:pt x="227841" y="293048"/>
                    <a:pt x="227841" y="293048"/>
                    <a:pt x="227841" y="294001"/>
                  </a:cubicBezTo>
                  <a:cubicBezTo>
                    <a:pt x="227841" y="294953"/>
                    <a:pt x="227841" y="294953"/>
                    <a:pt x="227841" y="295906"/>
                  </a:cubicBezTo>
                  <a:cubicBezTo>
                    <a:pt x="227841" y="296858"/>
                    <a:pt x="227841" y="296858"/>
                    <a:pt x="227841" y="297811"/>
                  </a:cubicBezTo>
                  <a:cubicBezTo>
                    <a:pt x="227841" y="297811"/>
                    <a:pt x="227841" y="298763"/>
                    <a:pt x="227841" y="298763"/>
                  </a:cubicBezTo>
                  <a:cubicBezTo>
                    <a:pt x="227841" y="299716"/>
                    <a:pt x="227841" y="299716"/>
                    <a:pt x="227841" y="300668"/>
                  </a:cubicBezTo>
                  <a:cubicBezTo>
                    <a:pt x="227841" y="300668"/>
                    <a:pt x="227841" y="301621"/>
                    <a:pt x="227841" y="301621"/>
                  </a:cubicBezTo>
                  <a:cubicBezTo>
                    <a:pt x="227841" y="302573"/>
                    <a:pt x="227841" y="302573"/>
                    <a:pt x="227841" y="303526"/>
                  </a:cubicBezTo>
                  <a:cubicBezTo>
                    <a:pt x="227841" y="303526"/>
                    <a:pt x="227841" y="304478"/>
                    <a:pt x="227841" y="304478"/>
                  </a:cubicBezTo>
                  <a:cubicBezTo>
                    <a:pt x="227841" y="305431"/>
                    <a:pt x="227841" y="305431"/>
                    <a:pt x="227841" y="306383"/>
                  </a:cubicBezTo>
                  <a:cubicBezTo>
                    <a:pt x="227841" y="306383"/>
                    <a:pt x="227841" y="307336"/>
                    <a:pt x="227841" y="307336"/>
                  </a:cubicBezTo>
                  <a:cubicBezTo>
                    <a:pt x="227841" y="308288"/>
                    <a:pt x="227841" y="309241"/>
                    <a:pt x="228793" y="310193"/>
                  </a:cubicBezTo>
                  <a:cubicBezTo>
                    <a:pt x="229746" y="316861"/>
                    <a:pt x="230698" y="322576"/>
                    <a:pt x="229746" y="328291"/>
                  </a:cubicBezTo>
                  <a:cubicBezTo>
                    <a:pt x="229746" y="330196"/>
                    <a:pt x="229746" y="332101"/>
                    <a:pt x="228793" y="334958"/>
                  </a:cubicBezTo>
                  <a:cubicBezTo>
                    <a:pt x="227841" y="337816"/>
                    <a:pt x="226888" y="340673"/>
                    <a:pt x="225936" y="343531"/>
                  </a:cubicBezTo>
                  <a:cubicBezTo>
                    <a:pt x="225936" y="344483"/>
                    <a:pt x="224983" y="345436"/>
                    <a:pt x="224983" y="346388"/>
                  </a:cubicBezTo>
                  <a:cubicBezTo>
                    <a:pt x="224031" y="348293"/>
                    <a:pt x="223078" y="349246"/>
                    <a:pt x="222126" y="351151"/>
                  </a:cubicBezTo>
                  <a:cubicBezTo>
                    <a:pt x="221173" y="352103"/>
                    <a:pt x="221173" y="353056"/>
                    <a:pt x="220221" y="353056"/>
                  </a:cubicBezTo>
                  <a:cubicBezTo>
                    <a:pt x="219268" y="354008"/>
                    <a:pt x="218316" y="355913"/>
                    <a:pt x="216411" y="356866"/>
                  </a:cubicBezTo>
                  <a:cubicBezTo>
                    <a:pt x="205933" y="366391"/>
                    <a:pt x="190693" y="371153"/>
                    <a:pt x="174501" y="373058"/>
                  </a:cubicBezTo>
                  <a:cubicBezTo>
                    <a:pt x="167833" y="374011"/>
                    <a:pt x="161166" y="374011"/>
                    <a:pt x="153546" y="374011"/>
                  </a:cubicBezTo>
                  <a:cubicBezTo>
                    <a:pt x="148783" y="374011"/>
                    <a:pt x="144973" y="374011"/>
                    <a:pt x="140211" y="373058"/>
                  </a:cubicBezTo>
                  <a:cubicBezTo>
                    <a:pt x="133543" y="372106"/>
                    <a:pt x="127828" y="372106"/>
                    <a:pt x="121161" y="370201"/>
                  </a:cubicBezTo>
                  <a:cubicBezTo>
                    <a:pt x="120208" y="370201"/>
                    <a:pt x="120208" y="370201"/>
                    <a:pt x="119256" y="370201"/>
                  </a:cubicBezTo>
                  <a:cubicBezTo>
                    <a:pt x="111636" y="368296"/>
                    <a:pt x="103063" y="367343"/>
                    <a:pt x="95443" y="364486"/>
                  </a:cubicBezTo>
                  <a:cubicBezTo>
                    <a:pt x="94491" y="364486"/>
                    <a:pt x="93538" y="363533"/>
                    <a:pt x="92586" y="363533"/>
                  </a:cubicBezTo>
                  <a:cubicBezTo>
                    <a:pt x="86871" y="361628"/>
                    <a:pt x="80203" y="359723"/>
                    <a:pt x="74488" y="357818"/>
                  </a:cubicBezTo>
                  <a:cubicBezTo>
                    <a:pt x="72583" y="356866"/>
                    <a:pt x="70678" y="355913"/>
                    <a:pt x="67821" y="355913"/>
                  </a:cubicBezTo>
                  <a:cubicBezTo>
                    <a:pt x="66868" y="355913"/>
                    <a:pt x="65916" y="354961"/>
                    <a:pt x="64963" y="354961"/>
                  </a:cubicBezTo>
                  <a:cubicBezTo>
                    <a:pt x="64963" y="354961"/>
                    <a:pt x="64011" y="354961"/>
                    <a:pt x="64011" y="354961"/>
                  </a:cubicBezTo>
                  <a:cubicBezTo>
                    <a:pt x="63058" y="354961"/>
                    <a:pt x="63058" y="354008"/>
                    <a:pt x="62106" y="354008"/>
                  </a:cubicBezTo>
                  <a:cubicBezTo>
                    <a:pt x="62106" y="354008"/>
                    <a:pt x="61153" y="354008"/>
                    <a:pt x="61153" y="354008"/>
                  </a:cubicBezTo>
                  <a:cubicBezTo>
                    <a:pt x="60201" y="354008"/>
                    <a:pt x="60201" y="353056"/>
                    <a:pt x="59248" y="353056"/>
                  </a:cubicBezTo>
                  <a:cubicBezTo>
                    <a:pt x="59248" y="353056"/>
                    <a:pt x="58296" y="353056"/>
                    <a:pt x="58296" y="353056"/>
                  </a:cubicBezTo>
                  <a:cubicBezTo>
                    <a:pt x="57343" y="353056"/>
                    <a:pt x="56391" y="352103"/>
                    <a:pt x="55438" y="352103"/>
                  </a:cubicBezTo>
                  <a:cubicBezTo>
                    <a:pt x="55438" y="352103"/>
                    <a:pt x="55438" y="352103"/>
                    <a:pt x="54486" y="352103"/>
                  </a:cubicBezTo>
                  <a:cubicBezTo>
                    <a:pt x="53533" y="352103"/>
                    <a:pt x="53533" y="351151"/>
                    <a:pt x="52581" y="351151"/>
                  </a:cubicBezTo>
                  <a:cubicBezTo>
                    <a:pt x="52581" y="351151"/>
                    <a:pt x="51628" y="351151"/>
                    <a:pt x="51628" y="350198"/>
                  </a:cubicBezTo>
                  <a:cubicBezTo>
                    <a:pt x="50676" y="350198"/>
                    <a:pt x="50676" y="349246"/>
                    <a:pt x="49723" y="349246"/>
                  </a:cubicBezTo>
                  <a:cubicBezTo>
                    <a:pt x="49723" y="349246"/>
                    <a:pt x="48771" y="349246"/>
                    <a:pt x="48771" y="348293"/>
                  </a:cubicBezTo>
                  <a:cubicBezTo>
                    <a:pt x="47818" y="348293"/>
                    <a:pt x="47818" y="347341"/>
                    <a:pt x="46866" y="346388"/>
                  </a:cubicBezTo>
                  <a:cubicBezTo>
                    <a:pt x="46866" y="346388"/>
                    <a:pt x="46866" y="346388"/>
                    <a:pt x="45913" y="346388"/>
                  </a:cubicBezTo>
                  <a:cubicBezTo>
                    <a:pt x="44961" y="345436"/>
                    <a:pt x="44008" y="345436"/>
                    <a:pt x="43056" y="344483"/>
                  </a:cubicBezTo>
                  <a:cubicBezTo>
                    <a:pt x="43056" y="344483"/>
                    <a:pt x="42103" y="344483"/>
                    <a:pt x="42103" y="343531"/>
                  </a:cubicBezTo>
                  <a:cubicBezTo>
                    <a:pt x="41151" y="343531"/>
                    <a:pt x="41151" y="342578"/>
                    <a:pt x="40198" y="342578"/>
                  </a:cubicBezTo>
                  <a:cubicBezTo>
                    <a:pt x="40198" y="342578"/>
                    <a:pt x="39246" y="341626"/>
                    <a:pt x="39246" y="341626"/>
                  </a:cubicBezTo>
                  <a:cubicBezTo>
                    <a:pt x="38293" y="341626"/>
                    <a:pt x="38293" y="340673"/>
                    <a:pt x="37341" y="340673"/>
                  </a:cubicBezTo>
                  <a:cubicBezTo>
                    <a:pt x="37341" y="340673"/>
                    <a:pt x="36388" y="339721"/>
                    <a:pt x="36388" y="339721"/>
                  </a:cubicBezTo>
                  <a:cubicBezTo>
                    <a:pt x="35436" y="338768"/>
                    <a:pt x="34483" y="338768"/>
                    <a:pt x="34483" y="337816"/>
                  </a:cubicBezTo>
                  <a:cubicBezTo>
                    <a:pt x="34483" y="337816"/>
                    <a:pt x="34483" y="337816"/>
                    <a:pt x="33531" y="336863"/>
                  </a:cubicBezTo>
                  <a:cubicBezTo>
                    <a:pt x="32578" y="335911"/>
                    <a:pt x="32578" y="335911"/>
                    <a:pt x="31626" y="334958"/>
                  </a:cubicBezTo>
                  <a:cubicBezTo>
                    <a:pt x="31626" y="334958"/>
                    <a:pt x="30673" y="334006"/>
                    <a:pt x="30673" y="334006"/>
                  </a:cubicBezTo>
                  <a:cubicBezTo>
                    <a:pt x="30673" y="334006"/>
                    <a:pt x="29721" y="333053"/>
                    <a:pt x="29721" y="332101"/>
                  </a:cubicBezTo>
                  <a:cubicBezTo>
                    <a:pt x="29721" y="332101"/>
                    <a:pt x="28768" y="331148"/>
                    <a:pt x="28768" y="331148"/>
                  </a:cubicBezTo>
                  <a:cubicBezTo>
                    <a:pt x="28768" y="330196"/>
                    <a:pt x="27816" y="330196"/>
                    <a:pt x="27816" y="329243"/>
                  </a:cubicBezTo>
                  <a:cubicBezTo>
                    <a:pt x="27816" y="329243"/>
                    <a:pt x="27816" y="328291"/>
                    <a:pt x="26863" y="328291"/>
                  </a:cubicBezTo>
                  <a:cubicBezTo>
                    <a:pt x="25911" y="327338"/>
                    <a:pt x="25911" y="326386"/>
                    <a:pt x="24958" y="326386"/>
                  </a:cubicBezTo>
                  <a:cubicBezTo>
                    <a:pt x="24958" y="326386"/>
                    <a:pt x="24958" y="325433"/>
                    <a:pt x="24006" y="325433"/>
                  </a:cubicBezTo>
                  <a:cubicBezTo>
                    <a:pt x="24006" y="324481"/>
                    <a:pt x="23053" y="324481"/>
                    <a:pt x="23053" y="323528"/>
                  </a:cubicBezTo>
                  <a:cubicBezTo>
                    <a:pt x="23053" y="323528"/>
                    <a:pt x="22101" y="322576"/>
                    <a:pt x="22101" y="322576"/>
                  </a:cubicBezTo>
                  <a:cubicBezTo>
                    <a:pt x="22101" y="321623"/>
                    <a:pt x="21148" y="321623"/>
                    <a:pt x="21148" y="320671"/>
                  </a:cubicBezTo>
                  <a:cubicBezTo>
                    <a:pt x="21148" y="320671"/>
                    <a:pt x="21148" y="319718"/>
                    <a:pt x="20196" y="319718"/>
                  </a:cubicBezTo>
                  <a:cubicBezTo>
                    <a:pt x="20196" y="318766"/>
                    <a:pt x="19243" y="318766"/>
                    <a:pt x="19243" y="317813"/>
                  </a:cubicBezTo>
                  <a:cubicBezTo>
                    <a:pt x="19243" y="316861"/>
                    <a:pt x="18291" y="316861"/>
                    <a:pt x="18291" y="315908"/>
                  </a:cubicBezTo>
                  <a:cubicBezTo>
                    <a:pt x="18291" y="314956"/>
                    <a:pt x="17338" y="314956"/>
                    <a:pt x="17338" y="314003"/>
                  </a:cubicBezTo>
                  <a:cubicBezTo>
                    <a:pt x="17338" y="314003"/>
                    <a:pt x="17338" y="313051"/>
                    <a:pt x="16386" y="313051"/>
                  </a:cubicBezTo>
                  <a:cubicBezTo>
                    <a:pt x="16386" y="312098"/>
                    <a:pt x="16386" y="312098"/>
                    <a:pt x="15433" y="311146"/>
                  </a:cubicBezTo>
                  <a:cubicBezTo>
                    <a:pt x="15433" y="311146"/>
                    <a:pt x="15433" y="310193"/>
                    <a:pt x="14481" y="310193"/>
                  </a:cubicBezTo>
                  <a:cubicBezTo>
                    <a:pt x="14481" y="309241"/>
                    <a:pt x="14481" y="309241"/>
                    <a:pt x="13528" y="308288"/>
                  </a:cubicBezTo>
                  <a:cubicBezTo>
                    <a:pt x="13528" y="308288"/>
                    <a:pt x="13528" y="307336"/>
                    <a:pt x="13528" y="307336"/>
                  </a:cubicBezTo>
                  <a:cubicBezTo>
                    <a:pt x="13528" y="306383"/>
                    <a:pt x="12576" y="305431"/>
                    <a:pt x="12576" y="304478"/>
                  </a:cubicBezTo>
                  <a:cubicBezTo>
                    <a:pt x="12576" y="304478"/>
                    <a:pt x="12576" y="303526"/>
                    <a:pt x="12576" y="303526"/>
                  </a:cubicBezTo>
                  <a:cubicBezTo>
                    <a:pt x="12576" y="302573"/>
                    <a:pt x="12576" y="302573"/>
                    <a:pt x="12576" y="301621"/>
                  </a:cubicBezTo>
                  <a:cubicBezTo>
                    <a:pt x="12576" y="301621"/>
                    <a:pt x="12576" y="300668"/>
                    <a:pt x="12576" y="300668"/>
                  </a:cubicBezTo>
                  <a:cubicBezTo>
                    <a:pt x="12576" y="299716"/>
                    <a:pt x="12576" y="299716"/>
                    <a:pt x="12576" y="298763"/>
                  </a:cubicBezTo>
                  <a:cubicBezTo>
                    <a:pt x="12576" y="297811"/>
                    <a:pt x="12576" y="297811"/>
                    <a:pt x="12576" y="296858"/>
                  </a:cubicBezTo>
                  <a:cubicBezTo>
                    <a:pt x="12576" y="295906"/>
                    <a:pt x="12576" y="295906"/>
                    <a:pt x="12576" y="294953"/>
                  </a:cubicBezTo>
                  <a:cubicBezTo>
                    <a:pt x="12576" y="294953"/>
                    <a:pt x="12576" y="294001"/>
                    <a:pt x="12576" y="294001"/>
                  </a:cubicBezTo>
                  <a:cubicBezTo>
                    <a:pt x="12576" y="294001"/>
                    <a:pt x="12576" y="294001"/>
                    <a:pt x="12576" y="294001"/>
                  </a:cubicBezTo>
                  <a:cubicBezTo>
                    <a:pt x="11623" y="285428"/>
                    <a:pt x="12576" y="277808"/>
                    <a:pt x="14481" y="268283"/>
                  </a:cubicBezTo>
                  <a:cubicBezTo>
                    <a:pt x="36388" y="195893"/>
                    <a:pt x="65916" y="125408"/>
                    <a:pt x="129733" y="78736"/>
                  </a:cubicBezTo>
                  <a:cubicBezTo>
                    <a:pt x="200218" y="27301"/>
                    <a:pt x="279276" y="12061"/>
                    <a:pt x="365001" y="23491"/>
                  </a:cubicBezTo>
                  <a:cubicBezTo>
                    <a:pt x="389766" y="27301"/>
                    <a:pt x="414531" y="31111"/>
                    <a:pt x="438343" y="40636"/>
                  </a:cubicBezTo>
                  <a:cubicBezTo>
                    <a:pt x="439296" y="40636"/>
                    <a:pt x="439296" y="40636"/>
                    <a:pt x="440248" y="41588"/>
                  </a:cubicBezTo>
                  <a:cubicBezTo>
                    <a:pt x="441201" y="41588"/>
                    <a:pt x="442153" y="42541"/>
                    <a:pt x="443106" y="42541"/>
                  </a:cubicBezTo>
                  <a:cubicBezTo>
                    <a:pt x="445011" y="43493"/>
                    <a:pt x="445963" y="43493"/>
                    <a:pt x="447868" y="44446"/>
                  </a:cubicBezTo>
                  <a:cubicBezTo>
                    <a:pt x="448821" y="44446"/>
                    <a:pt x="448821" y="45398"/>
                    <a:pt x="449773" y="45398"/>
                  </a:cubicBezTo>
                  <a:cubicBezTo>
                    <a:pt x="450726" y="46351"/>
                    <a:pt x="451678" y="46351"/>
                    <a:pt x="453583" y="47303"/>
                  </a:cubicBezTo>
                  <a:cubicBezTo>
                    <a:pt x="454536" y="47303"/>
                    <a:pt x="454536" y="48256"/>
                    <a:pt x="455488" y="48256"/>
                  </a:cubicBezTo>
                  <a:cubicBezTo>
                    <a:pt x="457393" y="49208"/>
                    <a:pt x="458346" y="50161"/>
                    <a:pt x="460251" y="51113"/>
                  </a:cubicBezTo>
                  <a:cubicBezTo>
                    <a:pt x="460251" y="51113"/>
                    <a:pt x="460251" y="51113"/>
                    <a:pt x="460251" y="51113"/>
                  </a:cubicBezTo>
                  <a:cubicBezTo>
                    <a:pt x="472633" y="57781"/>
                    <a:pt x="483111" y="65401"/>
                    <a:pt x="493588" y="73973"/>
                  </a:cubicBezTo>
                  <a:cubicBezTo>
                    <a:pt x="497398" y="76831"/>
                    <a:pt x="501208" y="80641"/>
                    <a:pt x="505971" y="84451"/>
                  </a:cubicBezTo>
                  <a:cubicBezTo>
                    <a:pt x="523116" y="99691"/>
                    <a:pt x="537403" y="116836"/>
                    <a:pt x="548833" y="135886"/>
                  </a:cubicBezTo>
                  <a:cubicBezTo>
                    <a:pt x="553596" y="144458"/>
                    <a:pt x="558358" y="153031"/>
                    <a:pt x="563121" y="162556"/>
                  </a:cubicBezTo>
                  <a:cubicBezTo>
                    <a:pt x="564073" y="164461"/>
                    <a:pt x="565026" y="167318"/>
                    <a:pt x="565978" y="169223"/>
                  </a:cubicBezTo>
                  <a:cubicBezTo>
                    <a:pt x="567883" y="173986"/>
                    <a:pt x="569788" y="178748"/>
                    <a:pt x="571693" y="183511"/>
                  </a:cubicBezTo>
                  <a:cubicBezTo>
                    <a:pt x="572646" y="186368"/>
                    <a:pt x="573598" y="188273"/>
                    <a:pt x="573598" y="191131"/>
                  </a:cubicBezTo>
                  <a:cubicBezTo>
                    <a:pt x="578361" y="205418"/>
                    <a:pt x="581218" y="221611"/>
                    <a:pt x="583123" y="237803"/>
                  </a:cubicBezTo>
                  <a:cubicBezTo>
                    <a:pt x="584076" y="243518"/>
                    <a:pt x="584076" y="248281"/>
                    <a:pt x="585028" y="253996"/>
                  </a:cubicBezTo>
                  <a:cubicBezTo>
                    <a:pt x="585028" y="256853"/>
                    <a:pt x="585981" y="260663"/>
                    <a:pt x="585981" y="263521"/>
                  </a:cubicBezTo>
                  <a:cubicBezTo>
                    <a:pt x="589791" y="278761"/>
                    <a:pt x="588838" y="297811"/>
                    <a:pt x="587886" y="316861"/>
                  </a:cubicBezTo>
                  <a:close/>
                </a:path>
              </a:pathLst>
            </a:custGeom>
            <a:solidFill>
              <a:srgbClr val="000000"/>
            </a:solidFill>
            <a:ln w="9525" cap="flat">
              <a:noFill/>
              <a:prstDash val="solid"/>
              <a:miter/>
            </a:ln>
          </p:spPr>
          <p:txBody>
            <a:bodyPr rtlCol="0" anchor="ctr"/>
            <a:lstStyle/>
            <a:p>
              <a:endParaRPr lang="en-US"/>
            </a:p>
          </p:txBody>
        </p:sp>
        <p:sp>
          <p:nvSpPr>
            <p:cNvPr id="187" name="Freeform 233">
              <a:extLst>
                <a:ext uri="{FF2B5EF4-FFF2-40B4-BE49-F238E27FC236}">
                  <a16:creationId xmlns:a16="http://schemas.microsoft.com/office/drawing/2014/main" id="{C84B58E1-6196-0E4F-1FCF-41D1A180A3CA}"/>
                </a:ext>
              </a:extLst>
            </p:cNvPr>
            <p:cNvSpPr/>
            <p:nvPr/>
          </p:nvSpPr>
          <p:spPr>
            <a:xfrm>
              <a:off x="4472391" y="4595676"/>
              <a:ext cx="288792" cy="276428"/>
            </a:xfrm>
            <a:custGeom>
              <a:avLst/>
              <a:gdLst>
                <a:gd name="connsiteX0" fmla="*/ 36743 w 288792"/>
                <a:gd name="connsiteY0" fmla="*/ 232546 h 276428"/>
                <a:gd name="connsiteX1" fmla="*/ 131993 w 288792"/>
                <a:gd name="connsiteY1" fmla="*/ 276361 h 276428"/>
                <a:gd name="connsiteX2" fmla="*/ 281536 w 288792"/>
                <a:gd name="connsiteY2" fmla="*/ 183969 h 276428"/>
                <a:gd name="connsiteX3" fmla="*/ 256771 w 288792"/>
                <a:gd name="connsiteY3" fmla="*/ 52524 h 276428"/>
                <a:gd name="connsiteX4" fmla="*/ 146281 w 288792"/>
                <a:gd name="connsiteY4" fmla="*/ 136 h 276428"/>
                <a:gd name="connsiteX5" fmla="*/ 51984 w 288792"/>
                <a:gd name="connsiteY5" fmla="*/ 36331 h 276428"/>
                <a:gd name="connsiteX6" fmla="*/ 36743 w 288792"/>
                <a:gd name="connsiteY6" fmla="*/ 232546 h 276428"/>
                <a:gd name="connsiteX7" fmla="*/ 90084 w 288792"/>
                <a:gd name="connsiteY7" fmla="*/ 33474 h 276428"/>
                <a:gd name="connsiteX8" fmla="*/ 124374 w 288792"/>
                <a:gd name="connsiteY8" fmla="*/ 21091 h 276428"/>
                <a:gd name="connsiteX9" fmla="*/ 236768 w 288792"/>
                <a:gd name="connsiteY9" fmla="*/ 52524 h 276428"/>
                <a:gd name="connsiteX10" fmla="*/ 245341 w 288792"/>
                <a:gd name="connsiteY10" fmla="*/ 62049 h 276428"/>
                <a:gd name="connsiteX11" fmla="*/ 245341 w 288792"/>
                <a:gd name="connsiteY11" fmla="*/ 62049 h 276428"/>
                <a:gd name="connsiteX12" fmla="*/ 248199 w 288792"/>
                <a:gd name="connsiteY12" fmla="*/ 65859 h 276428"/>
                <a:gd name="connsiteX13" fmla="*/ 248199 w 288792"/>
                <a:gd name="connsiteY13" fmla="*/ 65859 h 276428"/>
                <a:gd name="connsiteX14" fmla="*/ 251056 w 288792"/>
                <a:gd name="connsiteY14" fmla="*/ 69669 h 276428"/>
                <a:gd name="connsiteX15" fmla="*/ 251056 w 288792"/>
                <a:gd name="connsiteY15" fmla="*/ 69669 h 276428"/>
                <a:gd name="connsiteX16" fmla="*/ 253914 w 288792"/>
                <a:gd name="connsiteY16" fmla="*/ 73479 h 276428"/>
                <a:gd name="connsiteX17" fmla="*/ 253914 w 288792"/>
                <a:gd name="connsiteY17" fmla="*/ 73479 h 276428"/>
                <a:gd name="connsiteX18" fmla="*/ 256771 w 288792"/>
                <a:gd name="connsiteY18" fmla="*/ 77289 h 276428"/>
                <a:gd name="connsiteX19" fmla="*/ 256771 w 288792"/>
                <a:gd name="connsiteY19" fmla="*/ 77289 h 276428"/>
                <a:gd name="connsiteX20" fmla="*/ 258676 w 288792"/>
                <a:gd name="connsiteY20" fmla="*/ 81099 h 276428"/>
                <a:gd name="connsiteX21" fmla="*/ 258676 w 288792"/>
                <a:gd name="connsiteY21" fmla="*/ 81099 h 276428"/>
                <a:gd name="connsiteX22" fmla="*/ 272011 w 288792"/>
                <a:gd name="connsiteY22" fmla="*/ 117294 h 276428"/>
                <a:gd name="connsiteX23" fmla="*/ 272011 w 288792"/>
                <a:gd name="connsiteY23" fmla="*/ 117294 h 276428"/>
                <a:gd name="connsiteX24" fmla="*/ 272964 w 288792"/>
                <a:gd name="connsiteY24" fmla="*/ 121104 h 276428"/>
                <a:gd name="connsiteX25" fmla="*/ 272964 w 288792"/>
                <a:gd name="connsiteY25" fmla="*/ 122056 h 276428"/>
                <a:gd name="connsiteX26" fmla="*/ 272964 w 288792"/>
                <a:gd name="connsiteY26" fmla="*/ 125866 h 276428"/>
                <a:gd name="connsiteX27" fmla="*/ 272964 w 288792"/>
                <a:gd name="connsiteY27" fmla="*/ 127771 h 276428"/>
                <a:gd name="connsiteX28" fmla="*/ 272964 w 288792"/>
                <a:gd name="connsiteY28" fmla="*/ 130629 h 276428"/>
                <a:gd name="connsiteX29" fmla="*/ 272964 w 288792"/>
                <a:gd name="connsiteY29" fmla="*/ 132534 h 276428"/>
                <a:gd name="connsiteX30" fmla="*/ 272964 w 288792"/>
                <a:gd name="connsiteY30" fmla="*/ 135391 h 276428"/>
                <a:gd name="connsiteX31" fmla="*/ 272964 w 288792"/>
                <a:gd name="connsiteY31" fmla="*/ 137296 h 276428"/>
                <a:gd name="connsiteX32" fmla="*/ 272964 w 288792"/>
                <a:gd name="connsiteY32" fmla="*/ 140154 h 276428"/>
                <a:gd name="connsiteX33" fmla="*/ 272964 w 288792"/>
                <a:gd name="connsiteY33" fmla="*/ 142059 h 276428"/>
                <a:gd name="connsiteX34" fmla="*/ 272964 w 288792"/>
                <a:gd name="connsiteY34" fmla="*/ 144916 h 276428"/>
                <a:gd name="connsiteX35" fmla="*/ 272964 w 288792"/>
                <a:gd name="connsiteY35" fmla="*/ 146821 h 276428"/>
                <a:gd name="connsiteX36" fmla="*/ 272964 w 288792"/>
                <a:gd name="connsiteY36" fmla="*/ 149679 h 276428"/>
                <a:gd name="connsiteX37" fmla="*/ 272964 w 288792"/>
                <a:gd name="connsiteY37" fmla="*/ 152536 h 276428"/>
                <a:gd name="connsiteX38" fmla="*/ 272964 w 288792"/>
                <a:gd name="connsiteY38" fmla="*/ 155394 h 276428"/>
                <a:gd name="connsiteX39" fmla="*/ 272964 w 288792"/>
                <a:gd name="connsiteY39" fmla="*/ 158251 h 276428"/>
                <a:gd name="connsiteX40" fmla="*/ 272011 w 288792"/>
                <a:gd name="connsiteY40" fmla="*/ 161109 h 276428"/>
                <a:gd name="connsiteX41" fmla="*/ 271059 w 288792"/>
                <a:gd name="connsiteY41" fmla="*/ 163966 h 276428"/>
                <a:gd name="connsiteX42" fmla="*/ 270106 w 288792"/>
                <a:gd name="connsiteY42" fmla="*/ 166824 h 276428"/>
                <a:gd name="connsiteX43" fmla="*/ 269154 w 288792"/>
                <a:gd name="connsiteY43" fmla="*/ 169681 h 276428"/>
                <a:gd name="connsiteX44" fmla="*/ 268201 w 288792"/>
                <a:gd name="connsiteY44" fmla="*/ 172539 h 276428"/>
                <a:gd name="connsiteX45" fmla="*/ 267249 w 288792"/>
                <a:gd name="connsiteY45" fmla="*/ 175396 h 276428"/>
                <a:gd name="connsiteX46" fmla="*/ 266296 w 288792"/>
                <a:gd name="connsiteY46" fmla="*/ 177301 h 276428"/>
                <a:gd name="connsiteX47" fmla="*/ 265343 w 288792"/>
                <a:gd name="connsiteY47" fmla="*/ 180159 h 276428"/>
                <a:gd name="connsiteX48" fmla="*/ 264391 w 288792"/>
                <a:gd name="connsiteY48" fmla="*/ 182064 h 276428"/>
                <a:gd name="connsiteX49" fmla="*/ 263439 w 288792"/>
                <a:gd name="connsiteY49" fmla="*/ 184921 h 276428"/>
                <a:gd name="connsiteX50" fmla="*/ 262486 w 288792"/>
                <a:gd name="connsiteY50" fmla="*/ 186826 h 276428"/>
                <a:gd name="connsiteX51" fmla="*/ 260581 w 288792"/>
                <a:gd name="connsiteY51" fmla="*/ 189684 h 276428"/>
                <a:gd name="connsiteX52" fmla="*/ 259629 w 288792"/>
                <a:gd name="connsiteY52" fmla="*/ 191589 h 276428"/>
                <a:gd name="connsiteX53" fmla="*/ 257724 w 288792"/>
                <a:gd name="connsiteY53" fmla="*/ 194446 h 276428"/>
                <a:gd name="connsiteX54" fmla="*/ 256771 w 288792"/>
                <a:gd name="connsiteY54" fmla="*/ 196351 h 276428"/>
                <a:gd name="connsiteX55" fmla="*/ 254866 w 288792"/>
                <a:gd name="connsiteY55" fmla="*/ 199209 h 276428"/>
                <a:gd name="connsiteX56" fmla="*/ 253914 w 288792"/>
                <a:gd name="connsiteY56" fmla="*/ 201114 h 276428"/>
                <a:gd name="connsiteX57" fmla="*/ 250104 w 288792"/>
                <a:gd name="connsiteY57" fmla="*/ 205876 h 276428"/>
                <a:gd name="connsiteX58" fmla="*/ 250104 w 288792"/>
                <a:gd name="connsiteY58" fmla="*/ 205876 h 276428"/>
                <a:gd name="connsiteX59" fmla="*/ 247246 w 288792"/>
                <a:gd name="connsiteY59" fmla="*/ 208734 h 276428"/>
                <a:gd name="connsiteX60" fmla="*/ 239626 w 288792"/>
                <a:gd name="connsiteY60" fmla="*/ 218259 h 276428"/>
                <a:gd name="connsiteX61" fmla="*/ 233911 w 288792"/>
                <a:gd name="connsiteY61" fmla="*/ 223974 h 276428"/>
                <a:gd name="connsiteX62" fmla="*/ 228196 w 288792"/>
                <a:gd name="connsiteY62" fmla="*/ 229689 h 276428"/>
                <a:gd name="connsiteX63" fmla="*/ 222481 w 288792"/>
                <a:gd name="connsiteY63" fmla="*/ 235404 h 276428"/>
                <a:gd name="connsiteX64" fmla="*/ 203431 w 288792"/>
                <a:gd name="connsiteY64" fmla="*/ 249691 h 276428"/>
                <a:gd name="connsiteX65" fmla="*/ 200574 w 288792"/>
                <a:gd name="connsiteY65" fmla="*/ 251596 h 276428"/>
                <a:gd name="connsiteX66" fmla="*/ 197716 w 288792"/>
                <a:gd name="connsiteY66" fmla="*/ 253501 h 276428"/>
                <a:gd name="connsiteX67" fmla="*/ 192001 w 288792"/>
                <a:gd name="connsiteY67" fmla="*/ 256359 h 276428"/>
                <a:gd name="connsiteX68" fmla="*/ 186286 w 288792"/>
                <a:gd name="connsiteY68" fmla="*/ 258264 h 276428"/>
                <a:gd name="connsiteX69" fmla="*/ 183429 w 288792"/>
                <a:gd name="connsiteY69" fmla="*/ 259216 h 276428"/>
                <a:gd name="connsiteX70" fmla="*/ 177714 w 288792"/>
                <a:gd name="connsiteY70" fmla="*/ 261121 h 276428"/>
                <a:gd name="connsiteX71" fmla="*/ 168189 w 288792"/>
                <a:gd name="connsiteY71" fmla="*/ 263026 h 276428"/>
                <a:gd name="connsiteX72" fmla="*/ 165331 w 288792"/>
                <a:gd name="connsiteY72" fmla="*/ 263026 h 276428"/>
                <a:gd name="connsiteX73" fmla="*/ 158664 w 288792"/>
                <a:gd name="connsiteY73" fmla="*/ 263026 h 276428"/>
                <a:gd name="connsiteX74" fmla="*/ 155806 w 288792"/>
                <a:gd name="connsiteY74" fmla="*/ 263026 h 276428"/>
                <a:gd name="connsiteX75" fmla="*/ 126279 w 288792"/>
                <a:gd name="connsiteY75" fmla="*/ 260169 h 276428"/>
                <a:gd name="connsiteX76" fmla="*/ 113896 w 288792"/>
                <a:gd name="connsiteY76" fmla="*/ 257311 h 276428"/>
                <a:gd name="connsiteX77" fmla="*/ 98656 w 288792"/>
                <a:gd name="connsiteY77" fmla="*/ 252549 h 276428"/>
                <a:gd name="connsiteX78" fmla="*/ 87226 w 288792"/>
                <a:gd name="connsiteY78" fmla="*/ 247786 h 276428"/>
                <a:gd name="connsiteX79" fmla="*/ 51031 w 288792"/>
                <a:gd name="connsiteY79" fmla="*/ 222069 h 276428"/>
                <a:gd name="connsiteX80" fmla="*/ 40554 w 288792"/>
                <a:gd name="connsiteY80" fmla="*/ 208734 h 276428"/>
                <a:gd name="connsiteX81" fmla="*/ 37696 w 288792"/>
                <a:gd name="connsiteY81" fmla="*/ 203971 h 276428"/>
                <a:gd name="connsiteX82" fmla="*/ 36743 w 288792"/>
                <a:gd name="connsiteY82" fmla="*/ 202066 h 276428"/>
                <a:gd name="connsiteX83" fmla="*/ 34839 w 288792"/>
                <a:gd name="connsiteY83" fmla="*/ 199209 h 276428"/>
                <a:gd name="connsiteX84" fmla="*/ 33886 w 288792"/>
                <a:gd name="connsiteY84" fmla="*/ 196351 h 276428"/>
                <a:gd name="connsiteX85" fmla="*/ 32934 w 288792"/>
                <a:gd name="connsiteY85" fmla="*/ 193494 h 276428"/>
                <a:gd name="connsiteX86" fmla="*/ 31981 w 288792"/>
                <a:gd name="connsiteY86" fmla="*/ 190636 h 276428"/>
                <a:gd name="connsiteX87" fmla="*/ 31029 w 288792"/>
                <a:gd name="connsiteY87" fmla="*/ 187779 h 276428"/>
                <a:gd name="connsiteX88" fmla="*/ 30076 w 288792"/>
                <a:gd name="connsiteY88" fmla="*/ 184921 h 276428"/>
                <a:gd name="connsiteX89" fmla="*/ 29124 w 288792"/>
                <a:gd name="connsiteY89" fmla="*/ 183016 h 276428"/>
                <a:gd name="connsiteX90" fmla="*/ 28171 w 288792"/>
                <a:gd name="connsiteY90" fmla="*/ 179206 h 276428"/>
                <a:gd name="connsiteX91" fmla="*/ 27218 w 288792"/>
                <a:gd name="connsiteY91" fmla="*/ 177301 h 276428"/>
                <a:gd name="connsiteX92" fmla="*/ 26266 w 288792"/>
                <a:gd name="connsiteY92" fmla="*/ 173491 h 276428"/>
                <a:gd name="connsiteX93" fmla="*/ 26266 w 288792"/>
                <a:gd name="connsiteY93" fmla="*/ 171586 h 276428"/>
                <a:gd name="connsiteX94" fmla="*/ 25314 w 288792"/>
                <a:gd name="connsiteY94" fmla="*/ 167776 h 276428"/>
                <a:gd name="connsiteX95" fmla="*/ 25314 w 288792"/>
                <a:gd name="connsiteY95" fmla="*/ 167776 h 276428"/>
                <a:gd name="connsiteX96" fmla="*/ 90084 w 288792"/>
                <a:gd name="connsiteY96" fmla="*/ 33474 h 27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88792" h="276428">
                  <a:moveTo>
                    <a:pt x="36743" y="232546"/>
                  </a:moveTo>
                  <a:cubicBezTo>
                    <a:pt x="69129" y="262074"/>
                    <a:pt x="107229" y="275409"/>
                    <a:pt x="131993" y="276361"/>
                  </a:cubicBezTo>
                  <a:cubicBezTo>
                    <a:pt x="209146" y="278266"/>
                    <a:pt x="261534" y="239214"/>
                    <a:pt x="281536" y="183969"/>
                  </a:cubicBezTo>
                  <a:cubicBezTo>
                    <a:pt x="298681" y="134439"/>
                    <a:pt x="283441" y="90624"/>
                    <a:pt x="256771" y="52524"/>
                  </a:cubicBezTo>
                  <a:cubicBezTo>
                    <a:pt x="231054" y="16329"/>
                    <a:pt x="191049" y="-1769"/>
                    <a:pt x="146281" y="136"/>
                  </a:cubicBezTo>
                  <a:cubicBezTo>
                    <a:pt x="111991" y="2041"/>
                    <a:pt x="80559" y="16329"/>
                    <a:pt x="51984" y="36331"/>
                  </a:cubicBezTo>
                  <a:cubicBezTo>
                    <a:pt x="-17549" y="85861"/>
                    <a:pt x="-11834" y="187779"/>
                    <a:pt x="36743" y="232546"/>
                  </a:cubicBezTo>
                  <a:close/>
                  <a:moveTo>
                    <a:pt x="90084" y="33474"/>
                  </a:moveTo>
                  <a:cubicBezTo>
                    <a:pt x="101514" y="28711"/>
                    <a:pt x="112943" y="24901"/>
                    <a:pt x="124374" y="21091"/>
                  </a:cubicBezTo>
                  <a:cubicBezTo>
                    <a:pt x="168189" y="7756"/>
                    <a:pt x="207241" y="22044"/>
                    <a:pt x="236768" y="52524"/>
                  </a:cubicBezTo>
                  <a:cubicBezTo>
                    <a:pt x="239626" y="55381"/>
                    <a:pt x="242484" y="59191"/>
                    <a:pt x="245341" y="62049"/>
                  </a:cubicBezTo>
                  <a:cubicBezTo>
                    <a:pt x="245341" y="62049"/>
                    <a:pt x="245341" y="62049"/>
                    <a:pt x="245341" y="62049"/>
                  </a:cubicBezTo>
                  <a:cubicBezTo>
                    <a:pt x="246293" y="63001"/>
                    <a:pt x="247246" y="64906"/>
                    <a:pt x="248199" y="65859"/>
                  </a:cubicBezTo>
                  <a:cubicBezTo>
                    <a:pt x="248199" y="65859"/>
                    <a:pt x="248199" y="65859"/>
                    <a:pt x="248199" y="65859"/>
                  </a:cubicBezTo>
                  <a:cubicBezTo>
                    <a:pt x="249151" y="66811"/>
                    <a:pt x="250104" y="68716"/>
                    <a:pt x="251056" y="69669"/>
                  </a:cubicBezTo>
                  <a:cubicBezTo>
                    <a:pt x="251056" y="69669"/>
                    <a:pt x="251056" y="69669"/>
                    <a:pt x="251056" y="69669"/>
                  </a:cubicBezTo>
                  <a:cubicBezTo>
                    <a:pt x="252009" y="70621"/>
                    <a:pt x="252961" y="72526"/>
                    <a:pt x="253914" y="73479"/>
                  </a:cubicBezTo>
                  <a:cubicBezTo>
                    <a:pt x="253914" y="73479"/>
                    <a:pt x="253914" y="73479"/>
                    <a:pt x="253914" y="73479"/>
                  </a:cubicBezTo>
                  <a:cubicBezTo>
                    <a:pt x="254866" y="74431"/>
                    <a:pt x="255818" y="76336"/>
                    <a:pt x="256771" y="77289"/>
                  </a:cubicBezTo>
                  <a:cubicBezTo>
                    <a:pt x="256771" y="77289"/>
                    <a:pt x="256771" y="77289"/>
                    <a:pt x="256771" y="77289"/>
                  </a:cubicBezTo>
                  <a:cubicBezTo>
                    <a:pt x="257724" y="78241"/>
                    <a:pt x="258676" y="80146"/>
                    <a:pt x="258676" y="81099"/>
                  </a:cubicBezTo>
                  <a:cubicBezTo>
                    <a:pt x="258676" y="81099"/>
                    <a:pt x="258676" y="81099"/>
                    <a:pt x="258676" y="81099"/>
                  </a:cubicBezTo>
                  <a:cubicBezTo>
                    <a:pt x="264391" y="92529"/>
                    <a:pt x="269154" y="104911"/>
                    <a:pt x="272011" y="117294"/>
                  </a:cubicBezTo>
                  <a:cubicBezTo>
                    <a:pt x="272011" y="117294"/>
                    <a:pt x="272011" y="117294"/>
                    <a:pt x="272011" y="117294"/>
                  </a:cubicBezTo>
                  <a:cubicBezTo>
                    <a:pt x="272011" y="118246"/>
                    <a:pt x="272011" y="120151"/>
                    <a:pt x="272964" y="121104"/>
                  </a:cubicBezTo>
                  <a:cubicBezTo>
                    <a:pt x="272964" y="121104"/>
                    <a:pt x="272964" y="122056"/>
                    <a:pt x="272964" y="122056"/>
                  </a:cubicBezTo>
                  <a:cubicBezTo>
                    <a:pt x="272964" y="123009"/>
                    <a:pt x="272964" y="123961"/>
                    <a:pt x="272964" y="125866"/>
                  </a:cubicBezTo>
                  <a:cubicBezTo>
                    <a:pt x="272964" y="126819"/>
                    <a:pt x="272964" y="126819"/>
                    <a:pt x="272964" y="127771"/>
                  </a:cubicBezTo>
                  <a:cubicBezTo>
                    <a:pt x="272964" y="128724"/>
                    <a:pt x="272964" y="129676"/>
                    <a:pt x="272964" y="130629"/>
                  </a:cubicBezTo>
                  <a:cubicBezTo>
                    <a:pt x="272964" y="131581"/>
                    <a:pt x="272964" y="131581"/>
                    <a:pt x="272964" y="132534"/>
                  </a:cubicBezTo>
                  <a:cubicBezTo>
                    <a:pt x="272964" y="133486"/>
                    <a:pt x="272964" y="134439"/>
                    <a:pt x="272964" y="135391"/>
                  </a:cubicBezTo>
                  <a:cubicBezTo>
                    <a:pt x="272964" y="136344"/>
                    <a:pt x="272964" y="136344"/>
                    <a:pt x="272964" y="137296"/>
                  </a:cubicBezTo>
                  <a:cubicBezTo>
                    <a:pt x="272964" y="138249"/>
                    <a:pt x="272964" y="139201"/>
                    <a:pt x="272964" y="140154"/>
                  </a:cubicBezTo>
                  <a:cubicBezTo>
                    <a:pt x="272964" y="141106"/>
                    <a:pt x="272964" y="142059"/>
                    <a:pt x="272964" y="142059"/>
                  </a:cubicBezTo>
                  <a:cubicBezTo>
                    <a:pt x="272964" y="143011"/>
                    <a:pt x="272964" y="143964"/>
                    <a:pt x="272964" y="144916"/>
                  </a:cubicBezTo>
                  <a:cubicBezTo>
                    <a:pt x="272964" y="145869"/>
                    <a:pt x="272964" y="146821"/>
                    <a:pt x="272964" y="146821"/>
                  </a:cubicBezTo>
                  <a:cubicBezTo>
                    <a:pt x="272964" y="147774"/>
                    <a:pt x="272964" y="148726"/>
                    <a:pt x="272964" y="149679"/>
                  </a:cubicBezTo>
                  <a:cubicBezTo>
                    <a:pt x="272964" y="150631"/>
                    <a:pt x="272964" y="151584"/>
                    <a:pt x="272964" y="152536"/>
                  </a:cubicBezTo>
                  <a:cubicBezTo>
                    <a:pt x="272964" y="153489"/>
                    <a:pt x="272964" y="154441"/>
                    <a:pt x="272964" y="155394"/>
                  </a:cubicBezTo>
                  <a:cubicBezTo>
                    <a:pt x="272964" y="156346"/>
                    <a:pt x="272964" y="157299"/>
                    <a:pt x="272964" y="158251"/>
                  </a:cubicBezTo>
                  <a:cubicBezTo>
                    <a:pt x="272964" y="159204"/>
                    <a:pt x="272964" y="160156"/>
                    <a:pt x="272011" y="161109"/>
                  </a:cubicBezTo>
                  <a:cubicBezTo>
                    <a:pt x="272011" y="162061"/>
                    <a:pt x="272011" y="163014"/>
                    <a:pt x="271059" y="163966"/>
                  </a:cubicBezTo>
                  <a:cubicBezTo>
                    <a:pt x="271059" y="164919"/>
                    <a:pt x="271059" y="165871"/>
                    <a:pt x="270106" y="166824"/>
                  </a:cubicBezTo>
                  <a:cubicBezTo>
                    <a:pt x="270106" y="167776"/>
                    <a:pt x="270106" y="168729"/>
                    <a:pt x="269154" y="169681"/>
                  </a:cubicBezTo>
                  <a:cubicBezTo>
                    <a:pt x="269154" y="170634"/>
                    <a:pt x="269154" y="171586"/>
                    <a:pt x="268201" y="172539"/>
                  </a:cubicBezTo>
                  <a:cubicBezTo>
                    <a:pt x="268201" y="173491"/>
                    <a:pt x="267249" y="174444"/>
                    <a:pt x="267249" y="175396"/>
                  </a:cubicBezTo>
                  <a:cubicBezTo>
                    <a:pt x="267249" y="176349"/>
                    <a:pt x="266296" y="177301"/>
                    <a:pt x="266296" y="177301"/>
                  </a:cubicBezTo>
                  <a:cubicBezTo>
                    <a:pt x="266296" y="178254"/>
                    <a:pt x="265343" y="179206"/>
                    <a:pt x="265343" y="180159"/>
                  </a:cubicBezTo>
                  <a:cubicBezTo>
                    <a:pt x="265343" y="181111"/>
                    <a:pt x="264391" y="182064"/>
                    <a:pt x="264391" y="182064"/>
                  </a:cubicBezTo>
                  <a:cubicBezTo>
                    <a:pt x="264391" y="183016"/>
                    <a:pt x="263439" y="183969"/>
                    <a:pt x="263439" y="184921"/>
                  </a:cubicBezTo>
                  <a:cubicBezTo>
                    <a:pt x="263439" y="185874"/>
                    <a:pt x="262486" y="186826"/>
                    <a:pt x="262486" y="186826"/>
                  </a:cubicBezTo>
                  <a:cubicBezTo>
                    <a:pt x="262486" y="187779"/>
                    <a:pt x="261534" y="188731"/>
                    <a:pt x="260581" y="189684"/>
                  </a:cubicBezTo>
                  <a:cubicBezTo>
                    <a:pt x="260581" y="190636"/>
                    <a:pt x="259629" y="190636"/>
                    <a:pt x="259629" y="191589"/>
                  </a:cubicBezTo>
                  <a:cubicBezTo>
                    <a:pt x="258676" y="192541"/>
                    <a:pt x="258676" y="193494"/>
                    <a:pt x="257724" y="194446"/>
                  </a:cubicBezTo>
                  <a:cubicBezTo>
                    <a:pt x="257724" y="195399"/>
                    <a:pt x="256771" y="195399"/>
                    <a:pt x="256771" y="196351"/>
                  </a:cubicBezTo>
                  <a:cubicBezTo>
                    <a:pt x="255818" y="197304"/>
                    <a:pt x="255818" y="198256"/>
                    <a:pt x="254866" y="199209"/>
                  </a:cubicBezTo>
                  <a:cubicBezTo>
                    <a:pt x="254866" y="200161"/>
                    <a:pt x="253914" y="200161"/>
                    <a:pt x="253914" y="201114"/>
                  </a:cubicBezTo>
                  <a:cubicBezTo>
                    <a:pt x="252961" y="203019"/>
                    <a:pt x="252009" y="203971"/>
                    <a:pt x="250104" y="205876"/>
                  </a:cubicBezTo>
                  <a:cubicBezTo>
                    <a:pt x="250104" y="205876"/>
                    <a:pt x="250104" y="205876"/>
                    <a:pt x="250104" y="205876"/>
                  </a:cubicBezTo>
                  <a:cubicBezTo>
                    <a:pt x="249151" y="206829"/>
                    <a:pt x="248199" y="207781"/>
                    <a:pt x="247246" y="208734"/>
                  </a:cubicBezTo>
                  <a:cubicBezTo>
                    <a:pt x="244389" y="211591"/>
                    <a:pt x="242484" y="214449"/>
                    <a:pt x="239626" y="218259"/>
                  </a:cubicBezTo>
                  <a:cubicBezTo>
                    <a:pt x="237721" y="220164"/>
                    <a:pt x="235816" y="222069"/>
                    <a:pt x="233911" y="223974"/>
                  </a:cubicBezTo>
                  <a:cubicBezTo>
                    <a:pt x="232006" y="225879"/>
                    <a:pt x="230101" y="227784"/>
                    <a:pt x="228196" y="229689"/>
                  </a:cubicBezTo>
                  <a:cubicBezTo>
                    <a:pt x="226291" y="231594"/>
                    <a:pt x="224386" y="233499"/>
                    <a:pt x="222481" y="235404"/>
                  </a:cubicBezTo>
                  <a:cubicBezTo>
                    <a:pt x="216766" y="240166"/>
                    <a:pt x="210099" y="244929"/>
                    <a:pt x="203431" y="249691"/>
                  </a:cubicBezTo>
                  <a:cubicBezTo>
                    <a:pt x="202479" y="250644"/>
                    <a:pt x="201526" y="250644"/>
                    <a:pt x="200574" y="251596"/>
                  </a:cubicBezTo>
                  <a:cubicBezTo>
                    <a:pt x="199621" y="252549"/>
                    <a:pt x="198668" y="252549"/>
                    <a:pt x="197716" y="253501"/>
                  </a:cubicBezTo>
                  <a:cubicBezTo>
                    <a:pt x="195811" y="254454"/>
                    <a:pt x="193906" y="255406"/>
                    <a:pt x="192001" y="256359"/>
                  </a:cubicBezTo>
                  <a:cubicBezTo>
                    <a:pt x="190096" y="257311"/>
                    <a:pt x="188191" y="258264"/>
                    <a:pt x="186286" y="258264"/>
                  </a:cubicBezTo>
                  <a:cubicBezTo>
                    <a:pt x="185334" y="258264"/>
                    <a:pt x="184381" y="259216"/>
                    <a:pt x="183429" y="259216"/>
                  </a:cubicBezTo>
                  <a:cubicBezTo>
                    <a:pt x="181524" y="260169"/>
                    <a:pt x="179618" y="260169"/>
                    <a:pt x="177714" y="261121"/>
                  </a:cubicBezTo>
                  <a:cubicBezTo>
                    <a:pt x="174856" y="262074"/>
                    <a:pt x="171046" y="262074"/>
                    <a:pt x="168189" y="263026"/>
                  </a:cubicBezTo>
                  <a:cubicBezTo>
                    <a:pt x="167236" y="263026"/>
                    <a:pt x="166284" y="263026"/>
                    <a:pt x="165331" y="263026"/>
                  </a:cubicBezTo>
                  <a:cubicBezTo>
                    <a:pt x="163426" y="263026"/>
                    <a:pt x="160568" y="263026"/>
                    <a:pt x="158664" y="263026"/>
                  </a:cubicBezTo>
                  <a:cubicBezTo>
                    <a:pt x="157711" y="263026"/>
                    <a:pt x="156759" y="263026"/>
                    <a:pt x="155806" y="263026"/>
                  </a:cubicBezTo>
                  <a:cubicBezTo>
                    <a:pt x="146281" y="262074"/>
                    <a:pt x="135804" y="261121"/>
                    <a:pt x="126279" y="260169"/>
                  </a:cubicBezTo>
                  <a:cubicBezTo>
                    <a:pt x="122468" y="259216"/>
                    <a:pt x="117706" y="258264"/>
                    <a:pt x="113896" y="257311"/>
                  </a:cubicBezTo>
                  <a:cubicBezTo>
                    <a:pt x="108181" y="256359"/>
                    <a:pt x="103418" y="254454"/>
                    <a:pt x="98656" y="252549"/>
                  </a:cubicBezTo>
                  <a:cubicBezTo>
                    <a:pt x="94846" y="251596"/>
                    <a:pt x="91036" y="249691"/>
                    <a:pt x="87226" y="247786"/>
                  </a:cubicBezTo>
                  <a:cubicBezTo>
                    <a:pt x="73891" y="242071"/>
                    <a:pt x="61509" y="233499"/>
                    <a:pt x="51031" y="222069"/>
                  </a:cubicBezTo>
                  <a:cubicBezTo>
                    <a:pt x="47221" y="218259"/>
                    <a:pt x="43411" y="213496"/>
                    <a:pt x="40554" y="208734"/>
                  </a:cubicBezTo>
                  <a:cubicBezTo>
                    <a:pt x="39601" y="206829"/>
                    <a:pt x="38649" y="204924"/>
                    <a:pt x="37696" y="203971"/>
                  </a:cubicBezTo>
                  <a:cubicBezTo>
                    <a:pt x="37696" y="203019"/>
                    <a:pt x="36743" y="203019"/>
                    <a:pt x="36743" y="202066"/>
                  </a:cubicBezTo>
                  <a:cubicBezTo>
                    <a:pt x="35791" y="201114"/>
                    <a:pt x="35791" y="200161"/>
                    <a:pt x="34839" y="199209"/>
                  </a:cubicBezTo>
                  <a:cubicBezTo>
                    <a:pt x="34839" y="198256"/>
                    <a:pt x="33886" y="197304"/>
                    <a:pt x="33886" y="196351"/>
                  </a:cubicBezTo>
                  <a:cubicBezTo>
                    <a:pt x="32934" y="195399"/>
                    <a:pt x="32934" y="194446"/>
                    <a:pt x="32934" y="193494"/>
                  </a:cubicBezTo>
                  <a:cubicBezTo>
                    <a:pt x="32934" y="192541"/>
                    <a:pt x="31981" y="191589"/>
                    <a:pt x="31981" y="190636"/>
                  </a:cubicBezTo>
                  <a:cubicBezTo>
                    <a:pt x="31981" y="189684"/>
                    <a:pt x="31029" y="188731"/>
                    <a:pt x="31029" y="187779"/>
                  </a:cubicBezTo>
                  <a:cubicBezTo>
                    <a:pt x="31029" y="186826"/>
                    <a:pt x="30076" y="185874"/>
                    <a:pt x="30076" y="184921"/>
                  </a:cubicBezTo>
                  <a:cubicBezTo>
                    <a:pt x="30076" y="183969"/>
                    <a:pt x="29124" y="183016"/>
                    <a:pt x="29124" y="183016"/>
                  </a:cubicBezTo>
                  <a:cubicBezTo>
                    <a:pt x="29124" y="182064"/>
                    <a:pt x="28171" y="181111"/>
                    <a:pt x="28171" y="179206"/>
                  </a:cubicBezTo>
                  <a:cubicBezTo>
                    <a:pt x="28171" y="178254"/>
                    <a:pt x="28171" y="178254"/>
                    <a:pt x="27218" y="177301"/>
                  </a:cubicBezTo>
                  <a:cubicBezTo>
                    <a:pt x="27218" y="176349"/>
                    <a:pt x="26266" y="174444"/>
                    <a:pt x="26266" y="173491"/>
                  </a:cubicBezTo>
                  <a:cubicBezTo>
                    <a:pt x="26266" y="172539"/>
                    <a:pt x="26266" y="172539"/>
                    <a:pt x="26266" y="171586"/>
                  </a:cubicBezTo>
                  <a:cubicBezTo>
                    <a:pt x="26266" y="170634"/>
                    <a:pt x="25314" y="168729"/>
                    <a:pt x="25314" y="167776"/>
                  </a:cubicBezTo>
                  <a:cubicBezTo>
                    <a:pt x="25314" y="167776"/>
                    <a:pt x="25314" y="167776"/>
                    <a:pt x="25314" y="167776"/>
                  </a:cubicBezTo>
                  <a:cubicBezTo>
                    <a:pt x="10074" y="116341"/>
                    <a:pt x="29124" y="60144"/>
                    <a:pt x="90084" y="33474"/>
                  </a:cubicBezTo>
                  <a:close/>
                </a:path>
              </a:pathLst>
            </a:custGeom>
            <a:solidFill>
              <a:srgbClr val="000000"/>
            </a:solidFill>
            <a:ln w="9525" cap="flat">
              <a:noFill/>
              <a:prstDash val="solid"/>
              <a:miter/>
            </a:ln>
          </p:spPr>
          <p:txBody>
            <a:bodyPr rtlCol="0" anchor="ctr"/>
            <a:lstStyle/>
            <a:p>
              <a:endParaRPr lang="en-US"/>
            </a:p>
          </p:txBody>
        </p:sp>
        <p:sp>
          <p:nvSpPr>
            <p:cNvPr id="188" name="Freeform 234">
              <a:extLst>
                <a:ext uri="{FF2B5EF4-FFF2-40B4-BE49-F238E27FC236}">
                  <a16:creationId xmlns:a16="http://schemas.microsoft.com/office/drawing/2014/main" id="{653F8AE6-9D91-3B2E-DF74-C91294E2452D}"/>
                </a:ext>
              </a:extLst>
            </p:cNvPr>
            <p:cNvSpPr/>
            <p:nvPr/>
          </p:nvSpPr>
          <p:spPr>
            <a:xfrm>
              <a:off x="4962353" y="3916883"/>
              <a:ext cx="69499" cy="201726"/>
            </a:xfrm>
            <a:custGeom>
              <a:avLst/>
              <a:gdLst>
                <a:gd name="connsiteX0" fmla="*/ 17317 w 69499"/>
                <a:gd name="connsiteY0" fmla="*/ 3607 h 201726"/>
                <a:gd name="connsiteX1" fmla="*/ 2077 w 69499"/>
                <a:gd name="connsiteY1" fmla="*/ 3607 h 201726"/>
                <a:gd name="connsiteX2" fmla="*/ 3982 w 69499"/>
                <a:gd name="connsiteY2" fmla="*/ 16942 h 201726"/>
                <a:gd name="connsiteX3" fmla="*/ 20174 w 69499"/>
                <a:gd name="connsiteY3" fmla="*/ 35039 h 201726"/>
                <a:gd name="connsiteX4" fmla="*/ 41129 w 69499"/>
                <a:gd name="connsiteY4" fmla="*/ 172199 h 201726"/>
                <a:gd name="connsiteX5" fmla="*/ 29699 w 69499"/>
                <a:gd name="connsiteY5" fmla="*/ 201727 h 201726"/>
                <a:gd name="connsiteX6" fmla="*/ 35414 w 69499"/>
                <a:gd name="connsiteY6" fmla="*/ 199822 h 201726"/>
                <a:gd name="connsiteX7" fmla="*/ 55417 w 69499"/>
                <a:gd name="connsiteY7" fmla="*/ 59804 h 201726"/>
                <a:gd name="connsiteX8" fmla="*/ 17317 w 69499"/>
                <a:gd name="connsiteY8" fmla="*/ 3607 h 20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99" h="201726">
                  <a:moveTo>
                    <a:pt x="17317" y="3607"/>
                  </a:moveTo>
                  <a:cubicBezTo>
                    <a:pt x="12554" y="-203"/>
                    <a:pt x="6839" y="-2108"/>
                    <a:pt x="2077" y="3607"/>
                  </a:cubicBezTo>
                  <a:cubicBezTo>
                    <a:pt x="-1733" y="8369"/>
                    <a:pt x="172" y="12179"/>
                    <a:pt x="3982" y="16942"/>
                  </a:cubicBezTo>
                  <a:cubicBezTo>
                    <a:pt x="9697" y="22657"/>
                    <a:pt x="15412" y="28372"/>
                    <a:pt x="20174" y="35039"/>
                  </a:cubicBezTo>
                  <a:cubicBezTo>
                    <a:pt x="51607" y="76949"/>
                    <a:pt x="63989" y="121717"/>
                    <a:pt x="41129" y="172199"/>
                  </a:cubicBezTo>
                  <a:cubicBezTo>
                    <a:pt x="37319" y="181724"/>
                    <a:pt x="30652" y="190297"/>
                    <a:pt x="29699" y="201727"/>
                  </a:cubicBezTo>
                  <a:cubicBezTo>
                    <a:pt x="32557" y="200774"/>
                    <a:pt x="34462" y="200774"/>
                    <a:pt x="35414" y="199822"/>
                  </a:cubicBezTo>
                  <a:cubicBezTo>
                    <a:pt x="74467" y="157912"/>
                    <a:pt x="78277" y="110287"/>
                    <a:pt x="55417" y="59804"/>
                  </a:cubicBezTo>
                  <a:cubicBezTo>
                    <a:pt x="47797" y="38849"/>
                    <a:pt x="34462" y="19799"/>
                    <a:pt x="17317" y="3607"/>
                  </a:cubicBezTo>
                  <a:close/>
                </a:path>
              </a:pathLst>
            </a:custGeom>
            <a:solidFill>
              <a:srgbClr val="000000"/>
            </a:solidFill>
            <a:ln w="9525" cap="flat">
              <a:noFill/>
              <a:prstDash val="solid"/>
              <a:miter/>
            </a:ln>
          </p:spPr>
          <p:txBody>
            <a:bodyPr rtlCol="0" anchor="ctr"/>
            <a:lstStyle/>
            <a:p>
              <a:endParaRPr lang="en-US"/>
            </a:p>
          </p:txBody>
        </p:sp>
        <p:sp>
          <p:nvSpPr>
            <p:cNvPr id="189" name="Freeform 235">
              <a:extLst>
                <a:ext uri="{FF2B5EF4-FFF2-40B4-BE49-F238E27FC236}">
                  <a16:creationId xmlns:a16="http://schemas.microsoft.com/office/drawing/2014/main" id="{0E2F983D-7681-A6BD-470B-765249942981}"/>
                </a:ext>
              </a:extLst>
            </p:cNvPr>
            <p:cNvSpPr/>
            <p:nvPr/>
          </p:nvSpPr>
          <p:spPr>
            <a:xfrm>
              <a:off x="4726651" y="4848943"/>
              <a:ext cx="185391" cy="26965"/>
            </a:xfrm>
            <a:custGeom>
              <a:avLst/>
              <a:gdLst>
                <a:gd name="connsiteX0" fmla="*/ 5369 w 185391"/>
                <a:gd name="connsiteY0" fmla="*/ 16426 h 26965"/>
                <a:gd name="connsiteX1" fmla="*/ 29181 w 185391"/>
                <a:gd name="connsiteY1" fmla="*/ 22141 h 26965"/>
                <a:gd name="connsiteX2" fmla="*/ 68234 w 185391"/>
                <a:gd name="connsiteY2" fmla="*/ 24999 h 26965"/>
                <a:gd name="connsiteX3" fmla="*/ 185391 w 185391"/>
                <a:gd name="connsiteY3" fmla="*/ 19284 h 26965"/>
                <a:gd name="connsiteX4" fmla="*/ 157769 w 185391"/>
                <a:gd name="connsiteY4" fmla="*/ 11664 h 26965"/>
                <a:gd name="connsiteX5" fmla="*/ 12036 w 185391"/>
                <a:gd name="connsiteY5" fmla="*/ 234 h 26965"/>
                <a:gd name="connsiteX6" fmla="*/ 606 w 185391"/>
                <a:gd name="connsiteY6" fmla="*/ 6901 h 26965"/>
                <a:gd name="connsiteX7" fmla="*/ 5369 w 185391"/>
                <a:gd name="connsiteY7" fmla="*/ 16426 h 26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391" h="26965">
                  <a:moveTo>
                    <a:pt x="5369" y="16426"/>
                  </a:moveTo>
                  <a:cubicBezTo>
                    <a:pt x="12989" y="19284"/>
                    <a:pt x="20609" y="22141"/>
                    <a:pt x="29181" y="22141"/>
                  </a:cubicBezTo>
                  <a:cubicBezTo>
                    <a:pt x="42516" y="22141"/>
                    <a:pt x="54899" y="24046"/>
                    <a:pt x="68234" y="24999"/>
                  </a:cubicBezTo>
                  <a:cubicBezTo>
                    <a:pt x="107286" y="27856"/>
                    <a:pt x="146339" y="28809"/>
                    <a:pt x="185391" y="19284"/>
                  </a:cubicBezTo>
                  <a:cubicBezTo>
                    <a:pt x="176819" y="14521"/>
                    <a:pt x="167294" y="12616"/>
                    <a:pt x="157769" y="11664"/>
                  </a:cubicBezTo>
                  <a:cubicBezTo>
                    <a:pt x="109191" y="8806"/>
                    <a:pt x="59661" y="10711"/>
                    <a:pt x="12036" y="234"/>
                  </a:cubicBezTo>
                  <a:cubicBezTo>
                    <a:pt x="6321" y="-719"/>
                    <a:pt x="2511" y="1186"/>
                    <a:pt x="606" y="6901"/>
                  </a:cubicBezTo>
                  <a:cubicBezTo>
                    <a:pt x="-1299" y="11664"/>
                    <a:pt x="1559" y="15474"/>
                    <a:pt x="5369" y="16426"/>
                  </a:cubicBezTo>
                  <a:close/>
                </a:path>
              </a:pathLst>
            </a:custGeom>
            <a:solidFill>
              <a:srgbClr val="000000"/>
            </a:solidFill>
            <a:ln w="9525" cap="flat">
              <a:noFill/>
              <a:prstDash val="solid"/>
              <a:miter/>
            </a:ln>
          </p:spPr>
          <p:txBody>
            <a:bodyPr rtlCol="0" anchor="ctr"/>
            <a:lstStyle/>
            <a:p>
              <a:endParaRPr lang="en-US"/>
            </a:p>
          </p:txBody>
        </p:sp>
        <p:sp>
          <p:nvSpPr>
            <p:cNvPr id="190" name="Freeform 236">
              <a:extLst>
                <a:ext uri="{FF2B5EF4-FFF2-40B4-BE49-F238E27FC236}">
                  <a16:creationId xmlns:a16="http://schemas.microsoft.com/office/drawing/2014/main" id="{3EE9E007-987A-1A21-3597-0DC0ED394937}"/>
                </a:ext>
              </a:extLst>
            </p:cNvPr>
            <p:cNvSpPr/>
            <p:nvPr/>
          </p:nvSpPr>
          <p:spPr>
            <a:xfrm>
              <a:off x="3779326" y="4408561"/>
              <a:ext cx="50676" cy="152960"/>
            </a:xfrm>
            <a:custGeom>
              <a:avLst/>
              <a:gdLst>
                <a:gd name="connsiteX0" fmla="*/ 50676 w 50676"/>
                <a:gd name="connsiteY0" fmla="*/ 152961 h 152960"/>
                <a:gd name="connsiteX1" fmla="*/ 45914 w 50676"/>
                <a:gd name="connsiteY1" fmla="*/ 141531 h 152960"/>
                <a:gd name="connsiteX2" fmla="*/ 31626 w 50676"/>
                <a:gd name="connsiteY2" fmla="*/ 13896 h 152960"/>
                <a:gd name="connsiteX3" fmla="*/ 28769 w 50676"/>
                <a:gd name="connsiteY3" fmla="*/ 1514 h 152960"/>
                <a:gd name="connsiteX4" fmla="*/ 13529 w 50676"/>
                <a:gd name="connsiteY4" fmla="*/ 8181 h 152960"/>
                <a:gd name="connsiteX5" fmla="*/ 2099 w 50676"/>
                <a:gd name="connsiteY5" fmla="*/ 92001 h 152960"/>
                <a:gd name="connsiteX6" fmla="*/ 50676 w 50676"/>
                <a:gd name="connsiteY6" fmla="*/ 152961 h 15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76" h="152960">
                  <a:moveTo>
                    <a:pt x="50676" y="152961"/>
                  </a:moveTo>
                  <a:cubicBezTo>
                    <a:pt x="47819" y="146294"/>
                    <a:pt x="46866" y="143436"/>
                    <a:pt x="45914" y="141531"/>
                  </a:cubicBezTo>
                  <a:cubicBezTo>
                    <a:pt x="14481" y="102479"/>
                    <a:pt x="7814" y="59616"/>
                    <a:pt x="31626" y="13896"/>
                  </a:cubicBezTo>
                  <a:cubicBezTo>
                    <a:pt x="34484" y="9133"/>
                    <a:pt x="34484" y="4371"/>
                    <a:pt x="28769" y="1514"/>
                  </a:cubicBezTo>
                  <a:cubicBezTo>
                    <a:pt x="21149" y="-2296"/>
                    <a:pt x="16386" y="1514"/>
                    <a:pt x="13529" y="8181"/>
                  </a:cubicBezTo>
                  <a:cubicBezTo>
                    <a:pt x="3051" y="34851"/>
                    <a:pt x="-3616" y="63426"/>
                    <a:pt x="2099" y="92001"/>
                  </a:cubicBezTo>
                  <a:cubicBezTo>
                    <a:pt x="7814" y="118671"/>
                    <a:pt x="18291" y="141531"/>
                    <a:pt x="50676" y="152961"/>
                  </a:cubicBezTo>
                  <a:close/>
                </a:path>
              </a:pathLst>
            </a:custGeom>
            <a:solidFill>
              <a:srgbClr val="000000"/>
            </a:solidFill>
            <a:ln w="9525" cap="flat">
              <a:noFill/>
              <a:prstDash val="solid"/>
              <a:miter/>
            </a:ln>
          </p:spPr>
          <p:txBody>
            <a:bodyPr rtlCol="0" anchor="ctr"/>
            <a:lstStyle/>
            <a:p>
              <a:endParaRPr lang="en-US"/>
            </a:p>
          </p:txBody>
        </p:sp>
        <p:sp>
          <p:nvSpPr>
            <p:cNvPr id="191" name="Freeform 237">
              <a:extLst>
                <a:ext uri="{FF2B5EF4-FFF2-40B4-BE49-F238E27FC236}">
                  <a16:creationId xmlns:a16="http://schemas.microsoft.com/office/drawing/2014/main" id="{339E86C5-E869-FE71-6ECB-ACABABD19DEE}"/>
                </a:ext>
              </a:extLst>
            </p:cNvPr>
            <p:cNvSpPr/>
            <p:nvPr/>
          </p:nvSpPr>
          <p:spPr>
            <a:xfrm>
              <a:off x="4373879" y="4854892"/>
              <a:ext cx="132397" cy="21907"/>
            </a:xfrm>
            <a:custGeom>
              <a:avLst/>
              <a:gdLst>
                <a:gd name="connsiteX0" fmla="*/ 6667 w 132397"/>
                <a:gd name="connsiteY0" fmla="*/ 0 h 21907"/>
                <a:gd name="connsiteX1" fmla="*/ 0 w 132397"/>
                <a:gd name="connsiteY1" fmla="*/ 5715 h 21907"/>
                <a:gd name="connsiteX2" fmla="*/ 7620 w 132397"/>
                <a:gd name="connsiteY2" fmla="*/ 14288 h 21907"/>
                <a:gd name="connsiteX3" fmla="*/ 58103 w 132397"/>
                <a:gd name="connsiteY3" fmla="*/ 21907 h 21907"/>
                <a:gd name="connsiteX4" fmla="*/ 132398 w 132397"/>
                <a:gd name="connsiteY4" fmla="*/ 16192 h 21907"/>
                <a:gd name="connsiteX5" fmla="*/ 130492 w 132397"/>
                <a:gd name="connsiteY5" fmla="*/ 12382 h 21907"/>
                <a:gd name="connsiteX6" fmla="*/ 6667 w 132397"/>
                <a:gd name="connsiteY6" fmla="*/ 0 h 2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397" h="21907">
                  <a:moveTo>
                    <a:pt x="6667" y="0"/>
                  </a:moveTo>
                  <a:cubicBezTo>
                    <a:pt x="3810" y="0"/>
                    <a:pt x="0" y="952"/>
                    <a:pt x="0" y="5715"/>
                  </a:cubicBezTo>
                  <a:cubicBezTo>
                    <a:pt x="0" y="10477"/>
                    <a:pt x="3810" y="13335"/>
                    <a:pt x="7620" y="14288"/>
                  </a:cubicBezTo>
                  <a:cubicBezTo>
                    <a:pt x="23813" y="18097"/>
                    <a:pt x="40958" y="21907"/>
                    <a:pt x="58103" y="21907"/>
                  </a:cubicBezTo>
                  <a:cubicBezTo>
                    <a:pt x="82867" y="21907"/>
                    <a:pt x="106680" y="19050"/>
                    <a:pt x="132398" y="16192"/>
                  </a:cubicBezTo>
                  <a:cubicBezTo>
                    <a:pt x="131445" y="13335"/>
                    <a:pt x="131445" y="12382"/>
                    <a:pt x="130492" y="12382"/>
                  </a:cubicBezTo>
                  <a:cubicBezTo>
                    <a:pt x="90488" y="0"/>
                    <a:pt x="47625" y="6667"/>
                    <a:pt x="6667" y="0"/>
                  </a:cubicBezTo>
                  <a:close/>
                </a:path>
              </a:pathLst>
            </a:custGeom>
            <a:solidFill>
              <a:srgbClr val="000000"/>
            </a:solidFill>
            <a:ln w="9525" cap="flat">
              <a:noFill/>
              <a:prstDash val="solid"/>
              <a:miter/>
            </a:ln>
          </p:spPr>
          <p:txBody>
            <a:bodyPr rtlCol="0" anchor="ctr"/>
            <a:lstStyle/>
            <a:p>
              <a:endParaRPr lang="en-US"/>
            </a:p>
          </p:txBody>
        </p:sp>
        <p:sp>
          <p:nvSpPr>
            <p:cNvPr id="192" name="Freeform 238">
              <a:extLst>
                <a:ext uri="{FF2B5EF4-FFF2-40B4-BE49-F238E27FC236}">
                  <a16:creationId xmlns:a16="http://schemas.microsoft.com/office/drawing/2014/main" id="{EF96EEE2-D068-DCE0-F185-9940C5760D90}"/>
                </a:ext>
              </a:extLst>
            </p:cNvPr>
            <p:cNvSpPr/>
            <p:nvPr/>
          </p:nvSpPr>
          <p:spPr>
            <a:xfrm>
              <a:off x="3778420" y="4828460"/>
              <a:ext cx="97301" cy="19764"/>
            </a:xfrm>
            <a:custGeom>
              <a:avLst/>
              <a:gdLst>
                <a:gd name="connsiteX0" fmla="*/ 7767 w 97301"/>
                <a:gd name="connsiteY0" fmla="*/ 15002 h 19764"/>
                <a:gd name="connsiteX1" fmla="*/ 97302 w 97301"/>
                <a:gd name="connsiteY1" fmla="*/ 10239 h 19764"/>
                <a:gd name="connsiteX2" fmla="*/ 79204 w 97301"/>
                <a:gd name="connsiteY2" fmla="*/ 3572 h 19764"/>
                <a:gd name="connsiteX3" fmla="*/ 18244 w 97301"/>
                <a:gd name="connsiteY3" fmla="*/ 714 h 19764"/>
                <a:gd name="connsiteX4" fmla="*/ 8719 w 97301"/>
                <a:gd name="connsiteY4" fmla="*/ 714 h 19764"/>
                <a:gd name="connsiteX5" fmla="*/ 147 w 97301"/>
                <a:gd name="connsiteY5" fmla="*/ 7382 h 19764"/>
                <a:gd name="connsiteX6" fmla="*/ 7767 w 97301"/>
                <a:gd name="connsiteY6" fmla="*/ 15002 h 1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301" h="19764">
                  <a:moveTo>
                    <a:pt x="7767" y="15002"/>
                  </a:moveTo>
                  <a:cubicBezTo>
                    <a:pt x="37294" y="19764"/>
                    <a:pt x="66822" y="24527"/>
                    <a:pt x="97302" y="10239"/>
                  </a:cubicBezTo>
                  <a:cubicBezTo>
                    <a:pt x="90634" y="1667"/>
                    <a:pt x="84919" y="3572"/>
                    <a:pt x="79204" y="3572"/>
                  </a:cubicBezTo>
                  <a:cubicBezTo>
                    <a:pt x="59202" y="3572"/>
                    <a:pt x="38247" y="4524"/>
                    <a:pt x="18244" y="714"/>
                  </a:cubicBezTo>
                  <a:cubicBezTo>
                    <a:pt x="15387" y="-238"/>
                    <a:pt x="11577" y="-238"/>
                    <a:pt x="8719" y="714"/>
                  </a:cubicBezTo>
                  <a:cubicBezTo>
                    <a:pt x="4909" y="1667"/>
                    <a:pt x="147" y="2620"/>
                    <a:pt x="147" y="7382"/>
                  </a:cubicBezTo>
                  <a:cubicBezTo>
                    <a:pt x="-806" y="11192"/>
                    <a:pt x="3004" y="14049"/>
                    <a:pt x="7767" y="15002"/>
                  </a:cubicBezTo>
                  <a:close/>
                </a:path>
              </a:pathLst>
            </a:custGeom>
            <a:solidFill>
              <a:srgbClr val="000000"/>
            </a:solidFill>
            <a:ln w="9525" cap="flat">
              <a:noFill/>
              <a:prstDash val="solid"/>
              <a:miter/>
            </a:ln>
          </p:spPr>
          <p:txBody>
            <a:bodyPr rtlCol="0" anchor="ctr"/>
            <a:lstStyle/>
            <a:p>
              <a:endParaRPr lang="en-US"/>
            </a:p>
          </p:txBody>
        </p:sp>
      </p:grpSp>
      <p:grpSp>
        <p:nvGrpSpPr>
          <p:cNvPr id="193" name="Graphic 4">
            <a:extLst>
              <a:ext uri="{FF2B5EF4-FFF2-40B4-BE49-F238E27FC236}">
                <a16:creationId xmlns:a16="http://schemas.microsoft.com/office/drawing/2014/main" id="{97264B51-43A5-B27C-51C0-1969D0DA4AC1}"/>
              </a:ext>
            </a:extLst>
          </p:cNvPr>
          <p:cNvGrpSpPr/>
          <p:nvPr/>
        </p:nvGrpSpPr>
        <p:grpSpPr>
          <a:xfrm>
            <a:off x="9225470" y="2311584"/>
            <a:ext cx="1975163" cy="1616651"/>
            <a:chOff x="7251382" y="4433005"/>
            <a:chExt cx="1836900" cy="1491544"/>
          </a:xfrm>
        </p:grpSpPr>
        <p:sp>
          <p:nvSpPr>
            <p:cNvPr id="194" name="Freeform 240">
              <a:extLst>
                <a:ext uri="{FF2B5EF4-FFF2-40B4-BE49-F238E27FC236}">
                  <a16:creationId xmlns:a16="http://schemas.microsoft.com/office/drawing/2014/main" id="{E1B18E7C-7780-7593-FCA5-AF64F7D46213}"/>
                </a:ext>
              </a:extLst>
            </p:cNvPr>
            <p:cNvSpPr/>
            <p:nvPr/>
          </p:nvSpPr>
          <p:spPr>
            <a:xfrm>
              <a:off x="7937182" y="5050155"/>
              <a:ext cx="727710" cy="624839"/>
            </a:xfrm>
            <a:custGeom>
              <a:avLst/>
              <a:gdLst>
                <a:gd name="connsiteX0" fmla="*/ 472440 w 727710"/>
                <a:gd name="connsiteY0" fmla="*/ 200977 h 624839"/>
                <a:gd name="connsiteX1" fmla="*/ 303848 w 727710"/>
                <a:gd name="connsiteY1" fmla="*/ 327660 h 624839"/>
                <a:gd name="connsiteX2" fmla="*/ 10478 w 727710"/>
                <a:gd name="connsiteY2" fmla="*/ 554355 h 624839"/>
                <a:gd name="connsiteX3" fmla="*/ 0 w 727710"/>
                <a:gd name="connsiteY3" fmla="*/ 571500 h 624839"/>
                <a:gd name="connsiteX4" fmla="*/ 1905 w 727710"/>
                <a:gd name="connsiteY4" fmla="*/ 624840 h 624839"/>
                <a:gd name="connsiteX5" fmla="*/ 28575 w 727710"/>
                <a:gd name="connsiteY5" fmla="*/ 609600 h 624839"/>
                <a:gd name="connsiteX6" fmla="*/ 72390 w 727710"/>
                <a:gd name="connsiteY6" fmla="*/ 572452 h 624839"/>
                <a:gd name="connsiteX7" fmla="*/ 332423 w 727710"/>
                <a:gd name="connsiteY7" fmla="*/ 360997 h 624839"/>
                <a:gd name="connsiteX8" fmla="*/ 520065 w 727710"/>
                <a:gd name="connsiteY8" fmla="*/ 204788 h 624839"/>
                <a:gd name="connsiteX9" fmla="*/ 690563 w 727710"/>
                <a:gd name="connsiteY9" fmla="*/ 81915 h 624839"/>
                <a:gd name="connsiteX10" fmla="*/ 727710 w 727710"/>
                <a:gd name="connsiteY10" fmla="*/ 0 h 624839"/>
                <a:gd name="connsiteX11" fmla="*/ 705803 w 727710"/>
                <a:gd name="connsiteY11" fmla="*/ 13335 h 624839"/>
                <a:gd name="connsiteX12" fmla="*/ 472440 w 727710"/>
                <a:gd name="connsiteY12" fmla="*/ 200977 h 6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7710" h="624839">
                  <a:moveTo>
                    <a:pt x="472440" y="200977"/>
                  </a:moveTo>
                  <a:cubicBezTo>
                    <a:pt x="417195" y="243840"/>
                    <a:pt x="360045" y="285750"/>
                    <a:pt x="303848" y="327660"/>
                  </a:cubicBezTo>
                  <a:cubicBezTo>
                    <a:pt x="204788" y="401002"/>
                    <a:pt x="108585" y="479107"/>
                    <a:pt x="10478" y="554355"/>
                  </a:cubicBezTo>
                  <a:cubicBezTo>
                    <a:pt x="4763" y="559118"/>
                    <a:pt x="0" y="563880"/>
                    <a:pt x="0" y="571500"/>
                  </a:cubicBezTo>
                  <a:cubicBezTo>
                    <a:pt x="0" y="588645"/>
                    <a:pt x="953" y="605790"/>
                    <a:pt x="1905" y="624840"/>
                  </a:cubicBezTo>
                  <a:cubicBezTo>
                    <a:pt x="14288" y="621982"/>
                    <a:pt x="20955" y="616268"/>
                    <a:pt x="28575" y="609600"/>
                  </a:cubicBezTo>
                  <a:cubicBezTo>
                    <a:pt x="42863" y="597218"/>
                    <a:pt x="58103" y="584835"/>
                    <a:pt x="72390" y="572452"/>
                  </a:cubicBezTo>
                  <a:cubicBezTo>
                    <a:pt x="160020" y="502920"/>
                    <a:pt x="247650" y="433388"/>
                    <a:pt x="332423" y="360997"/>
                  </a:cubicBezTo>
                  <a:cubicBezTo>
                    <a:pt x="394335" y="307657"/>
                    <a:pt x="457200" y="256222"/>
                    <a:pt x="520065" y="204788"/>
                  </a:cubicBezTo>
                  <a:cubicBezTo>
                    <a:pt x="574357" y="160020"/>
                    <a:pt x="634365" y="122872"/>
                    <a:pt x="690563" y="81915"/>
                  </a:cubicBezTo>
                  <a:cubicBezTo>
                    <a:pt x="721043" y="60007"/>
                    <a:pt x="724853" y="32385"/>
                    <a:pt x="727710" y="0"/>
                  </a:cubicBezTo>
                  <a:cubicBezTo>
                    <a:pt x="717232" y="1905"/>
                    <a:pt x="711518" y="7620"/>
                    <a:pt x="705803" y="13335"/>
                  </a:cubicBezTo>
                  <a:cubicBezTo>
                    <a:pt x="631507" y="80963"/>
                    <a:pt x="551498" y="139065"/>
                    <a:pt x="472440" y="200977"/>
                  </a:cubicBezTo>
                  <a:close/>
                </a:path>
              </a:pathLst>
            </a:custGeom>
            <a:solidFill>
              <a:srgbClr val="FFFFFF"/>
            </a:solidFill>
            <a:ln w="9525" cap="flat">
              <a:noFill/>
              <a:prstDash val="solid"/>
              <a:miter/>
            </a:ln>
          </p:spPr>
          <p:txBody>
            <a:bodyPr rtlCol="0" anchor="ctr"/>
            <a:lstStyle/>
            <a:p>
              <a:endParaRPr lang="en-US"/>
            </a:p>
          </p:txBody>
        </p:sp>
        <p:sp>
          <p:nvSpPr>
            <p:cNvPr id="195" name="Freeform 241">
              <a:extLst>
                <a:ext uri="{FF2B5EF4-FFF2-40B4-BE49-F238E27FC236}">
                  <a16:creationId xmlns:a16="http://schemas.microsoft.com/office/drawing/2014/main" id="{9701941E-F4F1-011E-AEB0-CDD0BE0A103D}"/>
                </a:ext>
              </a:extLst>
            </p:cNvPr>
            <p:cNvSpPr/>
            <p:nvPr/>
          </p:nvSpPr>
          <p:spPr>
            <a:xfrm>
              <a:off x="8816127" y="4695825"/>
              <a:ext cx="158592" cy="475297"/>
            </a:xfrm>
            <a:custGeom>
              <a:avLst/>
              <a:gdLst>
                <a:gd name="connsiteX0" fmla="*/ 5928 w 158592"/>
                <a:gd name="connsiteY0" fmla="*/ 387668 h 475297"/>
                <a:gd name="connsiteX1" fmla="*/ 7833 w 158592"/>
                <a:gd name="connsiteY1" fmla="*/ 475297 h 475297"/>
                <a:gd name="connsiteX2" fmla="*/ 18310 w 158592"/>
                <a:gd name="connsiteY2" fmla="*/ 465772 h 475297"/>
                <a:gd name="connsiteX3" fmla="*/ 77365 w 158592"/>
                <a:gd name="connsiteY3" fmla="*/ 321945 h 475297"/>
                <a:gd name="connsiteX4" fmla="*/ 157375 w 158592"/>
                <a:gd name="connsiteY4" fmla="*/ 101918 h 475297"/>
                <a:gd name="connsiteX5" fmla="*/ 148803 w 158592"/>
                <a:gd name="connsiteY5" fmla="*/ 0 h 475297"/>
                <a:gd name="connsiteX6" fmla="*/ 104987 w 158592"/>
                <a:gd name="connsiteY6" fmla="*/ 119063 h 475297"/>
                <a:gd name="connsiteX7" fmla="*/ 5928 w 158592"/>
                <a:gd name="connsiteY7" fmla="*/ 387668 h 475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592" h="475297">
                  <a:moveTo>
                    <a:pt x="5928" y="387668"/>
                  </a:moveTo>
                  <a:cubicBezTo>
                    <a:pt x="-5502" y="417195"/>
                    <a:pt x="2117" y="445770"/>
                    <a:pt x="7833" y="475297"/>
                  </a:cubicBezTo>
                  <a:cubicBezTo>
                    <a:pt x="16405" y="473393"/>
                    <a:pt x="16405" y="468630"/>
                    <a:pt x="18310" y="465772"/>
                  </a:cubicBezTo>
                  <a:cubicBezTo>
                    <a:pt x="38312" y="418147"/>
                    <a:pt x="57362" y="369570"/>
                    <a:pt x="77365" y="321945"/>
                  </a:cubicBezTo>
                  <a:cubicBezTo>
                    <a:pt x="104987" y="257175"/>
                    <a:pt x="142135" y="180975"/>
                    <a:pt x="157375" y="101918"/>
                  </a:cubicBezTo>
                  <a:cubicBezTo>
                    <a:pt x="160233" y="89535"/>
                    <a:pt x="158328" y="32385"/>
                    <a:pt x="148803" y="0"/>
                  </a:cubicBezTo>
                  <a:cubicBezTo>
                    <a:pt x="136420" y="35243"/>
                    <a:pt x="118323" y="88582"/>
                    <a:pt x="104987" y="119063"/>
                  </a:cubicBezTo>
                  <a:cubicBezTo>
                    <a:pt x="66887" y="206693"/>
                    <a:pt x="42123" y="299085"/>
                    <a:pt x="5928" y="387668"/>
                  </a:cubicBezTo>
                  <a:close/>
                </a:path>
              </a:pathLst>
            </a:custGeom>
            <a:solidFill>
              <a:srgbClr val="FFFFFF"/>
            </a:solidFill>
            <a:ln w="9525" cap="flat">
              <a:noFill/>
              <a:prstDash val="solid"/>
              <a:miter/>
            </a:ln>
          </p:spPr>
          <p:txBody>
            <a:bodyPr rtlCol="0" anchor="ctr"/>
            <a:lstStyle/>
            <a:p>
              <a:endParaRPr lang="en-US"/>
            </a:p>
          </p:txBody>
        </p:sp>
        <p:sp>
          <p:nvSpPr>
            <p:cNvPr id="196" name="Freeform 242">
              <a:extLst>
                <a:ext uri="{FF2B5EF4-FFF2-40B4-BE49-F238E27FC236}">
                  <a16:creationId xmlns:a16="http://schemas.microsoft.com/office/drawing/2014/main" id="{4E6A0381-02F2-D78B-B7ED-11D8A44B6B41}"/>
                </a:ext>
              </a:extLst>
            </p:cNvPr>
            <p:cNvSpPr/>
            <p:nvPr/>
          </p:nvSpPr>
          <p:spPr>
            <a:xfrm>
              <a:off x="8898255" y="4821555"/>
              <a:ext cx="2857" cy="7619"/>
            </a:xfrm>
            <a:custGeom>
              <a:avLst/>
              <a:gdLst>
                <a:gd name="connsiteX0" fmla="*/ 2857 w 2857"/>
                <a:gd name="connsiteY0" fmla="*/ 0 h 7619"/>
                <a:gd name="connsiteX1" fmla="*/ 0 w 2857"/>
                <a:gd name="connsiteY1" fmla="*/ 7620 h 7619"/>
                <a:gd name="connsiteX2" fmla="*/ 2857 w 2857"/>
                <a:gd name="connsiteY2" fmla="*/ 0 h 7619"/>
              </a:gdLst>
              <a:ahLst/>
              <a:cxnLst>
                <a:cxn ang="0">
                  <a:pos x="connsiteX0" y="connsiteY0"/>
                </a:cxn>
                <a:cxn ang="0">
                  <a:pos x="connsiteX1" y="connsiteY1"/>
                </a:cxn>
                <a:cxn ang="0">
                  <a:pos x="connsiteX2" y="connsiteY2"/>
                </a:cxn>
              </a:cxnLst>
              <a:rect l="l" t="t" r="r" b="b"/>
              <a:pathLst>
                <a:path w="2857" h="7619">
                  <a:moveTo>
                    <a:pt x="2857" y="0"/>
                  </a:moveTo>
                  <a:cubicBezTo>
                    <a:pt x="1905" y="2857"/>
                    <a:pt x="952" y="4763"/>
                    <a:pt x="0" y="7620"/>
                  </a:cubicBezTo>
                  <a:cubicBezTo>
                    <a:pt x="952" y="4763"/>
                    <a:pt x="1905" y="1905"/>
                    <a:pt x="2857" y="0"/>
                  </a:cubicBezTo>
                  <a:close/>
                </a:path>
              </a:pathLst>
            </a:custGeom>
            <a:solidFill>
              <a:srgbClr val="FFFFFF"/>
            </a:solidFill>
            <a:ln w="9525" cap="flat">
              <a:noFill/>
              <a:prstDash val="solid"/>
              <a:miter/>
            </a:ln>
          </p:spPr>
          <p:txBody>
            <a:bodyPr rtlCol="0" anchor="ctr"/>
            <a:lstStyle/>
            <a:p>
              <a:endParaRPr lang="en-US"/>
            </a:p>
          </p:txBody>
        </p:sp>
        <p:sp>
          <p:nvSpPr>
            <p:cNvPr id="197" name="Freeform 243">
              <a:extLst>
                <a:ext uri="{FF2B5EF4-FFF2-40B4-BE49-F238E27FC236}">
                  <a16:creationId xmlns:a16="http://schemas.microsoft.com/office/drawing/2014/main" id="{5F444092-951C-61A4-7173-622D0E8E2FC1}"/>
                </a:ext>
              </a:extLst>
            </p:cNvPr>
            <p:cNvSpPr/>
            <p:nvPr/>
          </p:nvSpPr>
          <p:spPr>
            <a:xfrm>
              <a:off x="7714725" y="4665062"/>
              <a:ext cx="1238493" cy="825500"/>
            </a:xfrm>
            <a:custGeom>
              <a:avLst/>
              <a:gdLst>
                <a:gd name="connsiteX0" fmla="*/ 35767 w 1238493"/>
                <a:gd name="connsiteY0" fmla="*/ 699418 h 825500"/>
                <a:gd name="connsiteX1" fmla="*/ 58627 w 1238493"/>
                <a:gd name="connsiteY1" fmla="*/ 734660 h 825500"/>
                <a:gd name="connsiteX2" fmla="*/ 169117 w 1238493"/>
                <a:gd name="connsiteY2" fmla="*/ 818480 h 825500"/>
                <a:gd name="connsiteX3" fmla="*/ 295799 w 1238493"/>
                <a:gd name="connsiteY3" fmla="*/ 802288 h 825500"/>
                <a:gd name="connsiteX4" fmla="*/ 331994 w 1238493"/>
                <a:gd name="connsiteY4" fmla="*/ 777523 h 825500"/>
                <a:gd name="connsiteX5" fmla="*/ 759667 w 1238493"/>
                <a:gd name="connsiteY5" fmla="*/ 465103 h 825500"/>
                <a:gd name="connsiteX6" fmla="*/ 921592 w 1238493"/>
                <a:gd name="connsiteY6" fmla="*/ 352708 h 825500"/>
                <a:gd name="connsiteX7" fmla="*/ 972074 w 1238493"/>
                <a:gd name="connsiteY7" fmla="*/ 318418 h 825500"/>
                <a:gd name="connsiteX8" fmla="*/ 1004460 w 1238493"/>
                <a:gd name="connsiteY8" fmla="*/ 306988 h 825500"/>
                <a:gd name="connsiteX9" fmla="*/ 1070182 w 1238493"/>
                <a:gd name="connsiteY9" fmla="*/ 270793 h 825500"/>
                <a:gd name="connsiteX10" fmla="*/ 1139714 w 1238493"/>
                <a:gd name="connsiteY10" fmla="*/ 198403 h 825500"/>
                <a:gd name="connsiteX11" fmla="*/ 1202580 w 1238493"/>
                <a:gd name="connsiteY11" fmla="*/ 119345 h 825500"/>
                <a:gd name="connsiteX12" fmla="*/ 1235917 w 1238493"/>
                <a:gd name="connsiteY12" fmla="*/ 28858 h 825500"/>
                <a:gd name="connsiteX13" fmla="*/ 1225439 w 1238493"/>
                <a:gd name="connsiteY13" fmla="*/ 11713 h 825500"/>
                <a:gd name="connsiteX14" fmla="*/ 1142572 w 1238493"/>
                <a:gd name="connsiteY14" fmla="*/ 2188 h 825500"/>
                <a:gd name="connsiteX15" fmla="*/ 993982 w 1238493"/>
                <a:gd name="connsiteY15" fmla="*/ 283 h 825500"/>
                <a:gd name="connsiteX16" fmla="*/ 932069 w 1238493"/>
                <a:gd name="connsiteY16" fmla="*/ 25048 h 825500"/>
                <a:gd name="connsiteX17" fmla="*/ 919687 w 1238493"/>
                <a:gd name="connsiteY17" fmla="*/ 35525 h 825500"/>
                <a:gd name="connsiteX18" fmla="*/ 835867 w 1238493"/>
                <a:gd name="connsiteY18" fmla="*/ 90770 h 825500"/>
                <a:gd name="connsiteX19" fmla="*/ 828247 w 1238493"/>
                <a:gd name="connsiteY19" fmla="*/ 114583 h 825500"/>
                <a:gd name="connsiteX20" fmla="*/ 819674 w 1238493"/>
                <a:gd name="connsiteY20" fmla="*/ 142205 h 825500"/>
                <a:gd name="connsiteX21" fmla="*/ 725377 w 1238493"/>
                <a:gd name="connsiteY21" fmla="*/ 197450 h 825500"/>
                <a:gd name="connsiteX22" fmla="*/ 744427 w 1238493"/>
                <a:gd name="connsiteY22" fmla="*/ 211738 h 825500"/>
                <a:gd name="connsiteX23" fmla="*/ 764430 w 1238493"/>
                <a:gd name="connsiteY23" fmla="*/ 225073 h 825500"/>
                <a:gd name="connsiteX24" fmla="*/ 774907 w 1238493"/>
                <a:gd name="connsiteY24" fmla="*/ 265078 h 825500"/>
                <a:gd name="connsiteX25" fmla="*/ 766335 w 1238493"/>
                <a:gd name="connsiteY25" fmla="*/ 282223 h 825500"/>
                <a:gd name="connsiteX26" fmla="*/ 663464 w 1238493"/>
                <a:gd name="connsiteY26" fmla="*/ 428908 h 825500"/>
                <a:gd name="connsiteX27" fmla="*/ 622507 w 1238493"/>
                <a:gd name="connsiteY27" fmla="*/ 460340 h 825500"/>
                <a:gd name="connsiteX28" fmla="*/ 547260 w 1238493"/>
                <a:gd name="connsiteY28" fmla="*/ 444148 h 825500"/>
                <a:gd name="connsiteX29" fmla="*/ 541544 w 1238493"/>
                <a:gd name="connsiteY29" fmla="*/ 402238 h 825500"/>
                <a:gd name="connsiteX30" fmla="*/ 581549 w 1238493"/>
                <a:gd name="connsiteY30" fmla="*/ 351755 h 825500"/>
                <a:gd name="connsiteX31" fmla="*/ 634889 w 1238493"/>
                <a:gd name="connsiteY31" fmla="*/ 286033 h 825500"/>
                <a:gd name="connsiteX32" fmla="*/ 577739 w 1238493"/>
                <a:gd name="connsiteY32" fmla="*/ 270793 h 825500"/>
                <a:gd name="connsiteX33" fmla="*/ 560594 w 1238493"/>
                <a:gd name="connsiteY33" fmla="*/ 276508 h 825500"/>
                <a:gd name="connsiteX34" fmla="*/ 212932 w 1238493"/>
                <a:gd name="connsiteY34" fmla="*/ 490820 h 825500"/>
                <a:gd name="connsiteX35" fmla="*/ 24337 w 1238493"/>
                <a:gd name="connsiteY35" fmla="*/ 594643 h 825500"/>
                <a:gd name="connsiteX36" fmla="*/ 10049 w 1238493"/>
                <a:gd name="connsiteY36" fmla="*/ 603215 h 825500"/>
                <a:gd name="connsiteX37" fmla="*/ 1477 w 1238493"/>
                <a:gd name="connsiteY37" fmla="*/ 627027 h 825500"/>
                <a:gd name="connsiteX38" fmla="*/ 35767 w 1238493"/>
                <a:gd name="connsiteY38" fmla="*/ 699418 h 82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38493" h="825500">
                  <a:moveTo>
                    <a:pt x="35767" y="699418"/>
                  </a:moveTo>
                  <a:cubicBezTo>
                    <a:pt x="43387" y="710848"/>
                    <a:pt x="51007" y="722277"/>
                    <a:pt x="58627" y="734660"/>
                  </a:cubicBezTo>
                  <a:cubicBezTo>
                    <a:pt x="89107" y="769902"/>
                    <a:pt x="124349" y="803240"/>
                    <a:pt x="169117" y="818480"/>
                  </a:cubicBezTo>
                  <a:cubicBezTo>
                    <a:pt x="211980" y="832768"/>
                    <a:pt x="257699" y="824195"/>
                    <a:pt x="295799" y="802288"/>
                  </a:cubicBezTo>
                  <a:cubicBezTo>
                    <a:pt x="308182" y="794668"/>
                    <a:pt x="319612" y="786095"/>
                    <a:pt x="331994" y="777523"/>
                  </a:cubicBezTo>
                  <a:cubicBezTo>
                    <a:pt x="346282" y="767045"/>
                    <a:pt x="697755" y="513680"/>
                    <a:pt x="759667" y="465103"/>
                  </a:cubicBezTo>
                  <a:cubicBezTo>
                    <a:pt x="793957" y="439385"/>
                    <a:pt x="903494" y="366043"/>
                    <a:pt x="921592" y="352708"/>
                  </a:cubicBezTo>
                  <a:cubicBezTo>
                    <a:pt x="937785" y="341278"/>
                    <a:pt x="953977" y="327943"/>
                    <a:pt x="972074" y="318418"/>
                  </a:cubicBezTo>
                  <a:cubicBezTo>
                    <a:pt x="982552" y="314608"/>
                    <a:pt x="993982" y="310798"/>
                    <a:pt x="1004460" y="306988"/>
                  </a:cubicBezTo>
                  <a:cubicBezTo>
                    <a:pt x="1029224" y="297463"/>
                    <a:pt x="1049227" y="286985"/>
                    <a:pt x="1070182" y="270793"/>
                  </a:cubicBezTo>
                  <a:cubicBezTo>
                    <a:pt x="1095900" y="249838"/>
                    <a:pt x="1117807" y="224120"/>
                    <a:pt x="1139714" y="198403"/>
                  </a:cubicBezTo>
                  <a:cubicBezTo>
                    <a:pt x="1161622" y="172685"/>
                    <a:pt x="1182577" y="146968"/>
                    <a:pt x="1202580" y="119345"/>
                  </a:cubicBezTo>
                  <a:cubicBezTo>
                    <a:pt x="1214010" y="89818"/>
                    <a:pt x="1225439" y="59338"/>
                    <a:pt x="1235917" y="28858"/>
                  </a:cubicBezTo>
                  <a:cubicBezTo>
                    <a:pt x="1240680" y="14570"/>
                    <a:pt x="1239727" y="13618"/>
                    <a:pt x="1225439" y="11713"/>
                  </a:cubicBezTo>
                  <a:cubicBezTo>
                    <a:pt x="1197817" y="7903"/>
                    <a:pt x="1170194" y="4093"/>
                    <a:pt x="1142572" y="2188"/>
                  </a:cubicBezTo>
                  <a:cubicBezTo>
                    <a:pt x="1093042" y="-670"/>
                    <a:pt x="1043512" y="2188"/>
                    <a:pt x="993982" y="283"/>
                  </a:cubicBezTo>
                  <a:cubicBezTo>
                    <a:pt x="971122" y="-670"/>
                    <a:pt x="945405" y="-670"/>
                    <a:pt x="932069" y="25048"/>
                  </a:cubicBezTo>
                  <a:cubicBezTo>
                    <a:pt x="929212" y="29810"/>
                    <a:pt x="923497" y="32668"/>
                    <a:pt x="919687" y="35525"/>
                  </a:cubicBezTo>
                  <a:cubicBezTo>
                    <a:pt x="893969" y="56480"/>
                    <a:pt x="864442" y="72673"/>
                    <a:pt x="835867" y="90770"/>
                  </a:cubicBezTo>
                  <a:cubicBezTo>
                    <a:pt x="821580" y="100295"/>
                    <a:pt x="821580" y="100295"/>
                    <a:pt x="828247" y="114583"/>
                  </a:cubicBezTo>
                  <a:cubicBezTo>
                    <a:pt x="836819" y="131728"/>
                    <a:pt x="835867" y="132680"/>
                    <a:pt x="819674" y="142205"/>
                  </a:cubicBezTo>
                  <a:cubicBezTo>
                    <a:pt x="789194" y="160303"/>
                    <a:pt x="754905" y="171733"/>
                    <a:pt x="725377" y="197450"/>
                  </a:cubicBezTo>
                  <a:cubicBezTo>
                    <a:pt x="732044" y="203165"/>
                    <a:pt x="738712" y="207928"/>
                    <a:pt x="744427" y="211738"/>
                  </a:cubicBezTo>
                  <a:cubicBezTo>
                    <a:pt x="751094" y="216500"/>
                    <a:pt x="757762" y="220310"/>
                    <a:pt x="764430" y="225073"/>
                  </a:cubicBezTo>
                  <a:cubicBezTo>
                    <a:pt x="778717" y="236503"/>
                    <a:pt x="781574" y="247933"/>
                    <a:pt x="774907" y="265078"/>
                  </a:cubicBezTo>
                  <a:cubicBezTo>
                    <a:pt x="772049" y="270793"/>
                    <a:pt x="769192" y="276508"/>
                    <a:pt x="766335" y="282223"/>
                  </a:cubicBezTo>
                  <a:cubicBezTo>
                    <a:pt x="735855" y="333658"/>
                    <a:pt x="699660" y="381283"/>
                    <a:pt x="663464" y="428908"/>
                  </a:cubicBezTo>
                  <a:cubicBezTo>
                    <a:pt x="652987" y="443195"/>
                    <a:pt x="640605" y="456530"/>
                    <a:pt x="622507" y="460340"/>
                  </a:cubicBezTo>
                  <a:cubicBezTo>
                    <a:pt x="595837" y="466055"/>
                    <a:pt x="570119" y="459388"/>
                    <a:pt x="547260" y="444148"/>
                  </a:cubicBezTo>
                  <a:cubicBezTo>
                    <a:pt x="532019" y="433670"/>
                    <a:pt x="530114" y="417478"/>
                    <a:pt x="541544" y="402238"/>
                  </a:cubicBezTo>
                  <a:cubicBezTo>
                    <a:pt x="554880" y="385093"/>
                    <a:pt x="566310" y="366995"/>
                    <a:pt x="581549" y="351755"/>
                  </a:cubicBezTo>
                  <a:cubicBezTo>
                    <a:pt x="600599" y="331753"/>
                    <a:pt x="616792" y="308893"/>
                    <a:pt x="634889" y="286033"/>
                  </a:cubicBezTo>
                  <a:cubicBezTo>
                    <a:pt x="615839" y="275555"/>
                    <a:pt x="596789" y="272698"/>
                    <a:pt x="577739" y="270793"/>
                  </a:cubicBezTo>
                  <a:cubicBezTo>
                    <a:pt x="571072" y="269840"/>
                    <a:pt x="566310" y="272698"/>
                    <a:pt x="560594" y="276508"/>
                  </a:cubicBezTo>
                  <a:cubicBezTo>
                    <a:pt x="492014" y="325085"/>
                    <a:pt x="257699" y="464150"/>
                    <a:pt x="212932" y="490820"/>
                  </a:cubicBezTo>
                  <a:cubicBezTo>
                    <a:pt x="151019" y="527015"/>
                    <a:pt x="87202" y="560353"/>
                    <a:pt x="24337" y="594643"/>
                  </a:cubicBezTo>
                  <a:cubicBezTo>
                    <a:pt x="19574" y="597500"/>
                    <a:pt x="14812" y="600358"/>
                    <a:pt x="10049" y="603215"/>
                  </a:cubicBezTo>
                  <a:cubicBezTo>
                    <a:pt x="1477" y="608930"/>
                    <a:pt x="-2333" y="615598"/>
                    <a:pt x="1477" y="627027"/>
                  </a:cubicBezTo>
                  <a:cubicBezTo>
                    <a:pt x="11002" y="652745"/>
                    <a:pt x="21480" y="676558"/>
                    <a:pt x="35767" y="699418"/>
                  </a:cubicBezTo>
                  <a:close/>
                </a:path>
              </a:pathLst>
            </a:custGeom>
            <a:solidFill>
              <a:srgbClr val="FFFFFF"/>
            </a:solidFill>
            <a:ln w="9525" cap="flat">
              <a:noFill/>
              <a:prstDash val="solid"/>
              <a:miter/>
            </a:ln>
          </p:spPr>
          <p:txBody>
            <a:bodyPr rtlCol="0" anchor="ctr"/>
            <a:lstStyle/>
            <a:p>
              <a:endParaRPr lang="en-US"/>
            </a:p>
          </p:txBody>
        </p:sp>
        <p:sp>
          <p:nvSpPr>
            <p:cNvPr id="198" name="Freeform 244">
              <a:extLst>
                <a:ext uri="{FF2B5EF4-FFF2-40B4-BE49-F238E27FC236}">
                  <a16:creationId xmlns:a16="http://schemas.microsoft.com/office/drawing/2014/main" id="{0BCF189D-54DF-5615-CC6A-0A09F3657941}"/>
                </a:ext>
              </a:extLst>
            </p:cNvPr>
            <p:cNvSpPr/>
            <p:nvPr/>
          </p:nvSpPr>
          <p:spPr>
            <a:xfrm>
              <a:off x="8905875" y="4802505"/>
              <a:ext cx="3810" cy="9525"/>
            </a:xfrm>
            <a:custGeom>
              <a:avLst/>
              <a:gdLst>
                <a:gd name="connsiteX0" fmla="*/ 3810 w 3810"/>
                <a:gd name="connsiteY0" fmla="*/ 0 h 9525"/>
                <a:gd name="connsiteX1" fmla="*/ 0 w 3810"/>
                <a:gd name="connsiteY1" fmla="*/ 9525 h 9525"/>
                <a:gd name="connsiteX2" fmla="*/ 3810 w 3810"/>
                <a:gd name="connsiteY2" fmla="*/ 0 h 9525"/>
              </a:gdLst>
              <a:ahLst/>
              <a:cxnLst>
                <a:cxn ang="0">
                  <a:pos x="connsiteX0" y="connsiteY0"/>
                </a:cxn>
                <a:cxn ang="0">
                  <a:pos x="connsiteX1" y="connsiteY1"/>
                </a:cxn>
                <a:cxn ang="0">
                  <a:pos x="connsiteX2" y="connsiteY2"/>
                </a:cxn>
              </a:cxnLst>
              <a:rect l="l" t="t" r="r" b="b"/>
              <a:pathLst>
                <a:path w="3810" h="9525">
                  <a:moveTo>
                    <a:pt x="3810" y="0"/>
                  </a:moveTo>
                  <a:cubicBezTo>
                    <a:pt x="2857" y="2857"/>
                    <a:pt x="952" y="6667"/>
                    <a:pt x="0" y="9525"/>
                  </a:cubicBezTo>
                  <a:cubicBezTo>
                    <a:pt x="952" y="6667"/>
                    <a:pt x="1905" y="2857"/>
                    <a:pt x="3810" y="0"/>
                  </a:cubicBezTo>
                  <a:close/>
                </a:path>
              </a:pathLst>
            </a:custGeom>
            <a:solidFill>
              <a:srgbClr val="FFFFFF"/>
            </a:solidFill>
            <a:ln w="9525" cap="flat">
              <a:noFill/>
              <a:prstDash val="solid"/>
              <a:miter/>
            </a:ln>
          </p:spPr>
          <p:txBody>
            <a:bodyPr rtlCol="0" anchor="ctr"/>
            <a:lstStyle/>
            <a:p>
              <a:endParaRPr lang="en-US"/>
            </a:p>
          </p:txBody>
        </p:sp>
        <p:sp>
          <p:nvSpPr>
            <p:cNvPr id="199" name="Freeform 245">
              <a:extLst>
                <a:ext uri="{FF2B5EF4-FFF2-40B4-BE49-F238E27FC236}">
                  <a16:creationId xmlns:a16="http://schemas.microsoft.com/office/drawing/2014/main" id="{EB584AD3-783D-8A57-6201-A9B6006C3038}"/>
                </a:ext>
              </a:extLst>
            </p:cNvPr>
            <p:cNvSpPr/>
            <p:nvPr/>
          </p:nvSpPr>
          <p:spPr>
            <a:xfrm>
              <a:off x="7772400" y="5398769"/>
              <a:ext cx="21907" cy="32385"/>
            </a:xfrm>
            <a:custGeom>
              <a:avLst/>
              <a:gdLst>
                <a:gd name="connsiteX0" fmla="*/ 21907 w 21907"/>
                <a:gd name="connsiteY0" fmla="*/ 32385 h 32385"/>
                <a:gd name="connsiteX1" fmla="*/ 0 w 21907"/>
                <a:gd name="connsiteY1" fmla="*/ 0 h 32385"/>
                <a:gd name="connsiteX2" fmla="*/ 21907 w 21907"/>
                <a:gd name="connsiteY2" fmla="*/ 32385 h 32385"/>
              </a:gdLst>
              <a:ahLst/>
              <a:cxnLst>
                <a:cxn ang="0">
                  <a:pos x="connsiteX0" y="connsiteY0"/>
                </a:cxn>
                <a:cxn ang="0">
                  <a:pos x="connsiteX1" y="connsiteY1"/>
                </a:cxn>
                <a:cxn ang="0">
                  <a:pos x="connsiteX2" y="connsiteY2"/>
                </a:cxn>
              </a:cxnLst>
              <a:rect l="l" t="t" r="r" b="b"/>
              <a:pathLst>
                <a:path w="21907" h="32385">
                  <a:moveTo>
                    <a:pt x="21907" y="32385"/>
                  </a:moveTo>
                  <a:cubicBezTo>
                    <a:pt x="14288" y="21907"/>
                    <a:pt x="7620" y="10478"/>
                    <a:pt x="0" y="0"/>
                  </a:cubicBezTo>
                  <a:cubicBezTo>
                    <a:pt x="7620" y="11430"/>
                    <a:pt x="15240" y="21907"/>
                    <a:pt x="21907" y="32385"/>
                  </a:cubicBezTo>
                  <a:close/>
                </a:path>
              </a:pathLst>
            </a:custGeom>
            <a:solidFill>
              <a:srgbClr val="FFFFFF"/>
            </a:solidFill>
            <a:ln w="9525" cap="flat">
              <a:noFill/>
              <a:prstDash val="solid"/>
              <a:miter/>
            </a:ln>
          </p:spPr>
          <p:txBody>
            <a:bodyPr rtlCol="0" anchor="ctr"/>
            <a:lstStyle/>
            <a:p>
              <a:endParaRPr lang="en-US"/>
            </a:p>
          </p:txBody>
        </p:sp>
        <p:sp>
          <p:nvSpPr>
            <p:cNvPr id="200" name="Freeform 246">
              <a:extLst>
                <a:ext uri="{FF2B5EF4-FFF2-40B4-BE49-F238E27FC236}">
                  <a16:creationId xmlns:a16="http://schemas.microsoft.com/office/drawing/2014/main" id="{23D164DF-044C-EFDE-E36A-0C785B0D9849}"/>
                </a:ext>
              </a:extLst>
            </p:cNvPr>
            <p:cNvSpPr/>
            <p:nvPr/>
          </p:nvSpPr>
          <p:spPr>
            <a:xfrm>
              <a:off x="7795260" y="5431155"/>
              <a:ext cx="21907" cy="32384"/>
            </a:xfrm>
            <a:custGeom>
              <a:avLst/>
              <a:gdLst>
                <a:gd name="connsiteX0" fmla="*/ 21907 w 21907"/>
                <a:gd name="connsiteY0" fmla="*/ 32385 h 32384"/>
                <a:gd name="connsiteX1" fmla="*/ 0 w 21907"/>
                <a:gd name="connsiteY1" fmla="*/ 0 h 32384"/>
                <a:gd name="connsiteX2" fmla="*/ 21907 w 21907"/>
                <a:gd name="connsiteY2" fmla="*/ 32385 h 32384"/>
              </a:gdLst>
              <a:ahLst/>
              <a:cxnLst>
                <a:cxn ang="0">
                  <a:pos x="connsiteX0" y="connsiteY0"/>
                </a:cxn>
                <a:cxn ang="0">
                  <a:pos x="connsiteX1" y="connsiteY1"/>
                </a:cxn>
                <a:cxn ang="0">
                  <a:pos x="connsiteX2" y="connsiteY2"/>
                </a:cxn>
              </a:cxnLst>
              <a:rect l="l" t="t" r="r" b="b"/>
              <a:pathLst>
                <a:path w="21907" h="32384">
                  <a:moveTo>
                    <a:pt x="21907" y="32385"/>
                  </a:moveTo>
                  <a:cubicBezTo>
                    <a:pt x="14288" y="21907"/>
                    <a:pt x="7620" y="11430"/>
                    <a:pt x="0" y="0"/>
                  </a:cubicBezTo>
                  <a:cubicBezTo>
                    <a:pt x="6667" y="11430"/>
                    <a:pt x="14288" y="21907"/>
                    <a:pt x="21907" y="32385"/>
                  </a:cubicBezTo>
                  <a:close/>
                </a:path>
              </a:pathLst>
            </a:custGeom>
            <a:solidFill>
              <a:srgbClr val="FFFFFF"/>
            </a:solidFill>
            <a:ln w="9525" cap="flat">
              <a:noFill/>
              <a:prstDash val="solid"/>
              <a:miter/>
            </a:ln>
          </p:spPr>
          <p:txBody>
            <a:bodyPr rtlCol="0" anchor="ctr"/>
            <a:lstStyle/>
            <a:p>
              <a:endParaRPr lang="en-US"/>
            </a:p>
          </p:txBody>
        </p:sp>
        <p:sp>
          <p:nvSpPr>
            <p:cNvPr id="201" name="Freeform 247">
              <a:extLst>
                <a:ext uri="{FF2B5EF4-FFF2-40B4-BE49-F238E27FC236}">
                  <a16:creationId xmlns:a16="http://schemas.microsoft.com/office/drawing/2014/main" id="{E72FFF95-7E6E-F2DF-2852-4BEDD22BBC97}"/>
                </a:ext>
              </a:extLst>
            </p:cNvPr>
            <p:cNvSpPr/>
            <p:nvPr/>
          </p:nvSpPr>
          <p:spPr>
            <a:xfrm>
              <a:off x="8911589" y="4784407"/>
              <a:ext cx="4762" cy="12382"/>
            </a:xfrm>
            <a:custGeom>
              <a:avLst/>
              <a:gdLst>
                <a:gd name="connsiteX0" fmla="*/ 4763 w 4762"/>
                <a:gd name="connsiteY0" fmla="*/ 0 h 12382"/>
                <a:gd name="connsiteX1" fmla="*/ 0 w 4762"/>
                <a:gd name="connsiteY1" fmla="*/ 12383 h 12382"/>
                <a:gd name="connsiteX2" fmla="*/ 4763 w 4762"/>
                <a:gd name="connsiteY2" fmla="*/ 0 h 12382"/>
              </a:gdLst>
              <a:ahLst/>
              <a:cxnLst>
                <a:cxn ang="0">
                  <a:pos x="connsiteX0" y="connsiteY0"/>
                </a:cxn>
                <a:cxn ang="0">
                  <a:pos x="connsiteX1" y="connsiteY1"/>
                </a:cxn>
                <a:cxn ang="0">
                  <a:pos x="connsiteX2" y="connsiteY2"/>
                </a:cxn>
              </a:cxnLst>
              <a:rect l="l" t="t" r="r" b="b"/>
              <a:pathLst>
                <a:path w="4762" h="12382">
                  <a:moveTo>
                    <a:pt x="4763" y="0"/>
                  </a:moveTo>
                  <a:cubicBezTo>
                    <a:pt x="2858" y="3810"/>
                    <a:pt x="1905" y="8573"/>
                    <a:pt x="0" y="12383"/>
                  </a:cubicBezTo>
                  <a:cubicBezTo>
                    <a:pt x="1905" y="7620"/>
                    <a:pt x="2858" y="3810"/>
                    <a:pt x="4763" y="0"/>
                  </a:cubicBezTo>
                  <a:close/>
                </a:path>
              </a:pathLst>
            </a:custGeom>
            <a:solidFill>
              <a:srgbClr val="FFFFFF"/>
            </a:solidFill>
            <a:ln w="9525" cap="flat">
              <a:noFill/>
              <a:prstDash val="solid"/>
              <a:miter/>
            </a:ln>
          </p:spPr>
          <p:txBody>
            <a:bodyPr rtlCol="0" anchor="ctr"/>
            <a:lstStyle/>
            <a:p>
              <a:endParaRPr lang="en-US"/>
            </a:p>
          </p:txBody>
        </p:sp>
        <p:sp>
          <p:nvSpPr>
            <p:cNvPr id="202" name="Freeform 248">
              <a:extLst>
                <a:ext uri="{FF2B5EF4-FFF2-40B4-BE49-F238E27FC236}">
                  <a16:creationId xmlns:a16="http://schemas.microsoft.com/office/drawing/2014/main" id="{C0F148FB-6335-A739-D891-26B0082E6075}"/>
                </a:ext>
              </a:extLst>
            </p:cNvPr>
            <p:cNvSpPr/>
            <p:nvPr/>
          </p:nvSpPr>
          <p:spPr>
            <a:xfrm>
              <a:off x="7673452" y="5302567"/>
              <a:ext cx="249823" cy="379798"/>
            </a:xfrm>
            <a:custGeom>
              <a:avLst/>
              <a:gdLst>
                <a:gd name="connsiteX0" fmla="*/ 4650 w 249823"/>
                <a:gd name="connsiteY0" fmla="*/ 85725 h 379798"/>
                <a:gd name="connsiteX1" fmla="*/ 54180 w 249823"/>
                <a:gd name="connsiteY1" fmla="*/ 176213 h 379798"/>
                <a:gd name="connsiteX2" fmla="*/ 200865 w 249823"/>
                <a:gd name="connsiteY2" fmla="*/ 350520 h 379798"/>
                <a:gd name="connsiteX3" fmla="*/ 237060 w 249823"/>
                <a:gd name="connsiteY3" fmla="*/ 378143 h 379798"/>
                <a:gd name="connsiteX4" fmla="*/ 249443 w 249823"/>
                <a:gd name="connsiteY4" fmla="*/ 370522 h 379798"/>
                <a:gd name="connsiteX5" fmla="*/ 228488 w 249823"/>
                <a:gd name="connsiteY5" fmla="*/ 292418 h 379798"/>
                <a:gd name="connsiteX6" fmla="*/ 198008 w 249823"/>
                <a:gd name="connsiteY6" fmla="*/ 255270 h 379798"/>
                <a:gd name="connsiteX7" fmla="*/ 33225 w 249823"/>
                <a:gd name="connsiteY7" fmla="*/ 9525 h 379798"/>
                <a:gd name="connsiteX8" fmla="*/ 26558 w 249823"/>
                <a:gd name="connsiteY8" fmla="*/ 0 h 379798"/>
                <a:gd name="connsiteX9" fmla="*/ 4650 w 249823"/>
                <a:gd name="connsiteY9" fmla="*/ 46672 h 379798"/>
                <a:gd name="connsiteX10" fmla="*/ 4650 w 249823"/>
                <a:gd name="connsiteY10" fmla="*/ 85725 h 37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823" h="379798">
                  <a:moveTo>
                    <a:pt x="4650" y="85725"/>
                  </a:moveTo>
                  <a:cubicBezTo>
                    <a:pt x="17985" y="117157"/>
                    <a:pt x="34178" y="147638"/>
                    <a:pt x="54180" y="176213"/>
                  </a:cubicBezTo>
                  <a:cubicBezTo>
                    <a:pt x="97995" y="238125"/>
                    <a:pt x="147525" y="295275"/>
                    <a:pt x="200865" y="350520"/>
                  </a:cubicBezTo>
                  <a:cubicBezTo>
                    <a:pt x="211343" y="360997"/>
                    <a:pt x="222773" y="371475"/>
                    <a:pt x="237060" y="378143"/>
                  </a:cubicBezTo>
                  <a:cubicBezTo>
                    <a:pt x="244680" y="381952"/>
                    <a:pt x="249443" y="379095"/>
                    <a:pt x="249443" y="370522"/>
                  </a:cubicBezTo>
                  <a:cubicBezTo>
                    <a:pt x="250395" y="342900"/>
                    <a:pt x="251348" y="314325"/>
                    <a:pt x="228488" y="292418"/>
                  </a:cubicBezTo>
                  <a:cubicBezTo>
                    <a:pt x="217058" y="281940"/>
                    <a:pt x="208485" y="267652"/>
                    <a:pt x="198008" y="255270"/>
                  </a:cubicBezTo>
                  <a:cubicBezTo>
                    <a:pt x="136095" y="178118"/>
                    <a:pt x="74183" y="100965"/>
                    <a:pt x="33225" y="9525"/>
                  </a:cubicBezTo>
                  <a:cubicBezTo>
                    <a:pt x="32273" y="6668"/>
                    <a:pt x="29415" y="4763"/>
                    <a:pt x="26558" y="0"/>
                  </a:cubicBezTo>
                  <a:cubicBezTo>
                    <a:pt x="18938" y="16193"/>
                    <a:pt x="10365" y="31432"/>
                    <a:pt x="4650" y="46672"/>
                  </a:cubicBezTo>
                  <a:cubicBezTo>
                    <a:pt x="-1065" y="59055"/>
                    <a:pt x="-2017" y="71438"/>
                    <a:pt x="4650" y="85725"/>
                  </a:cubicBezTo>
                  <a:close/>
                </a:path>
              </a:pathLst>
            </a:custGeom>
            <a:solidFill>
              <a:srgbClr val="FFFFFF"/>
            </a:solidFill>
            <a:ln w="9525" cap="flat">
              <a:noFill/>
              <a:prstDash val="solid"/>
              <a:miter/>
            </a:ln>
          </p:spPr>
          <p:txBody>
            <a:bodyPr rtlCol="0" anchor="ctr"/>
            <a:lstStyle/>
            <a:p>
              <a:endParaRPr lang="en-US"/>
            </a:p>
          </p:txBody>
        </p:sp>
        <p:sp>
          <p:nvSpPr>
            <p:cNvPr id="203" name="Freeform 249">
              <a:extLst>
                <a:ext uri="{FF2B5EF4-FFF2-40B4-BE49-F238E27FC236}">
                  <a16:creationId xmlns:a16="http://schemas.microsoft.com/office/drawing/2014/main" id="{B2ECBF07-9BED-B01E-7D4B-07A365FA37A8}"/>
                </a:ext>
              </a:extLst>
            </p:cNvPr>
            <p:cNvSpPr/>
            <p:nvPr/>
          </p:nvSpPr>
          <p:spPr>
            <a:xfrm>
              <a:off x="8508682" y="4653292"/>
              <a:ext cx="42862" cy="17947"/>
            </a:xfrm>
            <a:custGeom>
              <a:avLst/>
              <a:gdLst>
                <a:gd name="connsiteX0" fmla="*/ 10478 w 42862"/>
                <a:gd name="connsiteY0" fmla="*/ 17767 h 17947"/>
                <a:gd name="connsiteX1" fmla="*/ 42863 w 42862"/>
                <a:gd name="connsiteY1" fmla="*/ 622 h 17947"/>
                <a:gd name="connsiteX2" fmla="*/ 6668 w 42862"/>
                <a:gd name="connsiteY2" fmla="*/ 1575 h 17947"/>
                <a:gd name="connsiteX3" fmla="*/ 0 w 42862"/>
                <a:gd name="connsiteY3" fmla="*/ 10147 h 17947"/>
                <a:gd name="connsiteX4" fmla="*/ 10478 w 42862"/>
                <a:gd name="connsiteY4" fmla="*/ 17767 h 17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62" h="17947">
                  <a:moveTo>
                    <a:pt x="10478" y="17767"/>
                  </a:moveTo>
                  <a:cubicBezTo>
                    <a:pt x="20955" y="15862"/>
                    <a:pt x="30480" y="11100"/>
                    <a:pt x="42863" y="622"/>
                  </a:cubicBezTo>
                  <a:cubicBezTo>
                    <a:pt x="27623" y="622"/>
                    <a:pt x="17145" y="-1283"/>
                    <a:pt x="6668" y="1575"/>
                  </a:cubicBezTo>
                  <a:cubicBezTo>
                    <a:pt x="2857" y="2527"/>
                    <a:pt x="0" y="5385"/>
                    <a:pt x="0" y="10147"/>
                  </a:cubicBezTo>
                  <a:cubicBezTo>
                    <a:pt x="953" y="15862"/>
                    <a:pt x="5715" y="18720"/>
                    <a:pt x="10478" y="17767"/>
                  </a:cubicBezTo>
                  <a:close/>
                </a:path>
              </a:pathLst>
            </a:custGeom>
            <a:solidFill>
              <a:srgbClr val="FFFFFF"/>
            </a:solidFill>
            <a:ln w="9525" cap="flat">
              <a:noFill/>
              <a:prstDash val="solid"/>
              <a:miter/>
            </a:ln>
          </p:spPr>
          <p:txBody>
            <a:bodyPr rtlCol="0" anchor="ctr"/>
            <a:lstStyle/>
            <a:p>
              <a:endParaRPr lang="en-US"/>
            </a:p>
          </p:txBody>
        </p:sp>
        <p:sp>
          <p:nvSpPr>
            <p:cNvPr id="204" name="Freeform 250">
              <a:extLst>
                <a:ext uri="{FF2B5EF4-FFF2-40B4-BE49-F238E27FC236}">
                  <a16:creationId xmlns:a16="http://schemas.microsoft.com/office/drawing/2014/main" id="{AB6826CB-21DB-568A-9074-F50CA19AE662}"/>
                </a:ext>
              </a:extLst>
            </p:cNvPr>
            <p:cNvSpPr/>
            <p:nvPr/>
          </p:nvSpPr>
          <p:spPr>
            <a:xfrm>
              <a:off x="8675314" y="5048057"/>
              <a:ext cx="129029" cy="129732"/>
            </a:xfrm>
            <a:custGeom>
              <a:avLst/>
              <a:gdLst>
                <a:gd name="connsiteX0" fmla="*/ 123881 w 129029"/>
                <a:gd name="connsiteY0" fmla="*/ 66868 h 129732"/>
                <a:gd name="connsiteX1" fmla="*/ 112451 w 129029"/>
                <a:gd name="connsiteY1" fmla="*/ 56390 h 129732"/>
                <a:gd name="connsiteX2" fmla="*/ 31488 w 129029"/>
                <a:gd name="connsiteY2" fmla="*/ 11623 h 129732"/>
                <a:gd name="connsiteX3" fmla="*/ 1961 w 129029"/>
                <a:gd name="connsiteY3" fmla="*/ 24005 h 129732"/>
                <a:gd name="connsiteX4" fmla="*/ 12438 w 129029"/>
                <a:gd name="connsiteY4" fmla="*/ 59248 h 129732"/>
                <a:gd name="connsiteX5" fmla="*/ 128643 w 129029"/>
                <a:gd name="connsiteY5" fmla="*/ 129733 h 129732"/>
                <a:gd name="connsiteX6" fmla="*/ 123881 w 129029"/>
                <a:gd name="connsiteY6" fmla="*/ 66868 h 12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029" h="129732">
                  <a:moveTo>
                    <a:pt x="123881" y="66868"/>
                  </a:moveTo>
                  <a:cubicBezTo>
                    <a:pt x="123881" y="60200"/>
                    <a:pt x="118166" y="57343"/>
                    <a:pt x="112451" y="56390"/>
                  </a:cubicBezTo>
                  <a:cubicBezTo>
                    <a:pt x="81971" y="47818"/>
                    <a:pt x="56253" y="29720"/>
                    <a:pt x="31488" y="11623"/>
                  </a:cubicBezTo>
                  <a:cubicBezTo>
                    <a:pt x="8628" y="-5522"/>
                    <a:pt x="7676" y="-5522"/>
                    <a:pt x="1961" y="24005"/>
                  </a:cubicBezTo>
                  <a:cubicBezTo>
                    <a:pt x="-897" y="37340"/>
                    <a:pt x="-2802" y="50675"/>
                    <a:pt x="12438" y="59248"/>
                  </a:cubicBezTo>
                  <a:cubicBezTo>
                    <a:pt x="50538" y="81155"/>
                    <a:pt x="85781" y="106873"/>
                    <a:pt x="128643" y="129733"/>
                  </a:cubicBezTo>
                  <a:cubicBezTo>
                    <a:pt x="130548" y="105920"/>
                    <a:pt x="124834" y="86870"/>
                    <a:pt x="123881" y="66868"/>
                  </a:cubicBezTo>
                  <a:close/>
                </a:path>
              </a:pathLst>
            </a:custGeom>
            <a:solidFill>
              <a:srgbClr val="FFFFFF"/>
            </a:solidFill>
            <a:ln w="9525" cap="flat">
              <a:noFill/>
              <a:prstDash val="solid"/>
              <a:miter/>
            </a:ln>
          </p:spPr>
          <p:txBody>
            <a:bodyPr rtlCol="0" anchor="ctr"/>
            <a:lstStyle/>
            <a:p>
              <a:endParaRPr lang="en-US"/>
            </a:p>
          </p:txBody>
        </p:sp>
        <p:sp>
          <p:nvSpPr>
            <p:cNvPr id="205" name="Freeform 251">
              <a:extLst>
                <a:ext uri="{FF2B5EF4-FFF2-40B4-BE49-F238E27FC236}">
                  <a16:creationId xmlns:a16="http://schemas.microsoft.com/office/drawing/2014/main" id="{43E8B629-6FA6-267B-B36E-0B58CEFE9088}"/>
                </a:ext>
              </a:extLst>
            </p:cNvPr>
            <p:cNvSpPr/>
            <p:nvPr/>
          </p:nvSpPr>
          <p:spPr>
            <a:xfrm>
              <a:off x="7772400" y="4784407"/>
              <a:ext cx="1143952" cy="811066"/>
            </a:xfrm>
            <a:custGeom>
              <a:avLst/>
              <a:gdLst>
                <a:gd name="connsiteX0" fmla="*/ 1011555 w 1143952"/>
                <a:gd name="connsiteY0" fmla="*/ 150495 h 811066"/>
                <a:gd name="connsiteX1" fmla="*/ 945832 w 1143952"/>
                <a:gd name="connsiteY1" fmla="*/ 186690 h 811066"/>
                <a:gd name="connsiteX2" fmla="*/ 913448 w 1143952"/>
                <a:gd name="connsiteY2" fmla="*/ 198120 h 811066"/>
                <a:gd name="connsiteX3" fmla="*/ 862965 w 1143952"/>
                <a:gd name="connsiteY3" fmla="*/ 232410 h 811066"/>
                <a:gd name="connsiteX4" fmla="*/ 701040 w 1143952"/>
                <a:gd name="connsiteY4" fmla="*/ 344805 h 811066"/>
                <a:gd name="connsiteX5" fmla="*/ 273368 w 1143952"/>
                <a:gd name="connsiteY5" fmla="*/ 657225 h 811066"/>
                <a:gd name="connsiteX6" fmla="*/ 237173 w 1143952"/>
                <a:gd name="connsiteY6" fmla="*/ 681990 h 811066"/>
                <a:gd name="connsiteX7" fmla="*/ 110490 w 1143952"/>
                <a:gd name="connsiteY7" fmla="*/ 698182 h 811066"/>
                <a:gd name="connsiteX8" fmla="*/ 0 w 1143952"/>
                <a:gd name="connsiteY8" fmla="*/ 614363 h 811066"/>
                <a:gd name="connsiteX9" fmla="*/ 0 w 1143952"/>
                <a:gd name="connsiteY9" fmla="*/ 614363 h 811066"/>
                <a:gd name="connsiteX10" fmla="*/ 21907 w 1143952"/>
                <a:gd name="connsiteY10" fmla="*/ 646748 h 811066"/>
                <a:gd name="connsiteX11" fmla="*/ 21907 w 1143952"/>
                <a:gd name="connsiteY11" fmla="*/ 646748 h 811066"/>
                <a:gd name="connsiteX12" fmla="*/ 43815 w 1143952"/>
                <a:gd name="connsiteY12" fmla="*/ 679132 h 811066"/>
                <a:gd name="connsiteX13" fmla="*/ 139065 w 1143952"/>
                <a:gd name="connsiteY13" fmla="*/ 799148 h 811066"/>
                <a:gd name="connsiteX14" fmla="*/ 170498 w 1143952"/>
                <a:gd name="connsiteY14" fmla="*/ 802957 h 811066"/>
                <a:gd name="connsiteX15" fmla="*/ 222885 w 1143952"/>
                <a:gd name="connsiteY15" fmla="*/ 761048 h 811066"/>
                <a:gd name="connsiteX16" fmla="*/ 384810 w 1143952"/>
                <a:gd name="connsiteY16" fmla="*/ 638175 h 811066"/>
                <a:gd name="connsiteX17" fmla="*/ 576263 w 1143952"/>
                <a:gd name="connsiteY17" fmla="*/ 494348 h 811066"/>
                <a:gd name="connsiteX18" fmla="*/ 690563 w 1143952"/>
                <a:gd name="connsiteY18" fmla="*/ 407670 h 811066"/>
                <a:gd name="connsiteX19" fmla="*/ 747713 w 1143952"/>
                <a:gd name="connsiteY19" fmla="*/ 363855 h 811066"/>
                <a:gd name="connsiteX20" fmla="*/ 893445 w 1143952"/>
                <a:gd name="connsiteY20" fmla="*/ 242888 h 811066"/>
                <a:gd name="connsiteX21" fmla="*/ 917257 w 1143952"/>
                <a:gd name="connsiteY21" fmla="*/ 240983 h 811066"/>
                <a:gd name="connsiteX22" fmla="*/ 932498 w 1143952"/>
                <a:gd name="connsiteY22" fmla="*/ 251460 h 811066"/>
                <a:gd name="connsiteX23" fmla="*/ 1000125 w 1143952"/>
                <a:gd name="connsiteY23" fmla="*/ 297180 h 811066"/>
                <a:gd name="connsiteX24" fmla="*/ 1038225 w 1143952"/>
                <a:gd name="connsiteY24" fmla="*/ 283845 h 811066"/>
                <a:gd name="connsiteX25" fmla="*/ 1061085 w 1143952"/>
                <a:gd name="connsiteY25" fmla="*/ 223838 h 811066"/>
                <a:gd name="connsiteX26" fmla="*/ 1119188 w 1143952"/>
                <a:gd name="connsiteY26" fmla="*/ 61913 h 811066"/>
                <a:gd name="connsiteX27" fmla="*/ 1126807 w 1143952"/>
                <a:gd name="connsiteY27" fmla="*/ 44768 h 811066"/>
                <a:gd name="connsiteX28" fmla="*/ 1129665 w 1143952"/>
                <a:gd name="connsiteY28" fmla="*/ 37148 h 811066"/>
                <a:gd name="connsiteX29" fmla="*/ 1133475 w 1143952"/>
                <a:gd name="connsiteY29" fmla="*/ 27623 h 811066"/>
                <a:gd name="connsiteX30" fmla="*/ 1137285 w 1143952"/>
                <a:gd name="connsiteY30" fmla="*/ 18098 h 811066"/>
                <a:gd name="connsiteX31" fmla="*/ 1139190 w 1143952"/>
                <a:gd name="connsiteY31" fmla="*/ 12383 h 811066"/>
                <a:gd name="connsiteX32" fmla="*/ 1143952 w 1143952"/>
                <a:gd name="connsiteY32" fmla="*/ 0 h 811066"/>
                <a:gd name="connsiteX33" fmla="*/ 1143952 w 1143952"/>
                <a:gd name="connsiteY33" fmla="*/ 0 h 811066"/>
                <a:gd name="connsiteX34" fmla="*/ 1081088 w 1143952"/>
                <a:gd name="connsiteY34" fmla="*/ 79058 h 811066"/>
                <a:gd name="connsiteX35" fmla="*/ 1011555 w 1143952"/>
                <a:gd name="connsiteY35" fmla="*/ 150495 h 81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43952" h="811066">
                  <a:moveTo>
                    <a:pt x="1011555" y="150495"/>
                  </a:moveTo>
                  <a:cubicBezTo>
                    <a:pt x="991552" y="167640"/>
                    <a:pt x="970598" y="178118"/>
                    <a:pt x="945832" y="186690"/>
                  </a:cubicBezTo>
                  <a:cubicBezTo>
                    <a:pt x="935355" y="190500"/>
                    <a:pt x="923925" y="194310"/>
                    <a:pt x="913448" y="198120"/>
                  </a:cubicBezTo>
                  <a:cubicBezTo>
                    <a:pt x="895350" y="207645"/>
                    <a:pt x="880110" y="220980"/>
                    <a:pt x="862965" y="232410"/>
                  </a:cubicBezTo>
                  <a:cubicBezTo>
                    <a:pt x="844868" y="245745"/>
                    <a:pt x="735330" y="318135"/>
                    <a:pt x="701040" y="344805"/>
                  </a:cubicBezTo>
                  <a:cubicBezTo>
                    <a:pt x="639127" y="393383"/>
                    <a:pt x="287655" y="646748"/>
                    <a:pt x="273368" y="657225"/>
                  </a:cubicBezTo>
                  <a:cubicBezTo>
                    <a:pt x="261938" y="665798"/>
                    <a:pt x="249555" y="675323"/>
                    <a:pt x="237173" y="681990"/>
                  </a:cubicBezTo>
                  <a:cubicBezTo>
                    <a:pt x="199073" y="703898"/>
                    <a:pt x="153352" y="712470"/>
                    <a:pt x="110490" y="698182"/>
                  </a:cubicBezTo>
                  <a:cubicBezTo>
                    <a:pt x="65723" y="682943"/>
                    <a:pt x="30480" y="650557"/>
                    <a:pt x="0" y="614363"/>
                  </a:cubicBezTo>
                  <a:cubicBezTo>
                    <a:pt x="0" y="614363"/>
                    <a:pt x="0" y="614363"/>
                    <a:pt x="0" y="614363"/>
                  </a:cubicBezTo>
                  <a:cubicBezTo>
                    <a:pt x="7620" y="624840"/>
                    <a:pt x="14288" y="636270"/>
                    <a:pt x="21907" y="646748"/>
                  </a:cubicBezTo>
                  <a:cubicBezTo>
                    <a:pt x="21907" y="646748"/>
                    <a:pt x="21907" y="646748"/>
                    <a:pt x="21907" y="646748"/>
                  </a:cubicBezTo>
                  <a:cubicBezTo>
                    <a:pt x="29527" y="657225"/>
                    <a:pt x="36195" y="668655"/>
                    <a:pt x="43815" y="679132"/>
                  </a:cubicBezTo>
                  <a:cubicBezTo>
                    <a:pt x="72390" y="721043"/>
                    <a:pt x="107632" y="759143"/>
                    <a:pt x="139065" y="799148"/>
                  </a:cubicBezTo>
                  <a:cubicBezTo>
                    <a:pt x="151448" y="815340"/>
                    <a:pt x="152400" y="813435"/>
                    <a:pt x="170498" y="802957"/>
                  </a:cubicBezTo>
                  <a:cubicBezTo>
                    <a:pt x="190500" y="791528"/>
                    <a:pt x="204788" y="774382"/>
                    <a:pt x="222885" y="761048"/>
                  </a:cubicBezTo>
                  <a:cubicBezTo>
                    <a:pt x="277177" y="720090"/>
                    <a:pt x="330518" y="679132"/>
                    <a:pt x="384810" y="638175"/>
                  </a:cubicBezTo>
                  <a:cubicBezTo>
                    <a:pt x="448627" y="589598"/>
                    <a:pt x="511493" y="541020"/>
                    <a:pt x="576263" y="494348"/>
                  </a:cubicBezTo>
                  <a:cubicBezTo>
                    <a:pt x="615315" y="465773"/>
                    <a:pt x="651510" y="435293"/>
                    <a:pt x="690563" y="407670"/>
                  </a:cubicBezTo>
                  <a:cubicBezTo>
                    <a:pt x="709613" y="393383"/>
                    <a:pt x="729615" y="379095"/>
                    <a:pt x="747713" y="363855"/>
                  </a:cubicBezTo>
                  <a:cubicBezTo>
                    <a:pt x="796290" y="323850"/>
                    <a:pt x="844868" y="283845"/>
                    <a:pt x="893445" y="242888"/>
                  </a:cubicBezTo>
                  <a:cubicBezTo>
                    <a:pt x="902018" y="236220"/>
                    <a:pt x="908685" y="236220"/>
                    <a:pt x="917257" y="240983"/>
                  </a:cubicBezTo>
                  <a:cubicBezTo>
                    <a:pt x="922973" y="243840"/>
                    <a:pt x="927735" y="247650"/>
                    <a:pt x="932498" y="251460"/>
                  </a:cubicBezTo>
                  <a:cubicBezTo>
                    <a:pt x="954405" y="267653"/>
                    <a:pt x="975360" y="283845"/>
                    <a:pt x="1000125" y="297180"/>
                  </a:cubicBezTo>
                  <a:cubicBezTo>
                    <a:pt x="1022032" y="308610"/>
                    <a:pt x="1029652" y="306705"/>
                    <a:pt x="1038225" y="283845"/>
                  </a:cubicBezTo>
                  <a:cubicBezTo>
                    <a:pt x="1045845" y="263843"/>
                    <a:pt x="1053465" y="243840"/>
                    <a:pt x="1061085" y="223838"/>
                  </a:cubicBezTo>
                  <a:cubicBezTo>
                    <a:pt x="1081088" y="170498"/>
                    <a:pt x="1096327" y="114300"/>
                    <a:pt x="1119188" y="61913"/>
                  </a:cubicBezTo>
                  <a:cubicBezTo>
                    <a:pt x="1122045" y="56198"/>
                    <a:pt x="1123950" y="50483"/>
                    <a:pt x="1126807" y="44768"/>
                  </a:cubicBezTo>
                  <a:cubicBezTo>
                    <a:pt x="1127760" y="41910"/>
                    <a:pt x="1128713" y="40005"/>
                    <a:pt x="1129665" y="37148"/>
                  </a:cubicBezTo>
                  <a:cubicBezTo>
                    <a:pt x="1130618" y="34290"/>
                    <a:pt x="1132523" y="30480"/>
                    <a:pt x="1133475" y="27623"/>
                  </a:cubicBezTo>
                  <a:cubicBezTo>
                    <a:pt x="1134427" y="24765"/>
                    <a:pt x="1136332" y="20955"/>
                    <a:pt x="1137285" y="18098"/>
                  </a:cubicBezTo>
                  <a:cubicBezTo>
                    <a:pt x="1138238" y="16193"/>
                    <a:pt x="1139190" y="14288"/>
                    <a:pt x="1139190" y="12383"/>
                  </a:cubicBezTo>
                  <a:cubicBezTo>
                    <a:pt x="1141095" y="8573"/>
                    <a:pt x="1142048" y="3810"/>
                    <a:pt x="1143952" y="0"/>
                  </a:cubicBezTo>
                  <a:cubicBezTo>
                    <a:pt x="1143952" y="0"/>
                    <a:pt x="1143952" y="0"/>
                    <a:pt x="1143952" y="0"/>
                  </a:cubicBezTo>
                  <a:cubicBezTo>
                    <a:pt x="1123950" y="26670"/>
                    <a:pt x="1102995" y="53340"/>
                    <a:pt x="1081088" y="79058"/>
                  </a:cubicBezTo>
                  <a:cubicBezTo>
                    <a:pt x="1059180" y="103823"/>
                    <a:pt x="1037273" y="129540"/>
                    <a:pt x="1011555" y="150495"/>
                  </a:cubicBezTo>
                  <a:close/>
                </a:path>
              </a:pathLst>
            </a:custGeom>
            <a:solidFill>
              <a:srgbClr val="FFFFFF"/>
            </a:solidFill>
            <a:ln w="9525" cap="flat">
              <a:noFill/>
              <a:prstDash val="solid"/>
              <a:miter/>
            </a:ln>
          </p:spPr>
          <p:txBody>
            <a:bodyPr rtlCol="0" anchor="ctr"/>
            <a:lstStyle/>
            <a:p>
              <a:endParaRPr lang="en-US"/>
            </a:p>
          </p:txBody>
        </p:sp>
        <p:sp>
          <p:nvSpPr>
            <p:cNvPr id="206" name="Freeform 252">
              <a:extLst>
                <a:ext uri="{FF2B5EF4-FFF2-40B4-BE49-F238E27FC236}">
                  <a16:creationId xmlns:a16="http://schemas.microsoft.com/office/drawing/2014/main" id="{4DB3761E-153C-9C87-99ED-675EDEFDCBE0}"/>
                </a:ext>
              </a:extLst>
            </p:cNvPr>
            <p:cNvSpPr/>
            <p:nvPr/>
          </p:nvSpPr>
          <p:spPr>
            <a:xfrm>
              <a:off x="8385115" y="4449467"/>
              <a:ext cx="172503" cy="168594"/>
            </a:xfrm>
            <a:custGeom>
              <a:avLst/>
              <a:gdLst>
                <a:gd name="connsiteX0" fmla="*/ 88324 w 172503"/>
                <a:gd name="connsiteY0" fmla="*/ 168252 h 168594"/>
                <a:gd name="connsiteX1" fmla="*/ 168334 w 172503"/>
                <a:gd name="connsiteY1" fmla="*/ 109198 h 168594"/>
                <a:gd name="connsiteX2" fmla="*/ 142617 w 172503"/>
                <a:gd name="connsiteY2" fmla="*/ 19663 h 168594"/>
                <a:gd name="connsiteX3" fmla="*/ 25459 w 172503"/>
                <a:gd name="connsiteY3" fmla="*/ 26330 h 168594"/>
                <a:gd name="connsiteX4" fmla="*/ 19745 w 172503"/>
                <a:gd name="connsiteY4" fmla="*/ 136820 h 168594"/>
                <a:gd name="connsiteX5" fmla="*/ 88324 w 172503"/>
                <a:gd name="connsiteY5" fmla="*/ 168252 h 16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503" h="168594">
                  <a:moveTo>
                    <a:pt x="88324" y="168252"/>
                  </a:moveTo>
                  <a:cubicBezTo>
                    <a:pt x="129282" y="172063"/>
                    <a:pt x="155952" y="143488"/>
                    <a:pt x="168334" y="109198"/>
                  </a:cubicBezTo>
                  <a:cubicBezTo>
                    <a:pt x="178812" y="80623"/>
                    <a:pt x="169287" y="39665"/>
                    <a:pt x="142617" y="19663"/>
                  </a:cubicBezTo>
                  <a:cubicBezTo>
                    <a:pt x="116899" y="613"/>
                    <a:pt x="61654" y="-15580"/>
                    <a:pt x="25459" y="26330"/>
                  </a:cubicBezTo>
                  <a:cubicBezTo>
                    <a:pt x="-1211" y="59668"/>
                    <a:pt x="-12641" y="98720"/>
                    <a:pt x="19745" y="136820"/>
                  </a:cubicBezTo>
                  <a:cubicBezTo>
                    <a:pt x="36889" y="156823"/>
                    <a:pt x="59749" y="169205"/>
                    <a:pt x="88324" y="168252"/>
                  </a:cubicBezTo>
                  <a:close/>
                </a:path>
              </a:pathLst>
            </a:custGeom>
            <a:solidFill>
              <a:srgbClr val="FFFFFF"/>
            </a:solidFill>
            <a:ln w="9525" cap="flat">
              <a:noFill/>
              <a:prstDash val="solid"/>
              <a:miter/>
            </a:ln>
          </p:spPr>
          <p:txBody>
            <a:bodyPr rtlCol="0" anchor="ctr"/>
            <a:lstStyle/>
            <a:p>
              <a:endParaRPr lang="en-US"/>
            </a:p>
          </p:txBody>
        </p:sp>
        <p:sp>
          <p:nvSpPr>
            <p:cNvPr id="207" name="Freeform 253">
              <a:extLst>
                <a:ext uri="{FF2B5EF4-FFF2-40B4-BE49-F238E27FC236}">
                  <a16:creationId xmlns:a16="http://schemas.microsoft.com/office/drawing/2014/main" id="{00F6616A-F878-7AE7-4FFC-46FD3F0C6878}"/>
                </a:ext>
              </a:extLst>
            </p:cNvPr>
            <p:cNvSpPr/>
            <p:nvPr/>
          </p:nvSpPr>
          <p:spPr>
            <a:xfrm>
              <a:off x="8185766" y="4615833"/>
              <a:ext cx="458370" cy="495722"/>
            </a:xfrm>
            <a:custGeom>
              <a:avLst/>
              <a:gdLst>
                <a:gd name="connsiteX0" fmla="*/ 171469 w 458370"/>
                <a:gd name="connsiteY0" fmla="*/ 318117 h 495722"/>
                <a:gd name="connsiteX1" fmla="*/ 180041 w 458370"/>
                <a:gd name="connsiteY1" fmla="*/ 343835 h 495722"/>
                <a:gd name="connsiteX2" fmla="*/ 120986 w 458370"/>
                <a:gd name="connsiteY2" fmla="*/ 413367 h 495722"/>
                <a:gd name="connsiteX3" fmla="*/ 88601 w 458370"/>
                <a:gd name="connsiteY3" fmla="*/ 457182 h 495722"/>
                <a:gd name="connsiteX4" fmla="*/ 98126 w 458370"/>
                <a:gd name="connsiteY4" fmla="*/ 485757 h 495722"/>
                <a:gd name="connsiteX5" fmla="*/ 135273 w 458370"/>
                <a:gd name="connsiteY5" fmla="*/ 495282 h 495722"/>
                <a:gd name="connsiteX6" fmla="*/ 177183 w 458370"/>
                <a:gd name="connsiteY6" fmla="*/ 472422 h 495722"/>
                <a:gd name="connsiteX7" fmla="*/ 282911 w 458370"/>
                <a:gd name="connsiteY7" fmla="*/ 319069 h 495722"/>
                <a:gd name="connsiteX8" fmla="*/ 277196 w 458370"/>
                <a:gd name="connsiteY8" fmla="*/ 285732 h 495722"/>
                <a:gd name="connsiteX9" fmla="*/ 239096 w 458370"/>
                <a:gd name="connsiteY9" fmla="*/ 260967 h 495722"/>
                <a:gd name="connsiteX10" fmla="*/ 140036 w 458370"/>
                <a:gd name="connsiteY10" fmla="*/ 208579 h 495722"/>
                <a:gd name="connsiteX11" fmla="*/ 131463 w 458370"/>
                <a:gd name="connsiteY11" fmla="*/ 196197 h 495722"/>
                <a:gd name="connsiteX12" fmla="*/ 142894 w 458370"/>
                <a:gd name="connsiteY12" fmla="*/ 189529 h 495722"/>
                <a:gd name="connsiteX13" fmla="*/ 173373 w 458370"/>
                <a:gd name="connsiteY13" fmla="*/ 177147 h 495722"/>
                <a:gd name="connsiteX14" fmla="*/ 222903 w 458370"/>
                <a:gd name="connsiteY14" fmla="*/ 132379 h 495722"/>
                <a:gd name="connsiteX15" fmla="*/ 222903 w 458370"/>
                <a:gd name="connsiteY15" fmla="*/ 99042 h 495722"/>
                <a:gd name="connsiteX16" fmla="*/ 218141 w 458370"/>
                <a:gd name="connsiteY16" fmla="*/ 94279 h 495722"/>
                <a:gd name="connsiteX17" fmla="*/ 219094 w 458370"/>
                <a:gd name="connsiteY17" fmla="*/ 80944 h 495722"/>
                <a:gd name="connsiteX18" fmla="*/ 230523 w 458370"/>
                <a:gd name="connsiteY18" fmla="*/ 80944 h 495722"/>
                <a:gd name="connsiteX19" fmla="*/ 321011 w 458370"/>
                <a:gd name="connsiteY19" fmla="*/ 138094 h 495722"/>
                <a:gd name="connsiteX20" fmla="*/ 341013 w 458370"/>
                <a:gd name="connsiteY20" fmla="*/ 136189 h 495722"/>
                <a:gd name="connsiteX21" fmla="*/ 442931 w 458370"/>
                <a:gd name="connsiteY21" fmla="*/ 69514 h 495722"/>
                <a:gd name="connsiteX22" fmla="*/ 456266 w 458370"/>
                <a:gd name="connsiteY22" fmla="*/ 39987 h 495722"/>
                <a:gd name="connsiteX23" fmla="*/ 423881 w 458370"/>
                <a:gd name="connsiteY23" fmla="*/ 36177 h 495722"/>
                <a:gd name="connsiteX24" fmla="*/ 345776 w 458370"/>
                <a:gd name="connsiteY24" fmla="*/ 71419 h 495722"/>
                <a:gd name="connsiteX25" fmla="*/ 312438 w 458370"/>
                <a:gd name="connsiteY25" fmla="*/ 70467 h 495722"/>
                <a:gd name="connsiteX26" fmla="*/ 245763 w 458370"/>
                <a:gd name="connsiteY26" fmla="*/ 13317 h 495722"/>
                <a:gd name="connsiteX27" fmla="*/ 205758 w 458370"/>
                <a:gd name="connsiteY27" fmla="*/ 2839 h 495722"/>
                <a:gd name="connsiteX28" fmla="*/ 95269 w 458370"/>
                <a:gd name="connsiteY28" fmla="*/ 71419 h 495722"/>
                <a:gd name="connsiteX29" fmla="*/ 14306 w 458370"/>
                <a:gd name="connsiteY29" fmla="*/ 159049 h 495722"/>
                <a:gd name="connsiteX30" fmla="*/ 21926 w 458370"/>
                <a:gd name="connsiteY30" fmla="*/ 255252 h 495722"/>
                <a:gd name="connsiteX31" fmla="*/ 109556 w 458370"/>
                <a:gd name="connsiteY31" fmla="*/ 305735 h 495722"/>
                <a:gd name="connsiteX32" fmla="*/ 171469 w 458370"/>
                <a:gd name="connsiteY32" fmla="*/ 318117 h 495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8370" h="495722">
                  <a:moveTo>
                    <a:pt x="171469" y="318117"/>
                  </a:moveTo>
                  <a:cubicBezTo>
                    <a:pt x="190519" y="322879"/>
                    <a:pt x="192423" y="328594"/>
                    <a:pt x="180041" y="343835"/>
                  </a:cubicBezTo>
                  <a:cubicBezTo>
                    <a:pt x="160991" y="367647"/>
                    <a:pt x="140988" y="390507"/>
                    <a:pt x="120986" y="413367"/>
                  </a:cubicBezTo>
                  <a:cubicBezTo>
                    <a:pt x="108603" y="427654"/>
                    <a:pt x="97173" y="441942"/>
                    <a:pt x="88601" y="457182"/>
                  </a:cubicBezTo>
                  <a:cubicBezTo>
                    <a:pt x="80028" y="472422"/>
                    <a:pt x="82886" y="477185"/>
                    <a:pt x="98126" y="485757"/>
                  </a:cubicBezTo>
                  <a:cubicBezTo>
                    <a:pt x="108603" y="491472"/>
                    <a:pt x="120033" y="494329"/>
                    <a:pt x="135273" y="495282"/>
                  </a:cubicBezTo>
                  <a:cubicBezTo>
                    <a:pt x="152419" y="498139"/>
                    <a:pt x="165753" y="486710"/>
                    <a:pt x="177183" y="472422"/>
                  </a:cubicBezTo>
                  <a:cubicBezTo>
                    <a:pt x="215283" y="422892"/>
                    <a:pt x="254336" y="375267"/>
                    <a:pt x="282911" y="319069"/>
                  </a:cubicBezTo>
                  <a:cubicBezTo>
                    <a:pt x="290531" y="303829"/>
                    <a:pt x="290531" y="296210"/>
                    <a:pt x="277196" y="285732"/>
                  </a:cubicBezTo>
                  <a:cubicBezTo>
                    <a:pt x="265766" y="276207"/>
                    <a:pt x="252431" y="267635"/>
                    <a:pt x="239096" y="260967"/>
                  </a:cubicBezTo>
                  <a:cubicBezTo>
                    <a:pt x="205758" y="243822"/>
                    <a:pt x="175278" y="221914"/>
                    <a:pt x="140036" y="208579"/>
                  </a:cubicBezTo>
                  <a:cubicBezTo>
                    <a:pt x="135273" y="206674"/>
                    <a:pt x="129558" y="202864"/>
                    <a:pt x="131463" y="196197"/>
                  </a:cubicBezTo>
                  <a:cubicBezTo>
                    <a:pt x="133369" y="191435"/>
                    <a:pt x="138131" y="187624"/>
                    <a:pt x="142894" y="189529"/>
                  </a:cubicBezTo>
                  <a:cubicBezTo>
                    <a:pt x="157181" y="195244"/>
                    <a:pt x="164801" y="184767"/>
                    <a:pt x="173373" y="177147"/>
                  </a:cubicBezTo>
                  <a:cubicBezTo>
                    <a:pt x="190519" y="161907"/>
                    <a:pt x="206711" y="147619"/>
                    <a:pt x="222903" y="132379"/>
                  </a:cubicBezTo>
                  <a:cubicBezTo>
                    <a:pt x="240048" y="116187"/>
                    <a:pt x="240048" y="116187"/>
                    <a:pt x="222903" y="99042"/>
                  </a:cubicBezTo>
                  <a:cubicBezTo>
                    <a:pt x="220998" y="97137"/>
                    <a:pt x="219094" y="96184"/>
                    <a:pt x="218141" y="94279"/>
                  </a:cubicBezTo>
                  <a:cubicBezTo>
                    <a:pt x="215283" y="89517"/>
                    <a:pt x="215283" y="84754"/>
                    <a:pt x="219094" y="80944"/>
                  </a:cubicBezTo>
                  <a:cubicBezTo>
                    <a:pt x="222903" y="78087"/>
                    <a:pt x="226713" y="79039"/>
                    <a:pt x="230523" y="80944"/>
                  </a:cubicBezTo>
                  <a:cubicBezTo>
                    <a:pt x="257194" y="119997"/>
                    <a:pt x="301008" y="127617"/>
                    <a:pt x="321011" y="138094"/>
                  </a:cubicBezTo>
                  <a:cubicBezTo>
                    <a:pt x="327678" y="141904"/>
                    <a:pt x="334346" y="139999"/>
                    <a:pt x="341013" y="136189"/>
                  </a:cubicBezTo>
                  <a:cubicBezTo>
                    <a:pt x="376256" y="115234"/>
                    <a:pt x="410546" y="94279"/>
                    <a:pt x="442931" y="69514"/>
                  </a:cubicBezTo>
                  <a:cubicBezTo>
                    <a:pt x="458171" y="58084"/>
                    <a:pt x="461028" y="49512"/>
                    <a:pt x="456266" y="39987"/>
                  </a:cubicBezTo>
                  <a:cubicBezTo>
                    <a:pt x="451503" y="31414"/>
                    <a:pt x="441978" y="29509"/>
                    <a:pt x="423881" y="36177"/>
                  </a:cubicBezTo>
                  <a:cubicBezTo>
                    <a:pt x="397211" y="45702"/>
                    <a:pt x="370541" y="57132"/>
                    <a:pt x="345776" y="71419"/>
                  </a:cubicBezTo>
                  <a:cubicBezTo>
                    <a:pt x="334346" y="78087"/>
                    <a:pt x="323869" y="78087"/>
                    <a:pt x="312438" y="70467"/>
                  </a:cubicBezTo>
                  <a:cubicBezTo>
                    <a:pt x="286721" y="55227"/>
                    <a:pt x="266719" y="34272"/>
                    <a:pt x="245763" y="13317"/>
                  </a:cubicBezTo>
                  <a:cubicBezTo>
                    <a:pt x="234333" y="1887"/>
                    <a:pt x="222903" y="-3828"/>
                    <a:pt x="205758" y="2839"/>
                  </a:cubicBezTo>
                  <a:cubicBezTo>
                    <a:pt x="163848" y="17127"/>
                    <a:pt x="127653" y="41892"/>
                    <a:pt x="95269" y="71419"/>
                  </a:cubicBezTo>
                  <a:cubicBezTo>
                    <a:pt x="65741" y="98089"/>
                    <a:pt x="35261" y="124759"/>
                    <a:pt x="14306" y="159049"/>
                  </a:cubicBezTo>
                  <a:cubicBezTo>
                    <a:pt x="-7602" y="193339"/>
                    <a:pt x="-3792" y="224772"/>
                    <a:pt x="21926" y="255252"/>
                  </a:cubicBezTo>
                  <a:cubicBezTo>
                    <a:pt x="44786" y="282874"/>
                    <a:pt x="75266" y="298114"/>
                    <a:pt x="109556" y="305735"/>
                  </a:cubicBezTo>
                  <a:cubicBezTo>
                    <a:pt x="129558" y="308592"/>
                    <a:pt x="150513" y="312402"/>
                    <a:pt x="171469" y="318117"/>
                  </a:cubicBezTo>
                  <a:close/>
                </a:path>
              </a:pathLst>
            </a:custGeom>
            <a:solidFill>
              <a:srgbClr val="FFFFFF"/>
            </a:solidFill>
            <a:ln w="9525" cap="flat">
              <a:noFill/>
              <a:prstDash val="solid"/>
              <a:miter/>
            </a:ln>
          </p:spPr>
          <p:txBody>
            <a:bodyPr rtlCol="0" anchor="ctr"/>
            <a:lstStyle/>
            <a:p>
              <a:endParaRPr lang="en-US"/>
            </a:p>
          </p:txBody>
        </p:sp>
        <p:sp>
          <p:nvSpPr>
            <p:cNvPr id="208" name="Freeform 254">
              <a:extLst>
                <a:ext uri="{FF2B5EF4-FFF2-40B4-BE49-F238E27FC236}">
                  <a16:creationId xmlns:a16="http://schemas.microsoft.com/office/drawing/2014/main" id="{16E4DAB9-36B0-B702-D38A-04C8EFC646C9}"/>
                </a:ext>
              </a:extLst>
            </p:cNvPr>
            <p:cNvSpPr/>
            <p:nvPr/>
          </p:nvSpPr>
          <p:spPr>
            <a:xfrm>
              <a:off x="7651068" y="4433005"/>
              <a:ext cx="1338995" cy="1272230"/>
            </a:xfrm>
            <a:custGeom>
              <a:avLst/>
              <a:gdLst>
                <a:gd name="connsiteX0" fmla="*/ 59419 w 1338995"/>
                <a:gd name="connsiteY0" fmla="*/ 1050537 h 1272230"/>
                <a:gd name="connsiteX1" fmla="*/ 202294 w 1338995"/>
                <a:gd name="connsiteY1" fmla="*/ 1223892 h 1272230"/>
                <a:gd name="connsiteX2" fmla="*/ 257539 w 1338995"/>
                <a:gd name="connsiteY2" fmla="*/ 1268659 h 1272230"/>
                <a:gd name="connsiteX3" fmla="*/ 279447 w 1338995"/>
                <a:gd name="connsiteY3" fmla="*/ 1268659 h 1272230"/>
                <a:gd name="connsiteX4" fmla="*/ 327072 w 1338995"/>
                <a:gd name="connsiteY4" fmla="*/ 1236274 h 1272230"/>
                <a:gd name="connsiteX5" fmla="*/ 469947 w 1338995"/>
                <a:gd name="connsiteY5" fmla="*/ 1120069 h 1272230"/>
                <a:gd name="connsiteX6" fmla="*/ 637587 w 1338995"/>
                <a:gd name="connsiteY6" fmla="*/ 981004 h 1272230"/>
                <a:gd name="connsiteX7" fmla="*/ 903334 w 1338995"/>
                <a:gd name="connsiteY7" fmla="*/ 769549 h 1272230"/>
                <a:gd name="connsiteX8" fmla="*/ 993822 w 1338995"/>
                <a:gd name="connsiteY8" fmla="*/ 702874 h 1272230"/>
                <a:gd name="connsiteX9" fmla="*/ 1044304 w 1338995"/>
                <a:gd name="connsiteY9" fmla="*/ 700017 h 1272230"/>
                <a:gd name="connsiteX10" fmla="*/ 1159557 w 1338995"/>
                <a:gd name="connsiteY10" fmla="*/ 772407 h 1272230"/>
                <a:gd name="connsiteX11" fmla="*/ 1178607 w 1338995"/>
                <a:gd name="connsiteY11" fmla="*/ 770502 h 1272230"/>
                <a:gd name="connsiteX12" fmla="*/ 1189084 w 1338995"/>
                <a:gd name="connsiteY12" fmla="*/ 754309 h 1272230"/>
                <a:gd name="connsiteX13" fmla="*/ 1211944 w 1338995"/>
                <a:gd name="connsiteY13" fmla="*/ 699064 h 1272230"/>
                <a:gd name="connsiteX14" fmla="*/ 1310052 w 1338995"/>
                <a:gd name="connsiteY14" fmla="*/ 457129 h 1272230"/>
                <a:gd name="connsiteX15" fmla="*/ 1336722 w 1338995"/>
                <a:gd name="connsiteY15" fmla="*/ 306634 h 1272230"/>
                <a:gd name="connsiteX16" fmla="*/ 1327197 w 1338995"/>
                <a:gd name="connsiteY16" fmla="*/ 250437 h 1272230"/>
                <a:gd name="connsiteX17" fmla="*/ 1298622 w 1338995"/>
                <a:gd name="connsiteY17" fmla="*/ 223767 h 1272230"/>
                <a:gd name="connsiteX18" fmla="*/ 1031922 w 1338995"/>
                <a:gd name="connsiteY18" fmla="*/ 217099 h 1272230"/>
                <a:gd name="connsiteX19" fmla="*/ 1006204 w 1338995"/>
                <a:gd name="connsiteY19" fmla="*/ 211384 h 1272230"/>
                <a:gd name="connsiteX20" fmla="*/ 964294 w 1338995"/>
                <a:gd name="connsiteY20" fmla="*/ 199954 h 1272230"/>
                <a:gd name="connsiteX21" fmla="*/ 903334 w 1338995"/>
                <a:gd name="connsiteY21" fmla="*/ 204717 h 1272230"/>
                <a:gd name="connsiteX22" fmla="*/ 871902 w 1338995"/>
                <a:gd name="connsiteY22" fmla="*/ 203764 h 1272230"/>
                <a:gd name="connsiteX23" fmla="*/ 842374 w 1338995"/>
                <a:gd name="connsiteY23" fmla="*/ 210432 h 1272230"/>
                <a:gd name="connsiteX24" fmla="*/ 816657 w 1338995"/>
                <a:gd name="connsiteY24" fmla="*/ 204717 h 1272230"/>
                <a:gd name="connsiteX25" fmla="*/ 857614 w 1338995"/>
                <a:gd name="connsiteY25" fmla="*/ 195192 h 1272230"/>
                <a:gd name="connsiteX26" fmla="*/ 922384 w 1338995"/>
                <a:gd name="connsiteY26" fmla="*/ 97084 h 1272230"/>
                <a:gd name="connsiteX27" fmla="*/ 845232 w 1338995"/>
                <a:gd name="connsiteY27" fmla="*/ 3739 h 1272230"/>
                <a:gd name="connsiteX28" fmla="*/ 777604 w 1338995"/>
                <a:gd name="connsiteY28" fmla="*/ 8502 h 1272230"/>
                <a:gd name="connsiteX29" fmla="*/ 732837 w 1338995"/>
                <a:gd name="connsiteY29" fmla="*/ 158997 h 1272230"/>
                <a:gd name="connsiteX30" fmla="*/ 729979 w 1338995"/>
                <a:gd name="connsiteY30" fmla="*/ 172332 h 1272230"/>
                <a:gd name="connsiteX31" fmla="*/ 716644 w 1338995"/>
                <a:gd name="connsiteY31" fmla="*/ 177094 h 1272230"/>
                <a:gd name="connsiteX32" fmla="*/ 613774 w 1338995"/>
                <a:gd name="connsiteY32" fmla="*/ 241864 h 1272230"/>
                <a:gd name="connsiteX33" fmla="*/ 528049 w 1338995"/>
                <a:gd name="connsiteY33" fmla="*/ 332352 h 1272230"/>
                <a:gd name="connsiteX34" fmla="*/ 516619 w 1338995"/>
                <a:gd name="connsiteY34" fmla="*/ 409504 h 1272230"/>
                <a:gd name="connsiteX35" fmla="*/ 587104 w 1338995"/>
                <a:gd name="connsiteY35" fmla="*/ 486657 h 1272230"/>
                <a:gd name="connsiteX36" fmla="*/ 608059 w 1338995"/>
                <a:gd name="connsiteY36" fmla="*/ 499992 h 1272230"/>
                <a:gd name="connsiteX37" fmla="*/ 579484 w 1338995"/>
                <a:gd name="connsiteY37" fmla="*/ 520947 h 1272230"/>
                <a:gd name="connsiteX38" fmla="*/ 127999 w 1338995"/>
                <a:gd name="connsiteY38" fmla="*/ 785742 h 1272230"/>
                <a:gd name="connsiteX39" fmla="*/ 53704 w 1338995"/>
                <a:gd name="connsiteY39" fmla="*/ 822889 h 1272230"/>
                <a:gd name="connsiteX40" fmla="*/ 36559 w 1338995"/>
                <a:gd name="connsiteY40" fmla="*/ 839082 h 1272230"/>
                <a:gd name="connsiteX41" fmla="*/ 4174 w 1338995"/>
                <a:gd name="connsiteY41" fmla="*/ 916234 h 1272230"/>
                <a:gd name="connsiteX42" fmla="*/ 5127 w 1338995"/>
                <a:gd name="connsiteY42" fmla="*/ 955287 h 1272230"/>
                <a:gd name="connsiteX43" fmla="*/ 59419 w 1338995"/>
                <a:gd name="connsiteY43" fmla="*/ 1050537 h 1272230"/>
                <a:gd name="connsiteX44" fmla="*/ 976677 w 1338995"/>
                <a:gd name="connsiteY44" fmla="*/ 700017 h 1272230"/>
                <a:gd name="connsiteX45" fmla="*/ 806179 w 1338995"/>
                <a:gd name="connsiteY45" fmla="*/ 822889 h 1272230"/>
                <a:gd name="connsiteX46" fmla="*/ 618537 w 1338995"/>
                <a:gd name="connsiteY46" fmla="*/ 979099 h 1272230"/>
                <a:gd name="connsiteX47" fmla="*/ 358504 w 1338995"/>
                <a:gd name="connsiteY47" fmla="*/ 1190555 h 1272230"/>
                <a:gd name="connsiteX48" fmla="*/ 314689 w 1338995"/>
                <a:gd name="connsiteY48" fmla="*/ 1227702 h 1272230"/>
                <a:gd name="connsiteX49" fmla="*/ 288019 w 1338995"/>
                <a:gd name="connsiteY49" fmla="*/ 1242942 h 1272230"/>
                <a:gd name="connsiteX50" fmla="*/ 286114 w 1338995"/>
                <a:gd name="connsiteY50" fmla="*/ 1189602 h 1272230"/>
                <a:gd name="connsiteX51" fmla="*/ 296592 w 1338995"/>
                <a:gd name="connsiteY51" fmla="*/ 1172457 h 1272230"/>
                <a:gd name="connsiteX52" fmla="*/ 589962 w 1338995"/>
                <a:gd name="connsiteY52" fmla="*/ 945762 h 1272230"/>
                <a:gd name="connsiteX53" fmla="*/ 758554 w 1338995"/>
                <a:gd name="connsiteY53" fmla="*/ 819079 h 1272230"/>
                <a:gd name="connsiteX54" fmla="*/ 991917 w 1338995"/>
                <a:gd name="connsiteY54" fmla="*/ 631437 h 1272230"/>
                <a:gd name="connsiteX55" fmla="*/ 1013824 w 1338995"/>
                <a:gd name="connsiteY55" fmla="*/ 618102 h 1272230"/>
                <a:gd name="connsiteX56" fmla="*/ 976677 w 1338995"/>
                <a:gd name="connsiteY56" fmla="*/ 700017 h 1272230"/>
                <a:gd name="connsiteX57" fmla="*/ 1152889 w 1338995"/>
                <a:gd name="connsiteY57" fmla="*/ 744784 h 1272230"/>
                <a:gd name="connsiteX58" fmla="*/ 1036684 w 1338995"/>
                <a:gd name="connsiteY58" fmla="*/ 674299 h 1272230"/>
                <a:gd name="connsiteX59" fmla="*/ 1026207 w 1338995"/>
                <a:gd name="connsiteY59" fmla="*/ 639057 h 1272230"/>
                <a:gd name="connsiteX60" fmla="*/ 1055734 w 1338995"/>
                <a:gd name="connsiteY60" fmla="*/ 626674 h 1272230"/>
                <a:gd name="connsiteX61" fmla="*/ 1136697 w 1338995"/>
                <a:gd name="connsiteY61" fmla="*/ 671442 h 1272230"/>
                <a:gd name="connsiteX62" fmla="*/ 1148127 w 1338995"/>
                <a:gd name="connsiteY62" fmla="*/ 681919 h 1272230"/>
                <a:gd name="connsiteX63" fmla="*/ 1152889 w 1338995"/>
                <a:gd name="connsiteY63" fmla="*/ 744784 h 1272230"/>
                <a:gd name="connsiteX64" fmla="*/ 1322434 w 1338995"/>
                <a:gd name="connsiteY64" fmla="*/ 363784 h 1272230"/>
                <a:gd name="connsiteX65" fmla="*/ 1242424 w 1338995"/>
                <a:gd name="connsiteY65" fmla="*/ 583812 h 1272230"/>
                <a:gd name="connsiteX66" fmla="*/ 1183369 w 1338995"/>
                <a:gd name="connsiteY66" fmla="*/ 727639 h 1272230"/>
                <a:gd name="connsiteX67" fmla="*/ 1172892 w 1338995"/>
                <a:gd name="connsiteY67" fmla="*/ 737164 h 1272230"/>
                <a:gd name="connsiteX68" fmla="*/ 1170987 w 1338995"/>
                <a:gd name="connsiteY68" fmla="*/ 649534 h 1272230"/>
                <a:gd name="connsiteX69" fmla="*/ 1270047 w 1338995"/>
                <a:gd name="connsiteY69" fmla="*/ 379977 h 1272230"/>
                <a:gd name="connsiteX70" fmla="*/ 1313862 w 1338995"/>
                <a:gd name="connsiteY70" fmla="*/ 260914 h 1272230"/>
                <a:gd name="connsiteX71" fmla="*/ 1322434 w 1338995"/>
                <a:gd name="connsiteY71" fmla="*/ 363784 h 1272230"/>
                <a:gd name="connsiteX72" fmla="*/ 865234 w 1338995"/>
                <a:gd name="connsiteY72" fmla="*/ 221862 h 1272230"/>
                <a:gd name="connsiteX73" fmla="*/ 901429 w 1338995"/>
                <a:gd name="connsiteY73" fmla="*/ 220909 h 1272230"/>
                <a:gd name="connsiteX74" fmla="*/ 869044 w 1338995"/>
                <a:gd name="connsiteY74" fmla="*/ 238054 h 1272230"/>
                <a:gd name="connsiteX75" fmla="*/ 859519 w 1338995"/>
                <a:gd name="connsiteY75" fmla="*/ 230434 h 1272230"/>
                <a:gd name="connsiteX76" fmla="*/ 865234 w 1338995"/>
                <a:gd name="connsiteY76" fmla="*/ 221862 h 1272230"/>
                <a:gd name="connsiteX77" fmla="*/ 759507 w 1338995"/>
                <a:gd name="connsiteY77" fmla="*/ 41839 h 1272230"/>
                <a:gd name="connsiteX78" fmla="*/ 876664 w 1338995"/>
                <a:gd name="connsiteY78" fmla="*/ 35172 h 1272230"/>
                <a:gd name="connsiteX79" fmla="*/ 902382 w 1338995"/>
                <a:gd name="connsiteY79" fmla="*/ 124707 h 1272230"/>
                <a:gd name="connsiteX80" fmla="*/ 822372 w 1338995"/>
                <a:gd name="connsiteY80" fmla="*/ 183762 h 1272230"/>
                <a:gd name="connsiteX81" fmla="*/ 753792 w 1338995"/>
                <a:gd name="connsiteY81" fmla="*/ 152329 h 1272230"/>
                <a:gd name="connsiteX82" fmla="*/ 759507 w 1338995"/>
                <a:gd name="connsiteY82" fmla="*/ 41839 h 1272230"/>
                <a:gd name="connsiteX83" fmla="*/ 555672 w 1338995"/>
                <a:gd name="connsiteY83" fmla="*/ 437127 h 1272230"/>
                <a:gd name="connsiteX84" fmla="*/ 548052 w 1338995"/>
                <a:gd name="connsiteY84" fmla="*/ 340924 h 1272230"/>
                <a:gd name="connsiteX85" fmla="*/ 629014 w 1338995"/>
                <a:gd name="connsiteY85" fmla="*/ 253294 h 1272230"/>
                <a:gd name="connsiteX86" fmla="*/ 739504 w 1338995"/>
                <a:gd name="connsiteY86" fmla="*/ 184714 h 1272230"/>
                <a:gd name="connsiteX87" fmla="*/ 779509 w 1338995"/>
                <a:gd name="connsiteY87" fmla="*/ 195192 h 1272230"/>
                <a:gd name="connsiteX88" fmla="*/ 846184 w 1338995"/>
                <a:gd name="connsiteY88" fmla="*/ 252342 h 1272230"/>
                <a:gd name="connsiteX89" fmla="*/ 879522 w 1338995"/>
                <a:gd name="connsiteY89" fmla="*/ 253294 h 1272230"/>
                <a:gd name="connsiteX90" fmla="*/ 957627 w 1338995"/>
                <a:gd name="connsiteY90" fmla="*/ 218052 h 1272230"/>
                <a:gd name="connsiteX91" fmla="*/ 990012 w 1338995"/>
                <a:gd name="connsiteY91" fmla="*/ 221862 h 1272230"/>
                <a:gd name="connsiteX92" fmla="*/ 976677 w 1338995"/>
                <a:gd name="connsiteY92" fmla="*/ 251389 h 1272230"/>
                <a:gd name="connsiteX93" fmla="*/ 874759 w 1338995"/>
                <a:gd name="connsiteY93" fmla="*/ 318064 h 1272230"/>
                <a:gd name="connsiteX94" fmla="*/ 854757 w 1338995"/>
                <a:gd name="connsiteY94" fmla="*/ 319969 h 1272230"/>
                <a:gd name="connsiteX95" fmla="*/ 764269 w 1338995"/>
                <a:gd name="connsiteY95" fmla="*/ 262819 h 1272230"/>
                <a:gd name="connsiteX96" fmla="*/ 752839 w 1338995"/>
                <a:gd name="connsiteY96" fmla="*/ 262819 h 1272230"/>
                <a:gd name="connsiteX97" fmla="*/ 751887 w 1338995"/>
                <a:gd name="connsiteY97" fmla="*/ 276154 h 1272230"/>
                <a:gd name="connsiteX98" fmla="*/ 756649 w 1338995"/>
                <a:gd name="connsiteY98" fmla="*/ 280917 h 1272230"/>
                <a:gd name="connsiteX99" fmla="*/ 756649 w 1338995"/>
                <a:gd name="connsiteY99" fmla="*/ 314254 h 1272230"/>
                <a:gd name="connsiteX100" fmla="*/ 707119 w 1338995"/>
                <a:gd name="connsiteY100" fmla="*/ 359022 h 1272230"/>
                <a:gd name="connsiteX101" fmla="*/ 676639 w 1338995"/>
                <a:gd name="connsiteY101" fmla="*/ 371404 h 1272230"/>
                <a:gd name="connsiteX102" fmla="*/ 665209 w 1338995"/>
                <a:gd name="connsiteY102" fmla="*/ 378072 h 1272230"/>
                <a:gd name="connsiteX103" fmla="*/ 673782 w 1338995"/>
                <a:gd name="connsiteY103" fmla="*/ 390454 h 1272230"/>
                <a:gd name="connsiteX104" fmla="*/ 772842 w 1338995"/>
                <a:gd name="connsiteY104" fmla="*/ 442842 h 1272230"/>
                <a:gd name="connsiteX105" fmla="*/ 810942 w 1338995"/>
                <a:gd name="connsiteY105" fmla="*/ 467607 h 1272230"/>
                <a:gd name="connsiteX106" fmla="*/ 816657 w 1338995"/>
                <a:gd name="connsiteY106" fmla="*/ 500944 h 1272230"/>
                <a:gd name="connsiteX107" fmla="*/ 710929 w 1338995"/>
                <a:gd name="connsiteY107" fmla="*/ 654297 h 1272230"/>
                <a:gd name="connsiteX108" fmla="*/ 669019 w 1338995"/>
                <a:gd name="connsiteY108" fmla="*/ 677157 h 1272230"/>
                <a:gd name="connsiteX109" fmla="*/ 631872 w 1338995"/>
                <a:gd name="connsiteY109" fmla="*/ 667632 h 1272230"/>
                <a:gd name="connsiteX110" fmla="*/ 622347 w 1338995"/>
                <a:gd name="connsiteY110" fmla="*/ 639057 h 1272230"/>
                <a:gd name="connsiteX111" fmla="*/ 654732 w 1338995"/>
                <a:gd name="connsiteY111" fmla="*/ 595242 h 1272230"/>
                <a:gd name="connsiteX112" fmla="*/ 713787 w 1338995"/>
                <a:gd name="connsiteY112" fmla="*/ 525709 h 1272230"/>
                <a:gd name="connsiteX113" fmla="*/ 705214 w 1338995"/>
                <a:gd name="connsiteY113" fmla="*/ 499992 h 1272230"/>
                <a:gd name="connsiteX114" fmla="*/ 642349 w 1338995"/>
                <a:gd name="connsiteY114" fmla="*/ 486657 h 1272230"/>
                <a:gd name="connsiteX115" fmla="*/ 555672 w 1338995"/>
                <a:gd name="connsiteY115" fmla="*/ 437127 h 1272230"/>
                <a:gd name="connsiteX116" fmla="*/ 867139 w 1338995"/>
                <a:gd name="connsiteY116" fmla="*/ 364737 h 1272230"/>
                <a:gd name="connsiteX117" fmla="*/ 779509 w 1338995"/>
                <a:gd name="connsiteY117" fmla="*/ 413314 h 1272230"/>
                <a:gd name="connsiteX118" fmla="*/ 758554 w 1338995"/>
                <a:gd name="connsiteY118" fmla="*/ 414267 h 1272230"/>
                <a:gd name="connsiteX119" fmla="*/ 707119 w 1338995"/>
                <a:gd name="connsiteY119" fmla="*/ 384739 h 1272230"/>
                <a:gd name="connsiteX120" fmla="*/ 777604 w 1338995"/>
                <a:gd name="connsiteY120" fmla="*/ 318064 h 1272230"/>
                <a:gd name="connsiteX121" fmla="*/ 803322 w 1338995"/>
                <a:gd name="connsiteY121" fmla="*/ 315207 h 1272230"/>
                <a:gd name="connsiteX122" fmla="*/ 857614 w 1338995"/>
                <a:gd name="connsiteY122" fmla="*/ 339972 h 1272230"/>
                <a:gd name="connsiteX123" fmla="*/ 869044 w 1338995"/>
                <a:gd name="connsiteY123" fmla="*/ 348544 h 1272230"/>
                <a:gd name="connsiteX124" fmla="*/ 867139 w 1338995"/>
                <a:gd name="connsiteY124" fmla="*/ 364737 h 1272230"/>
                <a:gd name="connsiteX125" fmla="*/ 73707 w 1338995"/>
                <a:gd name="connsiteY125" fmla="*/ 836224 h 1272230"/>
                <a:gd name="connsiteX126" fmla="*/ 87994 w 1338995"/>
                <a:gd name="connsiteY126" fmla="*/ 827652 h 1272230"/>
                <a:gd name="connsiteX127" fmla="*/ 276589 w 1338995"/>
                <a:gd name="connsiteY127" fmla="*/ 723829 h 1272230"/>
                <a:gd name="connsiteX128" fmla="*/ 624252 w 1338995"/>
                <a:gd name="connsiteY128" fmla="*/ 509517 h 1272230"/>
                <a:gd name="connsiteX129" fmla="*/ 641397 w 1338995"/>
                <a:gd name="connsiteY129" fmla="*/ 503802 h 1272230"/>
                <a:gd name="connsiteX130" fmla="*/ 698547 w 1338995"/>
                <a:gd name="connsiteY130" fmla="*/ 519042 h 1272230"/>
                <a:gd name="connsiteX131" fmla="*/ 645207 w 1338995"/>
                <a:gd name="connsiteY131" fmla="*/ 584764 h 1272230"/>
                <a:gd name="connsiteX132" fmla="*/ 605202 w 1338995"/>
                <a:gd name="connsiteY132" fmla="*/ 635247 h 1272230"/>
                <a:gd name="connsiteX133" fmla="*/ 610917 w 1338995"/>
                <a:gd name="connsiteY133" fmla="*/ 677157 h 1272230"/>
                <a:gd name="connsiteX134" fmla="*/ 686164 w 1338995"/>
                <a:gd name="connsiteY134" fmla="*/ 693349 h 1272230"/>
                <a:gd name="connsiteX135" fmla="*/ 727122 w 1338995"/>
                <a:gd name="connsiteY135" fmla="*/ 661917 h 1272230"/>
                <a:gd name="connsiteX136" fmla="*/ 829992 w 1338995"/>
                <a:gd name="connsiteY136" fmla="*/ 515232 h 1272230"/>
                <a:gd name="connsiteX137" fmla="*/ 838564 w 1338995"/>
                <a:gd name="connsiteY137" fmla="*/ 498087 h 1272230"/>
                <a:gd name="connsiteX138" fmla="*/ 828087 w 1338995"/>
                <a:gd name="connsiteY138" fmla="*/ 458082 h 1272230"/>
                <a:gd name="connsiteX139" fmla="*/ 808084 w 1338995"/>
                <a:gd name="connsiteY139" fmla="*/ 444747 h 1272230"/>
                <a:gd name="connsiteX140" fmla="*/ 789034 w 1338995"/>
                <a:gd name="connsiteY140" fmla="*/ 430459 h 1272230"/>
                <a:gd name="connsiteX141" fmla="*/ 883332 w 1338995"/>
                <a:gd name="connsiteY141" fmla="*/ 375214 h 1272230"/>
                <a:gd name="connsiteX142" fmla="*/ 891904 w 1338995"/>
                <a:gd name="connsiteY142" fmla="*/ 347592 h 1272230"/>
                <a:gd name="connsiteX143" fmla="*/ 899524 w 1338995"/>
                <a:gd name="connsiteY143" fmla="*/ 323779 h 1272230"/>
                <a:gd name="connsiteX144" fmla="*/ 983344 w 1338995"/>
                <a:gd name="connsiteY144" fmla="*/ 268534 h 1272230"/>
                <a:gd name="connsiteX145" fmla="*/ 995727 w 1338995"/>
                <a:gd name="connsiteY145" fmla="*/ 258057 h 1272230"/>
                <a:gd name="connsiteX146" fmla="*/ 1057639 w 1338995"/>
                <a:gd name="connsiteY146" fmla="*/ 233292 h 1272230"/>
                <a:gd name="connsiteX147" fmla="*/ 1206230 w 1338995"/>
                <a:gd name="connsiteY147" fmla="*/ 235197 h 1272230"/>
                <a:gd name="connsiteX148" fmla="*/ 1289097 w 1338995"/>
                <a:gd name="connsiteY148" fmla="*/ 244722 h 1272230"/>
                <a:gd name="connsiteX149" fmla="*/ 1299574 w 1338995"/>
                <a:gd name="connsiteY149" fmla="*/ 261867 h 1272230"/>
                <a:gd name="connsiteX150" fmla="*/ 1266237 w 1338995"/>
                <a:gd name="connsiteY150" fmla="*/ 352354 h 1272230"/>
                <a:gd name="connsiteX151" fmla="*/ 1266237 w 1338995"/>
                <a:gd name="connsiteY151" fmla="*/ 352354 h 1272230"/>
                <a:gd name="connsiteX152" fmla="*/ 1261474 w 1338995"/>
                <a:gd name="connsiteY152" fmla="*/ 364737 h 1272230"/>
                <a:gd name="connsiteX153" fmla="*/ 1259569 w 1338995"/>
                <a:gd name="connsiteY153" fmla="*/ 370452 h 1272230"/>
                <a:gd name="connsiteX154" fmla="*/ 1255759 w 1338995"/>
                <a:gd name="connsiteY154" fmla="*/ 379977 h 1272230"/>
                <a:gd name="connsiteX155" fmla="*/ 1251949 w 1338995"/>
                <a:gd name="connsiteY155" fmla="*/ 389502 h 1272230"/>
                <a:gd name="connsiteX156" fmla="*/ 1249092 w 1338995"/>
                <a:gd name="connsiteY156" fmla="*/ 397122 h 1272230"/>
                <a:gd name="connsiteX157" fmla="*/ 1241472 w 1338995"/>
                <a:gd name="connsiteY157" fmla="*/ 414267 h 1272230"/>
                <a:gd name="connsiteX158" fmla="*/ 1183369 w 1338995"/>
                <a:gd name="connsiteY158" fmla="*/ 576192 h 1272230"/>
                <a:gd name="connsiteX159" fmla="*/ 1160509 w 1338995"/>
                <a:gd name="connsiteY159" fmla="*/ 636199 h 1272230"/>
                <a:gd name="connsiteX160" fmla="*/ 1122409 w 1338995"/>
                <a:gd name="connsiteY160" fmla="*/ 649534 h 1272230"/>
                <a:gd name="connsiteX161" fmla="*/ 1054782 w 1338995"/>
                <a:gd name="connsiteY161" fmla="*/ 603814 h 1272230"/>
                <a:gd name="connsiteX162" fmla="*/ 1039542 w 1338995"/>
                <a:gd name="connsiteY162" fmla="*/ 593337 h 1272230"/>
                <a:gd name="connsiteX163" fmla="*/ 1015729 w 1338995"/>
                <a:gd name="connsiteY163" fmla="*/ 595242 h 1272230"/>
                <a:gd name="connsiteX164" fmla="*/ 869997 w 1338995"/>
                <a:gd name="connsiteY164" fmla="*/ 716209 h 1272230"/>
                <a:gd name="connsiteX165" fmla="*/ 812847 w 1338995"/>
                <a:gd name="connsiteY165" fmla="*/ 760024 h 1272230"/>
                <a:gd name="connsiteX166" fmla="*/ 698547 w 1338995"/>
                <a:gd name="connsiteY166" fmla="*/ 846702 h 1272230"/>
                <a:gd name="connsiteX167" fmla="*/ 507094 w 1338995"/>
                <a:gd name="connsiteY167" fmla="*/ 990529 h 1272230"/>
                <a:gd name="connsiteX168" fmla="*/ 345169 w 1338995"/>
                <a:gd name="connsiteY168" fmla="*/ 1113402 h 1272230"/>
                <a:gd name="connsiteX169" fmla="*/ 292782 w 1338995"/>
                <a:gd name="connsiteY169" fmla="*/ 1155312 h 1272230"/>
                <a:gd name="connsiteX170" fmla="*/ 261349 w 1338995"/>
                <a:gd name="connsiteY170" fmla="*/ 1151502 h 1272230"/>
                <a:gd name="connsiteX171" fmla="*/ 166099 w 1338995"/>
                <a:gd name="connsiteY171" fmla="*/ 1031487 h 1272230"/>
                <a:gd name="connsiteX172" fmla="*/ 144192 w 1338995"/>
                <a:gd name="connsiteY172" fmla="*/ 999102 h 1272230"/>
                <a:gd name="connsiteX173" fmla="*/ 144192 w 1338995"/>
                <a:gd name="connsiteY173" fmla="*/ 999102 h 1272230"/>
                <a:gd name="connsiteX174" fmla="*/ 122284 w 1338995"/>
                <a:gd name="connsiteY174" fmla="*/ 966717 h 1272230"/>
                <a:gd name="connsiteX175" fmla="*/ 122284 w 1338995"/>
                <a:gd name="connsiteY175" fmla="*/ 966717 h 1272230"/>
                <a:gd name="connsiteX176" fmla="*/ 99424 w 1338995"/>
                <a:gd name="connsiteY176" fmla="*/ 931474 h 1272230"/>
                <a:gd name="connsiteX177" fmla="*/ 66087 w 1338995"/>
                <a:gd name="connsiteY177" fmla="*/ 860037 h 1272230"/>
                <a:gd name="connsiteX178" fmla="*/ 73707 w 1338995"/>
                <a:gd name="connsiteY178" fmla="*/ 836224 h 1272230"/>
                <a:gd name="connsiteX179" fmla="*/ 26082 w 1338995"/>
                <a:gd name="connsiteY179" fmla="*/ 916234 h 1272230"/>
                <a:gd name="connsiteX180" fmla="*/ 47989 w 1338995"/>
                <a:gd name="connsiteY180" fmla="*/ 869562 h 1272230"/>
                <a:gd name="connsiteX181" fmla="*/ 54657 w 1338995"/>
                <a:gd name="connsiteY181" fmla="*/ 879087 h 1272230"/>
                <a:gd name="connsiteX182" fmla="*/ 219439 w 1338995"/>
                <a:gd name="connsiteY182" fmla="*/ 1124832 h 1272230"/>
                <a:gd name="connsiteX183" fmla="*/ 249919 w 1338995"/>
                <a:gd name="connsiteY183" fmla="*/ 1161980 h 1272230"/>
                <a:gd name="connsiteX184" fmla="*/ 270874 w 1338995"/>
                <a:gd name="connsiteY184" fmla="*/ 1240084 h 1272230"/>
                <a:gd name="connsiteX185" fmla="*/ 258492 w 1338995"/>
                <a:gd name="connsiteY185" fmla="*/ 1247705 h 1272230"/>
                <a:gd name="connsiteX186" fmla="*/ 222297 w 1338995"/>
                <a:gd name="connsiteY186" fmla="*/ 1220082 h 1272230"/>
                <a:gd name="connsiteX187" fmla="*/ 75612 w 1338995"/>
                <a:gd name="connsiteY187" fmla="*/ 1045774 h 1272230"/>
                <a:gd name="connsiteX188" fmla="*/ 26082 w 1338995"/>
                <a:gd name="connsiteY188" fmla="*/ 955287 h 1272230"/>
                <a:gd name="connsiteX189" fmla="*/ 26082 w 1338995"/>
                <a:gd name="connsiteY189" fmla="*/ 916234 h 1272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1338995" h="1272230">
                  <a:moveTo>
                    <a:pt x="59419" y="1050537"/>
                  </a:moveTo>
                  <a:cubicBezTo>
                    <a:pt x="103234" y="1111497"/>
                    <a:pt x="150859" y="1169599"/>
                    <a:pt x="202294" y="1223892"/>
                  </a:cubicBezTo>
                  <a:cubicBezTo>
                    <a:pt x="218487" y="1241037"/>
                    <a:pt x="236584" y="1257230"/>
                    <a:pt x="257539" y="1268659"/>
                  </a:cubicBezTo>
                  <a:cubicBezTo>
                    <a:pt x="265159" y="1273422"/>
                    <a:pt x="272779" y="1273422"/>
                    <a:pt x="279447" y="1268659"/>
                  </a:cubicBezTo>
                  <a:cubicBezTo>
                    <a:pt x="295639" y="1258182"/>
                    <a:pt x="311832" y="1248657"/>
                    <a:pt x="327072" y="1236274"/>
                  </a:cubicBezTo>
                  <a:cubicBezTo>
                    <a:pt x="372792" y="1195317"/>
                    <a:pt x="421369" y="1158169"/>
                    <a:pt x="469947" y="1120069"/>
                  </a:cubicBezTo>
                  <a:cubicBezTo>
                    <a:pt x="527097" y="1075302"/>
                    <a:pt x="582342" y="1027677"/>
                    <a:pt x="637587" y="981004"/>
                  </a:cubicBezTo>
                  <a:cubicBezTo>
                    <a:pt x="724264" y="907662"/>
                    <a:pt x="809989" y="833367"/>
                    <a:pt x="903334" y="769549"/>
                  </a:cubicBezTo>
                  <a:cubicBezTo>
                    <a:pt x="933814" y="748594"/>
                    <a:pt x="966199" y="727639"/>
                    <a:pt x="993822" y="702874"/>
                  </a:cubicBezTo>
                  <a:cubicBezTo>
                    <a:pt x="1012872" y="685729"/>
                    <a:pt x="1021444" y="684777"/>
                    <a:pt x="1044304" y="700017"/>
                  </a:cubicBezTo>
                  <a:cubicBezTo>
                    <a:pt x="1082405" y="723829"/>
                    <a:pt x="1121457" y="747642"/>
                    <a:pt x="1159557" y="772407"/>
                  </a:cubicBezTo>
                  <a:cubicBezTo>
                    <a:pt x="1168130" y="777169"/>
                    <a:pt x="1172892" y="776217"/>
                    <a:pt x="1178607" y="770502"/>
                  </a:cubicBezTo>
                  <a:cubicBezTo>
                    <a:pt x="1182417" y="765739"/>
                    <a:pt x="1186227" y="760024"/>
                    <a:pt x="1189084" y="754309"/>
                  </a:cubicBezTo>
                  <a:cubicBezTo>
                    <a:pt x="1199562" y="737164"/>
                    <a:pt x="1204324" y="718114"/>
                    <a:pt x="1211944" y="699064"/>
                  </a:cubicBezTo>
                  <a:cubicBezTo>
                    <a:pt x="1243377" y="618102"/>
                    <a:pt x="1278619" y="539044"/>
                    <a:pt x="1310052" y="457129"/>
                  </a:cubicBezTo>
                  <a:cubicBezTo>
                    <a:pt x="1328149" y="408552"/>
                    <a:pt x="1345294" y="360927"/>
                    <a:pt x="1336722" y="306634"/>
                  </a:cubicBezTo>
                  <a:cubicBezTo>
                    <a:pt x="1333864" y="287584"/>
                    <a:pt x="1331007" y="268534"/>
                    <a:pt x="1327197" y="250437"/>
                  </a:cubicBezTo>
                  <a:cubicBezTo>
                    <a:pt x="1324339" y="234244"/>
                    <a:pt x="1315767" y="225672"/>
                    <a:pt x="1298622" y="223767"/>
                  </a:cubicBezTo>
                  <a:cubicBezTo>
                    <a:pt x="1210039" y="213289"/>
                    <a:pt x="1120505" y="211384"/>
                    <a:pt x="1031922" y="217099"/>
                  </a:cubicBezTo>
                  <a:cubicBezTo>
                    <a:pt x="1023349" y="218052"/>
                    <a:pt x="1012872" y="222814"/>
                    <a:pt x="1006204" y="211384"/>
                  </a:cubicBezTo>
                  <a:cubicBezTo>
                    <a:pt x="995727" y="194239"/>
                    <a:pt x="979534" y="193287"/>
                    <a:pt x="964294" y="199954"/>
                  </a:cubicBezTo>
                  <a:cubicBezTo>
                    <a:pt x="944292" y="207574"/>
                    <a:pt x="924289" y="207574"/>
                    <a:pt x="903334" y="204717"/>
                  </a:cubicBezTo>
                  <a:cubicBezTo>
                    <a:pt x="892857" y="203764"/>
                    <a:pt x="882379" y="204717"/>
                    <a:pt x="871902" y="203764"/>
                  </a:cubicBezTo>
                  <a:cubicBezTo>
                    <a:pt x="861424" y="202812"/>
                    <a:pt x="848089" y="203764"/>
                    <a:pt x="842374" y="210432"/>
                  </a:cubicBezTo>
                  <a:cubicBezTo>
                    <a:pt x="829992" y="224719"/>
                    <a:pt x="825229" y="214242"/>
                    <a:pt x="816657" y="204717"/>
                  </a:cubicBezTo>
                  <a:cubicBezTo>
                    <a:pt x="831897" y="200907"/>
                    <a:pt x="845232" y="199002"/>
                    <a:pt x="857614" y="195192"/>
                  </a:cubicBezTo>
                  <a:cubicBezTo>
                    <a:pt x="893809" y="183762"/>
                    <a:pt x="926194" y="132327"/>
                    <a:pt x="922384" y="97084"/>
                  </a:cubicBezTo>
                  <a:cubicBezTo>
                    <a:pt x="918574" y="57079"/>
                    <a:pt x="894762" y="13264"/>
                    <a:pt x="845232" y="3739"/>
                  </a:cubicBezTo>
                  <a:cubicBezTo>
                    <a:pt x="819514" y="-1023"/>
                    <a:pt x="810942" y="-2928"/>
                    <a:pt x="777604" y="8502"/>
                  </a:cubicBezTo>
                  <a:cubicBezTo>
                    <a:pt x="722359" y="32314"/>
                    <a:pt x="693784" y="96132"/>
                    <a:pt x="732837" y="158997"/>
                  </a:cubicBezTo>
                  <a:cubicBezTo>
                    <a:pt x="736647" y="164712"/>
                    <a:pt x="735694" y="169474"/>
                    <a:pt x="729979" y="172332"/>
                  </a:cubicBezTo>
                  <a:cubicBezTo>
                    <a:pt x="725217" y="174237"/>
                    <a:pt x="720454" y="175189"/>
                    <a:pt x="716644" y="177094"/>
                  </a:cubicBezTo>
                  <a:cubicBezTo>
                    <a:pt x="695689" y="187572"/>
                    <a:pt x="627109" y="229482"/>
                    <a:pt x="613774" y="241864"/>
                  </a:cubicBezTo>
                  <a:cubicBezTo>
                    <a:pt x="583294" y="269487"/>
                    <a:pt x="551862" y="297109"/>
                    <a:pt x="528049" y="332352"/>
                  </a:cubicBezTo>
                  <a:cubicBezTo>
                    <a:pt x="512809" y="355212"/>
                    <a:pt x="506142" y="380929"/>
                    <a:pt x="516619" y="409504"/>
                  </a:cubicBezTo>
                  <a:cubicBezTo>
                    <a:pt x="529954" y="445699"/>
                    <a:pt x="554719" y="469512"/>
                    <a:pt x="587104" y="486657"/>
                  </a:cubicBezTo>
                  <a:cubicBezTo>
                    <a:pt x="593772" y="490467"/>
                    <a:pt x="602344" y="491419"/>
                    <a:pt x="608059" y="499992"/>
                  </a:cubicBezTo>
                  <a:cubicBezTo>
                    <a:pt x="599487" y="508564"/>
                    <a:pt x="589962" y="515232"/>
                    <a:pt x="579484" y="520947"/>
                  </a:cubicBezTo>
                  <a:cubicBezTo>
                    <a:pt x="550909" y="538092"/>
                    <a:pt x="186102" y="756214"/>
                    <a:pt x="127999" y="785742"/>
                  </a:cubicBezTo>
                  <a:cubicBezTo>
                    <a:pt x="103234" y="798124"/>
                    <a:pt x="78469" y="810507"/>
                    <a:pt x="53704" y="822889"/>
                  </a:cubicBezTo>
                  <a:cubicBezTo>
                    <a:pt x="46084" y="826699"/>
                    <a:pt x="40369" y="830509"/>
                    <a:pt x="36559" y="839082"/>
                  </a:cubicBezTo>
                  <a:cubicBezTo>
                    <a:pt x="26082" y="864799"/>
                    <a:pt x="15604" y="890517"/>
                    <a:pt x="4174" y="916234"/>
                  </a:cubicBezTo>
                  <a:cubicBezTo>
                    <a:pt x="-1541" y="929569"/>
                    <a:pt x="-1541" y="942904"/>
                    <a:pt x="5127" y="955287"/>
                  </a:cubicBezTo>
                  <a:cubicBezTo>
                    <a:pt x="24177" y="987672"/>
                    <a:pt x="38464" y="1021009"/>
                    <a:pt x="59419" y="1050537"/>
                  </a:cubicBezTo>
                  <a:close/>
                  <a:moveTo>
                    <a:pt x="976677" y="700017"/>
                  </a:moveTo>
                  <a:cubicBezTo>
                    <a:pt x="919527" y="740974"/>
                    <a:pt x="859519" y="778122"/>
                    <a:pt x="806179" y="822889"/>
                  </a:cubicBezTo>
                  <a:cubicBezTo>
                    <a:pt x="743314" y="874324"/>
                    <a:pt x="680449" y="926712"/>
                    <a:pt x="618537" y="979099"/>
                  </a:cubicBezTo>
                  <a:cubicBezTo>
                    <a:pt x="533764" y="1052442"/>
                    <a:pt x="446134" y="1121022"/>
                    <a:pt x="358504" y="1190555"/>
                  </a:cubicBezTo>
                  <a:cubicBezTo>
                    <a:pt x="343264" y="1201984"/>
                    <a:pt x="328977" y="1215319"/>
                    <a:pt x="314689" y="1227702"/>
                  </a:cubicBezTo>
                  <a:cubicBezTo>
                    <a:pt x="307069" y="1233417"/>
                    <a:pt x="300402" y="1239132"/>
                    <a:pt x="288019" y="1242942"/>
                  </a:cubicBezTo>
                  <a:cubicBezTo>
                    <a:pt x="287067" y="1223892"/>
                    <a:pt x="287067" y="1206747"/>
                    <a:pt x="286114" y="1189602"/>
                  </a:cubicBezTo>
                  <a:cubicBezTo>
                    <a:pt x="286114" y="1181982"/>
                    <a:pt x="290877" y="1177219"/>
                    <a:pt x="296592" y="1172457"/>
                  </a:cubicBezTo>
                  <a:cubicBezTo>
                    <a:pt x="394699" y="1097209"/>
                    <a:pt x="490902" y="1019104"/>
                    <a:pt x="589962" y="945762"/>
                  </a:cubicBezTo>
                  <a:cubicBezTo>
                    <a:pt x="646159" y="903852"/>
                    <a:pt x="703309" y="862894"/>
                    <a:pt x="758554" y="819079"/>
                  </a:cubicBezTo>
                  <a:cubicBezTo>
                    <a:pt x="836659" y="757167"/>
                    <a:pt x="917622" y="699064"/>
                    <a:pt x="991917" y="631437"/>
                  </a:cubicBezTo>
                  <a:cubicBezTo>
                    <a:pt x="997632" y="625722"/>
                    <a:pt x="1003347" y="620007"/>
                    <a:pt x="1013824" y="618102"/>
                  </a:cubicBezTo>
                  <a:cubicBezTo>
                    <a:pt x="1010014" y="649534"/>
                    <a:pt x="1007157" y="678109"/>
                    <a:pt x="976677" y="700017"/>
                  </a:cubicBezTo>
                  <a:close/>
                  <a:moveTo>
                    <a:pt x="1152889" y="744784"/>
                  </a:moveTo>
                  <a:cubicBezTo>
                    <a:pt x="1110027" y="721924"/>
                    <a:pt x="1074784" y="696207"/>
                    <a:pt x="1036684" y="674299"/>
                  </a:cubicBezTo>
                  <a:cubicBezTo>
                    <a:pt x="1021444" y="665727"/>
                    <a:pt x="1023349" y="652392"/>
                    <a:pt x="1026207" y="639057"/>
                  </a:cubicBezTo>
                  <a:cubicBezTo>
                    <a:pt x="1031922" y="610482"/>
                    <a:pt x="1033827" y="609529"/>
                    <a:pt x="1055734" y="626674"/>
                  </a:cubicBezTo>
                  <a:cubicBezTo>
                    <a:pt x="1080499" y="645724"/>
                    <a:pt x="1106217" y="662869"/>
                    <a:pt x="1136697" y="671442"/>
                  </a:cubicBezTo>
                  <a:cubicBezTo>
                    <a:pt x="1142412" y="673347"/>
                    <a:pt x="1147174" y="675252"/>
                    <a:pt x="1148127" y="681919"/>
                  </a:cubicBezTo>
                  <a:cubicBezTo>
                    <a:pt x="1149080" y="701922"/>
                    <a:pt x="1154794" y="720972"/>
                    <a:pt x="1152889" y="744784"/>
                  </a:cubicBezTo>
                  <a:close/>
                  <a:moveTo>
                    <a:pt x="1322434" y="363784"/>
                  </a:moveTo>
                  <a:cubicBezTo>
                    <a:pt x="1307194" y="442842"/>
                    <a:pt x="1269094" y="519042"/>
                    <a:pt x="1242424" y="583812"/>
                  </a:cubicBezTo>
                  <a:cubicBezTo>
                    <a:pt x="1222422" y="631437"/>
                    <a:pt x="1203372" y="680014"/>
                    <a:pt x="1183369" y="727639"/>
                  </a:cubicBezTo>
                  <a:cubicBezTo>
                    <a:pt x="1181464" y="731449"/>
                    <a:pt x="1181464" y="735259"/>
                    <a:pt x="1172892" y="737164"/>
                  </a:cubicBezTo>
                  <a:cubicBezTo>
                    <a:pt x="1167177" y="707637"/>
                    <a:pt x="1159557" y="679062"/>
                    <a:pt x="1170987" y="649534"/>
                  </a:cubicBezTo>
                  <a:cubicBezTo>
                    <a:pt x="1206230" y="560952"/>
                    <a:pt x="1231947" y="467607"/>
                    <a:pt x="1270047" y="379977"/>
                  </a:cubicBezTo>
                  <a:cubicBezTo>
                    <a:pt x="1283382" y="349497"/>
                    <a:pt x="1301480" y="295204"/>
                    <a:pt x="1313862" y="260914"/>
                  </a:cubicBezTo>
                  <a:cubicBezTo>
                    <a:pt x="1324339" y="294252"/>
                    <a:pt x="1326244" y="352354"/>
                    <a:pt x="1322434" y="363784"/>
                  </a:cubicBezTo>
                  <a:close/>
                  <a:moveTo>
                    <a:pt x="865234" y="221862"/>
                  </a:moveTo>
                  <a:cubicBezTo>
                    <a:pt x="875712" y="219004"/>
                    <a:pt x="885237" y="220909"/>
                    <a:pt x="901429" y="220909"/>
                  </a:cubicBezTo>
                  <a:cubicBezTo>
                    <a:pt x="889047" y="230434"/>
                    <a:pt x="879522" y="236149"/>
                    <a:pt x="869044" y="238054"/>
                  </a:cubicBezTo>
                  <a:cubicBezTo>
                    <a:pt x="864282" y="239007"/>
                    <a:pt x="859519" y="236149"/>
                    <a:pt x="859519" y="230434"/>
                  </a:cubicBezTo>
                  <a:cubicBezTo>
                    <a:pt x="857614" y="225672"/>
                    <a:pt x="860472" y="222814"/>
                    <a:pt x="865234" y="221862"/>
                  </a:cubicBezTo>
                  <a:close/>
                  <a:moveTo>
                    <a:pt x="759507" y="41839"/>
                  </a:moveTo>
                  <a:cubicBezTo>
                    <a:pt x="795702" y="-71"/>
                    <a:pt x="851899" y="16122"/>
                    <a:pt x="876664" y="35172"/>
                  </a:cubicBezTo>
                  <a:cubicBezTo>
                    <a:pt x="904287" y="55174"/>
                    <a:pt x="912859" y="97084"/>
                    <a:pt x="902382" y="124707"/>
                  </a:cubicBezTo>
                  <a:cubicBezTo>
                    <a:pt x="889999" y="158997"/>
                    <a:pt x="863329" y="186619"/>
                    <a:pt x="822372" y="183762"/>
                  </a:cubicBezTo>
                  <a:cubicBezTo>
                    <a:pt x="793797" y="185667"/>
                    <a:pt x="770937" y="173284"/>
                    <a:pt x="753792" y="152329"/>
                  </a:cubicBezTo>
                  <a:cubicBezTo>
                    <a:pt x="721407" y="114229"/>
                    <a:pt x="732837" y="75177"/>
                    <a:pt x="759507" y="41839"/>
                  </a:cubicBezTo>
                  <a:close/>
                  <a:moveTo>
                    <a:pt x="555672" y="437127"/>
                  </a:moveTo>
                  <a:cubicBezTo>
                    <a:pt x="529954" y="406647"/>
                    <a:pt x="527097" y="375214"/>
                    <a:pt x="548052" y="340924"/>
                  </a:cubicBezTo>
                  <a:cubicBezTo>
                    <a:pt x="569007" y="306634"/>
                    <a:pt x="599487" y="279964"/>
                    <a:pt x="629014" y="253294"/>
                  </a:cubicBezTo>
                  <a:cubicBezTo>
                    <a:pt x="661399" y="223767"/>
                    <a:pt x="697594" y="199954"/>
                    <a:pt x="739504" y="184714"/>
                  </a:cubicBezTo>
                  <a:cubicBezTo>
                    <a:pt x="756649" y="178999"/>
                    <a:pt x="768079" y="184714"/>
                    <a:pt x="779509" y="195192"/>
                  </a:cubicBezTo>
                  <a:cubicBezTo>
                    <a:pt x="800464" y="215194"/>
                    <a:pt x="820467" y="237102"/>
                    <a:pt x="846184" y="252342"/>
                  </a:cubicBezTo>
                  <a:cubicBezTo>
                    <a:pt x="857614" y="259009"/>
                    <a:pt x="868092" y="259962"/>
                    <a:pt x="879522" y="253294"/>
                  </a:cubicBezTo>
                  <a:cubicBezTo>
                    <a:pt x="904287" y="239007"/>
                    <a:pt x="930957" y="227577"/>
                    <a:pt x="957627" y="218052"/>
                  </a:cubicBezTo>
                  <a:cubicBezTo>
                    <a:pt x="975724" y="211384"/>
                    <a:pt x="985249" y="213289"/>
                    <a:pt x="990012" y="221862"/>
                  </a:cubicBezTo>
                  <a:cubicBezTo>
                    <a:pt x="995727" y="231387"/>
                    <a:pt x="992869" y="239959"/>
                    <a:pt x="976677" y="251389"/>
                  </a:cubicBezTo>
                  <a:cubicBezTo>
                    <a:pt x="944292" y="276154"/>
                    <a:pt x="910002" y="297109"/>
                    <a:pt x="874759" y="318064"/>
                  </a:cubicBezTo>
                  <a:cubicBezTo>
                    <a:pt x="868092" y="321874"/>
                    <a:pt x="861424" y="323779"/>
                    <a:pt x="854757" y="319969"/>
                  </a:cubicBezTo>
                  <a:cubicBezTo>
                    <a:pt x="835707" y="309492"/>
                    <a:pt x="791892" y="301872"/>
                    <a:pt x="764269" y="262819"/>
                  </a:cubicBezTo>
                  <a:cubicBezTo>
                    <a:pt x="760459" y="259962"/>
                    <a:pt x="756649" y="259009"/>
                    <a:pt x="752839" y="262819"/>
                  </a:cubicBezTo>
                  <a:cubicBezTo>
                    <a:pt x="748077" y="266629"/>
                    <a:pt x="749029" y="271392"/>
                    <a:pt x="751887" y="276154"/>
                  </a:cubicBezTo>
                  <a:cubicBezTo>
                    <a:pt x="752839" y="278059"/>
                    <a:pt x="754744" y="279964"/>
                    <a:pt x="756649" y="280917"/>
                  </a:cubicBezTo>
                  <a:cubicBezTo>
                    <a:pt x="773794" y="298062"/>
                    <a:pt x="773794" y="299014"/>
                    <a:pt x="756649" y="314254"/>
                  </a:cubicBezTo>
                  <a:cubicBezTo>
                    <a:pt x="740457" y="329494"/>
                    <a:pt x="723312" y="344734"/>
                    <a:pt x="707119" y="359022"/>
                  </a:cubicBezTo>
                  <a:cubicBezTo>
                    <a:pt x="698547" y="366642"/>
                    <a:pt x="690927" y="377119"/>
                    <a:pt x="676639" y="371404"/>
                  </a:cubicBezTo>
                  <a:cubicBezTo>
                    <a:pt x="671877" y="369499"/>
                    <a:pt x="667114" y="373309"/>
                    <a:pt x="665209" y="378072"/>
                  </a:cubicBezTo>
                  <a:cubicBezTo>
                    <a:pt x="662352" y="384739"/>
                    <a:pt x="668067" y="388549"/>
                    <a:pt x="673782" y="390454"/>
                  </a:cubicBezTo>
                  <a:cubicBezTo>
                    <a:pt x="709024" y="403789"/>
                    <a:pt x="739504" y="425697"/>
                    <a:pt x="772842" y="442842"/>
                  </a:cubicBezTo>
                  <a:cubicBezTo>
                    <a:pt x="786177" y="449509"/>
                    <a:pt x="798559" y="458082"/>
                    <a:pt x="810942" y="467607"/>
                  </a:cubicBezTo>
                  <a:cubicBezTo>
                    <a:pt x="824277" y="478084"/>
                    <a:pt x="824277" y="485704"/>
                    <a:pt x="816657" y="500944"/>
                  </a:cubicBezTo>
                  <a:cubicBezTo>
                    <a:pt x="788082" y="556189"/>
                    <a:pt x="748077" y="604767"/>
                    <a:pt x="710929" y="654297"/>
                  </a:cubicBezTo>
                  <a:cubicBezTo>
                    <a:pt x="700452" y="668584"/>
                    <a:pt x="687117" y="680014"/>
                    <a:pt x="669019" y="677157"/>
                  </a:cubicBezTo>
                  <a:cubicBezTo>
                    <a:pt x="653779" y="676204"/>
                    <a:pt x="642349" y="673347"/>
                    <a:pt x="631872" y="667632"/>
                  </a:cubicBezTo>
                  <a:cubicBezTo>
                    <a:pt x="616632" y="660012"/>
                    <a:pt x="614727" y="654297"/>
                    <a:pt x="622347" y="639057"/>
                  </a:cubicBezTo>
                  <a:cubicBezTo>
                    <a:pt x="631872" y="622864"/>
                    <a:pt x="643302" y="608577"/>
                    <a:pt x="654732" y="595242"/>
                  </a:cubicBezTo>
                  <a:cubicBezTo>
                    <a:pt x="674734" y="572382"/>
                    <a:pt x="694737" y="549522"/>
                    <a:pt x="713787" y="525709"/>
                  </a:cubicBezTo>
                  <a:cubicBezTo>
                    <a:pt x="726169" y="510469"/>
                    <a:pt x="724264" y="504754"/>
                    <a:pt x="705214" y="499992"/>
                  </a:cubicBezTo>
                  <a:cubicBezTo>
                    <a:pt x="684259" y="494277"/>
                    <a:pt x="663304" y="491419"/>
                    <a:pt x="642349" y="486657"/>
                  </a:cubicBezTo>
                  <a:cubicBezTo>
                    <a:pt x="608059" y="479989"/>
                    <a:pt x="578532" y="464749"/>
                    <a:pt x="555672" y="437127"/>
                  </a:cubicBezTo>
                  <a:close/>
                  <a:moveTo>
                    <a:pt x="867139" y="364737"/>
                  </a:moveTo>
                  <a:cubicBezTo>
                    <a:pt x="837612" y="380929"/>
                    <a:pt x="809037" y="397122"/>
                    <a:pt x="779509" y="413314"/>
                  </a:cubicBezTo>
                  <a:cubicBezTo>
                    <a:pt x="772842" y="417124"/>
                    <a:pt x="765222" y="418077"/>
                    <a:pt x="758554" y="414267"/>
                  </a:cubicBezTo>
                  <a:cubicBezTo>
                    <a:pt x="741409" y="405694"/>
                    <a:pt x="723312" y="399027"/>
                    <a:pt x="707119" y="384739"/>
                  </a:cubicBezTo>
                  <a:cubicBezTo>
                    <a:pt x="729979" y="359974"/>
                    <a:pt x="754744" y="339019"/>
                    <a:pt x="777604" y="318064"/>
                  </a:cubicBezTo>
                  <a:cubicBezTo>
                    <a:pt x="785224" y="310444"/>
                    <a:pt x="793797" y="309492"/>
                    <a:pt x="803322" y="315207"/>
                  </a:cubicBezTo>
                  <a:cubicBezTo>
                    <a:pt x="820467" y="324732"/>
                    <a:pt x="839517" y="332352"/>
                    <a:pt x="857614" y="339972"/>
                  </a:cubicBezTo>
                  <a:cubicBezTo>
                    <a:pt x="862377" y="341877"/>
                    <a:pt x="866187" y="343782"/>
                    <a:pt x="869044" y="348544"/>
                  </a:cubicBezTo>
                  <a:cubicBezTo>
                    <a:pt x="873807" y="354259"/>
                    <a:pt x="875712" y="359974"/>
                    <a:pt x="867139" y="364737"/>
                  </a:cubicBezTo>
                  <a:close/>
                  <a:moveTo>
                    <a:pt x="73707" y="836224"/>
                  </a:moveTo>
                  <a:cubicBezTo>
                    <a:pt x="78469" y="833367"/>
                    <a:pt x="83232" y="830509"/>
                    <a:pt x="87994" y="827652"/>
                  </a:cubicBezTo>
                  <a:cubicBezTo>
                    <a:pt x="150859" y="793362"/>
                    <a:pt x="214677" y="760024"/>
                    <a:pt x="276589" y="723829"/>
                  </a:cubicBezTo>
                  <a:cubicBezTo>
                    <a:pt x="321357" y="698112"/>
                    <a:pt x="555672" y="558094"/>
                    <a:pt x="624252" y="509517"/>
                  </a:cubicBezTo>
                  <a:cubicBezTo>
                    <a:pt x="629967" y="505707"/>
                    <a:pt x="634729" y="502849"/>
                    <a:pt x="641397" y="503802"/>
                  </a:cubicBezTo>
                  <a:cubicBezTo>
                    <a:pt x="660447" y="505707"/>
                    <a:pt x="678544" y="509517"/>
                    <a:pt x="698547" y="519042"/>
                  </a:cubicBezTo>
                  <a:cubicBezTo>
                    <a:pt x="680449" y="541902"/>
                    <a:pt x="663304" y="563809"/>
                    <a:pt x="645207" y="584764"/>
                  </a:cubicBezTo>
                  <a:cubicBezTo>
                    <a:pt x="629967" y="600957"/>
                    <a:pt x="618537" y="619054"/>
                    <a:pt x="605202" y="635247"/>
                  </a:cubicBezTo>
                  <a:cubicBezTo>
                    <a:pt x="593772" y="650487"/>
                    <a:pt x="594724" y="665727"/>
                    <a:pt x="610917" y="677157"/>
                  </a:cubicBezTo>
                  <a:cubicBezTo>
                    <a:pt x="633777" y="693349"/>
                    <a:pt x="658542" y="699064"/>
                    <a:pt x="686164" y="693349"/>
                  </a:cubicBezTo>
                  <a:cubicBezTo>
                    <a:pt x="704262" y="689539"/>
                    <a:pt x="716644" y="675252"/>
                    <a:pt x="727122" y="661917"/>
                  </a:cubicBezTo>
                  <a:cubicBezTo>
                    <a:pt x="763317" y="614292"/>
                    <a:pt x="799512" y="566667"/>
                    <a:pt x="829992" y="515232"/>
                  </a:cubicBezTo>
                  <a:cubicBezTo>
                    <a:pt x="832849" y="509517"/>
                    <a:pt x="836659" y="503802"/>
                    <a:pt x="838564" y="498087"/>
                  </a:cubicBezTo>
                  <a:cubicBezTo>
                    <a:pt x="846184" y="481894"/>
                    <a:pt x="842374" y="469512"/>
                    <a:pt x="828087" y="458082"/>
                  </a:cubicBezTo>
                  <a:cubicBezTo>
                    <a:pt x="821419" y="453319"/>
                    <a:pt x="814752" y="449509"/>
                    <a:pt x="808084" y="444747"/>
                  </a:cubicBezTo>
                  <a:cubicBezTo>
                    <a:pt x="801417" y="439984"/>
                    <a:pt x="795702" y="435222"/>
                    <a:pt x="789034" y="430459"/>
                  </a:cubicBezTo>
                  <a:cubicBezTo>
                    <a:pt x="817609" y="404742"/>
                    <a:pt x="851899" y="393312"/>
                    <a:pt x="883332" y="375214"/>
                  </a:cubicBezTo>
                  <a:cubicBezTo>
                    <a:pt x="899524" y="365689"/>
                    <a:pt x="900477" y="364737"/>
                    <a:pt x="891904" y="347592"/>
                  </a:cubicBezTo>
                  <a:cubicBezTo>
                    <a:pt x="885237" y="333304"/>
                    <a:pt x="885237" y="333304"/>
                    <a:pt x="899524" y="323779"/>
                  </a:cubicBezTo>
                  <a:cubicBezTo>
                    <a:pt x="927147" y="305682"/>
                    <a:pt x="957627" y="289489"/>
                    <a:pt x="983344" y="268534"/>
                  </a:cubicBezTo>
                  <a:cubicBezTo>
                    <a:pt x="988107" y="264724"/>
                    <a:pt x="993822" y="261867"/>
                    <a:pt x="995727" y="258057"/>
                  </a:cubicBezTo>
                  <a:cubicBezTo>
                    <a:pt x="1009062" y="231387"/>
                    <a:pt x="1034779" y="232339"/>
                    <a:pt x="1057639" y="233292"/>
                  </a:cubicBezTo>
                  <a:cubicBezTo>
                    <a:pt x="1107169" y="236149"/>
                    <a:pt x="1156699" y="232339"/>
                    <a:pt x="1206230" y="235197"/>
                  </a:cubicBezTo>
                  <a:cubicBezTo>
                    <a:pt x="1233852" y="237102"/>
                    <a:pt x="1261474" y="240912"/>
                    <a:pt x="1289097" y="244722"/>
                  </a:cubicBezTo>
                  <a:cubicBezTo>
                    <a:pt x="1303384" y="246627"/>
                    <a:pt x="1304337" y="247579"/>
                    <a:pt x="1299574" y="261867"/>
                  </a:cubicBezTo>
                  <a:cubicBezTo>
                    <a:pt x="1288144" y="292347"/>
                    <a:pt x="1277667" y="321874"/>
                    <a:pt x="1266237" y="352354"/>
                  </a:cubicBezTo>
                  <a:cubicBezTo>
                    <a:pt x="1266237" y="352354"/>
                    <a:pt x="1266237" y="352354"/>
                    <a:pt x="1266237" y="352354"/>
                  </a:cubicBezTo>
                  <a:cubicBezTo>
                    <a:pt x="1264332" y="356164"/>
                    <a:pt x="1263380" y="360927"/>
                    <a:pt x="1261474" y="364737"/>
                  </a:cubicBezTo>
                  <a:cubicBezTo>
                    <a:pt x="1260522" y="366642"/>
                    <a:pt x="1259569" y="368547"/>
                    <a:pt x="1259569" y="370452"/>
                  </a:cubicBezTo>
                  <a:cubicBezTo>
                    <a:pt x="1258617" y="373309"/>
                    <a:pt x="1256712" y="377119"/>
                    <a:pt x="1255759" y="379977"/>
                  </a:cubicBezTo>
                  <a:cubicBezTo>
                    <a:pt x="1254807" y="382834"/>
                    <a:pt x="1252902" y="386644"/>
                    <a:pt x="1251949" y="389502"/>
                  </a:cubicBezTo>
                  <a:cubicBezTo>
                    <a:pt x="1250997" y="392359"/>
                    <a:pt x="1250044" y="394264"/>
                    <a:pt x="1249092" y="397122"/>
                  </a:cubicBezTo>
                  <a:cubicBezTo>
                    <a:pt x="1247187" y="402837"/>
                    <a:pt x="1244330" y="408552"/>
                    <a:pt x="1241472" y="414267"/>
                  </a:cubicBezTo>
                  <a:cubicBezTo>
                    <a:pt x="1218612" y="467607"/>
                    <a:pt x="1203372" y="522852"/>
                    <a:pt x="1183369" y="576192"/>
                  </a:cubicBezTo>
                  <a:cubicBezTo>
                    <a:pt x="1175749" y="596194"/>
                    <a:pt x="1168130" y="616197"/>
                    <a:pt x="1160509" y="636199"/>
                  </a:cubicBezTo>
                  <a:cubicBezTo>
                    <a:pt x="1151937" y="658107"/>
                    <a:pt x="1144317" y="660964"/>
                    <a:pt x="1122409" y="649534"/>
                  </a:cubicBezTo>
                  <a:cubicBezTo>
                    <a:pt x="1098597" y="637152"/>
                    <a:pt x="1076689" y="620959"/>
                    <a:pt x="1054782" y="603814"/>
                  </a:cubicBezTo>
                  <a:cubicBezTo>
                    <a:pt x="1050019" y="600004"/>
                    <a:pt x="1044304" y="596194"/>
                    <a:pt x="1039542" y="593337"/>
                  </a:cubicBezTo>
                  <a:cubicBezTo>
                    <a:pt x="1030969" y="588574"/>
                    <a:pt x="1024302" y="588574"/>
                    <a:pt x="1015729" y="595242"/>
                  </a:cubicBezTo>
                  <a:cubicBezTo>
                    <a:pt x="967152" y="636199"/>
                    <a:pt x="918574" y="676204"/>
                    <a:pt x="869997" y="716209"/>
                  </a:cubicBezTo>
                  <a:cubicBezTo>
                    <a:pt x="851899" y="731449"/>
                    <a:pt x="831897" y="745737"/>
                    <a:pt x="812847" y="760024"/>
                  </a:cubicBezTo>
                  <a:cubicBezTo>
                    <a:pt x="773794" y="787647"/>
                    <a:pt x="736647" y="818127"/>
                    <a:pt x="698547" y="846702"/>
                  </a:cubicBezTo>
                  <a:cubicBezTo>
                    <a:pt x="633777" y="893374"/>
                    <a:pt x="570912" y="942904"/>
                    <a:pt x="507094" y="990529"/>
                  </a:cubicBezTo>
                  <a:cubicBezTo>
                    <a:pt x="452802" y="1031487"/>
                    <a:pt x="399462" y="1073397"/>
                    <a:pt x="345169" y="1113402"/>
                  </a:cubicBezTo>
                  <a:cubicBezTo>
                    <a:pt x="327072" y="1126737"/>
                    <a:pt x="312784" y="1143882"/>
                    <a:pt x="292782" y="1155312"/>
                  </a:cubicBezTo>
                  <a:cubicBezTo>
                    <a:pt x="274684" y="1165789"/>
                    <a:pt x="273732" y="1166742"/>
                    <a:pt x="261349" y="1151502"/>
                  </a:cubicBezTo>
                  <a:cubicBezTo>
                    <a:pt x="229917" y="1111497"/>
                    <a:pt x="194674" y="1074349"/>
                    <a:pt x="166099" y="1031487"/>
                  </a:cubicBezTo>
                  <a:cubicBezTo>
                    <a:pt x="158479" y="1021009"/>
                    <a:pt x="151812" y="1010532"/>
                    <a:pt x="144192" y="999102"/>
                  </a:cubicBezTo>
                  <a:cubicBezTo>
                    <a:pt x="144192" y="999102"/>
                    <a:pt x="144192" y="999102"/>
                    <a:pt x="144192" y="999102"/>
                  </a:cubicBezTo>
                  <a:cubicBezTo>
                    <a:pt x="136572" y="988624"/>
                    <a:pt x="129904" y="977194"/>
                    <a:pt x="122284" y="966717"/>
                  </a:cubicBezTo>
                  <a:cubicBezTo>
                    <a:pt x="122284" y="966717"/>
                    <a:pt x="122284" y="966717"/>
                    <a:pt x="122284" y="966717"/>
                  </a:cubicBezTo>
                  <a:cubicBezTo>
                    <a:pt x="114664" y="955287"/>
                    <a:pt x="107044" y="943857"/>
                    <a:pt x="99424" y="931474"/>
                  </a:cubicBezTo>
                  <a:cubicBezTo>
                    <a:pt x="85137" y="909567"/>
                    <a:pt x="75612" y="884802"/>
                    <a:pt x="66087" y="860037"/>
                  </a:cubicBezTo>
                  <a:cubicBezTo>
                    <a:pt x="61324" y="847654"/>
                    <a:pt x="65134" y="841939"/>
                    <a:pt x="73707" y="836224"/>
                  </a:cubicBezTo>
                  <a:close/>
                  <a:moveTo>
                    <a:pt x="26082" y="916234"/>
                  </a:moveTo>
                  <a:cubicBezTo>
                    <a:pt x="31797" y="900994"/>
                    <a:pt x="40369" y="886707"/>
                    <a:pt x="47989" y="869562"/>
                  </a:cubicBezTo>
                  <a:cubicBezTo>
                    <a:pt x="50847" y="874324"/>
                    <a:pt x="53704" y="876229"/>
                    <a:pt x="54657" y="879087"/>
                  </a:cubicBezTo>
                  <a:cubicBezTo>
                    <a:pt x="95614" y="970527"/>
                    <a:pt x="157527" y="1047679"/>
                    <a:pt x="219439" y="1124832"/>
                  </a:cubicBezTo>
                  <a:cubicBezTo>
                    <a:pt x="228964" y="1137214"/>
                    <a:pt x="238489" y="1150549"/>
                    <a:pt x="249919" y="1161980"/>
                  </a:cubicBezTo>
                  <a:cubicBezTo>
                    <a:pt x="272779" y="1183887"/>
                    <a:pt x="271827" y="1211509"/>
                    <a:pt x="270874" y="1240084"/>
                  </a:cubicBezTo>
                  <a:cubicBezTo>
                    <a:pt x="270874" y="1248657"/>
                    <a:pt x="266112" y="1251514"/>
                    <a:pt x="258492" y="1247705"/>
                  </a:cubicBezTo>
                  <a:cubicBezTo>
                    <a:pt x="244204" y="1241037"/>
                    <a:pt x="232774" y="1230559"/>
                    <a:pt x="222297" y="1220082"/>
                  </a:cubicBezTo>
                  <a:cubicBezTo>
                    <a:pt x="168957" y="1165789"/>
                    <a:pt x="119427" y="1108639"/>
                    <a:pt x="75612" y="1045774"/>
                  </a:cubicBezTo>
                  <a:cubicBezTo>
                    <a:pt x="55609" y="1017199"/>
                    <a:pt x="40369" y="986719"/>
                    <a:pt x="26082" y="955287"/>
                  </a:cubicBezTo>
                  <a:cubicBezTo>
                    <a:pt x="20367" y="940999"/>
                    <a:pt x="21319" y="928617"/>
                    <a:pt x="26082" y="916234"/>
                  </a:cubicBezTo>
                  <a:close/>
                </a:path>
              </a:pathLst>
            </a:custGeom>
            <a:solidFill>
              <a:srgbClr val="000000"/>
            </a:solidFill>
            <a:ln w="9525" cap="flat">
              <a:noFill/>
              <a:prstDash val="solid"/>
              <a:miter/>
            </a:ln>
          </p:spPr>
          <p:txBody>
            <a:bodyPr rtlCol="0" anchor="ctr"/>
            <a:lstStyle/>
            <a:p>
              <a:endParaRPr lang="en-US"/>
            </a:p>
          </p:txBody>
        </p:sp>
        <p:sp>
          <p:nvSpPr>
            <p:cNvPr id="209" name="Freeform 255">
              <a:extLst>
                <a:ext uri="{FF2B5EF4-FFF2-40B4-BE49-F238E27FC236}">
                  <a16:creationId xmlns:a16="http://schemas.microsoft.com/office/drawing/2014/main" id="{7A79B58B-0628-9A5C-4C8A-12C856A0C478}"/>
                </a:ext>
              </a:extLst>
            </p:cNvPr>
            <p:cNvSpPr/>
            <p:nvPr/>
          </p:nvSpPr>
          <p:spPr>
            <a:xfrm>
              <a:off x="7817167" y="5472112"/>
              <a:ext cx="600113" cy="452437"/>
            </a:xfrm>
            <a:custGeom>
              <a:avLst/>
              <a:gdLst>
                <a:gd name="connsiteX0" fmla="*/ 571500 w 600113"/>
                <a:gd name="connsiteY0" fmla="*/ 29527 h 452437"/>
                <a:gd name="connsiteX1" fmla="*/ 597218 w 600113"/>
                <a:gd name="connsiteY1" fmla="*/ 12382 h 452437"/>
                <a:gd name="connsiteX2" fmla="*/ 599122 w 600113"/>
                <a:gd name="connsiteY2" fmla="*/ 3810 h 452437"/>
                <a:gd name="connsiteX3" fmla="*/ 591502 w 600113"/>
                <a:gd name="connsiteY3" fmla="*/ 0 h 452437"/>
                <a:gd name="connsiteX4" fmla="*/ 566738 w 600113"/>
                <a:gd name="connsiteY4" fmla="*/ 13335 h 452437"/>
                <a:gd name="connsiteX5" fmla="*/ 486727 w 600113"/>
                <a:gd name="connsiteY5" fmla="*/ 69532 h 452437"/>
                <a:gd name="connsiteX6" fmla="*/ 276225 w 600113"/>
                <a:gd name="connsiteY6" fmla="*/ 226695 h 452437"/>
                <a:gd name="connsiteX7" fmla="*/ 67627 w 600113"/>
                <a:gd name="connsiteY7" fmla="*/ 391477 h 452437"/>
                <a:gd name="connsiteX8" fmla="*/ 0 w 600113"/>
                <a:gd name="connsiteY8" fmla="*/ 448627 h 452437"/>
                <a:gd name="connsiteX9" fmla="*/ 2857 w 600113"/>
                <a:gd name="connsiteY9" fmla="*/ 452438 h 452437"/>
                <a:gd name="connsiteX10" fmla="*/ 38100 w 600113"/>
                <a:gd name="connsiteY10" fmla="*/ 429577 h 452437"/>
                <a:gd name="connsiteX11" fmla="*/ 262890 w 600113"/>
                <a:gd name="connsiteY11" fmla="*/ 255270 h 452437"/>
                <a:gd name="connsiteX12" fmla="*/ 571500 w 600113"/>
                <a:gd name="connsiteY12" fmla="*/ 29527 h 45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0113" h="452437">
                  <a:moveTo>
                    <a:pt x="571500" y="29527"/>
                  </a:moveTo>
                  <a:cubicBezTo>
                    <a:pt x="580072" y="23813"/>
                    <a:pt x="588645" y="18098"/>
                    <a:pt x="597218" y="12382"/>
                  </a:cubicBezTo>
                  <a:cubicBezTo>
                    <a:pt x="600075" y="10477"/>
                    <a:pt x="601027" y="7620"/>
                    <a:pt x="599122" y="3810"/>
                  </a:cubicBezTo>
                  <a:cubicBezTo>
                    <a:pt x="597218" y="952"/>
                    <a:pt x="594360" y="0"/>
                    <a:pt x="591502" y="0"/>
                  </a:cubicBezTo>
                  <a:cubicBezTo>
                    <a:pt x="581977" y="1905"/>
                    <a:pt x="574357" y="8573"/>
                    <a:pt x="566738" y="13335"/>
                  </a:cubicBezTo>
                  <a:cubicBezTo>
                    <a:pt x="539115" y="31432"/>
                    <a:pt x="513397" y="51435"/>
                    <a:pt x="486727" y="69532"/>
                  </a:cubicBezTo>
                  <a:cubicBezTo>
                    <a:pt x="414338" y="119063"/>
                    <a:pt x="344805" y="172402"/>
                    <a:pt x="276225" y="226695"/>
                  </a:cubicBezTo>
                  <a:cubicBezTo>
                    <a:pt x="206693" y="281940"/>
                    <a:pt x="138113" y="337185"/>
                    <a:pt x="67627" y="391477"/>
                  </a:cubicBezTo>
                  <a:cubicBezTo>
                    <a:pt x="44768" y="409575"/>
                    <a:pt x="22860" y="429577"/>
                    <a:pt x="0" y="448627"/>
                  </a:cubicBezTo>
                  <a:cubicBezTo>
                    <a:pt x="952" y="449580"/>
                    <a:pt x="1905" y="451485"/>
                    <a:pt x="2857" y="452438"/>
                  </a:cubicBezTo>
                  <a:cubicBezTo>
                    <a:pt x="15240" y="445770"/>
                    <a:pt x="27622" y="439102"/>
                    <a:pt x="38100" y="429577"/>
                  </a:cubicBezTo>
                  <a:cubicBezTo>
                    <a:pt x="112395" y="370523"/>
                    <a:pt x="188595" y="313373"/>
                    <a:pt x="262890" y="255270"/>
                  </a:cubicBezTo>
                  <a:cubicBezTo>
                    <a:pt x="362902" y="177165"/>
                    <a:pt x="464820" y="100013"/>
                    <a:pt x="571500" y="29527"/>
                  </a:cubicBezTo>
                  <a:close/>
                </a:path>
              </a:pathLst>
            </a:custGeom>
            <a:solidFill>
              <a:srgbClr val="000000"/>
            </a:solidFill>
            <a:ln w="9525" cap="flat">
              <a:noFill/>
              <a:prstDash val="solid"/>
              <a:miter/>
            </a:ln>
          </p:spPr>
          <p:txBody>
            <a:bodyPr rtlCol="0" anchor="ctr"/>
            <a:lstStyle/>
            <a:p>
              <a:endParaRPr lang="en-US"/>
            </a:p>
          </p:txBody>
        </p:sp>
        <p:sp>
          <p:nvSpPr>
            <p:cNvPr id="210" name="Freeform 256">
              <a:extLst>
                <a:ext uri="{FF2B5EF4-FFF2-40B4-BE49-F238E27FC236}">
                  <a16:creationId xmlns:a16="http://schemas.microsoft.com/office/drawing/2014/main" id="{C5284514-76F9-E507-4D6E-0D9139F8CE26}"/>
                </a:ext>
              </a:extLst>
            </p:cNvPr>
            <p:cNvSpPr/>
            <p:nvPr/>
          </p:nvSpPr>
          <p:spPr>
            <a:xfrm>
              <a:off x="7251382" y="5414559"/>
              <a:ext cx="347574" cy="253767"/>
            </a:xfrm>
            <a:custGeom>
              <a:avLst/>
              <a:gdLst>
                <a:gd name="connsiteX0" fmla="*/ 345757 w 347574"/>
                <a:gd name="connsiteY0" fmla="*/ 3260 h 253767"/>
                <a:gd name="connsiteX1" fmla="*/ 324803 w 347574"/>
                <a:gd name="connsiteY1" fmla="*/ 7071 h 253767"/>
                <a:gd name="connsiteX2" fmla="*/ 264795 w 347574"/>
                <a:gd name="connsiteY2" fmla="*/ 46123 h 253767"/>
                <a:gd name="connsiteX3" fmla="*/ 18098 w 347574"/>
                <a:gd name="connsiteY3" fmla="*/ 230908 h 253767"/>
                <a:gd name="connsiteX4" fmla="*/ 0 w 347574"/>
                <a:gd name="connsiteY4" fmla="*/ 249005 h 253767"/>
                <a:gd name="connsiteX5" fmla="*/ 2858 w 347574"/>
                <a:gd name="connsiteY5" fmla="*/ 253768 h 253767"/>
                <a:gd name="connsiteX6" fmla="*/ 32385 w 347574"/>
                <a:gd name="connsiteY6" fmla="*/ 235671 h 253767"/>
                <a:gd name="connsiteX7" fmla="*/ 119063 w 347574"/>
                <a:gd name="connsiteY7" fmla="*/ 168043 h 253767"/>
                <a:gd name="connsiteX8" fmla="*/ 332423 w 347574"/>
                <a:gd name="connsiteY8" fmla="*/ 19453 h 253767"/>
                <a:gd name="connsiteX9" fmla="*/ 345757 w 347574"/>
                <a:gd name="connsiteY9" fmla="*/ 3260 h 25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7574" h="253767">
                  <a:moveTo>
                    <a:pt x="345757" y="3260"/>
                  </a:moveTo>
                  <a:cubicBezTo>
                    <a:pt x="340995" y="-4360"/>
                    <a:pt x="331470" y="3260"/>
                    <a:pt x="324803" y="7071"/>
                  </a:cubicBezTo>
                  <a:cubicBezTo>
                    <a:pt x="304800" y="19453"/>
                    <a:pt x="284798" y="32788"/>
                    <a:pt x="264795" y="46123"/>
                  </a:cubicBezTo>
                  <a:cubicBezTo>
                    <a:pt x="180023" y="104226"/>
                    <a:pt x="96203" y="164233"/>
                    <a:pt x="18098" y="230908"/>
                  </a:cubicBezTo>
                  <a:cubicBezTo>
                    <a:pt x="11430" y="236623"/>
                    <a:pt x="5715" y="243290"/>
                    <a:pt x="0" y="249005"/>
                  </a:cubicBezTo>
                  <a:cubicBezTo>
                    <a:pt x="953" y="250910"/>
                    <a:pt x="1905" y="251863"/>
                    <a:pt x="2858" y="253768"/>
                  </a:cubicBezTo>
                  <a:cubicBezTo>
                    <a:pt x="14288" y="249958"/>
                    <a:pt x="22860" y="242338"/>
                    <a:pt x="32385" y="235671"/>
                  </a:cubicBezTo>
                  <a:cubicBezTo>
                    <a:pt x="60960" y="212810"/>
                    <a:pt x="89535" y="189951"/>
                    <a:pt x="119063" y="168043"/>
                  </a:cubicBezTo>
                  <a:cubicBezTo>
                    <a:pt x="188595" y="115655"/>
                    <a:pt x="258128" y="65173"/>
                    <a:pt x="332423" y="19453"/>
                  </a:cubicBezTo>
                  <a:cubicBezTo>
                    <a:pt x="339090" y="15643"/>
                    <a:pt x="352425" y="12785"/>
                    <a:pt x="345757" y="3260"/>
                  </a:cubicBezTo>
                  <a:close/>
                </a:path>
              </a:pathLst>
            </a:custGeom>
            <a:solidFill>
              <a:srgbClr val="000000"/>
            </a:solidFill>
            <a:ln w="9525" cap="flat">
              <a:noFill/>
              <a:prstDash val="solid"/>
              <a:miter/>
            </a:ln>
          </p:spPr>
          <p:txBody>
            <a:bodyPr rtlCol="0" anchor="ctr"/>
            <a:lstStyle/>
            <a:p>
              <a:endParaRPr lang="en-US"/>
            </a:p>
          </p:txBody>
        </p:sp>
        <p:sp>
          <p:nvSpPr>
            <p:cNvPr id="211" name="Freeform 257">
              <a:extLst>
                <a:ext uri="{FF2B5EF4-FFF2-40B4-BE49-F238E27FC236}">
                  <a16:creationId xmlns:a16="http://schemas.microsoft.com/office/drawing/2014/main" id="{851949B9-FBA7-69BE-CBA9-3977AC985453}"/>
                </a:ext>
              </a:extLst>
            </p:cNvPr>
            <p:cNvSpPr/>
            <p:nvPr/>
          </p:nvSpPr>
          <p:spPr>
            <a:xfrm>
              <a:off x="9019988" y="4743642"/>
              <a:ext cx="68294" cy="180977"/>
            </a:xfrm>
            <a:custGeom>
              <a:avLst/>
              <a:gdLst>
                <a:gd name="connsiteX0" fmla="*/ 35429 w 68294"/>
                <a:gd name="connsiteY0" fmla="*/ 158875 h 180977"/>
                <a:gd name="connsiteX1" fmla="*/ 67814 w 68294"/>
                <a:gd name="connsiteY1" fmla="*/ 75055 h 180977"/>
                <a:gd name="connsiteX2" fmla="*/ 57337 w 68294"/>
                <a:gd name="connsiteY2" fmla="*/ 9333 h 180977"/>
                <a:gd name="connsiteX3" fmla="*/ 43049 w 68294"/>
                <a:gd name="connsiteY3" fmla="*/ 760 h 180977"/>
                <a:gd name="connsiteX4" fmla="*/ 39239 w 68294"/>
                <a:gd name="connsiteY4" fmla="*/ 16952 h 180977"/>
                <a:gd name="connsiteX5" fmla="*/ 4949 w 68294"/>
                <a:gd name="connsiteY5" fmla="*/ 169352 h 180977"/>
                <a:gd name="connsiteX6" fmla="*/ 187 w 68294"/>
                <a:gd name="connsiteY6" fmla="*/ 180783 h 180977"/>
                <a:gd name="connsiteX7" fmla="*/ 35429 w 68294"/>
                <a:gd name="connsiteY7" fmla="*/ 158875 h 180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294" h="180977">
                  <a:moveTo>
                    <a:pt x="35429" y="158875"/>
                  </a:moveTo>
                  <a:cubicBezTo>
                    <a:pt x="53527" y="134110"/>
                    <a:pt x="64957" y="105535"/>
                    <a:pt x="67814" y="75055"/>
                  </a:cubicBezTo>
                  <a:cubicBezTo>
                    <a:pt x="69719" y="52195"/>
                    <a:pt x="65909" y="30288"/>
                    <a:pt x="57337" y="9333"/>
                  </a:cubicBezTo>
                  <a:cubicBezTo>
                    <a:pt x="54479" y="3618"/>
                    <a:pt x="50669" y="-2098"/>
                    <a:pt x="43049" y="760"/>
                  </a:cubicBezTo>
                  <a:cubicBezTo>
                    <a:pt x="35429" y="3618"/>
                    <a:pt x="36382" y="10285"/>
                    <a:pt x="39239" y="16952"/>
                  </a:cubicBezTo>
                  <a:cubicBezTo>
                    <a:pt x="63052" y="76008"/>
                    <a:pt x="46859" y="125538"/>
                    <a:pt x="4949" y="169352"/>
                  </a:cubicBezTo>
                  <a:cubicBezTo>
                    <a:pt x="2092" y="172210"/>
                    <a:pt x="-766" y="175068"/>
                    <a:pt x="187" y="180783"/>
                  </a:cubicBezTo>
                  <a:cubicBezTo>
                    <a:pt x="17332" y="182688"/>
                    <a:pt x="27809" y="170305"/>
                    <a:pt x="35429" y="158875"/>
                  </a:cubicBezTo>
                  <a:close/>
                </a:path>
              </a:pathLst>
            </a:custGeom>
            <a:solidFill>
              <a:srgbClr val="000000"/>
            </a:solidFill>
            <a:ln w="9525" cap="flat">
              <a:noFill/>
              <a:prstDash val="solid"/>
              <a:miter/>
            </a:ln>
          </p:spPr>
          <p:txBody>
            <a:bodyPr rtlCol="0" anchor="ctr"/>
            <a:lstStyle/>
            <a:p>
              <a:endParaRPr lang="en-US"/>
            </a:p>
          </p:txBody>
        </p:sp>
        <p:sp>
          <p:nvSpPr>
            <p:cNvPr id="212" name="Freeform 258">
              <a:extLst>
                <a:ext uri="{FF2B5EF4-FFF2-40B4-BE49-F238E27FC236}">
                  <a16:creationId xmlns:a16="http://schemas.microsoft.com/office/drawing/2014/main" id="{75BC54ED-872D-65D8-65CF-917C7FFC364B}"/>
                </a:ext>
              </a:extLst>
            </p:cNvPr>
            <p:cNvSpPr/>
            <p:nvPr/>
          </p:nvSpPr>
          <p:spPr>
            <a:xfrm>
              <a:off x="7430004" y="5260657"/>
              <a:ext cx="180470" cy="139065"/>
            </a:xfrm>
            <a:custGeom>
              <a:avLst/>
              <a:gdLst>
                <a:gd name="connsiteX0" fmla="*/ 180471 w 180470"/>
                <a:gd name="connsiteY0" fmla="*/ 0 h 139065"/>
                <a:gd name="connsiteX1" fmla="*/ 152848 w 180470"/>
                <a:gd name="connsiteY1" fmla="*/ 12383 h 139065"/>
                <a:gd name="connsiteX2" fmla="*/ 94746 w 180470"/>
                <a:gd name="connsiteY2" fmla="*/ 54293 h 139065"/>
                <a:gd name="connsiteX3" fmla="*/ 6163 w 180470"/>
                <a:gd name="connsiteY3" fmla="*/ 125730 h 139065"/>
                <a:gd name="connsiteX4" fmla="*/ 1401 w 180470"/>
                <a:gd name="connsiteY4" fmla="*/ 139065 h 139065"/>
                <a:gd name="connsiteX5" fmla="*/ 180471 w 180470"/>
                <a:gd name="connsiteY5" fmla="*/ 0 h 13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470" h="139065">
                  <a:moveTo>
                    <a:pt x="180471" y="0"/>
                  </a:moveTo>
                  <a:cubicBezTo>
                    <a:pt x="167136" y="0"/>
                    <a:pt x="160468" y="6668"/>
                    <a:pt x="152848" y="12383"/>
                  </a:cubicBezTo>
                  <a:cubicBezTo>
                    <a:pt x="133798" y="25718"/>
                    <a:pt x="114748" y="40957"/>
                    <a:pt x="94746" y="54293"/>
                  </a:cubicBezTo>
                  <a:cubicBezTo>
                    <a:pt x="63313" y="76200"/>
                    <a:pt x="32833" y="98107"/>
                    <a:pt x="6163" y="125730"/>
                  </a:cubicBezTo>
                  <a:cubicBezTo>
                    <a:pt x="2353" y="129540"/>
                    <a:pt x="-2409" y="132398"/>
                    <a:pt x="1401" y="139065"/>
                  </a:cubicBezTo>
                  <a:cubicBezTo>
                    <a:pt x="71886" y="95250"/>
                    <a:pt x="169041" y="20955"/>
                    <a:pt x="180471" y="0"/>
                  </a:cubicBezTo>
                  <a:close/>
                </a:path>
              </a:pathLst>
            </a:custGeom>
            <a:solidFill>
              <a:srgbClr val="000000"/>
            </a:solidFill>
            <a:ln w="9525" cap="flat">
              <a:noFill/>
              <a:prstDash val="solid"/>
              <a:miter/>
            </a:ln>
          </p:spPr>
          <p:txBody>
            <a:bodyPr rtlCol="0" anchor="ctr"/>
            <a:lstStyle/>
            <a:p>
              <a:endParaRPr lang="en-US"/>
            </a:p>
          </p:txBody>
        </p:sp>
        <p:sp>
          <p:nvSpPr>
            <p:cNvPr id="213" name="Freeform 259">
              <a:extLst>
                <a:ext uri="{FF2B5EF4-FFF2-40B4-BE49-F238E27FC236}">
                  <a16:creationId xmlns:a16="http://schemas.microsoft.com/office/drawing/2014/main" id="{B283C6C0-EB62-8044-B26E-1D93ABBDBB16}"/>
                </a:ext>
              </a:extLst>
            </p:cNvPr>
            <p:cNvSpPr/>
            <p:nvPr/>
          </p:nvSpPr>
          <p:spPr>
            <a:xfrm>
              <a:off x="8086683" y="4769503"/>
              <a:ext cx="43375" cy="161589"/>
            </a:xfrm>
            <a:custGeom>
              <a:avLst/>
              <a:gdLst>
                <a:gd name="connsiteX0" fmla="*/ 30521 w 43375"/>
                <a:gd name="connsiteY0" fmla="*/ 161589 h 161589"/>
                <a:gd name="connsiteX1" fmla="*/ 32426 w 43375"/>
                <a:gd name="connsiteY1" fmla="*/ 153969 h 161589"/>
                <a:gd name="connsiteX2" fmla="*/ 39093 w 43375"/>
                <a:gd name="connsiteY2" fmla="*/ 21572 h 161589"/>
                <a:gd name="connsiteX3" fmla="*/ 42904 w 43375"/>
                <a:gd name="connsiteY3" fmla="*/ 12999 h 161589"/>
                <a:gd name="connsiteX4" fmla="*/ 38141 w 43375"/>
                <a:gd name="connsiteY4" fmla="*/ 617 h 161589"/>
                <a:gd name="connsiteX5" fmla="*/ 27664 w 43375"/>
                <a:gd name="connsiteY5" fmla="*/ 4427 h 161589"/>
                <a:gd name="connsiteX6" fmla="*/ 8614 w 43375"/>
                <a:gd name="connsiteY6" fmla="*/ 138729 h 161589"/>
                <a:gd name="connsiteX7" fmla="*/ 30521 w 43375"/>
                <a:gd name="connsiteY7" fmla="*/ 161589 h 16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75" h="161589">
                  <a:moveTo>
                    <a:pt x="30521" y="161589"/>
                  </a:moveTo>
                  <a:cubicBezTo>
                    <a:pt x="33379" y="158732"/>
                    <a:pt x="33379" y="155874"/>
                    <a:pt x="32426" y="153969"/>
                  </a:cubicBezTo>
                  <a:cubicBezTo>
                    <a:pt x="8614" y="108249"/>
                    <a:pt x="15281" y="64434"/>
                    <a:pt x="39093" y="21572"/>
                  </a:cubicBezTo>
                  <a:cubicBezTo>
                    <a:pt x="40998" y="18714"/>
                    <a:pt x="41951" y="15857"/>
                    <a:pt x="42904" y="12999"/>
                  </a:cubicBezTo>
                  <a:cubicBezTo>
                    <a:pt x="43856" y="8237"/>
                    <a:pt x="43856" y="3474"/>
                    <a:pt x="38141" y="617"/>
                  </a:cubicBezTo>
                  <a:cubicBezTo>
                    <a:pt x="33379" y="-1288"/>
                    <a:pt x="30521" y="1569"/>
                    <a:pt x="27664" y="4427"/>
                  </a:cubicBezTo>
                  <a:cubicBezTo>
                    <a:pt x="993" y="46337"/>
                    <a:pt x="-8532" y="90152"/>
                    <a:pt x="8614" y="138729"/>
                  </a:cubicBezTo>
                  <a:cubicBezTo>
                    <a:pt x="13376" y="149207"/>
                    <a:pt x="19091" y="158732"/>
                    <a:pt x="30521" y="161589"/>
                  </a:cubicBezTo>
                  <a:close/>
                </a:path>
              </a:pathLst>
            </a:custGeom>
            <a:solidFill>
              <a:srgbClr val="000000"/>
            </a:solidFill>
            <a:ln w="9525" cap="flat">
              <a:noFill/>
              <a:prstDash val="solid"/>
              <a:miter/>
            </a:ln>
          </p:spPr>
          <p:txBody>
            <a:bodyPr rtlCol="0" anchor="ctr"/>
            <a:lstStyle/>
            <a:p>
              <a:endParaRPr lang="en-US"/>
            </a:p>
          </p:txBody>
        </p:sp>
        <p:sp>
          <p:nvSpPr>
            <p:cNvPr id="214" name="Freeform 260">
              <a:extLst>
                <a:ext uri="{FF2B5EF4-FFF2-40B4-BE49-F238E27FC236}">
                  <a16:creationId xmlns:a16="http://schemas.microsoft.com/office/drawing/2014/main" id="{4FABA9FB-290B-4987-6052-894F9DC9CD71}"/>
                </a:ext>
              </a:extLst>
            </p:cNvPr>
            <p:cNvSpPr/>
            <p:nvPr/>
          </p:nvSpPr>
          <p:spPr>
            <a:xfrm>
              <a:off x="7555230" y="5512984"/>
              <a:ext cx="63817" cy="45805"/>
            </a:xfrm>
            <a:custGeom>
              <a:avLst/>
              <a:gdLst>
                <a:gd name="connsiteX0" fmla="*/ 62865 w 63817"/>
                <a:gd name="connsiteY0" fmla="*/ 1991 h 45805"/>
                <a:gd name="connsiteX1" fmla="*/ 56197 w 63817"/>
                <a:gd name="connsiteY1" fmla="*/ 1039 h 45805"/>
                <a:gd name="connsiteX2" fmla="*/ 0 w 63817"/>
                <a:gd name="connsiteY2" fmla="*/ 45806 h 45805"/>
                <a:gd name="connsiteX3" fmla="*/ 60007 w 63817"/>
                <a:gd name="connsiteY3" fmla="*/ 10564 h 45805"/>
                <a:gd name="connsiteX4" fmla="*/ 62865 w 63817"/>
                <a:gd name="connsiteY4" fmla="*/ 1991 h 45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17" h="45805">
                  <a:moveTo>
                    <a:pt x="62865" y="1991"/>
                  </a:moveTo>
                  <a:cubicBezTo>
                    <a:pt x="60960" y="86"/>
                    <a:pt x="59055" y="-867"/>
                    <a:pt x="56197" y="1039"/>
                  </a:cubicBezTo>
                  <a:cubicBezTo>
                    <a:pt x="34290" y="12468"/>
                    <a:pt x="13335" y="23898"/>
                    <a:pt x="0" y="45806"/>
                  </a:cubicBezTo>
                  <a:cubicBezTo>
                    <a:pt x="19050" y="32471"/>
                    <a:pt x="40957" y="23898"/>
                    <a:pt x="60007" y="10564"/>
                  </a:cubicBezTo>
                  <a:cubicBezTo>
                    <a:pt x="63818" y="7706"/>
                    <a:pt x="64770" y="4848"/>
                    <a:pt x="62865" y="1991"/>
                  </a:cubicBezTo>
                  <a:close/>
                </a:path>
              </a:pathLst>
            </a:custGeom>
            <a:solidFill>
              <a:srgbClr val="000000"/>
            </a:solidFill>
            <a:ln w="9525" cap="flat">
              <a:noFill/>
              <a:prstDash val="solid"/>
              <a:miter/>
            </a:ln>
          </p:spPr>
          <p:txBody>
            <a:bodyPr rtlCol="0" anchor="ctr"/>
            <a:lstStyle/>
            <a:p>
              <a:endParaRPr lang="en-US"/>
            </a:p>
          </p:txBody>
        </p:sp>
      </p:grpSp>
      <p:grpSp>
        <p:nvGrpSpPr>
          <p:cNvPr id="215" name="Graphic 4">
            <a:extLst>
              <a:ext uri="{FF2B5EF4-FFF2-40B4-BE49-F238E27FC236}">
                <a16:creationId xmlns:a16="http://schemas.microsoft.com/office/drawing/2014/main" id="{70DBDA87-1188-CD5F-523A-469451001276}"/>
              </a:ext>
            </a:extLst>
          </p:cNvPr>
          <p:cNvGrpSpPr/>
          <p:nvPr/>
        </p:nvGrpSpPr>
        <p:grpSpPr>
          <a:xfrm>
            <a:off x="1103319" y="2271991"/>
            <a:ext cx="1941894" cy="1411900"/>
            <a:chOff x="8321314" y="1790175"/>
            <a:chExt cx="1456348" cy="1130621"/>
          </a:xfrm>
        </p:grpSpPr>
        <p:sp>
          <p:nvSpPr>
            <p:cNvPr id="216" name="Freeform 965">
              <a:extLst>
                <a:ext uri="{FF2B5EF4-FFF2-40B4-BE49-F238E27FC236}">
                  <a16:creationId xmlns:a16="http://schemas.microsoft.com/office/drawing/2014/main" id="{1BBFC360-26B3-48C0-8B7E-3AA34F225F23}"/>
                </a:ext>
              </a:extLst>
            </p:cNvPr>
            <p:cNvSpPr/>
            <p:nvPr/>
          </p:nvSpPr>
          <p:spPr>
            <a:xfrm>
              <a:off x="9373762" y="1867180"/>
              <a:ext cx="902" cy="1263"/>
            </a:xfrm>
            <a:custGeom>
              <a:avLst/>
              <a:gdLst>
                <a:gd name="connsiteX0" fmla="*/ 0 w 902"/>
                <a:gd name="connsiteY0" fmla="*/ 0 h 1263"/>
                <a:gd name="connsiteX1" fmla="*/ 902 w 902"/>
                <a:gd name="connsiteY1" fmla="*/ 1263 h 1263"/>
                <a:gd name="connsiteX2" fmla="*/ 0 w 902"/>
                <a:gd name="connsiteY2" fmla="*/ 0 h 1263"/>
              </a:gdLst>
              <a:ahLst/>
              <a:cxnLst>
                <a:cxn ang="0">
                  <a:pos x="connsiteX0" y="connsiteY0"/>
                </a:cxn>
                <a:cxn ang="0">
                  <a:pos x="connsiteX1" y="connsiteY1"/>
                </a:cxn>
                <a:cxn ang="0">
                  <a:pos x="connsiteX2" y="connsiteY2"/>
                </a:cxn>
              </a:cxnLst>
              <a:rect l="l" t="t" r="r" b="b"/>
              <a:pathLst>
                <a:path w="902" h="1263">
                  <a:moveTo>
                    <a:pt x="0" y="0"/>
                  </a:moveTo>
                  <a:cubicBezTo>
                    <a:pt x="360" y="361"/>
                    <a:pt x="722" y="902"/>
                    <a:pt x="902" y="1263"/>
                  </a:cubicBezTo>
                  <a:cubicBezTo>
                    <a:pt x="722" y="902"/>
                    <a:pt x="360" y="542"/>
                    <a:pt x="0" y="0"/>
                  </a:cubicBezTo>
                  <a:close/>
                </a:path>
              </a:pathLst>
            </a:custGeom>
            <a:solidFill>
              <a:srgbClr val="FFFFFF"/>
            </a:solidFill>
            <a:ln w="1804" cap="flat">
              <a:noFill/>
              <a:prstDash val="solid"/>
              <a:miter/>
            </a:ln>
          </p:spPr>
          <p:txBody>
            <a:bodyPr rtlCol="0" anchor="ctr"/>
            <a:lstStyle/>
            <a:p>
              <a:endParaRPr lang="en-US"/>
            </a:p>
          </p:txBody>
        </p:sp>
        <p:sp>
          <p:nvSpPr>
            <p:cNvPr id="217" name="Freeform 966">
              <a:extLst>
                <a:ext uri="{FF2B5EF4-FFF2-40B4-BE49-F238E27FC236}">
                  <a16:creationId xmlns:a16="http://schemas.microsoft.com/office/drawing/2014/main" id="{B69389E0-7D3D-1796-3463-21B14FC30CB3}"/>
                </a:ext>
              </a:extLst>
            </p:cNvPr>
            <p:cNvSpPr/>
            <p:nvPr/>
          </p:nvSpPr>
          <p:spPr>
            <a:xfrm>
              <a:off x="9352285" y="1845343"/>
              <a:ext cx="3609" cy="3067"/>
            </a:xfrm>
            <a:custGeom>
              <a:avLst/>
              <a:gdLst>
                <a:gd name="connsiteX0" fmla="*/ 0 w 3609"/>
                <a:gd name="connsiteY0" fmla="*/ 0 h 3067"/>
                <a:gd name="connsiteX1" fmla="*/ 3609 w 3609"/>
                <a:gd name="connsiteY1" fmla="*/ 3068 h 3067"/>
                <a:gd name="connsiteX2" fmla="*/ 0 w 3609"/>
                <a:gd name="connsiteY2" fmla="*/ 0 h 3067"/>
              </a:gdLst>
              <a:ahLst/>
              <a:cxnLst>
                <a:cxn ang="0">
                  <a:pos x="connsiteX0" y="connsiteY0"/>
                </a:cxn>
                <a:cxn ang="0">
                  <a:pos x="connsiteX1" y="connsiteY1"/>
                </a:cxn>
                <a:cxn ang="0">
                  <a:pos x="connsiteX2" y="connsiteY2"/>
                </a:cxn>
              </a:cxnLst>
              <a:rect l="l" t="t" r="r" b="b"/>
              <a:pathLst>
                <a:path w="3609" h="3067">
                  <a:moveTo>
                    <a:pt x="0" y="0"/>
                  </a:moveTo>
                  <a:cubicBezTo>
                    <a:pt x="1264" y="1083"/>
                    <a:pt x="2527" y="1985"/>
                    <a:pt x="3609" y="3068"/>
                  </a:cubicBezTo>
                  <a:cubicBezTo>
                    <a:pt x="2527" y="1985"/>
                    <a:pt x="1264" y="902"/>
                    <a:pt x="0" y="0"/>
                  </a:cubicBezTo>
                  <a:close/>
                </a:path>
              </a:pathLst>
            </a:custGeom>
            <a:solidFill>
              <a:srgbClr val="FFFFFF"/>
            </a:solidFill>
            <a:ln w="1804" cap="flat">
              <a:noFill/>
              <a:prstDash val="solid"/>
              <a:miter/>
            </a:ln>
          </p:spPr>
          <p:txBody>
            <a:bodyPr rtlCol="0" anchor="ctr"/>
            <a:lstStyle/>
            <a:p>
              <a:endParaRPr lang="en-US"/>
            </a:p>
          </p:txBody>
        </p:sp>
        <p:sp>
          <p:nvSpPr>
            <p:cNvPr id="218" name="Freeform 967">
              <a:extLst>
                <a:ext uri="{FF2B5EF4-FFF2-40B4-BE49-F238E27FC236}">
                  <a16:creationId xmlns:a16="http://schemas.microsoft.com/office/drawing/2014/main" id="{71F62552-8C35-32EA-86AC-7A368DD25575}"/>
                </a:ext>
              </a:extLst>
            </p:cNvPr>
            <p:cNvSpPr/>
            <p:nvPr/>
          </p:nvSpPr>
          <p:spPr>
            <a:xfrm>
              <a:off x="9348496" y="1842275"/>
              <a:ext cx="2345" cy="1804"/>
            </a:xfrm>
            <a:custGeom>
              <a:avLst/>
              <a:gdLst>
                <a:gd name="connsiteX0" fmla="*/ 0 w 2345"/>
                <a:gd name="connsiteY0" fmla="*/ 0 h 1804"/>
                <a:gd name="connsiteX1" fmla="*/ 2346 w 2345"/>
                <a:gd name="connsiteY1" fmla="*/ 1805 h 1804"/>
                <a:gd name="connsiteX2" fmla="*/ 0 w 2345"/>
                <a:gd name="connsiteY2" fmla="*/ 0 h 1804"/>
              </a:gdLst>
              <a:ahLst/>
              <a:cxnLst>
                <a:cxn ang="0">
                  <a:pos x="connsiteX0" y="connsiteY0"/>
                </a:cxn>
                <a:cxn ang="0">
                  <a:pos x="connsiteX1" y="connsiteY1"/>
                </a:cxn>
                <a:cxn ang="0">
                  <a:pos x="connsiteX2" y="connsiteY2"/>
                </a:cxn>
              </a:cxnLst>
              <a:rect l="l" t="t" r="r" b="b"/>
              <a:pathLst>
                <a:path w="2345" h="1804">
                  <a:moveTo>
                    <a:pt x="0" y="0"/>
                  </a:moveTo>
                  <a:cubicBezTo>
                    <a:pt x="902" y="541"/>
                    <a:pt x="1624" y="1263"/>
                    <a:pt x="2346" y="1805"/>
                  </a:cubicBezTo>
                  <a:cubicBezTo>
                    <a:pt x="1624" y="1263"/>
                    <a:pt x="722" y="541"/>
                    <a:pt x="0" y="0"/>
                  </a:cubicBezTo>
                  <a:close/>
                </a:path>
              </a:pathLst>
            </a:custGeom>
            <a:solidFill>
              <a:srgbClr val="FFFFFF"/>
            </a:solidFill>
            <a:ln w="1804" cap="flat">
              <a:noFill/>
              <a:prstDash val="solid"/>
              <a:miter/>
            </a:ln>
          </p:spPr>
          <p:txBody>
            <a:bodyPr rtlCol="0" anchor="ctr"/>
            <a:lstStyle/>
            <a:p>
              <a:endParaRPr lang="en-US"/>
            </a:p>
          </p:txBody>
        </p:sp>
        <p:sp>
          <p:nvSpPr>
            <p:cNvPr id="219" name="Freeform 968">
              <a:extLst>
                <a:ext uri="{FF2B5EF4-FFF2-40B4-BE49-F238E27FC236}">
                  <a16:creationId xmlns:a16="http://schemas.microsoft.com/office/drawing/2014/main" id="{7E0E3A9A-514F-69F2-DF18-AE0870FFAD19}"/>
                </a:ext>
              </a:extLst>
            </p:cNvPr>
            <p:cNvSpPr/>
            <p:nvPr/>
          </p:nvSpPr>
          <p:spPr>
            <a:xfrm>
              <a:off x="9366182" y="1858157"/>
              <a:ext cx="1443" cy="1624"/>
            </a:xfrm>
            <a:custGeom>
              <a:avLst/>
              <a:gdLst>
                <a:gd name="connsiteX0" fmla="*/ 0 w 1443"/>
                <a:gd name="connsiteY0" fmla="*/ 0 h 1624"/>
                <a:gd name="connsiteX1" fmla="*/ 1443 w 1443"/>
                <a:gd name="connsiteY1" fmla="*/ 1624 h 1624"/>
                <a:gd name="connsiteX2" fmla="*/ 0 w 1443"/>
                <a:gd name="connsiteY2" fmla="*/ 0 h 1624"/>
              </a:gdLst>
              <a:ahLst/>
              <a:cxnLst>
                <a:cxn ang="0">
                  <a:pos x="connsiteX0" y="connsiteY0"/>
                </a:cxn>
                <a:cxn ang="0">
                  <a:pos x="connsiteX1" y="connsiteY1"/>
                </a:cxn>
                <a:cxn ang="0">
                  <a:pos x="connsiteX2" y="connsiteY2"/>
                </a:cxn>
              </a:cxnLst>
              <a:rect l="l" t="t" r="r" b="b"/>
              <a:pathLst>
                <a:path w="1443" h="1624">
                  <a:moveTo>
                    <a:pt x="0" y="0"/>
                  </a:moveTo>
                  <a:cubicBezTo>
                    <a:pt x="541" y="542"/>
                    <a:pt x="1083" y="1083"/>
                    <a:pt x="1443" y="1624"/>
                  </a:cubicBezTo>
                  <a:cubicBezTo>
                    <a:pt x="1083" y="1083"/>
                    <a:pt x="541" y="542"/>
                    <a:pt x="0" y="0"/>
                  </a:cubicBezTo>
                  <a:close/>
                </a:path>
              </a:pathLst>
            </a:custGeom>
            <a:solidFill>
              <a:srgbClr val="FFFFFF"/>
            </a:solidFill>
            <a:ln w="1804" cap="flat">
              <a:noFill/>
              <a:prstDash val="solid"/>
              <a:miter/>
            </a:ln>
          </p:spPr>
          <p:txBody>
            <a:bodyPr rtlCol="0" anchor="ctr"/>
            <a:lstStyle/>
            <a:p>
              <a:endParaRPr lang="en-US"/>
            </a:p>
          </p:txBody>
        </p:sp>
        <p:sp>
          <p:nvSpPr>
            <p:cNvPr id="220" name="Freeform 969">
              <a:extLst>
                <a:ext uri="{FF2B5EF4-FFF2-40B4-BE49-F238E27FC236}">
                  <a16:creationId xmlns:a16="http://schemas.microsoft.com/office/drawing/2014/main" id="{B40C967E-B2E3-CCC0-391D-06F0D2C66351}"/>
                </a:ext>
              </a:extLst>
            </p:cNvPr>
            <p:cNvSpPr/>
            <p:nvPr/>
          </p:nvSpPr>
          <p:spPr>
            <a:xfrm>
              <a:off x="9361490" y="1853284"/>
              <a:ext cx="1804" cy="1624"/>
            </a:xfrm>
            <a:custGeom>
              <a:avLst/>
              <a:gdLst>
                <a:gd name="connsiteX0" fmla="*/ 0 w 1804"/>
                <a:gd name="connsiteY0" fmla="*/ 0 h 1624"/>
                <a:gd name="connsiteX1" fmla="*/ 1805 w 1804"/>
                <a:gd name="connsiteY1" fmla="*/ 1624 h 1624"/>
                <a:gd name="connsiteX2" fmla="*/ 0 w 1804"/>
                <a:gd name="connsiteY2" fmla="*/ 0 h 1624"/>
              </a:gdLst>
              <a:ahLst/>
              <a:cxnLst>
                <a:cxn ang="0">
                  <a:pos x="connsiteX0" y="connsiteY0"/>
                </a:cxn>
                <a:cxn ang="0">
                  <a:pos x="connsiteX1" y="connsiteY1"/>
                </a:cxn>
                <a:cxn ang="0">
                  <a:pos x="connsiteX2" y="connsiteY2"/>
                </a:cxn>
              </a:cxnLst>
              <a:rect l="l" t="t" r="r" b="b"/>
              <a:pathLst>
                <a:path w="1804" h="1624">
                  <a:moveTo>
                    <a:pt x="0" y="0"/>
                  </a:moveTo>
                  <a:cubicBezTo>
                    <a:pt x="542" y="541"/>
                    <a:pt x="1083" y="1083"/>
                    <a:pt x="1805" y="1624"/>
                  </a:cubicBezTo>
                  <a:cubicBezTo>
                    <a:pt x="1083" y="1263"/>
                    <a:pt x="542" y="722"/>
                    <a:pt x="0" y="0"/>
                  </a:cubicBezTo>
                  <a:close/>
                </a:path>
              </a:pathLst>
            </a:custGeom>
            <a:solidFill>
              <a:srgbClr val="FFFFFF"/>
            </a:solidFill>
            <a:ln w="1804" cap="flat">
              <a:noFill/>
              <a:prstDash val="solid"/>
              <a:miter/>
            </a:ln>
          </p:spPr>
          <p:txBody>
            <a:bodyPr rtlCol="0" anchor="ctr"/>
            <a:lstStyle/>
            <a:p>
              <a:endParaRPr lang="en-US"/>
            </a:p>
          </p:txBody>
        </p:sp>
        <p:sp>
          <p:nvSpPr>
            <p:cNvPr id="221" name="Freeform 970">
              <a:extLst>
                <a:ext uri="{FF2B5EF4-FFF2-40B4-BE49-F238E27FC236}">
                  <a16:creationId xmlns:a16="http://schemas.microsoft.com/office/drawing/2014/main" id="{C6509C2E-C2AE-73E8-D9F3-50644D8234E1}"/>
                </a:ext>
              </a:extLst>
            </p:cNvPr>
            <p:cNvSpPr/>
            <p:nvPr/>
          </p:nvSpPr>
          <p:spPr>
            <a:xfrm>
              <a:off x="9341638" y="1837402"/>
              <a:ext cx="5594" cy="3970"/>
            </a:xfrm>
            <a:custGeom>
              <a:avLst/>
              <a:gdLst>
                <a:gd name="connsiteX0" fmla="*/ 0 w 5594"/>
                <a:gd name="connsiteY0" fmla="*/ 0 h 3970"/>
                <a:gd name="connsiteX1" fmla="*/ 5595 w 5594"/>
                <a:gd name="connsiteY1" fmla="*/ 3970 h 3970"/>
                <a:gd name="connsiteX2" fmla="*/ 0 w 5594"/>
                <a:gd name="connsiteY2" fmla="*/ 0 h 3970"/>
              </a:gdLst>
              <a:ahLst/>
              <a:cxnLst>
                <a:cxn ang="0">
                  <a:pos x="connsiteX0" y="connsiteY0"/>
                </a:cxn>
                <a:cxn ang="0">
                  <a:pos x="connsiteX1" y="connsiteY1"/>
                </a:cxn>
                <a:cxn ang="0">
                  <a:pos x="connsiteX2" y="connsiteY2"/>
                </a:cxn>
              </a:cxnLst>
              <a:rect l="l" t="t" r="r" b="b"/>
              <a:pathLst>
                <a:path w="5594" h="3970">
                  <a:moveTo>
                    <a:pt x="0" y="0"/>
                  </a:moveTo>
                  <a:cubicBezTo>
                    <a:pt x="1985" y="1263"/>
                    <a:pt x="3790" y="2527"/>
                    <a:pt x="5595" y="3970"/>
                  </a:cubicBezTo>
                  <a:cubicBezTo>
                    <a:pt x="3609" y="2527"/>
                    <a:pt x="1805" y="1263"/>
                    <a:pt x="0" y="0"/>
                  </a:cubicBezTo>
                  <a:close/>
                </a:path>
              </a:pathLst>
            </a:custGeom>
            <a:solidFill>
              <a:srgbClr val="FFFFFF"/>
            </a:solidFill>
            <a:ln w="1804" cap="flat">
              <a:noFill/>
              <a:prstDash val="solid"/>
              <a:miter/>
            </a:ln>
          </p:spPr>
          <p:txBody>
            <a:bodyPr rtlCol="0" anchor="ctr"/>
            <a:lstStyle/>
            <a:p>
              <a:endParaRPr lang="en-US"/>
            </a:p>
          </p:txBody>
        </p:sp>
        <p:sp>
          <p:nvSpPr>
            <p:cNvPr id="222" name="Freeform 971">
              <a:extLst>
                <a:ext uri="{FF2B5EF4-FFF2-40B4-BE49-F238E27FC236}">
                  <a16:creationId xmlns:a16="http://schemas.microsoft.com/office/drawing/2014/main" id="{5A01C2B8-6A28-BD1C-0918-225431603376}"/>
                </a:ext>
              </a:extLst>
            </p:cNvPr>
            <p:cNvSpPr/>
            <p:nvPr/>
          </p:nvSpPr>
          <p:spPr>
            <a:xfrm>
              <a:off x="9357699" y="1849855"/>
              <a:ext cx="1985" cy="1804"/>
            </a:xfrm>
            <a:custGeom>
              <a:avLst/>
              <a:gdLst>
                <a:gd name="connsiteX0" fmla="*/ 0 w 1985"/>
                <a:gd name="connsiteY0" fmla="*/ 0 h 1804"/>
                <a:gd name="connsiteX1" fmla="*/ 1985 w 1985"/>
                <a:gd name="connsiteY1" fmla="*/ 1805 h 1804"/>
                <a:gd name="connsiteX2" fmla="*/ 0 w 1985"/>
                <a:gd name="connsiteY2" fmla="*/ 0 h 1804"/>
              </a:gdLst>
              <a:ahLst/>
              <a:cxnLst>
                <a:cxn ang="0">
                  <a:pos x="connsiteX0" y="connsiteY0"/>
                </a:cxn>
                <a:cxn ang="0">
                  <a:pos x="connsiteX1" y="connsiteY1"/>
                </a:cxn>
                <a:cxn ang="0">
                  <a:pos x="connsiteX2" y="connsiteY2"/>
                </a:cxn>
              </a:cxnLst>
              <a:rect l="l" t="t" r="r" b="b"/>
              <a:pathLst>
                <a:path w="1985" h="1804">
                  <a:moveTo>
                    <a:pt x="0" y="0"/>
                  </a:moveTo>
                  <a:cubicBezTo>
                    <a:pt x="723" y="542"/>
                    <a:pt x="1264" y="1263"/>
                    <a:pt x="1985" y="1805"/>
                  </a:cubicBezTo>
                  <a:cubicBezTo>
                    <a:pt x="1264" y="1263"/>
                    <a:pt x="723" y="542"/>
                    <a:pt x="0" y="0"/>
                  </a:cubicBezTo>
                  <a:close/>
                </a:path>
              </a:pathLst>
            </a:custGeom>
            <a:solidFill>
              <a:srgbClr val="FFFFFF"/>
            </a:solidFill>
            <a:ln w="1804" cap="flat">
              <a:noFill/>
              <a:prstDash val="solid"/>
              <a:miter/>
            </a:ln>
          </p:spPr>
          <p:txBody>
            <a:bodyPr rtlCol="0" anchor="ctr"/>
            <a:lstStyle/>
            <a:p>
              <a:endParaRPr lang="en-US"/>
            </a:p>
          </p:txBody>
        </p:sp>
        <p:sp>
          <p:nvSpPr>
            <p:cNvPr id="223" name="Freeform 972">
              <a:extLst>
                <a:ext uri="{FF2B5EF4-FFF2-40B4-BE49-F238E27FC236}">
                  <a16:creationId xmlns:a16="http://schemas.microsoft.com/office/drawing/2014/main" id="{E3F7B78E-A400-32F9-EDD5-086894BDC350}"/>
                </a:ext>
              </a:extLst>
            </p:cNvPr>
            <p:cNvSpPr/>
            <p:nvPr/>
          </p:nvSpPr>
          <p:spPr>
            <a:xfrm>
              <a:off x="9116407" y="2102518"/>
              <a:ext cx="1984" cy="3248"/>
            </a:xfrm>
            <a:custGeom>
              <a:avLst/>
              <a:gdLst>
                <a:gd name="connsiteX0" fmla="*/ 1985 w 1984"/>
                <a:gd name="connsiteY0" fmla="*/ 3249 h 3248"/>
                <a:gd name="connsiteX1" fmla="*/ 0 w 1984"/>
                <a:gd name="connsiteY1" fmla="*/ 0 h 3248"/>
                <a:gd name="connsiteX2" fmla="*/ 1985 w 1984"/>
                <a:gd name="connsiteY2" fmla="*/ 3249 h 3248"/>
              </a:gdLst>
              <a:ahLst/>
              <a:cxnLst>
                <a:cxn ang="0">
                  <a:pos x="connsiteX0" y="connsiteY0"/>
                </a:cxn>
                <a:cxn ang="0">
                  <a:pos x="connsiteX1" y="connsiteY1"/>
                </a:cxn>
                <a:cxn ang="0">
                  <a:pos x="connsiteX2" y="connsiteY2"/>
                </a:cxn>
              </a:cxnLst>
              <a:rect l="l" t="t" r="r" b="b"/>
              <a:pathLst>
                <a:path w="1984" h="3248">
                  <a:moveTo>
                    <a:pt x="1985" y="3249"/>
                  </a:moveTo>
                  <a:cubicBezTo>
                    <a:pt x="1263" y="2166"/>
                    <a:pt x="541" y="1083"/>
                    <a:pt x="0" y="0"/>
                  </a:cubicBezTo>
                  <a:cubicBezTo>
                    <a:pt x="541" y="1083"/>
                    <a:pt x="1263" y="2166"/>
                    <a:pt x="1985" y="3249"/>
                  </a:cubicBezTo>
                  <a:close/>
                </a:path>
              </a:pathLst>
            </a:custGeom>
            <a:solidFill>
              <a:srgbClr val="FFFFFF"/>
            </a:solidFill>
            <a:ln w="1804" cap="flat">
              <a:noFill/>
              <a:prstDash val="solid"/>
              <a:miter/>
            </a:ln>
          </p:spPr>
          <p:txBody>
            <a:bodyPr rtlCol="0" anchor="ctr"/>
            <a:lstStyle/>
            <a:p>
              <a:endParaRPr lang="en-US"/>
            </a:p>
          </p:txBody>
        </p:sp>
        <p:sp>
          <p:nvSpPr>
            <p:cNvPr id="224" name="Freeform 973">
              <a:extLst>
                <a:ext uri="{FF2B5EF4-FFF2-40B4-BE49-F238E27FC236}">
                  <a16:creationId xmlns:a16="http://schemas.microsoft.com/office/drawing/2014/main" id="{AB8A32AA-CDA4-F5AE-E734-A139B2CDE2CD}"/>
                </a:ext>
              </a:extLst>
            </p:cNvPr>
            <p:cNvSpPr/>
            <p:nvPr/>
          </p:nvSpPr>
          <p:spPr>
            <a:xfrm>
              <a:off x="9312040" y="1821881"/>
              <a:ext cx="14978" cy="7038"/>
            </a:xfrm>
            <a:custGeom>
              <a:avLst/>
              <a:gdLst>
                <a:gd name="connsiteX0" fmla="*/ 0 w 14978"/>
                <a:gd name="connsiteY0" fmla="*/ 0 h 7038"/>
                <a:gd name="connsiteX1" fmla="*/ 14979 w 14978"/>
                <a:gd name="connsiteY1" fmla="*/ 7039 h 7038"/>
                <a:gd name="connsiteX2" fmla="*/ 0 w 14978"/>
                <a:gd name="connsiteY2" fmla="*/ 0 h 7038"/>
              </a:gdLst>
              <a:ahLst/>
              <a:cxnLst>
                <a:cxn ang="0">
                  <a:pos x="connsiteX0" y="connsiteY0"/>
                </a:cxn>
                <a:cxn ang="0">
                  <a:pos x="connsiteX1" y="connsiteY1"/>
                </a:cxn>
                <a:cxn ang="0">
                  <a:pos x="connsiteX2" y="connsiteY2"/>
                </a:cxn>
              </a:cxnLst>
              <a:rect l="l" t="t" r="r" b="b"/>
              <a:pathLst>
                <a:path w="14978" h="7038">
                  <a:moveTo>
                    <a:pt x="0" y="0"/>
                  </a:moveTo>
                  <a:cubicBezTo>
                    <a:pt x="5053" y="2166"/>
                    <a:pt x="10107" y="4512"/>
                    <a:pt x="14979" y="7039"/>
                  </a:cubicBezTo>
                  <a:cubicBezTo>
                    <a:pt x="10107" y="4331"/>
                    <a:pt x="5053" y="1985"/>
                    <a:pt x="0" y="0"/>
                  </a:cubicBezTo>
                  <a:close/>
                </a:path>
              </a:pathLst>
            </a:custGeom>
            <a:solidFill>
              <a:srgbClr val="FFFFFF"/>
            </a:solidFill>
            <a:ln w="1804" cap="flat">
              <a:noFill/>
              <a:prstDash val="solid"/>
              <a:miter/>
            </a:ln>
          </p:spPr>
          <p:txBody>
            <a:bodyPr rtlCol="0" anchor="ctr"/>
            <a:lstStyle/>
            <a:p>
              <a:endParaRPr lang="en-US"/>
            </a:p>
          </p:txBody>
        </p:sp>
        <p:sp>
          <p:nvSpPr>
            <p:cNvPr id="225" name="Freeform 974">
              <a:extLst>
                <a:ext uri="{FF2B5EF4-FFF2-40B4-BE49-F238E27FC236}">
                  <a16:creationId xmlns:a16="http://schemas.microsoft.com/office/drawing/2014/main" id="{13AE71F0-8A75-7E10-101C-C48506140475}"/>
                </a:ext>
              </a:extLst>
            </p:cNvPr>
            <p:cNvSpPr/>
            <p:nvPr/>
          </p:nvSpPr>
          <p:spPr>
            <a:xfrm>
              <a:off x="9327561" y="1829100"/>
              <a:ext cx="9926" cy="5594"/>
            </a:xfrm>
            <a:custGeom>
              <a:avLst/>
              <a:gdLst>
                <a:gd name="connsiteX0" fmla="*/ 0 w 9926"/>
                <a:gd name="connsiteY0" fmla="*/ 0 h 5594"/>
                <a:gd name="connsiteX1" fmla="*/ 9926 w 9926"/>
                <a:gd name="connsiteY1" fmla="*/ 5595 h 5594"/>
                <a:gd name="connsiteX2" fmla="*/ 0 w 9926"/>
                <a:gd name="connsiteY2" fmla="*/ 0 h 5594"/>
              </a:gdLst>
              <a:ahLst/>
              <a:cxnLst>
                <a:cxn ang="0">
                  <a:pos x="connsiteX0" y="connsiteY0"/>
                </a:cxn>
                <a:cxn ang="0">
                  <a:pos x="connsiteX1" y="connsiteY1"/>
                </a:cxn>
                <a:cxn ang="0">
                  <a:pos x="connsiteX2" y="connsiteY2"/>
                </a:cxn>
              </a:cxnLst>
              <a:rect l="l" t="t" r="r" b="b"/>
              <a:pathLst>
                <a:path w="9926" h="5594">
                  <a:moveTo>
                    <a:pt x="0" y="0"/>
                  </a:moveTo>
                  <a:cubicBezTo>
                    <a:pt x="3429" y="1805"/>
                    <a:pt x="6677" y="3609"/>
                    <a:pt x="9926" y="5595"/>
                  </a:cubicBezTo>
                  <a:cubicBezTo>
                    <a:pt x="6677" y="3609"/>
                    <a:pt x="3429" y="1805"/>
                    <a:pt x="0" y="0"/>
                  </a:cubicBezTo>
                  <a:close/>
                </a:path>
              </a:pathLst>
            </a:custGeom>
            <a:solidFill>
              <a:srgbClr val="FFFFFF"/>
            </a:solidFill>
            <a:ln w="1804" cap="flat">
              <a:noFill/>
              <a:prstDash val="solid"/>
              <a:miter/>
            </a:ln>
          </p:spPr>
          <p:txBody>
            <a:bodyPr rtlCol="0" anchor="ctr"/>
            <a:lstStyle/>
            <a:p>
              <a:endParaRPr lang="en-US"/>
            </a:p>
          </p:txBody>
        </p:sp>
        <p:sp>
          <p:nvSpPr>
            <p:cNvPr id="226" name="Freeform 975">
              <a:extLst>
                <a:ext uri="{FF2B5EF4-FFF2-40B4-BE49-F238E27FC236}">
                  <a16:creationId xmlns:a16="http://schemas.microsoft.com/office/drawing/2014/main" id="{723853B9-D8F6-D3E5-DAFF-A228AC8B960E}"/>
                </a:ext>
              </a:extLst>
            </p:cNvPr>
            <p:cNvSpPr/>
            <p:nvPr/>
          </p:nvSpPr>
          <p:spPr>
            <a:xfrm>
              <a:off x="9338389" y="1835417"/>
              <a:ext cx="2887" cy="1985"/>
            </a:xfrm>
            <a:custGeom>
              <a:avLst/>
              <a:gdLst>
                <a:gd name="connsiteX0" fmla="*/ 0 w 2887"/>
                <a:gd name="connsiteY0" fmla="*/ 0 h 1985"/>
                <a:gd name="connsiteX1" fmla="*/ 2888 w 2887"/>
                <a:gd name="connsiteY1" fmla="*/ 1985 h 1985"/>
                <a:gd name="connsiteX2" fmla="*/ 0 w 2887"/>
                <a:gd name="connsiteY2" fmla="*/ 0 h 1985"/>
              </a:gdLst>
              <a:ahLst/>
              <a:cxnLst>
                <a:cxn ang="0">
                  <a:pos x="connsiteX0" y="connsiteY0"/>
                </a:cxn>
                <a:cxn ang="0">
                  <a:pos x="connsiteX1" y="connsiteY1"/>
                </a:cxn>
                <a:cxn ang="0">
                  <a:pos x="connsiteX2" y="connsiteY2"/>
                </a:cxn>
              </a:cxnLst>
              <a:rect l="l" t="t" r="r" b="b"/>
              <a:pathLst>
                <a:path w="2887" h="1985">
                  <a:moveTo>
                    <a:pt x="0" y="0"/>
                  </a:moveTo>
                  <a:cubicBezTo>
                    <a:pt x="1083" y="541"/>
                    <a:pt x="1985" y="1263"/>
                    <a:pt x="2888" y="1985"/>
                  </a:cubicBezTo>
                  <a:cubicBezTo>
                    <a:pt x="1985" y="1263"/>
                    <a:pt x="1083" y="541"/>
                    <a:pt x="0" y="0"/>
                  </a:cubicBezTo>
                  <a:close/>
                </a:path>
              </a:pathLst>
            </a:custGeom>
            <a:solidFill>
              <a:srgbClr val="FFFFFF"/>
            </a:solidFill>
            <a:ln w="1804" cap="flat">
              <a:noFill/>
              <a:prstDash val="solid"/>
              <a:miter/>
            </a:ln>
          </p:spPr>
          <p:txBody>
            <a:bodyPr rtlCol="0" anchor="ctr"/>
            <a:lstStyle/>
            <a:p>
              <a:endParaRPr lang="en-US"/>
            </a:p>
          </p:txBody>
        </p:sp>
        <p:sp>
          <p:nvSpPr>
            <p:cNvPr id="227" name="Freeform 976">
              <a:extLst>
                <a:ext uri="{FF2B5EF4-FFF2-40B4-BE49-F238E27FC236}">
                  <a16:creationId xmlns:a16="http://schemas.microsoft.com/office/drawing/2014/main" id="{E05F9081-D592-9FA4-6B4E-D9FFF6338F50}"/>
                </a:ext>
              </a:extLst>
            </p:cNvPr>
            <p:cNvSpPr/>
            <p:nvPr/>
          </p:nvSpPr>
          <p:spPr>
            <a:xfrm>
              <a:off x="9077501" y="1804828"/>
              <a:ext cx="273723" cy="301877"/>
            </a:xfrm>
            <a:custGeom>
              <a:avLst/>
              <a:gdLst>
                <a:gd name="connsiteX0" fmla="*/ 85107 w 273723"/>
                <a:gd name="connsiteY0" fmla="*/ 300939 h 301877"/>
                <a:gd name="connsiteX1" fmla="*/ 232915 w 273723"/>
                <a:gd name="connsiteY1" fmla="*/ 249865 h 301877"/>
                <a:gd name="connsiteX2" fmla="*/ 272619 w 273723"/>
                <a:gd name="connsiteY2" fmla="*/ 147897 h 301877"/>
                <a:gd name="connsiteX3" fmla="*/ 258903 w 273723"/>
                <a:gd name="connsiteY3" fmla="*/ 58924 h 301877"/>
                <a:gd name="connsiteX4" fmla="*/ 234539 w 273723"/>
                <a:gd name="connsiteY4" fmla="*/ 17054 h 301877"/>
                <a:gd name="connsiteX5" fmla="*/ 8947 w 273723"/>
                <a:gd name="connsiteY5" fmla="*/ 46832 h 301877"/>
                <a:gd name="connsiteX6" fmla="*/ 4977 w 273723"/>
                <a:gd name="connsiteY6" fmla="*/ 65782 h 301877"/>
                <a:gd name="connsiteX7" fmla="*/ 37281 w 273723"/>
                <a:gd name="connsiteY7" fmla="*/ 142303 h 301877"/>
                <a:gd name="connsiteX8" fmla="*/ 29701 w 273723"/>
                <a:gd name="connsiteY8" fmla="*/ 248060 h 301877"/>
                <a:gd name="connsiteX9" fmla="*/ 38544 w 273723"/>
                <a:gd name="connsiteY9" fmla="*/ 297330 h 301877"/>
                <a:gd name="connsiteX10" fmla="*/ 33492 w 273723"/>
                <a:gd name="connsiteY10" fmla="*/ 287945 h 301877"/>
                <a:gd name="connsiteX11" fmla="*/ 85107 w 273723"/>
                <a:gd name="connsiteY11" fmla="*/ 300939 h 301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723" h="301877">
                  <a:moveTo>
                    <a:pt x="85107" y="300939"/>
                  </a:moveTo>
                  <a:cubicBezTo>
                    <a:pt x="135639" y="306173"/>
                    <a:pt x="198985" y="289569"/>
                    <a:pt x="232915" y="249865"/>
                  </a:cubicBezTo>
                  <a:cubicBezTo>
                    <a:pt x="257098" y="221531"/>
                    <a:pt x="268288" y="184172"/>
                    <a:pt x="272619" y="147897"/>
                  </a:cubicBezTo>
                  <a:cubicBezTo>
                    <a:pt x="276229" y="117578"/>
                    <a:pt x="270814" y="86897"/>
                    <a:pt x="258903" y="58924"/>
                  </a:cubicBezTo>
                  <a:cubicBezTo>
                    <a:pt x="252406" y="43764"/>
                    <a:pt x="244284" y="29687"/>
                    <a:pt x="234539" y="17054"/>
                  </a:cubicBezTo>
                  <a:cubicBezTo>
                    <a:pt x="157116" y="-14890"/>
                    <a:pt x="49373" y="-272"/>
                    <a:pt x="8947" y="46832"/>
                  </a:cubicBezTo>
                  <a:cubicBezTo>
                    <a:pt x="-979" y="51524"/>
                    <a:pt x="-3145" y="56578"/>
                    <a:pt x="4977" y="65782"/>
                  </a:cubicBezTo>
                  <a:cubicBezTo>
                    <a:pt x="23926" y="87619"/>
                    <a:pt x="31145" y="114510"/>
                    <a:pt x="37281" y="142303"/>
                  </a:cubicBezTo>
                  <a:cubicBezTo>
                    <a:pt x="45403" y="178758"/>
                    <a:pt x="37101" y="213409"/>
                    <a:pt x="29701" y="248060"/>
                  </a:cubicBezTo>
                  <a:cubicBezTo>
                    <a:pt x="25550" y="267190"/>
                    <a:pt x="29341" y="282170"/>
                    <a:pt x="38544" y="297330"/>
                  </a:cubicBezTo>
                  <a:cubicBezTo>
                    <a:pt x="36740" y="294261"/>
                    <a:pt x="34935" y="291193"/>
                    <a:pt x="33492" y="287945"/>
                  </a:cubicBezTo>
                  <a:cubicBezTo>
                    <a:pt x="49734" y="295164"/>
                    <a:pt x="67059" y="298954"/>
                    <a:pt x="85107" y="300939"/>
                  </a:cubicBezTo>
                  <a:close/>
                </a:path>
              </a:pathLst>
            </a:custGeom>
            <a:solidFill>
              <a:srgbClr val="FFFFFF"/>
            </a:solidFill>
            <a:ln w="1804" cap="flat">
              <a:noFill/>
              <a:prstDash val="solid"/>
              <a:miter/>
            </a:ln>
          </p:spPr>
          <p:txBody>
            <a:bodyPr rtlCol="0" anchor="ctr"/>
            <a:lstStyle/>
            <a:p>
              <a:endParaRPr lang="en-US"/>
            </a:p>
          </p:txBody>
        </p:sp>
        <p:sp>
          <p:nvSpPr>
            <p:cNvPr id="228" name="Freeform 977">
              <a:extLst>
                <a:ext uri="{FF2B5EF4-FFF2-40B4-BE49-F238E27FC236}">
                  <a16:creationId xmlns:a16="http://schemas.microsoft.com/office/drawing/2014/main" id="{473A8A7C-DC39-EBB3-C7D4-381619518D30}"/>
                </a:ext>
              </a:extLst>
            </p:cNvPr>
            <p:cNvSpPr/>
            <p:nvPr/>
          </p:nvSpPr>
          <p:spPr>
            <a:xfrm>
              <a:off x="9369611" y="1861946"/>
              <a:ext cx="1444" cy="1624"/>
            </a:xfrm>
            <a:custGeom>
              <a:avLst/>
              <a:gdLst>
                <a:gd name="connsiteX0" fmla="*/ 0 w 1444"/>
                <a:gd name="connsiteY0" fmla="*/ 0 h 1624"/>
                <a:gd name="connsiteX1" fmla="*/ 1444 w 1444"/>
                <a:gd name="connsiteY1" fmla="*/ 1624 h 1624"/>
                <a:gd name="connsiteX2" fmla="*/ 0 w 1444"/>
                <a:gd name="connsiteY2" fmla="*/ 0 h 1624"/>
              </a:gdLst>
              <a:ahLst/>
              <a:cxnLst>
                <a:cxn ang="0">
                  <a:pos x="connsiteX0" y="connsiteY0"/>
                </a:cxn>
                <a:cxn ang="0">
                  <a:pos x="connsiteX1" y="connsiteY1"/>
                </a:cxn>
                <a:cxn ang="0">
                  <a:pos x="connsiteX2" y="connsiteY2"/>
                </a:cxn>
              </a:cxnLst>
              <a:rect l="l" t="t" r="r" b="b"/>
              <a:pathLst>
                <a:path w="1444" h="1624">
                  <a:moveTo>
                    <a:pt x="0" y="0"/>
                  </a:moveTo>
                  <a:cubicBezTo>
                    <a:pt x="542" y="542"/>
                    <a:pt x="902" y="1083"/>
                    <a:pt x="1444" y="1624"/>
                  </a:cubicBezTo>
                  <a:cubicBezTo>
                    <a:pt x="902" y="1083"/>
                    <a:pt x="361" y="542"/>
                    <a:pt x="0" y="0"/>
                  </a:cubicBezTo>
                  <a:close/>
                </a:path>
              </a:pathLst>
            </a:custGeom>
            <a:solidFill>
              <a:srgbClr val="FFFFFF"/>
            </a:solidFill>
            <a:ln w="1804" cap="flat">
              <a:noFill/>
              <a:prstDash val="solid"/>
              <a:miter/>
            </a:ln>
          </p:spPr>
          <p:txBody>
            <a:bodyPr rtlCol="0" anchor="ctr"/>
            <a:lstStyle/>
            <a:p>
              <a:endParaRPr lang="en-US"/>
            </a:p>
          </p:txBody>
        </p:sp>
        <p:sp>
          <p:nvSpPr>
            <p:cNvPr id="229" name="Freeform 978">
              <a:extLst>
                <a:ext uri="{FF2B5EF4-FFF2-40B4-BE49-F238E27FC236}">
                  <a16:creationId xmlns:a16="http://schemas.microsoft.com/office/drawing/2014/main" id="{9B39EB9E-A4B9-8820-2C70-0D49FB4E7104}"/>
                </a:ext>
              </a:extLst>
            </p:cNvPr>
            <p:cNvSpPr/>
            <p:nvPr/>
          </p:nvSpPr>
          <p:spPr>
            <a:xfrm>
              <a:off x="9388200" y="1892086"/>
              <a:ext cx="541" cy="1263"/>
            </a:xfrm>
            <a:custGeom>
              <a:avLst/>
              <a:gdLst>
                <a:gd name="connsiteX0" fmla="*/ 0 w 541"/>
                <a:gd name="connsiteY0" fmla="*/ 0 h 1263"/>
                <a:gd name="connsiteX1" fmla="*/ 541 w 541"/>
                <a:gd name="connsiteY1" fmla="*/ 1263 h 1263"/>
                <a:gd name="connsiteX2" fmla="*/ 0 w 541"/>
                <a:gd name="connsiteY2" fmla="*/ 0 h 1263"/>
              </a:gdLst>
              <a:ahLst/>
              <a:cxnLst>
                <a:cxn ang="0">
                  <a:pos x="connsiteX0" y="connsiteY0"/>
                </a:cxn>
                <a:cxn ang="0">
                  <a:pos x="connsiteX1" y="connsiteY1"/>
                </a:cxn>
                <a:cxn ang="0">
                  <a:pos x="connsiteX2" y="connsiteY2"/>
                </a:cxn>
              </a:cxnLst>
              <a:rect l="l" t="t" r="r" b="b"/>
              <a:pathLst>
                <a:path w="541" h="1263">
                  <a:moveTo>
                    <a:pt x="0" y="0"/>
                  </a:moveTo>
                  <a:cubicBezTo>
                    <a:pt x="180" y="361"/>
                    <a:pt x="360" y="902"/>
                    <a:pt x="541" y="1263"/>
                  </a:cubicBezTo>
                  <a:cubicBezTo>
                    <a:pt x="360" y="902"/>
                    <a:pt x="180" y="541"/>
                    <a:pt x="0" y="0"/>
                  </a:cubicBezTo>
                  <a:close/>
                </a:path>
              </a:pathLst>
            </a:custGeom>
            <a:solidFill>
              <a:srgbClr val="FFFFFF"/>
            </a:solidFill>
            <a:ln w="1804" cap="flat">
              <a:noFill/>
              <a:prstDash val="solid"/>
              <a:miter/>
            </a:ln>
          </p:spPr>
          <p:txBody>
            <a:bodyPr rtlCol="0" anchor="ctr"/>
            <a:lstStyle/>
            <a:p>
              <a:endParaRPr lang="en-US"/>
            </a:p>
          </p:txBody>
        </p:sp>
        <p:sp>
          <p:nvSpPr>
            <p:cNvPr id="230" name="Freeform 979">
              <a:extLst>
                <a:ext uri="{FF2B5EF4-FFF2-40B4-BE49-F238E27FC236}">
                  <a16:creationId xmlns:a16="http://schemas.microsoft.com/office/drawing/2014/main" id="{D6828CF0-329B-DFA9-5523-16FC189408C9}"/>
                </a:ext>
              </a:extLst>
            </p:cNvPr>
            <p:cNvSpPr/>
            <p:nvPr/>
          </p:nvSpPr>
          <p:spPr>
            <a:xfrm>
              <a:off x="9392351" y="1903636"/>
              <a:ext cx="361" cy="902"/>
            </a:xfrm>
            <a:custGeom>
              <a:avLst/>
              <a:gdLst>
                <a:gd name="connsiteX0" fmla="*/ 0 w 361"/>
                <a:gd name="connsiteY0" fmla="*/ 0 h 902"/>
                <a:gd name="connsiteX1" fmla="*/ 361 w 361"/>
                <a:gd name="connsiteY1" fmla="*/ 902 h 902"/>
                <a:gd name="connsiteX2" fmla="*/ 0 w 361"/>
                <a:gd name="connsiteY2" fmla="*/ 0 h 902"/>
              </a:gdLst>
              <a:ahLst/>
              <a:cxnLst>
                <a:cxn ang="0">
                  <a:pos x="connsiteX0" y="connsiteY0"/>
                </a:cxn>
                <a:cxn ang="0">
                  <a:pos x="connsiteX1" y="connsiteY1"/>
                </a:cxn>
                <a:cxn ang="0">
                  <a:pos x="connsiteX2" y="connsiteY2"/>
                </a:cxn>
              </a:cxnLst>
              <a:rect l="l" t="t" r="r" b="b"/>
              <a:pathLst>
                <a:path w="361" h="902">
                  <a:moveTo>
                    <a:pt x="0" y="0"/>
                  </a:moveTo>
                  <a:cubicBezTo>
                    <a:pt x="181" y="361"/>
                    <a:pt x="181" y="722"/>
                    <a:pt x="361" y="902"/>
                  </a:cubicBezTo>
                  <a:cubicBezTo>
                    <a:pt x="181" y="722"/>
                    <a:pt x="181" y="361"/>
                    <a:pt x="0" y="0"/>
                  </a:cubicBezTo>
                  <a:close/>
                </a:path>
              </a:pathLst>
            </a:custGeom>
            <a:solidFill>
              <a:srgbClr val="FFFFFF"/>
            </a:solidFill>
            <a:ln w="1804" cap="flat">
              <a:noFill/>
              <a:prstDash val="solid"/>
              <a:miter/>
            </a:ln>
          </p:spPr>
          <p:txBody>
            <a:bodyPr rtlCol="0" anchor="ctr"/>
            <a:lstStyle/>
            <a:p>
              <a:endParaRPr lang="en-US"/>
            </a:p>
          </p:txBody>
        </p:sp>
        <p:sp>
          <p:nvSpPr>
            <p:cNvPr id="231" name="Freeform 980">
              <a:extLst>
                <a:ext uri="{FF2B5EF4-FFF2-40B4-BE49-F238E27FC236}">
                  <a16:creationId xmlns:a16="http://schemas.microsoft.com/office/drawing/2014/main" id="{626A585B-E137-89D3-C735-581B347DE33A}"/>
                </a:ext>
              </a:extLst>
            </p:cNvPr>
            <p:cNvSpPr/>
            <p:nvPr/>
          </p:nvSpPr>
          <p:spPr>
            <a:xfrm>
              <a:off x="9393975" y="1909050"/>
              <a:ext cx="361" cy="1443"/>
            </a:xfrm>
            <a:custGeom>
              <a:avLst/>
              <a:gdLst>
                <a:gd name="connsiteX0" fmla="*/ 0 w 361"/>
                <a:gd name="connsiteY0" fmla="*/ 0 h 1443"/>
                <a:gd name="connsiteX1" fmla="*/ 361 w 361"/>
                <a:gd name="connsiteY1" fmla="*/ 1444 h 1443"/>
                <a:gd name="connsiteX2" fmla="*/ 0 w 361"/>
                <a:gd name="connsiteY2" fmla="*/ 0 h 1443"/>
              </a:gdLst>
              <a:ahLst/>
              <a:cxnLst>
                <a:cxn ang="0">
                  <a:pos x="connsiteX0" y="connsiteY0"/>
                </a:cxn>
                <a:cxn ang="0">
                  <a:pos x="connsiteX1" y="connsiteY1"/>
                </a:cxn>
                <a:cxn ang="0">
                  <a:pos x="connsiteX2" y="connsiteY2"/>
                </a:cxn>
              </a:cxnLst>
              <a:rect l="l" t="t" r="r" b="b"/>
              <a:pathLst>
                <a:path w="361" h="1443">
                  <a:moveTo>
                    <a:pt x="0" y="0"/>
                  </a:moveTo>
                  <a:cubicBezTo>
                    <a:pt x="181" y="541"/>
                    <a:pt x="181" y="902"/>
                    <a:pt x="361" y="1444"/>
                  </a:cubicBezTo>
                  <a:cubicBezTo>
                    <a:pt x="181" y="902"/>
                    <a:pt x="0" y="541"/>
                    <a:pt x="0" y="0"/>
                  </a:cubicBezTo>
                  <a:close/>
                </a:path>
              </a:pathLst>
            </a:custGeom>
            <a:solidFill>
              <a:srgbClr val="FFFFFF"/>
            </a:solidFill>
            <a:ln w="1804" cap="flat">
              <a:noFill/>
              <a:prstDash val="solid"/>
              <a:miter/>
            </a:ln>
          </p:spPr>
          <p:txBody>
            <a:bodyPr rtlCol="0" anchor="ctr"/>
            <a:lstStyle/>
            <a:p>
              <a:endParaRPr lang="en-US"/>
            </a:p>
          </p:txBody>
        </p:sp>
        <p:sp>
          <p:nvSpPr>
            <p:cNvPr id="232" name="Freeform 981">
              <a:extLst>
                <a:ext uri="{FF2B5EF4-FFF2-40B4-BE49-F238E27FC236}">
                  <a16:creationId xmlns:a16="http://schemas.microsoft.com/office/drawing/2014/main" id="{11D05091-76FC-0CAC-1DE5-10F09ADC46CE}"/>
                </a:ext>
              </a:extLst>
            </p:cNvPr>
            <p:cNvSpPr/>
            <p:nvPr/>
          </p:nvSpPr>
          <p:spPr>
            <a:xfrm>
              <a:off x="9390365" y="1897319"/>
              <a:ext cx="541" cy="1263"/>
            </a:xfrm>
            <a:custGeom>
              <a:avLst/>
              <a:gdLst>
                <a:gd name="connsiteX0" fmla="*/ 0 w 541"/>
                <a:gd name="connsiteY0" fmla="*/ 0 h 1263"/>
                <a:gd name="connsiteX1" fmla="*/ 542 w 541"/>
                <a:gd name="connsiteY1" fmla="*/ 1263 h 1263"/>
                <a:gd name="connsiteX2" fmla="*/ 0 w 541"/>
                <a:gd name="connsiteY2" fmla="*/ 0 h 1263"/>
              </a:gdLst>
              <a:ahLst/>
              <a:cxnLst>
                <a:cxn ang="0">
                  <a:pos x="connsiteX0" y="connsiteY0"/>
                </a:cxn>
                <a:cxn ang="0">
                  <a:pos x="connsiteX1" y="connsiteY1"/>
                </a:cxn>
                <a:cxn ang="0">
                  <a:pos x="connsiteX2" y="connsiteY2"/>
                </a:cxn>
              </a:cxnLst>
              <a:rect l="l" t="t" r="r" b="b"/>
              <a:pathLst>
                <a:path w="541" h="1263">
                  <a:moveTo>
                    <a:pt x="0" y="0"/>
                  </a:moveTo>
                  <a:cubicBezTo>
                    <a:pt x="181" y="361"/>
                    <a:pt x="361" y="902"/>
                    <a:pt x="542" y="1263"/>
                  </a:cubicBezTo>
                  <a:cubicBezTo>
                    <a:pt x="181" y="902"/>
                    <a:pt x="0" y="361"/>
                    <a:pt x="0" y="0"/>
                  </a:cubicBezTo>
                  <a:close/>
                </a:path>
              </a:pathLst>
            </a:custGeom>
            <a:solidFill>
              <a:srgbClr val="FFFFFF"/>
            </a:solidFill>
            <a:ln w="1804" cap="flat">
              <a:noFill/>
              <a:prstDash val="solid"/>
              <a:miter/>
            </a:ln>
          </p:spPr>
          <p:txBody>
            <a:bodyPr rtlCol="0" anchor="ctr"/>
            <a:lstStyle/>
            <a:p>
              <a:endParaRPr lang="en-US"/>
            </a:p>
          </p:txBody>
        </p:sp>
        <p:sp>
          <p:nvSpPr>
            <p:cNvPr id="233" name="Freeform 982">
              <a:extLst>
                <a:ext uri="{FF2B5EF4-FFF2-40B4-BE49-F238E27FC236}">
                  <a16:creationId xmlns:a16="http://schemas.microsoft.com/office/drawing/2014/main" id="{66A925F0-D9B7-5F5F-9052-0691C92A68FC}"/>
                </a:ext>
              </a:extLst>
            </p:cNvPr>
            <p:cNvSpPr/>
            <p:nvPr/>
          </p:nvSpPr>
          <p:spPr>
            <a:xfrm>
              <a:off x="9376830" y="1871331"/>
              <a:ext cx="1083" cy="1624"/>
            </a:xfrm>
            <a:custGeom>
              <a:avLst/>
              <a:gdLst>
                <a:gd name="connsiteX0" fmla="*/ 0 w 1083"/>
                <a:gd name="connsiteY0" fmla="*/ 0 h 1624"/>
                <a:gd name="connsiteX1" fmla="*/ 1083 w 1083"/>
                <a:gd name="connsiteY1" fmla="*/ 1624 h 1624"/>
                <a:gd name="connsiteX2" fmla="*/ 0 w 1083"/>
                <a:gd name="connsiteY2" fmla="*/ 0 h 1624"/>
              </a:gdLst>
              <a:ahLst/>
              <a:cxnLst>
                <a:cxn ang="0">
                  <a:pos x="connsiteX0" y="connsiteY0"/>
                </a:cxn>
                <a:cxn ang="0">
                  <a:pos x="connsiteX1" y="connsiteY1"/>
                </a:cxn>
                <a:cxn ang="0">
                  <a:pos x="connsiteX2" y="connsiteY2"/>
                </a:cxn>
              </a:cxnLst>
              <a:rect l="l" t="t" r="r" b="b"/>
              <a:pathLst>
                <a:path w="1083" h="1624">
                  <a:moveTo>
                    <a:pt x="0" y="0"/>
                  </a:moveTo>
                  <a:cubicBezTo>
                    <a:pt x="361" y="541"/>
                    <a:pt x="722" y="1083"/>
                    <a:pt x="1083" y="1624"/>
                  </a:cubicBezTo>
                  <a:cubicBezTo>
                    <a:pt x="722" y="1083"/>
                    <a:pt x="361" y="541"/>
                    <a:pt x="0" y="0"/>
                  </a:cubicBezTo>
                  <a:close/>
                </a:path>
              </a:pathLst>
            </a:custGeom>
            <a:solidFill>
              <a:srgbClr val="FFFFFF"/>
            </a:solidFill>
            <a:ln w="1804" cap="flat">
              <a:noFill/>
              <a:prstDash val="solid"/>
              <a:miter/>
            </a:ln>
          </p:spPr>
          <p:txBody>
            <a:bodyPr rtlCol="0" anchor="ctr"/>
            <a:lstStyle/>
            <a:p>
              <a:endParaRPr lang="en-US"/>
            </a:p>
          </p:txBody>
        </p:sp>
        <p:sp>
          <p:nvSpPr>
            <p:cNvPr id="234" name="Freeform 983">
              <a:extLst>
                <a:ext uri="{FF2B5EF4-FFF2-40B4-BE49-F238E27FC236}">
                  <a16:creationId xmlns:a16="http://schemas.microsoft.com/office/drawing/2014/main" id="{6B393B38-0E05-F5E6-7BA2-BAFFF556C775}"/>
                </a:ext>
              </a:extLst>
            </p:cNvPr>
            <p:cNvSpPr/>
            <p:nvPr/>
          </p:nvSpPr>
          <p:spPr>
            <a:xfrm>
              <a:off x="9380079" y="1876384"/>
              <a:ext cx="721" cy="1083"/>
            </a:xfrm>
            <a:custGeom>
              <a:avLst/>
              <a:gdLst>
                <a:gd name="connsiteX0" fmla="*/ 0 w 721"/>
                <a:gd name="connsiteY0" fmla="*/ 0 h 1083"/>
                <a:gd name="connsiteX1" fmla="*/ 722 w 721"/>
                <a:gd name="connsiteY1" fmla="*/ 1083 h 1083"/>
                <a:gd name="connsiteX2" fmla="*/ 0 w 721"/>
                <a:gd name="connsiteY2" fmla="*/ 0 h 1083"/>
              </a:gdLst>
              <a:ahLst/>
              <a:cxnLst>
                <a:cxn ang="0">
                  <a:pos x="connsiteX0" y="connsiteY0"/>
                </a:cxn>
                <a:cxn ang="0">
                  <a:pos x="connsiteX1" y="connsiteY1"/>
                </a:cxn>
                <a:cxn ang="0">
                  <a:pos x="connsiteX2" y="connsiteY2"/>
                </a:cxn>
              </a:cxnLst>
              <a:rect l="l" t="t" r="r" b="b"/>
              <a:pathLst>
                <a:path w="721" h="1083">
                  <a:moveTo>
                    <a:pt x="0" y="0"/>
                  </a:moveTo>
                  <a:cubicBezTo>
                    <a:pt x="180" y="361"/>
                    <a:pt x="360" y="722"/>
                    <a:pt x="722" y="1083"/>
                  </a:cubicBezTo>
                  <a:cubicBezTo>
                    <a:pt x="541" y="722"/>
                    <a:pt x="180" y="361"/>
                    <a:pt x="0" y="0"/>
                  </a:cubicBezTo>
                  <a:close/>
                </a:path>
              </a:pathLst>
            </a:custGeom>
            <a:solidFill>
              <a:srgbClr val="FFFFFF"/>
            </a:solidFill>
            <a:ln w="1804" cap="flat">
              <a:noFill/>
              <a:prstDash val="solid"/>
              <a:miter/>
            </a:ln>
          </p:spPr>
          <p:txBody>
            <a:bodyPr rtlCol="0" anchor="ctr"/>
            <a:lstStyle/>
            <a:p>
              <a:endParaRPr lang="en-US"/>
            </a:p>
          </p:txBody>
        </p:sp>
        <p:sp>
          <p:nvSpPr>
            <p:cNvPr id="235" name="Freeform 984">
              <a:extLst>
                <a:ext uri="{FF2B5EF4-FFF2-40B4-BE49-F238E27FC236}">
                  <a16:creationId xmlns:a16="http://schemas.microsoft.com/office/drawing/2014/main" id="{F94BA5CE-8AB9-82FA-DA9C-D0DEEAF1912E}"/>
                </a:ext>
              </a:extLst>
            </p:cNvPr>
            <p:cNvSpPr/>
            <p:nvPr/>
          </p:nvSpPr>
          <p:spPr>
            <a:xfrm>
              <a:off x="9382966" y="1881438"/>
              <a:ext cx="722" cy="1443"/>
            </a:xfrm>
            <a:custGeom>
              <a:avLst/>
              <a:gdLst>
                <a:gd name="connsiteX0" fmla="*/ 0 w 722"/>
                <a:gd name="connsiteY0" fmla="*/ 0 h 1443"/>
                <a:gd name="connsiteX1" fmla="*/ 723 w 722"/>
                <a:gd name="connsiteY1" fmla="*/ 1444 h 1443"/>
                <a:gd name="connsiteX2" fmla="*/ 0 w 722"/>
                <a:gd name="connsiteY2" fmla="*/ 0 h 1443"/>
              </a:gdLst>
              <a:ahLst/>
              <a:cxnLst>
                <a:cxn ang="0">
                  <a:pos x="connsiteX0" y="connsiteY0"/>
                </a:cxn>
                <a:cxn ang="0">
                  <a:pos x="connsiteX1" y="connsiteY1"/>
                </a:cxn>
                <a:cxn ang="0">
                  <a:pos x="connsiteX2" y="connsiteY2"/>
                </a:cxn>
              </a:cxnLst>
              <a:rect l="l" t="t" r="r" b="b"/>
              <a:pathLst>
                <a:path w="722" h="1443">
                  <a:moveTo>
                    <a:pt x="0" y="0"/>
                  </a:moveTo>
                  <a:cubicBezTo>
                    <a:pt x="181" y="542"/>
                    <a:pt x="542" y="902"/>
                    <a:pt x="723" y="1444"/>
                  </a:cubicBezTo>
                  <a:cubicBezTo>
                    <a:pt x="542" y="902"/>
                    <a:pt x="361" y="361"/>
                    <a:pt x="0" y="0"/>
                  </a:cubicBezTo>
                  <a:close/>
                </a:path>
              </a:pathLst>
            </a:custGeom>
            <a:solidFill>
              <a:srgbClr val="FFFFFF"/>
            </a:solidFill>
            <a:ln w="1804" cap="flat">
              <a:noFill/>
              <a:prstDash val="solid"/>
              <a:miter/>
            </a:ln>
          </p:spPr>
          <p:txBody>
            <a:bodyPr rtlCol="0" anchor="ctr"/>
            <a:lstStyle/>
            <a:p>
              <a:endParaRPr lang="en-US"/>
            </a:p>
          </p:txBody>
        </p:sp>
        <p:sp>
          <p:nvSpPr>
            <p:cNvPr id="236" name="Freeform 985">
              <a:extLst>
                <a:ext uri="{FF2B5EF4-FFF2-40B4-BE49-F238E27FC236}">
                  <a16:creationId xmlns:a16="http://schemas.microsoft.com/office/drawing/2014/main" id="{950CA90C-BD80-FA5E-0F5B-1DFFECA66A45}"/>
                </a:ext>
              </a:extLst>
            </p:cNvPr>
            <p:cNvSpPr/>
            <p:nvPr/>
          </p:nvSpPr>
          <p:spPr>
            <a:xfrm>
              <a:off x="9385673" y="1886491"/>
              <a:ext cx="541" cy="1082"/>
            </a:xfrm>
            <a:custGeom>
              <a:avLst/>
              <a:gdLst>
                <a:gd name="connsiteX0" fmla="*/ 0 w 541"/>
                <a:gd name="connsiteY0" fmla="*/ 0 h 1082"/>
                <a:gd name="connsiteX1" fmla="*/ 542 w 541"/>
                <a:gd name="connsiteY1" fmla="*/ 1083 h 1082"/>
                <a:gd name="connsiteX2" fmla="*/ 0 w 541"/>
                <a:gd name="connsiteY2" fmla="*/ 0 h 1082"/>
              </a:gdLst>
              <a:ahLst/>
              <a:cxnLst>
                <a:cxn ang="0">
                  <a:pos x="connsiteX0" y="connsiteY0"/>
                </a:cxn>
                <a:cxn ang="0">
                  <a:pos x="connsiteX1" y="connsiteY1"/>
                </a:cxn>
                <a:cxn ang="0">
                  <a:pos x="connsiteX2" y="connsiteY2"/>
                </a:cxn>
              </a:cxnLst>
              <a:rect l="l" t="t" r="r" b="b"/>
              <a:pathLst>
                <a:path w="541" h="1082">
                  <a:moveTo>
                    <a:pt x="0" y="0"/>
                  </a:moveTo>
                  <a:cubicBezTo>
                    <a:pt x="181" y="361"/>
                    <a:pt x="361" y="722"/>
                    <a:pt x="542" y="1083"/>
                  </a:cubicBezTo>
                  <a:cubicBezTo>
                    <a:pt x="361" y="722"/>
                    <a:pt x="181" y="361"/>
                    <a:pt x="0" y="0"/>
                  </a:cubicBezTo>
                  <a:close/>
                </a:path>
              </a:pathLst>
            </a:custGeom>
            <a:solidFill>
              <a:srgbClr val="FFFFFF"/>
            </a:solidFill>
            <a:ln w="1804" cap="flat">
              <a:noFill/>
              <a:prstDash val="solid"/>
              <a:miter/>
            </a:ln>
          </p:spPr>
          <p:txBody>
            <a:bodyPr rtlCol="0" anchor="ctr"/>
            <a:lstStyle/>
            <a:p>
              <a:endParaRPr lang="en-US"/>
            </a:p>
          </p:txBody>
        </p:sp>
        <p:sp>
          <p:nvSpPr>
            <p:cNvPr id="237" name="Freeform 986">
              <a:extLst>
                <a:ext uri="{FF2B5EF4-FFF2-40B4-BE49-F238E27FC236}">
                  <a16:creationId xmlns:a16="http://schemas.microsoft.com/office/drawing/2014/main" id="{14C8AF60-9E85-A5F7-E007-A54773AE97EE}"/>
                </a:ext>
              </a:extLst>
            </p:cNvPr>
            <p:cNvSpPr/>
            <p:nvPr/>
          </p:nvSpPr>
          <p:spPr>
            <a:xfrm>
              <a:off x="8863021" y="2205027"/>
              <a:ext cx="180" cy="902"/>
            </a:xfrm>
            <a:custGeom>
              <a:avLst/>
              <a:gdLst>
                <a:gd name="connsiteX0" fmla="*/ 0 w 180"/>
                <a:gd name="connsiteY0" fmla="*/ 902 h 902"/>
                <a:gd name="connsiteX1" fmla="*/ 181 w 180"/>
                <a:gd name="connsiteY1" fmla="*/ 0 h 902"/>
                <a:gd name="connsiteX2" fmla="*/ 0 w 180"/>
                <a:gd name="connsiteY2" fmla="*/ 902 h 902"/>
              </a:gdLst>
              <a:ahLst/>
              <a:cxnLst>
                <a:cxn ang="0">
                  <a:pos x="connsiteX0" y="connsiteY0"/>
                </a:cxn>
                <a:cxn ang="0">
                  <a:pos x="connsiteX1" y="connsiteY1"/>
                </a:cxn>
                <a:cxn ang="0">
                  <a:pos x="connsiteX2" y="connsiteY2"/>
                </a:cxn>
              </a:cxnLst>
              <a:rect l="l" t="t" r="r" b="b"/>
              <a:pathLst>
                <a:path w="180" h="902">
                  <a:moveTo>
                    <a:pt x="0" y="902"/>
                  </a:moveTo>
                  <a:cubicBezTo>
                    <a:pt x="0" y="541"/>
                    <a:pt x="0" y="361"/>
                    <a:pt x="181" y="0"/>
                  </a:cubicBezTo>
                  <a:cubicBezTo>
                    <a:pt x="0" y="361"/>
                    <a:pt x="0" y="722"/>
                    <a:pt x="0" y="902"/>
                  </a:cubicBezTo>
                  <a:close/>
                </a:path>
              </a:pathLst>
            </a:custGeom>
            <a:solidFill>
              <a:srgbClr val="FFFFFF"/>
            </a:solidFill>
            <a:ln w="1804" cap="flat">
              <a:noFill/>
              <a:prstDash val="solid"/>
              <a:miter/>
            </a:ln>
          </p:spPr>
          <p:txBody>
            <a:bodyPr rtlCol="0" anchor="ctr"/>
            <a:lstStyle/>
            <a:p>
              <a:endParaRPr lang="en-US"/>
            </a:p>
          </p:txBody>
        </p:sp>
        <p:sp>
          <p:nvSpPr>
            <p:cNvPr id="238" name="Freeform 987">
              <a:extLst>
                <a:ext uri="{FF2B5EF4-FFF2-40B4-BE49-F238E27FC236}">
                  <a16:creationId xmlns:a16="http://schemas.microsoft.com/office/drawing/2014/main" id="{A8A76741-F3D9-B060-30C1-AE5C4472637C}"/>
                </a:ext>
              </a:extLst>
            </p:cNvPr>
            <p:cNvSpPr/>
            <p:nvPr/>
          </p:nvSpPr>
          <p:spPr>
            <a:xfrm>
              <a:off x="8863744" y="2199071"/>
              <a:ext cx="1804" cy="541"/>
            </a:xfrm>
            <a:custGeom>
              <a:avLst/>
              <a:gdLst>
                <a:gd name="connsiteX0" fmla="*/ 0 w 1804"/>
                <a:gd name="connsiteY0" fmla="*/ 542 h 541"/>
                <a:gd name="connsiteX1" fmla="*/ 0 w 1804"/>
                <a:gd name="connsiteY1" fmla="*/ 0 h 541"/>
                <a:gd name="connsiteX2" fmla="*/ 0 w 1804"/>
                <a:gd name="connsiteY2" fmla="*/ 542 h 541"/>
              </a:gdLst>
              <a:ahLst/>
              <a:cxnLst>
                <a:cxn ang="0">
                  <a:pos x="connsiteX0" y="connsiteY0"/>
                </a:cxn>
                <a:cxn ang="0">
                  <a:pos x="connsiteX1" y="connsiteY1"/>
                </a:cxn>
                <a:cxn ang="0">
                  <a:pos x="connsiteX2" y="connsiteY2"/>
                </a:cxn>
              </a:cxnLst>
              <a:rect l="l" t="t" r="r" b="b"/>
              <a:pathLst>
                <a:path w="1804" h="541">
                  <a:moveTo>
                    <a:pt x="0" y="542"/>
                  </a:moveTo>
                  <a:cubicBezTo>
                    <a:pt x="0" y="361"/>
                    <a:pt x="0" y="180"/>
                    <a:pt x="0" y="0"/>
                  </a:cubicBezTo>
                  <a:cubicBezTo>
                    <a:pt x="0" y="180"/>
                    <a:pt x="0" y="361"/>
                    <a:pt x="0" y="542"/>
                  </a:cubicBezTo>
                  <a:close/>
                </a:path>
              </a:pathLst>
            </a:custGeom>
            <a:solidFill>
              <a:srgbClr val="FFFFFF"/>
            </a:solidFill>
            <a:ln w="1804" cap="flat">
              <a:noFill/>
              <a:prstDash val="solid"/>
              <a:miter/>
            </a:ln>
          </p:spPr>
          <p:txBody>
            <a:bodyPr rtlCol="0" anchor="ctr"/>
            <a:lstStyle/>
            <a:p>
              <a:endParaRPr lang="en-US"/>
            </a:p>
          </p:txBody>
        </p:sp>
        <p:sp>
          <p:nvSpPr>
            <p:cNvPr id="239" name="Freeform 988">
              <a:extLst>
                <a:ext uri="{FF2B5EF4-FFF2-40B4-BE49-F238E27FC236}">
                  <a16:creationId xmlns:a16="http://schemas.microsoft.com/office/drawing/2014/main" id="{3A253296-0696-5B84-A0DF-26164A7A2C0D}"/>
                </a:ext>
              </a:extLst>
            </p:cNvPr>
            <p:cNvSpPr/>
            <p:nvPr/>
          </p:nvSpPr>
          <p:spPr>
            <a:xfrm>
              <a:off x="8863744" y="2180844"/>
              <a:ext cx="1804" cy="541"/>
            </a:xfrm>
            <a:custGeom>
              <a:avLst/>
              <a:gdLst>
                <a:gd name="connsiteX0" fmla="*/ 0 w 1804"/>
                <a:gd name="connsiteY0" fmla="*/ 541 h 541"/>
                <a:gd name="connsiteX1" fmla="*/ 0 w 1804"/>
                <a:gd name="connsiteY1" fmla="*/ 0 h 541"/>
                <a:gd name="connsiteX2" fmla="*/ 0 w 1804"/>
                <a:gd name="connsiteY2" fmla="*/ 541 h 541"/>
              </a:gdLst>
              <a:ahLst/>
              <a:cxnLst>
                <a:cxn ang="0">
                  <a:pos x="connsiteX0" y="connsiteY0"/>
                </a:cxn>
                <a:cxn ang="0">
                  <a:pos x="connsiteX1" y="connsiteY1"/>
                </a:cxn>
                <a:cxn ang="0">
                  <a:pos x="connsiteX2" y="connsiteY2"/>
                </a:cxn>
              </a:cxnLst>
              <a:rect l="l" t="t" r="r" b="b"/>
              <a:pathLst>
                <a:path w="1804" h="541">
                  <a:moveTo>
                    <a:pt x="0" y="541"/>
                  </a:moveTo>
                  <a:cubicBezTo>
                    <a:pt x="0" y="361"/>
                    <a:pt x="0" y="180"/>
                    <a:pt x="0" y="0"/>
                  </a:cubicBezTo>
                  <a:cubicBezTo>
                    <a:pt x="0" y="180"/>
                    <a:pt x="0" y="361"/>
                    <a:pt x="0" y="541"/>
                  </a:cubicBezTo>
                  <a:close/>
                </a:path>
              </a:pathLst>
            </a:custGeom>
            <a:solidFill>
              <a:srgbClr val="FFFFFF"/>
            </a:solidFill>
            <a:ln w="1804" cap="flat">
              <a:noFill/>
              <a:prstDash val="solid"/>
              <a:miter/>
            </a:ln>
          </p:spPr>
          <p:txBody>
            <a:bodyPr rtlCol="0" anchor="ctr"/>
            <a:lstStyle/>
            <a:p>
              <a:endParaRPr lang="en-US"/>
            </a:p>
          </p:txBody>
        </p:sp>
        <p:sp>
          <p:nvSpPr>
            <p:cNvPr id="240" name="Freeform 989">
              <a:extLst>
                <a:ext uri="{FF2B5EF4-FFF2-40B4-BE49-F238E27FC236}">
                  <a16:creationId xmlns:a16="http://schemas.microsoft.com/office/drawing/2014/main" id="{1C15FA2F-31B5-79FD-F0AA-5C5C831B4ED3}"/>
                </a:ext>
              </a:extLst>
            </p:cNvPr>
            <p:cNvSpPr/>
            <p:nvPr/>
          </p:nvSpPr>
          <p:spPr>
            <a:xfrm>
              <a:off x="8862119" y="2169474"/>
              <a:ext cx="1804" cy="1804"/>
            </a:xfrm>
            <a:custGeom>
              <a:avLst/>
              <a:gdLst>
                <a:gd name="connsiteX0" fmla="*/ 0 w 1804"/>
                <a:gd name="connsiteY0" fmla="*/ 0 h 1804"/>
                <a:gd name="connsiteX1" fmla="*/ 0 w 1804"/>
                <a:gd name="connsiteY1" fmla="*/ 0 h 1804"/>
                <a:gd name="connsiteX2" fmla="*/ 0 w 1804"/>
                <a:gd name="connsiteY2" fmla="*/ 0 h 1804"/>
              </a:gdLst>
              <a:ahLst/>
              <a:cxnLst>
                <a:cxn ang="0">
                  <a:pos x="connsiteX0" y="connsiteY0"/>
                </a:cxn>
                <a:cxn ang="0">
                  <a:pos x="connsiteX1" y="connsiteY1"/>
                </a:cxn>
                <a:cxn ang="0">
                  <a:pos x="connsiteX2" y="connsiteY2"/>
                </a:cxn>
              </a:cxnLst>
              <a:rect l="l" t="t" r="r" b="b"/>
              <a:pathLst>
                <a:path w="1804" h="1804">
                  <a:moveTo>
                    <a:pt x="0" y="0"/>
                  </a:moveTo>
                  <a:cubicBezTo>
                    <a:pt x="0" y="0"/>
                    <a:pt x="0" y="0"/>
                    <a:pt x="0" y="0"/>
                  </a:cubicBezTo>
                  <a:cubicBezTo>
                    <a:pt x="0" y="0"/>
                    <a:pt x="0" y="0"/>
                    <a:pt x="0" y="0"/>
                  </a:cubicBezTo>
                  <a:close/>
                </a:path>
              </a:pathLst>
            </a:custGeom>
            <a:solidFill>
              <a:srgbClr val="FFFFFF"/>
            </a:solidFill>
            <a:ln w="1804" cap="flat">
              <a:noFill/>
              <a:prstDash val="solid"/>
              <a:miter/>
            </a:ln>
          </p:spPr>
          <p:txBody>
            <a:bodyPr rtlCol="0" anchor="ctr"/>
            <a:lstStyle/>
            <a:p>
              <a:endParaRPr lang="en-US"/>
            </a:p>
          </p:txBody>
        </p:sp>
        <p:sp>
          <p:nvSpPr>
            <p:cNvPr id="241" name="Freeform 990">
              <a:extLst>
                <a:ext uri="{FF2B5EF4-FFF2-40B4-BE49-F238E27FC236}">
                  <a16:creationId xmlns:a16="http://schemas.microsoft.com/office/drawing/2014/main" id="{7DC3A58A-8F24-A8ED-2C44-DDFDFC02952A}"/>
                </a:ext>
              </a:extLst>
            </p:cNvPr>
            <p:cNvSpPr/>
            <p:nvPr/>
          </p:nvSpPr>
          <p:spPr>
            <a:xfrm>
              <a:off x="8860856" y="2163337"/>
              <a:ext cx="1804" cy="361"/>
            </a:xfrm>
            <a:custGeom>
              <a:avLst/>
              <a:gdLst>
                <a:gd name="connsiteX0" fmla="*/ 0 w 1804"/>
                <a:gd name="connsiteY0" fmla="*/ 361 h 361"/>
                <a:gd name="connsiteX1" fmla="*/ 0 w 1804"/>
                <a:gd name="connsiteY1" fmla="*/ 0 h 361"/>
                <a:gd name="connsiteX2" fmla="*/ 0 w 1804"/>
                <a:gd name="connsiteY2" fmla="*/ 361 h 361"/>
              </a:gdLst>
              <a:ahLst/>
              <a:cxnLst>
                <a:cxn ang="0">
                  <a:pos x="connsiteX0" y="connsiteY0"/>
                </a:cxn>
                <a:cxn ang="0">
                  <a:pos x="connsiteX1" y="connsiteY1"/>
                </a:cxn>
                <a:cxn ang="0">
                  <a:pos x="connsiteX2" y="connsiteY2"/>
                </a:cxn>
              </a:cxnLst>
              <a:rect l="l" t="t" r="r" b="b"/>
              <a:pathLst>
                <a:path w="1804" h="361">
                  <a:moveTo>
                    <a:pt x="0" y="361"/>
                  </a:moveTo>
                  <a:cubicBezTo>
                    <a:pt x="0" y="181"/>
                    <a:pt x="0" y="181"/>
                    <a:pt x="0" y="0"/>
                  </a:cubicBezTo>
                  <a:cubicBezTo>
                    <a:pt x="0" y="181"/>
                    <a:pt x="0" y="361"/>
                    <a:pt x="0" y="361"/>
                  </a:cubicBezTo>
                  <a:close/>
                </a:path>
              </a:pathLst>
            </a:custGeom>
            <a:solidFill>
              <a:srgbClr val="FFFFFF"/>
            </a:solidFill>
            <a:ln w="1804" cap="flat">
              <a:noFill/>
              <a:prstDash val="solid"/>
              <a:miter/>
            </a:ln>
          </p:spPr>
          <p:txBody>
            <a:bodyPr rtlCol="0" anchor="ctr"/>
            <a:lstStyle/>
            <a:p>
              <a:endParaRPr lang="en-US"/>
            </a:p>
          </p:txBody>
        </p:sp>
        <p:sp>
          <p:nvSpPr>
            <p:cNvPr id="242" name="Freeform 991">
              <a:extLst>
                <a:ext uri="{FF2B5EF4-FFF2-40B4-BE49-F238E27FC236}">
                  <a16:creationId xmlns:a16="http://schemas.microsoft.com/office/drawing/2014/main" id="{5A35DB7C-9307-C0CB-7CE9-CC3D9C2837BF}"/>
                </a:ext>
              </a:extLst>
            </p:cNvPr>
            <p:cNvSpPr/>
            <p:nvPr/>
          </p:nvSpPr>
          <p:spPr>
            <a:xfrm>
              <a:off x="8864104" y="2186980"/>
              <a:ext cx="1804" cy="541"/>
            </a:xfrm>
            <a:custGeom>
              <a:avLst/>
              <a:gdLst>
                <a:gd name="connsiteX0" fmla="*/ 0 w 1804"/>
                <a:gd name="connsiteY0" fmla="*/ 0 h 541"/>
                <a:gd name="connsiteX1" fmla="*/ 0 w 1804"/>
                <a:gd name="connsiteY1" fmla="*/ 541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0" y="180"/>
                    <a:pt x="0" y="361"/>
                    <a:pt x="0" y="541"/>
                  </a:cubicBezTo>
                  <a:cubicBezTo>
                    <a:pt x="0" y="361"/>
                    <a:pt x="0" y="180"/>
                    <a:pt x="0" y="0"/>
                  </a:cubicBezTo>
                  <a:close/>
                </a:path>
              </a:pathLst>
            </a:custGeom>
            <a:solidFill>
              <a:srgbClr val="FFFFFF"/>
            </a:solidFill>
            <a:ln w="1804" cap="flat">
              <a:noFill/>
              <a:prstDash val="solid"/>
              <a:miter/>
            </a:ln>
          </p:spPr>
          <p:txBody>
            <a:bodyPr rtlCol="0" anchor="ctr"/>
            <a:lstStyle/>
            <a:p>
              <a:endParaRPr lang="en-US"/>
            </a:p>
          </p:txBody>
        </p:sp>
        <p:sp>
          <p:nvSpPr>
            <p:cNvPr id="243" name="Freeform 992">
              <a:extLst>
                <a:ext uri="{FF2B5EF4-FFF2-40B4-BE49-F238E27FC236}">
                  <a16:creationId xmlns:a16="http://schemas.microsoft.com/office/drawing/2014/main" id="{0AE7F342-8256-95CD-7AF3-665101960D77}"/>
                </a:ext>
              </a:extLst>
            </p:cNvPr>
            <p:cNvSpPr/>
            <p:nvPr/>
          </p:nvSpPr>
          <p:spPr>
            <a:xfrm>
              <a:off x="8861939" y="2211705"/>
              <a:ext cx="180" cy="541"/>
            </a:xfrm>
            <a:custGeom>
              <a:avLst/>
              <a:gdLst>
                <a:gd name="connsiteX0" fmla="*/ 0 w 180"/>
                <a:gd name="connsiteY0" fmla="*/ 542 h 541"/>
                <a:gd name="connsiteX1" fmla="*/ 180 w 180"/>
                <a:gd name="connsiteY1" fmla="*/ 0 h 541"/>
                <a:gd name="connsiteX2" fmla="*/ 0 w 180"/>
                <a:gd name="connsiteY2" fmla="*/ 542 h 541"/>
              </a:gdLst>
              <a:ahLst/>
              <a:cxnLst>
                <a:cxn ang="0">
                  <a:pos x="connsiteX0" y="connsiteY0"/>
                </a:cxn>
                <a:cxn ang="0">
                  <a:pos x="connsiteX1" y="connsiteY1"/>
                </a:cxn>
                <a:cxn ang="0">
                  <a:pos x="connsiteX2" y="connsiteY2"/>
                </a:cxn>
              </a:cxnLst>
              <a:rect l="l" t="t" r="r" b="b"/>
              <a:pathLst>
                <a:path w="180" h="541">
                  <a:moveTo>
                    <a:pt x="0" y="542"/>
                  </a:moveTo>
                  <a:cubicBezTo>
                    <a:pt x="0" y="361"/>
                    <a:pt x="0" y="180"/>
                    <a:pt x="180" y="0"/>
                  </a:cubicBezTo>
                  <a:cubicBezTo>
                    <a:pt x="180" y="180"/>
                    <a:pt x="0" y="361"/>
                    <a:pt x="0" y="542"/>
                  </a:cubicBezTo>
                  <a:close/>
                </a:path>
              </a:pathLst>
            </a:custGeom>
            <a:solidFill>
              <a:srgbClr val="FFFFFF"/>
            </a:solidFill>
            <a:ln w="1804" cap="flat">
              <a:noFill/>
              <a:prstDash val="solid"/>
              <a:miter/>
            </a:ln>
          </p:spPr>
          <p:txBody>
            <a:bodyPr rtlCol="0" anchor="ctr"/>
            <a:lstStyle/>
            <a:p>
              <a:endParaRPr lang="en-US"/>
            </a:p>
          </p:txBody>
        </p:sp>
        <p:sp>
          <p:nvSpPr>
            <p:cNvPr id="244" name="Freeform 993">
              <a:extLst>
                <a:ext uri="{FF2B5EF4-FFF2-40B4-BE49-F238E27FC236}">
                  <a16:creationId xmlns:a16="http://schemas.microsoft.com/office/drawing/2014/main" id="{90B20BB7-2C96-ACB0-8951-C3A95989B54C}"/>
                </a:ext>
              </a:extLst>
            </p:cNvPr>
            <p:cNvSpPr/>
            <p:nvPr/>
          </p:nvSpPr>
          <p:spPr>
            <a:xfrm>
              <a:off x="8858870" y="2223977"/>
              <a:ext cx="361" cy="1082"/>
            </a:xfrm>
            <a:custGeom>
              <a:avLst/>
              <a:gdLst>
                <a:gd name="connsiteX0" fmla="*/ 0 w 361"/>
                <a:gd name="connsiteY0" fmla="*/ 1083 h 1082"/>
                <a:gd name="connsiteX1" fmla="*/ 361 w 361"/>
                <a:gd name="connsiteY1" fmla="*/ 0 h 1082"/>
                <a:gd name="connsiteX2" fmla="*/ 0 w 361"/>
                <a:gd name="connsiteY2" fmla="*/ 1083 h 1082"/>
              </a:gdLst>
              <a:ahLst/>
              <a:cxnLst>
                <a:cxn ang="0">
                  <a:pos x="connsiteX0" y="connsiteY0"/>
                </a:cxn>
                <a:cxn ang="0">
                  <a:pos x="connsiteX1" y="connsiteY1"/>
                </a:cxn>
                <a:cxn ang="0">
                  <a:pos x="connsiteX2" y="connsiteY2"/>
                </a:cxn>
              </a:cxnLst>
              <a:rect l="l" t="t" r="r" b="b"/>
              <a:pathLst>
                <a:path w="361" h="1082">
                  <a:moveTo>
                    <a:pt x="0" y="1083"/>
                  </a:moveTo>
                  <a:cubicBezTo>
                    <a:pt x="181" y="722"/>
                    <a:pt x="181" y="361"/>
                    <a:pt x="361" y="0"/>
                  </a:cubicBezTo>
                  <a:cubicBezTo>
                    <a:pt x="181" y="361"/>
                    <a:pt x="181" y="722"/>
                    <a:pt x="0" y="1083"/>
                  </a:cubicBezTo>
                  <a:close/>
                </a:path>
              </a:pathLst>
            </a:custGeom>
            <a:solidFill>
              <a:srgbClr val="FFFFFF"/>
            </a:solidFill>
            <a:ln w="1804" cap="flat">
              <a:noFill/>
              <a:prstDash val="solid"/>
              <a:miter/>
            </a:ln>
          </p:spPr>
          <p:txBody>
            <a:bodyPr rtlCol="0" anchor="ctr"/>
            <a:lstStyle/>
            <a:p>
              <a:endParaRPr lang="en-US"/>
            </a:p>
          </p:txBody>
        </p:sp>
        <p:sp>
          <p:nvSpPr>
            <p:cNvPr id="245" name="Freeform 994">
              <a:extLst>
                <a:ext uri="{FF2B5EF4-FFF2-40B4-BE49-F238E27FC236}">
                  <a16:creationId xmlns:a16="http://schemas.microsoft.com/office/drawing/2014/main" id="{6E4682E7-FC51-59F9-4278-006C3C890B2B}"/>
                </a:ext>
              </a:extLst>
            </p:cNvPr>
            <p:cNvSpPr/>
            <p:nvPr/>
          </p:nvSpPr>
          <p:spPr>
            <a:xfrm>
              <a:off x="8856885" y="2230835"/>
              <a:ext cx="360" cy="902"/>
            </a:xfrm>
            <a:custGeom>
              <a:avLst/>
              <a:gdLst>
                <a:gd name="connsiteX0" fmla="*/ 0 w 360"/>
                <a:gd name="connsiteY0" fmla="*/ 902 h 902"/>
                <a:gd name="connsiteX1" fmla="*/ 361 w 360"/>
                <a:gd name="connsiteY1" fmla="*/ 0 h 902"/>
                <a:gd name="connsiteX2" fmla="*/ 0 w 360"/>
                <a:gd name="connsiteY2" fmla="*/ 902 h 902"/>
              </a:gdLst>
              <a:ahLst/>
              <a:cxnLst>
                <a:cxn ang="0">
                  <a:pos x="connsiteX0" y="connsiteY0"/>
                </a:cxn>
                <a:cxn ang="0">
                  <a:pos x="connsiteX1" y="connsiteY1"/>
                </a:cxn>
                <a:cxn ang="0">
                  <a:pos x="connsiteX2" y="connsiteY2"/>
                </a:cxn>
              </a:cxnLst>
              <a:rect l="l" t="t" r="r" b="b"/>
              <a:pathLst>
                <a:path w="360" h="902">
                  <a:moveTo>
                    <a:pt x="0" y="902"/>
                  </a:moveTo>
                  <a:cubicBezTo>
                    <a:pt x="180" y="542"/>
                    <a:pt x="180" y="180"/>
                    <a:pt x="361" y="0"/>
                  </a:cubicBezTo>
                  <a:cubicBezTo>
                    <a:pt x="180" y="361"/>
                    <a:pt x="0" y="542"/>
                    <a:pt x="0" y="902"/>
                  </a:cubicBezTo>
                  <a:close/>
                </a:path>
              </a:pathLst>
            </a:custGeom>
            <a:solidFill>
              <a:srgbClr val="FFFFFF"/>
            </a:solidFill>
            <a:ln w="1804" cap="flat">
              <a:noFill/>
              <a:prstDash val="solid"/>
              <a:miter/>
            </a:ln>
          </p:spPr>
          <p:txBody>
            <a:bodyPr rtlCol="0" anchor="ctr"/>
            <a:lstStyle/>
            <a:p>
              <a:endParaRPr lang="en-US"/>
            </a:p>
          </p:txBody>
        </p:sp>
        <p:sp>
          <p:nvSpPr>
            <p:cNvPr id="246" name="Freeform 995">
              <a:extLst>
                <a:ext uri="{FF2B5EF4-FFF2-40B4-BE49-F238E27FC236}">
                  <a16:creationId xmlns:a16="http://schemas.microsoft.com/office/drawing/2014/main" id="{6B3AD2E4-2BEE-A314-FAB3-058127B7BD36}"/>
                </a:ext>
              </a:extLst>
            </p:cNvPr>
            <p:cNvSpPr/>
            <p:nvPr/>
          </p:nvSpPr>
          <p:spPr>
            <a:xfrm>
              <a:off x="8860675" y="2218021"/>
              <a:ext cx="180" cy="360"/>
            </a:xfrm>
            <a:custGeom>
              <a:avLst/>
              <a:gdLst>
                <a:gd name="connsiteX0" fmla="*/ 0 w 180"/>
                <a:gd name="connsiteY0" fmla="*/ 361 h 360"/>
                <a:gd name="connsiteX1" fmla="*/ 181 w 180"/>
                <a:gd name="connsiteY1" fmla="*/ 0 h 360"/>
                <a:gd name="connsiteX2" fmla="*/ 0 w 180"/>
                <a:gd name="connsiteY2" fmla="*/ 361 h 360"/>
              </a:gdLst>
              <a:ahLst/>
              <a:cxnLst>
                <a:cxn ang="0">
                  <a:pos x="connsiteX0" y="connsiteY0"/>
                </a:cxn>
                <a:cxn ang="0">
                  <a:pos x="connsiteX1" y="connsiteY1"/>
                </a:cxn>
                <a:cxn ang="0">
                  <a:pos x="connsiteX2" y="connsiteY2"/>
                </a:cxn>
              </a:cxnLst>
              <a:rect l="l" t="t" r="r" b="b"/>
              <a:pathLst>
                <a:path w="180" h="360">
                  <a:moveTo>
                    <a:pt x="0" y="361"/>
                  </a:moveTo>
                  <a:cubicBezTo>
                    <a:pt x="0" y="180"/>
                    <a:pt x="0" y="0"/>
                    <a:pt x="181" y="0"/>
                  </a:cubicBezTo>
                  <a:cubicBezTo>
                    <a:pt x="0" y="0"/>
                    <a:pt x="0" y="180"/>
                    <a:pt x="0" y="361"/>
                  </a:cubicBezTo>
                  <a:close/>
                </a:path>
              </a:pathLst>
            </a:custGeom>
            <a:solidFill>
              <a:srgbClr val="FFFFFF"/>
            </a:solidFill>
            <a:ln w="1804" cap="flat">
              <a:noFill/>
              <a:prstDash val="solid"/>
              <a:miter/>
            </a:ln>
          </p:spPr>
          <p:txBody>
            <a:bodyPr rtlCol="0" anchor="ctr"/>
            <a:lstStyle/>
            <a:p>
              <a:endParaRPr lang="en-US"/>
            </a:p>
          </p:txBody>
        </p:sp>
        <p:sp>
          <p:nvSpPr>
            <p:cNvPr id="247" name="Freeform 996">
              <a:extLst>
                <a:ext uri="{FF2B5EF4-FFF2-40B4-BE49-F238E27FC236}">
                  <a16:creationId xmlns:a16="http://schemas.microsoft.com/office/drawing/2014/main" id="{2ED4E876-64D6-5A78-46FC-8CDD5901F68F}"/>
                </a:ext>
              </a:extLst>
            </p:cNvPr>
            <p:cNvSpPr/>
            <p:nvPr/>
          </p:nvSpPr>
          <p:spPr>
            <a:xfrm>
              <a:off x="9063528" y="1873497"/>
              <a:ext cx="11189" cy="14979"/>
            </a:xfrm>
            <a:custGeom>
              <a:avLst/>
              <a:gdLst>
                <a:gd name="connsiteX0" fmla="*/ 0 w 11189"/>
                <a:gd name="connsiteY0" fmla="*/ 0 h 14979"/>
                <a:gd name="connsiteX1" fmla="*/ 11189 w 11189"/>
                <a:gd name="connsiteY1" fmla="*/ 14979 h 14979"/>
                <a:gd name="connsiteX2" fmla="*/ 0 w 11189"/>
                <a:gd name="connsiteY2" fmla="*/ 0 h 14979"/>
              </a:gdLst>
              <a:ahLst/>
              <a:cxnLst>
                <a:cxn ang="0">
                  <a:pos x="connsiteX0" y="connsiteY0"/>
                </a:cxn>
                <a:cxn ang="0">
                  <a:pos x="connsiteX1" y="connsiteY1"/>
                </a:cxn>
                <a:cxn ang="0">
                  <a:pos x="connsiteX2" y="connsiteY2"/>
                </a:cxn>
              </a:cxnLst>
              <a:rect l="l" t="t" r="r" b="b"/>
              <a:pathLst>
                <a:path w="11189" h="14979">
                  <a:moveTo>
                    <a:pt x="0" y="0"/>
                  </a:moveTo>
                  <a:cubicBezTo>
                    <a:pt x="4151" y="4692"/>
                    <a:pt x="7760" y="9746"/>
                    <a:pt x="11189" y="14979"/>
                  </a:cubicBezTo>
                  <a:cubicBezTo>
                    <a:pt x="7760" y="9565"/>
                    <a:pt x="4151" y="4692"/>
                    <a:pt x="0" y="0"/>
                  </a:cubicBezTo>
                  <a:close/>
                </a:path>
              </a:pathLst>
            </a:custGeom>
            <a:solidFill>
              <a:srgbClr val="FFFFFF"/>
            </a:solidFill>
            <a:ln w="1804" cap="flat">
              <a:noFill/>
              <a:prstDash val="solid"/>
              <a:miter/>
            </a:ln>
          </p:spPr>
          <p:txBody>
            <a:bodyPr rtlCol="0" anchor="ctr"/>
            <a:lstStyle/>
            <a:p>
              <a:endParaRPr lang="en-US"/>
            </a:p>
          </p:txBody>
        </p:sp>
        <p:sp>
          <p:nvSpPr>
            <p:cNvPr id="248" name="Freeform 997">
              <a:extLst>
                <a:ext uri="{FF2B5EF4-FFF2-40B4-BE49-F238E27FC236}">
                  <a16:creationId xmlns:a16="http://schemas.microsoft.com/office/drawing/2014/main" id="{D299151C-9CC2-C9FF-BEF5-69DE1504245D}"/>
                </a:ext>
              </a:extLst>
            </p:cNvPr>
            <p:cNvSpPr/>
            <p:nvPr/>
          </p:nvSpPr>
          <p:spPr>
            <a:xfrm>
              <a:off x="8854945" y="2146293"/>
              <a:ext cx="135" cy="80"/>
            </a:xfrm>
            <a:custGeom>
              <a:avLst/>
              <a:gdLst>
                <a:gd name="connsiteX0" fmla="*/ 135 w 135"/>
                <a:gd name="connsiteY0" fmla="*/ 80 h 80"/>
                <a:gd name="connsiteX1" fmla="*/ 135 w 135"/>
                <a:gd name="connsiteY1" fmla="*/ 80 h 80"/>
                <a:gd name="connsiteX2" fmla="*/ 135 w 135"/>
                <a:gd name="connsiteY2" fmla="*/ 80 h 80"/>
              </a:gdLst>
              <a:ahLst/>
              <a:cxnLst>
                <a:cxn ang="0">
                  <a:pos x="connsiteX0" y="connsiteY0"/>
                </a:cxn>
                <a:cxn ang="0">
                  <a:pos x="connsiteX1" y="connsiteY1"/>
                </a:cxn>
                <a:cxn ang="0">
                  <a:pos x="connsiteX2" y="connsiteY2"/>
                </a:cxn>
              </a:cxnLst>
              <a:rect l="l" t="t" r="r" b="b"/>
              <a:pathLst>
                <a:path w="135" h="80">
                  <a:moveTo>
                    <a:pt x="135" y="80"/>
                  </a:moveTo>
                  <a:cubicBezTo>
                    <a:pt x="-45" y="80"/>
                    <a:pt x="-45" y="-100"/>
                    <a:pt x="135" y="80"/>
                  </a:cubicBezTo>
                  <a:cubicBezTo>
                    <a:pt x="-45" y="-100"/>
                    <a:pt x="-45" y="80"/>
                    <a:pt x="135" y="80"/>
                  </a:cubicBezTo>
                  <a:close/>
                </a:path>
              </a:pathLst>
            </a:custGeom>
            <a:solidFill>
              <a:srgbClr val="FFFFFF"/>
            </a:solidFill>
            <a:ln w="1804" cap="flat">
              <a:noFill/>
              <a:prstDash val="solid"/>
              <a:miter/>
            </a:ln>
          </p:spPr>
          <p:txBody>
            <a:bodyPr rtlCol="0" anchor="ctr"/>
            <a:lstStyle/>
            <a:p>
              <a:endParaRPr lang="en-US"/>
            </a:p>
          </p:txBody>
        </p:sp>
        <p:sp>
          <p:nvSpPr>
            <p:cNvPr id="249" name="Freeform 998">
              <a:extLst>
                <a:ext uri="{FF2B5EF4-FFF2-40B4-BE49-F238E27FC236}">
                  <a16:creationId xmlns:a16="http://schemas.microsoft.com/office/drawing/2014/main" id="{8F49EC43-7DBC-1ABC-642F-2BA1EA27A94F}"/>
                </a:ext>
              </a:extLst>
            </p:cNvPr>
            <p:cNvSpPr/>
            <p:nvPr/>
          </p:nvSpPr>
          <p:spPr>
            <a:xfrm>
              <a:off x="9090238" y="1917713"/>
              <a:ext cx="2345" cy="5414"/>
            </a:xfrm>
            <a:custGeom>
              <a:avLst/>
              <a:gdLst>
                <a:gd name="connsiteX0" fmla="*/ 0 w 2345"/>
                <a:gd name="connsiteY0" fmla="*/ 0 h 5414"/>
                <a:gd name="connsiteX1" fmla="*/ 2346 w 2345"/>
                <a:gd name="connsiteY1" fmla="*/ 5414 h 5414"/>
                <a:gd name="connsiteX2" fmla="*/ 0 w 2345"/>
                <a:gd name="connsiteY2" fmla="*/ 0 h 5414"/>
              </a:gdLst>
              <a:ahLst/>
              <a:cxnLst>
                <a:cxn ang="0">
                  <a:pos x="connsiteX0" y="connsiteY0"/>
                </a:cxn>
                <a:cxn ang="0">
                  <a:pos x="connsiteX1" y="connsiteY1"/>
                </a:cxn>
                <a:cxn ang="0">
                  <a:pos x="connsiteX2" y="connsiteY2"/>
                </a:cxn>
              </a:cxnLst>
              <a:rect l="l" t="t" r="r" b="b"/>
              <a:pathLst>
                <a:path w="2345" h="5414">
                  <a:moveTo>
                    <a:pt x="0" y="0"/>
                  </a:moveTo>
                  <a:cubicBezTo>
                    <a:pt x="722" y="1805"/>
                    <a:pt x="1443" y="3609"/>
                    <a:pt x="2346" y="5414"/>
                  </a:cubicBezTo>
                  <a:cubicBezTo>
                    <a:pt x="1443" y="3609"/>
                    <a:pt x="722" y="1805"/>
                    <a:pt x="0" y="0"/>
                  </a:cubicBezTo>
                  <a:close/>
                </a:path>
              </a:pathLst>
            </a:custGeom>
            <a:solidFill>
              <a:srgbClr val="FFFFFF"/>
            </a:solidFill>
            <a:ln w="1804" cap="flat">
              <a:noFill/>
              <a:prstDash val="solid"/>
              <a:miter/>
            </a:ln>
          </p:spPr>
          <p:txBody>
            <a:bodyPr rtlCol="0" anchor="ctr"/>
            <a:lstStyle/>
            <a:p>
              <a:endParaRPr lang="en-US"/>
            </a:p>
          </p:txBody>
        </p:sp>
        <p:sp>
          <p:nvSpPr>
            <p:cNvPr id="250" name="Freeform 999">
              <a:extLst>
                <a:ext uri="{FF2B5EF4-FFF2-40B4-BE49-F238E27FC236}">
                  <a16:creationId xmlns:a16="http://schemas.microsoft.com/office/drawing/2014/main" id="{8CE734D7-C779-7E92-3F8F-8528AC8FE57B}"/>
                </a:ext>
              </a:extLst>
            </p:cNvPr>
            <p:cNvSpPr/>
            <p:nvPr/>
          </p:nvSpPr>
          <p:spPr>
            <a:xfrm>
              <a:off x="9033930" y="1849494"/>
              <a:ext cx="29597" cy="23822"/>
            </a:xfrm>
            <a:custGeom>
              <a:avLst/>
              <a:gdLst>
                <a:gd name="connsiteX0" fmla="*/ 29598 w 29597"/>
                <a:gd name="connsiteY0" fmla="*/ 23822 h 23822"/>
                <a:gd name="connsiteX1" fmla="*/ 0 w 29597"/>
                <a:gd name="connsiteY1" fmla="*/ 0 h 23822"/>
                <a:gd name="connsiteX2" fmla="*/ 29598 w 29597"/>
                <a:gd name="connsiteY2" fmla="*/ 23822 h 23822"/>
              </a:gdLst>
              <a:ahLst/>
              <a:cxnLst>
                <a:cxn ang="0">
                  <a:pos x="connsiteX0" y="connsiteY0"/>
                </a:cxn>
                <a:cxn ang="0">
                  <a:pos x="connsiteX1" y="connsiteY1"/>
                </a:cxn>
                <a:cxn ang="0">
                  <a:pos x="connsiteX2" y="connsiteY2"/>
                </a:cxn>
              </a:cxnLst>
              <a:rect l="l" t="t" r="r" b="b"/>
              <a:pathLst>
                <a:path w="29597" h="23822">
                  <a:moveTo>
                    <a:pt x="29598" y="23822"/>
                  </a:moveTo>
                  <a:cubicBezTo>
                    <a:pt x="21296" y="14438"/>
                    <a:pt x="11731" y="6317"/>
                    <a:pt x="0" y="0"/>
                  </a:cubicBezTo>
                  <a:cubicBezTo>
                    <a:pt x="11551" y="6317"/>
                    <a:pt x="21296" y="14438"/>
                    <a:pt x="29598" y="23822"/>
                  </a:cubicBezTo>
                  <a:close/>
                </a:path>
              </a:pathLst>
            </a:custGeom>
            <a:solidFill>
              <a:srgbClr val="FFFFFF"/>
            </a:solidFill>
            <a:ln w="1804" cap="flat">
              <a:noFill/>
              <a:prstDash val="solid"/>
              <a:miter/>
            </a:ln>
          </p:spPr>
          <p:txBody>
            <a:bodyPr rtlCol="0" anchor="ctr"/>
            <a:lstStyle/>
            <a:p>
              <a:endParaRPr lang="en-US"/>
            </a:p>
          </p:txBody>
        </p:sp>
        <p:sp>
          <p:nvSpPr>
            <p:cNvPr id="251" name="Freeform 1000">
              <a:extLst>
                <a:ext uri="{FF2B5EF4-FFF2-40B4-BE49-F238E27FC236}">
                  <a16:creationId xmlns:a16="http://schemas.microsoft.com/office/drawing/2014/main" id="{5E7B2718-2D52-3893-3B1B-8FBA9DACC6BC}"/>
                </a:ext>
              </a:extLst>
            </p:cNvPr>
            <p:cNvSpPr/>
            <p:nvPr/>
          </p:nvSpPr>
          <p:spPr>
            <a:xfrm>
              <a:off x="9075078" y="1888837"/>
              <a:ext cx="6316" cy="10647"/>
            </a:xfrm>
            <a:custGeom>
              <a:avLst/>
              <a:gdLst>
                <a:gd name="connsiteX0" fmla="*/ 0 w 6316"/>
                <a:gd name="connsiteY0" fmla="*/ 0 h 10647"/>
                <a:gd name="connsiteX1" fmla="*/ 6317 w 6316"/>
                <a:gd name="connsiteY1" fmla="*/ 10648 h 10647"/>
                <a:gd name="connsiteX2" fmla="*/ 0 w 6316"/>
                <a:gd name="connsiteY2" fmla="*/ 0 h 10647"/>
              </a:gdLst>
              <a:ahLst/>
              <a:cxnLst>
                <a:cxn ang="0">
                  <a:pos x="connsiteX0" y="connsiteY0"/>
                </a:cxn>
                <a:cxn ang="0">
                  <a:pos x="connsiteX1" y="connsiteY1"/>
                </a:cxn>
                <a:cxn ang="0">
                  <a:pos x="connsiteX2" y="connsiteY2"/>
                </a:cxn>
              </a:cxnLst>
              <a:rect l="l" t="t" r="r" b="b"/>
              <a:pathLst>
                <a:path w="6316" h="10647">
                  <a:moveTo>
                    <a:pt x="0" y="0"/>
                  </a:moveTo>
                  <a:cubicBezTo>
                    <a:pt x="2166" y="3429"/>
                    <a:pt x="4332" y="7039"/>
                    <a:pt x="6317" y="10648"/>
                  </a:cubicBezTo>
                  <a:cubicBezTo>
                    <a:pt x="4332" y="6858"/>
                    <a:pt x="2166" y="3429"/>
                    <a:pt x="0" y="0"/>
                  </a:cubicBezTo>
                  <a:close/>
                </a:path>
              </a:pathLst>
            </a:custGeom>
            <a:solidFill>
              <a:srgbClr val="FFFFFF"/>
            </a:solidFill>
            <a:ln w="1804" cap="flat">
              <a:noFill/>
              <a:prstDash val="solid"/>
              <a:miter/>
            </a:ln>
          </p:spPr>
          <p:txBody>
            <a:bodyPr rtlCol="0" anchor="ctr"/>
            <a:lstStyle/>
            <a:p>
              <a:endParaRPr lang="en-US"/>
            </a:p>
          </p:txBody>
        </p:sp>
        <p:sp>
          <p:nvSpPr>
            <p:cNvPr id="252" name="Freeform 1001">
              <a:extLst>
                <a:ext uri="{FF2B5EF4-FFF2-40B4-BE49-F238E27FC236}">
                  <a16:creationId xmlns:a16="http://schemas.microsoft.com/office/drawing/2014/main" id="{D53E9417-CC7C-DE99-BBDE-790BF8E7007E}"/>
                </a:ext>
              </a:extLst>
            </p:cNvPr>
            <p:cNvSpPr/>
            <p:nvPr/>
          </p:nvSpPr>
          <p:spPr>
            <a:xfrm>
              <a:off x="8768766" y="1830635"/>
              <a:ext cx="296448" cy="322089"/>
            </a:xfrm>
            <a:custGeom>
              <a:avLst/>
              <a:gdLst>
                <a:gd name="connsiteX0" fmla="*/ 170415 w 296448"/>
                <a:gd name="connsiteY0" fmla="*/ 319889 h 322089"/>
                <a:gd name="connsiteX1" fmla="*/ 251268 w 296448"/>
                <a:gd name="connsiteY1" fmla="*/ 270800 h 322089"/>
                <a:gd name="connsiteX2" fmla="*/ 273105 w 296448"/>
                <a:gd name="connsiteY2" fmla="*/ 32575 h 322089"/>
                <a:gd name="connsiteX3" fmla="*/ 265345 w 296448"/>
                <a:gd name="connsiteY3" fmla="*/ 18859 h 322089"/>
                <a:gd name="connsiteX4" fmla="*/ 243688 w 296448"/>
                <a:gd name="connsiteY4" fmla="*/ 10196 h 322089"/>
                <a:gd name="connsiteX5" fmla="*/ 57800 w 296448"/>
                <a:gd name="connsiteY5" fmla="*/ 27702 h 322089"/>
                <a:gd name="connsiteX6" fmla="*/ 11598 w 296448"/>
                <a:gd name="connsiteY6" fmla="*/ 78957 h 322089"/>
                <a:gd name="connsiteX7" fmla="*/ 26578 w 296448"/>
                <a:gd name="connsiteY7" fmla="*/ 215214 h 322089"/>
                <a:gd name="connsiteX8" fmla="*/ 75125 w 296448"/>
                <a:gd name="connsiteY8" fmla="*/ 294262 h 322089"/>
                <a:gd name="connsiteX9" fmla="*/ 83968 w 296448"/>
                <a:gd name="connsiteY9" fmla="*/ 309963 h 322089"/>
                <a:gd name="connsiteX10" fmla="*/ 83968 w 296448"/>
                <a:gd name="connsiteY10" fmla="*/ 309963 h 322089"/>
                <a:gd name="connsiteX11" fmla="*/ 170415 w 296448"/>
                <a:gd name="connsiteY11" fmla="*/ 319889 h 32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6448" h="322089">
                  <a:moveTo>
                    <a:pt x="170415" y="319889"/>
                  </a:moveTo>
                  <a:cubicBezTo>
                    <a:pt x="201818" y="314655"/>
                    <a:pt x="231415" y="295345"/>
                    <a:pt x="251268" y="270800"/>
                  </a:cubicBezTo>
                  <a:cubicBezTo>
                    <a:pt x="304327" y="204928"/>
                    <a:pt x="309380" y="107472"/>
                    <a:pt x="273105" y="32575"/>
                  </a:cubicBezTo>
                  <a:cubicBezTo>
                    <a:pt x="270759" y="27702"/>
                    <a:pt x="268232" y="23190"/>
                    <a:pt x="265345" y="18859"/>
                  </a:cubicBezTo>
                  <a:cubicBezTo>
                    <a:pt x="258667" y="15250"/>
                    <a:pt x="251628" y="12362"/>
                    <a:pt x="243688" y="10196"/>
                  </a:cubicBezTo>
                  <a:cubicBezTo>
                    <a:pt x="179620" y="-7851"/>
                    <a:pt x="117175" y="-1895"/>
                    <a:pt x="57800" y="27702"/>
                  </a:cubicBezTo>
                  <a:cubicBezTo>
                    <a:pt x="36504" y="38350"/>
                    <a:pt x="20442" y="56037"/>
                    <a:pt x="11598" y="78957"/>
                  </a:cubicBezTo>
                  <a:cubicBezTo>
                    <a:pt x="-6990" y="126963"/>
                    <a:pt x="-4103" y="172442"/>
                    <a:pt x="26578" y="215214"/>
                  </a:cubicBezTo>
                  <a:cubicBezTo>
                    <a:pt x="44625" y="240300"/>
                    <a:pt x="58522" y="268274"/>
                    <a:pt x="75125" y="294262"/>
                  </a:cubicBezTo>
                  <a:cubicBezTo>
                    <a:pt x="78554" y="299496"/>
                    <a:pt x="81442" y="304729"/>
                    <a:pt x="83968" y="309963"/>
                  </a:cubicBezTo>
                  <a:lnTo>
                    <a:pt x="83968" y="309963"/>
                  </a:lnTo>
                  <a:cubicBezTo>
                    <a:pt x="111400" y="321153"/>
                    <a:pt x="140096" y="324943"/>
                    <a:pt x="170415" y="319889"/>
                  </a:cubicBezTo>
                  <a:close/>
                </a:path>
              </a:pathLst>
            </a:custGeom>
            <a:solidFill>
              <a:srgbClr val="FFFFFF"/>
            </a:solidFill>
            <a:ln w="1804" cap="flat">
              <a:noFill/>
              <a:prstDash val="solid"/>
              <a:miter/>
            </a:ln>
          </p:spPr>
          <p:txBody>
            <a:bodyPr rtlCol="0" anchor="ctr"/>
            <a:lstStyle/>
            <a:p>
              <a:endParaRPr lang="en-US"/>
            </a:p>
          </p:txBody>
        </p:sp>
        <p:sp>
          <p:nvSpPr>
            <p:cNvPr id="253" name="Freeform 1002">
              <a:extLst>
                <a:ext uri="{FF2B5EF4-FFF2-40B4-BE49-F238E27FC236}">
                  <a16:creationId xmlns:a16="http://schemas.microsoft.com/office/drawing/2014/main" id="{3CB4296A-3CB2-2CFD-2D6D-737680C95C82}"/>
                </a:ext>
              </a:extLst>
            </p:cNvPr>
            <p:cNvSpPr/>
            <p:nvPr/>
          </p:nvSpPr>
          <p:spPr>
            <a:xfrm>
              <a:off x="9092945" y="1924210"/>
              <a:ext cx="2165" cy="5594"/>
            </a:xfrm>
            <a:custGeom>
              <a:avLst/>
              <a:gdLst>
                <a:gd name="connsiteX0" fmla="*/ 0 w 2165"/>
                <a:gd name="connsiteY0" fmla="*/ 0 h 5594"/>
                <a:gd name="connsiteX1" fmla="*/ 2166 w 2165"/>
                <a:gd name="connsiteY1" fmla="*/ 5595 h 5594"/>
                <a:gd name="connsiteX2" fmla="*/ 0 w 2165"/>
                <a:gd name="connsiteY2" fmla="*/ 0 h 5594"/>
              </a:gdLst>
              <a:ahLst/>
              <a:cxnLst>
                <a:cxn ang="0">
                  <a:pos x="connsiteX0" y="connsiteY0"/>
                </a:cxn>
                <a:cxn ang="0">
                  <a:pos x="connsiteX1" y="connsiteY1"/>
                </a:cxn>
                <a:cxn ang="0">
                  <a:pos x="connsiteX2" y="connsiteY2"/>
                </a:cxn>
              </a:cxnLst>
              <a:rect l="l" t="t" r="r" b="b"/>
              <a:pathLst>
                <a:path w="2165" h="5594">
                  <a:moveTo>
                    <a:pt x="0" y="0"/>
                  </a:moveTo>
                  <a:cubicBezTo>
                    <a:pt x="722" y="1805"/>
                    <a:pt x="1443" y="3790"/>
                    <a:pt x="2166" y="5595"/>
                  </a:cubicBezTo>
                  <a:cubicBezTo>
                    <a:pt x="1443" y="3790"/>
                    <a:pt x="722" y="1805"/>
                    <a:pt x="0" y="0"/>
                  </a:cubicBezTo>
                  <a:close/>
                </a:path>
              </a:pathLst>
            </a:custGeom>
            <a:solidFill>
              <a:srgbClr val="FFFFFF"/>
            </a:solidFill>
            <a:ln w="1804" cap="flat">
              <a:noFill/>
              <a:prstDash val="solid"/>
              <a:miter/>
            </a:ln>
          </p:spPr>
          <p:txBody>
            <a:bodyPr rtlCol="0" anchor="ctr"/>
            <a:lstStyle/>
            <a:p>
              <a:endParaRPr lang="en-US"/>
            </a:p>
          </p:txBody>
        </p:sp>
        <p:sp>
          <p:nvSpPr>
            <p:cNvPr id="254" name="Freeform 1003">
              <a:extLst>
                <a:ext uri="{FF2B5EF4-FFF2-40B4-BE49-F238E27FC236}">
                  <a16:creationId xmlns:a16="http://schemas.microsoft.com/office/drawing/2014/main" id="{DC546715-06BE-FBB2-0E8F-9AAC510DF35D}"/>
                </a:ext>
              </a:extLst>
            </p:cNvPr>
            <p:cNvSpPr/>
            <p:nvPr/>
          </p:nvSpPr>
          <p:spPr>
            <a:xfrm>
              <a:off x="9081575" y="1899846"/>
              <a:ext cx="2707" cy="5414"/>
            </a:xfrm>
            <a:custGeom>
              <a:avLst/>
              <a:gdLst>
                <a:gd name="connsiteX0" fmla="*/ 0 w 2707"/>
                <a:gd name="connsiteY0" fmla="*/ 0 h 5414"/>
                <a:gd name="connsiteX1" fmla="*/ 2707 w 2707"/>
                <a:gd name="connsiteY1" fmla="*/ 5414 h 5414"/>
                <a:gd name="connsiteX2" fmla="*/ 0 w 2707"/>
                <a:gd name="connsiteY2" fmla="*/ 0 h 5414"/>
              </a:gdLst>
              <a:ahLst/>
              <a:cxnLst>
                <a:cxn ang="0">
                  <a:pos x="connsiteX0" y="connsiteY0"/>
                </a:cxn>
                <a:cxn ang="0">
                  <a:pos x="connsiteX1" y="connsiteY1"/>
                </a:cxn>
                <a:cxn ang="0">
                  <a:pos x="connsiteX2" y="connsiteY2"/>
                </a:cxn>
              </a:cxnLst>
              <a:rect l="l" t="t" r="r" b="b"/>
              <a:pathLst>
                <a:path w="2707" h="5414">
                  <a:moveTo>
                    <a:pt x="0" y="0"/>
                  </a:moveTo>
                  <a:cubicBezTo>
                    <a:pt x="902" y="1805"/>
                    <a:pt x="1805" y="3609"/>
                    <a:pt x="2707" y="5414"/>
                  </a:cubicBezTo>
                  <a:cubicBezTo>
                    <a:pt x="1805" y="3429"/>
                    <a:pt x="902" y="1624"/>
                    <a:pt x="0" y="0"/>
                  </a:cubicBezTo>
                  <a:close/>
                </a:path>
              </a:pathLst>
            </a:custGeom>
            <a:solidFill>
              <a:srgbClr val="FFFFFF"/>
            </a:solidFill>
            <a:ln w="1804" cap="flat">
              <a:noFill/>
              <a:prstDash val="solid"/>
              <a:miter/>
            </a:ln>
          </p:spPr>
          <p:txBody>
            <a:bodyPr rtlCol="0" anchor="ctr"/>
            <a:lstStyle/>
            <a:p>
              <a:endParaRPr lang="en-US"/>
            </a:p>
          </p:txBody>
        </p:sp>
        <p:sp>
          <p:nvSpPr>
            <p:cNvPr id="255" name="Freeform 1004">
              <a:extLst>
                <a:ext uri="{FF2B5EF4-FFF2-40B4-BE49-F238E27FC236}">
                  <a16:creationId xmlns:a16="http://schemas.microsoft.com/office/drawing/2014/main" id="{410CDCFF-1BC1-9C38-ADF6-5630D68E05CD}"/>
                </a:ext>
              </a:extLst>
            </p:cNvPr>
            <p:cNvSpPr/>
            <p:nvPr/>
          </p:nvSpPr>
          <p:spPr>
            <a:xfrm>
              <a:off x="9084643" y="1905802"/>
              <a:ext cx="2707" cy="5414"/>
            </a:xfrm>
            <a:custGeom>
              <a:avLst/>
              <a:gdLst>
                <a:gd name="connsiteX0" fmla="*/ 0 w 2707"/>
                <a:gd name="connsiteY0" fmla="*/ 0 h 5414"/>
                <a:gd name="connsiteX1" fmla="*/ 2707 w 2707"/>
                <a:gd name="connsiteY1" fmla="*/ 5414 h 5414"/>
                <a:gd name="connsiteX2" fmla="*/ 0 w 2707"/>
                <a:gd name="connsiteY2" fmla="*/ 0 h 5414"/>
              </a:gdLst>
              <a:ahLst/>
              <a:cxnLst>
                <a:cxn ang="0">
                  <a:pos x="connsiteX0" y="connsiteY0"/>
                </a:cxn>
                <a:cxn ang="0">
                  <a:pos x="connsiteX1" y="connsiteY1"/>
                </a:cxn>
                <a:cxn ang="0">
                  <a:pos x="connsiteX2" y="connsiteY2"/>
                </a:cxn>
              </a:cxnLst>
              <a:rect l="l" t="t" r="r" b="b"/>
              <a:pathLst>
                <a:path w="2707" h="5414">
                  <a:moveTo>
                    <a:pt x="0" y="0"/>
                  </a:moveTo>
                  <a:cubicBezTo>
                    <a:pt x="902" y="1805"/>
                    <a:pt x="1805" y="3609"/>
                    <a:pt x="2707" y="5414"/>
                  </a:cubicBezTo>
                  <a:cubicBezTo>
                    <a:pt x="1805" y="3609"/>
                    <a:pt x="902" y="1805"/>
                    <a:pt x="0" y="0"/>
                  </a:cubicBezTo>
                  <a:close/>
                </a:path>
              </a:pathLst>
            </a:custGeom>
            <a:solidFill>
              <a:srgbClr val="FFFFFF"/>
            </a:solidFill>
            <a:ln w="1804" cap="flat">
              <a:noFill/>
              <a:prstDash val="solid"/>
              <a:miter/>
            </a:ln>
          </p:spPr>
          <p:txBody>
            <a:bodyPr rtlCol="0" anchor="ctr"/>
            <a:lstStyle/>
            <a:p>
              <a:endParaRPr lang="en-US"/>
            </a:p>
          </p:txBody>
        </p:sp>
        <p:sp>
          <p:nvSpPr>
            <p:cNvPr id="256" name="Freeform 1005">
              <a:extLst>
                <a:ext uri="{FF2B5EF4-FFF2-40B4-BE49-F238E27FC236}">
                  <a16:creationId xmlns:a16="http://schemas.microsoft.com/office/drawing/2014/main" id="{45130126-CC72-4DFA-D38F-A7F07067D41F}"/>
                </a:ext>
              </a:extLst>
            </p:cNvPr>
            <p:cNvSpPr/>
            <p:nvPr/>
          </p:nvSpPr>
          <p:spPr>
            <a:xfrm>
              <a:off x="9087350" y="1911396"/>
              <a:ext cx="2526" cy="5594"/>
            </a:xfrm>
            <a:custGeom>
              <a:avLst/>
              <a:gdLst>
                <a:gd name="connsiteX0" fmla="*/ 0 w 2526"/>
                <a:gd name="connsiteY0" fmla="*/ 0 h 5594"/>
                <a:gd name="connsiteX1" fmla="*/ 2526 w 2526"/>
                <a:gd name="connsiteY1" fmla="*/ 5595 h 5594"/>
                <a:gd name="connsiteX2" fmla="*/ 0 w 2526"/>
                <a:gd name="connsiteY2" fmla="*/ 0 h 5594"/>
              </a:gdLst>
              <a:ahLst/>
              <a:cxnLst>
                <a:cxn ang="0">
                  <a:pos x="connsiteX0" y="connsiteY0"/>
                </a:cxn>
                <a:cxn ang="0">
                  <a:pos x="connsiteX1" y="connsiteY1"/>
                </a:cxn>
                <a:cxn ang="0">
                  <a:pos x="connsiteX2" y="connsiteY2"/>
                </a:cxn>
              </a:cxnLst>
              <a:rect l="l" t="t" r="r" b="b"/>
              <a:pathLst>
                <a:path w="2526" h="5594">
                  <a:moveTo>
                    <a:pt x="0" y="0"/>
                  </a:moveTo>
                  <a:cubicBezTo>
                    <a:pt x="902" y="1805"/>
                    <a:pt x="1624" y="3609"/>
                    <a:pt x="2526" y="5595"/>
                  </a:cubicBezTo>
                  <a:cubicBezTo>
                    <a:pt x="1624" y="3609"/>
                    <a:pt x="902" y="1805"/>
                    <a:pt x="0" y="0"/>
                  </a:cubicBezTo>
                  <a:close/>
                </a:path>
              </a:pathLst>
            </a:custGeom>
            <a:solidFill>
              <a:srgbClr val="FFFFFF"/>
            </a:solidFill>
            <a:ln w="1804" cap="flat">
              <a:noFill/>
              <a:prstDash val="solid"/>
              <a:miter/>
            </a:ln>
          </p:spPr>
          <p:txBody>
            <a:bodyPr rtlCol="0" anchor="ctr"/>
            <a:lstStyle/>
            <a:p>
              <a:endParaRPr lang="en-US"/>
            </a:p>
          </p:txBody>
        </p:sp>
        <p:sp>
          <p:nvSpPr>
            <p:cNvPr id="257" name="Freeform 1006">
              <a:extLst>
                <a:ext uri="{FF2B5EF4-FFF2-40B4-BE49-F238E27FC236}">
                  <a16:creationId xmlns:a16="http://schemas.microsoft.com/office/drawing/2014/main" id="{F93D32E1-9EBF-3D88-AC7E-6D04C61D11BB}"/>
                </a:ext>
              </a:extLst>
            </p:cNvPr>
            <p:cNvSpPr/>
            <p:nvPr/>
          </p:nvSpPr>
          <p:spPr>
            <a:xfrm>
              <a:off x="8575207" y="2142870"/>
              <a:ext cx="186446" cy="185240"/>
            </a:xfrm>
            <a:custGeom>
              <a:avLst/>
              <a:gdLst>
                <a:gd name="connsiteX0" fmla="*/ 184944 w 186446"/>
                <a:gd name="connsiteY0" fmla="*/ 109261 h 185240"/>
                <a:gd name="connsiteX1" fmla="*/ 98317 w 186446"/>
                <a:gd name="connsiteY1" fmla="*/ 74 h 185240"/>
                <a:gd name="connsiteX2" fmla="*/ 4290 w 186446"/>
                <a:gd name="connsiteY2" fmla="*/ 116841 h 185240"/>
                <a:gd name="connsiteX3" fmla="*/ 97775 w 186446"/>
                <a:gd name="connsiteY3" fmla="*/ 185240 h 185240"/>
                <a:gd name="connsiteX4" fmla="*/ 184944 w 186446"/>
                <a:gd name="connsiteY4" fmla="*/ 109261 h 18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46" h="185240">
                  <a:moveTo>
                    <a:pt x="184944" y="109261"/>
                  </a:moveTo>
                  <a:cubicBezTo>
                    <a:pt x="191983" y="79122"/>
                    <a:pt x="176101" y="-2813"/>
                    <a:pt x="98317" y="74"/>
                  </a:cubicBezTo>
                  <a:cubicBezTo>
                    <a:pt x="7358" y="-1008"/>
                    <a:pt x="-9607" y="76776"/>
                    <a:pt x="4290" y="116841"/>
                  </a:cubicBezTo>
                  <a:cubicBezTo>
                    <a:pt x="19089" y="159974"/>
                    <a:pt x="41828" y="182172"/>
                    <a:pt x="97775" y="185240"/>
                  </a:cubicBezTo>
                  <a:cubicBezTo>
                    <a:pt x="161843" y="181089"/>
                    <a:pt x="177725" y="139942"/>
                    <a:pt x="184944" y="109261"/>
                  </a:cubicBezTo>
                  <a:close/>
                </a:path>
              </a:pathLst>
            </a:custGeom>
            <a:solidFill>
              <a:srgbClr val="FFFFFF"/>
            </a:solidFill>
            <a:ln w="1804" cap="flat">
              <a:noFill/>
              <a:prstDash val="solid"/>
              <a:miter/>
            </a:ln>
          </p:spPr>
          <p:txBody>
            <a:bodyPr rtlCol="0" anchor="ctr"/>
            <a:lstStyle/>
            <a:p>
              <a:endParaRPr lang="en-US"/>
            </a:p>
          </p:txBody>
        </p:sp>
        <p:sp>
          <p:nvSpPr>
            <p:cNvPr id="258" name="Freeform 1007">
              <a:extLst>
                <a:ext uri="{FF2B5EF4-FFF2-40B4-BE49-F238E27FC236}">
                  <a16:creationId xmlns:a16="http://schemas.microsoft.com/office/drawing/2014/main" id="{F8A3389D-B917-E950-BD78-A16C22C43199}"/>
                </a:ext>
              </a:extLst>
            </p:cNvPr>
            <p:cNvSpPr/>
            <p:nvPr/>
          </p:nvSpPr>
          <p:spPr>
            <a:xfrm>
              <a:off x="8510151" y="2335438"/>
              <a:ext cx="422892" cy="556940"/>
            </a:xfrm>
            <a:custGeom>
              <a:avLst/>
              <a:gdLst>
                <a:gd name="connsiteX0" fmla="*/ 212101 w 422892"/>
                <a:gd name="connsiteY0" fmla="*/ 114311 h 556940"/>
                <a:gd name="connsiteX1" fmla="*/ 263356 w 422892"/>
                <a:gd name="connsiteY1" fmla="*/ 181447 h 556940"/>
                <a:gd name="connsiteX2" fmla="*/ 279960 w 422892"/>
                <a:gd name="connsiteY2" fmla="*/ 184154 h 556940"/>
                <a:gd name="connsiteX3" fmla="*/ 398350 w 422892"/>
                <a:gd name="connsiteY3" fmla="*/ 167551 h 556940"/>
                <a:gd name="connsiteX4" fmla="*/ 421992 w 422892"/>
                <a:gd name="connsiteY4" fmla="*/ 144269 h 556940"/>
                <a:gd name="connsiteX5" fmla="*/ 398531 w 422892"/>
                <a:gd name="connsiteY5" fmla="*/ 119003 h 556940"/>
                <a:gd name="connsiteX6" fmla="*/ 354134 w 422892"/>
                <a:gd name="connsiteY6" fmla="*/ 129290 h 556940"/>
                <a:gd name="connsiteX7" fmla="*/ 251625 w 422892"/>
                <a:gd name="connsiteY7" fmla="*/ 83089 h 556940"/>
                <a:gd name="connsiteX8" fmla="*/ 247655 w 422892"/>
                <a:gd name="connsiteY8" fmla="*/ 75689 h 556940"/>
                <a:gd name="connsiteX9" fmla="*/ 136122 w 422892"/>
                <a:gd name="connsiteY9" fmla="*/ 432 h 556940"/>
                <a:gd name="connsiteX10" fmla="*/ 83965 w 422892"/>
                <a:gd name="connsiteY10" fmla="*/ 12163 h 556940"/>
                <a:gd name="connsiteX11" fmla="*/ 23687 w 422892"/>
                <a:gd name="connsiteY11" fmla="*/ 96083 h 556940"/>
                <a:gd name="connsiteX12" fmla="*/ 225 w 422892"/>
                <a:gd name="connsiteY12" fmla="*/ 285039 h 556940"/>
                <a:gd name="connsiteX13" fmla="*/ 9068 w 422892"/>
                <a:gd name="connsiteY13" fmla="*/ 311027 h 556940"/>
                <a:gd name="connsiteX14" fmla="*/ 50036 w 422892"/>
                <a:gd name="connsiteY14" fmla="*/ 298214 h 556940"/>
                <a:gd name="connsiteX15" fmla="*/ 77288 w 422892"/>
                <a:gd name="connsiteY15" fmla="*/ 115033 h 556940"/>
                <a:gd name="connsiteX16" fmla="*/ 96959 w 422892"/>
                <a:gd name="connsiteY16" fmla="*/ 95181 h 556940"/>
                <a:gd name="connsiteX17" fmla="*/ 83063 w 422892"/>
                <a:gd name="connsiteY17" fmla="*/ 149684 h 556940"/>
                <a:gd name="connsiteX18" fmla="*/ 72234 w 422892"/>
                <a:gd name="connsiteY18" fmla="*/ 264465 h 556940"/>
                <a:gd name="connsiteX19" fmla="*/ 44261 w 422892"/>
                <a:gd name="connsiteY19" fmla="*/ 324202 h 556940"/>
                <a:gd name="connsiteX20" fmla="*/ 23687 w 422892"/>
                <a:gd name="connsiteY20" fmla="*/ 363184 h 556940"/>
                <a:gd name="connsiteX21" fmla="*/ 406 w 422892"/>
                <a:gd name="connsiteY21" fmla="*/ 530483 h 556940"/>
                <a:gd name="connsiteX22" fmla="*/ 10693 w 422892"/>
                <a:gd name="connsiteY22" fmla="*/ 550516 h 556940"/>
                <a:gd name="connsiteX23" fmla="*/ 59421 w 422892"/>
                <a:gd name="connsiteY23" fmla="*/ 532107 h 556940"/>
                <a:gd name="connsiteX24" fmla="*/ 60864 w 422892"/>
                <a:gd name="connsiteY24" fmla="*/ 523806 h 556940"/>
                <a:gd name="connsiteX25" fmla="*/ 83423 w 422892"/>
                <a:gd name="connsiteY25" fmla="*/ 390796 h 556940"/>
                <a:gd name="connsiteX26" fmla="*/ 107607 w 422892"/>
                <a:gd name="connsiteY26" fmla="*/ 316080 h 556940"/>
                <a:gd name="connsiteX27" fmla="*/ 133415 w 422892"/>
                <a:gd name="connsiteY27" fmla="*/ 296770 h 556940"/>
                <a:gd name="connsiteX28" fmla="*/ 158320 w 422892"/>
                <a:gd name="connsiteY28" fmla="*/ 316441 h 556940"/>
                <a:gd name="connsiteX29" fmla="*/ 166803 w 422892"/>
                <a:gd name="connsiteY29" fmla="*/ 346039 h 556940"/>
                <a:gd name="connsiteX30" fmla="*/ 196581 w 422892"/>
                <a:gd name="connsiteY30" fmla="*/ 540409 h 556940"/>
                <a:gd name="connsiteX31" fmla="*/ 233217 w 422892"/>
                <a:gd name="connsiteY31" fmla="*/ 556291 h 556940"/>
                <a:gd name="connsiteX32" fmla="*/ 254332 w 422892"/>
                <a:gd name="connsiteY32" fmla="*/ 526513 h 556940"/>
                <a:gd name="connsiteX33" fmla="*/ 248196 w 422892"/>
                <a:gd name="connsiteY33" fmla="*/ 420033 h 556940"/>
                <a:gd name="connsiteX34" fmla="*/ 213726 w 422892"/>
                <a:gd name="connsiteY34" fmla="*/ 144089 h 556940"/>
                <a:gd name="connsiteX35" fmla="*/ 212101 w 422892"/>
                <a:gd name="connsiteY35" fmla="*/ 114311 h 55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22892" h="556940">
                  <a:moveTo>
                    <a:pt x="212101" y="114311"/>
                  </a:moveTo>
                  <a:cubicBezTo>
                    <a:pt x="231051" y="168092"/>
                    <a:pt x="244587" y="175852"/>
                    <a:pt x="263356" y="181447"/>
                  </a:cubicBezTo>
                  <a:cubicBezTo>
                    <a:pt x="268770" y="183071"/>
                    <a:pt x="274365" y="183974"/>
                    <a:pt x="279960" y="184154"/>
                  </a:cubicBezTo>
                  <a:cubicBezTo>
                    <a:pt x="321108" y="186500"/>
                    <a:pt x="358646" y="173867"/>
                    <a:pt x="398350" y="167551"/>
                  </a:cubicBezTo>
                  <a:cubicBezTo>
                    <a:pt x="407194" y="166107"/>
                    <a:pt x="418022" y="162136"/>
                    <a:pt x="421992" y="144269"/>
                  </a:cubicBezTo>
                  <a:cubicBezTo>
                    <a:pt x="426504" y="130734"/>
                    <a:pt x="413329" y="119184"/>
                    <a:pt x="398531" y="119003"/>
                  </a:cubicBezTo>
                  <a:cubicBezTo>
                    <a:pt x="383371" y="118823"/>
                    <a:pt x="368753" y="125681"/>
                    <a:pt x="354134" y="129290"/>
                  </a:cubicBezTo>
                  <a:cubicBezTo>
                    <a:pt x="298729" y="143187"/>
                    <a:pt x="278877" y="134163"/>
                    <a:pt x="251625" y="83089"/>
                  </a:cubicBezTo>
                  <a:cubicBezTo>
                    <a:pt x="250362" y="80562"/>
                    <a:pt x="248738" y="78216"/>
                    <a:pt x="247655" y="75689"/>
                  </a:cubicBezTo>
                  <a:cubicBezTo>
                    <a:pt x="226359" y="27142"/>
                    <a:pt x="192249" y="-4080"/>
                    <a:pt x="136122" y="432"/>
                  </a:cubicBezTo>
                  <a:cubicBezTo>
                    <a:pt x="122767" y="1515"/>
                    <a:pt x="95516" y="5124"/>
                    <a:pt x="83965" y="12163"/>
                  </a:cubicBezTo>
                  <a:cubicBezTo>
                    <a:pt x="50758" y="32737"/>
                    <a:pt x="35779" y="56379"/>
                    <a:pt x="23687" y="96083"/>
                  </a:cubicBezTo>
                  <a:cubicBezTo>
                    <a:pt x="4917" y="157805"/>
                    <a:pt x="4015" y="221512"/>
                    <a:pt x="225" y="285039"/>
                  </a:cubicBezTo>
                  <a:cubicBezTo>
                    <a:pt x="-497" y="296228"/>
                    <a:pt x="45" y="304891"/>
                    <a:pt x="9068" y="311027"/>
                  </a:cubicBezTo>
                  <a:cubicBezTo>
                    <a:pt x="24589" y="321675"/>
                    <a:pt x="44261" y="316622"/>
                    <a:pt x="50036" y="298214"/>
                  </a:cubicBezTo>
                  <a:cubicBezTo>
                    <a:pt x="62308" y="258509"/>
                    <a:pt x="73497" y="135246"/>
                    <a:pt x="77288" y="115033"/>
                  </a:cubicBezTo>
                  <a:cubicBezTo>
                    <a:pt x="79273" y="104204"/>
                    <a:pt x="79814" y="95722"/>
                    <a:pt x="96959" y="95181"/>
                  </a:cubicBezTo>
                  <a:cubicBezTo>
                    <a:pt x="90823" y="115394"/>
                    <a:pt x="84506" y="131817"/>
                    <a:pt x="83063" y="149684"/>
                  </a:cubicBezTo>
                  <a:cubicBezTo>
                    <a:pt x="79995" y="187944"/>
                    <a:pt x="76024" y="226205"/>
                    <a:pt x="72234" y="264465"/>
                  </a:cubicBezTo>
                  <a:cubicBezTo>
                    <a:pt x="70249" y="284137"/>
                    <a:pt x="60503" y="326728"/>
                    <a:pt x="44261" y="324202"/>
                  </a:cubicBezTo>
                  <a:cubicBezTo>
                    <a:pt x="22062" y="322216"/>
                    <a:pt x="25131" y="350551"/>
                    <a:pt x="23687" y="363184"/>
                  </a:cubicBezTo>
                  <a:cubicBezTo>
                    <a:pt x="21341" y="384660"/>
                    <a:pt x="2932" y="496013"/>
                    <a:pt x="406" y="530483"/>
                  </a:cubicBezTo>
                  <a:cubicBezTo>
                    <a:pt x="-135" y="537883"/>
                    <a:pt x="2932" y="545643"/>
                    <a:pt x="10693" y="550516"/>
                  </a:cubicBezTo>
                  <a:cubicBezTo>
                    <a:pt x="31267" y="563690"/>
                    <a:pt x="54007" y="555028"/>
                    <a:pt x="59421" y="532107"/>
                  </a:cubicBezTo>
                  <a:cubicBezTo>
                    <a:pt x="60143" y="529400"/>
                    <a:pt x="60684" y="526513"/>
                    <a:pt x="60864" y="523806"/>
                  </a:cubicBezTo>
                  <a:cubicBezTo>
                    <a:pt x="64113" y="478687"/>
                    <a:pt x="75663" y="435193"/>
                    <a:pt x="83423" y="390796"/>
                  </a:cubicBezTo>
                  <a:cubicBezTo>
                    <a:pt x="87935" y="364808"/>
                    <a:pt x="96959" y="340083"/>
                    <a:pt x="107607" y="316080"/>
                  </a:cubicBezTo>
                  <a:cubicBezTo>
                    <a:pt x="112480" y="305071"/>
                    <a:pt x="121323" y="297492"/>
                    <a:pt x="133415" y="296770"/>
                  </a:cubicBezTo>
                  <a:cubicBezTo>
                    <a:pt x="146589" y="295867"/>
                    <a:pt x="153628" y="306154"/>
                    <a:pt x="158320" y="316441"/>
                  </a:cubicBezTo>
                  <a:cubicBezTo>
                    <a:pt x="162471" y="325826"/>
                    <a:pt x="165720" y="335932"/>
                    <a:pt x="166803" y="346039"/>
                  </a:cubicBezTo>
                  <a:cubicBezTo>
                    <a:pt x="172397" y="396391"/>
                    <a:pt x="193512" y="525610"/>
                    <a:pt x="196581" y="540409"/>
                  </a:cubicBezTo>
                  <a:cubicBezTo>
                    <a:pt x="197483" y="544921"/>
                    <a:pt x="205063" y="560261"/>
                    <a:pt x="233217" y="556291"/>
                  </a:cubicBezTo>
                  <a:cubicBezTo>
                    <a:pt x="254513" y="555569"/>
                    <a:pt x="254152" y="536258"/>
                    <a:pt x="254332" y="526513"/>
                  </a:cubicBezTo>
                  <a:cubicBezTo>
                    <a:pt x="255596" y="490779"/>
                    <a:pt x="251084" y="455406"/>
                    <a:pt x="248196" y="420033"/>
                  </a:cubicBezTo>
                  <a:cubicBezTo>
                    <a:pt x="240977" y="327450"/>
                    <a:pt x="232495" y="235228"/>
                    <a:pt x="213726" y="144089"/>
                  </a:cubicBezTo>
                  <a:cubicBezTo>
                    <a:pt x="211560" y="134524"/>
                    <a:pt x="202356" y="115574"/>
                    <a:pt x="212101" y="114311"/>
                  </a:cubicBezTo>
                  <a:close/>
                </a:path>
              </a:pathLst>
            </a:custGeom>
            <a:solidFill>
              <a:srgbClr val="FFFFFF"/>
            </a:solidFill>
            <a:ln w="1804" cap="flat">
              <a:noFill/>
              <a:prstDash val="solid"/>
              <a:miter/>
            </a:ln>
          </p:spPr>
          <p:txBody>
            <a:bodyPr rtlCol="0" anchor="ctr"/>
            <a:lstStyle/>
            <a:p>
              <a:endParaRPr lang="en-US"/>
            </a:p>
          </p:txBody>
        </p:sp>
        <p:sp>
          <p:nvSpPr>
            <p:cNvPr id="259" name="Freeform 1008">
              <a:extLst>
                <a:ext uri="{FF2B5EF4-FFF2-40B4-BE49-F238E27FC236}">
                  <a16:creationId xmlns:a16="http://schemas.microsoft.com/office/drawing/2014/main" id="{CA2C8799-A502-8676-E13C-DFF07B4EACEC}"/>
                </a:ext>
              </a:extLst>
            </p:cNvPr>
            <p:cNvSpPr/>
            <p:nvPr/>
          </p:nvSpPr>
          <p:spPr>
            <a:xfrm>
              <a:off x="9220529" y="2333361"/>
              <a:ext cx="380885" cy="572234"/>
            </a:xfrm>
            <a:custGeom>
              <a:avLst/>
              <a:gdLst>
                <a:gd name="connsiteX0" fmla="*/ 380088 w 380885"/>
                <a:gd name="connsiteY0" fmla="*/ 242900 h 572234"/>
                <a:gd name="connsiteX1" fmla="*/ 355003 w 380885"/>
                <a:gd name="connsiteY1" fmla="*/ 85347 h 572234"/>
                <a:gd name="connsiteX2" fmla="*/ 319089 w 380885"/>
                <a:gd name="connsiteY2" fmla="*/ 25429 h 572234"/>
                <a:gd name="connsiteX3" fmla="*/ 199976 w 380885"/>
                <a:gd name="connsiteY3" fmla="*/ 9006 h 572234"/>
                <a:gd name="connsiteX4" fmla="*/ 161715 w 380885"/>
                <a:gd name="connsiteY4" fmla="*/ 40228 h 572234"/>
                <a:gd name="connsiteX5" fmla="*/ 119484 w 380885"/>
                <a:gd name="connsiteY5" fmla="*/ 113320 h 572234"/>
                <a:gd name="connsiteX6" fmla="*/ 75088 w 380885"/>
                <a:gd name="connsiteY6" fmla="*/ 162770 h 572234"/>
                <a:gd name="connsiteX7" fmla="*/ 11 w 380885"/>
                <a:gd name="connsiteY7" fmla="*/ 228282 h 572234"/>
                <a:gd name="connsiteX8" fmla="*/ 24014 w 380885"/>
                <a:gd name="connsiteY8" fmla="*/ 251202 h 572234"/>
                <a:gd name="connsiteX9" fmla="*/ 63718 w 380885"/>
                <a:gd name="connsiteY9" fmla="*/ 235320 h 572234"/>
                <a:gd name="connsiteX10" fmla="*/ 136268 w 380885"/>
                <a:gd name="connsiteY10" fmla="*/ 187675 h 572234"/>
                <a:gd name="connsiteX11" fmla="*/ 155038 w 380885"/>
                <a:gd name="connsiteY11" fmla="*/ 160243 h 572234"/>
                <a:gd name="connsiteX12" fmla="*/ 158827 w 380885"/>
                <a:gd name="connsiteY12" fmla="*/ 107003 h 572234"/>
                <a:gd name="connsiteX13" fmla="*/ 169115 w 380885"/>
                <a:gd name="connsiteY13" fmla="*/ 80474 h 572234"/>
                <a:gd name="connsiteX14" fmla="*/ 173988 w 380885"/>
                <a:gd name="connsiteY14" fmla="*/ 107545 h 572234"/>
                <a:gd name="connsiteX15" fmla="*/ 153233 w 380885"/>
                <a:gd name="connsiteY15" fmla="*/ 280619 h 572234"/>
                <a:gd name="connsiteX16" fmla="*/ 119484 w 380885"/>
                <a:gd name="connsiteY16" fmla="*/ 428608 h 572234"/>
                <a:gd name="connsiteX17" fmla="*/ 101437 w 380885"/>
                <a:gd name="connsiteY17" fmla="*/ 519747 h 572234"/>
                <a:gd name="connsiteX18" fmla="*/ 100715 w 380885"/>
                <a:gd name="connsiteY18" fmla="*/ 552232 h 572234"/>
                <a:gd name="connsiteX19" fmla="*/ 131756 w 380885"/>
                <a:gd name="connsiteY19" fmla="*/ 563061 h 572234"/>
                <a:gd name="connsiteX20" fmla="*/ 149443 w 380885"/>
                <a:gd name="connsiteY20" fmla="*/ 543389 h 572234"/>
                <a:gd name="connsiteX21" fmla="*/ 181026 w 380885"/>
                <a:gd name="connsiteY21" fmla="*/ 412185 h 572234"/>
                <a:gd name="connsiteX22" fmla="*/ 202141 w 380885"/>
                <a:gd name="connsiteY22" fmla="*/ 336386 h 572234"/>
                <a:gd name="connsiteX23" fmla="*/ 232461 w 380885"/>
                <a:gd name="connsiteY23" fmla="*/ 312743 h 572234"/>
                <a:gd name="connsiteX24" fmla="*/ 263863 w 380885"/>
                <a:gd name="connsiteY24" fmla="*/ 334039 h 572234"/>
                <a:gd name="connsiteX25" fmla="*/ 273609 w 380885"/>
                <a:gd name="connsiteY25" fmla="*/ 382587 h 572234"/>
                <a:gd name="connsiteX26" fmla="*/ 281008 w 380885"/>
                <a:gd name="connsiteY26" fmla="*/ 492134 h 572234"/>
                <a:gd name="connsiteX27" fmla="*/ 289671 w 380885"/>
                <a:gd name="connsiteY27" fmla="*/ 550427 h 572234"/>
                <a:gd name="connsiteX28" fmla="*/ 327570 w 380885"/>
                <a:gd name="connsiteY28" fmla="*/ 570821 h 572234"/>
                <a:gd name="connsiteX29" fmla="*/ 354100 w 380885"/>
                <a:gd name="connsiteY29" fmla="*/ 525522 h 572234"/>
                <a:gd name="connsiteX30" fmla="*/ 341467 w 380885"/>
                <a:gd name="connsiteY30" fmla="*/ 348838 h 572234"/>
                <a:gd name="connsiteX31" fmla="*/ 335872 w 380885"/>
                <a:gd name="connsiteY31" fmla="*/ 321587 h 572234"/>
                <a:gd name="connsiteX32" fmla="*/ 318547 w 380885"/>
                <a:gd name="connsiteY32" fmla="*/ 242539 h 572234"/>
                <a:gd name="connsiteX33" fmla="*/ 300861 w 380885"/>
                <a:gd name="connsiteY33" fmla="*/ 148512 h 572234"/>
                <a:gd name="connsiteX34" fmla="*/ 285520 w 380885"/>
                <a:gd name="connsiteY34" fmla="*/ 103394 h 572234"/>
                <a:gd name="connsiteX35" fmla="*/ 291656 w 380885"/>
                <a:gd name="connsiteY35" fmla="*/ 92566 h 572234"/>
                <a:gd name="connsiteX36" fmla="*/ 300319 w 380885"/>
                <a:gd name="connsiteY36" fmla="*/ 97799 h 572234"/>
                <a:gd name="connsiteX37" fmla="*/ 303748 w 380885"/>
                <a:gd name="connsiteY37" fmla="*/ 108447 h 572234"/>
                <a:gd name="connsiteX38" fmla="*/ 332985 w 380885"/>
                <a:gd name="connsiteY38" fmla="*/ 271054 h 572234"/>
                <a:gd name="connsiteX39" fmla="*/ 337677 w 380885"/>
                <a:gd name="connsiteY39" fmla="*/ 298667 h 572234"/>
                <a:gd name="connsiteX40" fmla="*/ 366914 w 380885"/>
                <a:gd name="connsiteY40" fmla="*/ 306066 h 572234"/>
                <a:gd name="connsiteX41" fmla="*/ 380088 w 380885"/>
                <a:gd name="connsiteY41" fmla="*/ 242900 h 572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0885" h="572234">
                  <a:moveTo>
                    <a:pt x="380088" y="242900"/>
                  </a:moveTo>
                  <a:cubicBezTo>
                    <a:pt x="381533" y="231169"/>
                    <a:pt x="364026" y="125412"/>
                    <a:pt x="355003" y="85347"/>
                  </a:cubicBezTo>
                  <a:cubicBezTo>
                    <a:pt x="349769" y="62607"/>
                    <a:pt x="338399" y="41311"/>
                    <a:pt x="319089" y="25429"/>
                  </a:cubicBezTo>
                  <a:cubicBezTo>
                    <a:pt x="282452" y="-4529"/>
                    <a:pt x="242387" y="-5251"/>
                    <a:pt x="199976" y="9006"/>
                  </a:cubicBezTo>
                  <a:cubicBezTo>
                    <a:pt x="183553" y="14601"/>
                    <a:pt x="170378" y="24527"/>
                    <a:pt x="161715" y="40228"/>
                  </a:cubicBezTo>
                  <a:cubicBezTo>
                    <a:pt x="147999" y="64773"/>
                    <a:pt x="132118" y="88234"/>
                    <a:pt x="119484" y="113320"/>
                  </a:cubicBezTo>
                  <a:cubicBezTo>
                    <a:pt x="109017" y="134255"/>
                    <a:pt x="93677" y="149234"/>
                    <a:pt x="75088" y="162770"/>
                  </a:cubicBezTo>
                  <a:cubicBezTo>
                    <a:pt x="53973" y="178110"/>
                    <a:pt x="-891" y="210776"/>
                    <a:pt x="11" y="228282"/>
                  </a:cubicBezTo>
                  <a:cubicBezTo>
                    <a:pt x="733" y="241817"/>
                    <a:pt x="14088" y="249397"/>
                    <a:pt x="24014" y="251202"/>
                  </a:cubicBezTo>
                  <a:cubicBezTo>
                    <a:pt x="38993" y="253729"/>
                    <a:pt x="51266" y="241998"/>
                    <a:pt x="63718" y="235320"/>
                  </a:cubicBezTo>
                  <a:cubicBezTo>
                    <a:pt x="89165" y="221424"/>
                    <a:pt x="111363" y="201933"/>
                    <a:pt x="136268" y="187675"/>
                  </a:cubicBezTo>
                  <a:cubicBezTo>
                    <a:pt x="149082" y="180456"/>
                    <a:pt x="154136" y="173057"/>
                    <a:pt x="155038" y="160243"/>
                  </a:cubicBezTo>
                  <a:cubicBezTo>
                    <a:pt x="156301" y="142376"/>
                    <a:pt x="155941" y="124510"/>
                    <a:pt x="158827" y="107003"/>
                  </a:cubicBezTo>
                  <a:cubicBezTo>
                    <a:pt x="160452" y="97438"/>
                    <a:pt x="154316" y="79572"/>
                    <a:pt x="169115" y="80474"/>
                  </a:cubicBezTo>
                  <a:cubicBezTo>
                    <a:pt x="179943" y="81196"/>
                    <a:pt x="174529" y="98160"/>
                    <a:pt x="173988" y="107545"/>
                  </a:cubicBezTo>
                  <a:cubicBezTo>
                    <a:pt x="170739" y="165657"/>
                    <a:pt x="161355" y="223048"/>
                    <a:pt x="153233" y="280619"/>
                  </a:cubicBezTo>
                  <a:cubicBezTo>
                    <a:pt x="146194" y="330791"/>
                    <a:pt x="125801" y="378075"/>
                    <a:pt x="119484" y="428608"/>
                  </a:cubicBezTo>
                  <a:cubicBezTo>
                    <a:pt x="115694" y="459288"/>
                    <a:pt x="107392" y="489247"/>
                    <a:pt x="101437" y="519747"/>
                  </a:cubicBezTo>
                  <a:cubicBezTo>
                    <a:pt x="99271" y="530756"/>
                    <a:pt x="92775" y="542847"/>
                    <a:pt x="100715" y="552232"/>
                  </a:cubicBezTo>
                  <a:cubicBezTo>
                    <a:pt x="107392" y="559992"/>
                    <a:pt x="120568" y="565587"/>
                    <a:pt x="131756" y="563061"/>
                  </a:cubicBezTo>
                  <a:cubicBezTo>
                    <a:pt x="142044" y="560895"/>
                    <a:pt x="147097" y="553135"/>
                    <a:pt x="149443" y="543389"/>
                  </a:cubicBezTo>
                  <a:cubicBezTo>
                    <a:pt x="159910" y="499714"/>
                    <a:pt x="170198" y="455859"/>
                    <a:pt x="181026" y="412185"/>
                  </a:cubicBezTo>
                  <a:cubicBezTo>
                    <a:pt x="187343" y="386738"/>
                    <a:pt x="194381" y="361471"/>
                    <a:pt x="202141" y="336386"/>
                  </a:cubicBezTo>
                  <a:cubicBezTo>
                    <a:pt x="206473" y="321948"/>
                    <a:pt x="216399" y="314368"/>
                    <a:pt x="232461" y="312743"/>
                  </a:cubicBezTo>
                  <a:cubicBezTo>
                    <a:pt x="249606" y="311119"/>
                    <a:pt x="257908" y="322128"/>
                    <a:pt x="263863" y="334039"/>
                  </a:cubicBezTo>
                  <a:cubicBezTo>
                    <a:pt x="271444" y="349380"/>
                    <a:pt x="272165" y="365622"/>
                    <a:pt x="273609" y="382587"/>
                  </a:cubicBezTo>
                  <a:cubicBezTo>
                    <a:pt x="276316" y="419043"/>
                    <a:pt x="278663" y="455498"/>
                    <a:pt x="281008" y="492134"/>
                  </a:cubicBezTo>
                  <a:cubicBezTo>
                    <a:pt x="282272" y="511806"/>
                    <a:pt x="283535" y="531658"/>
                    <a:pt x="289671" y="550427"/>
                  </a:cubicBezTo>
                  <a:cubicBezTo>
                    <a:pt x="295627" y="568475"/>
                    <a:pt x="308621" y="575513"/>
                    <a:pt x="327570" y="570821"/>
                  </a:cubicBezTo>
                  <a:cubicBezTo>
                    <a:pt x="352837" y="564685"/>
                    <a:pt x="353559" y="553315"/>
                    <a:pt x="354100" y="525522"/>
                  </a:cubicBezTo>
                  <a:cubicBezTo>
                    <a:pt x="355544" y="466327"/>
                    <a:pt x="345618" y="407673"/>
                    <a:pt x="341467" y="348838"/>
                  </a:cubicBezTo>
                  <a:cubicBezTo>
                    <a:pt x="340745" y="339815"/>
                    <a:pt x="345798" y="327001"/>
                    <a:pt x="335872" y="321587"/>
                  </a:cubicBezTo>
                  <a:cubicBezTo>
                    <a:pt x="315840" y="305164"/>
                    <a:pt x="319269" y="262030"/>
                    <a:pt x="318547" y="242539"/>
                  </a:cubicBezTo>
                  <a:cubicBezTo>
                    <a:pt x="317284" y="210776"/>
                    <a:pt x="310967" y="179374"/>
                    <a:pt x="300861" y="148512"/>
                  </a:cubicBezTo>
                  <a:cubicBezTo>
                    <a:pt x="295808" y="133533"/>
                    <a:pt x="289491" y="118915"/>
                    <a:pt x="285520" y="103394"/>
                  </a:cubicBezTo>
                  <a:cubicBezTo>
                    <a:pt x="284257" y="98341"/>
                    <a:pt x="286242" y="93829"/>
                    <a:pt x="291656" y="92566"/>
                  </a:cubicBezTo>
                  <a:cubicBezTo>
                    <a:pt x="295808" y="91483"/>
                    <a:pt x="298875" y="94009"/>
                    <a:pt x="300319" y="97799"/>
                  </a:cubicBezTo>
                  <a:cubicBezTo>
                    <a:pt x="301582" y="101228"/>
                    <a:pt x="302304" y="105018"/>
                    <a:pt x="303748" y="108447"/>
                  </a:cubicBezTo>
                  <a:cubicBezTo>
                    <a:pt x="325044" y="160604"/>
                    <a:pt x="329556" y="215649"/>
                    <a:pt x="332985" y="271054"/>
                  </a:cubicBezTo>
                  <a:cubicBezTo>
                    <a:pt x="333526" y="280439"/>
                    <a:pt x="334068" y="289823"/>
                    <a:pt x="337677" y="298667"/>
                  </a:cubicBezTo>
                  <a:cubicBezTo>
                    <a:pt x="342911" y="311661"/>
                    <a:pt x="355544" y="314007"/>
                    <a:pt x="366914" y="306066"/>
                  </a:cubicBezTo>
                  <a:cubicBezTo>
                    <a:pt x="384781" y="300652"/>
                    <a:pt x="380630" y="257519"/>
                    <a:pt x="380088" y="242900"/>
                  </a:cubicBezTo>
                  <a:close/>
                </a:path>
              </a:pathLst>
            </a:custGeom>
            <a:solidFill>
              <a:srgbClr val="FFFFFF"/>
            </a:solidFill>
            <a:ln w="1804" cap="flat">
              <a:noFill/>
              <a:prstDash val="solid"/>
              <a:miter/>
            </a:ln>
          </p:spPr>
          <p:txBody>
            <a:bodyPr rtlCol="0" anchor="ctr"/>
            <a:lstStyle/>
            <a:p>
              <a:endParaRPr lang="en-US"/>
            </a:p>
          </p:txBody>
        </p:sp>
        <p:sp>
          <p:nvSpPr>
            <p:cNvPr id="260" name="Freeform 1009">
              <a:extLst>
                <a:ext uri="{FF2B5EF4-FFF2-40B4-BE49-F238E27FC236}">
                  <a16:creationId xmlns:a16="http://schemas.microsoft.com/office/drawing/2014/main" id="{28D36FB2-790E-F2F5-518C-FB1C8F7E24FE}"/>
                </a:ext>
              </a:extLst>
            </p:cNvPr>
            <p:cNvSpPr/>
            <p:nvPr/>
          </p:nvSpPr>
          <p:spPr>
            <a:xfrm>
              <a:off x="9398298" y="2146062"/>
              <a:ext cx="172902" cy="176077"/>
            </a:xfrm>
            <a:custGeom>
              <a:avLst/>
              <a:gdLst>
                <a:gd name="connsiteX0" fmla="*/ 124897 w 172902"/>
                <a:gd name="connsiteY0" fmla="*/ 166346 h 176077"/>
                <a:gd name="connsiteX1" fmla="*/ 172903 w 172902"/>
                <a:gd name="connsiteY1" fmla="*/ 83689 h 176077"/>
                <a:gd name="connsiteX2" fmla="*/ 71116 w 172902"/>
                <a:gd name="connsiteY2" fmla="*/ 491 h 176077"/>
                <a:gd name="connsiteX3" fmla="*/ 731 w 172902"/>
                <a:gd name="connsiteY3" fmla="*/ 73763 h 176077"/>
                <a:gd name="connsiteX4" fmla="*/ 37186 w 172902"/>
                <a:gd name="connsiteY4" fmla="*/ 163278 h 176077"/>
                <a:gd name="connsiteX5" fmla="*/ 124897 w 172902"/>
                <a:gd name="connsiteY5" fmla="*/ 166346 h 17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902" h="176077">
                  <a:moveTo>
                    <a:pt x="124897" y="166346"/>
                  </a:moveTo>
                  <a:cubicBezTo>
                    <a:pt x="160089" y="150284"/>
                    <a:pt x="172181" y="120867"/>
                    <a:pt x="172903" y="83689"/>
                  </a:cubicBezTo>
                  <a:cubicBezTo>
                    <a:pt x="167308" y="56979"/>
                    <a:pt x="165684" y="-6187"/>
                    <a:pt x="71116" y="491"/>
                  </a:cubicBezTo>
                  <a:cubicBezTo>
                    <a:pt x="30328" y="3920"/>
                    <a:pt x="3257" y="38210"/>
                    <a:pt x="731" y="73763"/>
                  </a:cubicBezTo>
                  <a:cubicBezTo>
                    <a:pt x="-1254" y="101015"/>
                    <a:pt x="-1976" y="133861"/>
                    <a:pt x="37186" y="163278"/>
                  </a:cubicBezTo>
                  <a:cubicBezTo>
                    <a:pt x="63716" y="178438"/>
                    <a:pt x="92952" y="180965"/>
                    <a:pt x="124897" y="166346"/>
                  </a:cubicBezTo>
                  <a:close/>
                </a:path>
              </a:pathLst>
            </a:custGeom>
            <a:solidFill>
              <a:srgbClr val="FFFFFF"/>
            </a:solidFill>
            <a:ln w="1804" cap="flat">
              <a:noFill/>
              <a:prstDash val="solid"/>
              <a:miter/>
            </a:ln>
          </p:spPr>
          <p:txBody>
            <a:bodyPr rtlCol="0" anchor="ctr"/>
            <a:lstStyle/>
            <a:p>
              <a:endParaRPr lang="en-US"/>
            </a:p>
          </p:txBody>
        </p:sp>
        <p:sp>
          <p:nvSpPr>
            <p:cNvPr id="261" name="Freeform 1010">
              <a:extLst>
                <a:ext uri="{FF2B5EF4-FFF2-40B4-BE49-F238E27FC236}">
                  <a16:creationId xmlns:a16="http://schemas.microsoft.com/office/drawing/2014/main" id="{DE4F163B-9FF2-D294-ECAA-901DF3F78602}"/>
                </a:ext>
              </a:extLst>
            </p:cNvPr>
            <p:cNvSpPr/>
            <p:nvPr/>
          </p:nvSpPr>
          <p:spPr>
            <a:xfrm>
              <a:off x="9110631" y="1821881"/>
              <a:ext cx="289133" cy="431973"/>
            </a:xfrm>
            <a:custGeom>
              <a:avLst/>
              <a:gdLst>
                <a:gd name="connsiteX0" fmla="*/ 211516 w 289133"/>
                <a:gd name="connsiteY0" fmla="*/ 430610 h 431973"/>
                <a:gd name="connsiteX1" fmla="*/ 200868 w 289133"/>
                <a:gd name="connsiteY1" fmla="*/ 404983 h 431973"/>
                <a:gd name="connsiteX2" fmla="*/ 223066 w 289133"/>
                <a:gd name="connsiteY2" fmla="*/ 312580 h 431973"/>
                <a:gd name="connsiteX3" fmla="*/ 283344 w 289133"/>
                <a:gd name="connsiteY3" fmla="*/ 179932 h 431973"/>
                <a:gd name="connsiteX4" fmla="*/ 284607 w 289133"/>
                <a:gd name="connsiteY4" fmla="*/ 93846 h 431973"/>
                <a:gd name="connsiteX5" fmla="*/ 283344 w 289133"/>
                <a:gd name="connsiteY5" fmla="*/ 88432 h 431973"/>
                <a:gd name="connsiteX6" fmla="*/ 282983 w 289133"/>
                <a:gd name="connsiteY6" fmla="*/ 86988 h 431973"/>
                <a:gd name="connsiteX7" fmla="*/ 281720 w 289133"/>
                <a:gd name="connsiteY7" fmla="*/ 82657 h 431973"/>
                <a:gd name="connsiteX8" fmla="*/ 281358 w 289133"/>
                <a:gd name="connsiteY8" fmla="*/ 81755 h 431973"/>
                <a:gd name="connsiteX9" fmla="*/ 279734 w 289133"/>
                <a:gd name="connsiteY9" fmla="*/ 76701 h 431973"/>
                <a:gd name="connsiteX10" fmla="*/ 279193 w 289133"/>
                <a:gd name="connsiteY10" fmla="*/ 75438 h 431973"/>
                <a:gd name="connsiteX11" fmla="*/ 277749 w 289133"/>
                <a:gd name="connsiteY11" fmla="*/ 71648 h 431973"/>
                <a:gd name="connsiteX12" fmla="*/ 277208 w 289133"/>
                <a:gd name="connsiteY12" fmla="*/ 70385 h 431973"/>
                <a:gd name="connsiteX13" fmla="*/ 275042 w 289133"/>
                <a:gd name="connsiteY13" fmla="*/ 65692 h 431973"/>
                <a:gd name="connsiteX14" fmla="*/ 274501 w 289133"/>
                <a:gd name="connsiteY14" fmla="*/ 64610 h 431973"/>
                <a:gd name="connsiteX15" fmla="*/ 272696 w 289133"/>
                <a:gd name="connsiteY15" fmla="*/ 61000 h 431973"/>
                <a:gd name="connsiteX16" fmla="*/ 271974 w 289133"/>
                <a:gd name="connsiteY16" fmla="*/ 59556 h 431973"/>
                <a:gd name="connsiteX17" fmla="*/ 269628 w 289133"/>
                <a:gd name="connsiteY17" fmla="*/ 55586 h 431973"/>
                <a:gd name="connsiteX18" fmla="*/ 268906 w 289133"/>
                <a:gd name="connsiteY18" fmla="*/ 54503 h 431973"/>
                <a:gd name="connsiteX19" fmla="*/ 266560 w 289133"/>
                <a:gd name="connsiteY19" fmla="*/ 51074 h 431973"/>
                <a:gd name="connsiteX20" fmla="*/ 265477 w 289133"/>
                <a:gd name="connsiteY20" fmla="*/ 49450 h 431973"/>
                <a:gd name="connsiteX21" fmla="*/ 263492 w 289133"/>
                <a:gd name="connsiteY21" fmla="*/ 46562 h 431973"/>
                <a:gd name="connsiteX22" fmla="*/ 262589 w 289133"/>
                <a:gd name="connsiteY22" fmla="*/ 45299 h 431973"/>
                <a:gd name="connsiteX23" fmla="*/ 259701 w 289133"/>
                <a:gd name="connsiteY23" fmla="*/ 41689 h 431973"/>
                <a:gd name="connsiteX24" fmla="*/ 258258 w 289133"/>
                <a:gd name="connsiteY24" fmla="*/ 40065 h 431973"/>
                <a:gd name="connsiteX25" fmla="*/ 256273 w 289133"/>
                <a:gd name="connsiteY25" fmla="*/ 37899 h 431973"/>
                <a:gd name="connsiteX26" fmla="*/ 254829 w 289133"/>
                <a:gd name="connsiteY26" fmla="*/ 36275 h 431973"/>
                <a:gd name="connsiteX27" fmla="*/ 251761 w 289133"/>
                <a:gd name="connsiteY27" fmla="*/ 33207 h 431973"/>
                <a:gd name="connsiteX28" fmla="*/ 249956 w 289133"/>
                <a:gd name="connsiteY28" fmla="*/ 31583 h 431973"/>
                <a:gd name="connsiteX29" fmla="*/ 248151 w 289133"/>
                <a:gd name="connsiteY29" fmla="*/ 29959 h 431973"/>
                <a:gd name="connsiteX30" fmla="*/ 246166 w 289133"/>
                <a:gd name="connsiteY30" fmla="*/ 28154 h 431973"/>
                <a:gd name="connsiteX31" fmla="*/ 244542 w 289133"/>
                <a:gd name="connsiteY31" fmla="*/ 26710 h 431973"/>
                <a:gd name="connsiteX32" fmla="*/ 240932 w 289133"/>
                <a:gd name="connsiteY32" fmla="*/ 23642 h 431973"/>
                <a:gd name="connsiteX33" fmla="*/ 239489 w 289133"/>
                <a:gd name="connsiteY33" fmla="*/ 22379 h 431973"/>
                <a:gd name="connsiteX34" fmla="*/ 237142 w 289133"/>
                <a:gd name="connsiteY34" fmla="*/ 20574 h 431973"/>
                <a:gd name="connsiteX35" fmla="*/ 235879 w 289133"/>
                <a:gd name="connsiteY35" fmla="*/ 19672 h 431973"/>
                <a:gd name="connsiteX36" fmla="*/ 230285 w 289133"/>
                <a:gd name="connsiteY36" fmla="*/ 15701 h 431973"/>
                <a:gd name="connsiteX37" fmla="*/ 230104 w 289133"/>
                <a:gd name="connsiteY37" fmla="*/ 15521 h 431973"/>
                <a:gd name="connsiteX38" fmla="*/ 227216 w 289133"/>
                <a:gd name="connsiteY38" fmla="*/ 13536 h 431973"/>
                <a:gd name="connsiteX39" fmla="*/ 226314 w 289133"/>
                <a:gd name="connsiteY39" fmla="*/ 12994 h 431973"/>
                <a:gd name="connsiteX40" fmla="*/ 216388 w 289133"/>
                <a:gd name="connsiteY40" fmla="*/ 7399 h 431973"/>
                <a:gd name="connsiteX41" fmla="*/ 215847 w 289133"/>
                <a:gd name="connsiteY41" fmla="*/ 7039 h 431973"/>
                <a:gd name="connsiteX42" fmla="*/ 200868 w 289133"/>
                <a:gd name="connsiteY42" fmla="*/ 0 h 431973"/>
                <a:gd name="connsiteX43" fmla="*/ 200868 w 289133"/>
                <a:gd name="connsiteY43" fmla="*/ 0 h 431973"/>
                <a:gd name="connsiteX44" fmla="*/ 225232 w 289133"/>
                <a:gd name="connsiteY44" fmla="*/ 41870 h 431973"/>
                <a:gd name="connsiteX45" fmla="*/ 238947 w 289133"/>
                <a:gd name="connsiteY45" fmla="*/ 130843 h 431973"/>
                <a:gd name="connsiteX46" fmla="*/ 199243 w 289133"/>
                <a:gd name="connsiteY46" fmla="*/ 232811 h 431973"/>
                <a:gd name="connsiteX47" fmla="*/ 51435 w 289133"/>
                <a:gd name="connsiteY47" fmla="*/ 283885 h 431973"/>
                <a:gd name="connsiteX48" fmla="*/ 0 w 289133"/>
                <a:gd name="connsiteY48" fmla="*/ 271071 h 431973"/>
                <a:gd name="connsiteX49" fmla="*/ 5053 w 289133"/>
                <a:gd name="connsiteY49" fmla="*/ 280456 h 431973"/>
                <a:gd name="connsiteX50" fmla="*/ 5234 w 289133"/>
                <a:gd name="connsiteY50" fmla="*/ 280637 h 431973"/>
                <a:gd name="connsiteX51" fmla="*/ 7219 w 289133"/>
                <a:gd name="connsiteY51" fmla="*/ 283885 h 431973"/>
                <a:gd name="connsiteX52" fmla="*/ 83379 w 289133"/>
                <a:gd name="connsiteY52" fmla="*/ 373941 h 431973"/>
                <a:gd name="connsiteX53" fmla="*/ 173255 w 289133"/>
                <a:gd name="connsiteY53" fmla="*/ 425196 h 431973"/>
                <a:gd name="connsiteX54" fmla="*/ 211516 w 289133"/>
                <a:gd name="connsiteY54" fmla="*/ 430610 h 43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89133" h="431973">
                  <a:moveTo>
                    <a:pt x="211516" y="430610"/>
                  </a:moveTo>
                  <a:cubicBezTo>
                    <a:pt x="212057" y="428625"/>
                    <a:pt x="203033" y="419962"/>
                    <a:pt x="200868" y="404983"/>
                  </a:cubicBezTo>
                  <a:cubicBezTo>
                    <a:pt x="196897" y="366722"/>
                    <a:pt x="201048" y="346329"/>
                    <a:pt x="223066" y="312580"/>
                  </a:cubicBezTo>
                  <a:cubicBezTo>
                    <a:pt x="249775" y="271974"/>
                    <a:pt x="271072" y="227938"/>
                    <a:pt x="283344" y="179932"/>
                  </a:cubicBezTo>
                  <a:cubicBezTo>
                    <a:pt x="290743" y="151056"/>
                    <a:pt x="290924" y="122722"/>
                    <a:pt x="284607" y="93846"/>
                  </a:cubicBezTo>
                  <a:cubicBezTo>
                    <a:pt x="284246" y="92042"/>
                    <a:pt x="283886" y="90237"/>
                    <a:pt x="283344" y="88432"/>
                  </a:cubicBezTo>
                  <a:cubicBezTo>
                    <a:pt x="283163" y="87891"/>
                    <a:pt x="283163" y="87530"/>
                    <a:pt x="282983" y="86988"/>
                  </a:cubicBezTo>
                  <a:cubicBezTo>
                    <a:pt x="282622" y="85545"/>
                    <a:pt x="282261" y="84101"/>
                    <a:pt x="281720" y="82657"/>
                  </a:cubicBezTo>
                  <a:cubicBezTo>
                    <a:pt x="281539" y="82296"/>
                    <a:pt x="281539" y="81935"/>
                    <a:pt x="281358" y="81755"/>
                  </a:cubicBezTo>
                  <a:cubicBezTo>
                    <a:pt x="280817" y="80130"/>
                    <a:pt x="280276" y="78326"/>
                    <a:pt x="279734" y="76701"/>
                  </a:cubicBezTo>
                  <a:cubicBezTo>
                    <a:pt x="279554" y="76340"/>
                    <a:pt x="279374" y="75799"/>
                    <a:pt x="279193" y="75438"/>
                  </a:cubicBezTo>
                  <a:cubicBezTo>
                    <a:pt x="278651" y="74175"/>
                    <a:pt x="278291" y="72911"/>
                    <a:pt x="277749" y="71648"/>
                  </a:cubicBezTo>
                  <a:cubicBezTo>
                    <a:pt x="277569" y="71287"/>
                    <a:pt x="277388" y="70746"/>
                    <a:pt x="277208" y="70385"/>
                  </a:cubicBezTo>
                  <a:cubicBezTo>
                    <a:pt x="276486" y="68760"/>
                    <a:pt x="275764" y="67317"/>
                    <a:pt x="275042" y="65692"/>
                  </a:cubicBezTo>
                  <a:cubicBezTo>
                    <a:pt x="274862" y="65331"/>
                    <a:pt x="274681" y="64971"/>
                    <a:pt x="274501" y="64610"/>
                  </a:cubicBezTo>
                  <a:cubicBezTo>
                    <a:pt x="273960" y="63346"/>
                    <a:pt x="273237" y="62263"/>
                    <a:pt x="272696" y="61000"/>
                  </a:cubicBezTo>
                  <a:cubicBezTo>
                    <a:pt x="272515" y="60459"/>
                    <a:pt x="272155" y="60098"/>
                    <a:pt x="271974" y="59556"/>
                  </a:cubicBezTo>
                  <a:cubicBezTo>
                    <a:pt x="271252" y="58293"/>
                    <a:pt x="270530" y="56849"/>
                    <a:pt x="269628" y="55586"/>
                  </a:cubicBezTo>
                  <a:cubicBezTo>
                    <a:pt x="269448" y="55225"/>
                    <a:pt x="269267" y="54864"/>
                    <a:pt x="268906" y="54503"/>
                  </a:cubicBezTo>
                  <a:cubicBezTo>
                    <a:pt x="268184" y="53240"/>
                    <a:pt x="267462" y="52157"/>
                    <a:pt x="266560" y="51074"/>
                  </a:cubicBezTo>
                  <a:cubicBezTo>
                    <a:pt x="266199" y="50533"/>
                    <a:pt x="265838" y="49991"/>
                    <a:pt x="265477" y="49450"/>
                  </a:cubicBezTo>
                  <a:cubicBezTo>
                    <a:pt x="264755" y="48547"/>
                    <a:pt x="264213" y="47645"/>
                    <a:pt x="263492" y="46562"/>
                  </a:cubicBezTo>
                  <a:cubicBezTo>
                    <a:pt x="263131" y="46201"/>
                    <a:pt x="262770" y="45660"/>
                    <a:pt x="262589" y="45299"/>
                  </a:cubicBezTo>
                  <a:cubicBezTo>
                    <a:pt x="261687" y="44036"/>
                    <a:pt x="260784" y="42953"/>
                    <a:pt x="259701" y="41689"/>
                  </a:cubicBezTo>
                  <a:cubicBezTo>
                    <a:pt x="259341" y="41148"/>
                    <a:pt x="258799" y="40607"/>
                    <a:pt x="258258" y="40065"/>
                  </a:cubicBezTo>
                  <a:cubicBezTo>
                    <a:pt x="257717" y="39343"/>
                    <a:pt x="256994" y="38621"/>
                    <a:pt x="256273" y="37899"/>
                  </a:cubicBezTo>
                  <a:cubicBezTo>
                    <a:pt x="255732" y="37358"/>
                    <a:pt x="255370" y="36817"/>
                    <a:pt x="254829" y="36275"/>
                  </a:cubicBezTo>
                  <a:cubicBezTo>
                    <a:pt x="253927" y="35192"/>
                    <a:pt x="252844" y="34110"/>
                    <a:pt x="251761" y="33207"/>
                  </a:cubicBezTo>
                  <a:cubicBezTo>
                    <a:pt x="251220" y="32666"/>
                    <a:pt x="250678" y="32124"/>
                    <a:pt x="249956" y="31583"/>
                  </a:cubicBezTo>
                  <a:cubicBezTo>
                    <a:pt x="249415" y="31041"/>
                    <a:pt x="248693" y="30500"/>
                    <a:pt x="248151" y="29959"/>
                  </a:cubicBezTo>
                  <a:cubicBezTo>
                    <a:pt x="247430" y="29417"/>
                    <a:pt x="246889" y="28695"/>
                    <a:pt x="246166" y="28154"/>
                  </a:cubicBezTo>
                  <a:cubicBezTo>
                    <a:pt x="245625" y="27613"/>
                    <a:pt x="245084" y="27071"/>
                    <a:pt x="244542" y="26710"/>
                  </a:cubicBezTo>
                  <a:cubicBezTo>
                    <a:pt x="243279" y="25627"/>
                    <a:pt x="242196" y="24725"/>
                    <a:pt x="240932" y="23642"/>
                  </a:cubicBezTo>
                  <a:cubicBezTo>
                    <a:pt x="240391" y="23281"/>
                    <a:pt x="240030" y="22920"/>
                    <a:pt x="239489" y="22379"/>
                  </a:cubicBezTo>
                  <a:cubicBezTo>
                    <a:pt x="238767" y="21837"/>
                    <a:pt x="237865" y="21115"/>
                    <a:pt x="237142" y="20574"/>
                  </a:cubicBezTo>
                  <a:cubicBezTo>
                    <a:pt x="236782" y="20213"/>
                    <a:pt x="236240" y="19852"/>
                    <a:pt x="235879" y="19672"/>
                  </a:cubicBezTo>
                  <a:cubicBezTo>
                    <a:pt x="234075" y="18408"/>
                    <a:pt x="232270" y="16965"/>
                    <a:pt x="230285" y="15701"/>
                  </a:cubicBezTo>
                  <a:cubicBezTo>
                    <a:pt x="230285" y="15701"/>
                    <a:pt x="230104" y="15521"/>
                    <a:pt x="230104" y="15521"/>
                  </a:cubicBezTo>
                  <a:cubicBezTo>
                    <a:pt x="229202" y="14799"/>
                    <a:pt x="228119" y="14257"/>
                    <a:pt x="227216" y="13536"/>
                  </a:cubicBezTo>
                  <a:cubicBezTo>
                    <a:pt x="226856" y="13355"/>
                    <a:pt x="226494" y="13175"/>
                    <a:pt x="226314" y="12994"/>
                  </a:cubicBezTo>
                  <a:cubicBezTo>
                    <a:pt x="223066" y="11009"/>
                    <a:pt x="219817" y="9204"/>
                    <a:pt x="216388" y="7399"/>
                  </a:cubicBezTo>
                  <a:cubicBezTo>
                    <a:pt x="216208" y="7219"/>
                    <a:pt x="216027" y="7219"/>
                    <a:pt x="215847" y="7039"/>
                  </a:cubicBezTo>
                  <a:cubicBezTo>
                    <a:pt x="210974" y="4512"/>
                    <a:pt x="206101" y="2166"/>
                    <a:pt x="200868" y="0"/>
                  </a:cubicBezTo>
                  <a:lnTo>
                    <a:pt x="200868" y="0"/>
                  </a:lnTo>
                  <a:cubicBezTo>
                    <a:pt x="210613" y="12633"/>
                    <a:pt x="218734" y="26710"/>
                    <a:pt x="225232" y="41870"/>
                  </a:cubicBezTo>
                  <a:cubicBezTo>
                    <a:pt x="237142" y="69843"/>
                    <a:pt x="242556" y="100524"/>
                    <a:pt x="238947" y="130843"/>
                  </a:cubicBezTo>
                  <a:cubicBezTo>
                    <a:pt x="234616" y="167119"/>
                    <a:pt x="223427" y="204657"/>
                    <a:pt x="199243" y="232811"/>
                  </a:cubicBezTo>
                  <a:cubicBezTo>
                    <a:pt x="165314" y="272515"/>
                    <a:pt x="101968" y="289119"/>
                    <a:pt x="51435" y="283885"/>
                  </a:cubicBezTo>
                  <a:cubicBezTo>
                    <a:pt x="33388" y="282080"/>
                    <a:pt x="16062" y="278110"/>
                    <a:pt x="0" y="271071"/>
                  </a:cubicBezTo>
                  <a:cubicBezTo>
                    <a:pt x="1444" y="274140"/>
                    <a:pt x="3068" y="277388"/>
                    <a:pt x="5053" y="280456"/>
                  </a:cubicBezTo>
                  <a:cubicBezTo>
                    <a:pt x="5053" y="280456"/>
                    <a:pt x="5234" y="280637"/>
                    <a:pt x="5234" y="280637"/>
                  </a:cubicBezTo>
                  <a:cubicBezTo>
                    <a:pt x="5956" y="281719"/>
                    <a:pt x="6497" y="282802"/>
                    <a:pt x="7219" y="283885"/>
                  </a:cubicBezTo>
                  <a:cubicBezTo>
                    <a:pt x="29056" y="316912"/>
                    <a:pt x="54684" y="346870"/>
                    <a:pt x="83379" y="373941"/>
                  </a:cubicBezTo>
                  <a:cubicBezTo>
                    <a:pt x="109006" y="398305"/>
                    <a:pt x="142214" y="410036"/>
                    <a:pt x="173255" y="425196"/>
                  </a:cubicBezTo>
                  <a:cubicBezTo>
                    <a:pt x="181195" y="428986"/>
                    <a:pt x="203755" y="434581"/>
                    <a:pt x="211516" y="430610"/>
                  </a:cubicBezTo>
                  <a:close/>
                </a:path>
              </a:pathLst>
            </a:custGeom>
            <a:solidFill>
              <a:srgbClr val="FFFFFF"/>
            </a:solidFill>
            <a:ln w="1804" cap="flat">
              <a:noFill/>
              <a:prstDash val="solid"/>
              <a:miter/>
            </a:ln>
          </p:spPr>
          <p:txBody>
            <a:bodyPr rtlCol="0" anchor="ctr"/>
            <a:lstStyle/>
            <a:p>
              <a:endParaRPr lang="en-US"/>
            </a:p>
          </p:txBody>
        </p:sp>
        <p:sp>
          <p:nvSpPr>
            <p:cNvPr id="262" name="Freeform 1011">
              <a:extLst>
                <a:ext uri="{FF2B5EF4-FFF2-40B4-BE49-F238E27FC236}">
                  <a16:creationId xmlns:a16="http://schemas.microsoft.com/office/drawing/2014/main" id="{F9A7C352-65AB-0847-F872-76B0697F8DC2}"/>
                </a:ext>
              </a:extLst>
            </p:cNvPr>
            <p:cNvSpPr/>
            <p:nvPr/>
          </p:nvSpPr>
          <p:spPr>
            <a:xfrm>
              <a:off x="8852193" y="1849313"/>
              <a:ext cx="252160" cy="388199"/>
            </a:xfrm>
            <a:custGeom>
              <a:avLst/>
              <a:gdLst>
                <a:gd name="connsiteX0" fmla="*/ 240752 w 252160"/>
                <a:gd name="connsiteY0" fmla="*/ 74897 h 388199"/>
                <a:gd name="connsiteX1" fmla="*/ 240391 w 252160"/>
                <a:gd name="connsiteY1" fmla="*/ 73814 h 388199"/>
                <a:gd name="connsiteX2" fmla="*/ 238045 w 252160"/>
                <a:gd name="connsiteY2" fmla="*/ 68400 h 388199"/>
                <a:gd name="connsiteX3" fmla="*/ 237684 w 252160"/>
                <a:gd name="connsiteY3" fmla="*/ 67497 h 388199"/>
                <a:gd name="connsiteX4" fmla="*/ 235157 w 252160"/>
                <a:gd name="connsiteY4" fmla="*/ 61903 h 388199"/>
                <a:gd name="connsiteX5" fmla="*/ 235157 w 252160"/>
                <a:gd name="connsiteY5" fmla="*/ 61903 h 388199"/>
                <a:gd name="connsiteX6" fmla="*/ 232450 w 252160"/>
                <a:gd name="connsiteY6" fmla="*/ 56488 h 388199"/>
                <a:gd name="connsiteX7" fmla="*/ 232089 w 252160"/>
                <a:gd name="connsiteY7" fmla="*/ 55766 h 388199"/>
                <a:gd name="connsiteX8" fmla="*/ 229382 w 252160"/>
                <a:gd name="connsiteY8" fmla="*/ 50352 h 388199"/>
                <a:gd name="connsiteX9" fmla="*/ 229202 w 252160"/>
                <a:gd name="connsiteY9" fmla="*/ 49991 h 388199"/>
                <a:gd name="connsiteX10" fmla="*/ 222885 w 252160"/>
                <a:gd name="connsiteY10" fmla="*/ 39343 h 388199"/>
                <a:gd name="connsiteX11" fmla="*/ 222705 w 252160"/>
                <a:gd name="connsiteY11" fmla="*/ 38982 h 388199"/>
                <a:gd name="connsiteX12" fmla="*/ 211515 w 252160"/>
                <a:gd name="connsiteY12" fmla="*/ 24003 h 388199"/>
                <a:gd name="connsiteX13" fmla="*/ 211335 w 252160"/>
                <a:gd name="connsiteY13" fmla="*/ 23823 h 388199"/>
                <a:gd name="connsiteX14" fmla="*/ 181737 w 252160"/>
                <a:gd name="connsiteY14" fmla="*/ 0 h 388199"/>
                <a:gd name="connsiteX15" fmla="*/ 181737 w 252160"/>
                <a:gd name="connsiteY15" fmla="*/ 0 h 388199"/>
                <a:gd name="connsiteX16" fmla="*/ 189497 w 252160"/>
                <a:gd name="connsiteY16" fmla="*/ 13716 h 388199"/>
                <a:gd name="connsiteX17" fmla="*/ 167660 w 252160"/>
                <a:gd name="connsiteY17" fmla="*/ 251941 h 388199"/>
                <a:gd name="connsiteX18" fmla="*/ 86808 w 252160"/>
                <a:gd name="connsiteY18" fmla="*/ 301030 h 388199"/>
                <a:gd name="connsiteX19" fmla="*/ 0 w 252160"/>
                <a:gd name="connsiteY19" fmla="*/ 291104 h 388199"/>
                <a:gd name="connsiteX20" fmla="*/ 0 w 252160"/>
                <a:gd name="connsiteY20" fmla="*/ 291104 h 388199"/>
                <a:gd name="connsiteX21" fmla="*/ 2527 w 252160"/>
                <a:gd name="connsiteY21" fmla="*/ 296699 h 388199"/>
                <a:gd name="connsiteX22" fmla="*/ 2527 w 252160"/>
                <a:gd name="connsiteY22" fmla="*/ 296879 h 388199"/>
                <a:gd name="connsiteX23" fmla="*/ 8302 w 252160"/>
                <a:gd name="connsiteY23" fmla="*/ 313844 h 388199"/>
                <a:gd name="connsiteX24" fmla="*/ 8302 w 252160"/>
                <a:gd name="connsiteY24" fmla="*/ 314205 h 388199"/>
                <a:gd name="connsiteX25" fmla="*/ 9565 w 252160"/>
                <a:gd name="connsiteY25" fmla="*/ 319800 h 388199"/>
                <a:gd name="connsiteX26" fmla="*/ 9565 w 252160"/>
                <a:gd name="connsiteY26" fmla="*/ 319980 h 388199"/>
                <a:gd name="connsiteX27" fmla="*/ 11189 w 252160"/>
                <a:gd name="connsiteY27" fmla="*/ 331350 h 388199"/>
                <a:gd name="connsiteX28" fmla="*/ 11189 w 252160"/>
                <a:gd name="connsiteY28" fmla="*/ 331891 h 388199"/>
                <a:gd name="connsiteX29" fmla="*/ 11551 w 252160"/>
                <a:gd name="connsiteY29" fmla="*/ 337486 h 388199"/>
                <a:gd name="connsiteX30" fmla="*/ 11551 w 252160"/>
                <a:gd name="connsiteY30" fmla="*/ 338027 h 388199"/>
                <a:gd name="connsiteX31" fmla="*/ 11189 w 252160"/>
                <a:gd name="connsiteY31" fmla="*/ 349578 h 388199"/>
                <a:gd name="connsiteX32" fmla="*/ 11189 w 252160"/>
                <a:gd name="connsiteY32" fmla="*/ 350119 h 388199"/>
                <a:gd name="connsiteX33" fmla="*/ 10648 w 252160"/>
                <a:gd name="connsiteY33" fmla="*/ 355714 h 388199"/>
                <a:gd name="connsiteX34" fmla="*/ 10468 w 252160"/>
                <a:gd name="connsiteY34" fmla="*/ 356616 h 388199"/>
                <a:gd name="connsiteX35" fmla="*/ 9565 w 252160"/>
                <a:gd name="connsiteY35" fmla="*/ 362211 h 388199"/>
                <a:gd name="connsiteX36" fmla="*/ 9385 w 252160"/>
                <a:gd name="connsiteY36" fmla="*/ 362752 h 388199"/>
                <a:gd name="connsiteX37" fmla="*/ 8121 w 252160"/>
                <a:gd name="connsiteY37" fmla="*/ 368347 h 388199"/>
                <a:gd name="connsiteX38" fmla="*/ 7941 w 252160"/>
                <a:gd name="connsiteY38" fmla="*/ 368708 h 388199"/>
                <a:gd name="connsiteX39" fmla="*/ 6497 w 252160"/>
                <a:gd name="connsiteY39" fmla="*/ 374483 h 388199"/>
                <a:gd name="connsiteX40" fmla="*/ 6136 w 252160"/>
                <a:gd name="connsiteY40" fmla="*/ 375566 h 388199"/>
                <a:gd name="connsiteX41" fmla="*/ 4332 w 252160"/>
                <a:gd name="connsiteY41" fmla="*/ 381341 h 388199"/>
                <a:gd name="connsiteX42" fmla="*/ 3970 w 252160"/>
                <a:gd name="connsiteY42" fmla="*/ 382243 h 388199"/>
                <a:gd name="connsiteX43" fmla="*/ 1805 w 252160"/>
                <a:gd name="connsiteY43" fmla="*/ 388199 h 388199"/>
                <a:gd name="connsiteX44" fmla="*/ 108826 w 252160"/>
                <a:gd name="connsiteY44" fmla="*/ 354450 h 388199"/>
                <a:gd name="connsiteX45" fmla="*/ 232631 w 252160"/>
                <a:gd name="connsiteY45" fmla="*/ 225412 h 388199"/>
                <a:gd name="connsiteX46" fmla="*/ 242196 w 252160"/>
                <a:gd name="connsiteY46" fmla="*/ 80311 h 388199"/>
                <a:gd name="connsiteX47" fmla="*/ 240752 w 252160"/>
                <a:gd name="connsiteY47" fmla="*/ 74897 h 38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2160" h="388199">
                  <a:moveTo>
                    <a:pt x="240752" y="74897"/>
                  </a:moveTo>
                  <a:cubicBezTo>
                    <a:pt x="240572" y="74536"/>
                    <a:pt x="240391" y="74175"/>
                    <a:pt x="240391" y="73814"/>
                  </a:cubicBezTo>
                  <a:cubicBezTo>
                    <a:pt x="239669" y="72009"/>
                    <a:pt x="238947" y="70204"/>
                    <a:pt x="238045" y="68400"/>
                  </a:cubicBezTo>
                  <a:cubicBezTo>
                    <a:pt x="237864" y="68039"/>
                    <a:pt x="237864" y="67858"/>
                    <a:pt x="237684" y="67497"/>
                  </a:cubicBezTo>
                  <a:cubicBezTo>
                    <a:pt x="236962" y="65692"/>
                    <a:pt x="236060" y="63707"/>
                    <a:pt x="235157" y="61903"/>
                  </a:cubicBezTo>
                  <a:cubicBezTo>
                    <a:pt x="235157" y="61903"/>
                    <a:pt x="235157" y="61903"/>
                    <a:pt x="235157" y="61903"/>
                  </a:cubicBezTo>
                  <a:cubicBezTo>
                    <a:pt x="234255" y="60098"/>
                    <a:pt x="233353" y="58293"/>
                    <a:pt x="232450" y="56488"/>
                  </a:cubicBezTo>
                  <a:cubicBezTo>
                    <a:pt x="232270" y="56308"/>
                    <a:pt x="232270" y="55947"/>
                    <a:pt x="232089" y="55766"/>
                  </a:cubicBezTo>
                  <a:cubicBezTo>
                    <a:pt x="231187" y="53962"/>
                    <a:pt x="230285" y="52157"/>
                    <a:pt x="229382" y="50352"/>
                  </a:cubicBezTo>
                  <a:cubicBezTo>
                    <a:pt x="229382" y="50172"/>
                    <a:pt x="229202" y="50172"/>
                    <a:pt x="229202" y="49991"/>
                  </a:cubicBezTo>
                  <a:cubicBezTo>
                    <a:pt x="227217" y="46382"/>
                    <a:pt x="225051" y="42772"/>
                    <a:pt x="222885" y="39343"/>
                  </a:cubicBezTo>
                  <a:cubicBezTo>
                    <a:pt x="222885" y="39163"/>
                    <a:pt x="222705" y="39163"/>
                    <a:pt x="222705" y="38982"/>
                  </a:cubicBezTo>
                  <a:cubicBezTo>
                    <a:pt x="219276" y="33749"/>
                    <a:pt x="215486" y="28695"/>
                    <a:pt x="211515" y="24003"/>
                  </a:cubicBezTo>
                  <a:cubicBezTo>
                    <a:pt x="211515" y="24003"/>
                    <a:pt x="211515" y="24003"/>
                    <a:pt x="211335" y="23823"/>
                  </a:cubicBezTo>
                  <a:cubicBezTo>
                    <a:pt x="203033" y="14438"/>
                    <a:pt x="193468" y="6317"/>
                    <a:pt x="181737" y="0"/>
                  </a:cubicBezTo>
                  <a:lnTo>
                    <a:pt x="181737" y="0"/>
                  </a:lnTo>
                  <a:cubicBezTo>
                    <a:pt x="184625" y="4331"/>
                    <a:pt x="187151" y="8843"/>
                    <a:pt x="189497" y="13716"/>
                  </a:cubicBezTo>
                  <a:cubicBezTo>
                    <a:pt x="225773" y="88613"/>
                    <a:pt x="220719" y="186069"/>
                    <a:pt x="167660" y="251941"/>
                  </a:cubicBezTo>
                  <a:cubicBezTo>
                    <a:pt x="147808" y="276486"/>
                    <a:pt x="118210" y="295796"/>
                    <a:pt x="86808" y="301030"/>
                  </a:cubicBezTo>
                  <a:cubicBezTo>
                    <a:pt x="56488" y="306084"/>
                    <a:pt x="27793" y="302293"/>
                    <a:pt x="0" y="291104"/>
                  </a:cubicBezTo>
                  <a:lnTo>
                    <a:pt x="0" y="291104"/>
                  </a:lnTo>
                  <a:cubicBezTo>
                    <a:pt x="902" y="292909"/>
                    <a:pt x="1805" y="294894"/>
                    <a:pt x="2527" y="296699"/>
                  </a:cubicBezTo>
                  <a:cubicBezTo>
                    <a:pt x="2527" y="296699"/>
                    <a:pt x="2527" y="296879"/>
                    <a:pt x="2527" y="296879"/>
                  </a:cubicBezTo>
                  <a:cubicBezTo>
                    <a:pt x="4873" y="302474"/>
                    <a:pt x="6858" y="308249"/>
                    <a:pt x="8302" y="313844"/>
                  </a:cubicBezTo>
                  <a:cubicBezTo>
                    <a:pt x="8302" y="314024"/>
                    <a:pt x="8302" y="314024"/>
                    <a:pt x="8302" y="314205"/>
                  </a:cubicBezTo>
                  <a:cubicBezTo>
                    <a:pt x="8843" y="316010"/>
                    <a:pt x="9204" y="317995"/>
                    <a:pt x="9565" y="319800"/>
                  </a:cubicBezTo>
                  <a:cubicBezTo>
                    <a:pt x="9565" y="319800"/>
                    <a:pt x="9565" y="319980"/>
                    <a:pt x="9565" y="319980"/>
                  </a:cubicBezTo>
                  <a:cubicBezTo>
                    <a:pt x="10287" y="323770"/>
                    <a:pt x="10828" y="327560"/>
                    <a:pt x="11189" y="331350"/>
                  </a:cubicBezTo>
                  <a:cubicBezTo>
                    <a:pt x="11189" y="331530"/>
                    <a:pt x="11189" y="331711"/>
                    <a:pt x="11189" y="331891"/>
                  </a:cubicBezTo>
                  <a:cubicBezTo>
                    <a:pt x="11370" y="333696"/>
                    <a:pt x="11370" y="335681"/>
                    <a:pt x="11551" y="337486"/>
                  </a:cubicBezTo>
                  <a:cubicBezTo>
                    <a:pt x="11551" y="337666"/>
                    <a:pt x="11551" y="337847"/>
                    <a:pt x="11551" y="338027"/>
                  </a:cubicBezTo>
                  <a:cubicBezTo>
                    <a:pt x="11551" y="341817"/>
                    <a:pt x="11551" y="345607"/>
                    <a:pt x="11189" y="349578"/>
                  </a:cubicBezTo>
                  <a:cubicBezTo>
                    <a:pt x="11189" y="349758"/>
                    <a:pt x="11189" y="349939"/>
                    <a:pt x="11189" y="350119"/>
                  </a:cubicBezTo>
                  <a:cubicBezTo>
                    <a:pt x="11009" y="351924"/>
                    <a:pt x="10828" y="353909"/>
                    <a:pt x="10648" y="355714"/>
                  </a:cubicBezTo>
                  <a:cubicBezTo>
                    <a:pt x="10648" y="356075"/>
                    <a:pt x="10648" y="356255"/>
                    <a:pt x="10468" y="356616"/>
                  </a:cubicBezTo>
                  <a:cubicBezTo>
                    <a:pt x="10287" y="358421"/>
                    <a:pt x="9926" y="360406"/>
                    <a:pt x="9565" y="362211"/>
                  </a:cubicBezTo>
                  <a:cubicBezTo>
                    <a:pt x="9565" y="362391"/>
                    <a:pt x="9565" y="362572"/>
                    <a:pt x="9385" y="362752"/>
                  </a:cubicBezTo>
                  <a:cubicBezTo>
                    <a:pt x="9024" y="364557"/>
                    <a:pt x="8663" y="366542"/>
                    <a:pt x="8121" y="368347"/>
                  </a:cubicBezTo>
                  <a:cubicBezTo>
                    <a:pt x="8121" y="368527"/>
                    <a:pt x="8121" y="368708"/>
                    <a:pt x="7941" y="368708"/>
                  </a:cubicBezTo>
                  <a:cubicBezTo>
                    <a:pt x="7580" y="370693"/>
                    <a:pt x="7039" y="372498"/>
                    <a:pt x="6497" y="374483"/>
                  </a:cubicBezTo>
                  <a:cubicBezTo>
                    <a:pt x="6317" y="374844"/>
                    <a:pt x="6317" y="375205"/>
                    <a:pt x="6136" y="375566"/>
                  </a:cubicBezTo>
                  <a:cubicBezTo>
                    <a:pt x="5595" y="377371"/>
                    <a:pt x="5053" y="379356"/>
                    <a:pt x="4332" y="381341"/>
                  </a:cubicBezTo>
                  <a:cubicBezTo>
                    <a:pt x="4151" y="381702"/>
                    <a:pt x="4151" y="382063"/>
                    <a:pt x="3970" y="382243"/>
                  </a:cubicBezTo>
                  <a:cubicBezTo>
                    <a:pt x="3249" y="384229"/>
                    <a:pt x="2527" y="386214"/>
                    <a:pt x="1805" y="388199"/>
                  </a:cubicBezTo>
                  <a:cubicBezTo>
                    <a:pt x="42411" y="383687"/>
                    <a:pt x="76882" y="373039"/>
                    <a:pt x="108826" y="354450"/>
                  </a:cubicBezTo>
                  <a:cubicBezTo>
                    <a:pt x="162426" y="323229"/>
                    <a:pt x="209891" y="286051"/>
                    <a:pt x="232631" y="225412"/>
                  </a:cubicBezTo>
                  <a:cubicBezTo>
                    <a:pt x="250317" y="178128"/>
                    <a:pt x="261145" y="130122"/>
                    <a:pt x="242196" y="80311"/>
                  </a:cubicBezTo>
                  <a:cubicBezTo>
                    <a:pt x="242196" y="78687"/>
                    <a:pt x="241474" y="76701"/>
                    <a:pt x="240752" y="74897"/>
                  </a:cubicBezTo>
                  <a:close/>
                </a:path>
              </a:pathLst>
            </a:custGeom>
            <a:solidFill>
              <a:srgbClr val="FFFFFF"/>
            </a:solidFill>
            <a:ln w="1804" cap="flat">
              <a:noFill/>
              <a:prstDash val="solid"/>
              <a:miter/>
            </a:ln>
          </p:spPr>
          <p:txBody>
            <a:bodyPr rtlCol="0" anchor="ctr"/>
            <a:lstStyle/>
            <a:p>
              <a:endParaRPr lang="en-US"/>
            </a:p>
          </p:txBody>
        </p:sp>
        <p:sp>
          <p:nvSpPr>
            <p:cNvPr id="263" name="Freeform 1012">
              <a:extLst>
                <a:ext uri="{FF2B5EF4-FFF2-40B4-BE49-F238E27FC236}">
                  <a16:creationId xmlns:a16="http://schemas.microsoft.com/office/drawing/2014/main" id="{F7C219D8-C4E6-07BD-F9A4-6989A077C141}"/>
                </a:ext>
              </a:extLst>
            </p:cNvPr>
            <p:cNvSpPr/>
            <p:nvPr/>
          </p:nvSpPr>
          <p:spPr>
            <a:xfrm>
              <a:off x="8491747" y="2127197"/>
              <a:ext cx="453930" cy="780183"/>
            </a:xfrm>
            <a:custGeom>
              <a:avLst/>
              <a:gdLst>
                <a:gd name="connsiteX0" fmla="*/ 411701 w 453930"/>
                <a:gd name="connsiteY0" fmla="*/ 390050 h 780183"/>
                <a:gd name="connsiteX1" fmla="*/ 452307 w 453930"/>
                <a:gd name="connsiteY1" fmla="*/ 337532 h 780183"/>
                <a:gd name="connsiteX2" fmla="*/ 419100 w 453930"/>
                <a:gd name="connsiteY2" fmla="*/ 311724 h 780183"/>
                <a:gd name="connsiteX3" fmla="*/ 369650 w 453930"/>
                <a:gd name="connsiteY3" fmla="*/ 322733 h 780183"/>
                <a:gd name="connsiteX4" fmla="*/ 289700 w 453930"/>
                <a:gd name="connsiteY4" fmla="*/ 290789 h 780183"/>
                <a:gd name="connsiteX5" fmla="*/ 238807 w 453930"/>
                <a:gd name="connsiteY5" fmla="*/ 213366 h 780183"/>
                <a:gd name="connsiteX6" fmla="*/ 239528 w 453930"/>
                <a:gd name="connsiteY6" fmla="*/ 196943 h 780183"/>
                <a:gd name="connsiteX7" fmla="*/ 271653 w 453930"/>
                <a:gd name="connsiteY7" fmla="*/ 154532 h 780183"/>
                <a:gd name="connsiteX8" fmla="*/ 215887 w 453930"/>
                <a:gd name="connsiteY8" fmla="*/ 6724 h 780183"/>
                <a:gd name="connsiteX9" fmla="*/ 84863 w 453930"/>
                <a:gd name="connsiteY9" fmla="*/ 44984 h 780183"/>
                <a:gd name="connsiteX10" fmla="*/ 69883 w 453930"/>
                <a:gd name="connsiteY10" fmla="*/ 133958 h 780183"/>
                <a:gd name="connsiteX11" fmla="*/ 114099 w 453930"/>
                <a:gd name="connsiteY11" fmla="*/ 198928 h 780183"/>
                <a:gd name="connsiteX12" fmla="*/ 41910 w 453930"/>
                <a:gd name="connsiteY12" fmla="*/ 256499 h 780183"/>
                <a:gd name="connsiteX13" fmla="*/ 20253 w 453930"/>
                <a:gd name="connsiteY13" fmla="*/ 317860 h 780183"/>
                <a:gd name="connsiteX14" fmla="*/ 221 w 453930"/>
                <a:gd name="connsiteY14" fmla="*/ 490935 h 780183"/>
                <a:gd name="connsiteX15" fmla="*/ 17185 w 453930"/>
                <a:gd name="connsiteY15" fmla="*/ 530458 h 780183"/>
                <a:gd name="connsiteX16" fmla="*/ 26930 w 453930"/>
                <a:gd name="connsiteY16" fmla="*/ 554281 h 780183"/>
                <a:gd name="connsiteX17" fmla="*/ 18990 w 453930"/>
                <a:gd name="connsiteY17" fmla="*/ 629719 h 780183"/>
                <a:gd name="connsiteX18" fmla="*/ 5454 w 453930"/>
                <a:gd name="connsiteY18" fmla="*/ 741432 h 780183"/>
                <a:gd name="connsiteX19" fmla="*/ 37579 w 453930"/>
                <a:gd name="connsiteY19" fmla="*/ 779332 h 780183"/>
                <a:gd name="connsiteX20" fmla="*/ 89014 w 453930"/>
                <a:gd name="connsiteY20" fmla="*/ 752621 h 780183"/>
                <a:gd name="connsiteX21" fmla="*/ 98398 w 453930"/>
                <a:gd name="connsiteY21" fmla="*/ 709127 h 780183"/>
                <a:gd name="connsiteX22" fmla="*/ 130703 w 453930"/>
                <a:gd name="connsiteY22" fmla="*/ 560598 h 780183"/>
                <a:gd name="connsiteX23" fmla="*/ 144058 w 453930"/>
                <a:gd name="connsiteY23" fmla="*/ 532805 h 780183"/>
                <a:gd name="connsiteX24" fmla="*/ 164090 w 453930"/>
                <a:gd name="connsiteY24" fmla="*/ 535331 h 780183"/>
                <a:gd name="connsiteX25" fmla="*/ 170768 w 453930"/>
                <a:gd name="connsiteY25" fmla="*/ 559695 h 780183"/>
                <a:gd name="connsiteX26" fmla="*/ 194410 w 453930"/>
                <a:gd name="connsiteY26" fmla="*/ 726453 h 780183"/>
                <a:gd name="connsiteX27" fmla="*/ 255410 w 453930"/>
                <a:gd name="connsiteY27" fmla="*/ 778249 h 780183"/>
                <a:gd name="connsiteX28" fmla="*/ 291144 w 453930"/>
                <a:gd name="connsiteY28" fmla="*/ 735116 h 780183"/>
                <a:gd name="connsiteX29" fmla="*/ 281940 w 453930"/>
                <a:gd name="connsiteY29" fmla="*/ 623402 h 780183"/>
                <a:gd name="connsiteX30" fmla="*/ 266960 w 453930"/>
                <a:gd name="connsiteY30" fmla="*/ 460976 h 780183"/>
                <a:gd name="connsiteX31" fmla="*/ 261366 w 453930"/>
                <a:gd name="connsiteY31" fmla="*/ 397630 h 780183"/>
                <a:gd name="connsiteX32" fmla="*/ 411701 w 453930"/>
                <a:gd name="connsiteY32" fmla="*/ 390050 h 780183"/>
                <a:gd name="connsiteX33" fmla="*/ 87750 w 453930"/>
                <a:gd name="connsiteY33" fmla="*/ 132514 h 780183"/>
                <a:gd name="connsiteX34" fmla="*/ 181777 w 453930"/>
                <a:gd name="connsiteY34" fmla="*/ 15747 h 780183"/>
                <a:gd name="connsiteX35" fmla="*/ 268404 w 453930"/>
                <a:gd name="connsiteY35" fmla="*/ 124934 h 780183"/>
                <a:gd name="connsiteX36" fmla="*/ 181235 w 453930"/>
                <a:gd name="connsiteY36" fmla="*/ 200913 h 780183"/>
                <a:gd name="connsiteX37" fmla="*/ 87750 w 453930"/>
                <a:gd name="connsiteY37" fmla="*/ 132514 h 780183"/>
                <a:gd name="connsiteX38" fmla="*/ 231949 w 453930"/>
                <a:gd name="connsiteY38" fmla="*/ 352692 h 780183"/>
                <a:gd name="connsiteX39" fmla="*/ 266419 w 453930"/>
                <a:gd name="connsiteY39" fmla="*/ 628636 h 780183"/>
                <a:gd name="connsiteX40" fmla="*/ 272555 w 453930"/>
                <a:gd name="connsiteY40" fmla="*/ 735116 h 780183"/>
                <a:gd name="connsiteX41" fmla="*/ 251440 w 453930"/>
                <a:gd name="connsiteY41" fmla="*/ 764894 h 780183"/>
                <a:gd name="connsiteX42" fmla="*/ 214804 w 453930"/>
                <a:gd name="connsiteY42" fmla="*/ 749012 h 780183"/>
                <a:gd name="connsiteX43" fmla="*/ 185025 w 453930"/>
                <a:gd name="connsiteY43" fmla="*/ 554642 h 780183"/>
                <a:gd name="connsiteX44" fmla="*/ 176543 w 453930"/>
                <a:gd name="connsiteY44" fmla="*/ 525044 h 780183"/>
                <a:gd name="connsiteX45" fmla="*/ 151638 w 453930"/>
                <a:gd name="connsiteY45" fmla="*/ 505372 h 780183"/>
                <a:gd name="connsiteX46" fmla="*/ 125830 w 453930"/>
                <a:gd name="connsiteY46" fmla="*/ 524683 h 780183"/>
                <a:gd name="connsiteX47" fmla="*/ 101647 w 453930"/>
                <a:gd name="connsiteY47" fmla="*/ 599399 h 780183"/>
                <a:gd name="connsiteX48" fmla="*/ 79088 w 453930"/>
                <a:gd name="connsiteY48" fmla="*/ 732408 h 780183"/>
                <a:gd name="connsiteX49" fmla="*/ 77644 w 453930"/>
                <a:gd name="connsiteY49" fmla="*/ 740710 h 780183"/>
                <a:gd name="connsiteX50" fmla="*/ 28916 w 453930"/>
                <a:gd name="connsiteY50" fmla="*/ 759119 h 780183"/>
                <a:gd name="connsiteX51" fmla="*/ 18629 w 453930"/>
                <a:gd name="connsiteY51" fmla="*/ 739086 h 780183"/>
                <a:gd name="connsiteX52" fmla="*/ 41910 w 453930"/>
                <a:gd name="connsiteY52" fmla="*/ 571787 h 780183"/>
                <a:gd name="connsiteX53" fmla="*/ 62484 w 453930"/>
                <a:gd name="connsiteY53" fmla="*/ 532805 h 780183"/>
                <a:gd name="connsiteX54" fmla="*/ 90457 w 453930"/>
                <a:gd name="connsiteY54" fmla="*/ 473068 h 780183"/>
                <a:gd name="connsiteX55" fmla="*/ 101286 w 453930"/>
                <a:gd name="connsiteY55" fmla="*/ 358286 h 780183"/>
                <a:gd name="connsiteX56" fmla="*/ 115182 w 453930"/>
                <a:gd name="connsiteY56" fmla="*/ 303783 h 780183"/>
                <a:gd name="connsiteX57" fmla="*/ 95510 w 453930"/>
                <a:gd name="connsiteY57" fmla="*/ 323636 h 780183"/>
                <a:gd name="connsiteX58" fmla="*/ 68259 w 453930"/>
                <a:gd name="connsiteY58" fmla="*/ 506816 h 780183"/>
                <a:gd name="connsiteX59" fmla="*/ 27292 w 453930"/>
                <a:gd name="connsiteY59" fmla="*/ 519630 h 780183"/>
                <a:gd name="connsiteX60" fmla="*/ 18448 w 453930"/>
                <a:gd name="connsiteY60" fmla="*/ 493642 h 780183"/>
                <a:gd name="connsiteX61" fmla="*/ 41910 w 453930"/>
                <a:gd name="connsiteY61" fmla="*/ 304686 h 780183"/>
                <a:gd name="connsiteX62" fmla="*/ 102188 w 453930"/>
                <a:gd name="connsiteY62" fmla="*/ 220766 h 780183"/>
                <a:gd name="connsiteX63" fmla="*/ 154345 w 453930"/>
                <a:gd name="connsiteY63" fmla="*/ 209035 h 780183"/>
                <a:gd name="connsiteX64" fmla="*/ 265878 w 453930"/>
                <a:gd name="connsiteY64" fmla="*/ 284292 h 780183"/>
                <a:gd name="connsiteX65" fmla="*/ 269848 w 453930"/>
                <a:gd name="connsiteY65" fmla="*/ 291692 h 780183"/>
                <a:gd name="connsiteX66" fmla="*/ 372357 w 453930"/>
                <a:gd name="connsiteY66" fmla="*/ 337893 h 780183"/>
                <a:gd name="connsiteX67" fmla="*/ 416754 w 453930"/>
                <a:gd name="connsiteY67" fmla="*/ 327606 h 780183"/>
                <a:gd name="connsiteX68" fmla="*/ 440215 w 453930"/>
                <a:gd name="connsiteY68" fmla="*/ 352872 h 780183"/>
                <a:gd name="connsiteX69" fmla="*/ 416573 w 453930"/>
                <a:gd name="connsiteY69" fmla="*/ 376153 h 780183"/>
                <a:gd name="connsiteX70" fmla="*/ 298182 w 453930"/>
                <a:gd name="connsiteY70" fmla="*/ 392757 h 780183"/>
                <a:gd name="connsiteX71" fmla="*/ 281579 w 453930"/>
                <a:gd name="connsiteY71" fmla="*/ 390050 h 780183"/>
                <a:gd name="connsiteX72" fmla="*/ 230325 w 453930"/>
                <a:gd name="connsiteY72" fmla="*/ 322914 h 780183"/>
                <a:gd name="connsiteX73" fmla="*/ 231949 w 453930"/>
                <a:gd name="connsiteY73" fmla="*/ 352692 h 78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53930" h="780183">
                  <a:moveTo>
                    <a:pt x="411701" y="390050"/>
                  </a:moveTo>
                  <a:cubicBezTo>
                    <a:pt x="431914" y="385538"/>
                    <a:pt x="461150" y="374529"/>
                    <a:pt x="452307" y="337532"/>
                  </a:cubicBezTo>
                  <a:cubicBezTo>
                    <a:pt x="448156" y="320206"/>
                    <a:pt x="436786" y="308476"/>
                    <a:pt x="419100" y="311724"/>
                  </a:cubicBezTo>
                  <a:cubicBezTo>
                    <a:pt x="402496" y="314792"/>
                    <a:pt x="385893" y="318221"/>
                    <a:pt x="369650" y="322733"/>
                  </a:cubicBezTo>
                  <a:cubicBezTo>
                    <a:pt x="337887" y="331576"/>
                    <a:pt x="316591" y="333562"/>
                    <a:pt x="289700" y="290789"/>
                  </a:cubicBezTo>
                  <a:cubicBezTo>
                    <a:pt x="273097" y="264621"/>
                    <a:pt x="260283" y="236106"/>
                    <a:pt x="238807" y="213366"/>
                  </a:cubicBezTo>
                  <a:cubicBezTo>
                    <a:pt x="232490" y="206688"/>
                    <a:pt x="233934" y="202177"/>
                    <a:pt x="239528" y="196943"/>
                  </a:cubicBezTo>
                  <a:cubicBezTo>
                    <a:pt x="252703" y="184671"/>
                    <a:pt x="262990" y="170233"/>
                    <a:pt x="271653" y="154532"/>
                  </a:cubicBezTo>
                  <a:cubicBezTo>
                    <a:pt x="292588" y="117174"/>
                    <a:pt x="295295" y="35600"/>
                    <a:pt x="215887" y="6724"/>
                  </a:cubicBezTo>
                  <a:cubicBezTo>
                    <a:pt x="173836" y="-12767"/>
                    <a:pt x="108324" y="13221"/>
                    <a:pt x="84863" y="44984"/>
                  </a:cubicBezTo>
                  <a:cubicBezTo>
                    <a:pt x="67898" y="70972"/>
                    <a:pt x="60499" y="104180"/>
                    <a:pt x="69883" y="133958"/>
                  </a:cubicBezTo>
                  <a:cubicBezTo>
                    <a:pt x="78005" y="159585"/>
                    <a:pt x="91540" y="181603"/>
                    <a:pt x="114099" y="198928"/>
                  </a:cubicBezTo>
                  <a:cubicBezTo>
                    <a:pt x="90277" y="206147"/>
                    <a:pt x="55806" y="234843"/>
                    <a:pt x="41910" y="256499"/>
                  </a:cubicBezTo>
                  <a:cubicBezTo>
                    <a:pt x="29999" y="277615"/>
                    <a:pt x="25667" y="293497"/>
                    <a:pt x="20253" y="317860"/>
                  </a:cubicBezTo>
                  <a:cubicBezTo>
                    <a:pt x="7800" y="374890"/>
                    <a:pt x="5093" y="433003"/>
                    <a:pt x="221" y="490935"/>
                  </a:cubicBezTo>
                  <a:cubicBezTo>
                    <a:pt x="-1043" y="506455"/>
                    <a:pt x="2928" y="520713"/>
                    <a:pt x="17185" y="530458"/>
                  </a:cubicBezTo>
                  <a:cubicBezTo>
                    <a:pt x="25487" y="536053"/>
                    <a:pt x="27292" y="543272"/>
                    <a:pt x="26930" y="554281"/>
                  </a:cubicBezTo>
                  <a:cubicBezTo>
                    <a:pt x="26028" y="579728"/>
                    <a:pt x="22238" y="604633"/>
                    <a:pt x="18990" y="629719"/>
                  </a:cubicBezTo>
                  <a:cubicBezTo>
                    <a:pt x="14297" y="666896"/>
                    <a:pt x="9605" y="704074"/>
                    <a:pt x="5454" y="741432"/>
                  </a:cubicBezTo>
                  <a:cubicBezTo>
                    <a:pt x="2928" y="763811"/>
                    <a:pt x="15741" y="776805"/>
                    <a:pt x="37579" y="779332"/>
                  </a:cubicBezTo>
                  <a:cubicBezTo>
                    <a:pt x="49670" y="780775"/>
                    <a:pt x="80712" y="784024"/>
                    <a:pt x="89014" y="752621"/>
                  </a:cubicBezTo>
                  <a:cubicBezTo>
                    <a:pt x="91360" y="738364"/>
                    <a:pt x="95510" y="724648"/>
                    <a:pt x="98398" y="709127"/>
                  </a:cubicBezTo>
                  <a:cubicBezTo>
                    <a:pt x="107422" y="659317"/>
                    <a:pt x="116265" y="609325"/>
                    <a:pt x="130703" y="560598"/>
                  </a:cubicBezTo>
                  <a:cubicBezTo>
                    <a:pt x="133771" y="550491"/>
                    <a:pt x="138102" y="541287"/>
                    <a:pt x="144058" y="532805"/>
                  </a:cubicBezTo>
                  <a:cubicBezTo>
                    <a:pt x="151638" y="522157"/>
                    <a:pt x="158857" y="522879"/>
                    <a:pt x="164090" y="535331"/>
                  </a:cubicBezTo>
                  <a:cubicBezTo>
                    <a:pt x="167339" y="543092"/>
                    <a:pt x="169505" y="551393"/>
                    <a:pt x="170768" y="559695"/>
                  </a:cubicBezTo>
                  <a:cubicBezTo>
                    <a:pt x="179431" y="615101"/>
                    <a:pt x="190801" y="669965"/>
                    <a:pt x="194410" y="726453"/>
                  </a:cubicBezTo>
                  <a:cubicBezTo>
                    <a:pt x="197478" y="775542"/>
                    <a:pt x="216789" y="780234"/>
                    <a:pt x="255410" y="778249"/>
                  </a:cubicBezTo>
                  <a:cubicBezTo>
                    <a:pt x="274541" y="780956"/>
                    <a:pt x="290603" y="768864"/>
                    <a:pt x="291144" y="735116"/>
                  </a:cubicBezTo>
                  <a:cubicBezTo>
                    <a:pt x="291866" y="697397"/>
                    <a:pt x="286452" y="660580"/>
                    <a:pt x="281940" y="623402"/>
                  </a:cubicBezTo>
                  <a:cubicBezTo>
                    <a:pt x="275262" y="569441"/>
                    <a:pt x="274541" y="514938"/>
                    <a:pt x="266960" y="460976"/>
                  </a:cubicBezTo>
                  <a:cubicBezTo>
                    <a:pt x="264253" y="441485"/>
                    <a:pt x="257576" y="421452"/>
                    <a:pt x="261366" y="397630"/>
                  </a:cubicBezTo>
                  <a:cubicBezTo>
                    <a:pt x="296739" y="417843"/>
                    <a:pt x="359002" y="401961"/>
                    <a:pt x="411701" y="390050"/>
                  </a:cubicBezTo>
                  <a:close/>
                  <a:moveTo>
                    <a:pt x="87750" y="132514"/>
                  </a:moveTo>
                  <a:cubicBezTo>
                    <a:pt x="73854" y="92449"/>
                    <a:pt x="90818" y="14665"/>
                    <a:pt x="181777" y="15747"/>
                  </a:cubicBezTo>
                  <a:cubicBezTo>
                    <a:pt x="259561" y="12860"/>
                    <a:pt x="275443" y="94795"/>
                    <a:pt x="268404" y="124934"/>
                  </a:cubicBezTo>
                  <a:cubicBezTo>
                    <a:pt x="261185" y="155615"/>
                    <a:pt x="245123" y="196762"/>
                    <a:pt x="181235" y="200913"/>
                  </a:cubicBezTo>
                  <a:cubicBezTo>
                    <a:pt x="125289" y="197845"/>
                    <a:pt x="102729" y="175647"/>
                    <a:pt x="87750" y="132514"/>
                  </a:cubicBezTo>
                  <a:close/>
                  <a:moveTo>
                    <a:pt x="231949" y="352692"/>
                  </a:moveTo>
                  <a:cubicBezTo>
                    <a:pt x="250718" y="443831"/>
                    <a:pt x="259200" y="536053"/>
                    <a:pt x="266419" y="628636"/>
                  </a:cubicBezTo>
                  <a:cubicBezTo>
                    <a:pt x="269126" y="664189"/>
                    <a:pt x="273638" y="699562"/>
                    <a:pt x="272555" y="735116"/>
                  </a:cubicBezTo>
                  <a:cubicBezTo>
                    <a:pt x="272194" y="745042"/>
                    <a:pt x="272736" y="764172"/>
                    <a:pt x="251440" y="764894"/>
                  </a:cubicBezTo>
                  <a:cubicBezTo>
                    <a:pt x="223286" y="768864"/>
                    <a:pt x="215706" y="753524"/>
                    <a:pt x="214804" y="749012"/>
                  </a:cubicBezTo>
                  <a:cubicBezTo>
                    <a:pt x="211736" y="734394"/>
                    <a:pt x="190620" y="604994"/>
                    <a:pt x="185025" y="554642"/>
                  </a:cubicBezTo>
                  <a:cubicBezTo>
                    <a:pt x="183942" y="544535"/>
                    <a:pt x="180694" y="534429"/>
                    <a:pt x="176543" y="525044"/>
                  </a:cubicBezTo>
                  <a:cubicBezTo>
                    <a:pt x="171851" y="514577"/>
                    <a:pt x="164993" y="504470"/>
                    <a:pt x="151638" y="505372"/>
                  </a:cubicBezTo>
                  <a:cubicBezTo>
                    <a:pt x="139546" y="506094"/>
                    <a:pt x="130703" y="513674"/>
                    <a:pt x="125830" y="524683"/>
                  </a:cubicBezTo>
                  <a:cubicBezTo>
                    <a:pt x="115182" y="548686"/>
                    <a:pt x="106159" y="573592"/>
                    <a:pt x="101647" y="599399"/>
                  </a:cubicBezTo>
                  <a:cubicBezTo>
                    <a:pt x="93886" y="643615"/>
                    <a:pt x="82336" y="687290"/>
                    <a:pt x="79088" y="732408"/>
                  </a:cubicBezTo>
                  <a:cubicBezTo>
                    <a:pt x="78907" y="735116"/>
                    <a:pt x="78185" y="738003"/>
                    <a:pt x="77644" y="740710"/>
                  </a:cubicBezTo>
                  <a:cubicBezTo>
                    <a:pt x="72049" y="763630"/>
                    <a:pt x="49309" y="772293"/>
                    <a:pt x="28916" y="759119"/>
                  </a:cubicBezTo>
                  <a:cubicBezTo>
                    <a:pt x="21336" y="754246"/>
                    <a:pt x="18087" y="746666"/>
                    <a:pt x="18629" y="739086"/>
                  </a:cubicBezTo>
                  <a:cubicBezTo>
                    <a:pt x="21155" y="704615"/>
                    <a:pt x="39744" y="593263"/>
                    <a:pt x="41910" y="571787"/>
                  </a:cubicBezTo>
                  <a:cubicBezTo>
                    <a:pt x="43173" y="559334"/>
                    <a:pt x="40286" y="531000"/>
                    <a:pt x="62484" y="532805"/>
                  </a:cubicBezTo>
                  <a:cubicBezTo>
                    <a:pt x="78727" y="535512"/>
                    <a:pt x="88472" y="492739"/>
                    <a:pt x="90457" y="473068"/>
                  </a:cubicBezTo>
                  <a:cubicBezTo>
                    <a:pt x="94247" y="434807"/>
                    <a:pt x="98398" y="396547"/>
                    <a:pt x="101286" y="358286"/>
                  </a:cubicBezTo>
                  <a:cubicBezTo>
                    <a:pt x="102729" y="340420"/>
                    <a:pt x="109046" y="323996"/>
                    <a:pt x="115182" y="303783"/>
                  </a:cubicBezTo>
                  <a:cubicBezTo>
                    <a:pt x="98037" y="304144"/>
                    <a:pt x="97496" y="312807"/>
                    <a:pt x="95510" y="323636"/>
                  </a:cubicBezTo>
                  <a:cubicBezTo>
                    <a:pt x="91901" y="343848"/>
                    <a:pt x="80712" y="467112"/>
                    <a:pt x="68259" y="506816"/>
                  </a:cubicBezTo>
                  <a:cubicBezTo>
                    <a:pt x="62664" y="525044"/>
                    <a:pt x="42812" y="530278"/>
                    <a:pt x="27292" y="519630"/>
                  </a:cubicBezTo>
                  <a:cubicBezTo>
                    <a:pt x="18268" y="513313"/>
                    <a:pt x="17907" y="504831"/>
                    <a:pt x="18448" y="493642"/>
                  </a:cubicBezTo>
                  <a:cubicBezTo>
                    <a:pt x="22238" y="430115"/>
                    <a:pt x="23141" y="366408"/>
                    <a:pt x="41910" y="304686"/>
                  </a:cubicBezTo>
                  <a:cubicBezTo>
                    <a:pt x="54001" y="264982"/>
                    <a:pt x="68981" y="241340"/>
                    <a:pt x="102188" y="220766"/>
                  </a:cubicBezTo>
                  <a:cubicBezTo>
                    <a:pt x="113558" y="213727"/>
                    <a:pt x="140990" y="209937"/>
                    <a:pt x="154345" y="209035"/>
                  </a:cubicBezTo>
                  <a:cubicBezTo>
                    <a:pt x="210472" y="204523"/>
                    <a:pt x="244582" y="235745"/>
                    <a:pt x="265878" y="284292"/>
                  </a:cubicBezTo>
                  <a:cubicBezTo>
                    <a:pt x="266960" y="286819"/>
                    <a:pt x="268585" y="289165"/>
                    <a:pt x="269848" y="291692"/>
                  </a:cubicBezTo>
                  <a:cubicBezTo>
                    <a:pt x="297100" y="342585"/>
                    <a:pt x="316952" y="351789"/>
                    <a:pt x="372357" y="337893"/>
                  </a:cubicBezTo>
                  <a:cubicBezTo>
                    <a:pt x="386975" y="334284"/>
                    <a:pt x="401594" y="327425"/>
                    <a:pt x="416754" y="327606"/>
                  </a:cubicBezTo>
                  <a:cubicBezTo>
                    <a:pt x="431553" y="327787"/>
                    <a:pt x="444727" y="339337"/>
                    <a:pt x="440215" y="352872"/>
                  </a:cubicBezTo>
                  <a:cubicBezTo>
                    <a:pt x="436245" y="370739"/>
                    <a:pt x="425597" y="374710"/>
                    <a:pt x="416573" y="376153"/>
                  </a:cubicBezTo>
                  <a:cubicBezTo>
                    <a:pt x="376869" y="382470"/>
                    <a:pt x="339330" y="394923"/>
                    <a:pt x="298182" y="392757"/>
                  </a:cubicBezTo>
                  <a:cubicBezTo>
                    <a:pt x="292588" y="392396"/>
                    <a:pt x="286993" y="391494"/>
                    <a:pt x="281579" y="390050"/>
                  </a:cubicBezTo>
                  <a:cubicBezTo>
                    <a:pt x="262629" y="384636"/>
                    <a:pt x="249094" y="376875"/>
                    <a:pt x="230325" y="322914"/>
                  </a:cubicBezTo>
                  <a:cubicBezTo>
                    <a:pt x="220759" y="323816"/>
                    <a:pt x="229963" y="342766"/>
                    <a:pt x="231949" y="352692"/>
                  </a:cubicBezTo>
                  <a:close/>
                </a:path>
              </a:pathLst>
            </a:custGeom>
            <a:solidFill>
              <a:srgbClr val="000000"/>
            </a:solidFill>
            <a:ln w="1804" cap="flat">
              <a:noFill/>
              <a:prstDash val="solid"/>
              <a:miter/>
            </a:ln>
          </p:spPr>
          <p:txBody>
            <a:bodyPr rtlCol="0" anchor="ctr"/>
            <a:lstStyle/>
            <a:p>
              <a:endParaRPr lang="en-US"/>
            </a:p>
          </p:txBody>
        </p:sp>
        <p:sp>
          <p:nvSpPr>
            <p:cNvPr id="264" name="Freeform 1013">
              <a:extLst>
                <a:ext uri="{FF2B5EF4-FFF2-40B4-BE49-F238E27FC236}">
                  <a16:creationId xmlns:a16="http://schemas.microsoft.com/office/drawing/2014/main" id="{C8C2E104-9A6D-2760-AEBC-DC0C0C0AFF8A}"/>
                </a:ext>
              </a:extLst>
            </p:cNvPr>
            <p:cNvSpPr/>
            <p:nvPr/>
          </p:nvSpPr>
          <p:spPr>
            <a:xfrm>
              <a:off x="9202663" y="2133190"/>
              <a:ext cx="412407" cy="787606"/>
            </a:xfrm>
            <a:custGeom>
              <a:avLst/>
              <a:gdLst>
                <a:gd name="connsiteX0" fmla="*/ 386224 w 412407"/>
                <a:gd name="connsiteY0" fmla="*/ 523022 h 787606"/>
                <a:gd name="connsiteX1" fmla="*/ 406256 w 412407"/>
                <a:gd name="connsiteY1" fmla="*/ 501004 h 787606"/>
                <a:gd name="connsiteX2" fmla="*/ 408061 w 412407"/>
                <a:gd name="connsiteY2" fmla="*/ 417986 h 787606"/>
                <a:gd name="connsiteX3" fmla="*/ 385863 w 412407"/>
                <a:gd name="connsiteY3" fmla="*/ 290571 h 787606"/>
                <a:gd name="connsiteX4" fmla="*/ 329916 w 412407"/>
                <a:gd name="connsiteY4" fmla="*/ 199974 h 787606"/>
                <a:gd name="connsiteX5" fmla="*/ 324141 w 412407"/>
                <a:gd name="connsiteY5" fmla="*/ 192755 h 787606"/>
                <a:gd name="connsiteX6" fmla="*/ 375395 w 412407"/>
                <a:gd name="connsiteY6" fmla="*/ 64618 h 787606"/>
                <a:gd name="connsiteX7" fmla="*/ 281368 w 412407"/>
                <a:gd name="connsiteY7" fmla="*/ 9 h 787606"/>
                <a:gd name="connsiteX8" fmla="*/ 210081 w 412407"/>
                <a:gd name="connsiteY8" fmla="*/ 29245 h 787606"/>
                <a:gd name="connsiteX9" fmla="*/ 183733 w 412407"/>
                <a:gd name="connsiteY9" fmla="*/ 125799 h 787606"/>
                <a:gd name="connsiteX10" fmla="*/ 232280 w 412407"/>
                <a:gd name="connsiteY10" fmla="*/ 188243 h 787606"/>
                <a:gd name="connsiteX11" fmla="*/ 194741 w 412407"/>
                <a:gd name="connsiteY11" fmla="*/ 204666 h 787606"/>
                <a:gd name="connsiteX12" fmla="*/ 144389 w 412407"/>
                <a:gd name="connsiteY12" fmla="*/ 269817 h 787606"/>
                <a:gd name="connsiteX13" fmla="*/ 54874 w 412407"/>
                <a:gd name="connsiteY13" fmla="*/ 370882 h 787606"/>
                <a:gd name="connsiteX14" fmla="*/ 10 w 412407"/>
                <a:gd name="connsiteY14" fmla="*/ 423039 h 787606"/>
                <a:gd name="connsiteX15" fmla="*/ 49280 w 412407"/>
                <a:gd name="connsiteY15" fmla="*/ 466894 h 787606"/>
                <a:gd name="connsiteX16" fmla="*/ 87901 w 412407"/>
                <a:gd name="connsiteY16" fmla="*/ 451554 h 787606"/>
                <a:gd name="connsiteX17" fmla="*/ 167670 w 412407"/>
                <a:gd name="connsiteY17" fmla="*/ 397592 h 787606"/>
                <a:gd name="connsiteX18" fmla="*/ 138794 w 412407"/>
                <a:gd name="connsiteY18" fmla="*/ 564531 h 787606"/>
                <a:gd name="connsiteX19" fmla="*/ 101256 w 412407"/>
                <a:gd name="connsiteY19" fmla="*/ 734537 h 787606"/>
                <a:gd name="connsiteX20" fmla="*/ 135185 w 412407"/>
                <a:gd name="connsiteY20" fmla="*/ 777670 h 787606"/>
                <a:gd name="connsiteX21" fmla="*/ 179040 w 412407"/>
                <a:gd name="connsiteY21" fmla="*/ 750779 h 787606"/>
                <a:gd name="connsiteX22" fmla="*/ 218202 w 412407"/>
                <a:gd name="connsiteY22" fmla="*/ 587090 h 787606"/>
                <a:gd name="connsiteX23" fmla="*/ 239318 w 412407"/>
                <a:gd name="connsiteY23" fmla="*/ 535474 h 787606"/>
                <a:gd name="connsiteX24" fmla="*/ 267833 w 412407"/>
                <a:gd name="connsiteY24" fmla="*/ 539806 h 787606"/>
                <a:gd name="connsiteX25" fmla="*/ 281549 w 412407"/>
                <a:gd name="connsiteY25" fmla="*/ 602610 h 787606"/>
                <a:gd name="connsiteX26" fmla="*/ 289490 w 412407"/>
                <a:gd name="connsiteY26" fmla="*/ 728942 h 787606"/>
                <a:gd name="connsiteX27" fmla="*/ 362581 w 412407"/>
                <a:gd name="connsiteY27" fmla="*/ 780197 h 787606"/>
                <a:gd name="connsiteX28" fmla="*/ 382434 w 412407"/>
                <a:gd name="connsiteY28" fmla="*/ 755291 h 787606"/>
                <a:gd name="connsiteX29" fmla="*/ 384600 w 412407"/>
                <a:gd name="connsiteY29" fmla="*/ 710353 h 787606"/>
                <a:gd name="connsiteX30" fmla="*/ 372147 w 412407"/>
                <a:gd name="connsiteY30" fmla="*/ 539084 h 787606"/>
                <a:gd name="connsiteX31" fmla="*/ 386224 w 412407"/>
                <a:gd name="connsiteY31" fmla="*/ 523022 h 787606"/>
                <a:gd name="connsiteX32" fmla="*/ 196185 w 412407"/>
                <a:gd name="connsiteY32" fmla="*/ 86636 h 787606"/>
                <a:gd name="connsiteX33" fmla="*/ 266570 w 412407"/>
                <a:gd name="connsiteY33" fmla="*/ 13364 h 787606"/>
                <a:gd name="connsiteX34" fmla="*/ 368357 w 412407"/>
                <a:gd name="connsiteY34" fmla="*/ 96562 h 787606"/>
                <a:gd name="connsiteX35" fmla="*/ 320351 w 412407"/>
                <a:gd name="connsiteY35" fmla="*/ 179219 h 787606"/>
                <a:gd name="connsiteX36" fmla="*/ 232461 w 412407"/>
                <a:gd name="connsiteY36" fmla="*/ 175971 h 787606"/>
                <a:gd name="connsiteX37" fmla="*/ 196185 w 412407"/>
                <a:gd name="connsiteY37" fmla="*/ 86636 h 787606"/>
                <a:gd name="connsiteX38" fmla="*/ 355543 w 412407"/>
                <a:gd name="connsiteY38" fmla="*/ 498838 h 787606"/>
                <a:gd name="connsiteX39" fmla="*/ 350851 w 412407"/>
                <a:gd name="connsiteY39" fmla="*/ 471226 h 787606"/>
                <a:gd name="connsiteX40" fmla="*/ 321614 w 412407"/>
                <a:gd name="connsiteY40" fmla="*/ 308619 h 787606"/>
                <a:gd name="connsiteX41" fmla="*/ 318186 w 412407"/>
                <a:gd name="connsiteY41" fmla="*/ 297971 h 787606"/>
                <a:gd name="connsiteX42" fmla="*/ 309522 w 412407"/>
                <a:gd name="connsiteY42" fmla="*/ 292737 h 787606"/>
                <a:gd name="connsiteX43" fmla="*/ 303386 w 412407"/>
                <a:gd name="connsiteY43" fmla="*/ 303565 h 787606"/>
                <a:gd name="connsiteX44" fmla="*/ 318727 w 412407"/>
                <a:gd name="connsiteY44" fmla="*/ 348684 h 787606"/>
                <a:gd name="connsiteX45" fmla="*/ 336413 w 412407"/>
                <a:gd name="connsiteY45" fmla="*/ 442711 h 787606"/>
                <a:gd name="connsiteX46" fmla="*/ 353738 w 412407"/>
                <a:gd name="connsiteY46" fmla="*/ 521758 h 787606"/>
                <a:gd name="connsiteX47" fmla="*/ 359333 w 412407"/>
                <a:gd name="connsiteY47" fmla="*/ 549010 h 787606"/>
                <a:gd name="connsiteX48" fmla="*/ 371966 w 412407"/>
                <a:gd name="connsiteY48" fmla="*/ 725693 h 787606"/>
                <a:gd name="connsiteX49" fmla="*/ 345436 w 412407"/>
                <a:gd name="connsiteY49" fmla="*/ 770992 h 787606"/>
                <a:gd name="connsiteX50" fmla="*/ 307537 w 412407"/>
                <a:gd name="connsiteY50" fmla="*/ 750599 h 787606"/>
                <a:gd name="connsiteX51" fmla="*/ 298875 w 412407"/>
                <a:gd name="connsiteY51" fmla="*/ 692306 h 787606"/>
                <a:gd name="connsiteX52" fmla="*/ 291475 w 412407"/>
                <a:gd name="connsiteY52" fmla="*/ 582758 h 787606"/>
                <a:gd name="connsiteX53" fmla="*/ 281730 w 412407"/>
                <a:gd name="connsiteY53" fmla="*/ 534211 h 787606"/>
                <a:gd name="connsiteX54" fmla="*/ 250327 w 412407"/>
                <a:gd name="connsiteY54" fmla="*/ 512915 h 787606"/>
                <a:gd name="connsiteX55" fmla="*/ 220007 w 412407"/>
                <a:gd name="connsiteY55" fmla="*/ 536557 h 787606"/>
                <a:gd name="connsiteX56" fmla="*/ 198892 w 412407"/>
                <a:gd name="connsiteY56" fmla="*/ 612356 h 787606"/>
                <a:gd name="connsiteX57" fmla="*/ 167309 w 412407"/>
                <a:gd name="connsiteY57" fmla="*/ 743560 h 787606"/>
                <a:gd name="connsiteX58" fmla="*/ 149622 w 412407"/>
                <a:gd name="connsiteY58" fmla="*/ 763232 h 787606"/>
                <a:gd name="connsiteX59" fmla="*/ 118582 w 412407"/>
                <a:gd name="connsiteY59" fmla="*/ 752404 h 787606"/>
                <a:gd name="connsiteX60" fmla="*/ 119303 w 412407"/>
                <a:gd name="connsiteY60" fmla="*/ 719918 h 787606"/>
                <a:gd name="connsiteX61" fmla="*/ 137351 w 412407"/>
                <a:gd name="connsiteY61" fmla="*/ 628779 h 787606"/>
                <a:gd name="connsiteX62" fmla="*/ 171100 w 412407"/>
                <a:gd name="connsiteY62" fmla="*/ 480791 h 787606"/>
                <a:gd name="connsiteX63" fmla="*/ 191854 w 412407"/>
                <a:gd name="connsiteY63" fmla="*/ 307716 h 787606"/>
                <a:gd name="connsiteX64" fmla="*/ 186981 w 412407"/>
                <a:gd name="connsiteY64" fmla="*/ 280645 h 787606"/>
                <a:gd name="connsiteX65" fmla="*/ 176694 w 412407"/>
                <a:gd name="connsiteY65" fmla="*/ 307175 h 787606"/>
                <a:gd name="connsiteX66" fmla="*/ 172904 w 412407"/>
                <a:gd name="connsiteY66" fmla="*/ 360415 h 787606"/>
                <a:gd name="connsiteX67" fmla="*/ 154134 w 412407"/>
                <a:gd name="connsiteY67" fmla="*/ 387847 h 787606"/>
                <a:gd name="connsiteX68" fmla="*/ 81584 w 412407"/>
                <a:gd name="connsiteY68" fmla="*/ 435492 h 787606"/>
                <a:gd name="connsiteX69" fmla="*/ 41880 w 412407"/>
                <a:gd name="connsiteY69" fmla="*/ 451373 h 787606"/>
                <a:gd name="connsiteX70" fmla="*/ 17877 w 412407"/>
                <a:gd name="connsiteY70" fmla="*/ 428453 h 787606"/>
                <a:gd name="connsiteX71" fmla="*/ 92954 w 412407"/>
                <a:gd name="connsiteY71" fmla="*/ 362941 h 787606"/>
                <a:gd name="connsiteX72" fmla="*/ 137351 w 412407"/>
                <a:gd name="connsiteY72" fmla="*/ 313491 h 787606"/>
                <a:gd name="connsiteX73" fmla="*/ 179581 w 412407"/>
                <a:gd name="connsiteY73" fmla="*/ 240400 h 787606"/>
                <a:gd name="connsiteX74" fmla="*/ 217842 w 412407"/>
                <a:gd name="connsiteY74" fmla="*/ 209178 h 787606"/>
                <a:gd name="connsiteX75" fmla="*/ 336955 w 412407"/>
                <a:gd name="connsiteY75" fmla="*/ 225601 h 787606"/>
                <a:gd name="connsiteX76" fmla="*/ 372869 w 412407"/>
                <a:gd name="connsiteY76" fmla="*/ 285518 h 787606"/>
                <a:gd name="connsiteX77" fmla="*/ 397954 w 412407"/>
                <a:gd name="connsiteY77" fmla="*/ 443072 h 787606"/>
                <a:gd name="connsiteX78" fmla="*/ 384780 w 412407"/>
                <a:gd name="connsiteY78" fmla="*/ 506237 h 787606"/>
                <a:gd name="connsiteX79" fmla="*/ 355543 w 412407"/>
                <a:gd name="connsiteY79" fmla="*/ 498838 h 78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12407" h="787606">
                  <a:moveTo>
                    <a:pt x="386224" y="523022"/>
                  </a:moveTo>
                  <a:cubicBezTo>
                    <a:pt x="395067" y="518690"/>
                    <a:pt x="402647" y="509847"/>
                    <a:pt x="406256" y="501004"/>
                  </a:cubicBezTo>
                  <a:cubicBezTo>
                    <a:pt x="417446" y="473933"/>
                    <a:pt x="410407" y="445779"/>
                    <a:pt x="408061" y="417986"/>
                  </a:cubicBezTo>
                  <a:cubicBezTo>
                    <a:pt x="404452" y="375033"/>
                    <a:pt x="395609" y="332622"/>
                    <a:pt x="385863" y="290571"/>
                  </a:cubicBezTo>
                  <a:cubicBezTo>
                    <a:pt x="377381" y="254116"/>
                    <a:pt x="364206" y="220548"/>
                    <a:pt x="329916" y="199974"/>
                  </a:cubicBezTo>
                  <a:cubicBezTo>
                    <a:pt x="327750" y="198710"/>
                    <a:pt x="326487" y="195642"/>
                    <a:pt x="324141" y="192755"/>
                  </a:cubicBezTo>
                  <a:cubicBezTo>
                    <a:pt x="375937" y="165142"/>
                    <a:pt x="386945" y="117317"/>
                    <a:pt x="375395" y="64618"/>
                  </a:cubicBezTo>
                  <a:cubicBezTo>
                    <a:pt x="364567" y="25997"/>
                    <a:pt x="326667" y="9"/>
                    <a:pt x="281368" y="9"/>
                  </a:cubicBezTo>
                  <a:cubicBezTo>
                    <a:pt x="257366" y="-352"/>
                    <a:pt x="226324" y="10476"/>
                    <a:pt x="210081" y="29245"/>
                  </a:cubicBezTo>
                  <a:cubicBezTo>
                    <a:pt x="184454" y="58663"/>
                    <a:pt x="176333" y="86095"/>
                    <a:pt x="183733" y="125799"/>
                  </a:cubicBezTo>
                  <a:cubicBezTo>
                    <a:pt x="187703" y="147275"/>
                    <a:pt x="215316" y="183009"/>
                    <a:pt x="232280" y="188243"/>
                  </a:cubicBezTo>
                  <a:cubicBezTo>
                    <a:pt x="221993" y="188965"/>
                    <a:pt x="209359" y="194379"/>
                    <a:pt x="194741" y="204666"/>
                  </a:cubicBezTo>
                  <a:cubicBezTo>
                    <a:pt x="161895" y="226142"/>
                    <a:pt x="151067" y="256462"/>
                    <a:pt x="144389" y="269817"/>
                  </a:cubicBezTo>
                  <a:cubicBezTo>
                    <a:pt x="123274" y="311145"/>
                    <a:pt x="97827" y="348323"/>
                    <a:pt x="54874" y="370882"/>
                  </a:cubicBezTo>
                  <a:cubicBezTo>
                    <a:pt x="37909" y="379906"/>
                    <a:pt x="-712" y="414196"/>
                    <a:pt x="10" y="423039"/>
                  </a:cubicBezTo>
                  <a:cubicBezTo>
                    <a:pt x="1815" y="448666"/>
                    <a:pt x="22930" y="469782"/>
                    <a:pt x="49280" y="466894"/>
                  </a:cubicBezTo>
                  <a:cubicBezTo>
                    <a:pt x="63356" y="465270"/>
                    <a:pt x="76170" y="460036"/>
                    <a:pt x="87901" y="451554"/>
                  </a:cubicBezTo>
                  <a:cubicBezTo>
                    <a:pt x="112084" y="434409"/>
                    <a:pt x="136989" y="418166"/>
                    <a:pt x="167670" y="397592"/>
                  </a:cubicBezTo>
                  <a:cubicBezTo>
                    <a:pt x="160812" y="458412"/>
                    <a:pt x="151067" y="511652"/>
                    <a:pt x="138794" y="564531"/>
                  </a:cubicBezTo>
                  <a:cubicBezTo>
                    <a:pt x="125620" y="621019"/>
                    <a:pt x="112987" y="677687"/>
                    <a:pt x="101256" y="734537"/>
                  </a:cubicBezTo>
                  <a:cubicBezTo>
                    <a:pt x="95480" y="762871"/>
                    <a:pt x="105587" y="770992"/>
                    <a:pt x="135185" y="777670"/>
                  </a:cubicBezTo>
                  <a:cubicBezTo>
                    <a:pt x="158105" y="782904"/>
                    <a:pt x="173265" y="774421"/>
                    <a:pt x="179040" y="750779"/>
                  </a:cubicBezTo>
                  <a:cubicBezTo>
                    <a:pt x="192395" y="696276"/>
                    <a:pt x="205931" y="641773"/>
                    <a:pt x="218202" y="587090"/>
                  </a:cubicBezTo>
                  <a:cubicBezTo>
                    <a:pt x="222354" y="568862"/>
                    <a:pt x="227046" y="548468"/>
                    <a:pt x="239318" y="535474"/>
                  </a:cubicBezTo>
                  <a:cubicBezTo>
                    <a:pt x="249966" y="524104"/>
                    <a:pt x="260434" y="526812"/>
                    <a:pt x="267833" y="539806"/>
                  </a:cubicBezTo>
                  <a:cubicBezTo>
                    <a:pt x="278481" y="558214"/>
                    <a:pt x="280105" y="582036"/>
                    <a:pt x="281549" y="602610"/>
                  </a:cubicBezTo>
                  <a:cubicBezTo>
                    <a:pt x="284437" y="644661"/>
                    <a:pt x="286963" y="686892"/>
                    <a:pt x="289490" y="728942"/>
                  </a:cubicBezTo>
                  <a:cubicBezTo>
                    <a:pt x="293099" y="786513"/>
                    <a:pt x="307177" y="797342"/>
                    <a:pt x="362581" y="780197"/>
                  </a:cubicBezTo>
                  <a:cubicBezTo>
                    <a:pt x="375576" y="776226"/>
                    <a:pt x="381351" y="767924"/>
                    <a:pt x="382434" y="755291"/>
                  </a:cubicBezTo>
                  <a:cubicBezTo>
                    <a:pt x="383697" y="740312"/>
                    <a:pt x="385141" y="725513"/>
                    <a:pt x="384600" y="710353"/>
                  </a:cubicBezTo>
                  <a:cubicBezTo>
                    <a:pt x="382434" y="657835"/>
                    <a:pt x="377561" y="591241"/>
                    <a:pt x="372147" y="539084"/>
                  </a:cubicBezTo>
                  <a:cubicBezTo>
                    <a:pt x="370703" y="525368"/>
                    <a:pt x="373049" y="529519"/>
                    <a:pt x="386224" y="523022"/>
                  </a:cubicBezTo>
                  <a:close/>
                  <a:moveTo>
                    <a:pt x="196185" y="86636"/>
                  </a:moveTo>
                  <a:cubicBezTo>
                    <a:pt x="198712" y="51083"/>
                    <a:pt x="225783" y="16793"/>
                    <a:pt x="266570" y="13364"/>
                  </a:cubicBezTo>
                  <a:cubicBezTo>
                    <a:pt x="361138" y="6686"/>
                    <a:pt x="362762" y="69852"/>
                    <a:pt x="368357" y="96562"/>
                  </a:cubicBezTo>
                  <a:cubicBezTo>
                    <a:pt x="367635" y="133740"/>
                    <a:pt x="355724" y="163157"/>
                    <a:pt x="320351" y="179219"/>
                  </a:cubicBezTo>
                  <a:cubicBezTo>
                    <a:pt x="288407" y="193838"/>
                    <a:pt x="259170" y="191311"/>
                    <a:pt x="232461" y="175971"/>
                  </a:cubicBezTo>
                  <a:cubicBezTo>
                    <a:pt x="193478" y="146734"/>
                    <a:pt x="194200" y="113888"/>
                    <a:pt x="196185" y="86636"/>
                  </a:cubicBezTo>
                  <a:close/>
                  <a:moveTo>
                    <a:pt x="355543" y="498838"/>
                  </a:moveTo>
                  <a:cubicBezTo>
                    <a:pt x="351934" y="489995"/>
                    <a:pt x="351573" y="480610"/>
                    <a:pt x="350851" y="471226"/>
                  </a:cubicBezTo>
                  <a:cubicBezTo>
                    <a:pt x="347422" y="416001"/>
                    <a:pt x="342910" y="360776"/>
                    <a:pt x="321614" y="308619"/>
                  </a:cubicBezTo>
                  <a:cubicBezTo>
                    <a:pt x="320170" y="305190"/>
                    <a:pt x="319448" y="301400"/>
                    <a:pt x="318186" y="297971"/>
                  </a:cubicBezTo>
                  <a:cubicBezTo>
                    <a:pt x="316741" y="294181"/>
                    <a:pt x="313674" y="291654"/>
                    <a:pt x="309522" y="292737"/>
                  </a:cubicBezTo>
                  <a:cubicBezTo>
                    <a:pt x="304108" y="294181"/>
                    <a:pt x="302123" y="298693"/>
                    <a:pt x="303386" y="303565"/>
                  </a:cubicBezTo>
                  <a:cubicBezTo>
                    <a:pt x="307177" y="318906"/>
                    <a:pt x="313674" y="333524"/>
                    <a:pt x="318727" y="348684"/>
                  </a:cubicBezTo>
                  <a:cubicBezTo>
                    <a:pt x="328833" y="379364"/>
                    <a:pt x="335150" y="410947"/>
                    <a:pt x="336413" y="442711"/>
                  </a:cubicBezTo>
                  <a:cubicBezTo>
                    <a:pt x="337135" y="462202"/>
                    <a:pt x="333706" y="505155"/>
                    <a:pt x="353738" y="521758"/>
                  </a:cubicBezTo>
                  <a:cubicBezTo>
                    <a:pt x="363664" y="527172"/>
                    <a:pt x="358612" y="539986"/>
                    <a:pt x="359333" y="549010"/>
                  </a:cubicBezTo>
                  <a:cubicBezTo>
                    <a:pt x="363484" y="607844"/>
                    <a:pt x="373230" y="666498"/>
                    <a:pt x="371966" y="725693"/>
                  </a:cubicBezTo>
                  <a:cubicBezTo>
                    <a:pt x="371245" y="753486"/>
                    <a:pt x="370523" y="764676"/>
                    <a:pt x="345436" y="770992"/>
                  </a:cubicBezTo>
                  <a:cubicBezTo>
                    <a:pt x="326667" y="775685"/>
                    <a:pt x="313493" y="768646"/>
                    <a:pt x="307537" y="750599"/>
                  </a:cubicBezTo>
                  <a:cubicBezTo>
                    <a:pt x="301401" y="731830"/>
                    <a:pt x="300138" y="711977"/>
                    <a:pt x="298875" y="692306"/>
                  </a:cubicBezTo>
                  <a:cubicBezTo>
                    <a:pt x="296529" y="655850"/>
                    <a:pt x="294182" y="619214"/>
                    <a:pt x="291475" y="582758"/>
                  </a:cubicBezTo>
                  <a:cubicBezTo>
                    <a:pt x="290212" y="565794"/>
                    <a:pt x="289490" y="549551"/>
                    <a:pt x="281730" y="534211"/>
                  </a:cubicBezTo>
                  <a:cubicBezTo>
                    <a:pt x="275774" y="522480"/>
                    <a:pt x="267653" y="511291"/>
                    <a:pt x="250327" y="512915"/>
                  </a:cubicBezTo>
                  <a:cubicBezTo>
                    <a:pt x="234265" y="514539"/>
                    <a:pt x="224519" y="521939"/>
                    <a:pt x="220007" y="536557"/>
                  </a:cubicBezTo>
                  <a:cubicBezTo>
                    <a:pt x="212428" y="561643"/>
                    <a:pt x="205209" y="586909"/>
                    <a:pt x="198892" y="612356"/>
                  </a:cubicBezTo>
                  <a:cubicBezTo>
                    <a:pt x="187883" y="656031"/>
                    <a:pt x="177777" y="699886"/>
                    <a:pt x="167309" y="743560"/>
                  </a:cubicBezTo>
                  <a:cubicBezTo>
                    <a:pt x="164963" y="753486"/>
                    <a:pt x="159910" y="761066"/>
                    <a:pt x="149622" y="763232"/>
                  </a:cubicBezTo>
                  <a:cubicBezTo>
                    <a:pt x="138434" y="765578"/>
                    <a:pt x="125259" y="759983"/>
                    <a:pt x="118582" y="752404"/>
                  </a:cubicBezTo>
                  <a:cubicBezTo>
                    <a:pt x="110460" y="743199"/>
                    <a:pt x="117137" y="730927"/>
                    <a:pt x="119303" y="719918"/>
                  </a:cubicBezTo>
                  <a:cubicBezTo>
                    <a:pt x="125259" y="689599"/>
                    <a:pt x="133561" y="659460"/>
                    <a:pt x="137351" y="628779"/>
                  </a:cubicBezTo>
                  <a:cubicBezTo>
                    <a:pt x="143667" y="578247"/>
                    <a:pt x="164060" y="531143"/>
                    <a:pt x="171100" y="480791"/>
                  </a:cubicBezTo>
                  <a:cubicBezTo>
                    <a:pt x="179221" y="423220"/>
                    <a:pt x="188605" y="365829"/>
                    <a:pt x="191854" y="307716"/>
                  </a:cubicBezTo>
                  <a:cubicBezTo>
                    <a:pt x="192395" y="298151"/>
                    <a:pt x="197809" y="281367"/>
                    <a:pt x="186981" y="280645"/>
                  </a:cubicBezTo>
                  <a:cubicBezTo>
                    <a:pt x="172182" y="279743"/>
                    <a:pt x="178138" y="297790"/>
                    <a:pt x="176694" y="307175"/>
                  </a:cubicBezTo>
                  <a:cubicBezTo>
                    <a:pt x="173807" y="324681"/>
                    <a:pt x="174167" y="342728"/>
                    <a:pt x="172904" y="360415"/>
                  </a:cubicBezTo>
                  <a:cubicBezTo>
                    <a:pt x="172002" y="373228"/>
                    <a:pt x="166948" y="380447"/>
                    <a:pt x="154134" y="387847"/>
                  </a:cubicBezTo>
                  <a:cubicBezTo>
                    <a:pt x="129049" y="402104"/>
                    <a:pt x="107031" y="421415"/>
                    <a:pt x="81584" y="435492"/>
                  </a:cubicBezTo>
                  <a:cubicBezTo>
                    <a:pt x="69132" y="442350"/>
                    <a:pt x="56859" y="453900"/>
                    <a:pt x="41880" y="451373"/>
                  </a:cubicBezTo>
                  <a:cubicBezTo>
                    <a:pt x="31954" y="449749"/>
                    <a:pt x="18599" y="442169"/>
                    <a:pt x="17877" y="428453"/>
                  </a:cubicBezTo>
                  <a:cubicBezTo>
                    <a:pt x="16794" y="410947"/>
                    <a:pt x="71839" y="378462"/>
                    <a:pt x="92954" y="362941"/>
                  </a:cubicBezTo>
                  <a:cubicBezTo>
                    <a:pt x="111543" y="349406"/>
                    <a:pt x="126884" y="334427"/>
                    <a:pt x="137351" y="313491"/>
                  </a:cubicBezTo>
                  <a:cubicBezTo>
                    <a:pt x="149984" y="288406"/>
                    <a:pt x="165865" y="264944"/>
                    <a:pt x="179581" y="240400"/>
                  </a:cubicBezTo>
                  <a:cubicBezTo>
                    <a:pt x="188424" y="224698"/>
                    <a:pt x="201419" y="214772"/>
                    <a:pt x="217842" y="209178"/>
                  </a:cubicBezTo>
                  <a:cubicBezTo>
                    <a:pt x="260073" y="194920"/>
                    <a:pt x="300318" y="195642"/>
                    <a:pt x="336955" y="225601"/>
                  </a:cubicBezTo>
                  <a:cubicBezTo>
                    <a:pt x="356265" y="241483"/>
                    <a:pt x="367816" y="262778"/>
                    <a:pt x="372869" y="285518"/>
                  </a:cubicBezTo>
                  <a:cubicBezTo>
                    <a:pt x="381892" y="325764"/>
                    <a:pt x="399399" y="431341"/>
                    <a:pt x="397954" y="443072"/>
                  </a:cubicBezTo>
                  <a:cubicBezTo>
                    <a:pt x="398496" y="457510"/>
                    <a:pt x="402647" y="500823"/>
                    <a:pt x="384780" y="506237"/>
                  </a:cubicBezTo>
                  <a:cubicBezTo>
                    <a:pt x="373591" y="514359"/>
                    <a:pt x="360777" y="512013"/>
                    <a:pt x="355543" y="498838"/>
                  </a:cubicBezTo>
                  <a:close/>
                </a:path>
              </a:pathLst>
            </a:custGeom>
            <a:solidFill>
              <a:srgbClr val="000000"/>
            </a:solidFill>
            <a:ln w="1804" cap="flat">
              <a:noFill/>
              <a:prstDash val="solid"/>
              <a:miter/>
            </a:ln>
          </p:spPr>
          <p:txBody>
            <a:bodyPr rtlCol="0" anchor="ctr"/>
            <a:lstStyle/>
            <a:p>
              <a:endParaRPr lang="en-US"/>
            </a:p>
          </p:txBody>
        </p:sp>
        <p:sp>
          <p:nvSpPr>
            <p:cNvPr id="265" name="Freeform 1014">
              <a:extLst>
                <a:ext uri="{FF2B5EF4-FFF2-40B4-BE49-F238E27FC236}">
                  <a16:creationId xmlns:a16="http://schemas.microsoft.com/office/drawing/2014/main" id="{724E45DB-9DEF-E6C8-A53B-BECF33B77509}"/>
                </a:ext>
              </a:extLst>
            </p:cNvPr>
            <p:cNvSpPr/>
            <p:nvPr/>
          </p:nvSpPr>
          <p:spPr>
            <a:xfrm>
              <a:off x="8751360" y="1790175"/>
              <a:ext cx="663112" cy="478382"/>
            </a:xfrm>
            <a:custGeom>
              <a:avLst/>
              <a:gdLst>
                <a:gd name="connsiteX0" fmla="*/ 571328 w 663112"/>
                <a:gd name="connsiteY0" fmla="*/ 478379 h 478382"/>
                <a:gd name="connsiteX1" fmla="*/ 582698 w 663112"/>
                <a:gd name="connsiteY1" fmla="*/ 459429 h 478382"/>
                <a:gd name="connsiteX2" fmla="*/ 571689 w 663112"/>
                <a:gd name="connsiteY2" fmla="*/ 416657 h 478382"/>
                <a:gd name="connsiteX3" fmla="*/ 591902 w 663112"/>
                <a:gd name="connsiteY3" fmla="*/ 353130 h 478382"/>
                <a:gd name="connsiteX4" fmla="*/ 635035 w 663112"/>
                <a:gd name="connsiteY4" fmla="*/ 274263 h 478382"/>
                <a:gd name="connsiteX5" fmla="*/ 652360 w 663112"/>
                <a:gd name="connsiteY5" fmla="*/ 107686 h 478382"/>
                <a:gd name="connsiteX6" fmla="*/ 613017 w 663112"/>
                <a:gd name="connsiteY6" fmla="*/ 45603 h 478382"/>
                <a:gd name="connsiteX7" fmla="*/ 330937 w 663112"/>
                <a:gd name="connsiteY7" fmla="*/ 46686 h 478382"/>
                <a:gd name="connsiteX8" fmla="*/ 291774 w 663112"/>
                <a:gd name="connsiteY8" fmla="*/ 44159 h 478382"/>
                <a:gd name="connsiteX9" fmla="*/ 258206 w 663112"/>
                <a:gd name="connsiteY9" fmla="*/ 30443 h 478382"/>
                <a:gd name="connsiteX10" fmla="*/ 73943 w 663112"/>
                <a:gd name="connsiteY10" fmla="*/ 49212 h 478382"/>
                <a:gd name="connsiteX11" fmla="*/ 14928 w 663112"/>
                <a:gd name="connsiteY11" fmla="*/ 231310 h 478382"/>
                <a:gd name="connsiteX12" fmla="*/ 83688 w 663112"/>
                <a:gd name="connsiteY12" fmla="*/ 344106 h 478382"/>
                <a:gd name="connsiteX13" fmla="*/ 99389 w 663112"/>
                <a:gd name="connsiteY13" fmla="*/ 414130 h 478382"/>
                <a:gd name="connsiteX14" fmla="*/ 69070 w 663112"/>
                <a:gd name="connsiteY14" fmla="*/ 454917 h 478382"/>
                <a:gd name="connsiteX15" fmla="*/ 64919 w 663112"/>
                <a:gd name="connsiteY15" fmla="*/ 466648 h 478382"/>
                <a:gd name="connsiteX16" fmla="*/ 75025 w 663112"/>
                <a:gd name="connsiteY16" fmla="*/ 469716 h 478382"/>
                <a:gd name="connsiteX17" fmla="*/ 121587 w 663112"/>
                <a:gd name="connsiteY17" fmla="*/ 458887 h 478382"/>
                <a:gd name="connsiteX18" fmla="*/ 304046 w 663112"/>
                <a:gd name="connsiteY18" fmla="*/ 360529 h 478382"/>
                <a:gd name="connsiteX19" fmla="*/ 343209 w 663112"/>
                <a:gd name="connsiteY19" fmla="*/ 308914 h 478382"/>
                <a:gd name="connsiteX20" fmla="*/ 394103 w 663112"/>
                <a:gd name="connsiteY20" fmla="*/ 374245 h 478382"/>
                <a:gd name="connsiteX21" fmla="*/ 516825 w 663112"/>
                <a:gd name="connsiteY21" fmla="*/ 465385 h 478382"/>
                <a:gd name="connsiteX22" fmla="*/ 571328 w 663112"/>
                <a:gd name="connsiteY22" fmla="*/ 478379 h 478382"/>
                <a:gd name="connsiteX23" fmla="*/ 334185 w 663112"/>
                <a:gd name="connsiteY23" fmla="*/ 284730 h 478382"/>
                <a:gd name="connsiteX24" fmla="*/ 210380 w 663112"/>
                <a:gd name="connsiteY24" fmla="*/ 413769 h 478382"/>
                <a:gd name="connsiteX25" fmla="*/ 103360 w 663112"/>
                <a:gd name="connsiteY25" fmla="*/ 447518 h 478382"/>
                <a:gd name="connsiteX26" fmla="*/ 105525 w 663112"/>
                <a:gd name="connsiteY26" fmla="*/ 441562 h 478382"/>
                <a:gd name="connsiteX27" fmla="*/ 105886 w 663112"/>
                <a:gd name="connsiteY27" fmla="*/ 440660 h 478382"/>
                <a:gd name="connsiteX28" fmla="*/ 107691 w 663112"/>
                <a:gd name="connsiteY28" fmla="*/ 434885 h 478382"/>
                <a:gd name="connsiteX29" fmla="*/ 108052 w 663112"/>
                <a:gd name="connsiteY29" fmla="*/ 433802 h 478382"/>
                <a:gd name="connsiteX30" fmla="*/ 109496 w 663112"/>
                <a:gd name="connsiteY30" fmla="*/ 428026 h 478382"/>
                <a:gd name="connsiteX31" fmla="*/ 109676 w 663112"/>
                <a:gd name="connsiteY31" fmla="*/ 427666 h 478382"/>
                <a:gd name="connsiteX32" fmla="*/ 110940 w 663112"/>
                <a:gd name="connsiteY32" fmla="*/ 422071 h 478382"/>
                <a:gd name="connsiteX33" fmla="*/ 111120 w 663112"/>
                <a:gd name="connsiteY33" fmla="*/ 421529 h 478382"/>
                <a:gd name="connsiteX34" fmla="*/ 112022 w 663112"/>
                <a:gd name="connsiteY34" fmla="*/ 415935 h 478382"/>
                <a:gd name="connsiteX35" fmla="*/ 112203 w 663112"/>
                <a:gd name="connsiteY35" fmla="*/ 415032 h 478382"/>
                <a:gd name="connsiteX36" fmla="*/ 112744 w 663112"/>
                <a:gd name="connsiteY36" fmla="*/ 409438 h 478382"/>
                <a:gd name="connsiteX37" fmla="*/ 112744 w 663112"/>
                <a:gd name="connsiteY37" fmla="*/ 408896 h 478382"/>
                <a:gd name="connsiteX38" fmla="*/ 113105 w 663112"/>
                <a:gd name="connsiteY38" fmla="*/ 397346 h 478382"/>
                <a:gd name="connsiteX39" fmla="*/ 113105 w 663112"/>
                <a:gd name="connsiteY39" fmla="*/ 396805 h 478382"/>
                <a:gd name="connsiteX40" fmla="*/ 112744 w 663112"/>
                <a:gd name="connsiteY40" fmla="*/ 391210 h 478382"/>
                <a:gd name="connsiteX41" fmla="*/ 112744 w 663112"/>
                <a:gd name="connsiteY41" fmla="*/ 390668 h 478382"/>
                <a:gd name="connsiteX42" fmla="*/ 111120 w 663112"/>
                <a:gd name="connsiteY42" fmla="*/ 379299 h 478382"/>
                <a:gd name="connsiteX43" fmla="*/ 111120 w 663112"/>
                <a:gd name="connsiteY43" fmla="*/ 379118 h 478382"/>
                <a:gd name="connsiteX44" fmla="*/ 109857 w 663112"/>
                <a:gd name="connsiteY44" fmla="*/ 373523 h 478382"/>
                <a:gd name="connsiteX45" fmla="*/ 109857 w 663112"/>
                <a:gd name="connsiteY45" fmla="*/ 373162 h 478382"/>
                <a:gd name="connsiteX46" fmla="*/ 104082 w 663112"/>
                <a:gd name="connsiteY46" fmla="*/ 356198 h 478382"/>
                <a:gd name="connsiteX47" fmla="*/ 104082 w 663112"/>
                <a:gd name="connsiteY47" fmla="*/ 356017 h 478382"/>
                <a:gd name="connsiteX48" fmla="*/ 101555 w 663112"/>
                <a:gd name="connsiteY48" fmla="*/ 350423 h 478382"/>
                <a:gd name="connsiteX49" fmla="*/ 92712 w 663112"/>
                <a:gd name="connsiteY49" fmla="*/ 334722 h 478382"/>
                <a:gd name="connsiteX50" fmla="*/ 44164 w 663112"/>
                <a:gd name="connsiteY50" fmla="*/ 255674 h 478382"/>
                <a:gd name="connsiteX51" fmla="*/ 29185 w 663112"/>
                <a:gd name="connsiteY51" fmla="*/ 119416 h 478382"/>
                <a:gd name="connsiteX52" fmla="*/ 75386 w 663112"/>
                <a:gd name="connsiteY52" fmla="*/ 68162 h 478382"/>
                <a:gd name="connsiteX53" fmla="*/ 261274 w 663112"/>
                <a:gd name="connsiteY53" fmla="*/ 50656 h 478382"/>
                <a:gd name="connsiteX54" fmla="*/ 282931 w 663112"/>
                <a:gd name="connsiteY54" fmla="*/ 59319 h 478382"/>
                <a:gd name="connsiteX55" fmla="*/ 282931 w 663112"/>
                <a:gd name="connsiteY55" fmla="*/ 59319 h 478382"/>
                <a:gd name="connsiteX56" fmla="*/ 312529 w 663112"/>
                <a:gd name="connsiteY56" fmla="*/ 83141 h 478382"/>
                <a:gd name="connsiteX57" fmla="*/ 312709 w 663112"/>
                <a:gd name="connsiteY57" fmla="*/ 83322 h 478382"/>
                <a:gd name="connsiteX58" fmla="*/ 323899 w 663112"/>
                <a:gd name="connsiteY58" fmla="*/ 98301 h 478382"/>
                <a:gd name="connsiteX59" fmla="*/ 324079 w 663112"/>
                <a:gd name="connsiteY59" fmla="*/ 98662 h 478382"/>
                <a:gd name="connsiteX60" fmla="*/ 330395 w 663112"/>
                <a:gd name="connsiteY60" fmla="*/ 109310 h 478382"/>
                <a:gd name="connsiteX61" fmla="*/ 330576 w 663112"/>
                <a:gd name="connsiteY61" fmla="*/ 109671 h 478382"/>
                <a:gd name="connsiteX62" fmla="*/ 333283 w 663112"/>
                <a:gd name="connsiteY62" fmla="*/ 115085 h 478382"/>
                <a:gd name="connsiteX63" fmla="*/ 333644 w 663112"/>
                <a:gd name="connsiteY63" fmla="*/ 115807 h 478382"/>
                <a:gd name="connsiteX64" fmla="*/ 336351 w 663112"/>
                <a:gd name="connsiteY64" fmla="*/ 121221 h 478382"/>
                <a:gd name="connsiteX65" fmla="*/ 336351 w 663112"/>
                <a:gd name="connsiteY65" fmla="*/ 121221 h 478382"/>
                <a:gd name="connsiteX66" fmla="*/ 338878 w 663112"/>
                <a:gd name="connsiteY66" fmla="*/ 126816 h 478382"/>
                <a:gd name="connsiteX67" fmla="*/ 339239 w 663112"/>
                <a:gd name="connsiteY67" fmla="*/ 127718 h 478382"/>
                <a:gd name="connsiteX68" fmla="*/ 341585 w 663112"/>
                <a:gd name="connsiteY68" fmla="*/ 133132 h 478382"/>
                <a:gd name="connsiteX69" fmla="*/ 341946 w 663112"/>
                <a:gd name="connsiteY69" fmla="*/ 134215 h 478382"/>
                <a:gd name="connsiteX70" fmla="*/ 344112 w 663112"/>
                <a:gd name="connsiteY70" fmla="*/ 139810 h 478382"/>
                <a:gd name="connsiteX71" fmla="*/ 334185 w 663112"/>
                <a:gd name="connsiteY71" fmla="*/ 284730 h 478382"/>
                <a:gd name="connsiteX72" fmla="*/ 367032 w 663112"/>
                <a:gd name="connsiteY72" fmla="*/ 315591 h 478382"/>
                <a:gd name="connsiteX73" fmla="*/ 365047 w 663112"/>
                <a:gd name="connsiteY73" fmla="*/ 312343 h 478382"/>
                <a:gd name="connsiteX74" fmla="*/ 364866 w 663112"/>
                <a:gd name="connsiteY74" fmla="*/ 312162 h 478382"/>
                <a:gd name="connsiteX75" fmla="*/ 356023 w 663112"/>
                <a:gd name="connsiteY75" fmla="*/ 262893 h 478382"/>
                <a:gd name="connsiteX76" fmla="*/ 363603 w 663112"/>
                <a:gd name="connsiteY76" fmla="*/ 157135 h 478382"/>
                <a:gd name="connsiteX77" fmla="*/ 331298 w 663112"/>
                <a:gd name="connsiteY77" fmla="*/ 80615 h 478382"/>
                <a:gd name="connsiteX78" fmla="*/ 335268 w 663112"/>
                <a:gd name="connsiteY78" fmla="*/ 61665 h 478382"/>
                <a:gd name="connsiteX79" fmla="*/ 560861 w 663112"/>
                <a:gd name="connsiteY79" fmla="*/ 31887 h 478382"/>
                <a:gd name="connsiteX80" fmla="*/ 560861 w 663112"/>
                <a:gd name="connsiteY80" fmla="*/ 31887 h 478382"/>
                <a:gd name="connsiteX81" fmla="*/ 575840 w 663112"/>
                <a:gd name="connsiteY81" fmla="*/ 38925 h 478382"/>
                <a:gd name="connsiteX82" fmla="*/ 576382 w 663112"/>
                <a:gd name="connsiteY82" fmla="*/ 39286 h 478382"/>
                <a:gd name="connsiteX83" fmla="*/ 586308 w 663112"/>
                <a:gd name="connsiteY83" fmla="*/ 44881 h 478382"/>
                <a:gd name="connsiteX84" fmla="*/ 587210 w 663112"/>
                <a:gd name="connsiteY84" fmla="*/ 45422 h 478382"/>
                <a:gd name="connsiteX85" fmla="*/ 590097 w 663112"/>
                <a:gd name="connsiteY85" fmla="*/ 47408 h 478382"/>
                <a:gd name="connsiteX86" fmla="*/ 590277 w 663112"/>
                <a:gd name="connsiteY86" fmla="*/ 47588 h 478382"/>
                <a:gd name="connsiteX87" fmla="*/ 595872 w 663112"/>
                <a:gd name="connsiteY87" fmla="*/ 51558 h 478382"/>
                <a:gd name="connsiteX88" fmla="*/ 597136 w 663112"/>
                <a:gd name="connsiteY88" fmla="*/ 52461 h 478382"/>
                <a:gd name="connsiteX89" fmla="*/ 599482 w 663112"/>
                <a:gd name="connsiteY89" fmla="*/ 54265 h 478382"/>
                <a:gd name="connsiteX90" fmla="*/ 600925 w 663112"/>
                <a:gd name="connsiteY90" fmla="*/ 55529 h 478382"/>
                <a:gd name="connsiteX91" fmla="*/ 604535 w 663112"/>
                <a:gd name="connsiteY91" fmla="*/ 58597 h 478382"/>
                <a:gd name="connsiteX92" fmla="*/ 606160 w 663112"/>
                <a:gd name="connsiteY92" fmla="*/ 60041 h 478382"/>
                <a:gd name="connsiteX93" fmla="*/ 608144 w 663112"/>
                <a:gd name="connsiteY93" fmla="*/ 61845 h 478382"/>
                <a:gd name="connsiteX94" fmla="*/ 609949 w 663112"/>
                <a:gd name="connsiteY94" fmla="*/ 63470 h 478382"/>
                <a:gd name="connsiteX95" fmla="*/ 611754 w 663112"/>
                <a:gd name="connsiteY95" fmla="*/ 65094 h 478382"/>
                <a:gd name="connsiteX96" fmla="*/ 614822 w 663112"/>
                <a:gd name="connsiteY96" fmla="*/ 68162 h 478382"/>
                <a:gd name="connsiteX97" fmla="*/ 616266 w 663112"/>
                <a:gd name="connsiteY97" fmla="*/ 69786 h 478382"/>
                <a:gd name="connsiteX98" fmla="*/ 618251 w 663112"/>
                <a:gd name="connsiteY98" fmla="*/ 71952 h 478382"/>
                <a:gd name="connsiteX99" fmla="*/ 619695 w 663112"/>
                <a:gd name="connsiteY99" fmla="*/ 73576 h 478382"/>
                <a:gd name="connsiteX100" fmla="*/ 622582 w 663112"/>
                <a:gd name="connsiteY100" fmla="*/ 77186 h 478382"/>
                <a:gd name="connsiteX101" fmla="*/ 623484 w 663112"/>
                <a:gd name="connsiteY101" fmla="*/ 78449 h 478382"/>
                <a:gd name="connsiteX102" fmla="*/ 625470 w 663112"/>
                <a:gd name="connsiteY102" fmla="*/ 81337 h 478382"/>
                <a:gd name="connsiteX103" fmla="*/ 626553 w 663112"/>
                <a:gd name="connsiteY103" fmla="*/ 82961 h 478382"/>
                <a:gd name="connsiteX104" fmla="*/ 628899 w 663112"/>
                <a:gd name="connsiteY104" fmla="*/ 86390 h 478382"/>
                <a:gd name="connsiteX105" fmla="*/ 629621 w 663112"/>
                <a:gd name="connsiteY105" fmla="*/ 87473 h 478382"/>
                <a:gd name="connsiteX106" fmla="*/ 631967 w 663112"/>
                <a:gd name="connsiteY106" fmla="*/ 91443 h 478382"/>
                <a:gd name="connsiteX107" fmla="*/ 632689 w 663112"/>
                <a:gd name="connsiteY107" fmla="*/ 92887 h 478382"/>
                <a:gd name="connsiteX108" fmla="*/ 634494 w 663112"/>
                <a:gd name="connsiteY108" fmla="*/ 96496 h 478382"/>
                <a:gd name="connsiteX109" fmla="*/ 635035 w 663112"/>
                <a:gd name="connsiteY109" fmla="*/ 97579 h 478382"/>
                <a:gd name="connsiteX110" fmla="*/ 637201 w 663112"/>
                <a:gd name="connsiteY110" fmla="*/ 102271 h 478382"/>
                <a:gd name="connsiteX111" fmla="*/ 637743 w 663112"/>
                <a:gd name="connsiteY111" fmla="*/ 103535 h 478382"/>
                <a:gd name="connsiteX112" fmla="*/ 639186 w 663112"/>
                <a:gd name="connsiteY112" fmla="*/ 107325 h 478382"/>
                <a:gd name="connsiteX113" fmla="*/ 639727 w 663112"/>
                <a:gd name="connsiteY113" fmla="*/ 108588 h 478382"/>
                <a:gd name="connsiteX114" fmla="*/ 641352 w 663112"/>
                <a:gd name="connsiteY114" fmla="*/ 113641 h 478382"/>
                <a:gd name="connsiteX115" fmla="*/ 641712 w 663112"/>
                <a:gd name="connsiteY115" fmla="*/ 114544 h 478382"/>
                <a:gd name="connsiteX116" fmla="*/ 642976 w 663112"/>
                <a:gd name="connsiteY116" fmla="*/ 118875 h 478382"/>
                <a:gd name="connsiteX117" fmla="*/ 643337 w 663112"/>
                <a:gd name="connsiteY117" fmla="*/ 120319 h 478382"/>
                <a:gd name="connsiteX118" fmla="*/ 644600 w 663112"/>
                <a:gd name="connsiteY118" fmla="*/ 125733 h 478382"/>
                <a:gd name="connsiteX119" fmla="*/ 643337 w 663112"/>
                <a:gd name="connsiteY119" fmla="*/ 211819 h 478382"/>
                <a:gd name="connsiteX120" fmla="*/ 583059 w 663112"/>
                <a:gd name="connsiteY120" fmla="*/ 344467 h 478382"/>
                <a:gd name="connsiteX121" fmla="*/ 560861 w 663112"/>
                <a:gd name="connsiteY121" fmla="*/ 436870 h 478382"/>
                <a:gd name="connsiteX122" fmla="*/ 571508 w 663112"/>
                <a:gd name="connsiteY122" fmla="*/ 462497 h 478382"/>
                <a:gd name="connsiteX123" fmla="*/ 533609 w 663112"/>
                <a:gd name="connsiteY123" fmla="*/ 457083 h 478382"/>
                <a:gd name="connsiteX124" fmla="*/ 443733 w 663112"/>
                <a:gd name="connsiteY124" fmla="*/ 405828 h 478382"/>
                <a:gd name="connsiteX125" fmla="*/ 367032 w 663112"/>
                <a:gd name="connsiteY125" fmla="*/ 315591 h 4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663112" h="478382">
                  <a:moveTo>
                    <a:pt x="571328" y="478379"/>
                  </a:moveTo>
                  <a:cubicBezTo>
                    <a:pt x="586127" y="478559"/>
                    <a:pt x="590277" y="472062"/>
                    <a:pt x="582698" y="459429"/>
                  </a:cubicBezTo>
                  <a:cubicBezTo>
                    <a:pt x="574577" y="445893"/>
                    <a:pt x="570606" y="432177"/>
                    <a:pt x="571689" y="416657"/>
                  </a:cubicBezTo>
                  <a:cubicBezTo>
                    <a:pt x="573494" y="393917"/>
                    <a:pt x="578727" y="372080"/>
                    <a:pt x="591902" y="353130"/>
                  </a:cubicBezTo>
                  <a:cubicBezTo>
                    <a:pt x="609047" y="328405"/>
                    <a:pt x="623305" y="301875"/>
                    <a:pt x="635035" y="274263"/>
                  </a:cubicBezTo>
                  <a:cubicBezTo>
                    <a:pt x="659219" y="217053"/>
                    <a:pt x="674559" y="169949"/>
                    <a:pt x="652360" y="107686"/>
                  </a:cubicBezTo>
                  <a:cubicBezTo>
                    <a:pt x="643517" y="82961"/>
                    <a:pt x="639005" y="72854"/>
                    <a:pt x="613017" y="45603"/>
                  </a:cubicBezTo>
                  <a:cubicBezTo>
                    <a:pt x="578547" y="8245"/>
                    <a:pt x="429115" y="-35430"/>
                    <a:pt x="330937" y="46686"/>
                  </a:cubicBezTo>
                  <a:cubicBezTo>
                    <a:pt x="317582" y="53544"/>
                    <a:pt x="304949" y="54807"/>
                    <a:pt x="291774" y="44159"/>
                  </a:cubicBezTo>
                  <a:cubicBezTo>
                    <a:pt x="282390" y="36579"/>
                    <a:pt x="270659" y="32789"/>
                    <a:pt x="258206" y="30443"/>
                  </a:cubicBezTo>
                  <a:cubicBezTo>
                    <a:pt x="194860" y="18351"/>
                    <a:pt x="133318" y="21961"/>
                    <a:pt x="73943" y="49212"/>
                  </a:cubicBezTo>
                  <a:cubicBezTo>
                    <a:pt x="-593" y="83322"/>
                    <a:pt x="-15753" y="182041"/>
                    <a:pt x="14928" y="231310"/>
                  </a:cubicBezTo>
                  <a:cubicBezTo>
                    <a:pt x="38028" y="268668"/>
                    <a:pt x="60948" y="306387"/>
                    <a:pt x="83688" y="344106"/>
                  </a:cubicBezTo>
                  <a:cubicBezTo>
                    <a:pt x="96863" y="365943"/>
                    <a:pt x="101916" y="389586"/>
                    <a:pt x="99389" y="414130"/>
                  </a:cubicBezTo>
                  <a:cubicBezTo>
                    <a:pt x="97584" y="432538"/>
                    <a:pt x="87658" y="447337"/>
                    <a:pt x="69070" y="454917"/>
                  </a:cubicBezTo>
                  <a:cubicBezTo>
                    <a:pt x="64919" y="456541"/>
                    <a:pt x="61851" y="461595"/>
                    <a:pt x="64919" y="466648"/>
                  </a:cubicBezTo>
                  <a:cubicBezTo>
                    <a:pt x="66904" y="470077"/>
                    <a:pt x="71055" y="470438"/>
                    <a:pt x="75025" y="469716"/>
                  </a:cubicBezTo>
                  <a:cubicBezTo>
                    <a:pt x="90727" y="466648"/>
                    <a:pt x="105886" y="461956"/>
                    <a:pt x="121587" y="458887"/>
                  </a:cubicBezTo>
                  <a:cubicBezTo>
                    <a:pt x="192333" y="444991"/>
                    <a:pt x="254055" y="413950"/>
                    <a:pt x="304046" y="360529"/>
                  </a:cubicBezTo>
                  <a:cubicBezTo>
                    <a:pt x="318123" y="345550"/>
                    <a:pt x="328771" y="328044"/>
                    <a:pt x="343209" y="308914"/>
                  </a:cubicBezTo>
                  <a:cubicBezTo>
                    <a:pt x="359452" y="333097"/>
                    <a:pt x="377860" y="352949"/>
                    <a:pt x="394103" y="374245"/>
                  </a:cubicBezTo>
                  <a:cubicBezTo>
                    <a:pt x="426408" y="416476"/>
                    <a:pt x="468999" y="444269"/>
                    <a:pt x="516825" y="465385"/>
                  </a:cubicBezTo>
                  <a:cubicBezTo>
                    <a:pt x="534150" y="472784"/>
                    <a:pt x="552197" y="478198"/>
                    <a:pt x="571328" y="478379"/>
                  </a:cubicBezTo>
                  <a:close/>
                  <a:moveTo>
                    <a:pt x="334185" y="284730"/>
                  </a:moveTo>
                  <a:cubicBezTo>
                    <a:pt x="311446" y="345370"/>
                    <a:pt x="263981" y="382547"/>
                    <a:pt x="210380" y="413769"/>
                  </a:cubicBezTo>
                  <a:cubicBezTo>
                    <a:pt x="178437" y="432358"/>
                    <a:pt x="143966" y="443186"/>
                    <a:pt x="103360" y="447518"/>
                  </a:cubicBezTo>
                  <a:cubicBezTo>
                    <a:pt x="104082" y="445533"/>
                    <a:pt x="104803" y="443547"/>
                    <a:pt x="105525" y="441562"/>
                  </a:cubicBezTo>
                  <a:cubicBezTo>
                    <a:pt x="105706" y="441201"/>
                    <a:pt x="105706" y="440840"/>
                    <a:pt x="105886" y="440660"/>
                  </a:cubicBezTo>
                  <a:cubicBezTo>
                    <a:pt x="106428" y="438674"/>
                    <a:pt x="107149" y="436870"/>
                    <a:pt x="107691" y="434885"/>
                  </a:cubicBezTo>
                  <a:cubicBezTo>
                    <a:pt x="107872" y="434523"/>
                    <a:pt x="107872" y="434163"/>
                    <a:pt x="108052" y="433802"/>
                  </a:cubicBezTo>
                  <a:cubicBezTo>
                    <a:pt x="108593" y="431816"/>
                    <a:pt x="109135" y="430012"/>
                    <a:pt x="109496" y="428026"/>
                  </a:cubicBezTo>
                  <a:cubicBezTo>
                    <a:pt x="109496" y="427846"/>
                    <a:pt x="109496" y="427666"/>
                    <a:pt x="109676" y="427666"/>
                  </a:cubicBezTo>
                  <a:cubicBezTo>
                    <a:pt x="110037" y="425861"/>
                    <a:pt x="110579" y="423876"/>
                    <a:pt x="110940" y="422071"/>
                  </a:cubicBezTo>
                  <a:cubicBezTo>
                    <a:pt x="110940" y="421890"/>
                    <a:pt x="110940" y="421710"/>
                    <a:pt x="111120" y="421529"/>
                  </a:cubicBezTo>
                  <a:cubicBezTo>
                    <a:pt x="111481" y="419725"/>
                    <a:pt x="111842" y="417740"/>
                    <a:pt x="112022" y="415935"/>
                  </a:cubicBezTo>
                  <a:cubicBezTo>
                    <a:pt x="112022" y="415574"/>
                    <a:pt x="112022" y="415393"/>
                    <a:pt x="112203" y="415032"/>
                  </a:cubicBezTo>
                  <a:cubicBezTo>
                    <a:pt x="112383" y="413228"/>
                    <a:pt x="112564" y="411243"/>
                    <a:pt x="112744" y="409438"/>
                  </a:cubicBezTo>
                  <a:cubicBezTo>
                    <a:pt x="112744" y="409257"/>
                    <a:pt x="112744" y="409077"/>
                    <a:pt x="112744" y="408896"/>
                  </a:cubicBezTo>
                  <a:cubicBezTo>
                    <a:pt x="113105" y="405106"/>
                    <a:pt x="113105" y="401136"/>
                    <a:pt x="113105" y="397346"/>
                  </a:cubicBezTo>
                  <a:cubicBezTo>
                    <a:pt x="113105" y="397165"/>
                    <a:pt x="113105" y="396985"/>
                    <a:pt x="113105" y="396805"/>
                  </a:cubicBezTo>
                  <a:cubicBezTo>
                    <a:pt x="113105" y="395000"/>
                    <a:pt x="112925" y="393015"/>
                    <a:pt x="112744" y="391210"/>
                  </a:cubicBezTo>
                  <a:cubicBezTo>
                    <a:pt x="112744" y="391029"/>
                    <a:pt x="112744" y="390849"/>
                    <a:pt x="112744" y="390668"/>
                  </a:cubicBezTo>
                  <a:cubicBezTo>
                    <a:pt x="112383" y="386879"/>
                    <a:pt x="111842" y="383088"/>
                    <a:pt x="111120" y="379299"/>
                  </a:cubicBezTo>
                  <a:cubicBezTo>
                    <a:pt x="111120" y="379299"/>
                    <a:pt x="111120" y="379118"/>
                    <a:pt x="111120" y="379118"/>
                  </a:cubicBezTo>
                  <a:cubicBezTo>
                    <a:pt x="110759" y="377313"/>
                    <a:pt x="110398" y="375328"/>
                    <a:pt x="109857" y="373523"/>
                  </a:cubicBezTo>
                  <a:cubicBezTo>
                    <a:pt x="109857" y="373343"/>
                    <a:pt x="109857" y="373343"/>
                    <a:pt x="109857" y="373162"/>
                  </a:cubicBezTo>
                  <a:cubicBezTo>
                    <a:pt x="108413" y="367387"/>
                    <a:pt x="106428" y="361793"/>
                    <a:pt x="104082" y="356198"/>
                  </a:cubicBezTo>
                  <a:cubicBezTo>
                    <a:pt x="104082" y="356198"/>
                    <a:pt x="104082" y="356017"/>
                    <a:pt x="104082" y="356017"/>
                  </a:cubicBezTo>
                  <a:cubicBezTo>
                    <a:pt x="103360" y="354213"/>
                    <a:pt x="102457" y="352228"/>
                    <a:pt x="101555" y="350423"/>
                  </a:cubicBezTo>
                  <a:cubicBezTo>
                    <a:pt x="99028" y="345189"/>
                    <a:pt x="96141" y="339955"/>
                    <a:pt x="92712" y="334722"/>
                  </a:cubicBezTo>
                  <a:cubicBezTo>
                    <a:pt x="76108" y="308733"/>
                    <a:pt x="62392" y="280940"/>
                    <a:pt x="44164" y="255674"/>
                  </a:cubicBezTo>
                  <a:cubicBezTo>
                    <a:pt x="13484" y="213082"/>
                    <a:pt x="10416" y="167422"/>
                    <a:pt x="29185" y="119416"/>
                  </a:cubicBezTo>
                  <a:cubicBezTo>
                    <a:pt x="38028" y="96496"/>
                    <a:pt x="54090" y="78810"/>
                    <a:pt x="75386" y="68162"/>
                  </a:cubicBezTo>
                  <a:cubicBezTo>
                    <a:pt x="134762" y="38384"/>
                    <a:pt x="197386" y="32609"/>
                    <a:pt x="261274" y="50656"/>
                  </a:cubicBezTo>
                  <a:cubicBezTo>
                    <a:pt x="269215" y="52822"/>
                    <a:pt x="276434" y="55890"/>
                    <a:pt x="282931" y="59319"/>
                  </a:cubicBezTo>
                  <a:lnTo>
                    <a:pt x="282931" y="59319"/>
                  </a:lnTo>
                  <a:cubicBezTo>
                    <a:pt x="294481" y="65635"/>
                    <a:pt x="304227" y="73576"/>
                    <a:pt x="312529" y="83141"/>
                  </a:cubicBezTo>
                  <a:cubicBezTo>
                    <a:pt x="312529" y="83141"/>
                    <a:pt x="312529" y="83141"/>
                    <a:pt x="312709" y="83322"/>
                  </a:cubicBezTo>
                  <a:cubicBezTo>
                    <a:pt x="316860" y="88014"/>
                    <a:pt x="320469" y="93067"/>
                    <a:pt x="323899" y="98301"/>
                  </a:cubicBezTo>
                  <a:cubicBezTo>
                    <a:pt x="323899" y="98482"/>
                    <a:pt x="324079" y="98482"/>
                    <a:pt x="324079" y="98662"/>
                  </a:cubicBezTo>
                  <a:cubicBezTo>
                    <a:pt x="326245" y="102091"/>
                    <a:pt x="328410" y="105700"/>
                    <a:pt x="330395" y="109310"/>
                  </a:cubicBezTo>
                  <a:cubicBezTo>
                    <a:pt x="330395" y="109490"/>
                    <a:pt x="330576" y="109490"/>
                    <a:pt x="330576" y="109671"/>
                  </a:cubicBezTo>
                  <a:cubicBezTo>
                    <a:pt x="331478" y="111476"/>
                    <a:pt x="332381" y="113280"/>
                    <a:pt x="333283" y="115085"/>
                  </a:cubicBezTo>
                  <a:cubicBezTo>
                    <a:pt x="333464" y="115266"/>
                    <a:pt x="333464" y="115627"/>
                    <a:pt x="333644" y="115807"/>
                  </a:cubicBezTo>
                  <a:cubicBezTo>
                    <a:pt x="334546" y="117612"/>
                    <a:pt x="335449" y="119416"/>
                    <a:pt x="336351" y="121221"/>
                  </a:cubicBezTo>
                  <a:cubicBezTo>
                    <a:pt x="336351" y="121221"/>
                    <a:pt x="336351" y="121221"/>
                    <a:pt x="336351" y="121221"/>
                  </a:cubicBezTo>
                  <a:cubicBezTo>
                    <a:pt x="337253" y="123026"/>
                    <a:pt x="337976" y="124831"/>
                    <a:pt x="338878" y="126816"/>
                  </a:cubicBezTo>
                  <a:cubicBezTo>
                    <a:pt x="339058" y="127177"/>
                    <a:pt x="339058" y="127357"/>
                    <a:pt x="339239" y="127718"/>
                  </a:cubicBezTo>
                  <a:cubicBezTo>
                    <a:pt x="339961" y="129523"/>
                    <a:pt x="340683" y="131328"/>
                    <a:pt x="341585" y="133132"/>
                  </a:cubicBezTo>
                  <a:cubicBezTo>
                    <a:pt x="341765" y="133493"/>
                    <a:pt x="341946" y="133854"/>
                    <a:pt x="341946" y="134215"/>
                  </a:cubicBezTo>
                  <a:cubicBezTo>
                    <a:pt x="342668" y="136020"/>
                    <a:pt x="343390" y="138005"/>
                    <a:pt x="344112" y="139810"/>
                  </a:cubicBezTo>
                  <a:cubicBezTo>
                    <a:pt x="362881" y="189440"/>
                    <a:pt x="352052" y="237446"/>
                    <a:pt x="334185" y="284730"/>
                  </a:cubicBezTo>
                  <a:close/>
                  <a:moveTo>
                    <a:pt x="367032" y="315591"/>
                  </a:moveTo>
                  <a:cubicBezTo>
                    <a:pt x="366310" y="314508"/>
                    <a:pt x="365588" y="313426"/>
                    <a:pt x="365047" y="312343"/>
                  </a:cubicBezTo>
                  <a:cubicBezTo>
                    <a:pt x="365047" y="312343"/>
                    <a:pt x="364866" y="312162"/>
                    <a:pt x="364866" y="312162"/>
                  </a:cubicBezTo>
                  <a:cubicBezTo>
                    <a:pt x="355662" y="297003"/>
                    <a:pt x="351872" y="281843"/>
                    <a:pt x="356023" y="262893"/>
                  </a:cubicBezTo>
                  <a:cubicBezTo>
                    <a:pt x="363603" y="228242"/>
                    <a:pt x="371724" y="193411"/>
                    <a:pt x="363603" y="157135"/>
                  </a:cubicBezTo>
                  <a:cubicBezTo>
                    <a:pt x="357466" y="129342"/>
                    <a:pt x="350247" y="102452"/>
                    <a:pt x="331298" y="80615"/>
                  </a:cubicBezTo>
                  <a:cubicBezTo>
                    <a:pt x="323176" y="71410"/>
                    <a:pt x="325342" y="66357"/>
                    <a:pt x="335268" y="61665"/>
                  </a:cubicBezTo>
                  <a:cubicBezTo>
                    <a:pt x="375514" y="14381"/>
                    <a:pt x="483437" y="-238"/>
                    <a:pt x="560861" y="31887"/>
                  </a:cubicBezTo>
                  <a:lnTo>
                    <a:pt x="560861" y="31887"/>
                  </a:lnTo>
                  <a:cubicBezTo>
                    <a:pt x="565914" y="34052"/>
                    <a:pt x="570967" y="36399"/>
                    <a:pt x="575840" y="38925"/>
                  </a:cubicBezTo>
                  <a:cubicBezTo>
                    <a:pt x="576020" y="39106"/>
                    <a:pt x="576201" y="39106"/>
                    <a:pt x="576382" y="39286"/>
                  </a:cubicBezTo>
                  <a:cubicBezTo>
                    <a:pt x="579810" y="41091"/>
                    <a:pt x="583059" y="42896"/>
                    <a:pt x="586308" y="44881"/>
                  </a:cubicBezTo>
                  <a:cubicBezTo>
                    <a:pt x="586668" y="45061"/>
                    <a:pt x="587029" y="45242"/>
                    <a:pt x="587210" y="45422"/>
                  </a:cubicBezTo>
                  <a:cubicBezTo>
                    <a:pt x="588292" y="45964"/>
                    <a:pt x="589194" y="46686"/>
                    <a:pt x="590097" y="47408"/>
                  </a:cubicBezTo>
                  <a:cubicBezTo>
                    <a:pt x="590097" y="47408"/>
                    <a:pt x="590277" y="47588"/>
                    <a:pt x="590277" y="47588"/>
                  </a:cubicBezTo>
                  <a:cubicBezTo>
                    <a:pt x="592263" y="48851"/>
                    <a:pt x="594068" y="50115"/>
                    <a:pt x="595872" y="51558"/>
                  </a:cubicBezTo>
                  <a:cubicBezTo>
                    <a:pt x="596234" y="51919"/>
                    <a:pt x="596775" y="52280"/>
                    <a:pt x="597136" y="52461"/>
                  </a:cubicBezTo>
                  <a:cubicBezTo>
                    <a:pt x="598038" y="53002"/>
                    <a:pt x="598760" y="53724"/>
                    <a:pt x="599482" y="54265"/>
                  </a:cubicBezTo>
                  <a:cubicBezTo>
                    <a:pt x="600023" y="54626"/>
                    <a:pt x="600384" y="54987"/>
                    <a:pt x="600925" y="55529"/>
                  </a:cubicBezTo>
                  <a:cubicBezTo>
                    <a:pt x="602189" y="56612"/>
                    <a:pt x="603453" y="57514"/>
                    <a:pt x="604535" y="58597"/>
                  </a:cubicBezTo>
                  <a:cubicBezTo>
                    <a:pt x="605077" y="59138"/>
                    <a:pt x="605618" y="59499"/>
                    <a:pt x="606160" y="60041"/>
                  </a:cubicBezTo>
                  <a:cubicBezTo>
                    <a:pt x="606881" y="60582"/>
                    <a:pt x="607422" y="61304"/>
                    <a:pt x="608144" y="61845"/>
                  </a:cubicBezTo>
                  <a:cubicBezTo>
                    <a:pt x="608686" y="62387"/>
                    <a:pt x="609408" y="62928"/>
                    <a:pt x="609949" y="63470"/>
                  </a:cubicBezTo>
                  <a:cubicBezTo>
                    <a:pt x="610491" y="64011"/>
                    <a:pt x="611032" y="64552"/>
                    <a:pt x="611754" y="65094"/>
                  </a:cubicBezTo>
                  <a:cubicBezTo>
                    <a:pt x="612837" y="66177"/>
                    <a:pt x="613739" y="67079"/>
                    <a:pt x="614822" y="68162"/>
                  </a:cubicBezTo>
                  <a:cubicBezTo>
                    <a:pt x="615363" y="68703"/>
                    <a:pt x="615905" y="69245"/>
                    <a:pt x="616266" y="69786"/>
                  </a:cubicBezTo>
                  <a:cubicBezTo>
                    <a:pt x="616988" y="70508"/>
                    <a:pt x="617529" y="71230"/>
                    <a:pt x="618251" y="71952"/>
                  </a:cubicBezTo>
                  <a:cubicBezTo>
                    <a:pt x="618793" y="72493"/>
                    <a:pt x="619153" y="73035"/>
                    <a:pt x="619695" y="73576"/>
                  </a:cubicBezTo>
                  <a:cubicBezTo>
                    <a:pt x="620598" y="74659"/>
                    <a:pt x="621680" y="75922"/>
                    <a:pt x="622582" y="77186"/>
                  </a:cubicBezTo>
                  <a:cubicBezTo>
                    <a:pt x="622943" y="77547"/>
                    <a:pt x="623305" y="78088"/>
                    <a:pt x="623484" y="78449"/>
                  </a:cubicBezTo>
                  <a:cubicBezTo>
                    <a:pt x="624207" y="79351"/>
                    <a:pt x="624929" y="80254"/>
                    <a:pt x="625470" y="81337"/>
                  </a:cubicBezTo>
                  <a:cubicBezTo>
                    <a:pt x="625831" y="81878"/>
                    <a:pt x="626192" y="82419"/>
                    <a:pt x="626553" y="82961"/>
                  </a:cubicBezTo>
                  <a:cubicBezTo>
                    <a:pt x="627275" y="84044"/>
                    <a:pt x="627996" y="85307"/>
                    <a:pt x="628899" y="86390"/>
                  </a:cubicBezTo>
                  <a:cubicBezTo>
                    <a:pt x="629079" y="86751"/>
                    <a:pt x="629260" y="87112"/>
                    <a:pt x="629621" y="87473"/>
                  </a:cubicBezTo>
                  <a:cubicBezTo>
                    <a:pt x="630343" y="88736"/>
                    <a:pt x="631245" y="89999"/>
                    <a:pt x="631967" y="91443"/>
                  </a:cubicBezTo>
                  <a:cubicBezTo>
                    <a:pt x="632148" y="91985"/>
                    <a:pt x="632508" y="92345"/>
                    <a:pt x="632689" y="92887"/>
                  </a:cubicBezTo>
                  <a:cubicBezTo>
                    <a:pt x="633231" y="93970"/>
                    <a:pt x="633952" y="95233"/>
                    <a:pt x="634494" y="96496"/>
                  </a:cubicBezTo>
                  <a:cubicBezTo>
                    <a:pt x="634674" y="96857"/>
                    <a:pt x="634855" y="97218"/>
                    <a:pt x="635035" y="97579"/>
                  </a:cubicBezTo>
                  <a:cubicBezTo>
                    <a:pt x="635757" y="99023"/>
                    <a:pt x="636479" y="100647"/>
                    <a:pt x="637201" y="102271"/>
                  </a:cubicBezTo>
                  <a:cubicBezTo>
                    <a:pt x="637381" y="102633"/>
                    <a:pt x="637562" y="103174"/>
                    <a:pt x="637743" y="103535"/>
                  </a:cubicBezTo>
                  <a:cubicBezTo>
                    <a:pt x="638284" y="104798"/>
                    <a:pt x="638825" y="106061"/>
                    <a:pt x="639186" y="107325"/>
                  </a:cubicBezTo>
                  <a:cubicBezTo>
                    <a:pt x="639367" y="107686"/>
                    <a:pt x="639547" y="108227"/>
                    <a:pt x="639727" y="108588"/>
                  </a:cubicBezTo>
                  <a:cubicBezTo>
                    <a:pt x="640269" y="110212"/>
                    <a:pt x="640810" y="111837"/>
                    <a:pt x="641352" y="113641"/>
                  </a:cubicBezTo>
                  <a:cubicBezTo>
                    <a:pt x="641532" y="114002"/>
                    <a:pt x="641532" y="114363"/>
                    <a:pt x="641712" y="114544"/>
                  </a:cubicBezTo>
                  <a:cubicBezTo>
                    <a:pt x="642074" y="115987"/>
                    <a:pt x="642615" y="117431"/>
                    <a:pt x="642976" y="118875"/>
                  </a:cubicBezTo>
                  <a:cubicBezTo>
                    <a:pt x="643157" y="119416"/>
                    <a:pt x="643157" y="119778"/>
                    <a:pt x="643337" y="120319"/>
                  </a:cubicBezTo>
                  <a:cubicBezTo>
                    <a:pt x="643698" y="122124"/>
                    <a:pt x="644239" y="123928"/>
                    <a:pt x="644600" y="125733"/>
                  </a:cubicBezTo>
                  <a:cubicBezTo>
                    <a:pt x="650917" y="154609"/>
                    <a:pt x="650736" y="182943"/>
                    <a:pt x="643337" y="211819"/>
                  </a:cubicBezTo>
                  <a:cubicBezTo>
                    <a:pt x="631065" y="259645"/>
                    <a:pt x="609769" y="303680"/>
                    <a:pt x="583059" y="344467"/>
                  </a:cubicBezTo>
                  <a:cubicBezTo>
                    <a:pt x="561041" y="378216"/>
                    <a:pt x="556890" y="398609"/>
                    <a:pt x="560861" y="436870"/>
                  </a:cubicBezTo>
                  <a:cubicBezTo>
                    <a:pt x="562846" y="451668"/>
                    <a:pt x="572049" y="460512"/>
                    <a:pt x="571508" y="462497"/>
                  </a:cubicBezTo>
                  <a:cubicBezTo>
                    <a:pt x="563568" y="466467"/>
                    <a:pt x="541189" y="460873"/>
                    <a:pt x="533609" y="457083"/>
                  </a:cubicBezTo>
                  <a:cubicBezTo>
                    <a:pt x="502567" y="441923"/>
                    <a:pt x="469360" y="430012"/>
                    <a:pt x="443733" y="405828"/>
                  </a:cubicBezTo>
                  <a:cubicBezTo>
                    <a:pt x="414496" y="378577"/>
                    <a:pt x="388869" y="348618"/>
                    <a:pt x="367032" y="315591"/>
                  </a:cubicBezTo>
                  <a:close/>
                </a:path>
              </a:pathLst>
            </a:custGeom>
            <a:solidFill>
              <a:srgbClr val="000000"/>
            </a:solidFill>
            <a:ln w="1804" cap="flat">
              <a:noFill/>
              <a:prstDash val="solid"/>
              <a:miter/>
            </a:ln>
          </p:spPr>
          <p:txBody>
            <a:bodyPr rtlCol="0" anchor="ctr"/>
            <a:lstStyle/>
            <a:p>
              <a:endParaRPr lang="en-US"/>
            </a:p>
          </p:txBody>
        </p:sp>
        <p:sp>
          <p:nvSpPr>
            <p:cNvPr id="266" name="Freeform 1015">
              <a:extLst>
                <a:ext uri="{FF2B5EF4-FFF2-40B4-BE49-F238E27FC236}">
                  <a16:creationId xmlns:a16="http://schemas.microsoft.com/office/drawing/2014/main" id="{84EC7A5B-134A-63FF-6F9F-4EE4ECDDAC83}"/>
                </a:ext>
              </a:extLst>
            </p:cNvPr>
            <p:cNvSpPr/>
            <p:nvPr/>
          </p:nvSpPr>
          <p:spPr>
            <a:xfrm>
              <a:off x="8321314" y="2891487"/>
              <a:ext cx="176482" cy="24551"/>
            </a:xfrm>
            <a:custGeom>
              <a:avLst/>
              <a:gdLst>
                <a:gd name="connsiteX0" fmla="*/ 168669 w 176482"/>
                <a:gd name="connsiteY0" fmla="*/ 9266 h 24551"/>
                <a:gd name="connsiteX1" fmla="*/ 110917 w 176482"/>
                <a:gd name="connsiteY1" fmla="*/ 1145 h 24551"/>
                <a:gd name="connsiteX2" fmla="*/ 15627 w 176482"/>
                <a:gd name="connsiteY2" fmla="*/ 3491 h 24551"/>
                <a:gd name="connsiteX3" fmla="*/ 106 w 176482"/>
                <a:gd name="connsiteY3" fmla="*/ 8905 h 24551"/>
                <a:gd name="connsiteX4" fmla="*/ 12739 w 176482"/>
                <a:gd name="connsiteY4" fmla="*/ 21358 h 24551"/>
                <a:gd name="connsiteX5" fmla="*/ 37825 w 176482"/>
                <a:gd name="connsiteY5" fmla="*/ 24246 h 24551"/>
                <a:gd name="connsiteX6" fmla="*/ 166864 w 176482"/>
                <a:gd name="connsiteY6" fmla="*/ 23343 h 24551"/>
                <a:gd name="connsiteX7" fmla="*/ 176068 w 176482"/>
                <a:gd name="connsiteY7" fmla="*/ 19012 h 24551"/>
                <a:gd name="connsiteX8" fmla="*/ 168669 w 176482"/>
                <a:gd name="connsiteY8" fmla="*/ 9266 h 24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482" h="24551">
                  <a:moveTo>
                    <a:pt x="168669" y="9266"/>
                  </a:moveTo>
                  <a:cubicBezTo>
                    <a:pt x="150260" y="784"/>
                    <a:pt x="130769" y="-1743"/>
                    <a:pt x="110917" y="1145"/>
                  </a:cubicBezTo>
                  <a:cubicBezTo>
                    <a:pt x="79153" y="5837"/>
                    <a:pt x="47571" y="5657"/>
                    <a:pt x="15627" y="3491"/>
                  </a:cubicBezTo>
                  <a:cubicBezTo>
                    <a:pt x="9491" y="2950"/>
                    <a:pt x="1550" y="-1382"/>
                    <a:pt x="106" y="8905"/>
                  </a:cubicBezTo>
                  <a:cubicBezTo>
                    <a:pt x="-977" y="17207"/>
                    <a:pt x="6423" y="19914"/>
                    <a:pt x="12739" y="21358"/>
                  </a:cubicBezTo>
                  <a:cubicBezTo>
                    <a:pt x="20861" y="23163"/>
                    <a:pt x="29343" y="23885"/>
                    <a:pt x="37825" y="24246"/>
                  </a:cubicBezTo>
                  <a:cubicBezTo>
                    <a:pt x="80778" y="26411"/>
                    <a:pt x="123731" y="16124"/>
                    <a:pt x="166864" y="23343"/>
                  </a:cubicBezTo>
                  <a:cubicBezTo>
                    <a:pt x="170473" y="23885"/>
                    <a:pt x="174805" y="23343"/>
                    <a:pt x="176068" y="19012"/>
                  </a:cubicBezTo>
                  <a:cubicBezTo>
                    <a:pt x="178053" y="12695"/>
                    <a:pt x="172459" y="11071"/>
                    <a:pt x="168669" y="9266"/>
                  </a:cubicBezTo>
                  <a:close/>
                </a:path>
              </a:pathLst>
            </a:custGeom>
            <a:solidFill>
              <a:srgbClr val="000000"/>
            </a:solidFill>
            <a:ln w="1804" cap="flat">
              <a:noFill/>
              <a:prstDash val="solid"/>
              <a:miter/>
            </a:ln>
          </p:spPr>
          <p:txBody>
            <a:bodyPr rtlCol="0" anchor="ctr"/>
            <a:lstStyle/>
            <a:p>
              <a:endParaRPr lang="en-US"/>
            </a:p>
          </p:txBody>
        </p:sp>
        <p:sp>
          <p:nvSpPr>
            <p:cNvPr id="267" name="Freeform 1016">
              <a:extLst>
                <a:ext uri="{FF2B5EF4-FFF2-40B4-BE49-F238E27FC236}">
                  <a16:creationId xmlns:a16="http://schemas.microsoft.com/office/drawing/2014/main" id="{142AE3F9-2CF4-598D-430A-D16BB02E659C}"/>
                </a:ext>
              </a:extLst>
            </p:cNvPr>
            <p:cNvSpPr/>
            <p:nvPr/>
          </p:nvSpPr>
          <p:spPr>
            <a:xfrm>
              <a:off x="8797922" y="2884362"/>
              <a:ext cx="169773" cy="23703"/>
            </a:xfrm>
            <a:custGeom>
              <a:avLst/>
              <a:gdLst>
                <a:gd name="connsiteX0" fmla="*/ 161291 w 169773"/>
                <a:gd name="connsiteY0" fmla="*/ 8812 h 23703"/>
                <a:gd name="connsiteX1" fmla="*/ 111300 w 169773"/>
                <a:gd name="connsiteY1" fmla="*/ 4300 h 23703"/>
                <a:gd name="connsiteX2" fmla="*/ 13303 w 169773"/>
                <a:gd name="connsiteY2" fmla="*/ 149 h 23703"/>
                <a:gd name="connsiteX3" fmla="*/ 128 w 169773"/>
                <a:gd name="connsiteY3" fmla="*/ 7729 h 23703"/>
                <a:gd name="connsiteX4" fmla="*/ 10777 w 169773"/>
                <a:gd name="connsiteY4" fmla="*/ 18196 h 23703"/>
                <a:gd name="connsiteX5" fmla="*/ 52827 w 169773"/>
                <a:gd name="connsiteY5" fmla="*/ 20362 h 23703"/>
                <a:gd name="connsiteX6" fmla="*/ 169774 w 169773"/>
                <a:gd name="connsiteY6" fmla="*/ 18196 h 23703"/>
                <a:gd name="connsiteX7" fmla="*/ 161291 w 169773"/>
                <a:gd name="connsiteY7" fmla="*/ 8812 h 2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773" h="23703">
                  <a:moveTo>
                    <a:pt x="161291" y="8812"/>
                  </a:moveTo>
                  <a:cubicBezTo>
                    <a:pt x="145049" y="2675"/>
                    <a:pt x="127904" y="5563"/>
                    <a:pt x="111300" y="4300"/>
                  </a:cubicBezTo>
                  <a:cubicBezTo>
                    <a:pt x="78634" y="1773"/>
                    <a:pt x="45788" y="4841"/>
                    <a:pt x="13303" y="149"/>
                  </a:cubicBezTo>
                  <a:cubicBezTo>
                    <a:pt x="7708" y="-573"/>
                    <a:pt x="1211" y="1232"/>
                    <a:pt x="128" y="7729"/>
                  </a:cubicBezTo>
                  <a:cubicBezTo>
                    <a:pt x="-954" y="14587"/>
                    <a:pt x="5001" y="17655"/>
                    <a:pt x="10777" y="18196"/>
                  </a:cubicBezTo>
                  <a:cubicBezTo>
                    <a:pt x="24673" y="19460"/>
                    <a:pt x="38750" y="20542"/>
                    <a:pt x="52827" y="20362"/>
                  </a:cubicBezTo>
                  <a:cubicBezTo>
                    <a:pt x="91809" y="20001"/>
                    <a:pt x="130792" y="29386"/>
                    <a:pt x="169774" y="18196"/>
                  </a:cubicBezTo>
                  <a:cubicBezTo>
                    <a:pt x="168510" y="11158"/>
                    <a:pt x="164720" y="10075"/>
                    <a:pt x="161291" y="8812"/>
                  </a:cubicBezTo>
                  <a:close/>
                </a:path>
              </a:pathLst>
            </a:custGeom>
            <a:solidFill>
              <a:srgbClr val="000000"/>
            </a:solidFill>
            <a:ln w="1804" cap="flat">
              <a:noFill/>
              <a:prstDash val="solid"/>
              <a:miter/>
            </a:ln>
          </p:spPr>
          <p:txBody>
            <a:bodyPr rtlCol="0" anchor="ctr"/>
            <a:lstStyle/>
            <a:p>
              <a:endParaRPr lang="en-US"/>
            </a:p>
          </p:txBody>
        </p:sp>
        <p:sp>
          <p:nvSpPr>
            <p:cNvPr id="268" name="Freeform 1017">
              <a:extLst>
                <a:ext uri="{FF2B5EF4-FFF2-40B4-BE49-F238E27FC236}">
                  <a16:creationId xmlns:a16="http://schemas.microsoft.com/office/drawing/2014/main" id="{835E43D1-AE2F-90CB-3E93-F5084E6D5264}"/>
                </a:ext>
              </a:extLst>
            </p:cNvPr>
            <p:cNvSpPr/>
            <p:nvPr/>
          </p:nvSpPr>
          <p:spPr>
            <a:xfrm>
              <a:off x="9599514" y="2892991"/>
              <a:ext cx="178148" cy="17379"/>
            </a:xfrm>
            <a:custGeom>
              <a:avLst/>
              <a:gdLst>
                <a:gd name="connsiteX0" fmla="*/ 165335 w 178148"/>
                <a:gd name="connsiteY0" fmla="*/ 183 h 17379"/>
                <a:gd name="connsiteX1" fmla="*/ 154146 w 178148"/>
                <a:gd name="connsiteY1" fmla="*/ 1085 h 17379"/>
                <a:gd name="connsiteX2" fmla="*/ 70045 w 178148"/>
                <a:gd name="connsiteY2" fmla="*/ 2168 h 17379"/>
                <a:gd name="connsiteX3" fmla="*/ 16805 w 178148"/>
                <a:gd name="connsiteY3" fmla="*/ 724 h 17379"/>
                <a:gd name="connsiteX4" fmla="*/ 21 w 178148"/>
                <a:gd name="connsiteY4" fmla="*/ 10831 h 17379"/>
                <a:gd name="connsiteX5" fmla="*/ 16083 w 178148"/>
                <a:gd name="connsiteY5" fmla="*/ 16967 h 17379"/>
                <a:gd name="connsiteX6" fmla="*/ 83580 w 178148"/>
                <a:gd name="connsiteY6" fmla="*/ 17147 h 17379"/>
                <a:gd name="connsiteX7" fmla="*/ 83580 w 178148"/>
                <a:gd name="connsiteY7" fmla="*/ 16786 h 17379"/>
                <a:gd name="connsiteX8" fmla="*/ 142775 w 178148"/>
                <a:gd name="connsiteY8" fmla="*/ 16786 h 17379"/>
                <a:gd name="connsiteX9" fmla="*/ 165335 w 178148"/>
                <a:gd name="connsiteY9" fmla="*/ 15884 h 17379"/>
                <a:gd name="connsiteX10" fmla="*/ 178148 w 178148"/>
                <a:gd name="connsiteY10" fmla="*/ 7582 h 17379"/>
                <a:gd name="connsiteX11" fmla="*/ 165335 w 178148"/>
                <a:gd name="connsiteY11" fmla="*/ 183 h 1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148" h="17379">
                  <a:moveTo>
                    <a:pt x="165335" y="183"/>
                  </a:moveTo>
                  <a:cubicBezTo>
                    <a:pt x="161544" y="363"/>
                    <a:pt x="157935" y="1085"/>
                    <a:pt x="154146" y="1085"/>
                  </a:cubicBezTo>
                  <a:cubicBezTo>
                    <a:pt x="126172" y="1085"/>
                    <a:pt x="98199" y="4153"/>
                    <a:pt x="70045" y="2168"/>
                  </a:cubicBezTo>
                  <a:cubicBezTo>
                    <a:pt x="52539" y="904"/>
                    <a:pt x="34491" y="-1081"/>
                    <a:pt x="16805" y="724"/>
                  </a:cubicBezTo>
                  <a:cubicBezTo>
                    <a:pt x="9767" y="1446"/>
                    <a:pt x="-521" y="544"/>
                    <a:pt x="21" y="10831"/>
                  </a:cubicBezTo>
                  <a:cubicBezTo>
                    <a:pt x="562" y="20035"/>
                    <a:pt x="10127" y="16786"/>
                    <a:pt x="16083" y="16967"/>
                  </a:cubicBezTo>
                  <a:cubicBezTo>
                    <a:pt x="38643" y="17508"/>
                    <a:pt x="61202" y="17147"/>
                    <a:pt x="83580" y="17147"/>
                  </a:cubicBezTo>
                  <a:cubicBezTo>
                    <a:pt x="83580" y="16967"/>
                    <a:pt x="83580" y="16967"/>
                    <a:pt x="83580" y="16786"/>
                  </a:cubicBezTo>
                  <a:cubicBezTo>
                    <a:pt x="103252" y="16786"/>
                    <a:pt x="123104" y="16786"/>
                    <a:pt x="142775" y="16786"/>
                  </a:cubicBezTo>
                  <a:cubicBezTo>
                    <a:pt x="150356" y="16786"/>
                    <a:pt x="157755" y="16425"/>
                    <a:pt x="165335" y="15884"/>
                  </a:cubicBezTo>
                  <a:cubicBezTo>
                    <a:pt x="171110" y="15523"/>
                    <a:pt x="177968" y="14079"/>
                    <a:pt x="178148" y="7582"/>
                  </a:cubicBezTo>
                  <a:cubicBezTo>
                    <a:pt x="177968" y="544"/>
                    <a:pt x="171110" y="2"/>
                    <a:pt x="165335" y="183"/>
                  </a:cubicBezTo>
                  <a:close/>
                </a:path>
              </a:pathLst>
            </a:custGeom>
            <a:solidFill>
              <a:srgbClr val="000000"/>
            </a:solidFill>
            <a:ln w="1804" cap="flat">
              <a:noFill/>
              <a:prstDash val="solid"/>
              <a:miter/>
            </a:ln>
          </p:spPr>
          <p:txBody>
            <a:bodyPr rtlCol="0" anchor="ctr"/>
            <a:lstStyle/>
            <a:p>
              <a:endParaRPr lang="en-US"/>
            </a:p>
          </p:txBody>
        </p:sp>
        <p:sp>
          <p:nvSpPr>
            <p:cNvPr id="269" name="Freeform 1018">
              <a:extLst>
                <a:ext uri="{FF2B5EF4-FFF2-40B4-BE49-F238E27FC236}">
                  <a16:creationId xmlns:a16="http://schemas.microsoft.com/office/drawing/2014/main" id="{72988B7B-F586-EB89-7D92-05C5ABC7B588}"/>
                </a:ext>
              </a:extLst>
            </p:cNvPr>
            <p:cNvSpPr/>
            <p:nvPr/>
          </p:nvSpPr>
          <p:spPr>
            <a:xfrm>
              <a:off x="9445636" y="1812690"/>
              <a:ext cx="63642" cy="157181"/>
            </a:xfrm>
            <a:custGeom>
              <a:avLst/>
              <a:gdLst>
                <a:gd name="connsiteX0" fmla="*/ 41825 w 63642"/>
                <a:gd name="connsiteY0" fmla="*/ 157179 h 157181"/>
                <a:gd name="connsiteX1" fmla="*/ 60775 w 63642"/>
                <a:gd name="connsiteY1" fmla="*/ 83185 h 157181"/>
                <a:gd name="connsiteX2" fmla="*/ 11324 w 63642"/>
                <a:gd name="connsiteY2" fmla="*/ 528 h 157181"/>
                <a:gd name="connsiteX3" fmla="*/ 3745 w 63642"/>
                <a:gd name="connsiteY3" fmla="*/ 1431 h 157181"/>
                <a:gd name="connsiteX4" fmla="*/ 857 w 63642"/>
                <a:gd name="connsiteY4" fmla="*/ 11176 h 157181"/>
                <a:gd name="connsiteX5" fmla="*/ 13671 w 63642"/>
                <a:gd name="connsiteY5" fmla="*/ 29404 h 157181"/>
                <a:gd name="connsiteX6" fmla="*/ 44171 w 63642"/>
                <a:gd name="connsiteY6" fmla="*/ 142742 h 157181"/>
                <a:gd name="connsiteX7" fmla="*/ 41825 w 63642"/>
                <a:gd name="connsiteY7" fmla="*/ 157179 h 15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42" h="157181">
                  <a:moveTo>
                    <a:pt x="41825" y="157179"/>
                  </a:moveTo>
                  <a:cubicBezTo>
                    <a:pt x="67091" y="137688"/>
                    <a:pt x="65647" y="108812"/>
                    <a:pt x="60775" y="83185"/>
                  </a:cubicBezTo>
                  <a:cubicBezTo>
                    <a:pt x="54638" y="50880"/>
                    <a:pt x="35509" y="23448"/>
                    <a:pt x="11324" y="528"/>
                  </a:cubicBezTo>
                  <a:cubicBezTo>
                    <a:pt x="10062" y="-555"/>
                    <a:pt x="5910" y="167"/>
                    <a:pt x="3745" y="1431"/>
                  </a:cubicBezTo>
                  <a:cubicBezTo>
                    <a:pt x="136" y="3596"/>
                    <a:pt x="-947" y="8108"/>
                    <a:pt x="857" y="11176"/>
                  </a:cubicBezTo>
                  <a:cubicBezTo>
                    <a:pt x="4467" y="17673"/>
                    <a:pt x="8798" y="23809"/>
                    <a:pt x="13671" y="29404"/>
                  </a:cubicBezTo>
                  <a:cubicBezTo>
                    <a:pt x="42907" y="62070"/>
                    <a:pt x="55902" y="98886"/>
                    <a:pt x="44171" y="142742"/>
                  </a:cubicBezTo>
                  <a:cubicBezTo>
                    <a:pt x="42728" y="147434"/>
                    <a:pt x="41464" y="157360"/>
                    <a:pt x="41825" y="157179"/>
                  </a:cubicBezTo>
                  <a:close/>
                </a:path>
              </a:pathLst>
            </a:custGeom>
            <a:solidFill>
              <a:srgbClr val="000000"/>
            </a:solidFill>
            <a:ln w="1804" cap="flat">
              <a:noFill/>
              <a:prstDash val="solid"/>
              <a:miter/>
            </a:ln>
          </p:spPr>
          <p:txBody>
            <a:bodyPr rtlCol="0" anchor="ctr"/>
            <a:lstStyle/>
            <a:p>
              <a:endParaRPr lang="en-US"/>
            </a:p>
          </p:txBody>
        </p:sp>
        <p:sp>
          <p:nvSpPr>
            <p:cNvPr id="270" name="Freeform 1019">
              <a:extLst>
                <a:ext uri="{FF2B5EF4-FFF2-40B4-BE49-F238E27FC236}">
                  <a16:creationId xmlns:a16="http://schemas.microsoft.com/office/drawing/2014/main" id="{DC8485E5-C628-44D5-2DC9-AE665E42F386}"/>
                </a:ext>
              </a:extLst>
            </p:cNvPr>
            <p:cNvSpPr/>
            <p:nvPr/>
          </p:nvSpPr>
          <p:spPr>
            <a:xfrm>
              <a:off x="8413314" y="2403020"/>
              <a:ext cx="41658" cy="158001"/>
            </a:xfrm>
            <a:custGeom>
              <a:avLst/>
              <a:gdLst>
                <a:gd name="connsiteX0" fmla="*/ 39310 w 41658"/>
                <a:gd name="connsiteY0" fmla="*/ 11898 h 158001"/>
                <a:gd name="connsiteX1" fmla="*/ 39491 w 41658"/>
                <a:gd name="connsiteY1" fmla="*/ 1972 h 158001"/>
                <a:gd name="connsiteX2" fmla="*/ 28301 w 41658"/>
                <a:gd name="connsiteY2" fmla="*/ 5040 h 158001"/>
                <a:gd name="connsiteX3" fmla="*/ 13863 w 41658"/>
                <a:gd name="connsiteY3" fmla="*/ 149960 h 158001"/>
                <a:gd name="connsiteX4" fmla="*/ 23609 w 41658"/>
                <a:gd name="connsiteY4" fmla="*/ 157540 h 158001"/>
                <a:gd name="connsiteX5" fmla="*/ 25233 w 41658"/>
                <a:gd name="connsiteY5" fmla="*/ 145809 h 158001"/>
                <a:gd name="connsiteX6" fmla="*/ 19278 w 41658"/>
                <a:gd name="connsiteY6" fmla="*/ 66581 h 158001"/>
                <a:gd name="connsiteX7" fmla="*/ 39310 w 41658"/>
                <a:gd name="connsiteY7" fmla="*/ 11898 h 1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658" h="158001">
                  <a:moveTo>
                    <a:pt x="39310" y="11898"/>
                  </a:moveTo>
                  <a:cubicBezTo>
                    <a:pt x="41837" y="8830"/>
                    <a:pt x="42920" y="4859"/>
                    <a:pt x="39491" y="1972"/>
                  </a:cubicBezTo>
                  <a:cubicBezTo>
                    <a:pt x="34618" y="-2179"/>
                    <a:pt x="31008" y="889"/>
                    <a:pt x="28301" y="5040"/>
                  </a:cubicBezTo>
                  <a:cubicBezTo>
                    <a:pt x="-19163" y="79034"/>
                    <a:pt x="5562" y="134079"/>
                    <a:pt x="13863" y="149960"/>
                  </a:cubicBezTo>
                  <a:cubicBezTo>
                    <a:pt x="15849" y="153750"/>
                    <a:pt x="17654" y="159706"/>
                    <a:pt x="23609" y="157540"/>
                  </a:cubicBezTo>
                  <a:cubicBezTo>
                    <a:pt x="29565" y="155194"/>
                    <a:pt x="27038" y="150141"/>
                    <a:pt x="25233" y="145809"/>
                  </a:cubicBezTo>
                  <a:cubicBezTo>
                    <a:pt x="14586" y="120002"/>
                    <a:pt x="10615" y="93472"/>
                    <a:pt x="19278" y="66581"/>
                  </a:cubicBezTo>
                  <a:cubicBezTo>
                    <a:pt x="25414" y="48173"/>
                    <a:pt x="26497" y="27960"/>
                    <a:pt x="39310" y="11898"/>
                  </a:cubicBezTo>
                  <a:close/>
                </a:path>
              </a:pathLst>
            </a:custGeom>
            <a:solidFill>
              <a:srgbClr val="000000"/>
            </a:solidFill>
            <a:ln w="1804" cap="flat">
              <a:noFill/>
              <a:prstDash val="solid"/>
              <a:miter/>
            </a:ln>
          </p:spPr>
          <p:txBody>
            <a:bodyPr rtlCol="0" anchor="ctr"/>
            <a:lstStyle/>
            <a:p>
              <a:endParaRPr lang="en-US"/>
            </a:p>
          </p:txBody>
        </p:sp>
        <p:sp>
          <p:nvSpPr>
            <p:cNvPr id="271" name="Freeform 1020">
              <a:extLst>
                <a:ext uri="{FF2B5EF4-FFF2-40B4-BE49-F238E27FC236}">
                  <a16:creationId xmlns:a16="http://schemas.microsoft.com/office/drawing/2014/main" id="{D3B9A8E5-2EEC-A6E2-49D7-5115176EE2A7}"/>
                </a:ext>
              </a:extLst>
            </p:cNvPr>
            <p:cNvSpPr/>
            <p:nvPr/>
          </p:nvSpPr>
          <p:spPr>
            <a:xfrm>
              <a:off x="9637164" y="2346379"/>
              <a:ext cx="56958" cy="162926"/>
            </a:xfrm>
            <a:custGeom>
              <a:avLst/>
              <a:gdLst>
                <a:gd name="connsiteX0" fmla="*/ 41418 w 56958"/>
                <a:gd name="connsiteY0" fmla="*/ 121417 h 162926"/>
                <a:gd name="connsiteX1" fmla="*/ 46832 w 56958"/>
                <a:gd name="connsiteY1" fmla="*/ 162926 h 162926"/>
                <a:gd name="connsiteX2" fmla="*/ 56036 w 56958"/>
                <a:gd name="connsiteY2" fmla="*/ 116906 h 162926"/>
                <a:gd name="connsiteX3" fmla="*/ 13986 w 56958"/>
                <a:gd name="connsiteY3" fmla="*/ 5012 h 162926"/>
                <a:gd name="connsiteX4" fmla="*/ 4962 w 56958"/>
                <a:gd name="connsiteY4" fmla="*/ 680 h 162926"/>
                <a:gd name="connsiteX5" fmla="*/ 811 w 56958"/>
                <a:gd name="connsiteY5" fmla="*/ 12411 h 162926"/>
                <a:gd name="connsiteX6" fmla="*/ 7128 w 56958"/>
                <a:gd name="connsiteY6" fmla="*/ 24864 h 162926"/>
                <a:gd name="connsiteX7" fmla="*/ 41418 w 56958"/>
                <a:gd name="connsiteY7" fmla="*/ 121417 h 1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8" h="162926">
                  <a:moveTo>
                    <a:pt x="41418" y="121417"/>
                  </a:moveTo>
                  <a:cubicBezTo>
                    <a:pt x="42681" y="134051"/>
                    <a:pt x="44666" y="146684"/>
                    <a:pt x="46832" y="162926"/>
                  </a:cubicBezTo>
                  <a:cubicBezTo>
                    <a:pt x="56577" y="146323"/>
                    <a:pt x="58382" y="131524"/>
                    <a:pt x="56036" y="116906"/>
                  </a:cubicBezTo>
                  <a:cubicBezTo>
                    <a:pt x="49720" y="76840"/>
                    <a:pt x="34921" y="39663"/>
                    <a:pt x="13986" y="5012"/>
                  </a:cubicBezTo>
                  <a:cubicBezTo>
                    <a:pt x="12181" y="1944"/>
                    <a:pt x="9654" y="-1485"/>
                    <a:pt x="4962" y="680"/>
                  </a:cubicBezTo>
                  <a:cubicBezTo>
                    <a:pt x="-272" y="3027"/>
                    <a:pt x="-813" y="7719"/>
                    <a:pt x="811" y="12411"/>
                  </a:cubicBezTo>
                  <a:cubicBezTo>
                    <a:pt x="2435" y="16743"/>
                    <a:pt x="4781" y="20893"/>
                    <a:pt x="7128" y="24864"/>
                  </a:cubicBezTo>
                  <a:cubicBezTo>
                    <a:pt x="25536" y="54642"/>
                    <a:pt x="38169" y="86405"/>
                    <a:pt x="41418" y="121417"/>
                  </a:cubicBezTo>
                  <a:close/>
                </a:path>
              </a:pathLst>
            </a:custGeom>
            <a:solidFill>
              <a:srgbClr val="000000"/>
            </a:solidFill>
            <a:ln w="1804" cap="flat">
              <a:noFill/>
              <a:prstDash val="solid"/>
              <a:miter/>
            </a:ln>
          </p:spPr>
          <p:txBody>
            <a:bodyPr rtlCol="0" anchor="ctr"/>
            <a:lstStyle/>
            <a:p>
              <a:endParaRPr lang="en-US"/>
            </a:p>
          </p:txBody>
        </p:sp>
        <p:sp>
          <p:nvSpPr>
            <p:cNvPr id="272" name="Freeform 1021">
              <a:extLst>
                <a:ext uri="{FF2B5EF4-FFF2-40B4-BE49-F238E27FC236}">
                  <a16:creationId xmlns:a16="http://schemas.microsoft.com/office/drawing/2014/main" id="{4584BA91-31BB-2D88-66C4-A2F3108A4132}"/>
                </a:ext>
              </a:extLst>
            </p:cNvPr>
            <p:cNvSpPr/>
            <p:nvPr/>
          </p:nvSpPr>
          <p:spPr>
            <a:xfrm>
              <a:off x="9169337" y="2891344"/>
              <a:ext cx="112563" cy="21598"/>
            </a:xfrm>
            <a:custGeom>
              <a:avLst/>
              <a:gdLst>
                <a:gd name="connsiteX0" fmla="*/ 129 w 112563"/>
                <a:gd name="connsiteY0" fmla="*/ 6161 h 21598"/>
                <a:gd name="connsiteX1" fmla="*/ 10416 w 112563"/>
                <a:gd name="connsiteY1" fmla="*/ 16989 h 21598"/>
                <a:gd name="connsiteX2" fmla="*/ 112563 w 112563"/>
                <a:gd name="connsiteY2" fmla="*/ 14282 h 21598"/>
                <a:gd name="connsiteX3" fmla="*/ 13123 w 112563"/>
                <a:gd name="connsiteY3" fmla="*/ 747 h 21598"/>
                <a:gd name="connsiteX4" fmla="*/ 129 w 112563"/>
                <a:gd name="connsiteY4" fmla="*/ 6161 h 21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63" h="21598">
                  <a:moveTo>
                    <a:pt x="129" y="6161"/>
                  </a:moveTo>
                  <a:cubicBezTo>
                    <a:pt x="-954" y="13199"/>
                    <a:pt x="5001" y="16629"/>
                    <a:pt x="10416" y="16989"/>
                  </a:cubicBezTo>
                  <a:cubicBezTo>
                    <a:pt x="42359" y="19516"/>
                    <a:pt x="74484" y="27276"/>
                    <a:pt x="112563" y="14282"/>
                  </a:cubicBezTo>
                  <a:cubicBezTo>
                    <a:pt x="75386" y="9229"/>
                    <a:pt x="44164" y="5078"/>
                    <a:pt x="13123" y="747"/>
                  </a:cubicBezTo>
                  <a:cubicBezTo>
                    <a:pt x="7528" y="25"/>
                    <a:pt x="1212" y="-1960"/>
                    <a:pt x="129" y="6161"/>
                  </a:cubicBezTo>
                  <a:close/>
                </a:path>
              </a:pathLst>
            </a:custGeom>
            <a:solidFill>
              <a:srgbClr val="000000"/>
            </a:solidFill>
            <a:ln w="1804" cap="flat">
              <a:noFill/>
              <a:prstDash val="solid"/>
              <a:miter/>
            </a:ln>
          </p:spPr>
          <p:txBody>
            <a:bodyPr rtlCol="0" anchor="ctr"/>
            <a:lstStyle/>
            <a:p>
              <a:endParaRPr lang="en-US"/>
            </a:p>
          </p:txBody>
        </p:sp>
      </p:grpSp>
      <p:grpSp>
        <p:nvGrpSpPr>
          <p:cNvPr id="273" name="Graphic 4">
            <a:extLst>
              <a:ext uri="{FF2B5EF4-FFF2-40B4-BE49-F238E27FC236}">
                <a16:creationId xmlns:a16="http://schemas.microsoft.com/office/drawing/2014/main" id="{5BC233B7-FC15-765E-16A8-491A119B061A}"/>
              </a:ext>
            </a:extLst>
          </p:cNvPr>
          <p:cNvGrpSpPr/>
          <p:nvPr/>
        </p:nvGrpSpPr>
        <p:grpSpPr>
          <a:xfrm>
            <a:off x="6364243" y="2299202"/>
            <a:ext cx="2343693" cy="1422441"/>
            <a:chOff x="7994680" y="5442637"/>
            <a:chExt cx="1847411" cy="904813"/>
          </a:xfrm>
        </p:grpSpPr>
        <p:sp>
          <p:nvSpPr>
            <p:cNvPr id="274" name="Freeform 88">
              <a:extLst>
                <a:ext uri="{FF2B5EF4-FFF2-40B4-BE49-F238E27FC236}">
                  <a16:creationId xmlns:a16="http://schemas.microsoft.com/office/drawing/2014/main" id="{6CC62818-CB8C-3059-E719-59E54B50CB50}"/>
                </a:ext>
              </a:extLst>
            </p:cNvPr>
            <p:cNvSpPr/>
            <p:nvPr/>
          </p:nvSpPr>
          <p:spPr>
            <a:xfrm>
              <a:off x="8760967" y="5458709"/>
              <a:ext cx="210455" cy="201773"/>
            </a:xfrm>
            <a:custGeom>
              <a:avLst/>
              <a:gdLst>
                <a:gd name="connsiteX0" fmla="*/ 125336 w 210455"/>
                <a:gd name="connsiteY0" fmla="*/ 200404 h 201773"/>
                <a:gd name="connsiteX1" fmla="*/ 209256 w 210455"/>
                <a:gd name="connsiteY1" fmla="*/ 116665 h 201773"/>
                <a:gd name="connsiteX2" fmla="*/ 167206 w 210455"/>
                <a:gd name="connsiteY2" fmla="*/ 15780 h 201773"/>
                <a:gd name="connsiteX3" fmla="*/ 55312 w 210455"/>
                <a:gd name="connsiteY3" fmla="*/ 9824 h 201773"/>
                <a:gd name="connsiteX4" fmla="*/ 989 w 210455"/>
                <a:gd name="connsiteY4" fmla="*/ 115942 h 201773"/>
                <a:gd name="connsiteX5" fmla="*/ 125336 w 210455"/>
                <a:gd name="connsiteY5" fmla="*/ 200404 h 20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455" h="201773">
                  <a:moveTo>
                    <a:pt x="125336" y="200404"/>
                  </a:moveTo>
                  <a:cubicBezTo>
                    <a:pt x="169371" y="194268"/>
                    <a:pt x="201135" y="163407"/>
                    <a:pt x="209256" y="116665"/>
                  </a:cubicBezTo>
                  <a:cubicBezTo>
                    <a:pt x="215573" y="80750"/>
                    <a:pt x="196262" y="32022"/>
                    <a:pt x="167206" y="15780"/>
                  </a:cubicBezTo>
                  <a:cubicBezTo>
                    <a:pt x="131652" y="-11472"/>
                    <a:pt x="68125" y="3508"/>
                    <a:pt x="55312" y="9824"/>
                  </a:cubicBezTo>
                  <a:cubicBezTo>
                    <a:pt x="20841" y="27149"/>
                    <a:pt x="-5508" y="77682"/>
                    <a:pt x="989" y="115942"/>
                  </a:cubicBezTo>
                  <a:cubicBezTo>
                    <a:pt x="10915" y="174596"/>
                    <a:pt x="61809" y="209248"/>
                    <a:pt x="125336" y="200404"/>
                  </a:cubicBezTo>
                  <a:close/>
                </a:path>
              </a:pathLst>
            </a:custGeom>
            <a:solidFill>
              <a:srgbClr val="FFFFFF"/>
            </a:solidFill>
            <a:ln w="1804" cap="flat">
              <a:noFill/>
              <a:prstDash val="solid"/>
              <a:miter/>
            </a:ln>
          </p:spPr>
          <p:txBody>
            <a:bodyPr rtlCol="0" anchor="ctr"/>
            <a:lstStyle/>
            <a:p>
              <a:endParaRPr lang="en-US"/>
            </a:p>
          </p:txBody>
        </p:sp>
        <p:sp>
          <p:nvSpPr>
            <p:cNvPr id="275" name="Freeform 89">
              <a:extLst>
                <a:ext uri="{FF2B5EF4-FFF2-40B4-BE49-F238E27FC236}">
                  <a16:creationId xmlns:a16="http://schemas.microsoft.com/office/drawing/2014/main" id="{89EC427E-E057-B7B4-8CEA-D4F8ED3F2343}"/>
                </a:ext>
              </a:extLst>
            </p:cNvPr>
            <p:cNvSpPr/>
            <p:nvPr/>
          </p:nvSpPr>
          <p:spPr>
            <a:xfrm>
              <a:off x="8337446" y="5889265"/>
              <a:ext cx="217064" cy="425328"/>
            </a:xfrm>
            <a:custGeom>
              <a:avLst/>
              <a:gdLst>
                <a:gd name="connsiteX0" fmla="*/ 37 w 217064"/>
                <a:gd name="connsiteY0" fmla="*/ 205512 h 425328"/>
                <a:gd name="connsiteX1" fmla="*/ 13031 w 217064"/>
                <a:gd name="connsiteY1" fmla="*/ 230237 h 425328"/>
                <a:gd name="connsiteX2" fmla="*/ 17542 w 217064"/>
                <a:gd name="connsiteY2" fmla="*/ 212731 h 425328"/>
                <a:gd name="connsiteX3" fmla="*/ 20430 w 217064"/>
                <a:gd name="connsiteY3" fmla="*/ 151731 h 425328"/>
                <a:gd name="connsiteX4" fmla="*/ 28010 w 217064"/>
                <a:gd name="connsiteY4" fmla="*/ 88204 h 425328"/>
                <a:gd name="connsiteX5" fmla="*/ 40462 w 217064"/>
                <a:gd name="connsiteY5" fmla="*/ 73585 h 425328"/>
                <a:gd name="connsiteX6" fmla="*/ 44072 w 217064"/>
                <a:gd name="connsiteY6" fmla="*/ 90550 h 425328"/>
                <a:gd name="connsiteX7" fmla="*/ 34687 w 217064"/>
                <a:gd name="connsiteY7" fmla="*/ 169778 h 425328"/>
                <a:gd name="connsiteX8" fmla="*/ 32522 w 217064"/>
                <a:gd name="connsiteY8" fmla="*/ 372450 h 425328"/>
                <a:gd name="connsiteX9" fmla="*/ 36312 w 217064"/>
                <a:gd name="connsiteY9" fmla="*/ 404213 h 425328"/>
                <a:gd name="connsiteX10" fmla="*/ 59232 w 217064"/>
                <a:gd name="connsiteY10" fmla="*/ 425328 h 425328"/>
                <a:gd name="connsiteX11" fmla="*/ 75836 w 217064"/>
                <a:gd name="connsiteY11" fmla="*/ 404935 h 425328"/>
                <a:gd name="connsiteX12" fmla="*/ 96590 w 217064"/>
                <a:gd name="connsiteY12" fmla="*/ 241245 h 425328"/>
                <a:gd name="connsiteX13" fmla="*/ 113013 w 217064"/>
                <a:gd name="connsiteY13" fmla="*/ 226266 h 425328"/>
                <a:gd name="connsiteX14" fmla="*/ 129256 w 217064"/>
                <a:gd name="connsiteY14" fmla="*/ 237636 h 425328"/>
                <a:gd name="connsiteX15" fmla="*/ 138280 w 217064"/>
                <a:gd name="connsiteY15" fmla="*/ 401506 h 425328"/>
                <a:gd name="connsiteX16" fmla="*/ 157049 w 217064"/>
                <a:gd name="connsiteY16" fmla="*/ 422802 h 425328"/>
                <a:gd name="connsiteX17" fmla="*/ 179066 w 217064"/>
                <a:gd name="connsiteY17" fmla="*/ 403131 h 425328"/>
                <a:gd name="connsiteX18" fmla="*/ 182315 w 217064"/>
                <a:gd name="connsiteY18" fmla="*/ 318308 h 425328"/>
                <a:gd name="connsiteX19" fmla="*/ 166614 w 217064"/>
                <a:gd name="connsiteY19" fmla="*/ 79000 h 425328"/>
                <a:gd name="connsiteX20" fmla="*/ 165892 w 217064"/>
                <a:gd name="connsiteY20" fmla="*/ 71059 h 425328"/>
                <a:gd name="connsiteX21" fmla="*/ 170223 w 217064"/>
                <a:gd name="connsiteY21" fmla="*/ 62576 h 425328"/>
                <a:gd name="connsiteX22" fmla="*/ 180871 w 217064"/>
                <a:gd name="connsiteY22" fmla="*/ 67810 h 425328"/>
                <a:gd name="connsiteX23" fmla="*/ 185924 w 217064"/>
                <a:gd name="connsiteY23" fmla="*/ 85677 h 425328"/>
                <a:gd name="connsiteX24" fmla="*/ 194226 w 217064"/>
                <a:gd name="connsiteY24" fmla="*/ 159852 h 425328"/>
                <a:gd name="connsiteX25" fmla="*/ 198197 w 217064"/>
                <a:gd name="connsiteY25" fmla="*/ 213092 h 425328"/>
                <a:gd name="connsiteX26" fmla="*/ 216966 w 217064"/>
                <a:gd name="connsiteY26" fmla="*/ 165988 h 425328"/>
                <a:gd name="connsiteX27" fmla="*/ 196211 w 217064"/>
                <a:gd name="connsiteY27" fmla="*/ 52109 h 425328"/>
                <a:gd name="connsiteX28" fmla="*/ 189895 w 217064"/>
                <a:gd name="connsiteY28" fmla="*/ 34603 h 425328"/>
                <a:gd name="connsiteX29" fmla="*/ 130880 w 217064"/>
                <a:gd name="connsiteY29" fmla="*/ 3561 h 425328"/>
                <a:gd name="connsiteX30" fmla="*/ 80889 w 217064"/>
                <a:gd name="connsiteY30" fmla="*/ 3381 h 425328"/>
                <a:gd name="connsiteX31" fmla="*/ 31078 w 217064"/>
                <a:gd name="connsiteY31" fmla="*/ 19804 h 425328"/>
                <a:gd name="connsiteX32" fmla="*/ 11406 w 217064"/>
                <a:gd name="connsiteY32" fmla="*/ 67269 h 425328"/>
                <a:gd name="connsiteX33" fmla="*/ 37 w 217064"/>
                <a:gd name="connsiteY33" fmla="*/ 205512 h 42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7064" h="425328">
                  <a:moveTo>
                    <a:pt x="37" y="205512"/>
                  </a:moveTo>
                  <a:cubicBezTo>
                    <a:pt x="-324" y="215618"/>
                    <a:pt x="1841" y="225183"/>
                    <a:pt x="13031" y="230237"/>
                  </a:cubicBezTo>
                  <a:cubicBezTo>
                    <a:pt x="17723" y="225183"/>
                    <a:pt x="17182" y="218686"/>
                    <a:pt x="17542" y="212731"/>
                  </a:cubicBezTo>
                  <a:cubicBezTo>
                    <a:pt x="18806" y="192337"/>
                    <a:pt x="18806" y="171944"/>
                    <a:pt x="20430" y="151731"/>
                  </a:cubicBezTo>
                  <a:cubicBezTo>
                    <a:pt x="22235" y="130435"/>
                    <a:pt x="24942" y="109319"/>
                    <a:pt x="28010" y="88204"/>
                  </a:cubicBezTo>
                  <a:cubicBezTo>
                    <a:pt x="29093" y="81346"/>
                    <a:pt x="31980" y="72322"/>
                    <a:pt x="40462" y="73585"/>
                  </a:cubicBezTo>
                  <a:cubicBezTo>
                    <a:pt x="52013" y="75390"/>
                    <a:pt x="45696" y="84233"/>
                    <a:pt x="44072" y="90550"/>
                  </a:cubicBezTo>
                  <a:cubicBezTo>
                    <a:pt x="37575" y="116538"/>
                    <a:pt x="35590" y="143248"/>
                    <a:pt x="34687" y="169778"/>
                  </a:cubicBezTo>
                  <a:cubicBezTo>
                    <a:pt x="32702" y="237275"/>
                    <a:pt x="33244" y="304953"/>
                    <a:pt x="32522" y="372450"/>
                  </a:cubicBezTo>
                  <a:cubicBezTo>
                    <a:pt x="32341" y="383278"/>
                    <a:pt x="34507" y="393565"/>
                    <a:pt x="36312" y="404213"/>
                  </a:cubicBezTo>
                  <a:cubicBezTo>
                    <a:pt x="38478" y="417929"/>
                    <a:pt x="45696" y="425328"/>
                    <a:pt x="59232" y="425328"/>
                  </a:cubicBezTo>
                  <a:cubicBezTo>
                    <a:pt x="72045" y="425328"/>
                    <a:pt x="73670" y="414681"/>
                    <a:pt x="75836" y="404935"/>
                  </a:cubicBezTo>
                  <a:cubicBezTo>
                    <a:pt x="83776" y="368479"/>
                    <a:pt x="94064" y="258932"/>
                    <a:pt x="96590" y="241245"/>
                  </a:cubicBezTo>
                  <a:cubicBezTo>
                    <a:pt x="97853" y="232763"/>
                    <a:pt x="103628" y="226807"/>
                    <a:pt x="113013" y="226266"/>
                  </a:cubicBezTo>
                  <a:cubicBezTo>
                    <a:pt x="121315" y="225725"/>
                    <a:pt x="126187" y="230778"/>
                    <a:pt x="129256" y="237636"/>
                  </a:cubicBezTo>
                  <a:cubicBezTo>
                    <a:pt x="131061" y="241607"/>
                    <a:pt x="134129" y="373172"/>
                    <a:pt x="138280" y="401506"/>
                  </a:cubicBezTo>
                  <a:cubicBezTo>
                    <a:pt x="139723" y="410710"/>
                    <a:pt x="143152" y="422441"/>
                    <a:pt x="157049" y="422802"/>
                  </a:cubicBezTo>
                  <a:cubicBezTo>
                    <a:pt x="170043" y="423163"/>
                    <a:pt x="175638" y="413598"/>
                    <a:pt x="179066" y="403131"/>
                  </a:cubicBezTo>
                  <a:cubicBezTo>
                    <a:pt x="180691" y="398077"/>
                    <a:pt x="183037" y="340326"/>
                    <a:pt x="182315" y="318308"/>
                  </a:cubicBezTo>
                  <a:cubicBezTo>
                    <a:pt x="179789" y="238358"/>
                    <a:pt x="181954" y="158227"/>
                    <a:pt x="166614" y="79000"/>
                  </a:cubicBezTo>
                  <a:cubicBezTo>
                    <a:pt x="166072" y="76473"/>
                    <a:pt x="166072" y="73766"/>
                    <a:pt x="165892" y="71059"/>
                  </a:cubicBezTo>
                  <a:cubicBezTo>
                    <a:pt x="165531" y="67269"/>
                    <a:pt x="166072" y="63840"/>
                    <a:pt x="170223" y="62576"/>
                  </a:cubicBezTo>
                  <a:cubicBezTo>
                    <a:pt x="175096" y="61133"/>
                    <a:pt x="179247" y="63118"/>
                    <a:pt x="180871" y="67810"/>
                  </a:cubicBezTo>
                  <a:cubicBezTo>
                    <a:pt x="183037" y="73585"/>
                    <a:pt x="185022" y="79721"/>
                    <a:pt x="185924" y="85677"/>
                  </a:cubicBezTo>
                  <a:cubicBezTo>
                    <a:pt x="189353" y="110402"/>
                    <a:pt x="193324" y="134946"/>
                    <a:pt x="194226" y="159852"/>
                  </a:cubicBezTo>
                  <a:cubicBezTo>
                    <a:pt x="194767" y="177719"/>
                    <a:pt x="196934" y="195405"/>
                    <a:pt x="198197" y="213092"/>
                  </a:cubicBezTo>
                  <a:cubicBezTo>
                    <a:pt x="210108" y="198834"/>
                    <a:pt x="218049" y="181870"/>
                    <a:pt x="216966" y="165988"/>
                  </a:cubicBezTo>
                  <a:cubicBezTo>
                    <a:pt x="214439" y="127006"/>
                    <a:pt x="204694" y="90189"/>
                    <a:pt x="196211" y="52109"/>
                  </a:cubicBezTo>
                  <a:cubicBezTo>
                    <a:pt x="194948" y="46153"/>
                    <a:pt x="192783" y="40017"/>
                    <a:pt x="189895" y="34603"/>
                  </a:cubicBezTo>
                  <a:cubicBezTo>
                    <a:pt x="173833" y="5186"/>
                    <a:pt x="158673" y="-5642"/>
                    <a:pt x="130880" y="3561"/>
                  </a:cubicBezTo>
                  <a:cubicBezTo>
                    <a:pt x="114637" y="8976"/>
                    <a:pt x="97673" y="8254"/>
                    <a:pt x="80889" y="3381"/>
                  </a:cubicBezTo>
                  <a:cubicBezTo>
                    <a:pt x="57066" y="-3657"/>
                    <a:pt x="50208" y="-409"/>
                    <a:pt x="31078" y="19804"/>
                  </a:cubicBezTo>
                  <a:cubicBezTo>
                    <a:pt x="16279" y="35325"/>
                    <a:pt x="13753" y="52289"/>
                    <a:pt x="11406" y="67269"/>
                  </a:cubicBezTo>
                  <a:cubicBezTo>
                    <a:pt x="3827" y="113109"/>
                    <a:pt x="1300" y="159310"/>
                    <a:pt x="37" y="205512"/>
                  </a:cubicBezTo>
                  <a:close/>
                </a:path>
              </a:pathLst>
            </a:custGeom>
            <a:solidFill>
              <a:srgbClr val="FFFFFF"/>
            </a:solidFill>
            <a:ln w="1804" cap="flat">
              <a:noFill/>
              <a:prstDash val="solid"/>
              <a:miter/>
            </a:ln>
          </p:spPr>
          <p:txBody>
            <a:bodyPr rtlCol="0" anchor="ctr"/>
            <a:lstStyle/>
            <a:p>
              <a:endParaRPr lang="en-US"/>
            </a:p>
          </p:txBody>
        </p:sp>
        <p:sp>
          <p:nvSpPr>
            <p:cNvPr id="276" name="Freeform 90">
              <a:extLst>
                <a:ext uri="{FF2B5EF4-FFF2-40B4-BE49-F238E27FC236}">
                  <a16:creationId xmlns:a16="http://schemas.microsoft.com/office/drawing/2014/main" id="{A0CEB271-91B0-985F-3725-1955BDD1BBFC}"/>
                </a:ext>
              </a:extLst>
            </p:cNvPr>
            <p:cNvSpPr/>
            <p:nvPr/>
          </p:nvSpPr>
          <p:spPr>
            <a:xfrm>
              <a:off x="8369795" y="5723653"/>
              <a:ext cx="156037" cy="155801"/>
            </a:xfrm>
            <a:custGeom>
              <a:avLst/>
              <a:gdLst>
                <a:gd name="connsiteX0" fmla="*/ 155921 w 156037"/>
                <a:gd name="connsiteY0" fmla="*/ 72440 h 155801"/>
                <a:gd name="connsiteX1" fmla="*/ 79400 w 156037"/>
                <a:gd name="connsiteY1" fmla="*/ 250 h 155801"/>
                <a:gd name="connsiteX2" fmla="*/ 353 w 156037"/>
                <a:gd name="connsiteY2" fmla="*/ 75688 h 155801"/>
                <a:gd name="connsiteX3" fmla="*/ 76332 w 156037"/>
                <a:gd name="connsiteY3" fmla="*/ 155638 h 155801"/>
                <a:gd name="connsiteX4" fmla="*/ 155921 w 156037"/>
                <a:gd name="connsiteY4" fmla="*/ 72440 h 155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037" h="155801">
                  <a:moveTo>
                    <a:pt x="155921" y="72440"/>
                  </a:moveTo>
                  <a:cubicBezTo>
                    <a:pt x="158268" y="35082"/>
                    <a:pt x="124699" y="3679"/>
                    <a:pt x="79400" y="250"/>
                  </a:cubicBezTo>
                  <a:cubicBezTo>
                    <a:pt x="34823" y="-3179"/>
                    <a:pt x="5226" y="28946"/>
                    <a:pt x="353" y="75688"/>
                  </a:cubicBezTo>
                  <a:cubicBezTo>
                    <a:pt x="-3978" y="116475"/>
                    <a:pt x="32116" y="153472"/>
                    <a:pt x="76332" y="155638"/>
                  </a:cubicBezTo>
                  <a:cubicBezTo>
                    <a:pt x="118202" y="157984"/>
                    <a:pt x="152673" y="135244"/>
                    <a:pt x="155921" y="72440"/>
                  </a:cubicBezTo>
                  <a:close/>
                </a:path>
              </a:pathLst>
            </a:custGeom>
            <a:solidFill>
              <a:srgbClr val="FFFFFF"/>
            </a:solidFill>
            <a:ln w="1804" cap="flat">
              <a:noFill/>
              <a:prstDash val="solid"/>
              <a:miter/>
            </a:ln>
          </p:spPr>
          <p:txBody>
            <a:bodyPr rtlCol="0" anchor="ctr"/>
            <a:lstStyle/>
            <a:p>
              <a:endParaRPr lang="en-US"/>
            </a:p>
          </p:txBody>
        </p:sp>
        <p:sp>
          <p:nvSpPr>
            <p:cNvPr id="277" name="Freeform 91">
              <a:extLst>
                <a:ext uri="{FF2B5EF4-FFF2-40B4-BE49-F238E27FC236}">
                  <a16:creationId xmlns:a16="http://schemas.microsoft.com/office/drawing/2014/main" id="{0F283D20-BB13-61E7-055B-3AE9A73977D6}"/>
                </a:ext>
              </a:extLst>
            </p:cNvPr>
            <p:cNvSpPr/>
            <p:nvPr/>
          </p:nvSpPr>
          <p:spPr>
            <a:xfrm>
              <a:off x="8088726" y="5890632"/>
              <a:ext cx="205997" cy="424550"/>
            </a:xfrm>
            <a:custGeom>
              <a:avLst/>
              <a:gdLst>
                <a:gd name="connsiteX0" fmla="*/ 244 w 205997"/>
                <a:gd name="connsiteY0" fmla="*/ 179420 h 424550"/>
                <a:gd name="connsiteX1" fmla="*/ 4756 w 205997"/>
                <a:gd name="connsiteY1" fmla="*/ 199813 h 424550"/>
                <a:gd name="connsiteX2" fmla="*/ 11253 w 205997"/>
                <a:gd name="connsiteY2" fmla="*/ 203423 h 424550"/>
                <a:gd name="connsiteX3" fmla="*/ 16126 w 205997"/>
                <a:gd name="connsiteY3" fmla="*/ 198369 h 424550"/>
                <a:gd name="connsiteX4" fmla="*/ 17389 w 205997"/>
                <a:gd name="connsiteY4" fmla="*/ 182488 h 424550"/>
                <a:gd name="connsiteX5" fmla="*/ 25149 w 205997"/>
                <a:gd name="connsiteY5" fmla="*/ 102899 h 424550"/>
                <a:gd name="connsiteX6" fmla="*/ 36519 w 205997"/>
                <a:gd name="connsiteY6" fmla="*/ 91349 h 424550"/>
                <a:gd name="connsiteX7" fmla="*/ 41572 w 205997"/>
                <a:gd name="connsiteY7" fmla="*/ 104343 h 424550"/>
                <a:gd name="connsiteX8" fmla="*/ 32188 w 205997"/>
                <a:gd name="connsiteY8" fmla="*/ 229230 h 424550"/>
                <a:gd name="connsiteX9" fmla="*/ 32007 w 205997"/>
                <a:gd name="connsiteY9" fmla="*/ 404109 h 424550"/>
                <a:gd name="connsiteX10" fmla="*/ 58537 w 205997"/>
                <a:gd name="connsiteY10" fmla="*/ 424323 h 424550"/>
                <a:gd name="connsiteX11" fmla="*/ 79833 w 205997"/>
                <a:gd name="connsiteY11" fmla="*/ 404290 h 424550"/>
                <a:gd name="connsiteX12" fmla="*/ 86691 w 205997"/>
                <a:gd name="connsiteY12" fmla="*/ 247459 h 424550"/>
                <a:gd name="connsiteX13" fmla="*/ 104016 w 205997"/>
                <a:gd name="connsiteY13" fmla="*/ 225802 h 424550"/>
                <a:gd name="connsiteX14" fmla="*/ 126395 w 205997"/>
                <a:gd name="connsiteY14" fmla="*/ 246195 h 424550"/>
                <a:gd name="connsiteX15" fmla="*/ 130546 w 205997"/>
                <a:gd name="connsiteY15" fmla="*/ 309722 h 424550"/>
                <a:gd name="connsiteX16" fmla="*/ 134516 w 205997"/>
                <a:gd name="connsiteY16" fmla="*/ 402846 h 424550"/>
                <a:gd name="connsiteX17" fmla="*/ 148593 w 205997"/>
                <a:gd name="connsiteY17" fmla="*/ 420713 h 424550"/>
                <a:gd name="connsiteX18" fmla="*/ 172596 w 205997"/>
                <a:gd name="connsiteY18" fmla="*/ 413133 h 424550"/>
                <a:gd name="connsiteX19" fmla="*/ 176927 w 205997"/>
                <a:gd name="connsiteY19" fmla="*/ 386964 h 424550"/>
                <a:gd name="connsiteX20" fmla="*/ 162490 w 205997"/>
                <a:gd name="connsiteY20" fmla="*/ 94597 h 424550"/>
                <a:gd name="connsiteX21" fmla="*/ 167001 w 205997"/>
                <a:gd name="connsiteY21" fmla="*/ 83769 h 424550"/>
                <a:gd name="connsiteX22" fmla="*/ 178732 w 205997"/>
                <a:gd name="connsiteY22" fmla="*/ 87920 h 424550"/>
                <a:gd name="connsiteX23" fmla="*/ 184146 w 205997"/>
                <a:gd name="connsiteY23" fmla="*/ 113727 h 424550"/>
                <a:gd name="connsiteX24" fmla="*/ 192087 w 205997"/>
                <a:gd name="connsiteY24" fmla="*/ 219485 h 424550"/>
                <a:gd name="connsiteX25" fmla="*/ 205984 w 205997"/>
                <a:gd name="connsiteY25" fmla="*/ 193316 h 424550"/>
                <a:gd name="connsiteX26" fmla="*/ 167904 w 205997"/>
                <a:gd name="connsiteY26" fmla="*/ 9774 h 424550"/>
                <a:gd name="connsiteX27" fmla="*/ 137765 w 205997"/>
                <a:gd name="connsiteY27" fmla="*/ 3458 h 424550"/>
                <a:gd name="connsiteX28" fmla="*/ 73516 w 205997"/>
                <a:gd name="connsiteY28" fmla="*/ 8511 h 424550"/>
                <a:gd name="connsiteX29" fmla="*/ 43197 w 205997"/>
                <a:gd name="connsiteY29" fmla="*/ 23130 h 424550"/>
                <a:gd name="connsiteX30" fmla="*/ 20457 w 205997"/>
                <a:gd name="connsiteY30" fmla="*/ 61390 h 424550"/>
                <a:gd name="connsiteX31" fmla="*/ 244 w 205997"/>
                <a:gd name="connsiteY31" fmla="*/ 179420 h 42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5997" h="424550">
                  <a:moveTo>
                    <a:pt x="244" y="179420"/>
                  </a:moveTo>
                  <a:cubicBezTo>
                    <a:pt x="-839" y="186819"/>
                    <a:pt x="1868" y="193497"/>
                    <a:pt x="4756" y="199813"/>
                  </a:cubicBezTo>
                  <a:cubicBezTo>
                    <a:pt x="5658" y="201799"/>
                    <a:pt x="9087" y="203603"/>
                    <a:pt x="11253" y="203423"/>
                  </a:cubicBezTo>
                  <a:cubicBezTo>
                    <a:pt x="13057" y="203242"/>
                    <a:pt x="15764" y="200355"/>
                    <a:pt x="16126" y="198369"/>
                  </a:cubicBezTo>
                  <a:cubicBezTo>
                    <a:pt x="17028" y="193136"/>
                    <a:pt x="16847" y="187722"/>
                    <a:pt x="17389" y="182488"/>
                  </a:cubicBezTo>
                  <a:cubicBezTo>
                    <a:pt x="19915" y="155958"/>
                    <a:pt x="22442" y="129428"/>
                    <a:pt x="25149" y="102899"/>
                  </a:cubicBezTo>
                  <a:cubicBezTo>
                    <a:pt x="25871" y="96221"/>
                    <a:pt x="29120" y="90085"/>
                    <a:pt x="36519" y="91349"/>
                  </a:cubicBezTo>
                  <a:cubicBezTo>
                    <a:pt x="43558" y="92431"/>
                    <a:pt x="41933" y="99470"/>
                    <a:pt x="41572" y="104343"/>
                  </a:cubicBezTo>
                  <a:cubicBezTo>
                    <a:pt x="38504" y="146032"/>
                    <a:pt x="35436" y="187541"/>
                    <a:pt x="32188" y="229230"/>
                  </a:cubicBezTo>
                  <a:cubicBezTo>
                    <a:pt x="27676" y="285177"/>
                    <a:pt x="27134" y="336793"/>
                    <a:pt x="32007" y="404109"/>
                  </a:cubicBezTo>
                  <a:cubicBezTo>
                    <a:pt x="34895" y="423240"/>
                    <a:pt x="45904" y="425405"/>
                    <a:pt x="58537" y="424323"/>
                  </a:cubicBezTo>
                  <a:cubicBezTo>
                    <a:pt x="73155" y="422879"/>
                    <a:pt x="80013" y="415840"/>
                    <a:pt x="79833" y="404290"/>
                  </a:cubicBezTo>
                  <a:cubicBezTo>
                    <a:pt x="79472" y="367293"/>
                    <a:pt x="80374" y="277598"/>
                    <a:pt x="86691" y="247459"/>
                  </a:cubicBezTo>
                  <a:cubicBezTo>
                    <a:pt x="89037" y="235728"/>
                    <a:pt x="90481" y="229411"/>
                    <a:pt x="104016" y="225802"/>
                  </a:cubicBezTo>
                  <a:cubicBezTo>
                    <a:pt x="112498" y="223636"/>
                    <a:pt x="121703" y="229050"/>
                    <a:pt x="126395" y="246195"/>
                  </a:cubicBezTo>
                  <a:cubicBezTo>
                    <a:pt x="128560" y="253775"/>
                    <a:pt x="129824" y="296367"/>
                    <a:pt x="130546" y="309722"/>
                  </a:cubicBezTo>
                  <a:cubicBezTo>
                    <a:pt x="131990" y="340763"/>
                    <a:pt x="130004" y="371985"/>
                    <a:pt x="134516" y="402846"/>
                  </a:cubicBezTo>
                  <a:cubicBezTo>
                    <a:pt x="135779" y="410607"/>
                    <a:pt x="137584" y="419630"/>
                    <a:pt x="148593" y="420713"/>
                  </a:cubicBezTo>
                  <a:cubicBezTo>
                    <a:pt x="158339" y="421796"/>
                    <a:pt x="167543" y="422157"/>
                    <a:pt x="172596" y="413133"/>
                  </a:cubicBezTo>
                  <a:cubicBezTo>
                    <a:pt x="176567" y="406095"/>
                    <a:pt x="176386" y="395447"/>
                    <a:pt x="176927" y="386964"/>
                  </a:cubicBezTo>
                  <a:cubicBezTo>
                    <a:pt x="178552" y="352133"/>
                    <a:pt x="170792" y="157222"/>
                    <a:pt x="162490" y="94597"/>
                  </a:cubicBezTo>
                  <a:cubicBezTo>
                    <a:pt x="161948" y="90085"/>
                    <a:pt x="161587" y="85393"/>
                    <a:pt x="167001" y="83769"/>
                  </a:cubicBezTo>
                  <a:cubicBezTo>
                    <a:pt x="171513" y="82325"/>
                    <a:pt x="176025" y="83769"/>
                    <a:pt x="178732" y="87920"/>
                  </a:cubicBezTo>
                  <a:cubicBezTo>
                    <a:pt x="184146" y="95680"/>
                    <a:pt x="183605" y="104704"/>
                    <a:pt x="184146" y="113727"/>
                  </a:cubicBezTo>
                  <a:cubicBezTo>
                    <a:pt x="185771" y="148198"/>
                    <a:pt x="183244" y="183029"/>
                    <a:pt x="192087" y="219485"/>
                  </a:cubicBezTo>
                  <a:cubicBezTo>
                    <a:pt x="204540" y="212627"/>
                    <a:pt x="205623" y="203062"/>
                    <a:pt x="205984" y="193316"/>
                  </a:cubicBezTo>
                  <a:cubicBezTo>
                    <a:pt x="206164" y="180863"/>
                    <a:pt x="205082" y="26919"/>
                    <a:pt x="167904" y="9774"/>
                  </a:cubicBezTo>
                  <a:cubicBezTo>
                    <a:pt x="150939" y="-693"/>
                    <a:pt x="146788" y="-2678"/>
                    <a:pt x="137765" y="3458"/>
                  </a:cubicBezTo>
                  <a:cubicBezTo>
                    <a:pt x="119717" y="15730"/>
                    <a:pt x="93729" y="13925"/>
                    <a:pt x="73516" y="8511"/>
                  </a:cubicBezTo>
                  <a:cubicBezTo>
                    <a:pt x="58176" y="4360"/>
                    <a:pt x="53664" y="13564"/>
                    <a:pt x="43197" y="23130"/>
                  </a:cubicBezTo>
                  <a:cubicBezTo>
                    <a:pt x="31646" y="33777"/>
                    <a:pt x="25149" y="46591"/>
                    <a:pt x="20457" y="61390"/>
                  </a:cubicBezTo>
                  <a:cubicBezTo>
                    <a:pt x="7824" y="99831"/>
                    <a:pt x="6019" y="139896"/>
                    <a:pt x="244" y="179420"/>
                  </a:cubicBezTo>
                  <a:close/>
                </a:path>
              </a:pathLst>
            </a:custGeom>
            <a:solidFill>
              <a:srgbClr val="FFFFFF"/>
            </a:solidFill>
            <a:ln w="1804" cap="flat">
              <a:noFill/>
              <a:prstDash val="solid"/>
              <a:miter/>
            </a:ln>
          </p:spPr>
          <p:txBody>
            <a:bodyPr rtlCol="0" anchor="ctr"/>
            <a:lstStyle/>
            <a:p>
              <a:endParaRPr lang="en-US"/>
            </a:p>
          </p:txBody>
        </p:sp>
        <p:sp>
          <p:nvSpPr>
            <p:cNvPr id="278" name="Freeform 92">
              <a:extLst>
                <a:ext uri="{FF2B5EF4-FFF2-40B4-BE49-F238E27FC236}">
                  <a16:creationId xmlns:a16="http://schemas.microsoft.com/office/drawing/2014/main" id="{AB1D6ABA-1233-A685-869E-07E9E394C5DB}"/>
                </a:ext>
              </a:extLst>
            </p:cNvPr>
            <p:cNvSpPr/>
            <p:nvPr/>
          </p:nvSpPr>
          <p:spPr>
            <a:xfrm>
              <a:off x="8634128" y="5671716"/>
              <a:ext cx="475259" cy="642048"/>
            </a:xfrm>
            <a:custGeom>
              <a:avLst/>
              <a:gdLst>
                <a:gd name="connsiteX0" fmla="*/ 395832 w 475259"/>
                <a:gd name="connsiteY0" fmla="*/ 295646 h 642048"/>
                <a:gd name="connsiteX1" fmla="*/ 468563 w 475259"/>
                <a:gd name="connsiteY1" fmla="*/ 200717 h 642048"/>
                <a:gd name="connsiteX2" fmla="*/ 465495 w 475259"/>
                <a:gd name="connsiteY2" fmla="*/ 151628 h 642048"/>
                <a:gd name="connsiteX3" fmla="*/ 414781 w 475259"/>
                <a:gd name="connsiteY3" fmla="*/ 93335 h 642048"/>
                <a:gd name="connsiteX4" fmla="*/ 344036 w 475259"/>
                <a:gd name="connsiteY4" fmla="*/ 24755 h 642048"/>
                <a:gd name="connsiteX5" fmla="*/ 257048 w 475259"/>
                <a:gd name="connsiteY5" fmla="*/ 3279 h 642048"/>
                <a:gd name="connsiteX6" fmla="*/ 217343 w 475259"/>
                <a:gd name="connsiteY6" fmla="*/ 5084 h 642048"/>
                <a:gd name="connsiteX7" fmla="*/ 164104 w 475259"/>
                <a:gd name="connsiteY7" fmla="*/ 5986 h 642048"/>
                <a:gd name="connsiteX8" fmla="*/ 110864 w 475259"/>
                <a:gd name="connsiteY8" fmla="*/ 28365 h 642048"/>
                <a:gd name="connsiteX9" fmla="*/ 10340 w 475259"/>
                <a:gd name="connsiteY9" fmla="*/ 148921 h 642048"/>
                <a:gd name="connsiteX10" fmla="*/ 1677 w 475259"/>
                <a:gd name="connsiteY10" fmla="*/ 194220 h 642048"/>
                <a:gd name="connsiteX11" fmla="*/ 73686 w 475259"/>
                <a:gd name="connsiteY11" fmla="*/ 314055 h 642048"/>
                <a:gd name="connsiteX12" fmla="*/ 93177 w 475259"/>
                <a:gd name="connsiteY12" fmla="*/ 318566 h 642048"/>
                <a:gd name="connsiteX13" fmla="*/ 112669 w 475259"/>
                <a:gd name="connsiteY13" fmla="*/ 266771 h 642048"/>
                <a:gd name="connsiteX14" fmla="*/ 87583 w 475259"/>
                <a:gd name="connsiteY14" fmla="*/ 225803 h 642048"/>
                <a:gd name="connsiteX15" fmla="*/ 73506 w 475259"/>
                <a:gd name="connsiteY15" fmla="*/ 200176 h 642048"/>
                <a:gd name="connsiteX16" fmla="*/ 74228 w 475259"/>
                <a:gd name="connsiteY16" fmla="*/ 177436 h 642048"/>
                <a:gd name="connsiteX17" fmla="*/ 98592 w 475259"/>
                <a:gd name="connsiteY17" fmla="*/ 149463 h 642048"/>
                <a:gd name="connsiteX18" fmla="*/ 120429 w 475259"/>
                <a:gd name="connsiteY18" fmla="*/ 142965 h 642048"/>
                <a:gd name="connsiteX19" fmla="*/ 130535 w 475259"/>
                <a:gd name="connsiteY19" fmla="*/ 165525 h 642048"/>
                <a:gd name="connsiteX20" fmla="*/ 127287 w 475259"/>
                <a:gd name="connsiteY20" fmla="*/ 234646 h 642048"/>
                <a:gd name="connsiteX21" fmla="*/ 132882 w 475259"/>
                <a:gd name="connsiteY21" fmla="*/ 273448 h 642048"/>
                <a:gd name="connsiteX22" fmla="*/ 130535 w 475259"/>
                <a:gd name="connsiteY22" fmla="*/ 308279 h 642048"/>
                <a:gd name="connsiteX23" fmla="*/ 117361 w 475259"/>
                <a:gd name="connsiteY23" fmla="*/ 342028 h 642048"/>
                <a:gd name="connsiteX24" fmla="*/ 106352 w 475259"/>
                <a:gd name="connsiteY24" fmla="*/ 525570 h 642048"/>
                <a:gd name="connsiteX25" fmla="*/ 105269 w 475259"/>
                <a:gd name="connsiteY25" fmla="*/ 605520 h 642048"/>
                <a:gd name="connsiteX26" fmla="*/ 119346 w 475259"/>
                <a:gd name="connsiteY26" fmla="*/ 630786 h 642048"/>
                <a:gd name="connsiteX27" fmla="*/ 171864 w 475259"/>
                <a:gd name="connsiteY27" fmla="*/ 606963 h 642048"/>
                <a:gd name="connsiteX28" fmla="*/ 187204 w 475259"/>
                <a:gd name="connsiteY28" fmla="*/ 464028 h 642048"/>
                <a:gd name="connsiteX29" fmla="*/ 200198 w 475259"/>
                <a:gd name="connsiteY29" fmla="*/ 368016 h 642048"/>
                <a:gd name="connsiteX30" fmla="*/ 246941 w 475259"/>
                <a:gd name="connsiteY30" fmla="*/ 345457 h 642048"/>
                <a:gd name="connsiteX31" fmla="*/ 271125 w 475259"/>
                <a:gd name="connsiteY31" fmla="*/ 368016 h 642048"/>
                <a:gd name="connsiteX32" fmla="*/ 281953 w 475259"/>
                <a:gd name="connsiteY32" fmla="*/ 553543 h 642048"/>
                <a:gd name="connsiteX33" fmla="*/ 287548 w 475259"/>
                <a:gd name="connsiteY33" fmla="*/ 614543 h 642048"/>
                <a:gd name="connsiteX34" fmla="*/ 330139 w 475259"/>
                <a:gd name="connsiteY34" fmla="*/ 641795 h 642048"/>
                <a:gd name="connsiteX35" fmla="*/ 358293 w 475259"/>
                <a:gd name="connsiteY35" fmla="*/ 609490 h 642048"/>
                <a:gd name="connsiteX36" fmla="*/ 359015 w 475259"/>
                <a:gd name="connsiteY36" fmla="*/ 590901 h 642048"/>
                <a:gd name="connsiteX37" fmla="*/ 353420 w 475259"/>
                <a:gd name="connsiteY37" fmla="*/ 326868 h 642048"/>
                <a:gd name="connsiteX38" fmla="*/ 342412 w 475259"/>
                <a:gd name="connsiteY38" fmla="*/ 305212 h 642048"/>
                <a:gd name="connsiteX39" fmla="*/ 339343 w 475259"/>
                <a:gd name="connsiteY39" fmla="*/ 266951 h 642048"/>
                <a:gd name="connsiteX40" fmla="*/ 346743 w 475259"/>
                <a:gd name="connsiteY40" fmla="*/ 215877 h 642048"/>
                <a:gd name="connsiteX41" fmla="*/ 341148 w 475259"/>
                <a:gd name="connsiteY41" fmla="*/ 170939 h 642048"/>
                <a:gd name="connsiteX42" fmla="*/ 346382 w 475259"/>
                <a:gd name="connsiteY42" fmla="*/ 138273 h 642048"/>
                <a:gd name="connsiteX43" fmla="*/ 380131 w 475259"/>
                <a:gd name="connsiteY43" fmla="*/ 148199 h 642048"/>
                <a:gd name="connsiteX44" fmla="*/ 396193 w 475259"/>
                <a:gd name="connsiteY44" fmla="*/ 194942 h 642048"/>
                <a:gd name="connsiteX45" fmla="*/ 383018 w 475259"/>
                <a:gd name="connsiteY45" fmla="*/ 221111 h 642048"/>
                <a:gd name="connsiteX46" fmla="*/ 357211 w 475259"/>
                <a:gd name="connsiteY46" fmla="*/ 267673 h 642048"/>
                <a:gd name="connsiteX47" fmla="*/ 365512 w 475259"/>
                <a:gd name="connsiteY47" fmla="*/ 304851 h 642048"/>
                <a:gd name="connsiteX48" fmla="*/ 395832 w 475259"/>
                <a:gd name="connsiteY48" fmla="*/ 295646 h 64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75259" h="642048">
                  <a:moveTo>
                    <a:pt x="395832" y="295646"/>
                  </a:moveTo>
                  <a:cubicBezTo>
                    <a:pt x="422723" y="266049"/>
                    <a:pt x="448711" y="235909"/>
                    <a:pt x="468563" y="200717"/>
                  </a:cubicBezTo>
                  <a:cubicBezTo>
                    <a:pt x="478850" y="182309"/>
                    <a:pt x="476865" y="168052"/>
                    <a:pt x="465495" y="151628"/>
                  </a:cubicBezTo>
                  <a:cubicBezTo>
                    <a:pt x="450696" y="130332"/>
                    <a:pt x="431566" y="112826"/>
                    <a:pt x="414781" y="93335"/>
                  </a:cubicBezTo>
                  <a:cubicBezTo>
                    <a:pt x="393305" y="68430"/>
                    <a:pt x="370926" y="43886"/>
                    <a:pt x="344036" y="24755"/>
                  </a:cubicBezTo>
                  <a:cubicBezTo>
                    <a:pt x="318409" y="6347"/>
                    <a:pt x="290255" y="-6286"/>
                    <a:pt x="257048" y="3279"/>
                  </a:cubicBezTo>
                  <a:cubicBezTo>
                    <a:pt x="244054" y="7069"/>
                    <a:pt x="230518" y="6708"/>
                    <a:pt x="217343" y="5084"/>
                  </a:cubicBezTo>
                  <a:cubicBezTo>
                    <a:pt x="199476" y="2918"/>
                    <a:pt x="181790" y="4181"/>
                    <a:pt x="164104" y="5986"/>
                  </a:cubicBezTo>
                  <a:cubicBezTo>
                    <a:pt x="144432" y="7971"/>
                    <a:pt x="125302" y="13747"/>
                    <a:pt x="110864" y="28365"/>
                  </a:cubicBezTo>
                  <a:cubicBezTo>
                    <a:pt x="74228" y="65903"/>
                    <a:pt x="41021" y="106330"/>
                    <a:pt x="10340" y="148921"/>
                  </a:cubicBezTo>
                  <a:cubicBezTo>
                    <a:pt x="414" y="162637"/>
                    <a:pt x="-2113" y="177255"/>
                    <a:pt x="1677" y="194220"/>
                  </a:cubicBezTo>
                  <a:cubicBezTo>
                    <a:pt x="12506" y="242226"/>
                    <a:pt x="43186" y="278140"/>
                    <a:pt x="73686" y="314055"/>
                  </a:cubicBezTo>
                  <a:cubicBezTo>
                    <a:pt x="78559" y="319830"/>
                    <a:pt x="85417" y="321454"/>
                    <a:pt x="93177" y="318566"/>
                  </a:cubicBezTo>
                  <a:cubicBezTo>
                    <a:pt x="117541" y="309723"/>
                    <a:pt x="125482" y="289510"/>
                    <a:pt x="112669" y="266771"/>
                  </a:cubicBezTo>
                  <a:cubicBezTo>
                    <a:pt x="104728" y="252874"/>
                    <a:pt x="95885" y="239519"/>
                    <a:pt x="87583" y="225803"/>
                  </a:cubicBezTo>
                  <a:cubicBezTo>
                    <a:pt x="82530" y="217501"/>
                    <a:pt x="77657" y="209019"/>
                    <a:pt x="73506" y="200176"/>
                  </a:cubicBezTo>
                  <a:cubicBezTo>
                    <a:pt x="70077" y="192776"/>
                    <a:pt x="68633" y="184655"/>
                    <a:pt x="74228" y="177436"/>
                  </a:cubicBezTo>
                  <a:cubicBezTo>
                    <a:pt x="81808" y="167691"/>
                    <a:pt x="87944" y="156501"/>
                    <a:pt x="98592" y="149463"/>
                  </a:cubicBezTo>
                  <a:cubicBezTo>
                    <a:pt x="105269" y="145131"/>
                    <a:pt x="111766" y="138995"/>
                    <a:pt x="120429" y="142965"/>
                  </a:cubicBezTo>
                  <a:cubicBezTo>
                    <a:pt x="130175" y="147297"/>
                    <a:pt x="130896" y="156321"/>
                    <a:pt x="130535" y="165525"/>
                  </a:cubicBezTo>
                  <a:cubicBezTo>
                    <a:pt x="129453" y="188625"/>
                    <a:pt x="128550" y="211726"/>
                    <a:pt x="127287" y="234646"/>
                  </a:cubicBezTo>
                  <a:cubicBezTo>
                    <a:pt x="126565" y="248001"/>
                    <a:pt x="125482" y="260815"/>
                    <a:pt x="132882" y="273448"/>
                  </a:cubicBezTo>
                  <a:cubicBezTo>
                    <a:pt x="139559" y="284818"/>
                    <a:pt x="140461" y="298714"/>
                    <a:pt x="130535" y="308279"/>
                  </a:cubicBezTo>
                  <a:cubicBezTo>
                    <a:pt x="120248" y="318025"/>
                    <a:pt x="118985" y="329936"/>
                    <a:pt x="117361" y="342028"/>
                  </a:cubicBezTo>
                  <a:cubicBezTo>
                    <a:pt x="113210" y="372889"/>
                    <a:pt x="109239" y="495431"/>
                    <a:pt x="106352" y="525570"/>
                  </a:cubicBezTo>
                  <a:cubicBezTo>
                    <a:pt x="103825" y="552100"/>
                    <a:pt x="102382" y="578990"/>
                    <a:pt x="105269" y="605520"/>
                  </a:cubicBezTo>
                  <a:cubicBezTo>
                    <a:pt x="106352" y="615265"/>
                    <a:pt x="109781" y="624650"/>
                    <a:pt x="119346" y="630786"/>
                  </a:cubicBezTo>
                  <a:cubicBezTo>
                    <a:pt x="144071" y="646668"/>
                    <a:pt x="167533" y="636561"/>
                    <a:pt x="171864" y="606963"/>
                  </a:cubicBezTo>
                  <a:cubicBezTo>
                    <a:pt x="179083" y="559499"/>
                    <a:pt x="182693" y="511673"/>
                    <a:pt x="187204" y="464028"/>
                  </a:cubicBezTo>
                  <a:cubicBezTo>
                    <a:pt x="190272" y="431362"/>
                    <a:pt x="194784" y="400502"/>
                    <a:pt x="200198" y="368016"/>
                  </a:cubicBezTo>
                  <a:cubicBezTo>
                    <a:pt x="203627" y="347262"/>
                    <a:pt x="226367" y="340404"/>
                    <a:pt x="246941" y="345457"/>
                  </a:cubicBezTo>
                  <a:cubicBezTo>
                    <a:pt x="261559" y="349067"/>
                    <a:pt x="265169" y="353759"/>
                    <a:pt x="271125" y="368016"/>
                  </a:cubicBezTo>
                  <a:cubicBezTo>
                    <a:pt x="276719" y="381371"/>
                    <a:pt x="281051" y="535857"/>
                    <a:pt x="281953" y="553543"/>
                  </a:cubicBezTo>
                  <a:cubicBezTo>
                    <a:pt x="283036" y="573937"/>
                    <a:pt x="283938" y="594511"/>
                    <a:pt x="287548" y="614543"/>
                  </a:cubicBezTo>
                  <a:cubicBezTo>
                    <a:pt x="291157" y="634035"/>
                    <a:pt x="308302" y="643780"/>
                    <a:pt x="330139" y="641795"/>
                  </a:cubicBezTo>
                  <a:cubicBezTo>
                    <a:pt x="348367" y="640170"/>
                    <a:pt x="356308" y="631147"/>
                    <a:pt x="358293" y="609490"/>
                  </a:cubicBezTo>
                  <a:cubicBezTo>
                    <a:pt x="358835" y="603354"/>
                    <a:pt x="358474" y="597037"/>
                    <a:pt x="359015" y="590901"/>
                  </a:cubicBezTo>
                  <a:cubicBezTo>
                    <a:pt x="364610" y="502830"/>
                    <a:pt x="353240" y="414940"/>
                    <a:pt x="353420" y="326868"/>
                  </a:cubicBezTo>
                  <a:cubicBezTo>
                    <a:pt x="353420" y="315679"/>
                    <a:pt x="350894" y="312972"/>
                    <a:pt x="342412" y="305212"/>
                  </a:cubicBezTo>
                  <a:cubicBezTo>
                    <a:pt x="332124" y="295827"/>
                    <a:pt x="331583" y="277418"/>
                    <a:pt x="339343" y="266951"/>
                  </a:cubicBezTo>
                  <a:cubicBezTo>
                    <a:pt x="351074" y="250889"/>
                    <a:pt x="349450" y="233744"/>
                    <a:pt x="346743" y="215877"/>
                  </a:cubicBezTo>
                  <a:cubicBezTo>
                    <a:pt x="344577" y="200898"/>
                    <a:pt x="341870" y="185918"/>
                    <a:pt x="341148" y="170939"/>
                  </a:cubicBezTo>
                  <a:cubicBezTo>
                    <a:pt x="340787" y="159750"/>
                    <a:pt x="336275" y="144951"/>
                    <a:pt x="346382" y="138273"/>
                  </a:cubicBezTo>
                  <a:cubicBezTo>
                    <a:pt x="358293" y="130332"/>
                    <a:pt x="369663" y="142785"/>
                    <a:pt x="380131" y="148199"/>
                  </a:cubicBezTo>
                  <a:cubicBezTo>
                    <a:pt x="405758" y="161915"/>
                    <a:pt x="407563" y="168593"/>
                    <a:pt x="396193" y="194942"/>
                  </a:cubicBezTo>
                  <a:cubicBezTo>
                    <a:pt x="392403" y="203966"/>
                    <a:pt x="387710" y="212448"/>
                    <a:pt x="383018" y="221111"/>
                  </a:cubicBezTo>
                  <a:cubicBezTo>
                    <a:pt x="374536" y="236632"/>
                    <a:pt x="364790" y="251611"/>
                    <a:pt x="357211" y="267673"/>
                  </a:cubicBezTo>
                  <a:cubicBezTo>
                    <a:pt x="348187" y="286262"/>
                    <a:pt x="344577" y="290051"/>
                    <a:pt x="365512" y="304851"/>
                  </a:cubicBezTo>
                  <a:cubicBezTo>
                    <a:pt x="377784" y="313333"/>
                    <a:pt x="389876" y="302144"/>
                    <a:pt x="395832" y="295646"/>
                  </a:cubicBezTo>
                  <a:close/>
                </a:path>
              </a:pathLst>
            </a:custGeom>
            <a:solidFill>
              <a:srgbClr val="FFFFFF"/>
            </a:solidFill>
            <a:ln w="1804" cap="flat">
              <a:noFill/>
              <a:prstDash val="solid"/>
              <a:miter/>
            </a:ln>
          </p:spPr>
          <p:txBody>
            <a:bodyPr rtlCol="0" anchor="ctr"/>
            <a:lstStyle/>
            <a:p>
              <a:endParaRPr lang="en-US"/>
            </a:p>
          </p:txBody>
        </p:sp>
        <p:sp>
          <p:nvSpPr>
            <p:cNvPr id="279" name="Freeform 93">
              <a:extLst>
                <a:ext uri="{FF2B5EF4-FFF2-40B4-BE49-F238E27FC236}">
                  <a16:creationId xmlns:a16="http://schemas.microsoft.com/office/drawing/2014/main" id="{7B538009-2906-0E87-12FB-E4B67FB6FDF8}"/>
                </a:ext>
              </a:extLst>
            </p:cNvPr>
            <p:cNvSpPr/>
            <p:nvPr/>
          </p:nvSpPr>
          <p:spPr>
            <a:xfrm>
              <a:off x="8110778" y="5733106"/>
              <a:ext cx="148204" cy="155300"/>
            </a:xfrm>
            <a:custGeom>
              <a:avLst/>
              <a:gdLst>
                <a:gd name="connsiteX0" fmla="*/ 75647 w 148204"/>
                <a:gd name="connsiteY0" fmla="*/ 154667 h 155300"/>
                <a:gd name="connsiteX1" fmla="*/ 148198 w 148204"/>
                <a:gd name="connsiteY1" fmla="*/ 76522 h 155300"/>
                <a:gd name="connsiteX2" fmla="*/ 77271 w 148204"/>
                <a:gd name="connsiteY2" fmla="*/ 1 h 155300"/>
                <a:gd name="connsiteX3" fmla="*/ 29 w 148204"/>
                <a:gd name="connsiteY3" fmla="*/ 79229 h 155300"/>
                <a:gd name="connsiteX4" fmla="*/ 75647 w 148204"/>
                <a:gd name="connsiteY4" fmla="*/ 154667 h 15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4" h="155300">
                  <a:moveTo>
                    <a:pt x="75647" y="154667"/>
                  </a:moveTo>
                  <a:cubicBezTo>
                    <a:pt x="111922" y="160442"/>
                    <a:pt x="148198" y="126152"/>
                    <a:pt x="148198" y="76522"/>
                  </a:cubicBezTo>
                  <a:cubicBezTo>
                    <a:pt x="148739" y="34832"/>
                    <a:pt x="115352" y="1"/>
                    <a:pt x="77271" y="1"/>
                  </a:cubicBezTo>
                  <a:cubicBezTo>
                    <a:pt x="31251" y="-179"/>
                    <a:pt x="1112" y="31945"/>
                    <a:pt x="29" y="79229"/>
                  </a:cubicBezTo>
                  <a:cubicBezTo>
                    <a:pt x="-1235" y="129400"/>
                    <a:pt x="39553" y="152682"/>
                    <a:pt x="75647" y="154667"/>
                  </a:cubicBezTo>
                  <a:close/>
                </a:path>
              </a:pathLst>
            </a:custGeom>
            <a:solidFill>
              <a:srgbClr val="FFFFFF"/>
            </a:solidFill>
            <a:ln w="1804" cap="flat">
              <a:noFill/>
              <a:prstDash val="solid"/>
              <a:miter/>
            </a:ln>
          </p:spPr>
          <p:txBody>
            <a:bodyPr rtlCol="0" anchor="ctr"/>
            <a:lstStyle/>
            <a:p>
              <a:endParaRPr lang="en-US"/>
            </a:p>
          </p:txBody>
        </p:sp>
        <p:sp>
          <p:nvSpPr>
            <p:cNvPr id="280" name="Freeform 94">
              <a:extLst>
                <a:ext uri="{FF2B5EF4-FFF2-40B4-BE49-F238E27FC236}">
                  <a16:creationId xmlns:a16="http://schemas.microsoft.com/office/drawing/2014/main" id="{D285A464-CF6E-4225-8E4D-2C11CBDA94BD}"/>
                </a:ext>
              </a:extLst>
            </p:cNvPr>
            <p:cNvSpPr/>
            <p:nvPr/>
          </p:nvSpPr>
          <p:spPr>
            <a:xfrm>
              <a:off x="9179553" y="5889023"/>
              <a:ext cx="220980" cy="444175"/>
            </a:xfrm>
            <a:custGeom>
              <a:avLst/>
              <a:gdLst>
                <a:gd name="connsiteX0" fmla="*/ 210812 w 220980"/>
                <a:gd name="connsiteY0" fmla="*/ 102522 h 444175"/>
                <a:gd name="connsiteX1" fmla="*/ 179771 w 220980"/>
                <a:gd name="connsiteY1" fmla="*/ 29791 h 444175"/>
                <a:gd name="connsiteX2" fmla="*/ 116425 w 220980"/>
                <a:gd name="connsiteY2" fmla="*/ 3081 h 444175"/>
                <a:gd name="connsiteX3" fmla="*/ 90076 w 220980"/>
                <a:gd name="connsiteY3" fmla="*/ 4886 h 444175"/>
                <a:gd name="connsiteX4" fmla="*/ 39904 w 220980"/>
                <a:gd name="connsiteY4" fmla="*/ 35025 h 444175"/>
                <a:gd name="connsiteX5" fmla="*/ 20 w 220980"/>
                <a:gd name="connsiteY5" fmla="*/ 207558 h 444175"/>
                <a:gd name="connsiteX6" fmla="*/ 2907 w 220980"/>
                <a:gd name="connsiteY6" fmla="*/ 225786 h 444175"/>
                <a:gd name="connsiteX7" fmla="*/ 13014 w 220980"/>
                <a:gd name="connsiteY7" fmla="*/ 232824 h 444175"/>
                <a:gd name="connsiteX8" fmla="*/ 18608 w 220980"/>
                <a:gd name="connsiteY8" fmla="*/ 225064 h 444175"/>
                <a:gd name="connsiteX9" fmla="*/ 22940 w 220980"/>
                <a:gd name="connsiteY9" fmla="*/ 188067 h 444175"/>
                <a:gd name="connsiteX10" fmla="*/ 33587 w 220980"/>
                <a:gd name="connsiteY10" fmla="*/ 117140 h 444175"/>
                <a:gd name="connsiteX11" fmla="*/ 41348 w 220980"/>
                <a:gd name="connsiteY11" fmla="*/ 108117 h 444175"/>
                <a:gd name="connsiteX12" fmla="*/ 46040 w 220980"/>
                <a:gd name="connsiteY12" fmla="*/ 120931 h 444175"/>
                <a:gd name="connsiteX13" fmla="*/ 38641 w 220980"/>
                <a:gd name="connsiteY13" fmla="*/ 162800 h 444175"/>
                <a:gd name="connsiteX14" fmla="*/ 23842 w 220980"/>
                <a:gd name="connsiteY14" fmla="*/ 338040 h 444175"/>
                <a:gd name="connsiteX15" fmla="*/ 22217 w 220980"/>
                <a:gd name="connsiteY15" fmla="*/ 425570 h 444175"/>
                <a:gd name="connsiteX16" fmla="*/ 41528 w 220980"/>
                <a:gd name="connsiteY16" fmla="*/ 442535 h 444175"/>
                <a:gd name="connsiteX17" fmla="*/ 66795 w 220980"/>
                <a:gd name="connsiteY17" fmla="*/ 404455 h 444175"/>
                <a:gd name="connsiteX18" fmla="*/ 80330 w 220980"/>
                <a:gd name="connsiteY18" fmla="*/ 301404 h 444175"/>
                <a:gd name="connsiteX19" fmla="*/ 91700 w 220980"/>
                <a:gd name="connsiteY19" fmla="*/ 249608 h 444175"/>
                <a:gd name="connsiteX20" fmla="*/ 128516 w 220980"/>
                <a:gd name="connsiteY20" fmla="*/ 246901 h 444175"/>
                <a:gd name="connsiteX21" fmla="*/ 135194 w 220980"/>
                <a:gd name="connsiteY21" fmla="*/ 323964 h 444175"/>
                <a:gd name="connsiteX22" fmla="*/ 129780 w 220980"/>
                <a:gd name="connsiteY22" fmla="*/ 422502 h 444175"/>
                <a:gd name="connsiteX23" fmla="*/ 161363 w 220980"/>
                <a:gd name="connsiteY23" fmla="*/ 443437 h 444175"/>
                <a:gd name="connsiteX24" fmla="*/ 177425 w 220980"/>
                <a:gd name="connsiteY24" fmla="*/ 399221 h 444175"/>
                <a:gd name="connsiteX25" fmla="*/ 181034 w 220980"/>
                <a:gd name="connsiteY25" fmla="*/ 322159 h 444175"/>
                <a:gd name="connsiteX26" fmla="*/ 172732 w 220980"/>
                <a:gd name="connsiteY26" fmla="*/ 99454 h 444175"/>
                <a:gd name="connsiteX27" fmla="*/ 172011 w 220980"/>
                <a:gd name="connsiteY27" fmla="*/ 83572 h 444175"/>
                <a:gd name="connsiteX28" fmla="*/ 178327 w 220980"/>
                <a:gd name="connsiteY28" fmla="*/ 76534 h 444175"/>
                <a:gd name="connsiteX29" fmla="*/ 184103 w 220980"/>
                <a:gd name="connsiteY29" fmla="*/ 80865 h 444175"/>
                <a:gd name="connsiteX30" fmla="*/ 189336 w 220980"/>
                <a:gd name="connsiteY30" fmla="*/ 95844 h 444175"/>
                <a:gd name="connsiteX31" fmla="*/ 203774 w 220980"/>
                <a:gd name="connsiteY31" fmla="*/ 233185 h 444175"/>
                <a:gd name="connsiteX32" fmla="*/ 220919 w 220980"/>
                <a:gd name="connsiteY32" fmla="*/ 200158 h 444175"/>
                <a:gd name="connsiteX33" fmla="*/ 210812 w 220980"/>
                <a:gd name="connsiteY33" fmla="*/ 102522 h 44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0980" h="444175">
                  <a:moveTo>
                    <a:pt x="210812" y="102522"/>
                  </a:moveTo>
                  <a:cubicBezTo>
                    <a:pt x="206843" y="75271"/>
                    <a:pt x="196375" y="50907"/>
                    <a:pt x="179771" y="29791"/>
                  </a:cubicBezTo>
                  <a:cubicBezTo>
                    <a:pt x="164070" y="9939"/>
                    <a:pt x="146023" y="-7206"/>
                    <a:pt x="116425" y="3081"/>
                  </a:cubicBezTo>
                  <a:cubicBezTo>
                    <a:pt x="108304" y="5788"/>
                    <a:pt x="98558" y="6510"/>
                    <a:pt x="90076" y="4886"/>
                  </a:cubicBezTo>
                  <a:cubicBezTo>
                    <a:pt x="63907" y="13"/>
                    <a:pt x="50371" y="14812"/>
                    <a:pt x="39904" y="35025"/>
                  </a:cubicBezTo>
                  <a:cubicBezTo>
                    <a:pt x="11931" y="89167"/>
                    <a:pt x="1824" y="147460"/>
                    <a:pt x="20" y="207558"/>
                  </a:cubicBezTo>
                  <a:cubicBezTo>
                    <a:pt x="-161" y="213694"/>
                    <a:pt x="922" y="220010"/>
                    <a:pt x="2907" y="225786"/>
                  </a:cubicBezTo>
                  <a:cubicBezTo>
                    <a:pt x="4170" y="229756"/>
                    <a:pt x="7960" y="233365"/>
                    <a:pt x="13014" y="232824"/>
                  </a:cubicBezTo>
                  <a:cubicBezTo>
                    <a:pt x="17345" y="232283"/>
                    <a:pt x="18247" y="228312"/>
                    <a:pt x="18608" y="225064"/>
                  </a:cubicBezTo>
                  <a:cubicBezTo>
                    <a:pt x="20232" y="212792"/>
                    <a:pt x="21857" y="200339"/>
                    <a:pt x="22940" y="188067"/>
                  </a:cubicBezTo>
                  <a:cubicBezTo>
                    <a:pt x="25105" y="164244"/>
                    <a:pt x="27632" y="140421"/>
                    <a:pt x="33587" y="117140"/>
                  </a:cubicBezTo>
                  <a:cubicBezTo>
                    <a:pt x="34670" y="112809"/>
                    <a:pt x="36294" y="107395"/>
                    <a:pt x="41348" y="108117"/>
                  </a:cubicBezTo>
                  <a:cubicBezTo>
                    <a:pt x="48567" y="109380"/>
                    <a:pt x="47304" y="115877"/>
                    <a:pt x="46040" y="120931"/>
                  </a:cubicBezTo>
                  <a:cubicBezTo>
                    <a:pt x="42792" y="134827"/>
                    <a:pt x="39904" y="148543"/>
                    <a:pt x="38641" y="162800"/>
                  </a:cubicBezTo>
                  <a:cubicBezTo>
                    <a:pt x="33948" y="221274"/>
                    <a:pt x="28173" y="279567"/>
                    <a:pt x="23842" y="338040"/>
                  </a:cubicBezTo>
                  <a:cubicBezTo>
                    <a:pt x="21676" y="367097"/>
                    <a:pt x="18969" y="396333"/>
                    <a:pt x="22217" y="425570"/>
                  </a:cubicBezTo>
                  <a:cubicBezTo>
                    <a:pt x="23120" y="433511"/>
                    <a:pt x="33587" y="442174"/>
                    <a:pt x="41528" y="442535"/>
                  </a:cubicBezTo>
                  <a:cubicBezTo>
                    <a:pt x="69141" y="440549"/>
                    <a:pt x="65531" y="414561"/>
                    <a:pt x="66795" y="404455"/>
                  </a:cubicBezTo>
                  <a:cubicBezTo>
                    <a:pt x="70765" y="369984"/>
                    <a:pt x="75277" y="335694"/>
                    <a:pt x="80330" y="301404"/>
                  </a:cubicBezTo>
                  <a:cubicBezTo>
                    <a:pt x="83037" y="283898"/>
                    <a:pt x="85383" y="266031"/>
                    <a:pt x="91700" y="249608"/>
                  </a:cubicBezTo>
                  <a:cubicBezTo>
                    <a:pt x="99099" y="229937"/>
                    <a:pt x="116064" y="230297"/>
                    <a:pt x="128516" y="246901"/>
                  </a:cubicBezTo>
                  <a:cubicBezTo>
                    <a:pt x="136277" y="257188"/>
                    <a:pt x="135735" y="309706"/>
                    <a:pt x="135194" y="323964"/>
                  </a:cubicBezTo>
                  <a:cubicBezTo>
                    <a:pt x="133751" y="356810"/>
                    <a:pt x="131223" y="389656"/>
                    <a:pt x="129780" y="422502"/>
                  </a:cubicBezTo>
                  <a:cubicBezTo>
                    <a:pt x="129419" y="429179"/>
                    <a:pt x="133028" y="448129"/>
                    <a:pt x="161363" y="443437"/>
                  </a:cubicBezTo>
                  <a:cubicBezTo>
                    <a:pt x="173274" y="433872"/>
                    <a:pt x="176884" y="414381"/>
                    <a:pt x="177425" y="399221"/>
                  </a:cubicBezTo>
                  <a:cubicBezTo>
                    <a:pt x="178327" y="373594"/>
                    <a:pt x="179591" y="347786"/>
                    <a:pt x="181034" y="322159"/>
                  </a:cubicBezTo>
                  <a:cubicBezTo>
                    <a:pt x="185186" y="247623"/>
                    <a:pt x="193667" y="173087"/>
                    <a:pt x="172732" y="99454"/>
                  </a:cubicBezTo>
                  <a:cubicBezTo>
                    <a:pt x="171289" y="94401"/>
                    <a:pt x="171830" y="88806"/>
                    <a:pt x="172011" y="83572"/>
                  </a:cubicBezTo>
                  <a:cubicBezTo>
                    <a:pt x="172191" y="79783"/>
                    <a:pt x="174177" y="76353"/>
                    <a:pt x="178327" y="76534"/>
                  </a:cubicBezTo>
                  <a:cubicBezTo>
                    <a:pt x="180313" y="76715"/>
                    <a:pt x="183020" y="78880"/>
                    <a:pt x="184103" y="80865"/>
                  </a:cubicBezTo>
                  <a:cubicBezTo>
                    <a:pt x="186268" y="85558"/>
                    <a:pt x="188073" y="90611"/>
                    <a:pt x="189336" y="95844"/>
                  </a:cubicBezTo>
                  <a:cubicBezTo>
                    <a:pt x="195112" y="120028"/>
                    <a:pt x="199624" y="210084"/>
                    <a:pt x="203774" y="233185"/>
                  </a:cubicBezTo>
                  <a:cubicBezTo>
                    <a:pt x="220558" y="225064"/>
                    <a:pt x="221280" y="212792"/>
                    <a:pt x="220919" y="200158"/>
                  </a:cubicBezTo>
                  <a:cubicBezTo>
                    <a:pt x="220197" y="167673"/>
                    <a:pt x="215686" y="135007"/>
                    <a:pt x="210812" y="102522"/>
                  </a:cubicBezTo>
                  <a:close/>
                </a:path>
              </a:pathLst>
            </a:custGeom>
            <a:solidFill>
              <a:srgbClr val="FFFFFF"/>
            </a:solidFill>
            <a:ln w="1804" cap="flat">
              <a:noFill/>
              <a:prstDash val="solid"/>
              <a:miter/>
            </a:ln>
          </p:spPr>
          <p:txBody>
            <a:bodyPr rtlCol="0" anchor="ctr"/>
            <a:lstStyle/>
            <a:p>
              <a:endParaRPr lang="en-US"/>
            </a:p>
          </p:txBody>
        </p:sp>
        <p:sp>
          <p:nvSpPr>
            <p:cNvPr id="281" name="Freeform 95">
              <a:extLst>
                <a:ext uri="{FF2B5EF4-FFF2-40B4-BE49-F238E27FC236}">
                  <a16:creationId xmlns:a16="http://schemas.microsoft.com/office/drawing/2014/main" id="{4B361CE5-F24A-F121-64EF-7A7A4B2194D1}"/>
                </a:ext>
              </a:extLst>
            </p:cNvPr>
            <p:cNvSpPr/>
            <p:nvPr/>
          </p:nvSpPr>
          <p:spPr>
            <a:xfrm>
              <a:off x="9527666" y="5730434"/>
              <a:ext cx="153803" cy="147413"/>
            </a:xfrm>
            <a:custGeom>
              <a:avLst/>
              <a:gdLst>
                <a:gd name="connsiteX0" fmla="*/ 153804 w 153803"/>
                <a:gd name="connsiteY0" fmla="*/ 64575 h 147413"/>
                <a:gd name="connsiteX1" fmla="*/ 117528 w 153803"/>
                <a:gd name="connsiteY1" fmla="*/ 7546 h 147413"/>
                <a:gd name="connsiteX2" fmla="*/ 220 w 153803"/>
                <a:gd name="connsiteY2" fmla="*/ 59703 h 147413"/>
                <a:gd name="connsiteX3" fmla="*/ 72048 w 153803"/>
                <a:gd name="connsiteY3" fmla="*/ 147413 h 147413"/>
                <a:gd name="connsiteX4" fmla="*/ 153804 w 153803"/>
                <a:gd name="connsiteY4" fmla="*/ 64575 h 147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03" h="147413">
                  <a:moveTo>
                    <a:pt x="153804" y="64575"/>
                  </a:moveTo>
                  <a:cubicBezTo>
                    <a:pt x="153804" y="39128"/>
                    <a:pt x="140268" y="17652"/>
                    <a:pt x="117528" y="7546"/>
                  </a:cubicBezTo>
                  <a:cubicBezTo>
                    <a:pt x="91359" y="-4005"/>
                    <a:pt x="10868" y="-11945"/>
                    <a:pt x="220" y="59703"/>
                  </a:cubicBezTo>
                  <a:cubicBezTo>
                    <a:pt x="-3209" y="120883"/>
                    <a:pt x="33968" y="144886"/>
                    <a:pt x="72048" y="147413"/>
                  </a:cubicBezTo>
                  <a:cubicBezTo>
                    <a:pt x="136838" y="147593"/>
                    <a:pt x="153804" y="110055"/>
                    <a:pt x="153804" y="64575"/>
                  </a:cubicBezTo>
                  <a:close/>
                </a:path>
              </a:pathLst>
            </a:custGeom>
            <a:solidFill>
              <a:srgbClr val="FFFFFF"/>
            </a:solidFill>
            <a:ln w="1804" cap="flat">
              <a:noFill/>
              <a:prstDash val="solid"/>
              <a:miter/>
            </a:ln>
          </p:spPr>
          <p:txBody>
            <a:bodyPr rtlCol="0" anchor="ctr"/>
            <a:lstStyle/>
            <a:p>
              <a:endParaRPr lang="en-US"/>
            </a:p>
          </p:txBody>
        </p:sp>
        <p:sp>
          <p:nvSpPr>
            <p:cNvPr id="282" name="Freeform 96">
              <a:extLst>
                <a:ext uri="{FF2B5EF4-FFF2-40B4-BE49-F238E27FC236}">
                  <a16:creationId xmlns:a16="http://schemas.microsoft.com/office/drawing/2014/main" id="{292D67E5-0E36-ADC3-4A62-083AADEC4337}"/>
                </a:ext>
              </a:extLst>
            </p:cNvPr>
            <p:cNvSpPr/>
            <p:nvPr/>
          </p:nvSpPr>
          <p:spPr>
            <a:xfrm>
              <a:off x="9196544" y="5718492"/>
              <a:ext cx="161299" cy="159222"/>
            </a:xfrm>
            <a:custGeom>
              <a:avLst/>
              <a:gdLst>
                <a:gd name="connsiteX0" fmla="*/ 75972 w 161299"/>
                <a:gd name="connsiteY0" fmla="*/ 159175 h 159222"/>
                <a:gd name="connsiteX1" fmla="*/ 160073 w 161299"/>
                <a:gd name="connsiteY1" fmla="*/ 70742 h 159222"/>
                <a:gd name="connsiteX2" fmla="*/ 95644 w 161299"/>
                <a:gd name="connsiteY2" fmla="*/ 1260 h 159222"/>
                <a:gd name="connsiteX3" fmla="*/ 18040 w 161299"/>
                <a:gd name="connsiteY3" fmla="*/ 29594 h 159222"/>
                <a:gd name="connsiteX4" fmla="*/ 8656 w 161299"/>
                <a:gd name="connsiteY4" fmla="*/ 113875 h 159222"/>
                <a:gd name="connsiteX5" fmla="*/ 75972 w 161299"/>
                <a:gd name="connsiteY5" fmla="*/ 159175 h 159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299" h="159222">
                  <a:moveTo>
                    <a:pt x="75972" y="159175"/>
                  </a:moveTo>
                  <a:cubicBezTo>
                    <a:pt x="133905" y="158994"/>
                    <a:pt x="168374" y="122899"/>
                    <a:pt x="160073" y="70742"/>
                  </a:cubicBezTo>
                  <a:cubicBezTo>
                    <a:pt x="153215" y="26887"/>
                    <a:pt x="136431" y="8298"/>
                    <a:pt x="95644" y="1260"/>
                  </a:cubicBezTo>
                  <a:cubicBezTo>
                    <a:pt x="66768" y="-3793"/>
                    <a:pt x="35185" y="6494"/>
                    <a:pt x="18040" y="29594"/>
                  </a:cubicBezTo>
                  <a:cubicBezTo>
                    <a:pt x="-729" y="54500"/>
                    <a:pt x="-6505" y="82653"/>
                    <a:pt x="8656" y="113875"/>
                  </a:cubicBezTo>
                  <a:cubicBezTo>
                    <a:pt x="22913" y="142932"/>
                    <a:pt x="46555" y="160257"/>
                    <a:pt x="75972" y="159175"/>
                  </a:cubicBezTo>
                  <a:close/>
                </a:path>
              </a:pathLst>
            </a:custGeom>
            <a:solidFill>
              <a:srgbClr val="FFFFFF"/>
            </a:solidFill>
            <a:ln w="1804" cap="flat">
              <a:noFill/>
              <a:prstDash val="solid"/>
              <a:miter/>
            </a:ln>
          </p:spPr>
          <p:txBody>
            <a:bodyPr rtlCol="0" anchor="ctr"/>
            <a:lstStyle/>
            <a:p>
              <a:endParaRPr lang="en-US"/>
            </a:p>
          </p:txBody>
        </p:sp>
        <p:sp>
          <p:nvSpPr>
            <p:cNvPr id="283" name="Freeform 97">
              <a:extLst>
                <a:ext uri="{FF2B5EF4-FFF2-40B4-BE49-F238E27FC236}">
                  <a16:creationId xmlns:a16="http://schemas.microsoft.com/office/drawing/2014/main" id="{AAEF9AC0-04F2-A413-9A19-3B1AAEA2275D}"/>
                </a:ext>
              </a:extLst>
            </p:cNvPr>
            <p:cNvSpPr/>
            <p:nvPr/>
          </p:nvSpPr>
          <p:spPr>
            <a:xfrm>
              <a:off x="9488299" y="5892332"/>
              <a:ext cx="232006" cy="437603"/>
            </a:xfrm>
            <a:custGeom>
              <a:avLst/>
              <a:gdLst>
                <a:gd name="connsiteX0" fmla="*/ 229445 w 232006"/>
                <a:gd name="connsiteY0" fmla="*/ 236193 h 437603"/>
                <a:gd name="connsiteX1" fmla="*/ 205081 w 232006"/>
                <a:gd name="connsiteY1" fmla="*/ 56260 h 437603"/>
                <a:gd name="connsiteX2" fmla="*/ 162129 w 232006"/>
                <a:gd name="connsiteY2" fmla="*/ 5908 h 437603"/>
                <a:gd name="connsiteX3" fmla="*/ 102211 w 232006"/>
                <a:gd name="connsiteY3" fmla="*/ 2118 h 437603"/>
                <a:gd name="connsiteX4" fmla="*/ 51679 w 232006"/>
                <a:gd name="connsiteY4" fmla="*/ 19083 h 437603"/>
                <a:gd name="connsiteX5" fmla="*/ 18472 w 232006"/>
                <a:gd name="connsiteY5" fmla="*/ 86219 h 437603"/>
                <a:gd name="connsiteX6" fmla="*/ 1146 w 232006"/>
                <a:gd name="connsiteY6" fmla="*/ 204790 h 437603"/>
                <a:gd name="connsiteX7" fmla="*/ 18291 w 232006"/>
                <a:gd name="connsiteY7" fmla="*/ 243772 h 437603"/>
                <a:gd name="connsiteX8" fmla="*/ 27676 w 232006"/>
                <a:gd name="connsiteY8" fmla="*/ 232763 h 437603"/>
                <a:gd name="connsiteX9" fmla="*/ 29661 w 232006"/>
                <a:gd name="connsiteY9" fmla="*/ 219589 h 437603"/>
                <a:gd name="connsiteX10" fmla="*/ 43738 w 232006"/>
                <a:gd name="connsiteY10" fmla="*/ 100476 h 437603"/>
                <a:gd name="connsiteX11" fmla="*/ 51679 w 232006"/>
                <a:gd name="connsiteY11" fmla="*/ 88926 h 437603"/>
                <a:gd name="connsiteX12" fmla="*/ 58176 w 232006"/>
                <a:gd name="connsiteY12" fmla="*/ 103905 h 437603"/>
                <a:gd name="connsiteX13" fmla="*/ 55649 w 232006"/>
                <a:gd name="connsiteY13" fmla="*/ 138556 h 437603"/>
                <a:gd name="connsiteX14" fmla="*/ 30202 w 232006"/>
                <a:gd name="connsiteY14" fmla="*/ 366314 h 437603"/>
                <a:gd name="connsiteX15" fmla="*/ 26412 w 232006"/>
                <a:gd name="connsiteY15" fmla="*/ 408725 h 437603"/>
                <a:gd name="connsiteX16" fmla="*/ 44460 w 232006"/>
                <a:gd name="connsiteY16" fmla="*/ 434894 h 437603"/>
                <a:gd name="connsiteX17" fmla="*/ 85427 w 232006"/>
                <a:gd name="connsiteY17" fmla="*/ 305314 h 437603"/>
                <a:gd name="connsiteX18" fmla="*/ 94451 w 232006"/>
                <a:gd name="connsiteY18" fmla="*/ 243592 h 437603"/>
                <a:gd name="connsiteX19" fmla="*/ 119717 w 232006"/>
                <a:gd name="connsiteY19" fmla="*/ 219769 h 437603"/>
                <a:gd name="connsiteX20" fmla="*/ 141013 w 232006"/>
                <a:gd name="connsiteY20" fmla="*/ 243953 h 437603"/>
                <a:gd name="connsiteX21" fmla="*/ 153827 w 232006"/>
                <a:gd name="connsiteY21" fmla="*/ 416666 h 437603"/>
                <a:gd name="connsiteX22" fmla="*/ 174762 w 232006"/>
                <a:gd name="connsiteY22" fmla="*/ 437601 h 437603"/>
                <a:gd name="connsiteX23" fmla="*/ 199307 w 232006"/>
                <a:gd name="connsiteY23" fmla="*/ 380572 h 437603"/>
                <a:gd name="connsiteX24" fmla="*/ 177288 w 232006"/>
                <a:gd name="connsiteY24" fmla="*/ 96506 h 437603"/>
                <a:gd name="connsiteX25" fmla="*/ 175664 w 232006"/>
                <a:gd name="connsiteY25" fmla="*/ 83512 h 437603"/>
                <a:gd name="connsiteX26" fmla="*/ 179454 w 232006"/>
                <a:gd name="connsiteY26" fmla="*/ 77376 h 437603"/>
                <a:gd name="connsiteX27" fmla="*/ 188117 w 232006"/>
                <a:gd name="connsiteY27" fmla="*/ 80985 h 437603"/>
                <a:gd name="connsiteX28" fmla="*/ 193892 w 232006"/>
                <a:gd name="connsiteY28" fmla="*/ 98491 h 437603"/>
                <a:gd name="connsiteX29" fmla="*/ 202916 w 232006"/>
                <a:gd name="connsiteY29" fmla="*/ 159130 h 437603"/>
                <a:gd name="connsiteX30" fmla="*/ 210495 w 232006"/>
                <a:gd name="connsiteY30" fmla="*/ 236012 h 437603"/>
                <a:gd name="connsiteX31" fmla="*/ 217895 w 232006"/>
                <a:gd name="connsiteY31" fmla="*/ 245036 h 437603"/>
                <a:gd name="connsiteX32" fmla="*/ 229445 w 232006"/>
                <a:gd name="connsiteY32" fmla="*/ 236193 h 43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32006" h="437603">
                  <a:moveTo>
                    <a:pt x="229445" y="236193"/>
                  </a:moveTo>
                  <a:cubicBezTo>
                    <a:pt x="237387" y="219048"/>
                    <a:pt x="226197" y="99393"/>
                    <a:pt x="205081" y="56260"/>
                  </a:cubicBezTo>
                  <a:cubicBezTo>
                    <a:pt x="192809" y="31174"/>
                    <a:pt x="184147" y="21609"/>
                    <a:pt x="162129" y="5908"/>
                  </a:cubicBezTo>
                  <a:cubicBezTo>
                    <a:pt x="145705" y="-5642"/>
                    <a:pt x="118454" y="3562"/>
                    <a:pt x="102211" y="2118"/>
                  </a:cubicBezTo>
                  <a:cubicBezTo>
                    <a:pt x="83984" y="494"/>
                    <a:pt x="63409" y="6089"/>
                    <a:pt x="51679" y="19083"/>
                  </a:cubicBezTo>
                  <a:cubicBezTo>
                    <a:pt x="34534" y="38213"/>
                    <a:pt x="23345" y="59509"/>
                    <a:pt x="18472" y="86219"/>
                  </a:cubicBezTo>
                  <a:cubicBezTo>
                    <a:pt x="11433" y="125562"/>
                    <a:pt x="3493" y="164725"/>
                    <a:pt x="1146" y="204790"/>
                  </a:cubicBezTo>
                  <a:cubicBezTo>
                    <a:pt x="605" y="214897"/>
                    <a:pt x="-5712" y="242509"/>
                    <a:pt x="18291" y="243772"/>
                  </a:cubicBezTo>
                  <a:cubicBezTo>
                    <a:pt x="24788" y="244133"/>
                    <a:pt x="26954" y="238358"/>
                    <a:pt x="27676" y="232763"/>
                  </a:cubicBezTo>
                  <a:cubicBezTo>
                    <a:pt x="28398" y="228432"/>
                    <a:pt x="29481" y="223920"/>
                    <a:pt x="29661" y="219589"/>
                  </a:cubicBezTo>
                  <a:cubicBezTo>
                    <a:pt x="31105" y="185840"/>
                    <a:pt x="42294" y="106612"/>
                    <a:pt x="43738" y="100476"/>
                  </a:cubicBezTo>
                  <a:cubicBezTo>
                    <a:pt x="44821" y="95603"/>
                    <a:pt x="44460" y="88024"/>
                    <a:pt x="51679" y="88926"/>
                  </a:cubicBezTo>
                  <a:cubicBezTo>
                    <a:pt x="59800" y="90009"/>
                    <a:pt x="58537" y="97769"/>
                    <a:pt x="58176" y="103905"/>
                  </a:cubicBezTo>
                  <a:cubicBezTo>
                    <a:pt x="57454" y="115455"/>
                    <a:pt x="56913" y="127006"/>
                    <a:pt x="55649" y="138556"/>
                  </a:cubicBezTo>
                  <a:cubicBezTo>
                    <a:pt x="47347" y="214536"/>
                    <a:pt x="38685" y="290335"/>
                    <a:pt x="30202" y="366314"/>
                  </a:cubicBezTo>
                  <a:cubicBezTo>
                    <a:pt x="28578" y="380391"/>
                    <a:pt x="26593" y="394649"/>
                    <a:pt x="26412" y="408725"/>
                  </a:cubicBezTo>
                  <a:cubicBezTo>
                    <a:pt x="26052" y="422441"/>
                    <a:pt x="33451" y="434533"/>
                    <a:pt x="44460" y="434894"/>
                  </a:cubicBezTo>
                  <a:cubicBezTo>
                    <a:pt x="74599" y="441752"/>
                    <a:pt x="78028" y="356388"/>
                    <a:pt x="85427" y="305314"/>
                  </a:cubicBezTo>
                  <a:cubicBezTo>
                    <a:pt x="88135" y="276438"/>
                    <a:pt x="89218" y="263264"/>
                    <a:pt x="94451" y="243592"/>
                  </a:cubicBezTo>
                  <a:cubicBezTo>
                    <a:pt x="97699" y="231500"/>
                    <a:pt x="106723" y="220130"/>
                    <a:pt x="119717" y="219769"/>
                  </a:cubicBezTo>
                  <a:cubicBezTo>
                    <a:pt x="133072" y="219408"/>
                    <a:pt x="136682" y="233305"/>
                    <a:pt x="141013" y="243953"/>
                  </a:cubicBezTo>
                  <a:cubicBezTo>
                    <a:pt x="141736" y="245577"/>
                    <a:pt x="151120" y="383820"/>
                    <a:pt x="153827" y="416666"/>
                  </a:cubicBezTo>
                  <a:cubicBezTo>
                    <a:pt x="154729" y="426773"/>
                    <a:pt x="161046" y="437782"/>
                    <a:pt x="174762" y="437601"/>
                  </a:cubicBezTo>
                  <a:cubicBezTo>
                    <a:pt x="204540" y="437601"/>
                    <a:pt x="199487" y="392844"/>
                    <a:pt x="199307" y="380572"/>
                  </a:cubicBezTo>
                  <a:cubicBezTo>
                    <a:pt x="198224" y="285462"/>
                    <a:pt x="193350" y="190533"/>
                    <a:pt x="177288" y="96506"/>
                  </a:cubicBezTo>
                  <a:cubicBezTo>
                    <a:pt x="176567" y="92175"/>
                    <a:pt x="175484" y="87843"/>
                    <a:pt x="175664" y="83512"/>
                  </a:cubicBezTo>
                  <a:cubicBezTo>
                    <a:pt x="175664" y="81346"/>
                    <a:pt x="177650" y="78458"/>
                    <a:pt x="179454" y="77376"/>
                  </a:cubicBezTo>
                  <a:cubicBezTo>
                    <a:pt x="183245" y="75030"/>
                    <a:pt x="186673" y="77917"/>
                    <a:pt x="188117" y="80985"/>
                  </a:cubicBezTo>
                  <a:cubicBezTo>
                    <a:pt x="190643" y="86580"/>
                    <a:pt x="192809" y="92535"/>
                    <a:pt x="193892" y="98491"/>
                  </a:cubicBezTo>
                  <a:cubicBezTo>
                    <a:pt x="197321" y="118704"/>
                    <a:pt x="200569" y="138917"/>
                    <a:pt x="202916" y="159130"/>
                  </a:cubicBezTo>
                  <a:cubicBezTo>
                    <a:pt x="205984" y="184758"/>
                    <a:pt x="211398" y="210024"/>
                    <a:pt x="210495" y="236012"/>
                  </a:cubicBezTo>
                  <a:cubicBezTo>
                    <a:pt x="210316" y="240524"/>
                    <a:pt x="212120" y="245216"/>
                    <a:pt x="217895" y="245036"/>
                  </a:cubicBezTo>
                  <a:cubicBezTo>
                    <a:pt x="223129" y="244855"/>
                    <a:pt x="229445" y="241065"/>
                    <a:pt x="229445" y="236193"/>
                  </a:cubicBezTo>
                  <a:close/>
                </a:path>
              </a:pathLst>
            </a:custGeom>
            <a:solidFill>
              <a:srgbClr val="FFFFFF"/>
            </a:solidFill>
            <a:ln w="1804" cap="flat">
              <a:noFill/>
              <a:prstDash val="solid"/>
              <a:miter/>
            </a:ln>
          </p:spPr>
          <p:txBody>
            <a:bodyPr rtlCol="0" anchor="ctr"/>
            <a:lstStyle/>
            <a:p>
              <a:endParaRPr lang="en-US"/>
            </a:p>
          </p:txBody>
        </p:sp>
        <p:sp>
          <p:nvSpPr>
            <p:cNvPr id="284" name="Freeform 98">
              <a:extLst>
                <a:ext uri="{FF2B5EF4-FFF2-40B4-BE49-F238E27FC236}">
                  <a16:creationId xmlns:a16="http://schemas.microsoft.com/office/drawing/2014/main" id="{C50D1A02-83C9-4767-B402-E74B8DB05CD5}"/>
                </a:ext>
              </a:extLst>
            </p:cNvPr>
            <p:cNvSpPr/>
            <p:nvPr/>
          </p:nvSpPr>
          <p:spPr>
            <a:xfrm>
              <a:off x="8615532" y="5442637"/>
              <a:ext cx="513242" cy="888053"/>
            </a:xfrm>
            <a:custGeom>
              <a:avLst/>
              <a:gdLst>
                <a:gd name="connsiteX0" fmla="*/ 400712 w 513242"/>
                <a:gd name="connsiteY0" fmla="*/ 549088 h 888053"/>
                <a:gd name="connsiteX1" fmla="*/ 427422 w 513242"/>
                <a:gd name="connsiteY1" fmla="*/ 533748 h 888053"/>
                <a:gd name="connsiteX2" fmla="*/ 490949 w 513242"/>
                <a:gd name="connsiteY2" fmla="*/ 451452 h 888053"/>
                <a:gd name="connsiteX3" fmla="*/ 483188 w 513242"/>
                <a:gd name="connsiteY3" fmla="*/ 354177 h 888053"/>
                <a:gd name="connsiteX4" fmla="*/ 387357 w 513242"/>
                <a:gd name="connsiteY4" fmla="*/ 250224 h 888053"/>
                <a:gd name="connsiteX5" fmla="*/ 339892 w 513242"/>
                <a:gd name="connsiteY5" fmla="*/ 222612 h 888053"/>
                <a:gd name="connsiteX6" fmla="*/ 323289 w 513242"/>
                <a:gd name="connsiteY6" fmla="*/ 215031 h 888053"/>
                <a:gd name="connsiteX7" fmla="*/ 340073 w 513242"/>
                <a:gd name="connsiteY7" fmla="*/ 195541 h 888053"/>
                <a:gd name="connsiteX8" fmla="*/ 365700 w 513242"/>
                <a:gd name="connsiteY8" fmla="*/ 83466 h 888053"/>
                <a:gd name="connsiteX9" fmla="*/ 299286 w 513242"/>
                <a:gd name="connsiteY9" fmla="*/ 9291 h 888053"/>
                <a:gd name="connsiteX10" fmla="*/ 155990 w 513242"/>
                <a:gd name="connsiteY10" fmla="*/ 41416 h 888053"/>
                <a:gd name="connsiteX11" fmla="*/ 146424 w 513242"/>
                <a:gd name="connsiteY11" fmla="*/ 180922 h 888053"/>
                <a:gd name="connsiteX12" fmla="*/ 192265 w 513242"/>
                <a:gd name="connsiteY12" fmla="*/ 219905 h 888053"/>
                <a:gd name="connsiteX13" fmla="*/ 117549 w 513242"/>
                <a:gd name="connsiteY13" fmla="*/ 247156 h 888053"/>
                <a:gd name="connsiteX14" fmla="*/ 15039 w 513242"/>
                <a:gd name="connsiteY14" fmla="*/ 366268 h 888053"/>
                <a:gd name="connsiteX15" fmla="*/ 3670 w 513242"/>
                <a:gd name="connsiteY15" fmla="*/ 431239 h 888053"/>
                <a:gd name="connsiteX16" fmla="*/ 81454 w 513242"/>
                <a:gd name="connsiteY16" fmla="*/ 557029 h 888053"/>
                <a:gd name="connsiteX17" fmla="*/ 102930 w 513242"/>
                <a:gd name="connsiteY17" fmla="*/ 564789 h 888053"/>
                <a:gd name="connsiteX18" fmla="*/ 118992 w 513242"/>
                <a:gd name="connsiteY18" fmla="*/ 579227 h 888053"/>
                <a:gd name="connsiteX19" fmla="*/ 109608 w 513242"/>
                <a:gd name="connsiteY19" fmla="*/ 728299 h 888053"/>
                <a:gd name="connsiteX20" fmla="*/ 106901 w 513242"/>
                <a:gd name="connsiteY20" fmla="*/ 840373 h 888053"/>
                <a:gd name="connsiteX21" fmla="*/ 132167 w 513242"/>
                <a:gd name="connsiteY21" fmla="*/ 875746 h 888053"/>
                <a:gd name="connsiteX22" fmla="*/ 147507 w 513242"/>
                <a:gd name="connsiteY22" fmla="*/ 880438 h 888053"/>
                <a:gd name="connsiteX23" fmla="*/ 203093 w 513242"/>
                <a:gd name="connsiteY23" fmla="*/ 848675 h 888053"/>
                <a:gd name="connsiteX24" fmla="*/ 209771 w 513242"/>
                <a:gd name="connsiteY24" fmla="*/ 809331 h 888053"/>
                <a:gd name="connsiteX25" fmla="*/ 220238 w 513242"/>
                <a:gd name="connsiteY25" fmla="*/ 697799 h 888053"/>
                <a:gd name="connsiteX26" fmla="*/ 231247 w 513242"/>
                <a:gd name="connsiteY26" fmla="*/ 610991 h 888053"/>
                <a:gd name="connsiteX27" fmla="*/ 266259 w 513242"/>
                <a:gd name="connsiteY27" fmla="*/ 591680 h 888053"/>
                <a:gd name="connsiteX28" fmla="*/ 282141 w 513242"/>
                <a:gd name="connsiteY28" fmla="*/ 631385 h 888053"/>
                <a:gd name="connsiteX29" fmla="*/ 284307 w 513242"/>
                <a:gd name="connsiteY29" fmla="*/ 737864 h 888053"/>
                <a:gd name="connsiteX30" fmla="*/ 285750 w 513242"/>
                <a:gd name="connsiteY30" fmla="*/ 817633 h 888053"/>
                <a:gd name="connsiteX31" fmla="*/ 292428 w 513242"/>
                <a:gd name="connsiteY31" fmla="*/ 859684 h 888053"/>
                <a:gd name="connsiteX32" fmla="*/ 310475 w 513242"/>
                <a:gd name="connsiteY32" fmla="*/ 881521 h 888053"/>
                <a:gd name="connsiteX33" fmla="*/ 394396 w 513242"/>
                <a:gd name="connsiteY33" fmla="*/ 832613 h 888053"/>
                <a:gd name="connsiteX34" fmla="*/ 392229 w 513242"/>
                <a:gd name="connsiteY34" fmla="*/ 646183 h 888053"/>
                <a:gd name="connsiteX35" fmla="*/ 387718 w 513242"/>
                <a:gd name="connsiteY35" fmla="*/ 566233 h 888053"/>
                <a:gd name="connsiteX36" fmla="*/ 400712 w 513242"/>
                <a:gd name="connsiteY36" fmla="*/ 549088 h 888053"/>
                <a:gd name="connsiteX37" fmla="*/ 146605 w 513242"/>
                <a:gd name="connsiteY37" fmla="*/ 132194 h 888053"/>
                <a:gd name="connsiteX38" fmla="*/ 200927 w 513242"/>
                <a:gd name="connsiteY38" fmla="*/ 26076 h 888053"/>
                <a:gd name="connsiteX39" fmla="*/ 312821 w 513242"/>
                <a:gd name="connsiteY39" fmla="*/ 32031 h 888053"/>
                <a:gd name="connsiteX40" fmla="*/ 354872 w 513242"/>
                <a:gd name="connsiteY40" fmla="*/ 132916 h 888053"/>
                <a:gd name="connsiteX41" fmla="*/ 270951 w 513242"/>
                <a:gd name="connsiteY41" fmla="*/ 216656 h 888053"/>
                <a:gd name="connsiteX42" fmla="*/ 146605 w 513242"/>
                <a:gd name="connsiteY42" fmla="*/ 132194 h 888053"/>
                <a:gd name="connsiteX43" fmla="*/ 384289 w 513242"/>
                <a:gd name="connsiteY43" fmla="*/ 533929 h 888053"/>
                <a:gd name="connsiteX44" fmla="*/ 375987 w 513242"/>
                <a:gd name="connsiteY44" fmla="*/ 496751 h 888053"/>
                <a:gd name="connsiteX45" fmla="*/ 401795 w 513242"/>
                <a:gd name="connsiteY45" fmla="*/ 450189 h 888053"/>
                <a:gd name="connsiteX46" fmla="*/ 414969 w 513242"/>
                <a:gd name="connsiteY46" fmla="*/ 424020 h 888053"/>
                <a:gd name="connsiteX47" fmla="*/ 398907 w 513242"/>
                <a:gd name="connsiteY47" fmla="*/ 377277 h 888053"/>
                <a:gd name="connsiteX48" fmla="*/ 365158 w 513242"/>
                <a:gd name="connsiteY48" fmla="*/ 367351 h 888053"/>
                <a:gd name="connsiteX49" fmla="*/ 359925 w 513242"/>
                <a:gd name="connsiteY49" fmla="*/ 400017 h 888053"/>
                <a:gd name="connsiteX50" fmla="*/ 365520 w 513242"/>
                <a:gd name="connsiteY50" fmla="*/ 444955 h 888053"/>
                <a:gd name="connsiteX51" fmla="*/ 358120 w 513242"/>
                <a:gd name="connsiteY51" fmla="*/ 496029 h 888053"/>
                <a:gd name="connsiteX52" fmla="*/ 361188 w 513242"/>
                <a:gd name="connsiteY52" fmla="*/ 534290 h 888053"/>
                <a:gd name="connsiteX53" fmla="*/ 372197 w 513242"/>
                <a:gd name="connsiteY53" fmla="*/ 555946 h 888053"/>
                <a:gd name="connsiteX54" fmla="*/ 377792 w 513242"/>
                <a:gd name="connsiteY54" fmla="*/ 819980 h 888053"/>
                <a:gd name="connsiteX55" fmla="*/ 377070 w 513242"/>
                <a:gd name="connsiteY55" fmla="*/ 838568 h 888053"/>
                <a:gd name="connsiteX56" fmla="*/ 348916 w 513242"/>
                <a:gd name="connsiteY56" fmla="*/ 870873 h 888053"/>
                <a:gd name="connsiteX57" fmla="*/ 306324 w 513242"/>
                <a:gd name="connsiteY57" fmla="*/ 843621 h 888053"/>
                <a:gd name="connsiteX58" fmla="*/ 300729 w 513242"/>
                <a:gd name="connsiteY58" fmla="*/ 782621 h 888053"/>
                <a:gd name="connsiteX59" fmla="*/ 289901 w 513242"/>
                <a:gd name="connsiteY59" fmla="*/ 597095 h 888053"/>
                <a:gd name="connsiteX60" fmla="*/ 265718 w 513242"/>
                <a:gd name="connsiteY60" fmla="*/ 574535 h 888053"/>
                <a:gd name="connsiteX61" fmla="*/ 218975 w 513242"/>
                <a:gd name="connsiteY61" fmla="*/ 597095 h 888053"/>
                <a:gd name="connsiteX62" fmla="*/ 205981 w 513242"/>
                <a:gd name="connsiteY62" fmla="*/ 693106 h 888053"/>
                <a:gd name="connsiteX63" fmla="*/ 190640 w 513242"/>
                <a:gd name="connsiteY63" fmla="*/ 836042 h 888053"/>
                <a:gd name="connsiteX64" fmla="*/ 138123 w 513242"/>
                <a:gd name="connsiteY64" fmla="*/ 859864 h 888053"/>
                <a:gd name="connsiteX65" fmla="*/ 124046 w 513242"/>
                <a:gd name="connsiteY65" fmla="*/ 834598 h 888053"/>
                <a:gd name="connsiteX66" fmla="*/ 125128 w 513242"/>
                <a:gd name="connsiteY66" fmla="*/ 754648 h 888053"/>
                <a:gd name="connsiteX67" fmla="*/ 136137 w 513242"/>
                <a:gd name="connsiteY67" fmla="*/ 571106 h 888053"/>
                <a:gd name="connsiteX68" fmla="*/ 149312 w 513242"/>
                <a:gd name="connsiteY68" fmla="*/ 537358 h 888053"/>
                <a:gd name="connsiteX69" fmla="*/ 151658 w 513242"/>
                <a:gd name="connsiteY69" fmla="*/ 502526 h 888053"/>
                <a:gd name="connsiteX70" fmla="*/ 146064 w 513242"/>
                <a:gd name="connsiteY70" fmla="*/ 463724 h 888053"/>
                <a:gd name="connsiteX71" fmla="*/ 149312 w 513242"/>
                <a:gd name="connsiteY71" fmla="*/ 394603 h 888053"/>
                <a:gd name="connsiteX72" fmla="*/ 139205 w 513242"/>
                <a:gd name="connsiteY72" fmla="*/ 372043 h 888053"/>
                <a:gd name="connsiteX73" fmla="*/ 117368 w 513242"/>
                <a:gd name="connsiteY73" fmla="*/ 378541 h 888053"/>
                <a:gd name="connsiteX74" fmla="*/ 93004 w 513242"/>
                <a:gd name="connsiteY74" fmla="*/ 406514 h 888053"/>
                <a:gd name="connsiteX75" fmla="*/ 92282 w 513242"/>
                <a:gd name="connsiteY75" fmla="*/ 429254 h 888053"/>
                <a:gd name="connsiteX76" fmla="*/ 106359 w 513242"/>
                <a:gd name="connsiteY76" fmla="*/ 454881 h 888053"/>
                <a:gd name="connsiteX77" fmla="*/ 131445 w 513242"/>
                <a:gd name="connsiteY77" fmla="*/ 495849 h 888053"/>
                <a:gd name="connsiteX78" fmla="*/ 111954 w 513242"/>
                <a:gd name="connsiteY78" fmla="*/ 547644 h 888053"/>
                <a:gd name="connsiteX79" fmla="*/ 92463 w 513242"/>
                <a:gd name="connsiteY79" fmla="*/ 543133 h 888053"/>
                <a:gd name="connsiteX80" fmla="*/ 20454 w 513242"/>
                <a:gd name="connsiteY80" fmla="*/ 423298 h 888053"/>
                <a:gd name="connsiteX81" fmla="*/ 29116 w 513242"/>
                <a:gd name="connsiteY81" fmla="*/ 377999 h 888053"/>
                <a:gd name="connsiteX82" fmla="*/ 129640 w 513242"/>
                <a:gd name="connsiteY82" fmla="*/ 257443 h 888053"/>
                <a:gd name="connsiteX83" fmla="*/ 182880 w 513242"/>
                <a:gd name="connsiteY83" fmla="*/ 235064 h 888053"/>
                <a:gd name="connsiteX84" fmla="*/ 236120 w 513242"/>
                <a:gd name="connsiteY84" fmla="*/ 234162 h 888053"/>
                <a:gd name="connsiteX85" fmla="*/ 275824 w 513242"/>
                <a:gd name="connsiteY85" fmla="*/ 232357 h 888053"/>
                <a:gd name="connsiteX86" fmla="*/ 362813 w 513242"/>
                <a:gd name="connsiteY86" fmla="*/ 253833 h 888053"/>
                <a:gd name="connsiteX87" fmla="*/ 433558 w 513242"/>
                <a:gd name="connsiteY87" fmla="*/ 322413 h 888053"/>
                <a:gd name="connsiteX88" fmla="*/ 484271 w 513242"/>
                <a:gd name="connsiteY88" fmla="*/ 380706 h 888053"/>
                <a:gd name="connsiteX89" fmla="*/ 487339 w 513242"/>
                <a:gd name="connsiteY89" fmla="*/ 429795 h 888053"/>
                <a:gd name="connsiteX90" fmla="*/ 414608 w 513242"/>
                <a:gd name="connsiteY90" fmla="*/ 524724 h 888053"/>
                <a:gd name="connsiteX91" fmla="*/ 384289 w 513242"/>
                <a:gd name="connsiteY91" fmla="*/ 533929 h 888053"/>
                <a:gd name="connsiteX92" fmla="*/ 376348 w 513242"/>
                <a:gd name="connsiteY92" fmla="*/ 382150 h 888053"/>
                <a:gd name="connsiteX93" fmla="*/ 384650 w 513242"/>
                <a:gd name="connsiteY93" fmla="*/ 446038 h 888053"/>
                <a:gd name="connsiteX94" fmla="*/ 376348 w 513242"/>
                <a:gd name="connsiteY94" fmla="*/ 382150 h 888053"/>
                <a:gd name="connsiteX95" fmla="*/ 130362 w 513242"/>
                <a:gd name="connsiteY95" fmla="*/ 458852 h 888053"/>
                <a:gd name="connsiteX96" fmla="*/ 131806 w 513242"/>
                <a:gd name="connsiteY96" fmla="*/ 393159 h 888053"/>
                <a:gd name="connsiteX97" fmla="*/ 130362 w 513242"/>
                <a:gd name="connsiteY97" fmla="*/ 458852 h 88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513242" h="888053">
                  <a:moveTo>
                    <a:pt x="400712" y="549088"/>
                  </a:moveTo>
                  <a:cubicBezTo>
                    <a:pt x="411721" y="549088"/>
                    <a:pt x="419662" y="542050"/>
                    <a:pt x="427422" y="533748"/>
                  </a:cubicBezTo>
                  <a:cubicBezTo>
                    <a:pt x="451245" y="508301"/>
                    <a:pt x="472360" y="480689"/>
                    <a:pt x="490949" y="451452"/>
                  </a:cubicBezTo>
                  <a:cubicBezTo>
                    <a:pt x="521088" y="403807"/>
                    <a:pt x="522712" y="402183"/>
                    <a:pt x="483188" y="354177"/>
                  </a:cubicBezTo>
                  <a:cubicBezTo>
                    <a:pt x="453230" y="317721"/>
                    <a:pt x="420564" y="283792"/>
                    <a:pt x="387357" y="250224"/>
                  </a:cubicBezTo>
                  <a:cubicBezTo>
                    <a:pt x="373641" y="236327"/>
                    <a:pt x="358662" y="226762"/>
                    <a:pt x="339892" y="222612"/>
                  </a:cubicBezTo>
                  <a:cubicBezTo>
                    <a:pt x="333937" y="221348"/>
                    <a:pt x="327259" y="221709"/>
                    <a:pt x="323289" y="215031"/>
                  </a:cubicBezTo>
                  <a:cubicBezTo>
                    <a:pt x="325093" y="205467"/>
                    <a:pt x="334478" y="202218"/>
                    <a:pt x="340073" y="195541"/>
                  </a:cubicBezTo>
                  <a:cubicBezTo>
                    <a:pt x="364978" y="165762"/>
                    <a:pt x="377972" y="121366"/>
                    <a:pt x="365700" y="83466"/>
                  </a:cubicBezTo>
                  <a:cubicBezTo>
                    <a:pt x="354330" y="48815"/>
                    <a:pt x="334298" y="26436"/>
                    <a:pt x="299286" y="9291"/>
                  </a:cubicBezTo>
                  <a:cubicBezTo>
                    <a:pt x="260303" y="-10019"/>
                    <a:pt x="191543" y="809"/>
                    <a:pt x="155990" y="41416"/>
                  </a:cubicBezTo>
                  <a:cubicBezTo>
                    <a:pt x="123143" y="78954"/>
                    <a:pt x="121519" y="139955"/>
                    <a:pt x="146424" y="180922"/>
                  </a:cubicBezTo>
                  <a:cubicBezTo>
                    <a:pt x="155087" y="195179"/>
                    <a:pt x="170067" y="209076"/>
                    <a:pt x="192265" y="219905"/>
                  </a:cubicBezTo>
                  <a:cubicBezTo>
                    <a:pt x="165916" y="224055"/>
                    <a:pt x="134333" y="229831"/>
                    <a:pt x="117549" y="247156"/>
                  </a:cubicBezTo>
                  <a:cubicBezTo>
                    <a:pt x="80912" y="284694"/>
                    <a:pt x="47705" y="325301"/>
                    <a:pt x="15039" y="366268"/>
                  </a:cubicBezTo>
                  <a:cubicBezTo>
                    <a:pt x="-301" y="385399"/>
                    <a:pt x="-3549" y="406333"/>
                    <a:pt x="3670" y="431239"/>
                  </a:cubicBezTo>
                  <a:cubicBezTo>
                    <a:pt x="18108" y="480869"/>
                    <a:pt x="48066" y="519671"/>
                    <a:pt x="81454" y="557029"/>
                  </a:cubicBezTo>
                  <a:cubicBezTo>
                    <a:pt x="87229" y="563346"/>
                    <a:pt x="94268" y="566775"/>
                    <a:pt x="102930" y="564789"/>
                  </a:cubicBezTo>
                  <a:cubicBezTo>
                    <a:pt x="115383" y="562082"/>
                    <a:pt x="120978" y="567497"/>
                    <a:pt x="118992" y="579227"/>
                  </a:cubicBezTo>
                  <a:cubicBezTo>
                    <a:pt x="113759" y="635896"/>
                    <a:pt x="112315" y="678669"/>
                    <a:pt x="109608" y="728299"/>
                  </a:cubicBezTo>
                  <a:cubicBezTo>
                    <a:pt x="107623" y="765657"/>
                    <a:pt x="105998" y="802835"/>
                    <a:pt x="106901" y="840373"/>
                  </a:cubicBezTo>
                  <a:cubicBezTo>
                    <a:pt x="107262" y="858420"/>
                    <a:pt x="114120" y="870873"/>
                    <a:pt x="132167" y="875746"/>
                  </a:cubicBezTo>
                  <a:cubicBezTo>
                    <a:pt x="137221" y="877190"/>
                    <a:pt x="142273" y="879175"/>
                    <a:pt x="147507" y="880438"/>
                  </a:cubicBezTo>
                  <a:cubicBezTo>
                    <a:pt x="174218" y="886574"/>
                    <a:pt x="195333" y="874483"/>
                    <a:pt x="203093" y="848675"/>
                  </a:cubicBezTo>
                  <a:cubicBezTo>
                    <a:pt x="206883" y="835861"/>
                    <a:pt x="208688" y="822687"/>
                    <a:pt x="209771" y="809331"/>
                  </a:cubicBezTo>
                  <a:cubicBezTo>
                    <a:pt x="212839" y="772154"/>
                    <a:pt x="215546" y="734796"/>
                    <a:pt x="220238" y="697799"/>
                  </a:cubicBezTo>
                  <a:cubicBezTo>
                    <a:pt x="224209" y="666938"/>
                    <a:pt x="222765" y="641130"/>
                    <a:pt x="231247" y="610991"/>
                  </a:cubicBezTo>
                  <a:cubicBezTo>
                    <a:pt x="236661" y="591861"/>
                    <a:pt x="249655" y="580491"/>
                    <a:pt x="266259" y="591680"/>
                  </a:cubicBezTo>
                  <a:cubicBezTo>
                    <a:pt x="279975" y="600884"/>
                    <a:pt x="281058" y="617308"/>
                    <a:pt x="282141" y="631385"/>
                  </a:cubicBezTo>
                  <a:cubicBezTo>
                    <a:pt x="284487" y="666757"/>
                    <a:pt x="286292" y="702310"/>
                    <a:pt x="284307" y="737864"/>
                  </a:cubicBezTo>
                  <a:cubicBezTo>
                    <a:pt x="282863" y="764394"/>
                    <a:pt x="284667" y="791104"/>
                    <a:pt x="285750" y="817633"/>
                  </a:cubicBezTo>
                  <a:cubicBezTo>
                    <a:pt x="286292" y="831891"/>
                    <a:pt x="288457" y="845968"/>
                    <a:pt x="292428" y="859684"/>
                  </a:cubicBezTo>
                  <a:cubicBezTo>
                    <a:pt x="295315" y="869790"/>
                    <a:pt x="301090" y="877370"/>
                    <a:pt x="310475" y="881521"/>
                  </a:cubicBezTo>
                  <a:cubicBezTo>
                    <a:pt x="352525" y="900110"/>
                    <a:pt x="391327" y="877550"/>
                    <a:pt x="394396" y="832613"/>
                  </a:cubicBezTo>
                  <a:cubicBezTo>
                    <a:pt x="398546" y="770529"/>
                    <a:pt x="392410" y="708447"/>
                    <a:pt x="392229" y="646183"/>
                  </a:cubicBezTo>
                  <a:cubicBezTo>
                    <a:pt x="392049" y="619473"/>
                    <a:pt x="389342" y="592944"/>
                    <a:pt x="387718" y="566233"/>
                  </a:cubicBezTo>
                  <a:cubicBezTo>
                    <a:pt x="386996" y="556668"/>
                    <a:pt x="387177" y="549088"/>
                    <a:pt x="400712" y="549088"/>
                  </a:cubicBezTo>
                  <a:close/>
                  <a:moveTo>
                    <a:pt x="146605" y="132194"/>
                  </a:moveTo>
                  <a:cubicBezTo>
                    <a:pt x="140108" y="93753"/>
                    <a:pt x="166457" y="43221"/>
                    <a:pt x="200927" y="26076"/>
                  </a:cubicBezTo>
                  <a:cubicBezTo>
                    <a:pt x="213741" y="19579"/>
                    <a:pt x="277268" y="4780"/>
                    <a:pt x="312821" y="32031"/>
                  </a:cubicBezTo>
                  <a:cubicBezTo>
                    <a:pt x="341877" y="48274"/>
                    <a:pt x="361188" y="97002"/>
                    <a:pt x="354872" y="132916"/>
                  </a:cubicBezTo>
                  <a:cubicBezTo>
                    <a:pt x="346570" y="179659"/>
                    <a:pt x="314987" y="210520"/>
                    <a:pt x="270951" y="216656"/>
                  </a:cubicBezTo>
                  <a:cubicBezTo>
                    <a:pt x="207244" y="225319"/>
                    <a:pt x="156350" y="190667"/>
                    <a:pt x="146605" y="132194"/>
                  </a:cubicBezTo>
                  <a:close/>
                  <a:moveTo>
                    <a:pt x="384289" y="533929"/>
                  </a:moveTo>
                  <a:cubicBezTo>
                    <a:pt x="363173" y="519130"/>
                    <a:pt x="366963" y="515340"/>
                    <a:pt x="375987" y="496751"/>
                  </a:cubicBezTo>
                  <a:cubicBezTo>
                    <a:pt x="383567" y="480869"/>
                    <a:pt x="393312" y="465890"/>
                    <a:pt x="401795" y="450189"/>
                  </a:cubicBezTo>
                  <a:cubicBezTo>
                    <a:pt x="406487" y="441707"/>
                    <a:pt x="411179" y="433044"/>
                    <a:pt x="414969" y="424020"/>
                  </a:cubicBezTo>
                  <a:cubicBezTo>
                    <a:pt x="426339" y="397671"/>
                    <a:pt x="424535" y="390813"/>
                    <a:pt x="398907" y="377277"/>
                  </a:cubicBezTo>
                  <a:cubicBezTo>
                    <a:pt x="388620" y="371683"/>
                    <a:pt x="377251" y="359410"/>
                    <a:pt x="365158" y="367351"/>
                  </a:cubicBezTo>
                  <a:cubicBezTo>
                    <a:pt x="355052" y="374029"/>
                    <a:pt x="359383" y="388828"/>
                    <a:pt x="359925" y="400017"/>
                  </a:cubicBezTo>
                  <a:cubicBezTo>
                    <a:pt x="360466" y="414996"/>
                    <a:pt x="363354" y="429976"/>
                    <a:pt x="365520" y="444955"/>
                  </a:cubicBezTo>
                  <a:cubicBezTo>
                    <a:pt x="368227" y="462822"/>
                    <a:pt x="369851" y="479967"/>
                    <a:pt x="358120" y="496029"/>
                  </a:cubicBezTo>
                  <a:cubicBezTo>
                    <a:pt x="350360" y="506496"/>
                    <a:pt x="351082" y="524905"/>
                    <a:pt x="361188" y="534290"/>
                  </a:cubicBezTo>
                  <a:cubicBezTo>
                    <a:pt x="369670" y="542050"/>
                    <a:pt x="372197" y="544757"/>
                    <a:pt x="372197" y="555946"/>
                  </a:cubicBezTo>
                  <a:cubicBezTo>
                    <a:pt x="372017" y="644018"/>
                    <a:pt x="383206" y="731728"/>
                    <a:pt x="377792" y="819980"/>
                  </a:cubicBezTo>
                  <a:cubicBezTo>
                    <a:pt x="377431" y="826115"/>
                    <a:pt x="377611" y="832432"/>
                    <a:pt x="377070" y="838568"/>
                  </a:cubicBezTo>
                  <a:cubicBezTo>
                    <a:pt x="375265" y="860225"/>
                    <a:pt x="367324" y="869249"/>
                    <a:pt x="348916" y="870873"/>
                  </a:cubicBezTo>
                  <a:cubicBezTo>
                    <a:pt x="327079" y="872858"/>
                    <a:pt x="309934" y="863113"/>
                    <a:pt x="306324" y="843621"/>
                  </a:cubicBezTo>
                  <a:cubicBezTo>
                    <a:pt x="302715" y="823589"/>
                    <a:pt x="301812" y="803015"/>
                    <a:pt x="300729" y="782621"/>
                  </a:cubicBezTo>
                  <a:cubicBezTo>
                    <a:pt x="299827" y="764935"/>
                    <a:pt x="295496" y="610449"/>
                    <a:pt x="289901" y="597095"/>
                  </a:cubicBezTo>
                  <a:cubicBezTo>
                    <a:pt x="283765" y="582657"/>
                    <a:pt x="280156" y="577964"/>
                    <a:pt x="265718" y="574535"/>
                  </a:cubicBezTo>
                  <a:cubicBezTo>
                    <a:pt x="245143" y="569482"/>
                    <a:pt x="222404" y="576340"/>
                    <a:pt x="218975" y="597095"/>
                  </a:cubicBezTo>
                  <a:cubicBezTo>
                    <a:pt x="213561" y="629580"/>
                    <a:pt x="209049" y="660441"/>
                    <a:pt x="205981" y="693106"/>
                  </a:cubicBezTo>
                  <a:cubicBezTo>
                    <a:pt x="201469" y="740932"/>
                    <a:pt x="197679" y="788758"/>
                    <a:pt x="190640" y="836042"/>
                  </a:cubicBezTo>
                  <a:cubicBezTo>
                    <a:pt x="186129" y="865639"/>
                    <a:pt x="162667" y="875746"/>
                    <a:pt x="138123" y="859864"/>
                  </a:cubicBezTo>
                  <a:cubicBezTo>
                    <a:pt x="128558" y="853728"/>
                    <a:pt x="125128" y="844343"/>
                    <a:pt x="124046" y="834598"/>
                  </a:cubicBezTo>
                  <a:cubicBezTo>
                    <a:pt x="121158" y="808068"/>
                    <a:pt x="122421" y="781178"/>
                    <a:pt x="125128" y="754648"/>
                  </a:cubicBezTo>
                  <a:cubicBezTo>
                    <a:pt x="128016" y="724509"/>
                    <a:pt x="131987" y="601787"/>
                    <a:pt x="136137" y="571106"/>
                  </a:cubicBezTo>
                  <a:cubicBezTo>
                    <a:pt x="137762" y="559014"/>
                    <a:pt x="139025" y="547284"/>
                    <a:pt x="149312" y="537358"/>
                  </a:cubicBezTo>
                  <a:cubicBezTo>
                    <a:pt x="159238" y="527792"/>
                    <a:pt x="158336" y="513896"/>
                    <a:pt x="151658" y="502526"/>
                  </a:cubicBezTo>
                  <a:cubicBezTo>
                    <a:pt x="144259" y="489893"/>
                    <a:pt x="145342" y="477080"/>
                    <a:pt x="146064" y="463724"/>
                  </a:cubicBezTo>
                  <a:cubicBezTo>
                    <a:pt x="147327" y="440623"/>
                    <a:pt x="148229" y="417523"/>
                    <a:pt x="149312" y="394603"/>
                  </a:cubicBezTo>
                  <a:cubicBezTo>
                    <a:pt x="149854" y="385218"/>
                    <a:pt x="148951" y="376375"/>
                    <a:pt x="139205" y="372043"/>
                  </a:cubicBezTo>
                  <a:cubicBezTo>
                    <a:pt x="130543" y="368254"/>
                    <a:pt x="123865" y="374210"/>
                    <a:pt x="117368" y="378541"/>
                  </a:cubicBezTo>
                  <a:cubicBezTo>
                    <a:pt x="106720" y="385579"/>
                    <a:pt x="100584" y="396588"/>
                    <a:pt x="93004" y="406514"/>
                  </a:cubicBezTo>
                  <a:cubicBezTo>
                    <a:pt x="87410" y="413733"/>
                    <a:pt x="89034" y="421854"/>
                    <a:pt x="92282" y="429254"/>
                  </a:cubicBezTo>
                  <a:cubicBezTo>
                    <a:pt x="96253" y="438097"/>
                    <a:pt x="101306" y="446579"/>
                    <a:pt x="106359" y="454881"/>
                  </a:cubicBezTo>
                  <a:cubicBezTo>
                    <a:pt x="114481" y="468597"/>
                    <a:pt x="123504" y="481952"/>
                    <a:pt x="131445" y="495849"/>
                  </a:cubicBezTo>
                  <a:cubicBezTo>
                    <a:pt x="144259" y="518588"/>
                    <a:pt x="136318" y="538801"/>
                    <a:pt x="111954" y="547644"/>
                  </a:cubicBezTo>
                  <a:cubicBezTo>
                    <a:pt x="104194" y="550352"/>
                    <a:pt x="97336" y="548908"/>
                    <a:pt x="92463" y="543133"/>
                  </a:cubicBezTo>
                  <a:cubicBezTo>
                    <a:pt x="61963" y="507038"/>
                    <a:pt x="31463" y="471304"/>
                    <a:pt x="20454" y="423298"/>
                  </a:cubicBezTo>
                  <a:cubicBezTo>
                    <a:pt x="16664" y="406333"/>
                    <a:pt x="19190" y="391715"/>
                    <a:pt x="29116" y="377999"/>
                  </a:cubicBezTo>
                  <a:cubicBezTo>
                    <a:pt x="59797" y="335588"/>
                    <a:pt x="93004" y="294981"/>
                    <a:pt x="129640" y="257443"/>
                  </a:cubicBezTo>
                  <a:cubicBezTo>
                    <a:pt x="143898" y="242825"/>
                    <a:pt x="163209" y="237050"/>
                    <a:pt x="182880" y="235064"/>
                  </a:cubicBezTo>
                  <a:cubicBezTo>
                    <a:pt x="200386" y="233259"/>
                    <a:pt x="218253" y="231996"/>
                    <a:pt x="236120" y="234162"/>
                  </a:cubicBezTo>
                  <a:cubicBezTo>
                    <a:pt x="249294" y="235786"/>
                    <a:pt x="262830" y="235967"/>
                    <a:pt x="275824" y="232357"/>
                  </a:cubicBezTo>
                  <a:cubicBezTo>
                    <a:pt x="309031" y="222792"/>
                    <a:pt x="337185" y="235425"/>
                    <a:pt x="362813" y="253833"/>
                  </a:cubicBezTo>
                  <a:cubicBezTo>
                    <a:pt x="389703" y="272964"/>
                    <a:pt x="412082" y="297508"/>
                    <a:pt x="433558" y="322413"/>
                  </a:cubicBezTo>
                  <a:cubicBezTo>
                    <a:pt x="450342" y="341904"/>
                    <a:pt x="469472" y="359410"/>
                    <a:pt x="484271" y="380706"/>
                  </a:cubicBezTo>
                  <a:cubicBezTo>
                    <a:pt x="495641" y="396949"/>
                    <a:pt x="497626" y="411387"/>
                    <a:pt x="487339" y="429795"/>
                  </a:cubicBezTo>
                  <a:cubicBezTo>
                    <a:pt x="467487" y="464987"/>
                    <a:pt x="441499" y="495307"/>
                    <a:pt x="414608" y="524724"/>
                  </a:cubicBezTo>
                  <a:cubicBezTo>
                    <a:pt x="408472" y="531222"/>
                    <a:pt x="396380" y="542411"/>
                    <a:pt x="384289" y="533929"/>
                  </a:cubicBezTo>
                  <a:close/>
                  <a:moveTo>
                    <a:pt x="376348" y="382150"/>
                  </a:moveTo>
                  <a:cubicBezTo>
                    <a:pt x="412082" y="394603"/>
                    <a:pt x="413886" y="411026"/>
                    <a:pt x="384650" y="446038"/>
                  </a:cubicBezTo>
                  <a:cubicBezTo>
                    <a:pt x="376348" y="425283"/>
                    <a:pt x="372919" y="405251"/>
                    <a:pt x="376348" y="382150"/>
                  </a:cubicBezTo>
                  <a:close/>
                  <a:moveTo>
                    <a:pt x="130362" y="458852"/>
                  </a:moveTo>
                  <a:cubicBezTo>
                    <a:pt x="98419" y="432502"/>
                    <a:pt x="98599" y="410484"/>
                    <a:pt x="131806" y="393159"/>
                  </a:cubicBezTo>
                  <a:cubicBezTo>
                    <a:pt x="133070" y="416260"/>
                    <a:pt x="132709" y="437014"/>
                    <a:pt x="130362" y="458852"/>
                  </a:cubicBezTo>
                  <a:close/>
                </a:path>
              </a:pathLst>
            </a:custGeom>
            <a:solidFill>
              <a:srgbClr val="000000"/>
            </a:solidFill>
            <a:ln w="1804" cap="flat">
              <a:noFill/>
              <a:prstDash val="solid"/>
              <a:miter/>
            </a:ln>
          </p:spPr>
          <p:txBody>
            <a:bodyPr rtlCol="0" anchor="ctr"/>
            <a:lstStyle/>
            <a:p>
              <a:endParaRPr lang="en-US"/>
            </a:p>
          </p:txBody>
        </p:sp>
        <p:sp>
          <p:nvSpPr>
            <p:cNvPr id="285" name="Freeform 99">
              <a:extLst>
                <a:ext uri="{FF2B5EF4-FFF2-40B4-BE49-F238E27FC236}">
                  <a16:creationId xmlns:a16="http://schemas.microsoft.com/office/drawing/2014/main" id="{41CFFAF4-FAFA-E0AF-262D-D08662B03E0B}"/>
                </a:ext>
              </a:extLst>
            </p:cNvPr>
            <p:cNvSpPr/>
            <p:nvPr/>
          </p:nvSpPr>
          <p:spPr>
            <a:xfrm>
              <a:off x="9400433" y="5716808"/>
              <a:ext cx="331748" cy="629343"/>
            </a:xfrm>
            <a:custGeom>
              <a:avLst/>
              <a:gdLst>
                <a:gd name="connsiteX0" fmla="*/ 311717 w 331748"/>
                <a:gd name="connsiteY0" fmla="*/ 434457 h 629343"/>
                <a:gd name="connsiteX1" fmla="*/ 331749 w 331748"/>
                <a:gd name="connsiteY1" fmla="*/ 407386 h 629343"/>
                <a:gd name="connsiteX2" fmla="*/ 320741 w 331748"/>
                <a:gd name="connsiteY2" fmla="*/ 266797 h 629343"/>
                <a:gd name="connsiteX3" fmla="*/ 259199 w 331748"/>
                <a:gd name="connsiteY3" fmla="*/ 172590 h 629343"/>
                <a:gd name="connsiteX4" fmla="*/ 250536 w 331748"/>
                <a:gd name="connsiteY4" fmla="*/ 165371 h 629343"/>
                <a:gd name="connsiteX5" fmla="*/ 286992 w 331748"/>
                <a:gd name="connsiteY5" fmla="*/ 43190 h 629343"/>
                <a:gd name="connsiteX6" fmla="*/ 205417 w 331748"/>
                <a:gd name="connsiteY6" fmla="*/ 57 h 629343"/>
                <a:gd name="connsiteX7" fmla="*/ 120234 w 331748"/>
                <a:gd name="connsiteY7" fmla="*/ 45175 h 629343"/>
                <a:gd name="connsiteX8" fmla="*/ 132867 w 331748"/>
                <a:gd name="connsiteY8" fmla="*/ 144616 h 629343"/>
                <a:gd name="connsiteX9" fmla="*/ 152358 w 331748"/>
                <a:gd name="connsiteY9" fmla="*/ 167897 h 629343"/>
                <a:gd name="connsiteX10" fmla="*/ 96411 w 331748"/>
                <a:gd name="connsiteY10" fmla="*/ 239545 h 629343"/>
                <a:gd name="connsiteX11" fmla="*/ 73492 w 331748"/>
                <a:gd name="connsiteY11" fmla="*/ 392045 h 629343"/>
                <a:gd name="connsiteX12" fmla="*/ 101826 w 331748"/>
                <a:gd name="connsiteY12" fmla="*/ 432111 h 629343"/>
                <a:gd name="connsiteX13" fmla="*/ 111932 w 331748"/>
                <a:gd name="connsiteY13" fmla="*/ 447451 h 629343"/>
                <a:gd name="connsiteX14" fmla="*/ 110669 w 331748"/>
                <a:gd name="connsiteY14" fmla="*/ 463332 h 629343"/>
                <a:gd name="connsiteX15" fmla="*/ 98938 w 331748"/>
                <a:gd name="connsiteY15" fmla="*/ 593093 h 629343"/>
                <a:gd name="connsiteX16" fmla="*/ 87749 w 331748"/>
                <a:gd name="connsiteY16" fmla="*/ 604824 h 629343"/>
                <a:gd name="connsiteX17" fmla="*/ 74394 w 331748"/>
                <a:gd name="connsiteY17" fmla="*/ 605185 h 629343"/>
                <a:gd name="connsiteX18" fmla="*/ 10326 w 331748"/>
                <a:gd name="connsiteY18" fmla="*/ 605546 h 629343"/>
                <a:gd name="connsiteX19" fmla="*/ 39 w 331748"/>
                <a:gd name="connsiteY19" fmla="*/ 614569 h 629343"/>
                <a:gd name="connsiteX20" fmla="*/ 9965 w 331748"/>
                <a:gd name="connsiteY20" fmla="*/ 621247 h 629343"/>
                <a:gd name="connsiteX21" fmla="*/ 44616 w 331748"/>
                <a:gd name="connsiteY21" fmla="*/ 621428 h 629343"/>
                <a:gd name="connsiteX22" fmla="*/ 131965 w 331748"/>
                <a:gd name="connsiteY22" fmla="*/ 625398 h 629343"/>
                <a:gd name="connsiteX23" fmla="*/ 167698 w 331748"/>
                <a:gd name="connsiteY23" fmla="*/ 599590 h 629343"/>
                <a:gd name="connsiteX24" fmla="*/ 181956 w 331748"/>
                <a:gd name="connsiteY24" fmla="*/ 529567 h 629343"/>
                <a:gd name="connsiteX25" fmla="*/ 189536 w 331748"/>
                <a:gd name="connsiteY25" fmla="*/ 455572 h 629343"/>
                <a:gd name="connsiteX26" fmla="*/ 210110 w 331748"/>
                <a:gd name="connsiteY26" fmla="*/ 413522 h 629343"/>
                <a:gd name="connsiteX27" fmla="*/ 218773 w 331748"/>
                <a:gd name="connsiteY27" fmla="*/ 461708 h 629343"/>
                <a:gd name="connsiteX28" fmla="*/ 224187 w 331748"/>
                <a:gd name="connsiteY28" fmla="*/ 600312 h 629343"/>
                <a:gd name="connsiteX29" fmla="*/ 269125 w 331748"/>
                <a:gd name="connsiteY29" fmla="*/ 629188 h 629343"/>
                <a:gd name="connsiteX30" fmla="*/ 300708 w 331748"/>
                <a:gd name="connsiteY30" fmla="*/ 596883 h 629343"/>
                <a:gd name="connsiteX31" fmla="*/ 299986 w 331748"/>
                <a:gd name="connsiteY31" fmla="*/ 450699 h 629343"/>
                <a:gd name="connsiteX32" fmla="*/ 311717 w 331748"/>
                <a:gd name="connsiteY32" fmla="*/ 434457 h 629343"/>
                <a:gd name="connsiteX33" fmla="*/ 127273 w 331748"/>
                <a:gd name="connsiteY33" fmla="*/ 73329 h 629343"/>
                <a:gd name="connsiteX34" fmla="*/ 244580 w 331748"/>
                <a:gd name="connsiteY34" fmla="*/ 21172 h 629343"/>
                <a:gd name="connsiteX35" fmla="*/ 280856 w 331748"/>
                <a:gd name="connsiteY35" fmla="*/ 78202 h 629343"/>
                <a:gd name="connsiteX36" fmla="*/ 199101 w 331748"/>
                <a:gd name="connsiteY36" fmla="*/ 161220 h 629343"/>
                <a:gd name="connsiteX37" fmla="*/ 127273 w 331748"/>
                <a:gd name="connsiteY37" fmla="*/ 73329 h 629343"/>
                <a:gd name="connsiteX38" fmla="*/ 298542 w 331748"/>
                <a:gd name="connsiteY38" fmla="*/ 411537 h 629343"/>
                <a:gd name="connsiteX39" fmla="*/ 290963 w 331748"/>
                <a:gd name="connsiteY39" fmla="*/ 334655 h 629343"/>
                <a:gd name="connsiteX40" fmla="*/ 281939 w 331748"/>
                <a:gd name="connsiteY40" fmla="*/ 274016 h 629343"/>
                <a:gd name="connsiteX41" fmla="*/ 276163 w 331748"/>
                <a:gd name="connsiteY41" fmla="*/ 256510 h 629343"/>
                <a:gd name="connsiteX42" fmla="*/ 267501 w 331748"/>
                <a:gd name="connsiteY42" fmla="*/ 252900 h 629343"/>
                <a:gd name="connsiteX43" fmla="*/ 263711 w 331748"/>
                <a:gd name="connsiteY43" fmla="*/ 259036 h 629343"/>
                <a:gd name="connsiteX44" fmla="*/ 265335 w 331748"/>
                <a:gd name="connsiteY44" fmla="*/ 272030 h 629343"/>
                <a:gd name="connsiteX45" fmla="*/ 287353 w 331748"/>
                <a:gd name="connsiteY45" fmla="*/ 556096 h 629343"/>
                <a:gd name="connsiteX46" fmla="*/ 262808 w 331748"/>
                <a:gd name="connsiteY46" fmla="*/ 613126 h 629343"/>
                <a:gd name="connsiteX47" fmla="*/ 241873 w 331748"/>
                <a:gd name="connsiteY47" fmla="*/ 592191 h 629343"/>
                <a:gd name="connsiteX48" fmla="*/ 229060 w 331748"/>
                <a:gd name="connsiteY48" fmla="*/ 419478 h 629343"/>
                <a:gd name="connsiteX49" fmla="*/ 207764 w 331748"/>
                <a:gd name="connsiteY49" fmla="*/ 395294 h 629343"/>
                <a:gd name="connsiteX50" fmla="*/ 182498 w 331748"/>
                <a:gd name="connsiteY50" fmla="*/ 419116 h 629343"/>
                <a:gd name="connsiteX51" fmla="*/ 173474 w 331748"/>
                <a:gd name="connsiteY51" fmla="*/ 480839 h 629343"/>
                <a:gd name="connsiteX52" fmla="*/ 132506 w 331748"/>
                <a:gd name="connsiteY52" fmla="*/ 610419 h 629343"/>
                <a:gd name="connsiteX53" fmla="*/ 114459 w 331748"/>
                <a:gd name="connsiteY53" fmla="*/ 584250 h 629343"/>
                <a:gd name="connsiteX54" fmla="*/ 118249 w 331748"/>
                <a:gd name="connsiteY54" fmla="*/ 541839 h 629343"/>
                <a:gd name="connsiteX55" fmla="*/ 143696 w 331748"/>
                <a:gd name="connsiteY55" fmla="*/ 314081 h 629343"/>
                <a:gd name="connsiteX56" fmla="*/ 146222 w 331748"/>
                <a:gd name="connsiteY56" fmla="*/ 279430 h 629343"/>
                <a:gd name="connsiteX57" fmla="*/ 139725 w 331748"/>
                <a:gd name="connsiteY57" fmla="*/ 264451 h 629343"/>
                <a:gd name="connsiteX58" fmla="*/ 131784 w 331748"/>
                <a:gd name="connsiteY58" fmla="*/ 276001 h 629343"/>
                <a:gd name="connsiteX59" fmla="*/ 117708 w 331748"/>
                <a:gd name="connsiteY59" fmla="*/ 395114 h 629343"/>
                <a:gd name="connsiteX60" fmla="*/ 115722 w 331748"/>
                <a:gd name="connsiteY60" fmla="*/ 408288 h 629343"/>
                <a:gd name="connsiteX61" fmla="*/ 106337 w 331748"/>
                <a:gd name="connsiteY61" fmla="*/ 419297 h 629343"/>
                <a:gd name="connsiteX62" fmla="*/ 89192 w 331748"/>
                <a:gd name="connsiteY62" fmla="*/ 380315 h 629343"/>
                <a:gd name="connsiteX63" fmla="*/ 106518 w 331748"/>
                <a:gd name="connsiteY63" fmla="*/ 261743 h 629343"/>
                <a:gd name="connsiteX64" fmla="*/ 139725 w 331748"/>
                <a:gd name="connsiteY64" fmla="*/ 194607 h 629343"/>
                <a:gd name="connsiteX65" fmla="*/ 190258 w 331748"/>
                <a:gd name="connsiteY65" fmla="*/ 177643 h 629343"/>
                <a:gd name="connsiteX66" fmla="*/ 250175 w 331748"/>
                <a:gd name="connsiteY66" fmla="*/ 181433 h 629343"/>
                <a:gd name="connsiteX67" fmla="*/ 293128 w 331748"/>
                <a:gd name="connsiteY67" fmla="*/ 231785 h 629343"/>
                <a:gd name="connsiteX68" fmla="*/ 317492 w 331748"/>
                <a:gd name="connsiteY68" fmla="*/ 411717 h 629343"/>
                <a:gd name="connsiteX69" fmla="*/ 305942 w 331748"/>
                <a:gd name="connsiteY69" fmla="*/ 420560 h 629343"/>
                <a:gd name="connsiteX70" fmla="*/ 298542 w 331748"/>
                <a:gd name="connsiteY70" fmla="*/ 411537 h 62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31748" h="629343">
                  <a:moveTo>
                    <a:pt x="311717" y="434457"/>
                  </a:moveTo>
                  <a:cubicBezTo>
                    <a:pt x="326155" y="432652"/>
                    <a:pt x="331749" y="421643"/>
                    <a:pt x="331749" y="407386"/>
                  </a:cubicBezTo>
                  <a:cubicBezTo>
                    <a:pt x="331569" y="360282"/>
                    <a:pt x="331388" y="312998"/>
                    <a:pt x="320741" y="266797"/>
                  </a:cubicBezTo>
                  <a:cubicBezTo>
                    <a:pt x="311897" y="228717"/>
                    <a:pt x="296196" y="192622"/>
                    <a:pt x="259199" y="172590"/>
                  </a:cubicBezTo>
                  <a:cubicBezTo>
                    <a:pt x="255048" y="170424"/>
                    <a:pt x="249633" y="172770"/>
                    <a:pt x="250536" y="165371"/>
                  </a:cubicBezTo>
                  <a:cubicBezTo>
                    <a:pt x="297279" y="145158"/>
                    <a:pt x="301791" y="72066"/>
                    <a:pt x="286992" y="43190"/>
                  </a:cubicBezTo>
                  <a:cubicBezTo>
                    <a:pt x="269847" y="9622"/>
                    <a:pt x="237903" y="959"/>
                    <a:pt x="205417" y="57"/>
                  </a:cubicBezTo>
                  <a:cubicBezTo>
                    <a:pt x="163729" y="-1026"/>
                    <a:pt x="137920" y="13412"/>
                    <a:pt x="120234" y="45175"/>
                  </a:cubicBezTo>
                  <a:cubicBezTo>
                    <a:pt x="103450" y="75134"/>
                    <a:pt x="110669" y="117725"/>
                    <a:pt x="132867" y="144616"/>
                  </a:cubicBezTo>
                  <a:cubicBezTo>
                    <a:pt x="139003" y="152015"/>
                    <a:pt x="145139" y="159234"/>
                    <a:pt x="152358" y="167897"/>
                  </a:cubicBezTo>
                  <a:cubicBezTo>
                    <a:pt x="123122" y="184320"/>
                    <a:pt x="104894" y="208684"/>
                    <a:pt x="96411" y="239545"/>
                  </a:cubicBezTo>
                  <a:cubicBezTo>
                    <a:pt x="82515" y="289356"/>
                    <a:pt x="74394" y="340249"/>
                    <a:pt x="73492" y="392045"/>
                  </a:cubicBezTo>
                  <a:cubicBezTo>
                    <a:pt x="72950" y="420019"/>
                    <a:pt x="75116" y="422907"/>
                    <a:pt x="101826" y="432111"/>
                  </a:cubicBezTo>
                  <a:cubicBezTo>
                    <a:pt x="110849" y="435179"/>
                    <a:pt x="112654" y="439691"/>
                    <a:pt x="111932" y="447451"/>
                  </a:cubicBezTo>
                  <a:cubicBezTo>
                    <a:pt x="111391" y="452685"/>
                    <a:pt x="111030" y="458099"/>
                    <a:pt x="110669" y="463332"/>
                  </a:cubicBezTo>
                  <a:cubicBezTo>
                    <a:pt x="107420" y="506646"/>
                    <a:pt x="96773" y="549238"/>
                    <a:pt x="98938" y="593093"/>
                  </a:cubicBezTo>
                  <a:cubicBezTo>
                    <a:pt x="99299" y="601034"/>
                    <a:pt x="94968" y="604463"/>
                    <a:pt x="87749" y="604824"/>
                  </a:cubicBezTo>
                  <a:cubicBezTo>
                    <a:pt x="83237" y="605185"/>
                    <a:pt x="78906" y="604824"/>
                    <a:pt x="74394" y="605185"/>
                  </a:cubicBezTo>
                  <a:cubicBezTo>
                    <a:pt x="53098" y="606629"/>
                    <a:pt x="31802" y="606448"/>
                    <a:pt x="10326" y="605546"/>
                  </a:cubicBezTo>
                  <a:cubicBezTo>
                    <a:pt x="4731" y="605366"/>
                    <a:pt x="-502" y="607711"/>
                    <a:pt x="39" y="614569"/>
                  </a:cubicBezTo>
                  <a:cubicBezTo>
                    <a:pt x="400" y="620164"/>
                    <a:pt x="5453" y="621067"/>
                    <a:pt x="9965" y="621247"/>
                  </a:cubicBezTo>
                  <a:cubicBezTo>
                    <a:pt x="21515" y="621608"/>
                    <a:pt x="33065" y="621788"/>
                    <a:pt x="44616" y="621428"/>
                  </a:cubicBezTo>
                  <a:cubicBezTo>
                    <a:pt x="73852" y="620706"/>
                    <a:pt x="102909" y="618179"/>
                    <a:pt x="131965" y="625398"/>
                  </a:cubicBezTo>
                  <a:cubicBezTo>
                    <a:pt x="148568" y="629549"/>
                    <a:pt x="162826" y="616916"/>
                    <a:pt x="167698" y="599590"/>
                  </a:cubicBezTo>
                  <a:cubicBezTo>
                    <a:pt x="174557" y="575587"/>
                    <a:pt x="179069" y="554291"/>
                    <a:pt x="181956" y="529567"/>
                  </a:cubicBezTo>
                  <a:cubicBezTo>
                    <a:pt x="184843" y="504841"/>
                    <a:pt x="185385" y="480117"/>
                    <a:pt x="189536" y="455572"/>
                  </a:cubicBezTo>
                  <a:cubicBezTo>
                    <a:pt x="191882" y="441315"/>
                    <a:pt x="196574" y="409010"/>
                    <a:pt x="210110" y="413522"/>
                  </a:cubicBezTo>
                  <a:cubicBezTo>
                    <a:pt x="222021" y="427960"/>
                    <a:pt x="218050" y="446187"/>
                    <a:pt x="218773" y="461708"/>
                  </a:cubicBezTo>
                  <a:cubicBezTo>
                    <a:pt x="220938" y="507910"/>
                    <a:pt x="222743" y="554111"/>
                    <a:pt x="224187" y="600312"/>
                  </a:cubicBezTo>
                  <a:cubicBezTo>
                    <a:pt x="225090" y="624315"/>
                    <a:pt x="243317" y="630451"/>
                    <a:pt x="269125" y="629188"/>
                  </a:cubicBezTo>
                  <a:cubicBezTo>
                    <a:pt x="294391" y="628105"/>
                    <a:pt x="299084" y="613667"/>
                    <a:pt x="300708" y="596883"/>
                  </a:cubicBezTo>
                  <a:cubicBezTo>
                    <a:pt x="302693" y="576670"/>
                    <a:pt x="301430" y="481019"/>
                    <a:pt x="299986" y="450699"/>
                  </a:cubicBezTo>
                  <a:cubicBezTo>
                    <a:pt x="300166" y="442398"/>
                    <a:pt x="299806" y="435901"/>
                    <a:pt x="311717" y="434457"/>
                  </a:cubicBezTo>
                  <a:close/>
                  <a:moveTo>
                    <a:pt x="127273" y="73329"/>
                  </a:moveTo>
                  <a:cubicBezTo>
                    <a:pt x="137920" y="1681"/>
                    <a:pt x="218412" y="9622"/>
                    <a:pt x="244580" y="21172"/>
                  </a:cubicBezTo>
                  <a:cubicBezTo>
                    <a:pt x="267320" y="31279"/>
                    <a:pt x="280856" y="52755"/>
                    <a:pt x="280856" y="78202"/>
                  </a:cubicBezTo>
                  <a:cubicBezTo>
                    <a:pt x="280856" y="123681"/>
                    <a:pt x="263891" y="161400"/>
                    <a:pt x="199101" y="161220"/>
                  </a:cubicBezTo>
                  <a:cubicBezTo>
                    <a:pt x="161021" y="158513"/>
                    <a:pt x="124024" y="134509"/>
                    <a:pt x="127273" y="73329"/>
                  </a:cubicBezTo>
                  <a:close/>
                  <a:moveTo>
                    <a:pt x="298542" y="411537"/>
                  </a:moveTo>
                  <a:cubicBezTo>
                    <a:pt x="299264" y="385549"/>
                    <a:pt x="293849" y="360282"/>
                    <a:pt x="290963" y="334655"/>
                  </a:cubicBezTo>
                  <a:cubicBezTo>
                    <a:pt x="288616" y="314442"/>
                    <a:pt x="285368" y="294229"/>
                    <a:pt x="281939" y="274016"/>
                  </a:cubicBezTo>
                  <a:cubicBezTo>
                    <a:pt x="280856" y="268060"/>
                    <a:pt x="278690" y="261924"/>
                    <a:pt x="276163" y="256510"/>
                  </a:cubicBezTo>
                  <a:cubicBezTo>
                    <a:pt x="274720" y="253442"/>
                    <a:pt x="271290" y="250554"/>
                    <a:pt x="267501" y="252900"/>
                  </a:cubicBezTo>
                  <a:cubicBezTo>
                    <a:pt x="265696" y="253983"/>
                    <a:pt x="263711" y="256871"/>
                    <a:pt x="263711" y="259036"/>
                  </a:cubicBezTo>
                  <a:cubicBezTo>
                    <a:pt x="263530" y="263368"/>
                    <a:pt x="264613" y="267699"/>
                    <a:pt x="265335" y="272030"/>
                  </a:cubicBezTo>
                  <a:cubicBezTo>
                    <a:pt x="281397" y="366057"/>
                    <a:pt x="286270" y="460987"/>
                    <a:pt x="287353" y="556096"/>
                  </a:cubicBezTo>
                  <a:cubicBezTo>
                    <a:pt x="287533" y="568368"/>
                    <a:pt x="292406" y="613126"/>
                    <a:pt x="262808" y="613126"/>
                  </a:cubicBezTo>
                  <a:cubicBezTo>
                    <a:pt x="249092" y="613306"/>
                    <a:pt x="242776" y="602297"/>
                    <a:pt x="241873" y="592191"/>
                  </a:cubicBezTo>
                  <a:cubicBezTo>
                    <a:pt x="239166" y="559345"/>
                    <a:pt x="229781" y="421102"/>
                    <a:pt x="229060" y="419478"/>
                  </a:cubicBezTo>
                  <a:cubicBezTo>
                    <a:pt x="224728" y="408829"/>
                    <a:pt x="221300" y="394933"/>
                    <a:pt x="207764" y="395294"/>
                  </a:cubicBezTo>
                  <a:cubicBezTo>
                    <a:pt x="194770" y="395655"/>
                    <a:pt x="185565" y="407025"/>
                    <a:pt x="182498" y="419116"/>
                  </a:cubicBezTo>
                  <a:cubicBezTo>
                    <a:pt x="177264" y="438788"/>
                    <a:pt x="176362" y="451963"/>
                    <a:pt x="173474" y="480839"/>
                  </a:cubicBezTo>
                  <a:cubicBezTo>
                    <a:pt x="166074" y="531912"/>
                    <a:pt x="162826" y="617096"/>
                    <a:pt x="132506" y="610419"/>
                  </a:cubicBezTo>
                  <a:cubicBezTo>
                    <a:pt x="121497" y="610058"/>
                    <a:pt x="114098" y="597966"/>
                    <a:pt x="114459" y="584250"/>
                  </a:cubicBezTo>
                  <a:cubicBezTo>
                    <a:pt x="114820" y="569993"/>
                    <a:pt x="116805" y="555916"/>
                    <a:pt x="118249" y="541839"/>
                  </a:cubicBezTo>
                  <a:cubicBezTo>
                    <a:pt x="126731" y="465859"/>
                    <a:pt x="135213" y="390060"/>
                    <a:pt x="143696" y="314081"/>
                  </a:cubicBezTo>
                  <a:cubicBezTo>
                    <a:pt x="144959" y="302531"/>
                    <a:pt x="145320" y="290980"/>
                    <a:pt x="146222" y="279430"/>
                  </a:cubicBezTo>
                  <a:cubicBezTo>
                    <a:pt x="146584" y="273294"/>
                    <a:pt x="147846" y="265534"/>
                    <a:pt x="139725" y="264451"/>
                  </a:cubicBezTo>
                  <a:cubicBezTo>
                    <a:pt x="132687" y="263548"/>
                    <a:pt x="132867" y="271309"/>
                    <a:pt x="131784" y="276001"/>
                  </a:cubicBezTo>
                  <a:cubicBezTo>
                    <a:pt x="130341" y="282137"/>
                    <a:pt x="119332" y="361185"/>
                    <a:pt x="117708" y="395114"/>
                  </a:cubicBezTo>
                  <a:cubicBezTo>
                    <a:pt x="117527" y="399445"/>
                    <a:pt x="116444" y="403957"/>
                    <a:pt x="115722" y="408288"/>
                  </a:cubicBezTo>
                  <a:cubicBezTo>
                    <a:pt x="114820" y="413883"/>
                    <a:pt x="112654" y="419658"/>
                    <a:pt x="106337" y="419297"/>
                  </a:cubicBezTo>
                  <a:cubicBezTo>
                    <a:pt x="82335" y="418034"/>
                    <a:pt x="88471" y="390421"/>
                    <a:pt x="89192" y="380315"/>
                  </a:cubicBezTo>
                  <a:cubicBezTo>
                    <a:pt x="91539" y="340249"/>
                    <a:pt x="99480" y="301087"/>
                    <a:pt x="106518" y="261743"/>
                  </a:cubicBezTo>
                  <a:cubicBezTo>
                    <a:pt x="111211" y="235033"/>
                    <a:pt x="122580" y="213738"/>
                    <a:pt x="139725" y="194607"/>
                  </a:cubicBezTo>
                  <a:cubicBezTo>
                    <a:pt x="151456" y="181613"/>
                    <a:pt x="172030" y="176018"/>
                    <a:pt x="190258" y="177643"/>
                  </a:cubicBezTo>
                  <a:cubicBezTo>
                    <a:pt x="206500" y="179086"/>
                    <a:pt x="233752" y="169882"/>
                    <a:pt x="250175" y="181433"/>
                  </a:cubicBezTo>
                  <a:cubicBezTo>
                    <a:pt x="272373" y="197134"/>
                    <a:pt x="280856" y="206699"/>
                    <a:pt x="293128" y="231785"/>
                  </a:cubicBezTo>
                  <a:cubicBezTo>
                    <a:pt x="314243" y="275099"/>
                    <a:pt x="325432" y="394572"/>
                    <a:pt x="317492" y="411717"/>
                  </a:cubicBezTo>
                  <a:cubicBezTo>
                    <a:pt x="317492" y="416590"/>
                    <a:pt x="310994" y="420380"/>
                    <a:pt x="305942" y="420560"/>
                  </a:cubicBezTo>
                  <a:cubicBezTo>
                    <a:pt x="300166" y="420741"/>
                    <a:pt x="298361" y="416048"/>
                    <a:pt x="298542" y="411537"/>
                  </a:cubicBezTo>
                  <a:close/>
                </a:path>
              </a:pathLst>
            </a:custGeom>
            <a:solidFill>
              <a:srgbClr val="000000"/>
            </a:solidFill>
            <a:ln w="1804" cap="flat">
              <a:noFill/>
              <a:prstDash val="solid"/>
              <a:miter/>
            </a:ln>
          </p:spPr>
          <p:txBody>
            <a:bodyPr rtlCol="0" anchor="ctr"/>
            <a:lstStyle/>
            <a:p>
              <a:endParaRPr lang="en-US"/>
            </a:p>
          </p:txBody>
        </p:sp>
        <p:sp>
          <p:nvSpPr>
            <p:cNvPr id="286" name="Freeform 100">
              <a:extLst>
                <a:ext uri="{FF2B5EF4-FFF2-40B4-BE49-F238E27FC236}">
                  <a16:creationId xmlns:a16="http://schemas.microsoft.com/office/drawing/2014/main" id="{2C96ABCE-5EE9-3961-D879-1ADA8F091E01}"/>
                </a:ext>
              </a:extLst>
            </p:cNvPr>
            <p:cNvSpPr/>
            <p:nvPr/>
          </p:nvSpPr>
          <p:spPr>
            <a:xfrm>
              <a:off x="8319535" y="5708565"/>
              <a:ext cx="246745" cy="619632"/>
            </a:xfrm>
            <a:custGeom>
              <a:avLst/>
              <a:gdLst>
                <a:gd name="connsiteX0" fmla="*/ 10367 w 246745"/>
                <a:gd name="connsiteY0" fmla="*/ 262767 h 619632"/>
                <a:gd name="connsiteX1" fmla="*/ 80 w 246745"/>
                <a:gd name="connsiteY1" fmla="*/ 390362 h 619632"/>
                <a:gd name="connsiteX2" fmla="*/ 21917 w 246745"/>
                <a:gd name="connsiteY2" fmla="*/ 426096 h 619632"/>
                <a:gd name="connsiteX3" fmla="*/ 34009 w 246745"/>
                <a:gd name="connsiteY3" fmla="*/ 446309 h 619632"/>
                <a:gd name="connsiteX4" fmla="*/ 33287 w 246745"/>
                <a:gd name="connsiteY4" fmla="*/ 539614 h 619632"/>
                <a:gd name="connsiteX5" fmla="*/ 37438 w 246745"/>
                <a:gd name="connsiteY5" fmla="*/ 589966 h 619632"/>
                <a:gd name="connsiteX6" fmla="*/ 74615 w 246745"/>
                <a:gd name="connsiteY6" fmla="*/ 619563 h 619632"/>
                <a:gd name="connsiteX7" fmla="*/ 108184 w 246745"/>
                <a:gd name="connsiteY7" fmla="*/ 589785 h 619632"/>
                <a:gd name="connsiteX8" fmla="*/ 120456 w 246745"/>
                <a:gd name="connsiteY8" fmla="*/ 500090 h 619632"/>
                <a:gd name="connsiteX9" fmla="*/ 131284 w 246745"/>
                <a:gd name="connsiteY9" fmla="*/ 423028 h 619632"/>
                <a:gd name="connsiteX10" fmla="*/ 141571 w 246745"/>
                <a:gd name="connsiteY10" fmla="*/ 589966 h 619632"/>
                <a:gd name="connsiteX11" fmla="*/ 179471 w 246745"/>
                <a:gd name="connsiteY11" fmla="*/ 617578 h 619632"/>
                <a:gd name="connsiteX12" fmla="*/ 209610 w 246745"/>
                <a:gd name="connsiteY12" fmla="*/ 592854 h 619632"/>
                <a:gd name="connsiteX13" fmla="*/ 216287 w 246745"/>
                <a:gd name="connsiteY13" fmla="*/ 452264 h 619632"/>
                <a:gd name="connsiteX14" fmla="*/ 219536 w 246745"/>
                <a:gd name="connsiteY14" fmla="*/ 413102 h 619632"/>
                <a:gd name="connsiteX15" fmla="*/ 246246 w 246745"/>
                <a:gd name="connsiteY15" fmla="*/ 327918 h 619632"/>
                <a:gd name="connsiteX16" fmla="*/ 233613 w 246745"/>
                <a:gd name="connsiteY16" fmla="*/ 251578 h 619632"/>
                <a:gd name="connsiteX17" fmla="*/ 183441 w 246745"/>
                <a:gd name="connsiteY17" fmla="*/ 170545 h 619632"/>
                <a:gd name="connsiteX18" fmla="*/ 204196 w 246745"/>
                <a:gd name="connsiteY18" fmla="*/ 150512 h 619632"/>
                <a:gd name="connsiteX19" fmla="*/ 218994 w 246745"/>
                <a:gd name="connsiteY19" fmla="*/ 70021 h 619632"/>
                <a:gd name="connsiteX20" fmla="*/ 131284 w 246745"/>
                <a:gd name="connsiteY20" fmla="*/ 539 h 619632"/>
                <a:gd name="connsiteX21" fmla="*/ 59637 w 246745"/>
                <a:gd name="connsiteY21" fmla="*/ 28873 h 619632"/>
                <a:gd name="connsiteX22" fmla="*/ 51515 w 246745"/>
                <a:gd name="connsiteY22" fmla="*/ 149971 h 619632"/>
                <a:gd name="connsiteX23" fmla="*/ 71367 w 246745"/>
                <a:gd name="connsiteY23" fmla="*/ 166394 h 619632"/>
                <a:gd name="connsiteX24" fmla="*/ 10367 w 246745"/>
                <a:gd name="connsiteY24" fmla="*/ 262767 h 619632"/>
                <a:gd name="connsiteX25" fmla="*/ 50613 w 246745"/>
                <a:gd name="connsiteY25" fmla="*/ 90956 h 619632"/>
                <a:gd name="connsiteX26" fmla="*/ 129660 w 246745"/>
                <a:gd name="connsiteY26" fmla="*/ 15518 h 619632"/>
                <a:gd name="connsiteX27" fmla="*/ 206181 w 246745"/>
                <a:gd name="connsiteY27" fmla="*/ 87707 h 619632"/>
                <a:gd name="connsiteX28" fmla="*/ 126592 w 246745"/>
                <a:gd name="connsiteY28" fmla="*/ 171086 h 619632"/>
                <a:gd name="connsiteX29" fmla="*/ 50613 w 246745"/>
                <a:gd name="connsiteY29" fmla="*/ 90956 h 619632"/>
                <a:gd name="connsiteX30" fmla="*/ 98619 w 246745"/>
                <a:gd name="connsiteY30" fmla="*/ 184081 h 619632"/>
                <a:gd name="connsiteX31" fmla="*/ 148610 w 246745"/>
                <a:gd name="connsiteY31" fmla="*/ 184261 h 619632"/>
                <a:gd name="connsiteX32" fmla="*/ 207625 w 246745"/>
                <a:gd name="connsiteY32" fmla="*/ 215302 h 619632"/>
                <a:gd name="connsiteX33" fmla="*/ 213942 w 246745"/>
                <a:gd name="connsiteY33" fmla="*/ 232809 h 619632"/>
                <a:gd name="connsiteX34" fmla="*/ 234696 w 246745"/>
                <a:gd name="connsiteY34" fmla="*/ 346687 h 619632"/>
                <a:gd name="connsiteX35" fmla="*/ 215926 w 246745"/>
                <a:gd name="connsiteY35" fmla="*/ 393791 h 619632"/>
                <a:gd name="connsiteX36" fmla="*/ 211956 w 246745"/>
                <a:gd name="connsiteY36" fmla="*/ 340551 h 619632"/>
                <a:gd name="connsiteX37" fmla="*/ 203654 w 246745"/>
                <a:gd name="connsiteY37" fmla="*/ 266376 h 619632"/>
                <a:gd name="connsiteX38" fmla="*/ 198601 w 246745"/>
                <a:gd name="connsiteY38" fmla="*/ 248510 h 619632"/>
                <a:gd name="connsiteX39" fmla="*/ 187953 w 246745"/>
                <a:gd name="connsiteY39" fmla="*/ 243276 h 619632"/>
                <a:gd name="connsiteX40" fmla="*/ 183622 w 246745"/>
                <a:gd name="connsiteY40" fmla="*/ 251758 h 619632"/>
                <a:gd name="connsiteX41" fmla="*/ 184344 w 246745"/>
                <a:gd name="connsiteY41" fmla="*/ 259699 h 619632"/>
                <a:gd name="connsiteX42" fmla="*/ 200045 w 246745"/>
                <a:gd name="connsiteY42" fmla="*/ 499007 h 619632"/>
                <a:gd name="connsiteX43" fmla="*/ 196797 w 246745"/>
                <a:gd name="connsiteY43" fmla="*/ 583830 h 619632"/>
                <a:gd name="connsiteX44" fmla="*/ 174778 w 246745"/>
                <a:gd name="connsiteY44" fmla="*/ 603501 h 619632"/>
                <a:gd name="connsiteX45" fmla="*/ 156009 w 246745"/>
                <a:gd name="connsiteY45" fmla="*/ 582205 h 619632"/>
                <a:gd name="connsiteX46" fmla="*/ 146986 w 246745"/>
                <a:gd name="connsiteY46" fmla="*/ 418335 h 619632"/>
                <a:gd name="connsiteX47" fmla="*/ 130743 w 246745"/>
                <a:gd name="connsiteY47" fmla="*/ 406966 h 619632"/>
                <a:gd name="connsiteX48" fmla="*/ 114320 w 246745"/>
                <a:gd name="connsiteY48" fmla="*/ 421945 h 619632"/>
                <a:gd name="connsiteX49" fmla="*/ 93565 w 246745"/>
                <a:gd name="connsiteY49" fmla="*/ 585635 h 619632"/>
                <a:gd name="connsiteX50" fmla="*/ 76962 w 246745"/>
                <a:gd name="connsiteY50" fmla="*/ 606028 h 619632"/>
                <a:gd name="connsiteX51" fmla="*/ 54042 w 246745"/>
                <a:gd name="connsiteY51" fmla="*/ 584913 h 619632"/>
                <a:gd name="connsiteX52" fmla="*/ 50252 w 246745"/>
                <a:gd name="connsiteY52" fmla="*/ 553149 h 619632"/>
                <a:gd name="connsiteX53" fmla="*/ 52418 w 246745"/>
                <a:gd name="connsiteY53" fmla="*/ 350477 h 619632"/>
                <a:gd name="connsiteX54" fmla="*/ 61802 w 246745"/>
                <a:gd name="connsiteY54" fmla="*/ 271249 h 619632"/>
                <a:gd name="connsiteX55" fmla="*/ 58193 w 246745"/>
                <a:gd name="connsiteY55" fmla="*/ 254285 h 619632"/>
                <a:gd name="connsiteX56" fmla="*/ 45740 w 246745"/>
                <a:gd name="connsiteY56" fmla="*/ 268903 h 619632"/>
                <a:gd name="connsiteX57" fmla="*/ 38160 w 246745"/>
                <a:gd name="connsiteY57" fmla="*/ 332430 h 619632"/>
                <a:gd name="connsiteX58" fmla="*/ 35273 w 246745"/>
                <a:gd name="connsiteY58" fmla="*/ 393430 h 619632"/>
                <a:gd name="connsiteX59" fmla="*/ 30761 w 246745"/>
                <a:gd name="connsiteY59" fmla="*/ 410936 h 619632"/>
                <a:gd name="connsiteX60" fmla="*/ 17766 w 246745"/>
                <a:gd name="connsiteY60" fmla="*/ 386211 h 619632"/>
                <a:gd name="connsiteX61" fmla="*/ 28956 w 246745"/>
                <a:gd name="connsiteY61" fmla="*/ 248329 h 619632"/>
                <a:gd name="connsiteX62" fmla="*/ 48627 w 246745"/>
                <a:gd name="connsiteY62" fmla="*/ 200864 h 619632"/>
                <a:gd name="connsiteX63" fmla="*/ 98619 w 246745"/>
                <a:gd name="connsiteY63" fmla="*/ 184081 h 61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46745" h="619632">
                  <a:moveTo>
                    <a:pt x="10367" y="262767"/>
                  </a:moveTo>
                  <a:cubicBezTo>
                    <a:pt x="4772" y="305178"/>
                    <a:pt x="2246" y="347770"/>
                    <a:pt x="80" y="390362"/>
                  </a:cubicBezTo>
                  <a:cubicBezTo>
                    <a:pt x="-822" y="407327"/>
                    <a:pt x="5855" y="420681"/>
                    <a:pt x="21917" y="426096"/>
                  </a:cubicBezTo>
                  <a:cubicBezTo>
                    <a:pt x="33107" y="429886"/>
                    <a:pt x="34190" y="436744"/>
                    <a:pt x="34009" y="446309"/>
                  </a:cubicBezTo>
                  <a:cubicBezTo>
                    <a:pt x="33648" y="477350"/>
                    <a:pt x="34009" y="508572"/>
                    <a:pt x="33287" y="539614"/>
                  </a:cubicBezTo>
                  <a:cubicBezTo>
                    <a:pt x="32926" y="556578"/>
                    <a:pt x="35633" y="573182"/>
                    <a:pt x="37438" y="589966"/>
                  </a:cubicBezTo>
                  <a:cubicBezTo>
                    <a:pt x="40145" y="613788"/>
                    <a:pt x="55846" y="618661"/>
                    <a:pt x="74615" y="619563"/>
                  </a:cubicBezTo>
                  <a:cubicBezTo>
                    <a:pt x="94648" y="620466"/>
                    <a:pt x="104213" y="612706"/>
                    <a:pt x="108184" y="589785"/>
                  </a:cubicBezTo>
                  <a:cubicBezTo>
                    <a:pt x="113056" y="560007"/>
                    <a:pt x="116124" y="530049"/>
                    <a:pt x="120456" y="500090"/>
                  </a:cubicBezTo>
                  <a:cubicBezTo>
                    <a:pt x="123524" y="478433"/>
                    <a:pt x="122080" y="448655"/>
                    <a:pt x="131284" y="423028"/>
                  </a:cubicBezTo>
                  <a:cubicBezTo>
                    <a:pt x="139045" y="408409"/>
                    <a:pt x="138864" y="554413"/>
                    <a:pt x="141571" y="589966"/>
                  </a:cubicBezTo>
                  <a:cubicBezTo>
                    <a:pt x="143195" y="612344"/>
                    <a:pt x="158356" y="623353"/>
                    <a:pt x="179471" y="617578"/>
                  </a:cubicBezTo>
                  <a:cubicBezTo>
                    <a:pt x="195353" y="613247"/>
                    <a:pt x="204918" y="611262"/>
                    <a:pt x="209610" y="592854"/>
                  </a:cubicBezTo>
                  <a:cubicBezTo>
                    <a:pt x="214122" y="575528"/>
                    <a:pt x="217551" y="479877"/>
                    <a:pt x="216287" y="452264"/>
                  </a:cubicBezTo>
                  <a:cubicBezTo>
                    <a:pt x="215566" y="435300"/>
                    <a:pt x="213580" y="417253"/>
                    <a:pt x="219536" y="413102"/>
                  </a:cubicBezTo>
                  <a:cubicBezTo>
                    <a:pt x="223326" y="410936"/>
                    <a:pt x="250758" y="385850"/>
                    <a:pt x="246246" y="327918"/>
                  </a:cubicBezTo>
                  <a:cubicBezTo>
                    <a:pt x="242276" y="302471"/>
                    <a:pt x="238305" y="277025"/>
                    <a:pt x="233613" y="251578"/>
                  </a:cubicBezTo>
                  <a:cubicBezTo>
                    <a:pt x="227477" y="218912"/>
                    <a:pt x="217912" y="188231"/>
                    <a:pt x="183441" y="170545"/>
                  </a:cubicBezTo>
                  <a:cubicBezTo>
                    <a:pt x="192826" y="163687"/>
                    <a:pt x="199684" y="158092"/>
                    <a:pt x="204196" y="150512"/>
                  </a:cubicBezTo>
                  <a:cubicBezTo>
                    <a:pt x="219175" y="126329"/>
                    <a:pt x="226033" y="98356"/>
                    <a:pt x="218994" y="70021"/>
                  </a:cubicBezTo>
                  <a:cubicBezTo>
                    <a:pt x="206542" y="20391"/>
                    <a:pt x="175320" y="6314"/>
                    <a:pt x="131284" y="539"/>
                  </a:cubicBezTo>
                  <a:cubicBezTo>
                    <a:pt x="104574" y="-2890"/>
                    <a:pt x="75879" y="10465"/>
                    <a:pt x="59637" y="28873"/>
                  </a:cubicBezTo>
                  <a:cubicBezTo>
                    <a:pt x="33648" y="58290"/>
                    <a:pt x="17405" y="110086"/>
                    <a:pt x="51515" y="149971"/>
                  </a:cubicBezTo>
                  <a:cubicBezTo>
                    <a:pt x="55846" y="155205"/>
                    <a:pt x="59275" y="164950"/>
                    <a:pt x="71367" y="166394"/>
                  </a:cubicBezTo>
                  <a:cubicBezTo>
                    <a:pt x="34009" y="185344"/>
                    <a:pt x="15420" y="224687"/>
                    <a:pt x="10367" y="262767"/>
                  </a:cubicBezTo>
                  <a:close/>
                  <a:moveTo>
                    <a:pt x="50613" y="90956"/>
                  </a:moveTo>
                  <a:cubicBezTo>
                    <a:pt x="55486" y="44214"/>
                    <a:pt x="85264" y="12089"/>
                    <a:pt x="129660" y="15518"/>
                  </a:cubicBezTo>
                  <a:cubicBezTo>
                    <a:pt x="175140" y="18947"/>
                    <a:pt x="208527" y="50350"/>
                    <a:pt x="206181" y="87707"/>
                  </a:cubicBezTo>
                  <a:cubicBezTo>
                    <a:pt x="202752" y="150512"/>
                    <a:pt x="168282" y="173072"/>
                    <a:pt x="126592" y="171086"/>
                  </a:cubicBezTo>
                  <a:cubicBezTo>
                    <a:pt x="82376" y="168740"/>
                    <a:pt x="46281" y="131743"/>
                    <a:pt x="50613" y="90956"/>
                  </a:cubicBezTo>
                  <a:close/>
                  <a:moveTo>
                    <a:pt x="98619" y="184081"/>
                  </a:moveTo>
                  <a:cubicBezTo>
                    <a:pt x="115403" y="188953"/>
                    <a:pt x="132367" y="189675"/>
                    <a:pt x="148610" y="184261"/>
                  </a:cubicBezTo>
                  <a:cubicBezTo>
                    <a:pt x="176403" y="175057"/>
                    <a:pt x="191563" y="185885"/>
                    <a:pt x="207625" y="215302"/>
                  </a:cubicBezTo>
                  <a:cubicBezTo>
                    <a:pt x="210512" y="220716"/>
                    <a:pt x="212678" y="226853"/>
                    <a:pt x="213942" y="232809"/>
                  </a:cubicBezTo>
                  <a:cubicBezTo>
                    <a:pt x="222424" y="270888"/>
                    <a:pt x="232169" y="307705"/>
                    <a:pt x="234696" y="346687"/>
                  </a:cubicBezTo>
                  <a:cubicBezTo>
                    <a:pt x="235779" y="362569"/>
                    <a:pt x="227657" y="379353"/>
                    <a:pt x="215926" y="393791"/>
                  </a:cubicBezTo>
                  <a:cubicBezTo>
                    <a:pt x="214483" y="376105"/>
                    <a:pt x="212498" y="358238"/>
                    <a:pt x="211956" y="340551"/>
                  </a:cubicBezTo>
                  <a:cubicBezTo>
                    <a:pt x="211234" y="315646"/>
                    <a:pt x="207083" y="290921"/>
                    <a:pt x="203654" y="266376"/>
                  </a:cubicBezTo>
                  <a:cubicBezTo>
                    <a:pt x="202752" y="260240"/>
                    <a:pt x="200767" y="254285"/>
                    <a:pt x="198601" y="248510"/>
                  </a:cubicBezTo>
                  <a:cubicBezTo>
                    <a:pt x="196797" y="243817"/>
                    <a:pt x="192826" y="241832"/>
                    <a:pt x="187953" y="243276"/>
                  </a:cubicBezTo>
                  <a:cubicBezTo>
                    <a:pt x="183802" y="244539"/>
                    <a:pt x="183261" y="247968"/>
                    <a:pt x="183622" y="251758"/>
                  </a:cubicBezTo>
                  <a:cubicBezTo>
                    <a:pt x="183802" y="254465"/>
                    <a:pt x="183983" y="257173"/>
                    <a:pt x="184344" y="259699"/>
                  </a:cubicBezTo>
                  <a:cubicBezTo>
                    <a:pt x="199684" y="338747"/>
                    <a:pt x="197518" y="419057"/>
                    <a:pt x="200045" y="499007"/>
                  </a:cubicBezTo>
                  <a:cubicBezTo>
                    <a:pt x="200767" y="521025"/>
                    <a:pt x="198240" y="578777"/>
                    <a:pt x="196797" y="583830"/>
                  </a:cubicBezTo>
                  <a:cubicBezTo>
                    <a:pt x="193367" y="594478"/>
                    <a:pt x="187953" y="603862"/>
                    <a:pt x="174778" y="603501"/>
                  </a:cubicBezTo>
                  <a:cubicBezTo>
                    <a:pt x="160882" y="603141"/>
                    <a:pt x="157453" y="591410"/>
                    <a:pt x="156009" y="582205"/>
                  </a:cubicBezTo>
                  <a:cubicBezTo>
                    <a:pt x="151858" y="553871"/>
                    <a:pt x="148610" y="422486"/>
                    <a:pt x="146986" y="418335"/>
                  </a:cubicBezTo>
                  <a:cubicBezTo>
                    <a:pt x="143918" y="411297"/>
                    <a:pt x="139045" y="406424"/>
                    <a:pt x="130743" y="406966"/>
                  </a:cubicBezTo>
                  <a:cubicBezTo>
                    <a:pt x="121358" y="407507"/>
                    <a:pt x="115583" y="413462"/>
                    <a:pt x="114320" y="421945"/>
                  </a:cubicBezTo>
                  <a:cubicBezTo>
                    <a:pt x="111793" y="439451"/>
                    <a:pt x="101687" y="549179"/>
                    <a:pt x="93565" y="585635"/>
                  </a:cubicBezTo>
                  <a:cubicBezTo>
                    <a:pt x="91400" y="595380"/>
                    <a:pt x="89776" y="606028"/>
                    <a:pt x="76962" y="606028"/>
                  </a:cubicBezTo>
                  <a:cubicBezTo>
                    <a:pt x="63426" y="606028"/>
                    <a:pt x="56388" y="598629"/>
                    <a:pt x="54042" y="584913"/>
                  </a:cubicBezTo>
                  <a:cubicBezTo>
                    <a:pt x="52237" y="574445"/>
                    <a:pt x="50252" y="563978"/>
                    <a:pt x="50252" y="553149"/>
                  </a:cubicBezTo>
                  <a:cubicBezTo>
                    <a:pt x="50974" y="485652"/>
                    <a:pt x="50432" y="417974"/>
                    <a:pt x="52418" y="350477"/>
                  </a:cubicBezTo>
                  <a:cubicBezTo>
                    <a:pt x="53139" y="324128"/>
                    <a:pt x="55125" y="297238"/>
                    <a:pt x="61802" y="271249"/>
                  </a:cubicBezTo>
                  <a:cubicBezTo>
                    <a:pt x="63426" y="264933"/>
                    <a:pt x="69563" y="256090"/>
                    <a:pt x="58193" y="254285"/>
                  </a:cubicBezTo>
                  <a:cubicBezTo>
                    <a:pt x="49710" y="253022"/>
                    <a:pt x="46823" y="262045"/>
                    <a:pt x="45740" y="268903"/>
                  </a:cubicBezTo>
                  <a:cubicBezTo>
                    <a:pt x="42672" y="290019"/>
                    <a:pt x="39965" y="311134"/>
                    <a:pt x="38160" y="332430"/>
                  </a:cubicBezTo>
                  <a:cubicBezTo>
                    <a:pt x="36536" y="352643"/>
                    <a:pt x="36355" y="373217"/>
                    <a:pt x="35273" y="393430"/>
                  </a:cubicBezTo>
                  <a:cubicBezTo>
                    <a:pt x="34911" y="399385"/>
                    <a:pt x="35453" y="405883"/>
                    <a:pt x="30761" y="410936"/>
                  </a:cubicBezTo>
                  <a:cubicBezTo>
                    <a:pt x="19571" y="405883"/>
                    <a:pt x="17586" y="396317"/>
                    <a:pt x="17766" y="386211"/>
                  </a:cubicBezTo>
                  <a:cubicBezTo>
                    <a:pt x="19030" y="340010"/>
                    <a:pt x="21556" y="293989"/>
                    <a:pt x="28956" y="248329"/>
                  </a:cubicBezTo>
                  <a:cubicBezTo>
                    <a:pt x="31482" y="233169"/>
                    <a:pt x="33829" y="216385"/>
                    <a:pt x="48627" y="200864"/>
                  </a:cubicBezTo>
                  <a:cubicBezTo>
                    <a:pt x="68119" y="180291"/>
                    <a:pt x="74796" y="177223"/>
                    <a:pt x="98619" y="184081"/>
                  </a:cubicBezTo>
                  <a:close/>
                </a:path>
              </a:pathLst>
            </a:custGeom>
            <a:solidFill>
              <a:srgbClr val="000000"/>
            </a:solidFill>
            <a:ln w="1804" cap="flat">
              <a:noFill/>
              <a:prstDash val="solid"/>
              <a:miter/>
            </a:ln>
          </p:spPr>
          <p:txBody>
            <a:bodyPr rtlCol="0" anchor="ctr"/>
            <a:lstStyle/>
            <a:p>
              <a:endParaRPr lang="en-US"/>
            </a:p>
          </p:txBody>
        </p:sp>
        <p:sp>
          <p:nvSpPr>
            <p:cNvPr id="287" name="Freeform 101">
              <a:extLst>
                <a:ext uri="{FF2B5EF4-FFF2-40B4-BE49-F238E27FC236}">
                  <a16:creationId xmlns:a16="http://schemas.microsoft.com/office/drawing/2014/main" id="{D228683C-1FD0-E2A6-679D-BCB184470C75}"/>
                </a:ext>
              </a:extLst>
            </p:cNvPr>
            <p:cNvSpPr/>
            <p:nvPr/>
          </p:nvSpPr>
          <p:spPr>
            <a:xfrm>
              <a:off x="8070984" y="5717496"/>
              <a:ext cx="240195" cy="613682"/>
            </a:xfrm>
            <a:custGeom>
              <a:avLst/>
              <a:gdLst>
                <a:gd name="connsiteX0" fmla="*/ 29175 w 240195"/>
                <a:gd name="connsiteY0" fmla="*/ 212147 h 613682"/>
                <a:gd name="connsiteX1" fmla="*/ 480 w 240195"/>
                <a:gd name="connsiteY1" fmla="*/ 355803 h 613682"/>
                <a:gd name="connsiteX2" fmla="*/ 19069 w 240195"/>
                <a:gd name="connsiteY2" fmla="*/ 390635 h 613682"/>
                <a:gd name="connsiteX3" fmla="*/ 35492 w 240195"/>
                <a:gd name="connsiteY3" fmla="*/ 410668 h 613682"/>
                <a:gd name="connsiteX4" fmla="*/ 43432 w 240195"/>
                <a:gd name="connsiteY4" fmla="*/ 602511 h 613682"/>
                <a:gd name="connsiteX5" fmla="*/ 112012 w 240195"/>
                <a:gd name="connsiteY5" fmla="*/ 577786 h 613682"/>
                <a:gd name="connsiteX6" fmla="*/ 116344 w 240195"/>
                <a:gd name="connsiteY6" fmla="*/ 468419 h 613682"/>
                <a:gd name="connsiteX7" fmla="*/ 123743 w 240195"/>
                <a:gd name="connsiteY7" fmla="*/ 417165 h 613682"/>
                <a:gd name="connsiteX8" fmla="*/ 133128 w 240195"/>
                <a:gd name="connsiteY8" fmla="*/ 472390 h 613682"/>
                <a:gd name="connsiteX9" fmla="*/ 136918 w 240195"/>
                <a:gd name="connsiteY9" fmla="*/ 579049 h 613682"/>
                <a:gd name="connsiteX10" fmla="*/ 156048 w 240195"/>
                <a:gd name="connsiteY10" fmla="*/ 607203 h 613682"/>
                <a:gd name="connsiteX11" fmla="*/ 197557 w 240195"/>
                <a:gd name="connsiteY11" fmla="*/ 601789 h 613682"/>
                <a:gd name="connsiteX12" fmla="*/ 209107 w 240195"/>
                <a:gd name="connsiteY12" fmla="*/ 567319 h 613682"/>
                <a:gd name="connsiteX13" fmla="*/ 207483 w 240195"/>
                <a:gd name="connsiteY13" fmla="*/ 428895 h 613682"/>
                <a:gd name="connsiteX14" fmla="*/ 219394 w 240195"/>
                <a:gd name="connsiteY14" fmla="*/ 405614 h 613682"/>
                <a:gd name="connsiteX15" fmla="*/ 240149 w 240195"/>
                <a:gd name="connsiteY15" fmla="*/ 343531 h 613682"/>
                <a:gd name="connsiteX16" fmla="*/ 193045 w 240195"/>
                <a:gd name="connsiteY16" fmla="*/ 170999 h 613682"/>
                <a:gd name="connsiteX17" fmla="*/ 190699 w 240195"/>
                <a:gd name="connsiteY17" fmla="*/ 144288 h 613682"/>
                <a:gd name="connsiteX18" fmla="*/ 193587 w 240195"/>
                <a:gd name="connsiteY18" fmla="*/ 50261 h 613682"/>
                <a:gd name="connsiteX19" fmla="*/ 56246 w 240195"/>
                <a:gd name="connsiteY19" fmla="*/ 19581 h 613682"/>
                <a:gd name="connsiteX20" fmla="*/ 47764 w 240195"/>
                <a:gd name="connsiteY20" fmla="*/ 158185 h 613682"/>
                <a:gd name="connsiteX21" fmla="*/ 49027 w 240195"/>
                <a:gd name="connsiteY21" fmla="*/ 183993 h 613682"/>
                <a:gd name="connsiteX22" fmla="*/ 29175 w 240195"/>
                <a:gd name="connsiteY22" fmla="*/ 212147 h 613682"/>
                <a:gd name="connsiteX23" fmla="*/ 39823 w 240195"/>
                <a:gd name="connsiteY23" fmla="*/ 94839 h 613682"/>
                <a:gd name="connsiteX24" fmla="*/ 117066 w 240195"/>
                <a:gd name="connsiteY24" fmla="*/ 15611 h 613682"/>
                <a:gd name="connsiteX25" fmla="*/ 187992 w 240195"/>
                <a:gd name="connsiteY25" fmla="*/ 92132 h 613682"/>
                <a:gd name="connsiteX26" fmla="*/ 115442 w 240195"/>
                <a:gd name="connsiteY26" fmla="*/ 170276 h 613682"/>
                <a:gd name="connsiteX27" fmla="*/ 39823 w 240195"/>
                <a:gd name="connsiteY27" fmla="*/ 94839 h 613682"/>
                <a:gd name="connsiteX28" fmla="*/ 60577 w 240195"/>
                <a:gd name="connsiteY28" fmla="*/ 196265 h 613682"/>
                <a:gd name="connsiteX29" fmla="*/ 90897 w 240195"/>
                <a:gd name="connsiteY29" fmla="*/ 181646 h 613682"/>
                <a:gd name="connsiteX30" fmla="*/ 155146 w 240195"/>
                <a:gd name="connsiteY30" fmla="*/ 176593 h 613682"/>
                <a:gd name="connsiteX31" fmla="*/ 185285 w 240195"/>
                <a:gd name="connsiteY31" fmla="*/ 182910 h 613682"/>
                <a:gd name="connsiteX32" fmla="*/ 223365 w 240195"/>
                <a:gd name="connsiteY32" fmla="*/ 366452 h 613682"/>
                <a:gd name="connsiteX33" fmla="*/ 209468 w 240195"/>
                <a:gd name="connsiteY33" fmla="*/ 392620 h 613682"/>
                <a:gd name="connsiteX34" fmla="*/ 201528 w 240195"/>
                <a:gd name="connsiteY34" fmla="*/ 286863 h 613682"/>
                <a:gd name="connsiteX35" fmla="*/ 196113 w 240195"/>
                <a:gd name="connsiteY35" fmla="*/ 261055 h 613682"/>
                <a:gd name="connsiteX36" fmla="*/ 184383 w 240195"/>
                <a:gd name="connsiteY36" fmla="*/ 256904 h 613682"/>
                <a:gd name="connsiteX37" fmla="*/ 179871 w 240195"/>
                <a:gd name="connsiteY37" fmla="*/ 267732 h 613682"/>
                <a:gd name="connsiteX38" fmla="*/ 194309 w 240195"/>
                <a:gd name="connsiteY38" fmla="*/ 560100 h 613682"/>
                <a:gd name="connsiteX39" fmla="*/ 189977 w 240195"/>
                <a:gd name="connsiteY39" fmla="*/ 586268 h 613682"/>
                <a:gd name="connsiteX40" fmla="*/ 165974 w 240195"/>
                <a:gd name="connsiteY40" fmla="*/ 593849 h 613682"/>
                <a:gd name="connsiteX41" fmla="*/ 151897 w 240195"/>
                <a:gd name="connsiteY41" fmla="*/ 575981 h 613682"/>
                <a:gd name="connsiteX42" fmla="*/ 147927 w 240195"/>
                <a:gd name="connsiteY42" fmla="*/ 482857 h 613682"/>
                <a:gd name="connsiteX43" fmla="*/ 143776 w 240195"/>
                <a:gd name="connsiteY43" fmla="*/ 419330 h 613682"/>
                <a:gd name="connsiteX44" fmla="*/ 121397 w 240195"/>
                <a:gd name="connsiteY44" fmla="*/ 398937 h 613682"/>
                <a:gd name="connsiteX45" fmla="*/ 104072 w 240195"/>
                <a:gd name="connsiteY45" fmla="*/ 420594 h 613682"/>
                <a:gd name="connsiteX46" fmla="*/ 97214 w 240195"/>
                <a:gd name="connsiteY46" fmla="*/ 577425 h 613682"/>
                <a:gd name="connsiteX47" fmla="*/ 75918 w 240195"/>
                <a:gd name="connsiteY47" fmla="*/ 597458 h 613682"/>
                <a:gd name="connsiteX48" fmla="*/ 49388 w 240195"/>
                <a:gd name="connsiteY48" fmla="*/ 577245 h 613682"/>
                <a:gd name="connsiteX49" fmla="*/ 49569 w 240195"/>
                <a:gd name="connsiteY49" fmla="*/ 402366 h 613682"/>
                <a:gd name="connsiteX50" fmla="*/ 58953 w 240195"/>
                <a:gd name="connsiteY50" fmla="*/ 277478 h 613682"/>
                <a:gd name="connsiteX51" fmla="*/ 53900 w 240195"/>
                <a:gd name="connsiteY51" fmla="*/ 264484 h 613682"/>
                <a:gd name="connsiteX52" fmla="*/ 42530 w 240195"/>
                <a:gd name="connsiteY52" fmla="*/ 276034 h 613682"/>
                <a:gd name="connsiteX53" fmla="*/ 34770 w 240195"/>
                <a:gd name="connsiteY53" fmla="*/ 355623 h 613682"/>
                <a:gd name="connsiteX54" fmla="*/ 33506 w 240195"/>
                <a:gd name="connsiteY54" fmla="*/ 371505 h 613682"/>
                <a:gd name="connsiteX55" fmla="*/ 28634 w 240195"/>
                <a:gd name="connsiteY55" fmla="*/ 376558 h 613682"/>
                <a:gd name="connsiteX56" fmla="*/ 22137 w 240195"/>
                <a:gd name="connsiteY56" fmla="*/ 372948 h 613682"/>
                <a:gd name="connsiteX57" fmla="*/ 17625 w 240195"/>
                <a:gd name="connsiteY57" fmla="*/ 352555 h 613682"/>
                <a:gd name="connsiteX58" fmla="*/ 37477 w 240195"/>
                <a:gd name="connsiteY58" fmla="*/ 234525 h 613682"/>
                <a:gd name="connsiteX59" fmla="*/ 60577 w 240195"/>
                <a:gd name="connsiteY59" fmla="*/ 196265 h 613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40195" h="613682">
                  <a:moveTo>
                    <a:pt x="29175" y="212147"/>
                  </a:moveTo>
                  <a:cubicBezTo>
                    <a:pt x="12752" y="258709"/>
                    <a:pt x="7518" y="307436"/>
                    <a:pt x="480" y="355803"/>
                  </a:cubicBezTo>
                  <a:cubicBezTo>
                    <a:pt x="-1505" y="369520"/>
                    <a:pt x="2285" y="385040"/>
                    <a:pt x="19069" y="390635"/>
                  </a:cubicBezTo>
                  <a:cubicBezTo>
                    <a:pt x="34229" y="395688"/>
                    <a:pt x="37297" y="396410"/>
                    <a:pt x="35492" y="410668"/>
                  </a:cubicBezTo>
                  <a:cubicBezTo>
                    <a:pt x="33687" y="471668"/>
                    <a:pt x="28995" y="592224"/>
                    <a:pt x="43432" y="602511"/>
                  </a:cubicBezTo>
                  <a:cubicBezTo>
                    <a:pt x="75015" y="623265"/>
                    <a:pt x="108223" y="615144"/>
                    <a:pt x="112012" y="577786"/>
                  </a:cubicBezTo>
                  <a:cubicBezTo>
                    <a:pt x="115622" y="543316"/>
                    <a:pt x="116705" y="503250"/>
                    <a:pt x="116344" y="468419"/>
                  </a:cubicBezTo>
                  <a:cubicBezTo>
                    <a:pt x="116163" y="452538"/>
                    <a:pt x="115622" y="436475"/>
                    <a:pt x="123743" y="417165"/>
                  </a:cubicBezTo>
                  <a:cubicBezTo>
                    <a:pt x="134391" y="436836"/>
                    <a:pt x="132226" y="455064"/>
                    <a:pt x="133128" y="472390"/>
                  </a:cubicBezTo>
                  <a:cubicBezTo>
                    <a:pt x="134752" y="507943"/>
                    <a:pt x="135294" y="543496"/>
                    <a:pt x="136918" y="579049"/>
                  </a:cubicBezTo>
                  <a:cubicBezTo>
                    <a:pt x="137459" y="590600"/>
                    <a:pt x="142332" y="603052"/>
                    <a:pt x="156048" y="607203"/>
                  </a:cubicBezTo>
                  <a:cubicBezTo>
                    <a:pt x="169223" y="611354"/>
                    <a:pt x="187270" y="612076"/>
                    <a:pt x="197557" y="601789"/>
                  </a:cubicBezTo>
                  <a:cubicBezTo>
                    <a:pt x="206761" y="592585"/>
                    <a:pt x="207303" y="581396"/>
                    <a:pt x="209107" y="567319"/>
                  </a:cubicBezTo>
                  <a:cubicBezTo>
                    <a:pt x="211634" y="546925"/>
                    <a:pt x="209288" y="454523"/>
                    <a:pt x="207483" y="428895"/>
                  </a:cubicBezTo>
                  <a:cubicBezTo>
                    <a:pt x="206761" y="418248"/>
                    <a:pt x="207844" y="410126"/>
                    <a:pt x="219394" y="405614"/>
                  </a:cubicBezTo>
                  <a:cubicBezTo>
                    <a:pt x="239246" y="397673"/>
                    <a:pt x="240510" y="362301"/>
                    <a:pt x="240149" y="343531"/>
                  </a:cubicBezTo>
                  <a:cubicBezTo>
                    <a:pt x="232750" y="239939"/>
                    <a:pt x="220477" y="183993"/>
                    <a:pt x="193045" y="170999"/>
                  </a:cubicBezTo>
                  <a:cubicBezTo>
                    <a:pt x="174998" y="162516"/>
                    <a:pt x="180954" y="160170"/>
                    <a:pt x="190699" y="144288"/>
                  </a:cubicBezTo>
                  <a:cubicBezTo>
                    <a:pt x="208025" y="116496"/>
                    <a:pt x="207483" y="78596"/>
                    <a:pt x="193587" y="50261"/>
                  </a:cubicBezTo>
                  <a:cubicBezTo>
                    <a:pt x="165252" y="-7309"/>
                    <a:pt x="94146" y="-12363"/>
                    <a:pt x="56246" y="19581"/>
                  </a:cubicBezTo>
                  <a:cubicBezTo>
                    <a:pt x="13293" y="55676"/>
                    <a:pt x="11489" y="126060"/>
                    <a:pt x="47764" y="158185"/>
                  </a:cubicBezTo>
                  <a:cubicBezTo>
                    <a:pt x="59134" y="168291"/>
                    <a:pt x="57870" y="175150"/>
                    <a:pt x="49027" y="183993"/>
                  </a:cubicBezTo>
                  <a:cubicBezTo>
                    <a:pt x="40725" y="192475"/>
                    <a:pt x="33146" y="200596"/>
                    <a:pt x="29175" y="212147"/>
                  </a:cubicBezTo>
                  <a:close/>
                  <a:moveTo>
                    <a:pt x="39823" y="94839"/>
                  </a:moveTo>
                  <a:cubicBezTo>
                    <a:pt x="40906" y="47554"/>
                    <a:pt x="71045" y="15430"/>
                    <a:pt x="117066" y="15611"/>
                  </a:cubicBezTo>
                  <a:cubicBezTo>
                    <a:pt x="155146" y="15791"/>
                    <a:pt x="188534" y="50623"/>
                    <a:pt x="187992" y="92132"/>
                  </a:cubicBezTo>
                  <a:cubicBezTo>
                    <a:pt x="187992" y="141762"/>
                    <a:pt x="151717" y="176052"/>
                    <a:pt x="115442" y="170276"/>
                  </a:cubicBezTo>
                  <a:cubicBezTo>
                    <a:pt x="79347" y="168291"/>
                    <a:pt x="38560" y="145010"/>
                    <a:pt x="39823" y="94839"/>
                  </a:cubicBezTo>
                  <a:close/>
                  <a:moveTo>
                    <a:pt x="60577" y="196265"/>
                  </a:moveTo>
                  <a:cubicBezTo>
                    <a:pt x="71045" y="186700"/>
                    <a:pt x="75557" y="177676"/>
                    <a:pt x="90897" y="181646"/>
                  </a:cubicBezTo>
                  <a:cubicBezTo>
                    <a:pt x="111110" y="187061"/>
                    <a:pt x="137279" y="189046"/>
                    <a:pt x="155146" y="176593"/>
                  </a:cubicBezTo>
                  <a:cubicBezTo>
                    <a:pt x="164170" y="170457"/>
                    <a:pt x="168321" y="172442"/>
                    <a:pt x="185285" y="182910"/>
                  </a:cubicBezTo>
                  <a:cubicBezTo>
                    <a:pt x="222643" y="200055"/>
                    <a:pt x="223726" y="353999"/>
                    <a:pt x="223365" y="366452"/>
                  </a:cubicBezTo>
                  <a:cubicBezTo>
                    <a:pt x="223184" y="376197"/>
                    <a:pt x="222101" y="385943"/>
                    <a:pt x="209468" y="392620"/>
                  </a:cubicBezTo>
                  <a:cubicBezTo>
                    <a:pt x="200806" y="356164"/>
                    <a:pt x="203332" y="321333"/>
                    <a:pt x="201528" y="286863"/>
                  </a:cubicBezTo>
                  <a:cubicBezTo>
                    <a:pt x="201167" y="278020"/>
                    <a:pt x="201528" y="268815"/>
                    <a:pt x="196113" y="261055"/>
                  </a:cubicBezTo>
                  <a:cubicBezTo>
                    <a:pt x="193226" y="257084"/>
                    <a:pt x="188894" y="255641"/>
                    <a:pt x="184383" y="256904"/>
                  </a:cubicBezTo>
                  <a:cubicBezTo>
                    <a:pt x="179149" y="258528"/>
                    <a:pt x="179329" y="263220"/>
                    <a:pt x="179871" y="267732"/>
                  </a:cubicBezTo>
                  <a:cubicBezTo>
                    <a:pt x="187992" y="330357"/>
                    <a:pt x="195933" y="525269"/>
                    <a:pt x="194309" y="560100"/>
                  </a:cubicBezTo>
                  <a:cubicBezTo>
                    <a:pt x="193948" y="568582"/>
                    <a:pt x="193948" y="579049"/>
                    <a:pt x="189977" y="586268"/>
                  </a:cubicBezTo>
                  <a:cubicBezTo>
                    <a:pt x="185104" y="595292"/>
                    <a:pt x="175720" y="594931"/>
                    <a:pt x="165974" y="593849"/>
                  </a:cubicBezTo>
                  <a:cubicBezTo>
                    <a:pt x="155146" y="592585"/>
                    <a:pt x="153161" y="583742"/>
                    <a:pt x="151897" y="575981"/>
                  </a:cubicBezTo>
                  <a:cubicBezTo>
                    <a:pt x="147205" y="545121"/>
                    <a:pt x="149371" y="513899"/>
                    <a:pt x="147927" y="482857"/>
                  </a:cubicBezTo>
                  <a:cubicBezTo>
                    <a:pt x="147205" y="469502"/>
                    <a:pt x="145942" y="427091"/>
                    <a:pt x="143776" y="419330"/>
                  </a:cubicBezTo>
                  <a:cubicBezTo>
                    <a:pt x="139084" y="402005"/>
                    <a:pt x="129880" y="396591"/>
                    <a:pt x="121397" y="398937"/>
                  </a:cubicBezTo>
                  <a:cubicBezTo>
                    <a:pt x="107681" y="402546"/>
                    <a:pt x="106418" y="408863"/>
                    <a:pt x="104072" y="420594"/>
                  </a:cubicBezTo>
                  <a:cubicBezTo>
                    <a:pt x="97936" y="450552"/>
                    <a:pt x="96853" y="540428"/>
                    <a:pt x="97214" y="577425"/>
                  </a:cubicBezTo>
                  <a:cubicBezTo>
                    <a:pt x="97394" y="588795"/>
                    <a:pt x="90536" y="596014"/>
                    <a:pt x="75918" y="597458"/>
                  </a:cubicBezTo>
                  <a:cubicBezTo>
                    <a:pt x="63285" y="598721"/>
                    <a:pt x="52276" y="596375"/>
                    <a:pt x="49388" y="577245"/>
                  </a:cubicBezTo>
                  <a:cubicBezTo>
                    <a:pt x="44696" y="509928"/>
                    <a:pt x="45057" y="458493"/>
                    <a:pt x="49569" y="402366"/>
                  </a:cubicBezTo>
                  <a:cubicBezTo>
                    <a:pt x="52817" y="360857"/>
                    <a:pt x="55885" y="319167"/>
                    <a:pt x="58953" y="277478"/>
                  </a:cubicBezTo>
                  <a:cubicBezTo>
                    <a:pt x="59314" y="272605"/>
                    <a:pt x="60758" y="265567"/>
                    <a:pt x="53900" y="264484"/>
                  </a:cubicBezTo>
                  <a:cubicBezTo>
                    <a:pt x="46320" y="263401"/>
                    <a:pt x="43072" y="269357"/>
                    <a:pt x="42530" y="276034"/>
                  </a:cubicBezTo>
                  <a:cubicBezTo>
                    <a:pt x="39823" y="302564"/>
                    <a:pt x="37297" y="329093"/>
                    <a:pt x="34770" y="355623"/>
                  </a:cubicBezTo>
                  <a:cubicBezTo>
                    <a:pt x="34229" y="360857"/>
                    <a:pt x="34409" y="366271"/>
                    <a:pt x="33506" y="371505"/>
                  </a:cubicBezTo>
                  <a:cubicBezTo>
                    <a:pt x="33146" y="373490"/>
                    <a:pt x="30438" y="376378"/>
                    <a:pt x="28634" y="376558"/>
                  </a:cubicBezTo>
                  <a:cubicBezTo>
                    <a:pt x="26468" y="376739"/>
                    <a:pt x="23039" y="374753"/>
                    <a:pt x="22137" y="372948"/>
                  </a:cubicBezTo>
                  <a:cubicBezTo>
                    <a:pt x="19430" y="366452"/>
                    <a:pt x="16542" y="359954"/>
                    <a:pt x="17625" y="352555"/>
                  </a:cubicBezTo>
                  <a:cubicBezTo>
                    <a:pt x="23580" y="313031"/>
                    <a:pt x="25205" y="272966"/>
                    <a:pt x="37477" y="234525"/>
                  </a:cubicBezTo>
                  <a:cubicBezTo>
                    <a:pt x="42350" y="219907"/>
                    <a:pt x="48847" y="206913"/>
                    <a:pt x="60577" y="196265"/>
                  </a:cubicBezTo>
                  <a:close/>
                </a:path>
              </a:pathLst>
            </a:custGeom>
            <a:solidFill>
              <a:srgbClr val="000000"/>
            </a:solidFill>
            <a:ln w="1804" cap="flat">
              <a:noFill/>
              <a:prstDash val="solid"/>
              <a:miter/>
            </a:ln>
          </p:spPr>
          <p:txBody>
            <a:bodyPr rtlCol="0" anchor="ctr"/>
            <a:lstStyle/>
            <a:p>
              <a:endParaRPr lang="en-US"/>
            </a:p>
          </p:txBody>
        </p:sp>
        <p:sp>
          <p:nvSpPr>
            <p:cNvPr id="288" name="Freeform 102">
              <a:extLst>
                <a:ext uri="{FF2B5EF4-FFF2-40B4-BE49-F238E27FC236}">
                  <a16:creationId xmlns:a16="http://schemas.microsoft.com/office/drawing/2014/main" id="{EC7727E3-8E75-04F1-A8C6-79495BBF4D26}"/>
                </a:ext>
              </a:extLst>
            </p:cNvPr>
            <p:cNvSpPr/>
            <p:nvPr/>
          </p:nvSpPr>
          <p:spPr>
            <a:xfrm>
              <a:off x="9162573" y="5705063"/>
              <a:ext cx="254138" cy="642388"/>
            </a:xfrm>
            <a:custGeom>
              <a:avLst/>
              <a:gdLst>
                <a:gd name="connsiteX0" fmla="*/ 253961 w 254138"/>
                <a:gd name="connsiteY0" fmla="*/ 384119 h 642388"/>
                <a:gd name="connsiteX1" fmla="*/ 246201 w 254138"/>
                <a:gd name="connsiteY1" fmla="*/ 296589 h 642388"/>
                <a:gd name="connsiteX2" fmla="*/ 176177 w 254138"/>
                <a:gd name="connsiteY2" fmla="*/ 170799 h 642388"/>
                <a:gd name="connsiteX3" fmla="*/ 185923 w 254138"/>
                <a:gd name="connsiteY3" fmla="*/ 28225 h 642388"/>
                <a:gd name="connsiteX4" fmla="*/ 168236 w 254138"/>
                <a:gd name="connsiteY4" fmla="*/ 12524 h 642388"/>
                <a:gd name="connsiteX5" fmla="*/ 37032 w 254138"/>
                <a:gd name="connsiteY5" fmla="*/ 36165 h 642388"/>
                <a:gd name="connsiteX6" fmla="*/ 48763 w 254138"/>
                <a:gd name="connsiteY6" fmla="*/ 163399 h 642388"/>
                <a:gd name="connsiteX7" fmla="*/ 66810 w 254138"/>
                <a:gd name="connsiteY7" fmla="*/ 180544 h 642388"/>
                <a:gd name="connsiteX8" fmla="*/ 216 w 254138"/>
                <a:gd name="connsiteY8" fmla="*/ 398196 h 642388"/>
                <a:gd name="connsiteX9" fmla="*/ 15014 w 254138"/>
                <a:gd name="connsiteY9" fmla="*/ 426711 h 642388"/>
                <a:gd name="connsiteX10" fmla="*/ 34145 w 254138"/>
                <a:gd name="connsiteY10" fmla="*/ 459015 h 642388"/>
                <a:gd name="connsiteX11" fmla="*/ 24219 w 254138"/>
                <a:gd name="connsiteY11" fmla="*/ 610252 h 642388"/>
                <a:gd name="connsiteX12" fmla="*/ 60674 w 254138"/>
                <a:gd name="connsiteY12" fmla="*/ 641655 h 642388"/>
                <a:gd name="connsiteX13" fmla="*/ 91175 w 254138"/>
                <a:gd name="connsiteY13" fmla="*/ 616569 h 642388"/>
                <a:gd name="connsiteX14" fmla="*/ 122396 w 254138"/>
                <a:gd name="connsiteY14" fmla="*/ 439885 h 642388"/>
                <a:gd name="connsiteX15" fmla="*/ 139361 w 254138"/>
                <a:gd name="connsiteY15" fmla="*/ 490779 h 642388"/>
                <a:gd name="connsiteX16" fmla="*/ 132142 w 254138"/>
                <a:gd name="connsiteY16" fmla="*/ 594371 h 642388"/>
                <a:gd name="connsiteX17" fmla="*/ 186284 w 254138"/>
                <a:gd name="connsiteY17" fmla="*/ 640031 h 642388"/>
                <a:gd name="connsiteX18" fmla="*/ 211190 w 254138"/>
                <a:gd name="connsiteY18" fmla="*/ 572894 h 642388"/>
                <a:gd name="connsiteX19" fmla="*/ 215881 w 254138"/>
                <a:gd name="connsiteY19" fmla="*/ 463708 h 642388"/>
                <a:gd name="connsiteX20" fmla="*/ 231402 w 254138"/>
                <a:gd name="connsiteY20" fmla="*/ 429237 h 642388"/>
                <a:gd name="connsiteX21" fmla="*/ 253961 w 254138"/>
                <a:gd name="connsiteY21" fmla="*/ 384119 h 642388"/>
                <a:gd name="connsiteX22" fmla="*/ 42627 w 254138"/>
                <a:gd name="connsiteY22" fmla="*/ 127124 h 642388"/>
                <a:gd name="connsiteX23" fmla="*/ 52011 w 254138"/>
                <a:gd name="connsiteY23" fmla="*/ 42843 h 642388"/>
                <a:gd name="connsiteX24" fmla="*/ 129615 w 254138"/>
                <a:gd name="connsiteY24" fmla="*/ 14509 h 642388"/>
                <a:gd name="connsiteX25" fmla="*/ 194045 w 254138"/>
                <a:gd name="connsiteY25" fmla="*/ 83991 h 642388"/>
                <a:gd name="connsiteX26" fmla="*/ 109944 w 254138"/>
                <a:gd name="connsiteY26" fmla="*/ 172423 h 642388"/>
                <a:gd name="connsiteX27" fmla="*/ 42627 w 254138"/>
                <a:gd name="connsiteY27" fmla="*/ 127124 h 642388"/>
                <a:gd name="connsiteX28" fmla="*/ 221116 w 254138"/>
                <a:gd name="connsiteY28" fmla="*/ 417506 h 642388"/>
                <a:gd name="connsiteX29" fmla="*/ 206678 w 254138"/>
                <a:gd name="connsiteY29" fmla="*/ 280166 h 642388"/>
                <a:gd name="connsiteX30" fmla="*/ 201443 w 254138"/>
                <a:gd name="connsiteY30" fmla="*/ 265187 h 642388"/>
                <a:gd name="connsiteX31" fmla="*/ 195669 w 254138"/>
                <a:gd name="connsiteY31" fmla="*/ 260855 h 642388"/>
                <a:gd name="connsiteX32" fmla="*/ 189352 w 254138"/>
                <a:gd name="connsiteY32" fmla="*/ 267894 h 642388"/>
                <a:gd name="connsiteX33" fmla="*/ 190074 w 254138"/>
                <a:gd name="connsiteY33" fmla="*/ 283775 h 642388"/>
                <a:gd name="connsiteX34" fmla="*/ 198376 w 254138"/>
                <a:gd name="connsiteY34" fmla="*/ 506480 h 642388"/>
                <a:gd name="connsiteX35" fmla="*/ 194766 w 254138"/>
                <a:gd name="connsiteY35" fmla="*/ 583542 h 642388"/>
                <a:gd name="connsiteX36" fmla="*/ 178704 w 254138"/>
                <a:gd name="connsiteY36" fmla="*/ 627758 h 642388"/>
                <a:gd name="connsiteX37" fmla="*/ 147121 w 254138"/>
                <a:gd name="connsiteY37" fmla="*/ 606823 h 642388"/>
                <a:gd name="connsiteX38" fmla="*/ 152536 w 254138"/>
                <a:gd name="connsiteY38" fmla="*/ 508285 h 642388"/>
                <a:gd name="connsiteX39" fmla="*/ 145858 w 254138"/>
                <a:gd name="connsiteY39" fmla="*/ 431223 h 642388"/>
                <a:gd name="connsiteX40" fmla="*/ 109041 w 254138"/>
                <a:gd name="connsiteY40" fmla="*/ 433930 h 642388"/>
                <a:gd name="connsiteX41" fmla="*/ 97671 w 254138"/>
                <a:gd name="connsiteY41" fmla="*/ 485725 h 642388"/>
                <a:gd name="connsiteX42" fmla="*/ 84136 w 254138"/>
                <a:gd name="connsiteY42" fmla="*/ 588776 h 642388"/>
                <a:gd name="connsiteX43" fmla="*/ 58870 w 254138"/>
                <a:gd name="connsiteY43" fmla="*/ 626856 h 642388"/>
                <a:gd name="connsiteX44" fmla="*/ 39559 w 254138"/>
                <a:gd name="connsiteY44" fmla="*/ 609891 h 642388"/>
                <a:gd name="connsiteX45" fmla="*/ 41183 w 254138"/>
                <a:gd name="connsiteY45" fmla="*/ 522362 h 642388"/>
                <a:gd name="connsiteX46" fmla="*/ 55982 w 254138"/>
                <a:gd name="connsiteY46" fmla="*/ 347122 h 642388"/>
                <a:gd name="connsiteX47" fmla="*/ 63381 w 254138"/>
                <a:gd name="connsiteY47" fmla="*/ 305252 h 642388"/>
                <a:gd name="connsiteX48" fmla="*/ 58689 w 254138"/>
                <a:gd name="connsiteY48" fmla="*/ 292438 h 642388"/>
                <a:gd name="connsiteX49" fmla="*/ 50928 w 254138"/>
                <a:gd name="connsiteY49" fmla="*/ 301462 h 642388"/>
                <a:gd name="connsiteX50" fmla="*/ 40281 w 254138"/>
                <a:gd name="connsiteY50" fmla="*/ 372388 h 642388"/>
                <a:gd name="connsiteX51" fmla="*/ 35949 w 254138"/>
                <a:gd name="connsiteY51" fmla="*/ 409385 h 642388"/>
                <a:gd name="connsiteX52" fmla="*/ 30355 w 254138"/>
                <a:gd name="connsiteY52" fmla="*/ 417145 h 642388"/>
                <a:gd name="connsiteX53" fmla="*/ 20248 w 254138"/>
                <a:gd name="connsiteY53" fmla="*/ 410107 h 642388"/>
                <a:gd name="connsiteX54" fmla="*/ 17361 w 254138"/>
                <a:gd name="connsiteY54" fmla="*/ 391879 h 642388"/>
                <a:gd name="connsiteX55" fmla="*/ 57245 w 254138"/>
                <a:gd name="connsiteY55" fmla="*/ 219346 h 642388"/>
                <a:gd name="connsiteX56" fmla="*/ 107417 w 254138"/>
                <a:gd name="connsiteY56" fmla="*/ 189207 h 642388"/>
                <a:gd name="connsiteX57" fmla="*/ 133766 w 254138"/>
                <a:gd name="connsiteY57" fmla="*/ 187402 h 642388"/>
                <a:gd name="connsiteX58" fmla="*/ 197112 w 254138"/>
                <a:gd name="connsiteY58" fmla="*/ 214113 h 642388"/>
                <a:gd name="connsiteX59" fmla="*/ 228154 w 254138"/>
                <a:gd name="connsiteY59" fmla="*/ 286844 h 642388"/>
                <a:gd name="connsiteX60" fmla="*/ 238621 w 254138"/>
                <a:gd name="connsiteY60" fmla="*/ 384840 h 642388"/>
                <a:gd name="connsiteX61" fmla="*/ 221116 w 254138"/>
                <a:gd name="connsiteY61" fmla="*/ 417506 h 64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4138" h="642388">
                  <a:moveTo>
                    <a:pt x="253961" y="384119"/>
                  </a:moveTo>
                  <a:cubicBezTo>
                    <a:pt x="251616" y="354882"/>
                    <a:pt x="249630" y="325645"/>
                    <a:pt x="246201" y="296589"/>
                  </a:cubicBezTo>
                  <a:cubicBezTo>
                    <a:pt x="240245" y="245335"/>
                    <a:pt x="222198" y="200216"/>
                    <a:pt x="176177" y="170799"/>
                  </a:cubicBezTo>
                  <a:cubicBezTo>
                    <a:pt x="222920" y="119725"/>
                    <a:pt x="213897" y="62695"/>
                    <a:pt x="185923" y="28225"/>
                  </a:cubicBezTo>
                  <a:cubicBezTo>
                    <a:pt x="181591" y="22810"/>
                    <a:pt x="174372" y="15592"/>
                    <a:pt x="168236" y="12524"/>
                  </a:cubicBezTo>
                  <a:cubicBezTo>
                    <a:pt x="131781" y="-6607"/>
                    <a:pt x="70600" y="-7509"/>
                    <a:pt x="37032" y="36165"/>
                  </a:cubicBezTo>
                  <a:cubicBezTo>
                    <a:pt x="13210" y="66304"/>
                    <a:pt x="10863" y="132177"/>
                    <a:pt x="48763" y="163399"/>
                  </a:cubicBezTo>
                  <a:cubicBezTo>
                    <a:pt x="54899" y="168453"/>
                    <a:pt x="60133" y="174228"/>
                    <a:pt x="66810" y="180544"/>
                  </a:cubicBezTo>
                  <a:cubicBezTo>
                    <a:pt x="13029" y="243891"/>
                    <a:pt x="6893" y="321134"/>
                    <a:pt x="216" y="398196"/>
                  </a:cubicBezTo>
                  <a:cubicBezTo>
                    <a:pt x="-867" y="410107"/>
                    <a:pt x="1840" y="422740"/>
                    <a:pt x="15014" y="426711"/>
                  </a:cubicBezTo>
                  <a:cubicBezTo>
                    <a:pt x="32520" y="431944"/>
                    <a:pt x="35408" y="443494"/>
                    <a:pt x="34145" y="459015"/>
                  </a:cubicBezTo>
                  <a:cubicBezTo>
                    <a:pt x="32881" y="473092"/>
                    <a:pt x="22594" y="573797"/>
                    <a:pt x="24219" y="610252"/>
                  </a:cubicBezTo>
                  <a:cubicBezTo>
                    <a:pt x="25301" y="633533"/>
                    <a:pt x="37574" y="643820"/>
                    <a:pt x="60674" y="641655"/>
                  </a:cubicBezTo>
                  <a:cubicBezTo>
                    <a:pt x="76375" y="640031"/>
                    <a:pt x="87384" y="632631"/>
                    <a:pt x="91175" y="616569"/>
                  </a:cubicBezTo>
                  <a:cubicBezTo>
                    <a:pt x="93520" y="607004"/>
                    <a:pt x="114816" y="457030"/>
                    <a:pt x="122396" y="439885"/>
                  </a:cubicBezTo>
                  <a:cubicBezTo>
                    <a:pt x="140805" y="425808"/>
                    <a:pt x="140985" y="473273"/>
                    <a:pt x="139361" y="490779"/>
                  </a:cubicBezTo>
                  <a:cubicBezTo>
                    <a:pt x="135932" y="525249"/>
                    <a:pt x="137917" y="560081"/>
                    <a:pt x="132142" y="594371"/>
                  </a:cubicBezTo>
                  <a:cubicBezTo>
                    <a:pt x="127269" y="645625"/>
                    <a:pt x="177621" y="645445"/>
                    <a:pt x="186284" y="640031"/>
                  </a:cubicBezTo>
                  <a:cubicBezTo>
                    <a:pt x="209024" y="625773"/>
                    <a:pt x="211731" y="596356"/>
                    <a:pt x="211190" y="572894"/>
                  </a:cubicBezTo>
                  <a:cubicBezTo>
                    <a:pt x="210467" y="536258"/>
                    <a:pt x="214438" y="500163"/>
                    <a:pt x="215881" y="463708"/>
                  </a:cubicBezTo>
                  <a:cubicBezTo>
                    <a:pt x="216423" y="448368"/>
                    <a:pt x="217686" y="437900"/>
                    <a:pt x="231402" y="429237"/>
                  </a:cubicBezTo>
                  <a:cubicBezTo>
                    <a:pt x="248006" y="419492"/>
                    <a:pt x="255406" y="402347"/>
                    <a:pt x="253961" y="384119"/>
                  </a:cubicBezTo>
                  <a:close/>
                  <a:moveTo>
                    <a:pt x="42627" y="127124"/>
                  </a:moveTo>
                  <a:cubicBezTo>
                    <a:pt x="27467" y="95902"/>
                    <a:pt x="33242" y="67748"/>
                    <a:pt x="52011" y="42843"/>
                  </a:cubicBezTo>
                  <a:cubicBezTo>
                    <a:pt x="69337" y="19923"/>
                    <a:pt x="100739" y="9636"/>
                    <a:pt x="129615" y="14509"/>
                  </a:cubicBezTo>
                  <a:cubicBezTo>
                    <a:pt x="170402" y="21547"/>
                    <a:pt x="187186" y="40136"/>
                    <a:pt x="194045" y="83991"/>
                  </a:cubicBezTo>
                  <a:cubicBezTo>
                    <a:pt x="202166" y="136148"/>
                    <a:pt x="167876" y="172243"/>
                    <a:pt x="109944" y="172423"/>
                  </a:cubicBezTo>
                  <a:cubicBezTo>
                    <a:pt x="80526" y="173686"/>
                    <a:pt x="56884" y="156361"/>
                    <a:pt x="42627" y="127124"/>
                  </a:cubicBezTo>
                  <a:close/>
                  <a:moveTo>
                    <a:pt x="221116" y="417506"/>
                  </a:moveTo>
                  <a:cubicBezTo>
                    <a:pt x="216964" y="394406"/>
                    <a:pt x="212452" y="304530"/>
                    <a:pt x="206678" y="280166"/>
                  </a:cubicBezTo>
                  <a:cubicBezTo>
                    <a:pt x="205414" y="275113"/>
                    <a:pt x="203609" y="270059"/>
                    <a:pt x="201443" y="265187"/>
                  </a:cubicBezTo>
                  <a:cubicBezTo>
                    <a:pt x="200541" y="263201"/>
                    <a:pt x="197834" y="260855"/>
                    <a:pt x="195669" y="260855"/>
                  </a:cubicBezTo>
                  <a:cubicBezTo>
                    <a:pt x="191517" y="260675"/>
                    <a:pt x="189533" y="264104"/>
                    <a:pt x="189352" y="267894"/>
                  </a:cubicBezTo>
                  <a:cubicBezTo>
                    <a:pt x="189171" y="273127"/>
                    <a:pt x="188630" y="278722"/>
                    <a:pt x="190074" y="283775"/>
                  </a:cubicBezTo>
                  <a:cubicBezTo>
                    <a:pt x="211009" y="357409"/>
                    <a:pt x="202526" y="431944"/>
                    <a:pt x="198376" y="506480"/>
                  </a:cubicBezTo>
                  <a:cubicBezTo>
                    <a:pt x="196931" y="532107"/>
                    <a:pt x="195669" y="557915"/>
                    <a:pt x="194766" y="583542"/>
                  </a:cubicBezTo>
                  <a:cubicBezTo>
                    <a:pt x="194224" y="598702"/>
                    <a:pt x="190615" y="618193"/>
                    <a:pt x="178704" y="627758"/>
                  </a:cubicBezTo>
                  <a:cubicBezTo>
                    <a:pt x="150370" y="632451"/>
                    <a:pt x="146760" y="613320"/>
                    <a:pt x="147121" y="606823"/>
                  </a:cubicBezTo>
                  <a:cubicBezTo>
                    <a:pt x="148565" y="573977"/>
                    <a:pt x="151091" y="541131"/>
                    <a:pt x="152536" y="508285"/>
                  </a:cubicBezTo>
                  <a:cubicBezTo>
                    <a:pt x="153257" y="494027"/>
                    <a:pt x="153618" y="441690"/>
                    <a:pt x="145858" y="431223"/>
                  </a:cubicBezTo>
                  <a:cubicBezTo>
                    <a:pt x="133405" y="414619"/>
                    <a:pt x="116621" y="414258"/>
                    <a:pt x="109041" y="433930"/>
                  </a:cubicBezTo>
                  <a:cubicBezTo>
                    <a:pt x="102725" y="450352"/>
                    <a:pt x="100378" y="468220"/>
                    <a:pt x="97671" y="485725"/>
                  </a:cubicBezTo>
                  <a:cubicBezTo>
                    <a:pt x="92437" y="520015"/>
                    <a:pt x="88106" y="554306"/>
                    <a:pt x="84136" y="588776"/>
                  </a:cubicBezTo>
                  <a:cubicBezTo>
                    <a:pt x="83053" y="598882"/>
                    <a:pt x="86663" y="624870"/>
                    <a:pt x="58870" y="626856"/>
                  </a:cubicBezTo>
                  <a:cubicBezTo>
                    <a:pt x="50928" y="626495"/>
                    <a:pt x="40461" y="617651"/>
                    <a:pt x="39559" y="609891"/>
                  </a:cubicBezTo>
                  <a:cubicBezTo>
                    <a:pt x="36130" y="580654"/>
                    <a:pt x="38837" y="551418"/>
                    <a:pt x="41183" y="522362"/>
                  </a:cubicBezTo>
                  <a:cubicBezTo>
                    <a:pt x="45514" y="463888"/>
                    <a:pt x="51290" y="405595"/>
                    <a:pt x="55982" y="347122"/>
                  </a:cubicBezTo>
                  <a:cubicBezTo>
                    <a:pt x="57065" y="332864"/>
                    <a:pt x="59952" y="318968"/>
                    <a:pt x="63381" y="305252"/>
                  </a:cubicBezTo>
                  <a:cubicBezTo>
                    <a:pt x="64645" y="300198"/>
                    <a:pt x="65908" y="293701"/>
                    <a:pt x="58689" y="292438"/>
                  </a:cubicBezTo>
                  <a:cubicBezTo>
                    <a:pt x="53455" y="291536"/>
                    <a:pt x="52011" y="297130"/>
                    <a:pt x="50928" y="301462"/>
                  </a:cubicBezTo>
                  <a:cubicBezTo>
                    <a:pt x="44973" y="324743"/>
                    <a:pt x="42446" y="348565"/>
                    <a:pt x="40281" y="372388"/>
                  </a:cubicBezTo>
                  <a:cubicBezTo>
                    <a:pt x="39198" y="384840"/>
                    <a:pt x="37574" y="397113"/>
                    <a:pt x="35949" y="409385"/>
                  </a:cubicBezTo>
                  <a:cubicBezTo>
                    <a:pt x="35588" y="412634"/>
                    <a:pt x="34686" y="416785"/>
                    <a:pt x="30355" y="417145"/>
                  </a:cubicBezTo>
                  <a:cubicBezTo>
                    <a:pt x="25301" y="417687"/>
                    <a:pt x="21512" y="414078"/>
                    <a:pt x="20248" y="410107"/>
                  </a:cubicBezTo>
                  <a:cubicBezTo>
                    <a:pt x="18263" y="404332"/>
                    <a:pt x="17180" y="398015"/>
                    <a:pt x="17361" y="391879"/>
                  </a:cubicBezTo>
                  <a:cubicBezTo>
                    <a:pt x="19165" y="331781"/>
                    <a:pt x="29272" y="273488"/>
                    <a:pt x="57245" y="219346"/>
                  </a:cubicBezTo>
                  <a:cubicBezTo>
                    <a:pt x="67713" y="199133"/>
                    <a:pt x="81068" y="184334"/>
                    <a:pt x="107417" y="189207"/>
                  </a:cubicBezTo>
                  <a:cubicBezTo>
                    <a:pt x="115899" y="190831"/>
                    <a:pt x="125644" y="190109"/>
                    <a:pt x="133766" y="187402"/>
                  </a:cubicBezTo>
                  <a:cubicBezTo>
                    <a:pt x="163364" y="177115"/>
                    <a:pt x="181591" y="194260"/>
                    <a:pt x="197112" y="214113"/>
                  </a:cubicBezTo>
                  <a:cubicBezTo>
                    <a:pt x="213716" y="235228"/>
                    <a:pt x="224003" y="259592"/>
                    <a:pt x="228154" y="286844"/>
                  </a:cubicBezTo>
                  <a:cubicBezTo>
                    <a:pt x="233026" y="319329"/>
                    <a:pt x="237538" y="351994"/>
                    <a:pt x="238621" y="384840"/>
                  </a:cubicBezTo>
                  <a:cubicBezTo>
                    <a:pt x="238621" y="397113"/>
                    <a:pt x="237719" y="409385"/>
                    <a:pt x="221116" y="417506"/>
                  </a:cubicBezTo>
                  <a:close/>
                </a:path>
              </a:pathLst>
            </a:custGeom>
            <a:solidFill>
              <a:srgbClr val="000000"/>
            </a:solidFill>
            <a:ln w="1804" cap="flat">
              <a:noFill/>
              <a:prstDash val="solid"/>
              <a:miter/>
            </a:ln>
          </p:spPr>
          <p:txBody>
            <a:bodyPr rtlCol="0" anchor="ctr"/>
            <a:lstStyle/>
            <a:p>
              <a:endParaRPr lang="en-US"/>
            </a:p>
          </p:txBody>
        </p:sp>
        <p:sp>
          <p:nvSpPr>
            <p:cNvPr id="289" name="Freeform 103">
              <a:extLst>
                <a:ext uri="{FF2B5EF4-FFF2-40B4-BE49-F238E27FC236}">
                  <a16:creationId xmlns:a16="http://schemas.microsoft.com/office/drawing/2014/main" id="{9B862ABC-8DA6-DAC3-87DF-71CA63F0438A}"/>
                </a:ext>
              </a:extLst>
            </p:cNvPr>
            <p:cNvSpPr/>
            <p:nvPr/>
          </p:nvSpPr>
          <p:spPr>
            <a:xfrm>
              <a:off x="8544807" y="6305963"/>
              <a:ext cx="127453" cy="19509"/>
            </a:xfrm>
            <a:custGeom>
              <a:avLst/>
              <a:gdLst>
                <a:gd name="connsiteX0" fmla="*/ 5634 w 127453"/>
                <a:gd name="connsiteY0" fmla="*/ 690 h 19509"/>
                <a:gd name="connsiteX1" fmla="*/ 39 w 127453"/>
                <a:gd name="connsiteY1" fmla="*/ 8450 h 19509"/>
                <a:gd name="connsiteX2" fmla="*/ 5453 w 127453"/>
                <a:gd name="connsiteY2" fmla="*/ 16391 h 19509"/>
                <a:gd name="connsiteX3" fmla="*/ 23862 w 127453"/>
                <a:gd name="connsiteY3" fmla="*/ 18918 h 19509"/>
                <a:gd name="connsiteX4" fmla="*/ 113737 w 127453"/>
                <a:gd name="connsiteY4" fmla="*/ 19279 h 19509"/>
                <a:gd name="connsiteX5" fmla="*/ 127454 w 127453"/>
                <a:gd name="connsiteY5" fmla="*/ 4480 h 19509"/>
                <a:gd name="connsiteX6" fmla="*/ 5634 w 127453"/>
                <a:gd name="connsiteY6" fmla="*/ 690 h 1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453" h="19509">
                  <a:moveTo>
                    <a:pt x="5634" y="690"/>
                  </a:moveTo>
                  <a:cubicBezTo>
                    <a:pt x="1844" y="329"/>
                    <a:pt x="220" y="4660"/>
                    <a:pt x="39" y="8450"/>
                  </a:cubicBezTo>
                  <a:cubicBezTo>
                    <a:pt x="-322" y="12420"/>
                    <a:pt x="1844" y="15488"/>
                    <a:pt x="5453" y="16391"/>
                  </a:cubicBezTo>
                  <a:cubicBezTo>
                    <a:pt x="11409" y="17654"/>
                    <a:pt x="17545" y="18556"/>
                    <a:pt x="23862" y="18918"/>
                  </a:cubicBezTo>
                  <a:cubicBezTo>
                    <a:pt x="53820" y="20361"/>
                    <a:pt x="83779" y="12962"/>
                    <a:pt x="113737" y="19279"/>
                  </a:cubicBezTo>
                  <a:cubicBezTo>
                    <a:pt x="119874" y="20542"/>
                    <a:pt x="125649" y="16752"/>
                    <a:pt x="127454" y="4480"/>
                  </a:cubicBezTo>
                  <a:cubicBezTo>
                    <a:pt x="86486" y="-5446"/>
                    <a:pt x="45699" y="4841"/>
                    <a:pt x="5634" y="690"/>
                  </a:cubicBezTo>
                  <a:close/>
                </a:path>
              </a:pathLst>
            </a:custGeom>
            <a:solidFill>
              <a:srgbClr val="000000"/>
            </a:solidFill>
            <a:ln w="1804" cap="flat">
              <a:noFill/>
              <a:prstDash val="solid"/>
              <a:miter/>
            </a:ln>
          </p:spPr>
          <p:txBody>
            <a:bodyPr rtlCol="0" anchor="ctr"/>
            <a:lstStyle/>
            <a:p>
              <a:endParaRPr lang="en-US"/>
            </a:p>
          </p:txBody>
        </p:sp>
        <p:sp>
          <p:nvSpPr>
            <p:cNvPr id="290" name="Freeform 104">
              <a:extLst>
                <a:ext uri="{FF2B5EF4-FFF2-40B4-BE49-F238E27FC236}">
                  <a16:creationId xmlns:a16="http://schemas.microsoft.com/office/drawing/2014/main" id="{0267CB5B-5A96-16A4-176A-AD428A293300}"/>
                </a:ext>
              </a:extLst>
            </p:cNvPr>
            <p:cNvSpPr/>
            <p:nvPr/>
          </p:nvSpPr>
          <p:spPr>
            <a:xfrm>
              <a:off x="7995628" y="5915820"/>
              <a:ext cx="43345" cy="147734"/>
            </a:xfrm>
            <a:custGeom>
              <a:avLst/>
              <a:gdLst>
                <a:gd name="connsiteX0" fmla="*/ 40824 w 43345"/>
                <a:gd name="connsiteY0" fmla="*/ 1912 h 147734"/>
                <a:gd name="connsiteX1" fmla="*/ 25845 w 43345"/>
                <a:gd name="connsiteY1" fmla="*/ 7868 h 147734"/>
                <a:gd name="connsiteX2" fmla="*/ 20972 w 43345"/>
                <a:gd name="connsiteY2" fmla="*/ 14184 h 147734"/>
                <a:gd name="connsiteX3" fmla="*/ 5632 w 43345"/>
                <a:gd name="connsiteY3" fmla="*/ 131853 h 147734"/>
                <a:gd name="connsiteX4" fmla="*/ 19709 w 43345"/>
                <a:gd name="connsiteY4" fmla="*/ 147735 h 147734"/>
                <a:gd name="connsiteX5" fmla="*/ 21153 w 43345"/>
                <a:gd name="connsiteY5" fmla="*/ 140877 h 147734"/>
                <a:gd name="connsiteX6" fmla="*/ 19890 w 43345"/>
                <a:gd name="connsiteY6" fmla="*/ 130409 h 147734"/>
                <a:gd name="connsiteX7" fmla="*/ 38478 w 43345"/>
                <a:gd name="connsiteY7" fmla="*/ 15628 h 147734"/>
                <a:gd name="connsiteX8" fmla="*/ 40824 w 43345"/>
                <a:gd name="connsiteY8" fmla="*/ 1912 h 14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45" h="147734">
                  <a:moveTo>
                    <a:pt x="40824" y="1912"/>
                  </a:moveTo>
                  <a:cubicBezTo>
                    <a:pt x="33966" y="-3502"/>
                    <a:pt x="29996" y="3897"/>
                    <a:pt x="25845" y="7868"/>
                  </a:cubicBezTo>
                  <a:cubicBezTo>
                    <a:pt x="24040" y="9672"/>
                    <a:pt x="22416" y="12019"/>
                    <a:pt x="20972" y="14184"/>
                  </a:cubicBezTo>
                  <a:cubicBezTo>
                    <a:pt x="-1587" y="51181"/>
                    <a:pt x="-4655" y="90705"/>
                    <a:pt x="5632" y="131853"/>
                  </a:cubicBezTo>
                  <a:cubicBezTo>
                    <a:pt x="7256" y="137989"/>
                    <a:pt x="9783" y="145569"/>
                    <a:pt x="19709" y="147735"/>
                  </a:cubicBezTo>
                  <a:cubicBezTo>
                    <a:pt x="20431" y="144305"/>
                    <a:pt x="21153" y="142681"/>
                    <a:pt x="21153" y="140877"/>
                  </a:cubicBezTo>
                  <a:cubicBezTo>
                    <a:pt x="20972" y="137267"/>
                    <a:pt x="20611" y="133838"/>
                    <a:pt x="19890" y="130409"/>
                  </a:cubicBezTo>
                  <a:cubicBezTo>
                    <a:pt x="12671" y="89983"/>
                    <a:pt x="15016" y="51181"/>
                    <a:pt x="38478" y="15628"/>
                  </a:cubicBezTo>
                  <a:cubicBezTo>
                    <a:pt x="41366" y="11477"/>
                    <a:pt x="46419" y="6424"/>
                    <a:pt x="40824" y="1912"/>
                  </a:cubicBezTo>
                  <a:close/>
                </a:path>
              </a:pathLst>
            </a:custGeom>
            <a:solidFill>
              <a:srgbClr val="000000"/>
            </a:solidFill>
            <a:ln w="1804" cap="flat">
              <a:noFill/>
              <a:prstDash val="solid"/>
              <a:miter/>
            </a:ln>
          </p:spPr>
          <p:txBody>
            <a:bodyPr rtlCol="0" anchor="ctr"/>
            <a:lstStyle/>
            <a:p>
              <a:endParaRPr lang="en-US"/>
            </a:p>
          </p:txBody>
        </p:sp>
        <p:sp>
          <p:nvSpPr>
            <p:cNvPr id="291" name="Freeform 105">
              <a:extLst>
                <a:ext uri="{FF2B5EF4-FFF2-40B4-BE49-F238E27FC236}">
                  <a16:creationId xmlns:a16="http://schemas.microsoft.com/office/drawing/2014/main" id="{9977F639-EF45-0397-CD09-A3B14C7C0910}"/>
                </a:ext>
              </a:extLst>
            </p:cNvPr>
            <p:cNvSpPr/>
            <p:nvPr/>
          </p:nvSpPr>
          <p:spPr>
            <a:xfrm>
              <a:off x="9709612" y="6319673"/>
              <a:ext cx="132479" cy="17766"/>
            </a:xfrm>
            <a:custGeom>
              <a:avLst/>
              <a:gdLst>
                <a:gd name="connsiteX0" fmla="*/ 122914 w 132479"/>
                <a:gd name="connsiteY0" fmla="*/ 2320 h 17766"/>
                <a:gd name="connsiteX1" fmla="*/ 13728 w 132479"/>
                <a:gd name="connsiteY1" fmla="*/ 334 h 17766"/>
                <a:gd name="connsiteX2" fmla="*/ 12 w 132479"/>
                <a:gd name="connsiteY2" fmla="*/ 7553 h 17766"/>
                <a:gd name="connsiteX3" fmla="*/ 14270 w 132479"/>
                <a:gd name="connsiteY3" fmla="*/ 16216 h 17766"/>
                <a:gd name="connsiteX4" fmla="*/ 70217 w 132479"/>
                <a:gd name="connsiteY4" fmla="*/ 17479 h 17766"/>
                <a:gd name="connsiteX5" fmla="*/ 132480 w 132479"/>
                <a:gd name="connsiteY5" fmla="*/ 10802 h 17766"/>
                <a:gd name="connsiteX6" fmla="*/ 122914 w 132479"/>
                <a:gd name="connsiteY6" fmla="*/ 2320 h 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479" h="17766">
                  <a:moveTo>
                    <a:pt x="122914" y="2320"/>
                  </a:moveTo>
                  <a:cubicBezTo>
                    <a:pt x="86459" y="6110"/>
                    <a:pt x="50184" y="1417"/>
                    <a:pt x="13728" y="334"/>
                  </a:cubicBezTo>
                  <a:cubicBezTo>
                    <a:pt x="7772" y="154"/>
                    <a:pt x="-349" y="-2012"/>
                    <a:pt x="12" y="7553"/>
                  </a:cubicBezTo>
                  <a:cubicBezTo>
                    <a:pt x="373" y="15674"/>
                    <a:pt x="8314" y="15855"/>
                    <a:pt x="14270" y="16216"/>
                  </a:cubicBezTo>
                  <a:cubicBezTo>
                    <a:pt x="32858" y="16938"/>
                    <a:pt x="51627" y="18382"/>
                    <a:pt x="70217" y="17479"/>
                  </a:cubicBezTo>
                  <a:cubicBezTo>
                    <a:pt x="91151" y="16577"/>
                    <a:pt x="112628" y="19104"/>
                    <a:pt x="132480" y="10802"/>
                  </a:cubicBezTo>
                  <a:cubicBezTo>
                    <a:pt x="131397" y="4124"/>
                    <a:pt x="127426" y="1778"/>
                    <a:pt x="122914" y="2320"/>
                  </a:cubicBezTo>
                  <a:close/>
                </a:path>
              </a:pathLst>
            </a:custGeom>
            <a:solidFill>
              <a:srgbClr val="000000"/>
            </a:solidFill>
            <a:ln w="1804" cap="flat">
              <a:noFill/>
              <a:prstDash val="solid"/>
              <a:miter/>
            </a:ln>
          </p:spPr>
          <p:txBody>
            <a:bodyPr rtlCol="0" anchor="ctr"/>
            <a:lstStyle/>
            <a:p>
              <a:endParaRPr lang="en-US"/>
            </a:p>
          </p:txBody>
        </p:sp>
        <p:sp>
          <p:nvSpPr>
            <p:cNvPr id="292" name="Freeform 106">
              <a:extLst>
                <a:ext uri="{FF2B5EF4-FFF2-40B4-BE49-F238E27FC236}">
                  <a16:creationId xmlns:a16="http://schemas.microsoft.com/office/drawing/2014/main" id="{F913DF7C-DAB2-37ED-4830-310FA01860E9}"/>
                </a:ext>
              </a:extLst>
            </p:cNvPr>
            <p:cNvSpPr/>
            <p:nvPr/>
          </p:nvSpPr>
          <p:spPr>
            <a:xfrm>
              <a:off x="9739310" y="5923889"/>
              <a:ext cx="32379" cy="125769"/>
            </a:xfrm>
            <a:custGeom>
              <a:avLst/>
              <a:gdLst>
                <a:gd name="connsiteX0" fmla="*/ 14710 w 32379"/>
                <a:gd name="connsiteY0" fmla="*/ 6295 h 125769"/>
                <a:gd name="connsiteX1" fmla="*/ 4243 w 32379"/>
                <a:gd name="connsiteY1" fmla="*/ 701 h 125769"/>
                <a:gd name="connsiteX2" fmla="*/ 1716 w 32379"/>
                <a:gd name="connsiteY2" fmla="*/ 14417 h 125769"/>
                <a:gd name="connsiteX3" fmla="*/ 21929 w 32379"/>
                <a:gd name="connsiteY3" fmla="*/ 125769 h 125769"/>
                <a:gd name="connsiteX4" fmla="*/ 14710 w 32379"/>
                <a:gd name="connsiteY4" fmla="*/ 6295 h 125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79" h="125769">
                  <a:moveTo>
                    <a:pt x="14710" y="6295"/>
                  </a:moveTo>
                  <a:cubicBezTo>
                    <a:pt x="13267" y="2325"/>
                    <a:pt x="9296" y="-1645"/>
                    <a:pt x="4243" y="701"/>
                  </a:cubicBezTo>
                  <a:cubicBezTo>
                    <a:pt x="-2074" y="3769"/>
                    <a:pt x="91" y="9183"/>
                    <a:pt x="1716" y="14417"/>
                  </a:cubicBezTo>
                  <a:cubicBezTo>
                    <a:pt x="13447" y="50512"/>
                    <a:pt x="23914" y="86787"/>
                    <a:pt x="21929" y="125769"/>
                  </a:cubicBezTo>
                  <a:cubicBezTo>
                    <a:pt x="42864" y="84441"/>
                    <a:pt x="28065" y="45278"/>
                    <a:pt x="14710" y="6295"/>
                  </a:cubicBezTo>
                  <a:close/>
                </a:path>
              </a:pathLst>
            </a:custGeom>
            <a:solidFill>
              <a:srgbClr val="000000"/>
            </a:solidFill>
            <a:ln w="1804" cap="flat">
              <a:noFill/>
              <a:prstDash val="solid"/>
              <a:miter/>
            </a:ln>
          </p:spPr>
          <p:txBody>
            <a:bodyPr rtlCol="0" anchor="ctr"/>
            <a:lstStyle/>
            <a:p>
              <a:endParaRPr lang="en-US"/>
            </a:p>
          </p:txBody>
        </p:sp>
        <p:sp>
          <p:nvSpPr>
            <p:cNvPr id="293" name="Freeform 107">
              <a:extLst>
                <a:ext uri="{FF2B5EF4-FFF2-40B4-BE49-F238E27FC236}">
                  <a16:creationId xmlns:a16="http://schemas.microsoft.com/office/drawing/2014/main" id="{9D9AA2DE-B1E0-4960-E67E-AE1B45C44C0B}"/>
                </a:ext>
              </a:extLst>
            </p:cNvPr>
            <p:cNvSpPr/>
            <p:nvPr/>
          </p:nvSpPr>
          <p:spPr>
            <a:xfrm>
              <a:off x="7994680" y="6295547"/>
              <a:ext cx="95740" cy="24459"/>
            </a:xfrm>
            <a:custGeom>
              <a:avLst/>
              <a:gdLst>
                <a:gd name="connsiteX0" fmla="*/ 12354 w 95740"/>
                <a:gd name="connsiteY0" fmla="*/ 20850 h 24459"/>
                <a:gd name="connsiteX1" fmla="*/ 77686 w 95740"/>
                <a:gd name="connsiteY1" fmla="*/ 24460 h 24459"/>
                <a:gd name="connsiteX2" fmla="*/ 88875 w 95740"/>
                <a:gd name="connsiteY2" fmla="*/ 23377 h 24459"/>
                <a:gd name="connsiteX3" fmla="*/ 95733 w 95740"/>
                <a:gd name="connsiteY3" fmla="*/ 16880 h 24459"/>
                <a:gd name="connsiteX4" fmla="*/ 91402 w 95740"/>
                <a:gd name="connsiteY4" fmla="*/ 10564 h 24459"/>
                <a:gd name="connsiteX5" fmla="*/ 79310 w 95740"/>
                <a:gd name="connsiteY5" fmla="*/ 5510 h 24459"/>
                <a:gd name="connsiteX6" fmla="*/ 13437 w 95740"/>
                <a:gd name="connsiteY6" fmla="*/ 277 h 24459"/>
                <a:gd name="connsiteX7" fmla="*/ 82 w 95740"/>
                <a:gd name="connsiteY7" fmla="*/ 10383 h 24459"/>
                <a:gd name="connsiteX8" fmla="*/ 12354 w 95740"/>
                <a:gd name="connsiteY8" fmla="*/ 20850 h 2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740" h="24459">
                  <a:moveTo>
                    <a:pt x="12354" y="20850"/>
                  </a:moveTo>
                  <a:cubicBezTo>
                    <a:pt x="33470" y="22655"/>
                    <a:pt x="54765" y="20129"/>
                    <a:pt x="77686" y="24460"/>
                  </a:cubicBezTo>
                  <a:cubicBezTo>
                    <a:pt x="80212" y="24280"/>
                    <a:pt x="84544" y="24099"/>
                    <a:pt x="88875" y="23377"/>
                  </a:cubicBezTo>
                  <a:cubicBezTo>
                    <a:pt x="92485" y="22836"/>
                    <a:pt x="95914" y="20850"/>
                    <a:pt x="95733" y="16880"/>
                  </a:cubicBezTo>
                  <a:cubicBezTo>
                    <a:pt x="95553" y="14715"/>
                    <a:pt x="93567" y="11827"/>
                    <a:pt x="91402" y="10564"/>
                  </a:cubicBezTo>
                  <a:cubicBezTo>
                    <a:pt x="87612" y="8398"/>
                    <a:pt x="83461" y="6052"/>
                    <a:pt x="79310" y="5510"/>
                  </a:cubicBezTo>
                  <a:cubicBezTo>
                    <a:pt x="57473" y="3164"/>
                    <a:pt x="35275" y="5872"/>
                    <a:pt x="13437" y="277"/>
                  </a:cubicBezTo>
                  <a:cubicBezTo>
                    <a:pt x="8023" y="-1167"/>
                    <a:pt x="985" y="3164"/>
                    <a:pt x="82" y="10383"/>
                  </a:cubicBezTo>
                  <a:cubicBezTo>
                    <a:pt x="-820" y="19046"/>
                    <a:pt x="5857" y="20309"/>
                    <a:pt x="12354" y="20850"/>
                  </a:cubicBezTo>
                  <a:close/>
                </a:path>
              </a:pathLst>
            </a:custGeom>
            <a:solidFill>
              <a:srgbClr val="000000"/>
            </a:solidFill>
            <a:ln w="1804" cap="flat">
              <a:noFill/>
              <a:prstDash val="solid"/>
              <a:miter/>
            </a:ln>
          </p:spPr>
          <p:txBody>
            <a:bodyPr rtlCol="0" anchor="ctr"/>
            <a:lstStyle/>
            <a:p>
              <a:endParaRPr lang="en-US"/>
            </a:p>
          </p:txBody>
        </p:sp>
        <p:sp>
          <p:nvSpPr>
            <p:cNvPr id="294" name="Freeform 108">
              <a:extLst>
                <a:ext uri="{FF2B5EF4-FFF2-40B4-BE49-F238E27FC236}">
                  <a16:creationId xmlns:a16="http://schemas.microsoft.com/office/drawing/2014/main" id="{A0C9D48C-7081-4E6D-D8D8-CCA3733564B0}"/>
                </a:ext>
              </a:extLst>
            </p:cNvPr>
            <p:cNvSpPr/>
            <p:nvPr/>
          </p:nvSpPr>
          <p:spPr>
            <a:xfrm>
              <a:off x="9023643" y="6310400"/>
              <a:ext cx="105771" cy="21338"/>
            </a:xfrm>
            <a:custGeom>
              <a:avLst/>
              <a:gdLst>
                <a:gd name="connsiteX0" fmla="*/ 92764 w 105771"/>
                <a:gd name="connsiteY0" fmla="*/ 4374 h 21338"/>
                <a:gd name="connsiteX1" fmla="*/ 13355 w 105771"/>
                <a:gd name="connsiteY1" fmla="*/ 223 h 21338"/>
                <a:gd name="connsiteX2" fmla="*/ 0 w 105771"/>
                <a:gd name="connsiteY2" fmla="*/ 9066 h 21338"/>
                <a:gd name="connsiteX3" fmla="*/ 11731 w 105771"/>
                <a:gd name="connsiteY3" fmla="*/ 17368 h 21338"/>
                <a:gd name="connsiteX4" fmla="*/ 76882 w 105771"/>
                <a:gd name="connsiteY4" fmla="*/ 21338 h 21338"/>
                <a:gd name="connsiteX5" fmla="*/ 93846 w 105771"/>
                <a:gd name="connsiteY5" fmla="*/ 21338 h 21338"/>
                <a:gd name="connsiteX6" fmla="*/ 105758 w 105771"/>
                <a:gd name="connsiteY6" fmla="*/ 13578 h 21338"/>
                <a:gd name="connsiteX7" fmla="*/ 92764 w 105771"/>
                <a:gd name="connsiteY7" fmla="*/ 4374 h 2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771" h="21338">
                  <a:moveTo>
                    <a:pt x="92764" y="4374"/>
                  </a:moveTo>
                  <a:cubicBezTo>
                    <a:pt x="66234" y="4554"/>
                    <a:pt x="39704" y="4013"/>
                    <a:pt x="13355" y="223"/>
                  </a:cubicBezTo>
                  <a:cubicBezTo>
                    <a:pt x="7039" y="-680"/>
                    <a:pt x="0" y="945"/>
                    <a:pt x="0" y="9066"/>
                  </a:cubicBezTo>
                  <a:cubicBezTo>
                    <a:pt x="0" y="15563"/>
                    <a:pt x="6136" y="17007"/>
                    <a:pt x="11731" y="17368"/>
                  </a:cubicBezTo>
                  <a:cubicBezTo>
                    <a:pt x="33748" y="18812"/>
                    <a:pt x="55947" y="20075"/>
                    <a:pt x="76882" y="21338"/>
                  </a:cubicBezTo>
                  <a:cubicBezTo>
                    <a:pt x="83199" y="21338"/>
                    <a:pt x="88613" y="21338"/>
                    <a:pt x="93846" y="21338"/>
                  </a:cubicBezTo>
                  <a:cubicBezTo>
                    <a:pt x="99621" y="21338"/>
                    <a:pt x="105577" y="19895"/>
                    <a:pt x="105758" y="13578"/>
                  </a:cubicBezTo>
                  <a:cubicBezTo>
                    <a:pt x="106119" y="5457"/>
                    <a:pt x="99261" y="4374"/>
                    <a:pt x="92764" y="4374"/>
                  </a:cubicBezTo>
                  <a:close/>
                </a:path>
              </a:pathLst>
            </a:custGeom>
            <a:solidFill>
              <a:srgbClr val="000000"/>
            </a:solidFill>
            <a:ln w="1804" cap="flat">
              <a:noFill/>
              <a:prstDash val="solid"/>
              <a:miter/>
            </a:ln>
          </p:spPr>
          <p:txBody>
            <a:bodyPr rtlCol="0" anchor="ctr"/>
            <a:lstStyle/>
            <a:p>
              <a:endParaRPr lang="en-US"/>
            </a:p>
          </p:txBody>
        </p:sp>
        <p:sp>
          <p:nvSpPr>
            <p:cNvPr id="295" name="Freeform 109">
              <a:extLst>
                <a:ext uri="{FF2B5EF4-FFF2-40B4-BE49-F238E27FC236}">
                  <a16:creationId xmlns:a16="http://schemas.microsoft.com/office/drawing/2014/main" id="{ABB3753F-DBC6-C95B-DFC0-706C5ADF0983}"/>
                </a:ext>
              </a:extLst>
            </p:cNvPr>
            <p:cNvSpPr/>
            <p:nvPr/>
          </p:nvSpPr>
          <p:spPr>
            <a:xfrm>
              <a:off x="9033391" y="5642430"/>
              <a:ext cx="63704" cy="63966"/>
            </a:xfrm>
            <a:custGeom>
              <a:avLst/>
              <a:gdLst>
                <a:gd name="connsiteX0" fmla="*/ 63705 w 63704"/>
                <a:gd name="connsiteY0" fmla="*/ 63967 h 63966"/>
                <a:gd name="connsiteX1" fmla="*/ 14074 w 63704"/>
                <a:gd name="connsiteY1" fmla="*/ 1703 h 63966"/>
                <a:gd name="connsiteX2" fmla="*/ 1803 w 63704"/>
                <a:gd name="connsiteY2" fmla="*/ 3508 h 63966"/>
                <a:gd name="connsiteX3" fmla="*/ 4148 w 63704"/>
                <a:gd name="connsiteY3" fmla="*/ 14878 h 63966"/>
                <a:gd name="connsiteX4" fmla="*/ 63705 w 63704"/>
                <a:gd name="connsiteY4" fmla="*/ 63967 h 63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04" h="63966">
                  <a:moveTo>
                    <a:pt x="63705" y="63967"/>
                  </a:moveTo>
                  <a:cubicBezTo>
                    <a:pt x="57749" y="34550"/>
                    <a:pt x="34649" y="19029"/>
                    <a:pt x="14074" y="1703"/>
                  </a:cubicBezTo>
                  <a:cubicBezTo>
                    <a:pt x="10646" y="-1184"/>
                    <a:pt x="5051" y="-281"/>
                    <a:pt x="1803" y="3508"/>
                  </a:cubicBezTo>
                  <a:cubicBezTo>
                    <a:pt x="-1807" y="7840"/>
                    <a:pt x="539" y="12713"/>
                    <a:pt x="4148" y="14878"/>
                  </a:cubicBezTo>
                  <a:cubicBezTo>
                    <a:pt x="26167" y="28233"/>
                    <a:pt x="43312" y="47544"/>
                    <a:pt x="63705" y="63967"/>
                  </a:cubicBezTo>
                  <a:close/>
                </a:path>
              </a:pathLst>
            </a:custGeom>
            <a:solidFill>
              <a:srgbClr val="000000"/>
            </a:solidFill>
            <a:ln w="1804" cap="flat">
              <a:noFill/>
              <a:prstDash val="solid"/>
              <a:miter/>
            </a:ln>
          </p:spPr>
          <p:txBody>
            <a:bodyPr rtlCol="0" anchor="ctr"/>
            <a:lstStyle/>
            <a:p>
              <a:endParaRPr lang="en-US"/>
            </a:p>
          </p:txBody>
        </p:sp>
      </p:grpSp>
    </p:spTree>
    <p:extLst>
      <p:ext uri="{BB962C8B-B14F-4D97-AF65-F5344CB8AC3E}">
        <p14:creationId xmlns:p14="http://schemas.microsoft.com/office/powerpoint/2010/main" val="27423483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628DF698-8DB8-F6E3-CC17-BE9758F9DBBA}"/>
              </a:ext>
            </a:extLst>
          </p:cNvPr>
          <p:cNvSpPr>
            <a:spLocks noGrp="1"/>
          </p:cNvSpPr>
          <p:nvPr>
            <p:ph type="body" sz="quarter" idx="18"/>
          </p:nvPr>
        </p:nvSpPr>
        <p:spPr>
          <a:xfrm>
            <a:off x="3396889" y="4546013"/>
            <a:ext cx="3418553" cy="2413688"/>
          </a:xfrm>
          <a:solidFill>
            <a:schemeClr val="bg1"/>
          </a:solidFill>
        </p:spPr>
        <p:txBody>
          <a:bodyPr>
            <a:noAutofit/>
          </a:bodyPr>
          <a:lstStyle/>
          <a:p>
            <a:pPr marL="0" indent="0"/>
            <a:r>
              <a:rPr lang="en-IE" sz="1600" dirty="0"/>
              <a:t>Umfasst ein </a:t>
            </a:r>
            <a:r>
              <a:rPr lang="en-US" sz="1600" dirty="0">
                <a:solidFill>
                  <a:srgbClr val="4D4D4C"/>
                </a:solidFill>
              </a:rPr>
              <a:t>Krisenzentrum</a:t>
            </a:r>
            <a:r>
              <a:rPr lang="en-IE" sz="1600" dirty="0"/>
              <a:t>, das jederzeit aktiviert werden kann. Krisenvorbereitung. Interventionspool mit über 200 geschulten Freiwilligen. Schulung in Krisen- und Sicherheitsmanagement. Reisehinweise zur Sensibilisierung der Öffentlichkeit und von Besuchern für potenzielle Risiken bei Reisen ins </a:t>
            </a:r>
            <a:r>
              <a:rPr lang="en-IE" sz="1600" dirty="0" err="1"/>
              <a:t>Ausland</a:t>
            </a:r>
            <a:r>
              <a:rPr lang="en-IE" sz="1600" dirty="0"/>
              <a:t>. </a:t>
            </a:r>
          </a:p>
        </p:txBody>
      </p:sp>
      <p:sp>
        <p:nvSpPr>
          <p:cNvPr id="19" name="Text Placeholder 18">
            <a:extLst>
              <a:ext uri="{FF2B5EF4-FFF2-40B4-BE49-F238E27FC236}">
                <a16:creationId xmlns:a16="http://schemas.microsoft.com/office/drawing/2014/main" id="{5DECE67A-7B9B-F05D-B13C-1A6266A9001E}"/>
              </a:ext>
            </a:extLst>
          </p:cNvPr>
          <p:cNvSpPr>
            <a:spLocks noGrp="1"/>
          </p:cNvSpPr>
          <p:nvPr>
            <p:ph type="body" sz="quarter" idx="16"/>
          </p:nvPr>
        </p:nvSpPr>
        <p:spPr>
          <a:xfrm>
            <a:off x="3543955" y="3947864"/>
            <a:ext cx="2992878" cy="344705"/>
          </a:xfrm>
        </p:spPr>
        <p:txBody>
          <a:bodyPr>
            <a:noAutofit/>
          </a:bodyPr>
          <a:lstStyle/>
          <a:p>
            <a:r>
              <a:rPr lang="en-IE" sz="2000" b="1" dirty="0">
                <a:solidFill>
                  <a:srgbClr val="F27954"/>
                </a:solidFill>
                <a:hlinkClick r:id="rId2">
                  <a:extLst>
                    <a:ext uri="{A12FA001-AC4F-418D-AE19-62706E023703}">
                      <ahyp:hlinkClr xmlns:ahyp="http://schemas.microsoft.com/office/drawing/2018/hyperlinkcolor" val="tx"/>
                    </a:ext>
                  </a:extLst>
                </a:hlinkClick>
              </a:rPr>
              <a:t>Lenkung und Koordinierung</a:t>
            </a:r>
            <a:endParaRPr lang="en-IE" sz="2000" b="1" dirty="0">
              <a:solidFill>
                <a:srgbClr val="F27954"/>
              </a:solidFill>
            </a:endParaRPr>
          </a:p>
        </p:txBody>
      </p:sp>
      <p:sp>
        <p:nvSpPr>
          <p:cNvPr id="21" name="Text Placeholder 20">
            <a:extLst>
              <a:ext uri="{FF2B5EF4-FFF2-40B4-BE49-F238E27FC236}">
                <a16:creationId xmlns:a16="http://schemas.microsoft.com/office/drawing/2014/main" id="{49F25D13-0A92-1DAB-A951-AFF9AEEACF73}"/>
              </a:ext>
            </a:extLst>
          </p:cNvPr>
          <p:cNvSpPr>
            <a:spLocks noGrp="1"/>
          </p:cNvSpPr>
          <p:nvPr>
            <p:ph type="body" sz="quarter" idx="19"/>
          </p:nvPr>
        </p:nvSpPr>
        <p:spPr>
          <a:xfrm>
            <a:off x="6948683" y="4640920"/>
            <a:ext cx="2289837" cy="1597674"/>
          </a:xfrm>
        </p:spPr>
        <p:txBody>
          <a:bodyPr>
            <a:noAutofit/>
          </a:bodyPr>
          <a:lstStyle/>
          <a:p>
            <a:pPr marL="0" indent="0">
              <a:lnSpc>
                <a:spcPct val="100000"/>
              </a:lnSpc>
              <a:spcBef>
                <a:spcPts val="0"/>
              </a:spcBef>
            </a:pPr>
            <a:r>
              <a:rPr lang="en-IE" sz="1600" dirty="0"/>
              <a:t>Dazu gehören Kontakte, Pressemitteilungen, Ansichten, Reden, Newsletter, Pressekonferenzen, </a:t>
            </a:r>
            <a:r>
              <a:rPr lang="en-IE" sz="1600" dirty="0" err="1"/>
              <a:t>Medienzentren </a:t>
            </a:r>
            <a:r>
              <a:rPr lang="en-IE" sz="1600" dirty="0"/>
              <a:t>usw.</a:t>
            </a:r>
          </a:p>
        </p:txBody>
      </p:sp>
      <p:sp>
        <p:nvSpPr>
          <p:cNvPr id="22" name="Text Placeholder 21">
            <a:extLst>
              <a:ext uri="{FF2B5EF4-FFF2-40B4-BE49-F238E27FC236}">
                <a16:creationId xmlns:a16="http://schemas.microsoft.com/office/drawing/2014/main" id="{3A2694B6-8152-EAA3-0DC7-C9DF4A11928A}"/>
              </a:ext>
            </a:extLst>
          </p:cNvPr>
          <p:cNvSpPr>
            <a:spLocks noGrp="1"/>
          </p:cNvSpPr>
          <p:nvPr>
            <p:ph type="body" sz="quarter" idx="20"/>
          </p:nvPr>
        </p:nvSpPr>
        <p:spPr>
          <a:xfrm>
            <a:off x="7047831" y="3978050"/>
            <a:ext cx="2091540" cy="344705"/>
          </a:xfrm>
        </p:spPr>
        <p:txBody>
          <a:bodyPr>
            <a:noAutofit/>
          </a:bodyPr>
          <a:lstStyle/>
          <a:p>
            <a:r>
              <a:rPr lang="en-IE" sz="2000" b="1" dirty="0">
                <a:solidFill>
                  <a:srgbClr val="F27954"/>
                </a:solidFill>
                <a:hlinkClick r:id="rId3">
                  <a:extLst>
                    <a:ext uri="{A12FA001-AC4F-418D-AE19-62706E023703}">
                      <ahyp:hlinkClr xmlns:ahyp="http://schemas.microsoft.com/office/drawing/2018/hyperlinkcolor" val="tx"/>
                    </a:ext>
                  </a:extLst>
                </a:hlinkClick>
              </a:rPr>
              <a:t>Informationen für die Medien</a:t>
            </a:r>
            <a:endParaRPr lang="en-IE" sz="2000" b="1" dirty="0">
              <a:solidFill>
                <a:srgbClr val="F27954"/>
              </a:solidFill>
            </a:endParaRPr>
          </a:p>
        </p:txBody>
      </p:sp>
      <p:sp>
        <p:nvSpPr>
          <p:cNvPr id="23" name="Text Placeholder 22">
            <a:extLst>
              <a:ext uri="{FF2B5EF4-FFF2-40B4-BE49-F238E27FC236}">
                <a16:creationId xmlns:a16="http://schemas.microsoft.com/office/drawing/2014/main" id="{BC007E12-2318-F3F2-CF31-90F570B832A4}"/>
              </a:ext>
            </a:extLst>
          </p:cNvPr>
          <p:cNvSpPr>
            <a:spLocks noGrp="1"/>
          </p:cNvSpPr>
          <p:nvPr>
            <p:ph type="body" sz="quarter" idx="21"/>
          </p:nvPr>
        </p:nvSpPr>
        <p:spPr>
          <a:xfrm>
            <a:off x="9537257" y="4561779"/>
            <a:ext cx="2289837" cy="1237497"/>
          </a:xfrm>
        </p:spPr>
        <p:txBody>
          <a:bodyPr>
            <a:noAutofit/>
          </a:bodyPr>
          <a:lstStyle/>
          <a:p>
            <a:pPr marL="0" indent="0"/>
            <a:r>
              <a:rPr lang="en-IE" sz="1600" dirty="0"/>
              <a:t>Enthält: Reisehinweise. Broschüre zur Planung einer sicheren Reise. Reiseverwaltungs-App. Online-Registrierung für den Fall eines Notfalls. Schutz und Unterstützung im Notfall. </a:t>
            </a:r>
          </a:p>
        </p:txBody>
      </p:sp>
      <p:sp>
        <p:nvSpPr>
          <p:cNvPr id="24" name="Text Placeholder 23">
            <a:extLst>
              <a:ext uri="{FF2B5EF4-FFF2-40B4-BE49-F238E27FC236}">
                <a16:creationId xmlns:a16="http://schemas.microsoft.com/office/drawing/2014/main" id="{1C0C383E-78FA-B664-5E5C-715AC1EAD330}"/>
              </a:ext>
            </a:extLst>
          </p:cNvPr>
          <p:cNvSpPr>
            <a:spLocks noGrp="1"/>
          </p:cNvSpPr>
          <p:nvPr>
            <p:ph type="body" sz="quarter" idx="22"/>
          </p:nvPr>
        </p:nvSpPr>
        <p:spPr>
          <a:xfrm>
            <a:off x="9333732" y="3953346"/>
            <a:ext cx="2576509" cy="344705"/>
          </a:xfrm>
        </p:spPr>
        <p:txBody>
          <a:bodyPr>
            <a:noAutofit/>
          </a:bodyPr>
          <a:lstStyle/>
          <a:p>
            <a:r>
              <a:rPr lang="en-IE" sz="2000" b="1" dirty="0">
                <a:solidFill>
                  <a:srgbClr val="F27954"/>
                </a:solidFill>
              </a:rPr>
              <a:t>Helpline-Webseite und Broschüren</a:t>
            </a:r>
          </a:p>
        </p:txBody>
      </p:sp>
      <p:sp>
        <p:nvSpPr>
          <p:cNvPr id="14" name="Text Placeholder 13">
            <a:extLst>
              <a:ext uri="{FF2B5EF4-FFF2-40B4-BE49-F238E27FC236}">
                <a16:creationId xmlns:a16="http://schemas.microsoft.com/office/drawing/2014/main" id="{63299386-10A9-BDA0-CCD4-EAE2AD550ADC}"/>
              </a:ext>
            </a:extLst>
          </p:cNvPr>
          <p:cNvSpPr>
            <a:spLocks noGrp="1"/>
          </p:cNvSpPr>
          <p:nvPr>
            <p:ph type="body" sz="quarter" idx="25"/>
          </p:nvPr>
        </p:nvSpPr>
        <p:spPr/>
        <p:txBody>
          <a:bodyPr>
            <a:normAutofit lnSpcReduction="10000"/>
          </a:bodyPr>
          <a:lstStyle/>
          <a:p>
            <a:r>
              <a:rPr lang="en-IE" b="1" dirty="0"/>
              <a:t>Schweiz </a:t>
            </a:r>
            <a:r>
              <a:rPr lang="en-IE" b="1" dirty="0">
                <a:latin typeface="+mn-lt"/>
              </a:rPr>
              <a:t>KMTT &amp; </a:t>
            </a:r>
            <a:r>
              <a:rPr lang="en-IE" b="1" dirty="0"/>
              <a:t>Krisenmanagementzentrum (KMZ)</a:t>
            </a:r>
          </a:p>
        </p:txBody>
      </p:sp>
      <p:sp>
        <p:nvSpPr>
          <p:cNvPr id="27" name="TextBox 26">
            <a:extLst>
              <a:ext uri="{FF2B5EF4-FFF2-40B4-BE49-F238E27FC236}">
                <a16:creationId xmlns:a16="http://schemas.microsoft.com/office/drawing/2014/main" id="{157C7862-C85C-F9EA-1581-1C892F3EF5C4}"/>
              </a:ext>
            </a:extLst>
          </p:cNvPr>
          <p:cNvSpPr txBox="1"/>
          <p:nvPr/>
        </p:nvSpPr>
        <p:spPr>
          <a:xfrm>
            <a:off x="412376" y="1172676"/>
            <a:ext cx="11214848" cy="1477328"/>
          </a:xfrm>
          <a:prstGeom prst="rect">
            <a:avLst/>
          </a:prstGeom>
          <a:noFill/>
        </p:spPr>
        <p:txBody>
          <a:bodyPr wrap="square" rtlCol="0">
            <a:spAutoFit/>
          </a:bodyPr>
          <a:lstStyle/>
          <a:p>
            <a:r>
              <a:rPr lang="en-GB" b="0" i="0" dirty="0">
                <a:solidFill>
                  <a:schemeClr val="bg1"/>
                </a:solidFill>
                <a:effectLst/>
                <a:latin typeface="FrutigerNeueW02-Regular"/>
              </a:rPr>
              <a:t>Zu den Aufgaben des </a:t>
            </a:r>
            <a:r>
              <a:rPr lang="en-GB" b="0" i="0" dirty="0">
                <a:solidFill>
                  <a:schemeClr val="bg1"/>
                </a:solidFill>
                <a:effectLst/>
                <a:latin typeface="FrutigerNeueW02-Regular"/>
                <a:hlinkClick r:id="rId2">
                  <a:extLst>
                    <a:ext uri="{A12FA001-AC4F-418D-AE19-62706E023703}">
                      <ahyp:hlinkClr xmlns:ahyp="http://schemas.microsoft.com/office/drawing/2018/hyperlinkcolor" val="tx"/>
                    </a:ext>
                  </a:extLst>
                </a:hlinkClick>
              </a:rPr>
              <a:t>Krisenmanagementzentrums (KMZ) </a:t>
            </a:r>
            <a:r>
              <a:rPr lang="en-GB" b="0" i="0" dirty="0">
                <a:solidFill>
                  <a:schemeClr val="bg1"/>
                </a:solidFill>
                <a:effectLst/>
                <a:latin typeface="FrutigerNeueW02-Regular"/>
              </a:rPr>
              <a:t>gehören die Prävention und die Bewältigung von Krisen und Notlagen, die Schweizer im Ausland betreffen (bewaffnete Konflikte, politische </a:t>
            </a:r>
            <a:r>
              <a:rPr lang="en-GB" dirty="0">
                <a:solidFill>
                  <a:schemeClr val="bg1"/>
                </a:solidFill>
                <a:latin typeface="FrutigerNeueW02-Regular"/>
              </a:rPr>
              <a:t>Unruhen, Naturkatastrophen, Attentate, Entführungen). Das KMZ arbeitet eng mit seinen Partnern zusammen (Bundesämter, Krisenzentren anderer Aussenministerien, internationale Organisationen, private Hilfsdienste, Tourismus, im Ausland tätige Schweizer Unternehmen, Nichtregierungsorganisationen usw.).</a:t>
            </a:r>
            <a:endParaRPr lang="en-IE" dirty="0">
              <a:solidFill>
                <a:schemeClr val="bg1"/>
              </a:solidFill>
              <a:latin typeface="FrutigerNeueW02-Regular"/>
            </a:endParaRPr>
          </a:p>
        </p:txBody>
      </p:sp>
      <p:sp>
        <p:nvSpPr>
          <p:cNvPr id="4" name="TextBox 3">
            <a:extLst>
              <a:ext uri="{FF2B5EF4-FFF2-40B4-BE49-F238E27FC236}">
                <a16:creationId xmlns:a16="http://schemas.microsoft.com/office/drawing/2014/main" id="{21200B16-BBEA-11E8-3B30-4A135374A92B}"/>
              </a:ext>
            </a:extLst>
          </p:cNvPr>
          <p:cNvSpPr txBox="1"/>
          <p:nvPr/>
        </p:nvSpPr>
        <p:spPr>
          <a:xfrm>
            <a:off x="242985" y="3934162"/>
            <a:ext cx="3020663" cy="400110"/>
          </a:xfrm>
          <a:prstGeom prst="rect">
            <a:avLst/>
          </a:prstGeom>
          <a:noFill/>
        </p:spPr>
        <p:txBody>
          <a:bodyPr wrap="square" rtlCol="0">
            <a:spAutoFit/>
          </a:bodyPr>
          <a:lstStyle/>
          <a:p>
            <a:r>
              <a:rPr lang="en-IE" sz="2000" b="1" dirty="0">
                <a:solidFill>
                  <a:srgbClr val="F27954"/>
                </a:solidFill>
                <a:hlinkClick r:id="rId2">
                  <a:extLst>
                    <a:ext uri="{A12FA001-AC4F-418D-AE19-62706E023703}">
                      <ahyp:hlinkClr xmlns:ahyp="http://schemas.microsoft.com/office/drawing/2018/hyperlinkcolor" val="tx"/>
                    </a:ext>
                  </a:extLst>
                </a:hlinkClick>
              </a:rPr>
              <a:t>Zentrum für Krisenmanagement</a:t>
            </a:r>
            <a:endParaRPr lang="en-IE" sz="2000" b="1" dirty="0">
              <a:solidFill>
                <a:srgbClr val="F27954"/>
              </a:solidFill>
            </a:endParaRPr>
          </a:p>
        </p:txBody>
      </p:sp>
      <p:sp>
        <p:nvSpPr>
          <p:cNvPr id="5" name="Text Placeholder 19">
            <a:extLst>
              <a:ext uri="{FF2B5EF4-FFF2-40B4-BE49-F238E27FC236}">
                <a16:creationId xmlns:a16="http://schemas.microsoft.com/office/drawing/2014/main" id="{00D491B6-D86B-81B0-0974-D631C449378B}"/>
              </a:ext>
            </a:extLst>
          </p:cNvPr>
          <p:cNvSpPr txBox="1">
            <a:spLocks/>
          </p:cNvSpPr>
          <p:nvPr/>
        </p:nvSpPr>
        <p:spPr>
          <a:xfrm>
            <a:off x="-46385" y="4609844"/>
            <a:ext cx="3310033" cy="2126357"/>
          </a:xfrm>
          <a:prstGeom prst="rect">
            <a:avLst/>
          </a:prstGeom>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rgbClr val="595A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GB" sz="1600" dirty="0"/>
              <a:t>Das KMZ kann </a:t>
            </a:r>
            <a:r>
              <a:rPr lang="en-GB" sz="1600" dirty="0" err="1"/>
              <a:t>jederzeit</a:t>
            </a:r>
            <a:r>
              <a:rPr lang="en-GB" sz="1600" dirty="0"/>
              <a:t> </a:t>
            </a:r>
            <a:r>
              <a:rPr lang="en-GB" sz="1600" dirty="0" err="1"/>
              <a:t>eine</a:t>
            </a:r>
            <a:r>
              <a:rPr lang="en-GB" sz="1600" dirty="0"/>
              <a:t> Task Force aktivieren, die bis zur Beendigung der Krise bestehen bleibt. Es unterstützt die Schweizer Vertretungen im Ausland bei der Vorbereitung auf und der Bewältigung von Krisen. Sie schult das Personal und weitere interessierte Kreise im Krisen- und </a:t>
            </a:r>
            <a:r>
              <a:rPr lang="en-GB" sz="1600" dirty="0" err="1"/>
              <a:t>Sicherheitsmanagement</a:t>
            </a:r>
            <a:r>
              <a:rPr lang="en-IE" sz="1600" dirty="0"/>
              <a:t>. </a:t>
            </a:r>
          </a:p>
        </p:txBody>
      </p:sp>
      <p:grpSp>
        <p:nvGrpSpPr>
          <p:cNvPr id="6" name="Graphic 4">
            <a:extLst>
              <a:ext uri="{FF2B5EF4-FFF2-40B4-BE49-F238E27FC236}">
                <a16:creationId xmlns:a16="http://schemas.microsoft.com/office/drawing/2014/main" id="{EDD52842-76FB-82E9-71DF-A80A92645607}"/>
              </a:ext>
            </a:extLst>
          </p:cNvPr>
          <p:cNvGrpSpPr/>
          <p:nvPr/>
        </p:nvGrpSpPr>
        <p:grpSpPr>
          <a:xfrm>
            <a:off x="9831812" y="2432075"/>
            <a:ext cx="1698666" cy="1507742"/>
            <a:chOff x="3778420" y="3791271"/>
            <a:chExt cx="1253431" cy="1085528"/>
          </a:xfrm>
        </p:grpSpPr>
        <p:sp>
          <p:nvSpPr>
            <p:cNvPr id="7" name="Freeform 104">
              <a:extLst>
                <a:ext uri="{FF2B5EF4-FFF2-40B4-BE49-F238E27FC236}">
                  <a16:creationId xmlns:a16="http://schemas.microsoft.com/office/drawing/2014/main" id="{2B8DC5AC-AF5A-845B-8664-770C5D1A1279}"/>
                </a:ext>
              </a:extLst>
            </p:cNvPr>
            <p:cNvSpPr/>
            <p:nvPr/>
          </p:nvSpPr>
          <p:spPr>
            <a:xfrm>
              <a:off x="4340542" y="4112894"/>
              <a:ext cx="952" cy="952"/>
            </a:xfrm>
            <a:custGeom>
              <a:avLst/>
              <a:gdLst>
                <a:gd name="connsiteX0" fmla="*/ 953 w 952"/>
                <a:gd name="connsiteY0" fmla="*/ 953 h 952"/>
                <a:gd name="connsiteX1" fmla="*/ 0 w 952"/>
                <a:gd name="connsiteY1" fmla="*/ 0 h 952"/>
                <a:gd name="connsiteX2" fmla="*/ 953 w 952"/>
                <a:gd name="connsiteY2" fmla="*/ 953 h 952"/>
              </a:gdLst>
              <a:ahLst/>
              <a:cxnLst>
                <a:cxn ang="0">
                  <a:pos x="connsiteX0" y="connsiteY0"/>
                </a:cxn>
                <a:cxn ang="0">
                  <a:pos x="connsiteX1" y="connsiteY1"/>
                </a:cxn>
                <a:cxn ang="0">
                  <a:pos x="connsiteX2" y="connsiteY2"/>
                </a:cxn>
              </a:cxnLst>
              <a:rect l="l" t="t" r="r" b="b"/>
              <a:pathLst>
                <a:path w="952" h="952">
                  <a:moveTo>
                    <a:pt x="953" y="953"/>
                  </a:moveTo>
                  <a:cubicBezTo>
                    <a:pt x="953" y="953"/>
                    <a:pt x="953" y="0"/>
                    <a:pt x="0" y="0"/>
                  </a:cubicBezTo>
                  <a:cubicBezTo>
                    <a:pt x="953" y="953"/>
                    <a:pt x="953" y="953"/>
                    <a:pt x="953" y="953"/>
                  </a:cubicBezTo>
                  <a:close/>
                </a:path>
              </a:pathLst>
            </a:custGeom>
            <a:solidFill>
              <a:srgbClr val="FFFFFF"/>
            </a:solidFill>
            <a:ln w="9525" cap="flat">
              <a:noFill/>
              <a:prstDash val="solid"/>
              <a:miter/>
            </a:ln>
          </p:spPr>
          <p:txBody>
            <a:bodyPr rtlCol="0" anchor="ctr"/>
            <a:lstStyle/>
            <a:p>
              <a:endParaRPr lang="en-US"/>
            </a:p>
          </p:txBody>
        </p:sp>
        <p:sp>
          <p:nvSpPr>
            <p:cNvPr id="8" name="Freeform 105">
              <a:extLst>
                <a:ext uri="{FF2B5EF4-FFF2-40B4-BE49-F238E27FC236}">
                  <a16:creationId xmlns:a16="http://schemas.microsoft.com/office/drawing/2014/main" id="{DCC34EA8-1CAE-F187-17D7-B9CC153FF999}"/>
                </a:ext>
              </a:extLst>
            </p:cNvPr>
            <p:cNvSpPr/>
            <p:nvPr/>
          </p:nvSpPr>
          <p:spPr>
            <a:xfrm>
              <a:off x="4338637" y="4110990"/>
              <a:ext cx="952" cy="952"/>
            </a:xfrm>
            <a:custGeom>
              <a:avLst/>
              <a:gdLst>
                <a:gd name="connsiteX0" fmla="*/ 953 w 952"/>
                <a:gd name="connsiteY0" fmla="*/ 953 h 952"/>
                <a:gd name="connsiteX1" fmla="*/ 0 w 952"/>
                <a:gd name="connsiteY1" fmla="*/ 0 h 952"/>
                <a:gd name="connsiteX2" fmla="*/ 953 w 952"/>
                <a:gd name="connsiteY2" fmla="*/ 953 h 952"/>
              </a:gdLst>
              <a:ahLst/>
              <a:cxnLst>
                <a:cxn ang="0">
                  <a:pos x="connsiteX0" y="connsiteY0"/>
                </a:cxn>
                <a:cxn ang="0">
                  <a:pos x="connsiteX1" y="connsiteY1"/>
                </a:cxn>
                <a:cxn ang="0">
                  <a:pos x="connsiteX2" y="connsiteY2"/>
                </a:cxn>
              </a:cxnLst>
              <a:rect l="l" t="t" r="r" b="b"/>
              <a:pathLst>
                <a:path w="952" h="952">
                  <a:moveTo>
                    <a:pt x="953" y="953"/>
                  </a:moveTo>
                  <a:cubicBezTo>
                    <a:pt x="953" y="953"/>
                    <a:pt x="0" y="0"/>
                    <a:pt x="0" y="0"/>
                  </a:cubicBezTo>
                  <a:cubicBezTo>
                    <a:pt x="953" y="0"/>
                    <a:pt x="953" y="0"/>
                    <a:pt x="953" y="953"/>
                  </a:cubicBezTo>
                  <a:close/>
                </a:path>
              </a:pathLst>
            </a:custGeom>
            <a:solidFill>
              <a:srgbClr val="FFFFFF"/>
            </a:solidFill>
            <a:ln w="9525" cap="flat">
              <a:noFill/>
              <a:prstDash val="solid"/>
              <a:miter/>
            </a:ln>
          </p:spPr>
          <p:txBody>
            <a:bodyPr rtlCol="0" anchor="ctr"/>
            <a:lstStyle/>
            <a:p>
              <a:endParaRPr lang="en-US"/>
            </a:p>
          </p:txBody>
        </p:sp>
        <p:sp>
          <p:nvSpPr>
            <p:cNvPr id="9" name="Freeform 106">
              <a:extLst>
                <a:ext uri="{FF2B5EF4-FFF2-40B4-BE49-F238E27FC236}">
                  <a16:creationId xmlns:a16="http://schemas.microsoft.com/office/drawing/2014/main" id="{5565BDEC-2EB0-F94A-3208-55496D12EB7D}"/>
                </a:ext>
              </a:extLst>
            </p:cNvPr>
            <p:cNvSpPr/>
            <p:nvPr/>
          </p:nvSpPr>
          <p:spPr>
            <a:xfrm>
              <a:off x="4345304" y="4118609"/>
              <a:ext cx="952" cy="952"/>
            </a:xfrm>
            <a:custGeom>
              <a:avLst/>
              <a:gdLst>
                <a:gd name="connsiteX0" fmla="*/ 953 w 952"/>
                <a:gd name="connsiteY0" fmla="*/ 953 h 952"/>
                <a:gd name="connsiteX1" fmla="*/ 0 w 952"/>
                <a:gd name="connsiteY1" fmla="*/ 0 h 952"/>
                <a:gd name="connsiteX2" fmla="*/ 953 w 952"/>
                <a:gd name="connsiteY2" fmla="*/ 953 h 952"/>
              </a:gdLst>
              <a:ahLst/>
              <a:cxnLst>
                <a:cxn ang="0">
                  <a:pos x="connsiteX0" y="connsiteY0"/>
                </a:cxn>
                <a:cxn ang="0">
                  <a:pos x="connsiteX1" y="connsiteY1"/>
                </a:cxn>
                <a:cxn ang="0">
                  <a:pos x="connsiteX2" y="connsiteY2"/>
                </a:cxn>
              </a:cxnLst>
              <a:rect l="l" t="t" r="r" b="b"/>
              <a:pathLst>
                <a:path w="952" h="952">
                  <a:moveTo>
                    <a:pt x="953" y="953"/>
                  </a:moveTo>
                  <a:cubicBezTo>
                    <a:pt x="953" y="953"/>
                    <a:pt x="0" y="0"/>
                    <a:pt x="0" y="0"/>
                  </a:cubicBezTo>
                  <a:cubicBezTo>
                    <a:pt x="0" y="953"/>
                    <a:pt x="953" y="953"/>
                    <a:pt x="953" y="953"/>
                  </a:cubicBezTo>
                  <a:close/>
                </a:path>
              </a:pathLst>
            </a:custGeom>
            <a:solidFill>
              <a:srgbClr val="FFFFFF"/>
            </a:solidFill>
            <a:ln w="9525" cap="flat">
              <a:noFill/>
              <a:prstDash val="solid"/>
              <a:miter/>
            </a:ln>
          </p:spPr>
          <p:txBody>
            <a:bodyPr rtlCol="0" anchor="ctr"/>
            <a:lstStyle/>
            <a:p>
              <a:endParaRPr lang="en-US"/>
            </a:p>
          </p:txBody>
        </p:sp>
        <p:sp>
          <p:nvSpPr>
            <p:cNvPr id="10" name="Freeform 107">
              <a:extLst>
                <a:ext uri="{FF2B5EF4-FFF2-40B4-BE49-F238E27FC236}">
                  <a16:creationId xmlns:a16="http://schemas.microsoft.com/office/drawing/2014/main" id="{0A69CD46-E44F-A5CD-BEAD-369D18AD74EE}"/>
                </a:ext>
              </a:extLst>
            </p:cNvPr>
            <p:cNvSpPr/>
            <p:nvPr/>
          </p:nvSpPr>
          <p:spPr>
            <a:xfrm>
              <a:off x="4343929" y="4116943"/>
              <a:ext cx="423" cy="714"/>
            </a:xfrm>
            <a:custGeom>
              <a:avLst/>
              <a:gdLst>
                <a:gd name="connsiteX0" fmla="*/ 423 w 423"/>
                <a:gd name="connsiteY0" fmla="*/ 714 h 714"/>
                <a:gd name="connsiteX1" fmla="*/ 423 w 423"/>
                <a:gd name="connsiteY1" fmla="*/ 714 h 714"/>
                <a:gd name="connsiteX2" fmla="*/ 423 w 423"/>
                <a:gd name="connsiteY2" fmla="*/ 714 h 714"/>
              </a:gdLst>
              <a:ahLst/>
              <a:cxnLst>
                <a:cxn ang="0">
                  <a:pos x="connsiteX0" y="connsiteY0"/>
                </a:cxn>
                <a:cxn ang="0">
                  <a:pos x="connsiteX1" y="connsiteY1"/>
                </a:cxn>
                <a:cxn ang="0">
                  <a:pos x="connsiteX2" y="connsiteY2"/>
                </a:cxn>
              </a:cxnLst>
              <a:rect l="l" t="t" r="r" b="b"/>
              <a:pathLst>
                <a:path w="423" h="714">
                  <a:moveTo>
                    <a:pt x="423" y="714"/>
                  </a:moveTo>
                  <a:cubicBezTo>
                    <a:pt x="423" y="-238"/>
                    <a:pt x="-529" y="-238"/>
                    <a:pt x="423" y="714"/>
                  </a:cubicBezTo>
                  <a:cubicBezTo>
                    <a:pt x="-529" y="-238"/>
                    <a:pt x="423" y="-238"/>
                    <a:pt x="423" y="714"/>
                  </a:cubicBezTo>
                  <a:close/>
                </a:path>
              </a:pathLst>
            </a:custGeom>
            <a:solidFill>
              <a:srgbClr val="FFFFFF"/>
            </a:solidFill>
            <a:ln w="9525" cap="flat">
              <a:noFill/>
              <a:prstDash val="solid"/>
              <a:miter/>
            </a:ln>
          </p:spPr>
          <p:txBody>
            <a:bodyPr rtlCol="0" anchor="ctr"/>
            <a:lstStyle/>
            <a:p>
              <a:endParaRPr lang="en-US"/>
            </a:p>
          </p:txBody>
        </p:sp>
        <p:sp>
          <p:nvSpPr>
            <p:cNvPr id="11" name="Freeform 108">
              <a:extLst>
                <a:ext uri="{FF2B5EF4-FFF2-40B4-BE49-F238E27FC236}">
                  <a16:creationId xmlns:a16="http://schemas.microsoft.com/office/drawing/2014/main" id="{5ABED0E1-BB3D-F534-A244-EEE466859F25}"/>
                </a:ext>
              </a:extLst>
            </p:cNvPr>
            <p:cNvSpPr/>
            <p:nvPr/>
          </p:nvSpPr>
          <p:spPr>
            <a:xfrm>
              <a:off x="4332922" y="4098607"/>
              <a:ext cx="952" cy="952"/>
            </a:xfrm>
            <a:custGeom>
              <a:avLst/>
              <a:gdLst>
                <a:gd name="connsiteX0" fmla="*/ 953 w 952"/>
                <a:gd name="connsiteY0" fmla="*/ 953 h 952"/>
                <a:gd name="connsiteX1" fmla="*/ 0 w 952"/>
                <a:gd name="connsiteY1" fmla="*/ 0 h 952"/>
                <a:gd name="connsiteX2" fmla="*/ 953 w 952"/>
                <a:gd name="connsiteY2" fmla="*/ 953 h 952"/>
              </a:gdLst>
              <a:ahLst/>
              <a:cxnLst>
                <a:cxn ang="0">
                  <a:pos x="connsiteX0" y="connsiteY0"/>
                </a:cxn>
                <a:cxn ang="0">
                  <a:pos x="connsiteX1" y="connsiteY1"/>
                </a:cxn>
                <a:cxn ang="0">
                  <a:pos x="connsiteX2" y="connsiteY2"/>
                </a:cxn>
              </a:cxnLst>
              <a:rect l="l" t="t" r="r" b="b"/>
              <a:pathLst>
                <a:path w="952" h="952">
                  <a:moveTo>
                    <a:pt x="953" y="953"/>
                  </a:moveTo>
                  <a:cubicBezTo>
                    <a:pt x="953" y="953"/>
                    <a:pt x="953" y="0"/>
                    <a:pt x="0" y="0"/>
                  </a:cubicBezTo>
                  <a:cubicBezTo>
                    <a:pt x="0" y="0"/>
                    <a:pt x="953" y="953"/>
                    <a:pt x="953" y="953"/>
                  </a:cubicBezTo>
                  <a:close/>
                </a:path>
              </a:pathLst>
            </a:custGeom>
            <a:solidFill>
              <a:srgbClr val="FFFFFF"/>
            </a:solidFill>
            <a:ln w="9525" cap="flat">
              <a:noFill/>
              <a:prstDash val="solid"/>
              <a:miter/>
            </a:ln>
          </p:spPr>
          <p:txBody>
            <a:bodyPr rtlCol="0" anchor="ctr"/>
            <a:lstStyle/>
            <a:p>
              <a:endParaRPr lang="en-US"/>
            </a:p>
          </p:txBody>
        </p:sp>
        <p:sp>
          <p:nvSpPr>
            <p:cNvPr id="12" name="Freeform 109">
              <a:extLst>
                <a:ext uri="{FF2B5EF4-FFF2-40B4-BE49-F238E27FC236}">
                  <a16:creationId xmlns:a16="http://schemas.microsoft.com/office/drawing/2014/main" id="{F98C7175-ACD7-FB28-29C5-5CD88781848E}"/>
                </a:ext>
              </a:extLst>
            </p:cNvPr>
            <p:cNvSpPr/>
            <p:nvPr/>
          </p:nvSpPr>
          <p:spPr>
            <a:xfrm>
              <a:off x="4333875" y="4101465"/>
              <a:ext cx="952" cy="952"/>
            </a:xfrm>
            <a:custGeom>
              <a:avLst/>
              <a:gdLst>
                <a:gd name="connsiteX0" fmla="*/ 953 w 952"/>
                <a:gd name="connsiteY0" fmla="*/ 953 h 952"/>
                <a:gd name="connsiteX1" fmla="*/ 0 w 952"/>
                <a:gd name="connsiteY1" fmla="*/ 0 h 952"/>
                <a:gd name="connsiteX2" fmla="*/ 953 w 952"/>
                <a:gd name="connsiteY2" fmla="*/ 953 h 952"/>
              </a:gdLst>
              <a:ahLst/>
              <a:cxnLst>
                <a:cxn ang="0">
                  <a:pos x="connsiteX0" y="connsiteY0"/>
                </a:cxn>
                <a:cxn ang="0">
                  <a:pos x="connsiteX1" y="connsiteY1"/>
                </a:cxn>
                <a:cxn ang="0">
                  <a:pos x="connsiteX2" y="connsiteY2"/>
                </a:cxn>
              </a:cxnLst>
              <a:rect l="l" t="t" r="r" b="b"/>
              <a:pathLst>
                <a:path w="952" h="952">
                  <a:moveTo>
                    <a:pt x="953" y="953"/>
                  </a:moveTo>
                  <a:cubicBezTo>
                    <a:pt x="953" y="953"/>
                    <a:pt x="953" y="0"/>
                    <a:pt x="0" y="0"/>
                  </a:cubicBezTo>
                  <a:cubicBezTo>
                    <a:pt x="953" y="0"/>
                    <a:pt x="953" y="953"/>
                    <a:pt x="953" y="953"/>
                  </a:cubicBezTo>
                  <a:close/>
                </a:path>
              </a:pathLst>
            </a:custGeom>
            <a:solidFill>
              <a:srgbClr val="FFFFFF"/>
            </a:solidFill>
            <a:ln w="9525" cap="flat">
              <a:noFill/>
              <a:prstDash val="solid"/>
              <a:miter/>
            </a:ln>
          </p:spPr>
          <p:txBody>
            <a:bodyPr rtlCol="0" anchor="ctr"/>
            <a:lstStyle/>
            <a:p>
              <a:endParaRPr lang="en-US"/>
            </a:p>
          </p:txBody>
        </p:sp>
        <p:sp>
          <p:nvSpPr>
            <p:cNvPr id="13" name="Freeform 110">
              <a:extLst>
                <a:ext uri="{FF2B5EF4-FFF2-40B4-BE49-F238E27FC236}">
                  <a16:creationId xmlns:a16="http://schemas.microsoft.com/office/drawing/2014/main" id="{067B45AC-4BC1-72B6-EF62-276A1AF10723}"/>
                </a:ext>
              </a:extLst>
            </p:cNvPr>
            <p:cNvSpPr/>
            <p:nvPr/>
          </p:nvSpPr>
          <p:spPr>
            <a:xfrm>
              <a:off x="4337684" y="4108132"/>
              <a:ext cx="952" cy="952"/>
            </a:xfrm>
            <a:custGeom>
              <a:avLst/>
              <a:gdLst>
                <a:gd name="connsiteX0" fmla="*/ 953 w 952"/>
                <a:gd name="connsiteY0" fmla="*/ 953 h 952"/>
                <a:gd name="connsiteX1" fmla="*/ 0 w 952"/>
                <a:gd name="connsiteY1" fmla="*/ 0 h 952"/>
                <a:gd name="connsiteX2" fmla="*/ 953 w 952"/>
                <a:gd name="connsiteY2" fmla="*/ 953 h 952"/>
              </a:gdLst>
              <a:ahLst/>
              <a:cxnLst>
                <a:cxn ang="0">
                  <a:pos x="connsiteX0" y="connsiteY0"/>
                </a:cxn>
                <a:cxn ang="0">
                  <a:pos x="connsiteX1" y="connsiteY1"/>
                </a:cxn>
                <a:cxn ang="0">
                  <a:pos x="connsiteX2" y="connsiteY2"/>
                </a:cxn>
              </a:cxnLst>
              <a:rect l="l" t="t" r="r" b="b"/>
              <a:pathLst>
                <a:path w="952" h="952">
                  <a:moveTo>
                    <a:pt x="953" y="953"/>
                  </a:moveTo>
                  <a:cubicBezTo>
                    <a:pt x="953" y="953"/>
                    <a:pt x="953" y="0"/>
                    <a:pt x="0" y="0"/>
                  </a:cubicBezTo>
                  <a:cubicBezTo>
                    <a:pt x="0" y="0"/>
                    <a:pt x="0" y="0"/>
                    <a:pt x="953" y="953"/>
                  </a:cubicBezTo>
                  <a:close/>
                </a:path>
              </a:pathLst>
            </a:custGeom>
            <a:solidFill>
              <a:srgbClr val="FFFFFF"/>
            </a:solidFill>
            <a:ln w="9525" cap="flat">
              <a:noFill/>
              <a:prstDash val="solid"/>
              <a:miter/>
            </a:ln>
          </p:spPr>
          <p:txBody>
            <a:bodyPr rtlCol="0" anchor="ctr"/>
            <a:lstStyle/>
            <a:p>
              <a:endParaRPr lang="en-US"/>
            </a:p>
          </p:txBody>
        </p:sp>
        <p:sp>
          <p:nvSpPr>
            <p:cNvPr id="15" name="Freeform 111">
              <a:extLst>
                <a:ext uri="{FF2B5EF4-FFF2-40B4-BE49-F238E27FC236}">
                  <a16:creationId xmlns:a16="http://schemas.microsoft.com/office/drawing/2014/main" id="{4719B56E-5A5F-8953-0C8A-6691E6FC7E61}"/>
                </a:ext>
              </a:extLst>
            </p:cNvPr>
            <p:cNvSpPr/>
            <p:nvPr/>
          </p:nvSpPr>
          <p:spPr>
            <a:xfrm>
              <a:off x="4348162" y="4121996"/>
              <a:ext cx="9525" cy="423"/>
            </a:xfrm>
            <a:custGeom>
              <a:avLst/>
              <a:gdLst>
                <a:gd name="connsiteX0" fmla="*/ 0 w 9525"/>
                <a:gd name="connsiteY0" fmla="*/ 423 h 423"/>
                <a:gd name="connsiteX1" fmla="*/ 0 w 9525"/>
                <a:gd name="connsiteY1" fmla="*/ 423 h 423"/>
                <a:gd name="connsiteX2" fmla="*/ 0 w 9525"/>
                <a:gd name="connsiteY2" fmla="*/ 423 h 423"/>
              </a:gdLst>
              <a:ahLst/>
              <a:cxnLst>
                <a:cxn ang="0">
                  <a:pos x="connsiteX0" y="connsiteY0"/>
                </a:cxn>
                <a:cxn ang="0">
                  <a:pos x="connsiteX1" y="connsiteY1"/>
                </a:cxn>
                <a:cxn ang="0">
                  <a:pos x="connsiteX2" y="connsiteY2"/>
                </a:cxn>
              </a:cxnLst>
              <a:rect l="l" t="t" r="r" b="b"/>
              <a:pathLst>
                <a:path w="9525" h="423">
                  <a:moveTo>
                    <a:pt x="0" y="423"/>
                  </a:moveTo>
                  <a:cubicBezTo>
                    <a:pt x="0" y="423"/>
                    <a:pt x="0" y="-529"/>
                    <a:pt x="0" y="423"/>
                  </a:cubicBezTo>
                  <a:cubicBezTo>
                    <a:pt x="0" y="-529"/>
                    <a:pt x="0" y="423"/>
                    <a:pt x="0" y="423"/>
                  </a:cubicBezTo>
                  <a:close/>
                </a:path>
              </a:pathLst>
            </a:custGeom>
            <a:solidFill>
              <a:srgbClr val="FFFFFF"/>
            </a:solidFill>
            <a:ln w="9525" cap="flat">
              <a:noFill/>
              <a:prstDash val="solid"/>
              <a:miter/>
            </a:ln>
          </p:spPr>
          <p:txBody>
            <a:bodyPr rtlCol="0" anchor="ctr"/>
            <a:lstStyle/>
            <a:p>
              <a:endParaRPr lang="en-US"/>
            </a:p>
          </p:txBody>
        </p:sp>
        <p:sp>
          <p:nvSpPr>
            <p:cNvPr id="16" name="Freeform 112">
              <a:extLst>
                <a:ext uri="{FF2B5EF4-FFF2-40B4-BE49-F238E27FC236}">
                  <a16:creationId xmlns:a16="http://schemas.microsoft.com/office/drawing/2014/main" id="{E4572D00-34E5-44A2-06D0-57CDB5FD2576}"/>
                </a:ext>
              </a:extLst>
            </p:cNvPr>
            <p:cNvSpPr/>
            <p:nvPr/>
          </p:nvSpPr>
          <p:spPr>
            <a:xfrm>
              <a:off x="4335779" y="4104322"/>
              <a:ext cx="952" cy="1905"/>
            </a:xfrm>
            <a:custGeom>
              <a:avLst/>
              <a:gdLst>
                <a:gd name="connsiteX0" fmla="*/ 953 w 952"/>
                <a:gd name="connsiteY0" fmla="*/ 1905 h 1905"/>
                <a:gd name="connsiteX1" fmla="*/ 0 w 952"/>
                <a:gd name="connsiteY1" fmla="*/ 0 h 1905"/>
                <a:gd name="connsiteX2" fmla="*/ 953 w 952"/>
                <a:gd name="connsiteY2" fmla="*/ 1905 h 1905"/>
              </a:gdLst>
              <a:ahLst/>
              <a:cxnLst>
                <a:cxn ang="0">
                  <a:pos x="connsiteX0" y="connsiteY0"/>
                </a:cxn>
                <a:cxn ang="0">
                  <a:pos x="connsiteX1" y="connsiteY1"/>
                </a:cxn>
                <a:cxn ang="0">
                  <a:pos x="connsiteX2" y="connsiteY2"/>
                </a:cxn>
              </a:cxnLst>
              <a:rect l="l" t="t" r="r" b="b"/>
              <a:pathLst>
                <a:path w="952" h="1905">
                  <a:moveTo>
                    <a:pt x="953" y="1905"/>
                  </a:moveTo>
                  <a:cubicBezTo>
                    <a:pt x="953" y="953"/>
                    <a:pt x="0" y="953"/>
                    <a:pt x="0" y="0"/>
                  </a:cubicBezTo>
                  <a:cubicBezTo>
                    <a:pt x="0" y="953"/>
                    <a:pt x="953" y="953"/>
                    <a:pt x="953" y="1905"/>
                  </a:cubicBezTo>
                  <a:close/>
                </a:path>
              </a:pathLst>
            </a:custGeom>
            <a:solidFill>
              <a:srgbClr val="FFFFFF"/>
            </a:solidFill>
            <a:ln w="9525" cap="flat">
              <a:noFill/>
              <a:prstDash val="solid"/>
              <a:miter/>
            </a:ln>
          </p:spPr>
          <p:txBody>
            <a:bodyPr rtlCol="0" anchor="ctr"/>
            <a:lstStyle/>
            <a:p>
              <a:endParaRPr lang="en-US"/>
            </a:p>
          </p:txBody>
        </p:sp>
        <p:sp>
          <p:nvSpPr>
            <p:cNvPr id="17" name="Freeform 113">
              <a:extLst>
                <a:ext uri="{FF2B5EF4-FFF2-40B4-BE49-F238E27FC236}">
                  <a16:creationId xmlns:a16="http://schemas.microsoft.com/office/drawing/2014/main" id="{C135D239-0508-38A1-3FF3-9AAD3FA39AE0}"/>
                </a:ext>
              </a:extLst>
            </p:cNvPr>
            <p:cNvSpPr/>
            <p:nvPr/>
          </p:nvSpPr>
          <p:spPr>
            <a:xfrm>
              <a:off x="4350067" y="4124325"/>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FFFFFF"/>
            </a:solidFill>
            <a:ln w="9525" cap="flat">
              <a:noFill/>
              <a:prstDash val="solid"/>
              <a:miter/>
            </a:ln>
          </p:spPr>
          <p:txBody>
            <a:bodyPr rtlCol="0" anchor="ctr"/>
            <a:lstStyle/>
            <a:p>
              <a:endParaRPr lang="en-US"/>
            </a:p>
          </p:txBody>
        </p:sp>
        <p:sp>
          <p:nvSpPr>
            <p:cNvPr id="18" name="Freeform 114">
              <a:extLst>
                <a:ext uri="{FF2B5EF4-FFF2-40B4-BE49-F238E27FC236}">
                  <a16:creationId xmlns:a16="http://schemas.microsoft.com/office/drawing/2014/main" id="{33615251-7852-0BAB-26B5-7FB31AD4DD37}"/>
                </a:ext>
              </a:extLst>
            </p:cNvPr>
            <p:cNvSpPr/>
            <p:nvPr/>
          </p:nvSpPr>
          <p:spPr>
            <a:xfrm>
              <a:off x="4363640" y="4135755"/>
              <a:ext cx="714" cy="9525"/>
            </a:xfrm>
            <a:custGeom>
              <a:avLst/>
              <a:gdLst>
                <a:gd name="connsiteX0" fmla="*/ 714 w 714"/>
                <a:gd name="connsiteY0" fmla="*/ 0 h 9525"/>
                <a:gd name="connsiteX1" fmla="*/ 714 w 714"/>
                <a:gd name="connsiteY1" fmla="*/ 0 h 9525"/>
                <a:gd name="connsiteX2" fmla="*/ 714 w 714"/>
                <a:gd name="connsiteY2" fmla="*/ 0 h 9525"/>
              </a:gdLst>
              <a:ahLst/>
              <a:cxnLst>
                <a:cxn ang="0">
                  <a:pos x="connsiteX0" y="connsiteY0"/>
                </a:cxn>
                <a:cxn ang="0">
                  <a:pos x="connsiteX1" y="connsiteY1"/>
                </a:cxn>
                <a:cxn ang="0">
                  <a:pos x="connsiteX2" y="connsiteY2"/>
                </a:cxn>
              </a:cxnLst>
              <a:rect l="l" t="t" r="r" b="b"/>
              <a:pathLst>
                <a:path w="714" h="9525">
                  <a:moveTo>
                    <a:pt x="714" y="0"/>
                  </a:moveTo>
                  <a:cubicBezTo>
                    <a:pt x="-238" y="0"/>
                    <a:pt x="-238" y="0"/>
                    <a:pt x="714" y="0"/>
                  </a:cubicBezTo>
                  <a:cubicBezTo>
                    <a:pt x="-238" y="0"/>
                    <a:pt x="-238" y="0"/>
                    <a:pt x="714" y="0"/>
                  </a:cubicBezTo>
                  <a:close/>
                </a:path>
              </a:pathLst>
            </a:custGeom>
            <a:solidFill>
              <a:srgbClr val="FFFFFF"/>
            </a:solidFill>
            <a:ln w="9525" cap="flat">
              <a:noFill/>
              <a:prstDash val="solid"/>
              <a:miter/>
            </a:ln>
          </p:spPr>
          <p:txBody>
            <a:bodyPr rtlCol="0" anchor="ctr"/>
            <a:lstStyle/>
            <a:p>
              <a:endParaRPr lang="en-US"/>
            </a:p>
          </p:txBody>
        </p:sp>
        <p:sp>
          <p:nvSpPr>
            <p:cNvPr id="28" name="Freeform 115">
              <a:extLst>
                <a:ext uri="{FF2B5EF4-FFF2-40B4-BE49-F238E27FC236}">
                  <a16:creationId xmlns:a16="http://schemas.microsoft.com/office/drawing/2014/main" id="{1609283D-741C-B3A0-6CA9-7BEE5E68E2F0}"/>
                </a:ext>
              </a:extLst>
            </p:cNvPr>
            <p:cNvSpPr/>
            <p:nvPr/>
          </p:nvSpPr>
          <p:spPr>
            <a:xfrm>
              <a:off x="4357925" y="4131230"/>
              <a:ext cx="714" cy="714"/>
            </a:xfrm>
            <a:custGeom>
              <a:avLst/>
              <a:gdLst>
                <a:gd name="connsiteX0" fmla="*/ 714 w 714"/>
                <a:gd name="connsiteY0" fmla="*/ 714 h 714"/>
                <a:gd name="connsiteX1" fmla="*/ 714 w 714"/>
                <a:gd name="connsiteY1" fmla="*/ 714 h 714"/>
                <a:gd name="connsiteX2" fmla="*/ 714 w 714"/>
                <a:gd name="connsiteY2" fmla="*/ 714 h 714"/>
              </a:gdLst>
              <a:ahLst/>
              <a:cxnLst>
                <a:cxn ang="0">
                  <a:pos x="connsiteX0" y="connsiteY0"/>
                </a:cxn>
                <a:cxn ang="0">
                  <a:pos x="connsiteX1" y="connsiteY1"/>
                </a:cxn>
                <a:cxn ang="0">
                  <a:pos x="connsiteX2" y="connsiteY2"/>
                </a:cxn>
              </a:cxnLst>
              <a:rect l="l" t="t" r="r" b="b"/>
              <a:pathLst>
                <a:path w="714" h="714">
                  <a:moveTo>
                    <a:pt x="714" y="714"/>
                  </a:moveTo>
                  <a:cubicBezTo>
                    <a:pt x="-238" y="-238"/>
                    <a:pt x="-238" y="-238"/>
                    <a:pt x="714" y="714"/>
                  </a:cubicBezTo>
                  <a:cubicBezTo>
                    <a:pt x="-238" y="-238"/>
                    <a:pt x="-238" y="-238"/>
                    <a:pt x="714" y="714"/>
                  </a:cubicBezTo>
                  <a:close/>
                </a:path>
              </a:pathLst>
            </a:custGeom>
            <a:solidFill>
              <a:srgbClr val="FFFFFF"/>
            </a:solidFill>
            <a:ln w="9525" cap="flat">
              <a:noFill/>
              <a:prstDash val="solid"/>
              <a:miter/>
            </a:ln>
          </p:spPr>
          <p:txBody>
            <a:bodyPr rtlCol="0" anchor="ctr"/>
            <a:lstStyle/>
            <a:p>
              <a:endParaRPr lang="en-US"/>
            </a:p>
          </p:txBody>
        </p:sp>
        <p:sp>
          <p:nvSpPr>
            <p:cNvPr id="29" name="Freeform 116">
              <a:extLst>
                <a:ext uri="{FF2B5EF4-FFF2-40B4-BE49-F238E27FC236}">
                  <a16:creationId xmlns:a16="http://schemas.microsoft.com/office/drawing/2014/main" id="{EEE4E7AB-6956-0BDA-F886-32283F61A894}"/>
                </a:ext>
              </a:extLst>
            </p:cNvPr>
            <p:cNvSpPr/>
            <p:nvPr/>
          </p:nvSpPr>
          <p:spPr>
            <a:xfrm>
              <a:off x="4366259" y="4137236"/>
              <a:ext cx="9525" cy="423"/>
            </a:xfrm>
            <a:custGeom>
              <a:avLst/>
              <a:gdLst>
                <a:gd name="connsiteX0" fmla="*/ 0 w 9525"/>
                <a:gd name="connsiteY0" fmla="*/ 423 h 423"/>
                <a:gd name="connsiteX1" fmla="*/ 0 w 9525"/>
                <a:gd name="connsiteY1" fmla="*/ 423 h 423"/>
                <a:gd name="connsiteX2" fmla="*/ 0 w 9525"/>
                <a:gd name="connsiteY2" fmla="*/ 423 h 423"/>
              </a:gdLst>
              <a:ahLst/>
              <a:cxnLst>
                <a:cxn ang="0">
                  <a:pos x="connsiteX0" y="connsiteY0"/>
                </a:cxn>
                <a:cxn ang="0">
                  <a:pos x="connsiteX1" y="connsiteY1"/>
                </a:cxn>
                <a:cxn ang="0">
                  <a:pos x="connsiteX2" y="connsiteY2"/>
                </a:cxn>
              </a:cxnLst>
              <a:rect l="l" t="t" r="r" b="b"/>
              <a:pathLst>
                <a:path w="9525" h="423">
                  <a:moveTo>
                    <a:pt x="0" y="423"/>
                  </a:moveTo>
                  <a:cubicBezTo>
                    <a:pt x="0" y="423"/>
                    <a:pt x="0" y="-529"/>
                    <a:pt x="0" y="423"/>
                  </a:cubicBezTo>
                  <a:cubicBezTo>
                    <a:pt x="0" y="-529"/>
                    <a:pt x="0" y="423"/>
                    <a:pt x="0" y="423"/>
                  </a:cubicBezTo>
                  <a:close/>
                </a:path>
              </a:pathLst>
            </a:custGeom>
            <a:solidFill>
              <a:srgbClr val="FFFFFF"/>
            </a:solidFill>
            <a:ln w="9525" cap="flat">
              <a:noFill/>
              <a:prstDash val="solid"/>
              <a:miter/>
            </a:ln>
          </p:spPr>
          <p:txBody>
            <a:bodyPr rtlCol="0" anchor="ctr"/>
            <a:lstStyle/>
            <a:p>
              <a:endParaRPr lang="en-US"/>
            </a:p>
          </p:txBody>
        </p:sp>
        <p:sp>
          <p:nvSpPr>
            <p:cNvPr id="30" name="Freeform 117">
              <a:extLst>
                <a:ext uri="{FF2B5EF4-FFF2-40B4-BE49-F238E27FC236}">
                  <a16:creationId xmlns:a16="http://schemas.microsoft.com/office/drawing/2014/main" id="{E75FCFC1-A9C4-E8D7-235E-F9BB20CB85ED}"/>
                </a:ext>
              </a:extLst>
            </p:cNvPr>
            <p:cNvSpPr/>
            <p:nvPr/>
          </p:nvSpPr>
          <p:spPr>
            <a:xfrm>
              <a:off x="4360783" y="4133850"/>
              <a:ext cx="714" cy="9525"/>
            </a:xfrm>
            <a:custGeom>
              <a:avLst/>
              <a:gdLst>
                <a:gd name="connsiteX0" fmla="*/ 714 w 714"/>
                <a:gd name="connsiteY0" fmla="*/ 0 h 9525"/>
                <a:gd name="connsiteX1" fmla="*/ 714 w 714"/>
                <a:gd name="connsiteY1" fmla="*/ 0 h 9525"/>
                <a:gd name="connsiteX2" fmla="*/ 714 w 714"/>
                <a:gd name="connsiteY2" fmla="*/ 0 h 9525"/>
              </a:gdLst>
              <a:ahLst/>
              <a:cxnLst>
                <a:cxn ang="0">
                  <a:pos x="connsiteX0" y="connsiteY0"/>
                </a:cxn>
                <a:cxn ang="0">
                  <a:pos x="connsiteX1" y="connsiteY1"/>
                </a:cxn>
                <a:cxn ang="0">
                  <a:pos x="connsiteX2" y="connsiteY2"/>
                </a:cxn>
              </a:cxnLst>
              <a:rect l="l" t="t" r="r" b="b"/>
              <a:pathLst>
                <a:path w="714" h="9525">
                  <a:moveTo>
                    <a:pt x="714" y="0"/>
                  </a:moveTo>
                  <a:cubicBezTo>
                    <a:pt x="-238" y="0"/>
                    <a:pt x="-238" y="0"/>
                    <a:pt x="714" y="0"/>
                  </a:cubicBezTo>
                  <a:cubicBezTo>
                    <a:pt x="-238" y="0"/>
                    <a:pt x="-238" y="0"/>
                    <a:pt x="714" y="0"/>
                  </a:cubicBezTo>
                  <a:close/>
                </a:path>
              </a:pathLst>
            </a:custGeom>
            <a:solidFill>
              <a:srgbClr val="FFFFFF"/>
            </a:solidFill>
            <a:ln w="9525" cap="flat">
              <a:noFill/>
              <a:prstDash val="solid"/>
              <a:miter/>
            </a:ln>
          </p:spPr>
          <p:txBody>
            <a:bodyPr rtlCol="0" anchor="ctr"/>
            <a:lstStyle/>
            <a:p>
              <a:endParaRPr lang="en-US"/>
            </a:p>
          </p:txBody>
        </p:sp>
        <p:sp>
          <p:nvSpPr>
            <p:cNvPr id="31" name="Freeform 118">
              <a:extLst>
                <a:ext uri="{FF2B5EF4-FFF2-40B4-BE49-F238E27FC236}">
                  <a16:creationId xmlns:a16="http://schemas.microsoft.com/office/drawing/2014/main" id="{07A91D88-A29D-C6FB-B703-02F2F99FD2F1}"/>
                </a:ext>
              </a:extLst>
            </p:cNvPr>
            <p:cNvSpPr/>
            <p:nvPr/>
          </p:nvSpPr>
          <p:spPr>
            <a:xfrm>
              <a:off x="4353163" y="4127182"/>
              <a:ext cx="714" cy="9525"/>
            </a:xfrm>
            <a:custGeom>
              <a:avLst/>
              <a:gdLst>
                <a:gd name="connsiteX0" fmla="*/ 714 w 714"/>
                <a:gd name="connsiteY0" fmla="*/ 0 h 9525"/>
                <a:gd name="connsiteX1" fmla="*/ 714 w 714"/>
                <a:gd name="connsiteY1" fmla="*/ 0 h 9525"/>
                <a:gd name="connsiteX2" fmla="*/ 714 w 714"/>
                <a:gd name="connsiteY2" fmla="*/ 0 h 9525"/>
              </a:gdLst>
              <a:ahLst/>
              <a:cxnLst>
                <a:cxn ang="0">
                  <a:pos x="connsiteX0" y="connsiteY0"/>
                </a:cxn>
                <a:cxn ang="0">
                  <a:pos x="connsiteX1" y="connsiteY1"/>
                </a:cxn>
                <a:cxn ang="0">
                  <a:pos x="connsiteX2" y="connsiteY2"/>
                </a:cxn>
              </a:cxnLst>
              <a:rect l="l" t="t" r="r" b="b"/>
              <a:pathLst>
                <a:path w="714" h="9525">
                  <a:moveTo>
                    <a:pt x="714" y="0"/>
                  </a:moveTo>
                  <a:cubicBezTo>
                    <a:pt x="-238" y="0"/>
                    <a:pt x="-238" y="0"/>
                    <a:pt x="714" y="0"/>
                  </a:cubicBezTo>
                  <a:cubicBezTo>
                    <a:pt x="-238" y="0"/>
                    <a:pt x="-238" y="0"/>
                    <a:pt x="714" y="0"/>
                  </a:cubicBezTo>
                  <a:close/>
                </a:path>
              </a:pathLst>
            </a:custGeom>
            <a:solidFill>
              <a:srgbClr val="FFFFFF"/>
            </a:solidFill>
            <a:ln w="9525" cap="flat">
              <a:noFill/>
              <a:prstDash val="solid"/>
              <a:miter/>
            </a:ln>
          </p:spPr>
          <p:txBody>
            <a:bodyPr rtlCol="0" anchor="ctr"/>
            <a:lstStyle/>
            <a:p>
              <a:endParaRPr lang="en-US"/>
            </a:p>
          </p:txBody>
        </p:sp>
        <p:sp>
          <p:nvSpPr>
            <p:cNvPr id="32" name="Freeform 119">
              <a:extLst>
                <a:ext uri="{FF2B5EF4-FFF2-40B4-BE49-F238E27FC236}">
                  <a16:creationId xmlns:a16="http://schemas.microsoft.com/office/drawing/2014/main" id="{B5AAB03A-731F-492D-7F38-C78786842D4B}"/>
                </a:ext>
              </a:extLst>
            </p:cNvPr>
            <p:cNvSpPr/>
            <p:nvPr/>
          </p:nvSpPr>
          <p:spPr>
            <a:xfrm>
              <a:off x="4332208" y="4095750"/>
              <a:ext cx="714" cy="952"/>
            </a:xfrm>
            <a:custGeom>
              <a:avLst/>
              <a:gdLst>
                <a:gd name="connsiteX0" fmla="*/ 714 w 714"/>
                <a:gd name="connsiteY0" fmla="*/ 953 h 952"/>
                <a:gd name="connsiteX1" fmla="*/ 714 w 714"/>
                <a:gd name="connsiteY1" fmla="*/ 0 h 952"/>
                <a:gd name="connsiteX2" fmla="*/ 714 w 714"/>
                <a:gd name="connsiteY2" fmla="*/ 953 h 952"/>
              </a:gdLst>
              <a:ahLst/>
              <a:cxnLst>
                <a:cxn ang="0">
                  <a:pos x="connsiteX0" y="connsiteY0"/>
                </a:cxn>
                <a:cxn ang="0">
                  <a:pos x="connsiteX1" y="connsiteY1"/>
                </a:cxn>
                <a:cxn ang="0">
                  <a:pos x="connsiteX2" y="connsiteY2"/>
                </a:cxn>
              </a:cxnLst>
              <a:rect l="l" t="t" r="r" b="b"/>
              <a:pathLst>
                <a:path w="714" h="952">
                  <a:moveTo>
                    <a:pt x="714" y="953"/>
                  </a:moveTo>
                  <a:cubicBezTo>
                    <a:pt x="714" y="953"/>
                    <a:pt x="714" y="0"/>
                    <a:pt x="714" y="0"/>
                  </a:cubicBezTo>
                  <a:cubicBezTo>
                    <a:pt x="-238" y="0"/>
                    <a:pt x="-238" y="0"/>
                    <a:pt x="714" y="953"/>
                  </a:cubicBezTo>
                  <a:close/>
                </a:path>
              </a:pathLst>
            </a:custGeom>
            <a:solidFill>
              <a:srgbClr val="FFFFFF"/>
            </a:solidFill>
            <a:ln w="9525" cap="flat">
              <a:noFill/>
              <a:prstDash val="solid"/>
              <a:miter/>
            </a:ln>
          </p:spPr>
          <p:txBody>
            <a:bodyPr rtlCol="0" anchor="ctr"/>
            <a:lstStyle/>
            <a:p>
              <a:endParaRPr lang="en-US"/>
            </a:p>
          </p:txBody>
        </p:sp>
        <p:sp>
          <p:nvSpPr>
            <p:cNvPr id="33" name="Freeform 120">
              <a:extLst>
                <a:ext uri="{FF2B5EF4-FFF2-40B4-BE49-F238E27FC236}">
                  <a16:creationId xmlns:a16="http://schemas.microsoft.com/office/drawing/2014/main" id="{0E5CC292-1DE3-7F9D-C92A-FA32898A0F09}"/>
                </a:ext>
              </a:extLst>
            </p:cNvPr>
            <p:cNvSpPr/>
            <p:nvPr/>
          </p:nvSpPr>
          <p:spPr>
            <a:xfrm>
              <a:off x="4355359" y="4129087"/>
              <a:ext cx="423" cy="0"/>
            </a:xfrm>
            <a:custGeom>
              <a:avLst/>
              <a:gdLst>
                <a:gd name="connsiteX0" fmla="*/ 423 w 423"/>
                <a:gd name="connsiteY0" fmla="*/ 0 h 0"/>
                <a:gd name="connsiteX1" fmla="*/ 423 w 423"/>
                <a:gd name="connsiteY1" fmla="*/ 0 h 0"/>
                <a:gd name="connsiteX2" fmla="*/ 423 w 423"/>
                <a:gd name="connsiteY2" fmla="*/ 0 h 0"/>
              </a:gdLst>
              <a:ahLst/>
              <a:cxnLst>
                <a:cxn ang="0">
                  <a:pos x="connsiteX0" y="connsiteY0"/>
                </a:cxn>
                <a:cxn ang="0">
                  <a:pos x="connsiteX1" y="connsiteY1"/>
                </a:cxn>
                <a:cxn ang="0">
                  <a:pos x="connsiteX2" y="connsiteY2"/>
                </a:cxn>
              </a:cxnLst>
              <a:rect l="l" t="t" r="r" b="b"/>
              <a:pathLst>
                <a:path w="423">
                  <a:moveTo>
                    <a:pt x="423" y="0"/>
                  </a:moveTo>
                  <a:cubicBezTo>
                    <a:pt x="423" y="0"/>
                    <a:pt x="-529" y="0"/>
                    <a:pt x="423" y="0"/>
                  </a:cubicBezTo>
                  <a:cubicBezTo>
                    <a:pt x="-529" y="0"/>
                    <a:pt x="423" y="0"/>
                    <a:pt x="423" y="0"/>
                  </a:cubicBezTo>
                  <a:close/>
                </a:path>
              </a:pathLst>
            </a:custGeom>
            <a:solidFill>
              <a:srgbClr val="FFFFFF"/>
            </a:solidFill>
            <a:ln w="9525" cap="flat">
              <a:noFill/>
              <a:prstDash val="solid"/>
              <a:miter/>
            </a:ln>
          </p:spPr>
          <p:txBody>
            <a:bodyPr rtlCol="0" anchor="ctr"/>
            <a:lstStyle/>
            <a:p>
              <a:endParaRPr lang="en-US"/>
            </a:p>
          </p:txBody>
        </p:sp>
        <p:sp>
          <p:nvSpPr>
            <p:cNvPr id="34" name="Freeform 121">
              <a:extLst>
                <a:ext uri="{FF2B5EF4-FFF2-40B4-BE49-F238E27FC236}">
                  <a16:creationId xmlns:a16="http://schemas.microsoft.com/office/drawing/2014/main" id="{38C79164-2664-A082-E332-80DAC7775EEB}"/>
                </a:ext>
              </a:extLst>
            </p:cNvPr>
            <p:cNvSpPr/>
            <p:nvPr/>
          </p:nvSpPr>
          <p:spPr>
            <a:xfrm>
              <a:off x="4562475" y="4017644"/>
              <a:ext cx="1904" cy="1905"/>
            </a:xfrm>
            <a:custGeom>
              <a:avLst/>
              <a:gdLst>
                <a:gd name="connsiteX0" fmla="*/ 0 w 1904"/>
                <a:gd name="connsiteY0" fmla="*/ 1905 h 1905"/>
                <a:gd name="connsiteX1" fmla="*/ 1905 w 1904"/>
                <a:gd name="connsiteY1" fmla="*/ 0 h 1905"/>
                <a:gd name="connsiteX2" fmla="*/ 0 w 1904"/>
                <a:gd name="connsiteY2" fmla="*/ 1905 h 1905"/>
              </a:gdLst>
              <a:ahLst/>
              <a:cxnLst>
                <a:cxn ang="0">
                  <a:pos x="connsiteX0" y="connsiteY0"/>
                </a:cxn>
                <a:cxn ang="0">
                  <a:pos x="connsiteX1" y="connsiteY1"/>
                </a:cxn>
                <a:cxn ang="0">
                  <a:pos x="connsiteX2" y="connsiteY2"/>
                </a:cxn>
              </a:cxnLst>
              <a:rect l="l" t="t" r="r" b="b"/>
              <a:pathLst>
                <a:path w="1904" h="1905">
                  <a:moveTo>
                    <a:pt x="0" y="1905"/>
                  </a:moveTo>
                  <a:cubicBezTo>
                    <a:pt x="953" y="953"/>
                    <a:pt x="953" y="953"/>
                    <a:pt x="1905" y="0"/>
                  </a:cubicBezTo>
                  <a:cubicBezTo>
                    <a:pt x="953" y="953"/>
                    <a:pt x="0" y="1905"/>
                    <a:pt x="0" y="1905"/>
                  </a:cubicBezTo>
                  <a:close/>
                </a:path>
              </a:pathLst>
            </a:custGeom>
            <a:solidFill>
              <a:srgbClr val="FFFFFF"/>
            </a:solidFill>
            <a:ln w="9525" cap="flat">
              <a:noFill/>
              <a:prstDash val="solid"/>
              <a:miter/>
            </a:ln>
          </p:spPr>
          <p:txBody>
            <a:bodyPr rtlCol="0" anchor="ctr"/>
            <a:lstStyle/>
            <a:p>
              <a:endParaRPr lang="en-US"/>
            </a:p>
          </p:txBody>
        </p:sp>
        <p:sp>
          <p:nvSpPr>
            <p:cNvPr id="35" name="Freeform 122">
              <a:extLst>
                <a:ext uri="{FF2B5EF4-FFF2-40B4-BE49-F238E27FC236}">
                  <a16:creationId xmlns:a16="http://schemas.microsoft.com/office/drawing/2014/main" id="{DE09D8AF-F020-CD31-7341-F4AB5453C23D}"/>
                </a:ext>
              </a:extLst>
            </p:cNvPr>
            <p:cNvSpPr/>
            <p:nvPr/>
          </p:nvSpPr>
          <p:spPr>
            <a:xfrm>
              <a:off x="4880609" y="3956684"/>
              <a:ext cx="5715" cy="14287"/>
            </a:xfrm>
            <a:custGeom>
              <a:avLst/>
              <a:gdLst>
                <a:gd name="connsiteX0" fmla="*/ 0 w 5715"/>
                <a:gd name="connsiteY0" fmla="*/ 0 h 14287"/>
                <a:gd name="connsiteX1" fmla="*/ 5715 w 5715"/>
                <a:gd name="connsiteY1" fmla="*/ 14288 h 14287"/>
                <a:gd name="connsiteX2" fmla="*/ 0 w 5715"/>
                <a:gd name="connsiteY2" fmla="*/ 0 h 14287"/>
              </a:gdLst>
              <a:ahLst/>
              <a:cxnLst>
                <a:cxn ang="0">
                  <a:pos x="connsiteX0" y="connsiteY0"/>
                </a:cxn>
                <a:cxn ang="0">
                  <a:pos x="connsiteX1" y="connsiteY1"/>
                </a:cxn>
                <a:cxn ang="0">
                  <a:pos x="connsiteX2" y="connsiteY2"/>
                </a:cxn>
              </a:cxnLst>
              <a:rect l="l" t="t" r="r" b="b"/>
              <a:pathLst>
                <a:path w="5715" h="14287">
                  <a:moveTo>
                    <a:pt x="0" y="0"/>
                  </a:moveTo>
                  <a:cubicBezTo>
                    <a:pt x="1905" y="4763"/>
                    <a:pt x="3810" y="9525"/>
                    <a:pt x="5715" y="14288"/>
                  </a:cubicBezTo>
                  <a:cubicBezTo>
                    <a:pt x="3810" y="9525"/>
                    <a:pt x="1905" y="4763"/>
                    <a:pt x="0" y="0"/>
                  </a:cubicBezTo>
                  <a:close/>
                </a:path>
              </a:pathLst>
            </a:custGeom>
            <a:solidFill>
              <a:srgbClr val="FFFFFF"/>
            </a:solidFill>
            <a:ln w="9525" cap="flat">
              <a:noFill/>
              <a:prstDash val="solid"/>
              <a:miter/>
            </a:ln>
          </p:spPr>
          <p:txBody>
            <a:bodyPr rtlCol="0" anchor="ctr"/>
            <a:lstStyle/>
            <a:p>
              <a:endParaRPr lang="en-US"/>
            </a:p>
          </p:txBody>
        </p:sp>
        <p:sp>
          <p:nvSpPr>
            <p:cNvPr id="36" name="Freeform 123">
              <a:extLst>
                <a:ext uri="{FF2B5EF4-FFF2-40B4-BE49-F238E27FC236}">
                  <a16:creationId xmlns:a16="http://schemas.microsoft.com/office/drawing/2014/main" id="{2580E9D9-4508-BD90-4DDD-5212F21E3C88}"/>
                </a:ext>
              </a:extLst>
            </p:cNvPr>
            <p:cNvSpPr/>
            <p:nvPr/>
          </p:nvSpPr>
          <p:spPr>
            <a:xfrm>
              <a:off x="4539615" y="4096702"/>
              <a:ext cx="2299" cy="20954"/>
            </a:xfrm>
            <a:custGeom>
              <a:avLst/>
              <a:gdLst>
                <a:gd name="connsiteX0" fmla="*/ 1905 w 2299"/>
                <a:gd name="connsiteY0" fmla="*/ 20955 h 20954"/>
                <a:gd name="connsiteX1" fmla="*/ 952 w 2299"/>
                <a:gd name="connsiteY1" fmla="*/ 2857 h 20954"/>
                <a:gd name="connsiteX2" fmla="*/ 0 w 2299"/>
                <a:gd name="connsiteY2" fmla="*/ 0 h 20954"/>
                <a:gd name="connsiteX3" fmla="*/ 952 w 2299"/>
                <a:gd name="connsiteY3" fmla="*/ 2857 h 20954"/>
                <a:gd name="connsiteX4" fmla="*/ 1905 w 2299"/>
                <a:gd name="connsiteY4" fmla="*/ 20955 h 20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 h="20954">
                  <a:moveTo>
                    <a:pt x="1905" y="20955"/>
                  </a:moveTo>
                  <a:cubicBezTo>
                    <a:pt x="1905" y="15240"/>
                    <a:pt x="1905" y="9525"/>
                    <a:pt x="952" y="2857"/>
                  </a:cubicBezTo>
                  <a:cubicBezTo>
                    <a:pt x="952" y="1905"/>
                    <a:pt x="952" y="953"/>
                    <a:pt x="0" y="0"/>
                  </a:cubicBezTo>
                  <a:cubicBezTo>
                    <a:pt x="0" y="953"/>
                    <a:pt x="0" y="1905"/>
                    <a:pt x="952" y="2857"/>
                  </a:cubicBezTo>
                  <a:cubicBezTo>
                    <a:pt x="1905" y="9525"/>
                    <a:pt x="2857" y="16192"/>
                    <a:pt x="1905" y="20955"/>
                  </a:cubicBezTo>
                  <a:close/>
                </a:path>
              </a:pathLst>
            </a:custGeom>
            <a:solidFill>
              <a:srgbClr val="FFFFFF"/>
            </a:solidFill>
            <a:ln w="9525" cap="flat">
              <a:noFill/>
              <a:prstDash val="solid"/>
              <a:miter/>
            </a:ln>
          </p:spPr>
          <p:txBody>
            <a:bodyPr rtlCol="0" anchor="ctr"/>
            <a:lstStyle/>
            <a:p>
              <a:endParaRPr lang="en-US"/>
            </a:p>
          </p:txBody>
        </p:sp>
        <p:sp>
          <p:nvSpPr>
            <p:cNvPr id="37" name="Freeform 124">
              <a:extLst>
                <a:ext uri="{FF2B5EF4-FFF2-40B4-BE49-F238E27FC236}">
                  <a16:creationId xmlns:a16="http://schemas.microsoft.com/office/drawing/2014/main" id="{6D7F408B-C6E1-8551-9B52-7EBED90D428C}"/>
                </a:ext>
              </a:extLst>
            </p:cNvPr>
            <p:cNvSpPr/>
            <p:nvPr/>
          </p:nvSpPr>
          <p:spPr>
            <a:xfrm>
              <a:off x="4529137" y="4141469"/>
              <a:ext cx="3809" cy="3810"/>
            </a:xfrm>
            <a:custGeom>
              <a:avLst/>
              <a:gdLst>
                <a:gd name="connsiteX0" fmla="*/ 0 w 3809"/>
                <a:gd name="connsiteY0" fmla="*/ 3810 h 3810"/>
                <a:gd name="connsiteX1" fmla="*/ 3810 w 3809"/>
                <a:gd name="connsiteY1" fmla="*/ 0 h 3810"/>
                <a:gd name="connsiteX2" fmla="*/ 0 w 3809"/>
                <a:gd name="connsiteY2" fmla="*/ 3810 h 3810"/>
              </a:gdLst>
              <a:ahLst/>
              <a:cxnLst>
                <a:cxn ang="0">
                  <a:pos x="connsiteX0" y="connsiteY0"/>
                </a:cxn>
                <a:cxn ang="0">
                  <a:pos x="connsiteX1" y="connsiteY1"/>
                </a:cxn>
                <a:cxn ang="0">
                  <a:pos x="connsiteX2" y="connsiteY2"/>
                </a:cxn>
              </a:cxnLst>
              <a:rect l="l" t="t" r="r" b="b"/>
              <a:pathLst>
                <a:path w="3809" h="3810">
                  <a:moveTo>
                    <a:pt x="0" y="3810"/>
                  </a:moveTo>
                  <a:cubicBezTo>
                    <a:pt x="953" y="2858"/>
                    <a:pt x="2858" y="953"/>
                    <a:pt x="3810" y="0"/>
                  </a:cubicBezTo>
                  <a:cubicBezTo>
                    <a:pt x="1905" y="1905"/>
                    <a:pt x="953" y="2858"/>
                    <a:pt x="0" y="3810"/>
                  </a:cubicBezTo>
                  <a:close/>
                </a:path>
              </a:pathLst>
            </a:custGeom>
            <a:solidFill>
              <a:srgbClr val="FFFFFF"/>
            </a:solidFill>
            <a:ln w="9525" cap="flat">
              <a:noFill/>
              <a:prstDash val="solid"/>
              <a:miter/>
            </a:ln>
          </p:spPr>
          <p:txBody>
            <a:bodyPr rtlCol="0" anchor="ctr"/>
            <a:lstStyle/>
            <a:p>
              <a:endParaRPr lang="en-US"/>
            </a:p>
          </p:txBody>
        </p:sp>
        <p:sp>
          <p:nvSpPr>
            <p:cNvPr id="38" name="Freeform 125">
              <a:extLst>
                <a:ext uri="{FF2B5EF4-FFF2-40B4-BE49-F238E27FC236}">
                  <a16:creationId xmlns:a16="http://schemas.microsoft.com/office/drawing/2014/main" id="{B1A0F002-0468-4D8A-F018-50DE1ABD4CEB}"/>
                </a:ext>
              </a:extLst>
            </p:cNvPr>
            <p:cNvSpPr/>
            <p:nvPr/>
          </p:nvSpPr>
          <p:spPr>
            <a:xfrm>
              <a:off x="4775834" y="3839527"/>
              <a:ext cx="33337" cy="22859"/>
            </a:xfrm>
            <a:custGeom>
              <a:avLst/>
              <a:gdLst>
                <a:gd name="connsiteX0" fmla="*/ 33338 w 33337"/>
                <a:gd name="connsiteY0" fmla="*/ 22860 h 22859"/>
                <a:gd name="connsiteX1" fmla="*/ 0 w 33337"/>
                <a:gd name="connsiteY1" fmla="*/ 0 h 22859"/>
                <a:gd name="connsiteX2" fmla="*/ 0 w 33337"/>
                <a:gd name="connsiteY2" fmla="*/ 0 h 22859"/>
                <a:gd name="connsiteX3" fmla="*/ 0 w 33337"/>
                <a:gd name="connsiteY3" fmla="*/ 0 h 22859"/>
                <a:gd name="connsiteX4" fmla="*/ 33338 w 33337"/>
                <a:gd name="connsiteY4" fmla="*/ 2286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7" h="22859">
                  <a:moveTo>
                    <a:pt x="33338" y="22860"/>
                  </a:moveTo>
                  <a:cubicBezTo>
                    <a:pt x="22860" y="14288"/>
                    <a:pt x="12383" y="6667"/>
                    <a:pt x="0" y="0"/>
                  </a:cubicBezTo>
                  <a:cubicBezTo>
                    <a:pt x="0" y="0"/>
                    <a:pt x="0" y="0"/>
                    <a:pt x="0" y="0"/>
                  </a:cubicBezTo>
                  <a:cubicBezTo>
                    <a:pt x="0" y="0"/>
                    <a:pt x="0" y="0"/>
                    <a:pt x="0" y="0"/>
                  </a:cubicBezTo>
                  <a:cubicBezTo>
                    <a:pt x="11430" y="6667"/>
                    <a:pt x="22860" y="14288"/>
                    <a:pt x="33338" y="22860"/>
                  </a:cubicBezTo>
                  <a:close/>
                </a:path>
              </a:pathLst>
            </a:custGeom>
            <a:solidFill>
              <a:srgbClr val="FFFFFF"/>
            </a:solidFill>
            <a:ln w="9525" cap="flat">
              <a:noFill/>
              <a:prstDash val="solid"/>
              <a:miter/>
            </a:ln>
          </p:spPr>
          <p:txBody>
            <a:bodyPr rtlCol="0" anchor="ctr"/>
            <a:lstStyle/>
            <a:p>
              <a:endParaRPr lang="en-US"/>
            </a:p>
          </p:txBody>
        </p:sp>
        <p:sp>
          <p:nvSpPr>
            <p:cNvPr id="39" name="Freeform 126">
              <a:extLst>
                <a:ext uri="{FF2B5EF4-FFF2-40B4-BE49-F238E27FC236}">
                  <a16:creationId xmlns:a16="http://schemas.microsoft.com/office/drawing/2014/main" id="{9AB72864-A564-FB9E-471C-15B35A5E7A17}"/>
                </a:ext>
              </a:extLst>
            </p:cNvPr>
            <p:cNvSpPr/>
            <p:nvPr/>
          </p:nvSpPr>
          <p:spPr>
            <a:xfrm>
              <a:off x="4369117" y="4138612"/>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FFFFFF"/>
            </a:solidFill>
            <a:ln w="9525" cap="flat">
              <a:noFill/>
              <a:prstDash val="solid"/>
              <a:miter/>
            </a:ln>
          </p:spPr>
          <p:txBody>
            <a:bodyPr rtlCol="0" anchor="ctr"/>
            <a:lstStyle/>
            <a:p>
              <a:endParaRPr lang="en-US"/>
            </a:p>
          </p:txBody>
        </p:sp>
        <p:sp>
          <p:nvSpPr>
            <p:cNvPr id="40" name="Freeform 127">
              <a:extLst>
                <a:ext uri="{FF2B5EF4-FFF2-40B4-BE49-F238E27FC236}">
                  <a16:creationId xmlns:a16="http://schemas.microsoft.com/office/drawing/2014/main" id="{D5D1566D-4745-B7B7-C927-8845CA05C22F}"/>
                </a:ext>
              </a:extLst>
            </p:cNvPr>
            <p:cNvSpPr/>
            <p:nvPr/>
          </p:nvSpPr>
          <p:spPr>
            <a:xfrm>
              <a:off x="4729489" y="4421505"/>
              <a:ext cx="1578" cy="34289"/>
            </a:xfrm>
            <a:custGeom>
              <a:avLst/>
              <a:gdLst>
                <a:gd name="connsiteX0" fmla="*/ 626 w 1578"/>
                <a:gd name="connsiteY0" fmla="*/ 34290 h 34289"/>
                <a:gd name="connsiteX1" fmla="*/ 1578 w 1578"/>
                <a:gd name="connsiteY1" fmla="*/ 0 h 34289"/>
                <a:gd name="connsiteX2" fmla="*/ 626 w 1578"/>
                <a:gd name="connsiteY2" fmla="*/ 34290 h 34289"/>
              </a:gdLst>
              <a:ahLst/>
              <a:cxnLst>
                <a:cxn ang="0">
                  <a:pos x="connsiteX0" y="connsiteY0"/>
                </a:cxn>
                <a:cxn ang="0">
                  <a:pos x="connsiteX1" y="connsiteY1"/>
                </a:cxn>
                <a:cxn ang="0">
                  <a:pos x="connsiteX2" y="connsiteY2"/>
                </a:cxn>
              </a:cxnLst>
              <a:rect l="l" t="t" r="r" b="b"/>
              <a:pathLst>
                <a:path w="1578" h="34289">
                  <a:moveTo>
                    <a:pt x="626" y="34290"/>
                  </a:moveTo>
                  <a:cubicBezTo>
                    <a:pt x="-327" y="22860"/>
                    <a:pt x="-327" y="11430"/>
                    <a:pt x="1578" y="0"/>
                  </a:cubicBezTo>
                  <a:cubicBezTo>
                    <a:pt x="-327" y="11430"/>
                    <a:pt x="-327" y="22860"/>
                    <a:pt x="626" y="34290"/>
                  </a:cubicBezTo>
                  <a:close/>
                </a:path>
              </a:pathLst>
            </a:custGeom>
            <a:solidFill>
              <a:srgbClr val="FFFFFF"/>
            </a:solidFill>
            <a:ln w="9525" cap="flat">
              <a:noFill/>
              <a:prstDash val="solid"/>
              <a:miter/>
            </a:ln>
          </p:spPr>
          <p:txBody>
            <a:bodyPr rtlCol="0" anchor="ctr"/>
            <a:lstStyle/>
            <a:p>
              <a:endParaRPr lang="en-US"/>
            </a:p>
          </p:txBody>
        </p:sp>
        <p:sp>
          <p:nvSpPr>
            <p:cNvPr id="41" name="Freeform 128">
              <a:extLst>
                <a:ext uri="{FF2B5EF4-FFF2-40B4-BE49-F238E27FC236}">
                  <a16:creationId xmlns:a16="http://schemas.microsoft.com/office/drawing/2014/main" id="{CBD070A1-DF70-70FE-FAA6-5F2F48A619DB}"/>
                </a:ext>
              </a:extLst>
            </p:cNvPr>
            <p:cNvSpPr/>
            <p:nvPr/>
          </p:nvSpPr>
          <p:spPr>
            <a:xfrm>
              <a:off x="4730115" y="4456747"/>
              <a:ext cx="3809" cy="21907"/>
            </a:xfrm>
            <a:custGeom>
              <a:avLst/>
              <a:gdLst>
                <a:gd name="connsiteX0" fmla="*/ 3810 w 3809"/>
                <a:gd name="connsiteY0" fmla="*/ 21908 h 21907"/>
                <a:gd name="connsiteX1" fmla="*/ 2857 w 3809"/>
                <a:gd name="connsiteY1" fmla="*/ 18097 h 21907"/>
                <a:gd name="connsiteX2" fmla="*/ 0 w 3809"/>
                <a:gd name="connsiteY2" fmla="*/ 0 h 21907"/>
                <a:gd name="connsiteX3" fmla="*/ 2857 w 3809"/>
                <a:gd name="connsiteY3" fmla="*/ 18097 h 21907"/>
                <a:gd name="connsiteX4" fmla="*/ 3810 w 3809"/>
                <a:gd name="connsiteY4" fmla="*/ 21908 h 21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9" h="21907">
                  <a:moveTo>
                    <a:pt x="3810" y="21908"/>
                  </a:moveTo>
                  <a:cubicBezTo>
                    <a:pt x="3810" y="20955"/>
                    <a:pt x="2857" y="19050"/>
                    <a:pt x="2857" y="18097"/>
                  </a:cubicBezTo>
                  <a:cubicBezTo>
                    <a:pt x="1905" y="12383"/>
                    <a:pt x="952" y="5715"/>
                    <a:pt x="0" y="0"/>
                  </a:cubicBezTo>
                  <a:cubicBezTo>
                    <a:pt x="952" y="5715"/>
                    <a:pt x="1905" y="11430"/>
                    <a:pt x="2857" y="18097"/>
                  </a:cubicBezTo>
                  <a:cubicBezTo>
                    <a:pt x="2857" y="19050"/>
                    <a:pt x="3810" y="20003"/>
                    <a:pt x="3810" y="21908"/>
                  </a:cubicBezTo>
                  <a:close/>
                </a:path>
              </a:pathLst>
            </a:custGeom>
            <a:solidFill>
              <a:srgbClr val="FFFFFF"/>
            </a:solidFill>
            <a:ln w="9525" cap="flat">
              <a:noFill/>
              <a:prstDash val="solid"/>
              <a:miter/>
            </a:ln>
          </p:spPr>
          <p:txBody>
            <a:bodyPr rtlCol="0" anchor="ctr"/>
            <a:lstStyle/>
            <a:p>
              <a:endParaRPr lang="en-US"/>
            </a:p>
          </p:txBody>
        </p:sp>
        <p:sp>
          <p:nvSpPr>
            <p:cNvPr id="42" name="Freeform 129">
              <a:extLst>
                <a:ext uri="{FF2B5EF4-FFF2-40B4-BE49-F238E27FC236}">
                  <a16:creationId xmlns:a16="http://schemas.microsoft.com/office/drawing/2014/main" id="{3BFB5C05-118F-FB4C-E849-2443EBF69370}"/>
                </a:ext>
              </a:extLst>
            </p:cNvPr>
            <p:cNvSpPr/>
            <p:nvPr/>
          </p:nvSpPr>
          <p:spPr>
            <a:xfrm>
              <a:off x="4328542" y="3808795"/>
              <a:ext cx="532086" cy="728914"/>
            </a:xfrm>
            <a:custGeom>
              <a:avLst/>
              <a:gdLst>
                <a:gd name="connsiteX0" fmla="*/ 206310 w 532086"/>
                <a:gd name="connsiteY0" fmla="*/ 725104 h 728914"/>
                <a:gd name="connsiteX1" fmla="*/ 303465 w 532086"/>
                <a:gd name="connsiteY1" fmla="*/ 697482 h 728914"/>
                <a:gd name="connsiteX2" fmla="*/ 349185 w 532086"/>
                <a:gd name="connsiteY2" fmla="*/ 652714 h 728914"/>
                <a:gd name="connsiteX3" fmla="*/ 372045 w 532086"/>
                <a:gd name="connsiteY3" fmla="*/ 602232 h 728914"/>
                <a:gd name="connsiteX4" fmla="*/ 393952 w 532086"/>
                <a:gd name="connsiteY4" fmla="*/ 525079 h 728914"/>
                <a:gd name="connsiteX5" fmla="*/ 407287 w 532086"/>
                <a:gd name="connsiteY5" fmla="*/ 503172 h 728914"/>
                <a:gd name="connsiteX6" fmla="*/ 522540 w 532086"/>
                <a:gd name="connsiteY6" fmla="*/ 311719 h 728914"/>
                <a:gd name="connsiteX7" fmla="*/ 488250 w 532086"/>
                <a:gd name="connsiteY7" fmla="*/ 95502 h 728914"/>
                <a:gd name="connsiteX8" fmla="*/ 414907 w 532086"/>
                <a:gd name="connsiteY8" fmla="*/ 16444 h 728914"/>
                <a:gd name="connsiteX9" fmla="*/ 426337 w 532086"/>
                <a:gd name="connsiteY9" fmla="*/ 21207 h 728914"/>
                <a:gd name="connsiteX10" fmla="*/ 352995 w 532086"/>
                <a:gd name="connsiteY10" fmla="*/ 4062 h 728914"/>
                <a:gd name="connsiteX11" fmla="*/ 117727 w 532086"/>
                <a:gd name="connsiteY11" fmla="*/ 59307 h 728914"/>
                <a:gd name="connsiteX12" fmla="*/ 2475 w 532086"/>
                <a:gd name="connsiteY12" fmla="*/ 248854 h 728914"/>
                <a:gd name="connsiteX13" fmla="*/ 570 w 532086"/>
                <a:gd name="connsiteY13" fmla="*/ 274572 h 728914"/>
                <a:gd name="connsiteX14" fmla="*/ 6285 w 532086"/>
                <a:gd name="connsiteY14" fmla="*/ 278382 h 728914"/>
                <a:gd name="connsiteX15" fmla="*/ 43432 w 532086"/>
                <a:gd name="connsiteY15" fmla="*/ 296479 h 728914"/>
                <a:gd name="connsiteX16" fmla="*/ 70102 w 532086"/>
                <a:gd name="connsiteY16" fmla="*/ 303147 h 728914"/>
                <a:gd name="connsiteX17" fmla="*/ 64387 w 532086"/>
                <a:gd name="connsiteY17" fmla="*/ 302194 h 728914"/>
                <a:gd name="connsiteX18" fmla="*/ 152970 w 532086"/>
                <a:gd name="connsiteY18" fmla="*/ 292669 h 728914"/>
                <a:gd name="connsiteX19" fmla="*/ 186307 w 532086"/>
                <a:gd name="connsiteY19" fmla="*/ 257427 h 728914"/>
                <a:gd name="connsiteX20" fmla="*/ 196785 w 532086"/>
                <a:gd name="connsiteY20" fmla="*/ 232662 h 728914"/>
                <a:gd name="connsiteX21" fmla="*/ 211072 w 532086"/>
                <a:gd name="connsiteY21" fmla="*/ 205992 h 728914"/>
                <a:gd name="connsiteX22" fmla="*/ 220597 w 532086"/>
                <a:gd name="connsiteY22" fmla="*/ 196467 h 728914"/>
                <a:gd name="connsiteX23" fmla="*/ 232027 w 532086"/>
                <a:gd name="connsiteY23" fmla="*/ 189799 h 728914"/>
                <a:gd name="connsiteX24" fmla="*/ 244410 w 532086"/>
                <a:gd name="connsiteY24" fmla="*/ 185989 h 728914"/>
                <a:gd name="connsiteX25" fmla="*/ 256792 w 532086"/>
                <a:gd name="connsiteY25" fmla="*/ 185989 h 728914"/>
                <a:gd name="connsiteX26" fmla="*/ 270127 w 532086"/>
                <a:gd name="connsiteY26" fmla="*/ 189799 h 728914"/>
                <a:gd name="connsiteX27" fmla="*/ 271080 w 532086"/>
                <a:gd name="connsiteY27" fmla="*/ 190752 h 728914"/>
                <a:gd name="connsiteX28" fmla="*/ 271080 w 532086"/>
                <a:gd name="connsiteY28" fmla="*/ 190752 h 728914"/>
                <a:gd name="connsiteX29" fmla="*/ 284415 w 532086"/>
                <a:gd name="connsiteY29" fmla="*/ 186942 h 728914"/>
                <a:gd name="connsiteX30" fmla="*/ 365377 w 532086"/>
                <a:gd name="connsiteY30" fmla="*/ 209802 h 728914"/>
                <a:gd name="connsiteX31" fmla="*/ 386332 w 532086"/>
                <a:gd name="connsiteY31" fmla="*/ 301242 h 728914"/>
                <a:gd name="connsiteX32" fmla="*/ 345375 w 532086"/>
                <a:gd name="connsiteY32" fmla="*/ 372679 h 728914"/>
                <a:gd name="connsiteX33" fmla="*/ 230122 w 532086"/>
                <a:gd name="connsiteY33" fmla="*/ 489837 h 728914"/>
                <a:gd name="connsiteX34" fmla="*/ 198690 w 532086"/>
                <a:gd name="connsiteY34" fmla="*/ 530794 h 728914"/>
                <a:gd name="connsiteX35" fmla="*/ 163447 w 532086"/>
                <a:gd name="connsiteY35" fmla="*/ 705102 h 728914"/>
                <a:gd name="connsiteX36" fmla="*/ 174877 w 532086"/>
                <a:gd name="connsiteY36" fmla="*/ 728914 h 728914"/>
                <a:gd name="connsiteX37" fmla="*/ 171067 w 532086"/>
                <a:gd name="connsiteY37" fmla="*/ 727009 h 728914"/>
                <a:gd name="connsiteX38" fmla="*/ 206310 w 532086"/>
                <a:gd name="connsiteY38" fmla="*/ 725104 h 7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32086" h="728914">
                  <a:moveTo>
                    <a:pt x="206310" y="725104"/>
                  </a:moveTo>
                  <a:cubicBezTo>
                    <a:pt x="239647" y="721294"/>
                    <a:pt x="274890" y="715579"/>
                    <a:pt x="303465" y="697482"/>
                  </a:cubicBezTo>
                  <a:cubicBezTo>
                    <a:pt x="322515" y="685099"/>
                    <a:pt x="336802" y="670812"/>
                    <a:pt x="349185" y="652714"/>
                  </a:cubicBezTo>
                  <a:cubicBezTo>
                    <a:pt x="359662" y="637474"/>
                    <a:pt x="366330" y="619377"/>
                    <a:pt x="372045" y="602232"/>
                  </a:cubicBezTo>
                  <a:cubicBezTo>
                    <a:pt x="380617" y="576514"/>
                    <a:pt x="385380" y="549844"/>
                    <a:pt x="393952" y="525079"/>
                  </a:cubicBezTo>
                  <a:cubicBezTo>
                    <a:pt x="397762" y="517459"/>
                    <a:pt x="402525" y="509839"/>
                    <a:pt x="407287" y="503172"/>
                  </a:cubicBezTo>
                  <a:cubicBezTo>
                    <a:pt x="453960" y="444117"/>
                    <a:pt x="502537" y="385062"/>
                    <a:pt x="522540" y="311719"/>
                  </a:cubicBezTo>
                  <a:cubicBezTo>
                    <a:pt x="542542" y="238377"/>
                    <a:pt x="531112" y="159319"/>
                    <a:pt x="488250" y="95502"/>
                  </a:cubicBezTo>
                  <a:cubicBezTo>
                    <a:pt x="467295" y="64069"/>
                    <a:pt x="442530" y="39304"/>
                    <a:pt x="414907" y="16444"/>
                  </a:cubicBezTo>
                  <a:cubicBezTo>
                    <a:pt x="418717" y="17397"/>
                    <a:pt x="422527" y="19302"/>
                    <a:pt x="426337" y="21207"/>
                  </a:cubicBezTo>
                  <a:cubicBezTo>
                    <a:pt x="402525" y="11682"/>
                    <a:pt x="377760" y="7872"/>
                    <a:pt x="352995" y="4062"/>
                  </a:cubicBezTo>
                  <a:cubicBezTo>
                    <a:pt x="267270" y="-8321"/>
                    <a:pt x="188212" y="6919"/>
                    <a:pt x="117727" y="59307"/>
                  </a:cubicBezTo>
                  <a:cubicBezTo>
                    <a:pt x="53910" y="105979"/>
                    <a:pt x="24382" y="175512"/>
                    <a:pt x="2475" y="248854"/>
                  </a:cubicBezTo>
                  <a:cubicBezTo>
                    <a:pt x="-383" y="257427"/>
                    <a:pt x="-383" y="265999"/>
                    <a:pt x="570" y="274572"/>
                  </a:cubicBezTo>
                  <a:cubicBezTo>
                    <a:pt x="2475" y="275524"/>
                    <a:pt x="4380" y="277429"/>
                    <a:pt x="6285" y="278382"/>
                  </a:cubicBezTo>
                  <a:cubicBezTo>
                    <a:pt x="17715" y="286002"/>
                    <a:pt x="30097" y="290764"/>
                    <a:pt x="43432" y="296479"/>
                  </a:cubicBezTo>
                  <a:cubicBezTo>
                    <a:pt x="52005" y="300289"/>
                    <a:pt x="60577" y="301242"/>
                    <a:pt x="70102" y="303147"/>
                  </a:cubicBezTo>
                  <a:lnTo>
                    <a:pt x="64387" y="302194"/>
                  </a:lnTo>
                  <a:cubicBezTo>
                    <a:pt x="94867" y="307909"/>
                    <a:pt x="126300" y="309814"/>
                    <a:pt x="152970" y="292669"/>
                  </a:cubicBezTo>
                  <a:cubicBezTo>
                    <a:pt x="166305" y="284097"/>
                    <a:pt x="178687" y="271714"/>
                    <a:pt x="186307" y="257427"/>
                  </a:cubicBezTo>
                  <a:cubicBezTo>
                    <a:pt x="190117" y="249807"/>
                    <a:pt x="193927" y="241234"/>
                    <a:pt x="196785" y="232662"/>
                  </a:cubicBezTo>
                  <a:cubicBezTo>
                    <a:pt x="200595" y="223137"/>
                    <a:pt x="205357" y="214564"/>
                    <a:pt x="211072" y="205992"/>
                  </a:cubicBezTo>
                  <a:cubicBezTo>
                    <a:pt x="213930" y="202182"/>
                    <a:pt x="217740" y="199324"/>
                    <a:pt x="220597" y="196467"/>
                  </a:cubicBezTo>
                  <a:cubicBezTo>
                    <a:pt x="224407" y="193609"/>
                    <a:pt x="228217" y="191704"/>
                    <a:pt x="232027" y="189799"/>
                  </a:cubicBezTo>
                  <a:cubicBezTo>
                    <a:pt x="235837" y="188847"/>
                    <a:pt x="240600" y="186942"/>
                    <a:pt x="244410" y="185989"/>
                  </a:cubicBezTo>
                  <a:cubicBezTo>
                    <a:pt x="248220" y="185989"/>
                    <a:pt x="252982" y="185989"/>
                    <a:pt x="256792" y="185989"/>
                  </a:cubicBezTo>
                  <a:cubicBezTo>
                    <a:pt x="261555" y="186942"/>
                    <a:pt x="265365" y="187894"/>
                    <a:pt x="270127" y="189799"/>
                  </a:cubicBezTo>
                  <a:cubicBezTo>
                    <a:pt x="270127" y="189799"/>
                    <a:pt x="271080" y="189799"/>
                    <a:pt x="271080" y="190752"/>
                  </a:cubicBezTo>
                  <a:cubicBezTo>
                    <a:pt x="271080" y="190752"/>
                    <a:pt x="271080" y="190752"/>
                    <a:pt x="271080" y="190752"/>
                  </a:cubicBezTo>
                  <a:cubicBezTo>
                    <a:pt x="274890" y="189799"/>
                    <a:pt x="279652" y="187894"/>
                    <a:pt x="284415" y="186942"/>
                  </a:cubicBezTo>
                  <a:cubicBezTo>
                    <a:pt x="314895" y="181227"/>
                    <a:pt x="344422" y="190752"/>
                    <a:pt x="365377" y="209802"/>
                  </a:cubicBezTo>
                  <a:cubicBezTo>
                    <a:pt x="391095" y="233614"/>
                    <a:pt x="394905" y="267904"/>
                    <a:pt x="386332" y="301242"/>
                  </a:cubicBezTo>
                  <a:cubicBezTo>
                    <a:pt x="378712" y="327912"/>
                    <a:pt x="363472" y="350772"/>
                    <a:pt x="345375" y="372679"/>
                  </a:cubicBezTo>
                  <a:cubicBezTo>
                    <a:pt x="310132" y="414589"/>
                    <a:pt x="270127" y="451737"/>
                    <a:pt x="230122" y="489837"/>
                  </a:cubicBezTo>
                  <a:cubicBezTo>
                    <a:pt x="217740" y="502219"/>
                    <a:pt x="206310" y="514602"/>
                    <a:pt x="198690" y="530794"/>
                  </a:cubicBezTo>
                  <a:cubicBezTo>
                    <a:pt x="172020" y="586039"/>
                    <a:pt x="166305" y="645094"/>
                    <a:pt x="163447" y="705102"/>
                  </a:cubicBezTo>
                  <a:cubicBezTo>
                    <a:pt x="162495" y="719389"/>
                    <a:pt x="165352" y="725104"/>
                    <a:pt x="174877" y="728914"/>
                  </a:cubicBezTo>
                  <a:cubicBezTo>
                    <a:pt x="172972" y="727962"/>
                    <a:pt x="172020" y="727962"/>
                    <a:pt x="171067" y="727009"/>
                  </a:cubicBezTo>
                  <a:cubicBezTo>
                    <a:pt x="182497" y="727009"/>
                    <a:pt x="193927" y="727009"/>
                    <a:pt x="206310" y="725104"/>
                  </a:cubicBezTo>
                  <a:close/>
                </a:path>
              </a:pathLst>
            </a:custGeom>
            <a:solidFill>
              <a:srgbClr val="FFFFFF"/>
            </a:solidFill>
            <a:ln w="9525" cap="flat">
              <a:noFill/>
              <a:prstDash val="solid"/>
              <a:miter/>
            </a:ln>
          </p:spPr>
          <p:txBody>
            <a:bodyPr rtlCol="0" anchor="ctr"/>
            <a:lstStyle/>
            <a:p>
              <a:endParaRPr lang="en-US"/>
            </a:p>
          </p:txBody>
        </p:sp>
        <p:sp>
          <p:nvSpPr>
            <p:cNvPr id="43" name="Freeform 130">
              <a:extLst>
                <a:ext uri="{FF2B5EF4-FFF2-40B4-BE49-F238E27FC236}">
                  <a16:creationId xmlns:a16="http://schemas.microsoft.com/office/drawing/2014/main" id="{A570259F-1ABD-CB7D-E815-375C28920B28}"/>
                </a:ext>
              </a:extLst>
            </p:cNvPr>
            <p:cNvSpPr/>
            <p:nvPr/>
          </p:nvSpPr>
          <p:spPr>
            <a:xfrm>
              <a:off x="4756784" y="3830002"/>
              <a:ext cx="2857" cy="952"/>
            </a:xfrm>
            <a:custGeom>
              <a:avLst/>
              <a:gdLst>
                <a:gd name="connsiteX0" fmla="*/ 0 w 2857"/>
                <a:gd name="connsiteY0" fmla="*/ 0 h 952"/>
                <a:gd name="connsiteX1" fmla="*/ 2858 w 2857"/>
                <a:gd name="connsiteY1" fmla="*/ 953 h 952"/>
                <a:gd name="connsiteX2" fmla="*/ 0 w 2857"/>
                <a:gd name="connsiteY2" fmla="*/ 0 h 952"/>
              </a:gdLst>
              <a:ahLst/>
              <a:cxnLst>
                <a:cxn ang="0">
                  <a:pos x="connsiteX0" y="connsiteY0"/>
                </a:cxn>
                <a:cxn ang="0">
                  <a:pos x="connsiteX1" y="connsiteY1"/>
                </a:cxn>
                <a:cxn ang="0">
                  <a:pos x="connsiteX2" y="connsiteY2"/>
                </a:cxn>
              </a:cxnLst>
              <a:rect l="l" t="t" r="r" b="b"/>
              <a:pathLst>
                <a:path w="2857" h="952">
                  <a:moveTo>
                    <a:pt x="0" y="0"/>
                  </a:moveTo>
                  <a:cubicBezTo>
                    <a:pt x="953" y="0"/>
                    <a:pt x="1905" y="953"/>
                    <a:pt x="2858" y="953"/>
                  </a:cubicBezTo>
                  <a:cubicBezTo>
                    <a:pt x="1905" y="953"/>
                    <a:pt x="953" y="953"/>
                    <a:pt x="0" y="0"/>
                  </a:cubicBezTo>
                  <a:close/>
                </a:path>
              </a:pathLst>
            </a:custGeom>
            <a:solidFill>
              <a:srgbClr val="FFFFFF"/>
            </a:solidFill>
            <a:ln w="9525" cap="flat">
              <a:noFill/>
              <a:prstDash val="solid"/>
              <a:miter/>
            </a:ln>
          </p:spPr>
          <p:txBody>
            <a:bodyPr rtlCol="0" anchor="ctr"/>
            <a:lstStyle/>
            <a:p>
              <a:endParaRPr lang="en-US"/>
            </a:p>
          </p:txBody>
        </p:sp>
        <p:sp>
          <p:nvSpPr>
            <p:cNvPr id="44" name="Freeform 131">
              <a:extLst>
                <a:ext uri="{FF2B5EF4-FFF2-40B4-BE49-F238E27FC236}">
                  <a16:creationId xmlns:a16="http://schemas.microsoft.com/office/drawing/2014/main" id="{F9FD67DC-3DB9-2C3C-B3B8-96F2B7523CBE}"/>
                </a:ext>
              </a:extLst>
            </p:cNvPr>
            <p:cNvSpPr/>
            <p:nvPr/>
          </p:nvSpPr>
          <p:spPr>
            <a:xfrm>
              <a:off x="4329112" y="4082415"/>
              <a:ext cx="9525" cy="952"/>
            </a:xfrm>
            <a:custGeom>
              <a:avLst/>
              <a:gdLst>
                <a:gd name="connsiteX0" fmla="*/ 0 w 9525"/>
                <a:gd name="connsiteY0" fmla="*/ 953 h 952"/>
                <a:gd name="connsiteX1" fmla="*/ 0 w 9525"/>
                <a:gd name="connsiteY1" fmla="*/ 0 h 952"/>
                <a:gd name="connsiteX2" fmla="*/ 0 w 9525"/>
                <a:gd name="connsiteY2" fmla="*/ 953 h 952"/>
              </a:gdLst>
              <a:ahLst/>
              <a:cxnLst>
                <a:cxn ang="0">
                  <a:pos x="connsiteX0" y="connsiteY0"/>
                </a:cxn>
                <a:cxn ang="0">
                  <a:pos x="connsiteX1" y="connsiteY1"/>
                </a:cxn>
                <a:cxn ang="0">
                  <a:pos x="connsiteX2" y="connsiteY2"/>
                </a:cxn>
              </a:cxnLst>
              <a:rect l="l" t="t" r="r" b="b"/>
              <a:pathLst>
                <a:path w="9525" h="952">
                  <a:moveTo>
                    <a:pt x="0" y="953"/>
                  </a:moveTo>
                  <a:cubicBezTo>
                    <a:pt x="0" y="953"/>
                    <a:pt x="0" y="0"/>
                    <a:pt x="0" y="0"/>
                  </a:cubicBezTo>
                  <a:cubicBezTo>
                    <a:pt x="0" y="0"/>
                    <a:pt x="0" y="0"/>
                    <a:pt x="0" y="953"/>
                  </a:cubicBezTo>
                  <a:close/>
                </a:path>
              </a:pathLst>
            </a:custGeom>
            <a:solidFill>
              <a:srgbClr val="FFFFFF"/>
            </a:solidFill>
            <a:ln w="9525" cap="flat">
              <a:noFill/>
              <a:prstDash val="solid"/>
              <a:miter/>
            </a:ln>
          </p:spPr>
          <p:txBody>
            <a:bodyPr rtlCol="0" anchor="ctr"/>
            <a:lstStyle/>
            <a:p>
              <a:endParaRPr lang="en-US"/>
            </a:p>
          </p:txBody>
        </p:sp>
        <p:sp>
          <p:nvSpPr>
            <p:cNvPr id="45" name="Freeform 132">
              <a:extLst>
                <a:ext uri="{FF2B5EF4-FFF2-40B4-BE49-F238E27FC236}">
                  <a16:creationId xmlns:a16="http://schemas.microsoft.com/office/drawing/2014/main" id="{8F8A306F-B29E-0A5D-774A-5465CD0D87F6}"/>
                </a:ext>
              </a:extLst>
            </p:cNvPr>
            <p:cNvSpPr/>
            <p:nvPr/>
          </p:nvSpPr>
          <p:spPr>
            <a:xfrm>
              <a:off x="4809172" y="3862387"/>
              <a:ext cx="12382" cy="10477"/>
            </a:xfrm>
            <a:custGeom>
              <a:avLst/>
              <a:gdLst>
                <a:gd name="connsiteX0" fmla="*/ 0 w 12382"/>
                <a:gd name="connsiteY0" fmla="*/ 0 h 10477"/>
                <a:gd name="connsiteX1" fmla="*/ 12383 w 12382"/>
                <a:gd name="connsiteY1" fmla="*/ 10478 h 10477"/>
                <a:gd name="connsiteX2" fmla="*/ 0 w 12382"/>
                <a:gd name="connsiteY2" fmla="*/ 0 h 10477"/>
              </a:gdLst>
              <a:ahLst/>
              <a:cxnLst>
                <a:cxn ang="0">
                  <a:pos x="connsiteX0" y="connsiteY0"/>
                </a:cxn>
                <a:cxn ang="0">
                  <a:pos x="connsiteX1" y="connsiteY1"/>
                </a:cxn>
                <a:cxn ang="0">
                  <a:pos x="connsiteX2" y="connsiteY2"/>
                </a:cxn>
              </a:cxnLst>
              <a:rect l="l" t="t" r="r" b="b"/>
              <a:pathLst>
                <a:path w="12382" h="10477">
                  <a:moveTo>
                    <a:pt x="0" y="0"/>
                  </a:moveTo>
                  <a:cubicBezTo>
                    <a:pt x="3810" y="2857"/>
                    <a:pt x="7620" y="6668"/>
                    <a:pt x="12383" y="10478"/>
                  </a:cubicBezTo>
                  <a:cubicBezTo>
                    <a:pt x="7620" y="6668"/>
                    <a:pt x="3810" y="2857"/>
                    <a:pt x="0" y="0"/>
                  </a:cubicBezTo>
                  <a:close/>
                </a:path>
              </a:pathLst>
            </a:custGeom>
            <a:solidFill>
              <a:srgbClr val="FFFFFF"/>
            </a:solidFill>
            <a:ln w="9525" cap="flat">
              <a:noFill/>
              <a:prstDash val="solid"/>
              <a:miter/>
            </a:ln>
          </p:spPr>
          <p:txBody>
            <a:bodyPr rtlCol="0" anchor="ctr"/>
            <a:lstStyle/>
            <a:p>
              <a:endParaRPr lang="en-US"/>
            </a:p>
          </p:txBody>
        </p:sp>
        <p:sp>
          <p:nvSpPr>
            <p:cNvPr id="46" name="Freeform 133">
              <a:extLst>
                <a:ext uri="{FF2B5EF4-FFF2-40B4-BE49-F238E27FC236}">
                  <a16:creationId xmlns:a16="http://schemas.microsoft.com/office/drawing/2014/main" id="{84C2B1E6-BF72-B364-44D4-D0AFA951125B}"/>
                </a:ext>
              </a:extLst>
            </p:cNvPr>
            <p:cNvSpPr/>
            <p:nvPr/>
          </p:nvSpPr>
          <p:spPr>
            <a:xfrm>
              <a:off x="4330065" y="4088130"/>
              <a:ext cx="9525" cy="952"/>
            </a:xfrm>
            <a:custGeom>
              <a:avLst/>
              <a:gdLst>
                <a:gd name="connsiteX0" fmla="*/ 0 w 9525"/>
                <a:gd name="connsiteY0" fmla="*/ 952 h 952"/>
                <a:gd name="connsiteX1" fmla="*/ 0 w 9525"/>
                <a:gd name="connsiteY1" fmla="*/ 0 h 952"/>
                <a:gd name="connsiteX2" fmla="*/ 0 w 9525"/>
                <a:gd name="connsiteY2" fmla="*/ 952 h 952"/>
              </a:gdLst>
              <a:ahLst/>
              <a:cxnLst>
                <a:cxn ang="0">
                  <a:pos x="connsiteX0" y="connsiteY0"/>
                </a:cxn>
                <a:cxn ang="0">
                  <a:pos x="connsiteX1" y="connsiteY1"/>
                </a:cxn>
                <a:cxn ang="0">
                  <a:pos x="connsiteX2" y="connsiteY2"/>
                </a:cxn>
              </a:cxnLst>
              <a:rect l="l" t="t" r="r" b="b"/>
              <a:pathLst>
                <a:path w="9525" h="952">
                  <a:moveTo>
                    <a:pt x="0" y="952"/>
                  </a:moveTo>
                  <a:cubicBezTo>
                    <a:pt x="0" y="952"/>
                    <a:pt x="0" y="0"/>
                    <a:pt x="0" y="0"/>
                  </a:cubicBezTo>
                  <a:cubicBezTo>
                    <a:pt x="0" y="0"/>
                    <a:pt x="0" y="952"/>
                    <a:pt x="0" y="952"/>
                  </a:cubicBezTo>
                  <a:close/>
                </a:path>
              </a:pathLst>
            </a:custGeom>
            <a:solidFill>
              <a:srgbClr val="FFFFFF"/>
            </a:solidFill>
            <a:ln w="9525" cap="flat">
              <a:noFill/>
              <a:prstDash val="solid"/>
              <a:miter/>
            </a:ln>
          </p:spPr>
          <p:txBody>
            <a:bodyPr rtlCol="0" anchor="ctr"/>
            <a:lstStyle/>
            <a:p>
              <a:endParaRPr lang="en-US"/>
            </a:p>
          </p:txBody>
        </p:sp>
        <p:sp>
          <p:nvSpPr>
            <p:cNvPr id="47" name="Freeform 134">
              <a:extLst>
                <a:ext uri="{FF2B5EF4-FFF2-40B4-BE49-F238E27FC236}">
                  <a16:creationId xmlns:a16="http://schemas.microsoft.com/office/drawing/2014/main" id="{919ADC53-43A6-E817-3527-7183CFE24386}"/>
                </a:ext>
              </a:extLst>
            </p:cNvPr>
            <p:cNvSpPr/>
            <p:nvPr/>
          </p:nvSpPr>
          <p:spPr>
            <a:xfrm>
              <a:off x="4330065" y="4084319"/>
              <a:ext cx="9525" cy="1905"/>
            </a:xfrm>
            <a:custGeom>
              <a:avLst/>
              <a:gdLst>
                <a:gd name="connsiteX0" fmla="*/ 0 w 9525"/>
                <a:gd name="connsiteY0" fmla="*/ 1905 h 1905"/>
                <a:gd name="connsiteX1" fmla="*/ 0 w 9525"/>
                <a:gd name="connsiteY1" fmla="*/ 0 h 1905"/>
                <a:gd name="connsiteX2" fmla="*/ 0 w 9525"/>
                <a:gd name="connsiteY2" fmla="*/ 1905 h 1905"/>
              </a:gdLst>
              <a:ahLst/>
              <a:cxnLst>
                <a:cxn ang="0">
                  <a:pos x="connsiteX0" y="connsiteY0"/>
                </a:cxn>
                <a:cxn ang="0">
                  <a:pos x="connsiteX1" y="connsiteY1"/>
                </a:cxn>
                <a:cxn ang="0">
                  <a:pos x="connsiteX2" y="connsiteY2"/>
                </a:cxn>
              </a:cxnLst>
              <a:rect l="l" t="t" r="r" b="b"/>
              <a:pathLst>
                <a:path w="9525" h="1905">
                  <a:moveTo>
                    <a:pt x="0" y="1905"/>
                  </a:moveTo>
                  <a:cubicBezTo>
                    <a:pt x="0" y="953"/>
                    <a:pt x="0" y="953"/>
                    <a:pt x="0" y="0"/>
                  </a:cubicBezTo>
                  <a:cubicBezTo>
                    <a:pt x="0" y="953"/>
                    <a:pt x="0" y="1905"/>
                    <a:pt x="0" y="1905"/>
                  </a:cubicBezTo>
                  <a:close/>
                </a:path>
              </a:pathLst>
            </a:custGeom>
            <a:solidFill>
              <a:srgbClr val="FFFFFF"/>
            </a:solidFill>
            <a:ln w="9525" cap="flat">
              <a:noFill/>
              <a:prstDash val="solid"/>
              <a:miter/>
            </a:ln>
          </p:spPr>
          <p:txBody>
            <a:bodyPr rtlCol="0" anchor="ctr"/>
            <a:lstStyle/>
            <a:p>
              <a:endParaRPr lang="en-US"/>
            </a:p>
          </p:txBody>
        </p:sp>
        <p:sp>
          <p:nvSpPr>
            <p:cNvPr id="48" name="Freeform 135">
              <a:extLst>
                <a:ext uri="{FF2B5EF4-FFF2-40B4-BE49-F238E27FC236}">
                  <a16:creationId xmlns:a16="http://schemas.microsoft.com/office/drawing/2014/main" id="{802157C5-9513-9DC7-EB26-B73CA30E3D45}"/>
                </a:ext>
              </a:extLst>
            </p:cNvPr>
            <p:cNvSpPr/>
            <p:nvPr/>
          </p:nvSpPr>
          <p:spPr>
            <a:xfrm>
              <a:off x="4769167" y="3835717"/>
              <a:ext cx="1904" cy="952"/>
            </a:xfrm>
            <a:custGeom>
              <a:avLst/>
              <a:gdLst>
                <a:gd name="connsiteX0" fmla="*/ 0 w 1904"/>
                <a:gd name="connsiteY0" fmla="*/ 0 h 952"/>
                <a:gd name="connsiteX1" fmla="*/ 1905 w 1904"/>
                <a:gd name="connsiteY1" fmla="*/ 952 h 952"/>
                <a:gd name="connsiteX2" fmla="*/ 0 w 1904"/>
                <a:gd name="connsiteY2" fmla="*/ 0 h 952"/>
              </a:gdLst>
              <a:ahLst/>
              <a:cxnLst>
                <a:cxn ang="0">
                  <a:pos x="connsiteX0" y="connsiteY0"/>
                </a:cxn>
                <a:cxn ang="0">
                  <a:pos x="connsiteX1" y="connsiteY1"/>
                </a:cxn>
                <a:cxn ang="0">
                  <a:pos x="connsiteX2" y="connsiteY2"/>
                </a:cxn>
              </a:cxnLst>
              <a:rect l="l" t="t" r="r" b="b"/>
              <a:pathLst>
                <a:path w="1904" h="952">
                  <a:moveTo>
                    <a:pt x="0" y="0"/>
                  </a:moveTo>
                  <a:cubicBezTo>
                    <a:pt x="953" y="0"/>
                    <a:pt x="953" y="952"/>
                    <a:pt x="1905" y="952"/>
                  </a:cubicBezTo>
                  <a:cubicBezTo>
                    <a:pt x="953" y="952"/>
                    <a:pt x="0" y="952"/>
                    <a:pt x="0" y="0"/>
                  </a:cubicBezTo>
                  <a:close/>
                </a:path>
              </a:pathLst>
            </a:custGeom>
            <a:solidFill>
              <a:srgbClr val="FFFFFF"/>
            </a:solidFill>
            <a:ln w="9525" cap="flat">
              <a:noFill/>
              <a:prstDash val="solid"/>
              <a:miter/>
            </a:ln>
          </p:spPr>
          <p:txBody>
            <a:bodyPr rtlCol="0" anchor="ctr"/>
            <a:lstStyle/>
            <a:p>
              <a:endParaRPr lang="en-US"/>
            </a:p>
          </p:txBody>
        </p:sp>
        <p:sp>
          <p:nvSpPr>
            <p:cNvPr id="49" name="Freeform 136">
              <a:extLst>
                <a:ext uri="{FF2B5EF4-FFF2-40B4-BE49-F238E27FC236}">
                  <a16:creationId xmlns:a16="http://schemas.microsoft.com/office/drawing/2014/main" id="{E2D6D124-E6E5-03C5-58CE-4909C686AB15}"/>
                </a:ext>
              </a:extLst>
            </p:cNvPr>
            <p:cNvSpPr/>
            <p:nvPr/>
          </p:nvSpPr>
          <p:spPr>
            <a:xfrm>
              <a:off x="4763452" y="3833812"/>
              <a:ext cx="1904" cy="952"/>
            </a:xfrm>
            <a:custGeom>
              <a:avLst/>
              <a:gdLst>
                <a:gd name="connsiteX0" fmla="*/ 0 w 1904"/>
                <a:gd name="connsiteY0" fmla="*/ 0 h 952"/>
                <a:gd name="connsiteX1" fmla="*/ 1905 w 1904"/>
                <a:gd name="connsiteY1" fmla="*/ 953 h 952"/>
                <a:gd name="connsiteX2" fmla="*/ 0 w 1904"/>
                <a:gd name="connsiteY2" fmla="*/ 0 h 952"/>
              </a:gdLst>
              <a:ahLst/>
              <a:cxnLst>
                <a:cxn ang="0">
                  <a:pos x="connsiteX0" y="connsiteY0"/>
                </a:cxn>
                <a:cxn ang="0">
                  <a:pos x="connsiteX1" y="connsiteY1"/>
                </a:cxn>
                <a:cxn ang="0">
                  <a:pos x="connsiteX2" y="connsiteY2"/>
                </a:cxn>
              </a:cxnLst>
              <a:rect l="l" t="t" r="r" b="b"/>
              <a:pathLst>
                <a:path w="1904" h="952">
                  <a:moveTo>
                    <a:pt x="0" y="0"/>
                  </a:moveTo>
                  <a:cubicBezTo>
                    <a:pt x="952" y="0"/>
                    <a:pt x="952" y="953"/>
                    <a:pt x="1905" y="953"/>
                  </a:cubicBezTo>
                  <a:cubicBezTo>
                    <a:pt x="1905" y="0"/>
                    <a:pt x="952" y="0"/>
                    <a:pt x="0" y="0"/>
                  </a:cubicBezTo>
                  <a:close/>
                </a:path>
              </a:pathLst>
            </a:custGeom>
            <a:solidFill>
              <a:srgbClr val="FFFFFF"/>
            </a:solidFill>
            <a:ln w="9525" cap="flat">
              <a:noFill/>
              <a:prstDash val="solid"/>
              <a:miter/>
            </a:ln>
          </p:spPr>
          <p:txBody>
            <a:bodyPr rtlCol="0" anchor="ctr"/>
            <a:lstStyle/>
            <a:p>
              <a:endParaRPr lang="en-US"/>
            </a:p>
          </p:txBody>
        </p:sp>
        <p:sp>
          <p:nvSpPr>
            <p:cNvPr id="50" name="Freeform 137">
              <a:extLst>
                <a:ext uri="{FF2B5EF4-FFF2-40B4-BE49-F238E27FC236}">
                  <a16:creationId xmlns:a16="http://schemas.microsoft.com/office/drawing/2014/main" id="{CE140D2E-BBEC-3256-4AC8-2674A2439226}"/>
                </a:ext>
              </a:extLst>
            </p:cNvPr>
            <p:cNvSpPr/>
            <p:nvPr/>
          </p:nvSpPr>
          <p:spPr>
            <a:xfrm>
              <a:off x="4331017" y="4091940"/>
              <a:ext cx="9525" cy="952"/>
            </a:xfrm>
            <a:custGeom>
              <a:avLst/>
              <a:gdLst>
                <a:gd name="connsiteX0" fmla="*/ 0 w 9525"/>
                <a:gd name="connsiteY0" fmla="*/ 953 h 952"/>
                <a:gd name="connsiteX1" fmla="*/ 0 w 9525"/>
                <a:gd name="connsiteY1" fmla="*/ 0 h 952"/>
                <a:gd name="connsiteX2" fmla="*/ 0 w 9525"/>
                <a:gd name="connsiteY2" fmla="*/ 953 h 952"/>
              </a:gdLst>
              <a:ahLst/>
              <a:cxnLst>
                <a:cxn ang="0">
                  <a:pos x="connsiteX0" y="connsiteY0"/>
                </a:cxn>
                <a:cxn ang="0">
                  <a:pos x="connsiteX1" y="connsiteY1"/>
                </a:cxn>
                <a:cxn ang="0">
                  <a:pos x="connsiteX2" y="connsiteY2"/>
                </a:cxn>
              </a:cxnLst>
              <a:rect l="l" t="t" r="r" b="b"/>
              <a:pathLst>
                <a:path w="9525" h="952">
                  <a:moveTo>
                    <a:pt x="0" y="953"/>
                  </a:moveTo>
                  <a:cubicBezTo>
                    <a:pt x="0" y="953"/>
                    <a:pt x="0" y="0"/>
                    <a:pt x="0" y="0"/>
                  </a:cubicBezTo>
                  <a:cubicBezTo>
                    <a:pt x="0" y="0"/>
                    <a:pt x="0" y="0"/>
                    <a:pt x="0" y="953"/>
                  </a:cubicBezTo>
                  <a:close/>
                </a:path>
              </a:pathLst>
            </a:custGeom>
            <a:solidFill>
              <a:srgbClr val="FFFFFF"/>
            </a:solidFill>
            <a:ln w="9525" cap="flat">
              <a:noFill/>
              <a:prstDash val="solid"/>
              <a:miter/>
            </a:ln>
          </p:spPr>
          <p:txBody>
            <a:bodyPr rtlCol="0" anchor="ctr"/>
            <a:lstStyle/>
            <a:p>
              <a:endParaRPr lang="en-US"/>
            </a:p>
          </p:txBody>
        </p:sp>
        <p:sp>
          <p:nvSpPr>
            <p:cNvPr id="51" name="Freeform 138">
              <a:extLst>
                <a:ext uri="{FF2B5EF4-FFF2-40B4-BE49-F238E27FC236}">
                  <a16:creationId xmlns:a16="http://schemas.microsoft.com/office/drawing/2014/main" id="{544B14F5-28A6-D2B9-0AF0-E23152618C14}"/>
                </a:ext>
              </a:extLst>
            </p:cNvPr>
            <p:cNvSpPr/>
            <p:nvPr/>
          </p:nvSpPr>
          <p:spPr>
            <a:xfrm>
              <a:off x="4538662" y="4078605"/>
              <a:ext cx="9525" cy="1904"/>
            </a:xfrm>
            <a:custGeom>
              <a:avLst/>
              <a:gdLst>
                <a:gd name="connsiteX0" fmla="*/ 0 w 9525"/>
                <a:gd name="connsiteY0" fmla="*/ 1905 h 1904"/>
                <a:gd name="connsiteX1" fmla="*/ 0 w 9525"/>
                <a:gd name="connsiteY1" fmla="*/ 0 h 1904"/>
                <a:gd name="connsiteX2" fmla="*/ 0 w 9525"/>
                <a:gd name="connsiteY2" fmla="*/ 1905 h 1904"/>
              </a:gdLst>
              <a:ahLst/>
              <a:cxnLst>
                <a:cxn ang="0">
                  <a:pos x="connsiteX0" y="connsiteY0"/>
                </a:cxn>
                <a:cxn ang="0">
                  <a:pos x="connsiteX1" y="connsiteY1"/>
                </a:cxn>
                <a:cxn ang="0">
                  <a:pos x="connsiteX2" y="connsiteY2"/>
                </a:cxn>
              </a:cxnLst>
              <a:rect l="l" t="t" r="r" b="b"/>
              <a:pathLst>
                <a:path w="9525" h="1904">
                  <a:moveTo>
                    <a:pt x="0" y="1905"/>
                  </a:moveTo>
                  <a:cubicBezTo>
                    <a:pt x="0" y="952"/>
                    <a:pt x="0" y="952"/>
                    <a:pt x="0" y="0"/>
                  </a:cubicBezTo>
                  <a:cubicBezTo>
                    <a:pt x="0" y="0"/>
                    <a:pt x="0" y="952"/>
                    <a:pt x="0" y="1905"/>
                  </a:cubicBezTo>
                  <a:close/>
                </a:path>
              </a:pathLst>
            </a:custGeom>
            <a:solidFill>
              <a:srgbClr val="FFFFFF"/>
            </a:solidFill>
            <a:ln w="9525" cap="flat">
              <a:noFill/>
              <a:prstDash val="solid"/>
              <a:miter/>
            </a:ln>
          </p:spPr>
          <p:txBody>
            <a:bodyPr rtlCol="0" anchor="ctr"/>
            <a:lstStyle/>
            <a:p>
              <a:endParaRPr lang="en-US"/>
            </a:p>
          </p:txBody>
        </p:sp>
        <p:sp>
          <p:nvSpPr>
            <p:cNvPr id="52" name="Freeform 139">
              <a:extLst>
                <a:ext uri="{FF2B5EF4-FFF2-40B4-BE49-F238E27FC236}">
                  <a16:creationId xmlns:a16="http://schemas.microsoft.com/office/drawing/2014/main" id="{C3093795-9D4A-0CAE-D032-20D7AE967ACF}"/>
                </a:ext>
              </a:extLst>
            </p:cNvPr>
            <p:cNvSpPr/>
            <p:nvPr/>
          </p:nvSpPr>
          <p:spPr>
            <a:xfrm>
              <a:off x="4577715" y="4006215"/>
              <a:ext cx="2857" cy="952"/>
            </a:xfrm>
            <a:custGeom>
              <a:avLst/>
              <a:gdLst>
                <a:gd name="connsiteX0" fmla="*/ 2857 w 2857"/>
                <a:gd name="connsiteY0" fmla="*/ 0 h 952"/>
                <a:gd name="connsiteX1" fmla="*/ 0 w 2857"/>
                <a:gd name="connsiteY1" fmla="*/ 953 h 952"/>
                <a:gd name="connsiteX2" fmla="*/ 2857 w 2857"/>
                <a:gd name="connsiteY2" fmla="*/ 0 h 952"/>
              </a:gdLst>
              <a:ahLst/>
              <a:cxnLst>
                <a:cxn ang="0">
                  <a:pos x="connsiteX0" y="connsiteY0"/>
                </a:cxn>
                <a:cxn ang="0">
                  <a:pos x="connsiteX1" y="connsiteY1"/>
                </a:cxn>
                <a:cxn ang="0">
                  <a:pos x="connsiteX2" y="connsiteY2"/>
                </a:cxn>
              </a:cxnLst>
              <a:rect l="l" t="t" r="r" b="b"/>
              <a:pathLst>
                <a:path w="2857" h="952">
                  <a:moveTo>
                    <a:pt x="2857" y="0"/>
                  </a:moveTo>
                  <a:cubicBezTo>
                    <a:pt x="1905" y="0"/>
                    <a:pt x="952" y="953"/>
                    <a:pt x="0" y="953"/>
                  </a:cubicBezTo>
                  <a:cubicBezTo>
                    <a:pt x="952" y="953"/>
                    <a:pt x="1905" y="0"/>
                    <a:pt x="2857" y="0"/>
                  </a:cubicBezTo>
                  <a:close/>
                </a:path>
              </a:pathLst>
            </a:custGeom>
            <a:solidFill>
              <a:srgbClr val="FFFFFF"/>
            </a:solidFill>
            <a:ln w="9525" cap="flat">
              <a:noFill/>
              <a:prstDash val="solid"/>
              <a:miter/>
            </a:ln>
          </p:spPr>
          <p:txBody>
            <a:bodyPr rtlCol="0" anchor="ctr"/>
            <a:lstStyle/>
            <a:p>
              <a:endParaRPr lang="en-US"/>
            </a:p>
          </p:txBody>
        </p:sp>
        <p:sp>
          <p:nvSpPr>
            <p:cNvPr id="53" name="Freeform 140">
              <a:extLst>
                <a:ext uri="{FF2B5EF4-FFF2-40B4-BE49-F238E27FC236}">
                  <a16:creationId xmlns:a16="http://schemas.microsoft.com/office/drawing/2014/main" id="{13BB4F01-8084-9740-4A44-0ACD64D60D22}"/>
                </a:ext>
              </a:extLst>
            </p:cNvPr>
            <p:cNvSpPr/>
            <p:nvPr/>
          </p:nvSpPr>
          <p:spPr>
            <a:xfrm>
              <a:off x="4372504" y="4140517"/>
              <a:ext cx="423" cy="9525"/>
            </a:xfrm>
            <a:custGeom>
              <a:avLst/>
              <a:gdLst>
                <a:gd name="connsiteX0" fmla="*/ 423 w 423"/>
                <a:gd name="connsiteY0" fmla="*/ 0 h 9525"/>
                <a:gd name="connsiteX1" fmla="*/ 423 w 423"/>
                <a:gd name="connsiteY1" fmla="*/ 0 h 9525"/>
                <a:gd name="connsiteX2" fmla="*/ 423 w 423"/>
                <a:gd name="connsiteY2" fmla="*/ 0 h 9525"/>
              </a:gdLst>
              <a:ahLst/>
              <a:cxnLst>
                <a:cxn ang="0">
                  <a:pos x="connsiteX0" y="connsiteY0"/>
                </a:cxn>
                <a:cxn ang="0">
                  <a:pos x="connsiteX1" y="connsiteY1"/>
                </a:cxn>
                <a:cxn ang="0">
                  <a:pos x="connsiteX2" y="connsiteY2"/>
                </a:cxn>
              </a:cxnLst>
              <a:rect l="l" t="t" r="r" b="b"/>
              <a:pathLst>
                <a:path w="423" h="9525">
                  <a:moveTo>
                    <a:pt x="423" y="0"/>
                  </a:moveTo>
                  <a:cubicBezTo>
                    <a:pt x="423" y="0"/>
                    <a:pt x="-529" y="0"/>
                    <a:pt x="423" y="0"/>
                  </a:cubicBezTo>
                  <a:cubicBezTo>
                    <a:pt x="-529" y="0"/>
                    <a:pt x="423" y="0"/>
                    <a:pt x="423" y="0"/>
                  </a:cubicBezTo>
                  <a:close/>
                </a:path>
              </a:pathLst>
            </a:custGeom>
            <a:solidFill>
              <a:srgbClr val="FFFFFF"/>
            </a:solidFill>
            <a:ln w="9525" cap="flat">
              <a:noFill/>
              <a:prstDash val="solid"/>
              <a:miter/>
            </a:ln>
          </p:spPr>
          <p:txBody>
            <a:bodyPr rtlCol="0" anchor="ctr"/>
            <a:lstStyle/>
            <a:p>
              <a:endParaRPr lang="en-US"/>
            </a:p>
          </p:txBody>
        </p:sp>
        <p:sp>
          <p:nvSpPr>
            <p:cNvPr id="54" name="Freeform 141">
              <a:extLst>
                <a:ext uri="{FF2B5EF4-FFF2-40B4-BE49-F238E27FC236}">
                  <a16:creationId xmlns:a16="http://schemas.microsoft.com/office/drawing/2014/main" id="{71347917-08FD-0F34-618A-60DFD0A0413F}"/>
                </a:ext>
              </a:extLst>
            </p:cNvPr>
            <p:cNvSpPr/>
            <p:nvPr/>
          </p:nvSpPr>
          <p:spPr>
            <a:xfrm>
              <a:off x="4573904" y="4009072"/>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3" y="953"/>
                    <a:pt x="0" y="953"/>
                    <a:pt x="0" y="1905"/>
                  </a:cubicBezTo>
                  <a:cubicBezTo>
                    <a:pt x="0" y="953"/>
                    <a:pt x="953" y="0"/>
                    <a:pt x="1905" y="0"/>
                  </a:cubicBezTo>
                  <a:close/>
                </a:path>
              </a:pathLst>
            </a:custGeom>
            <a:solidFill>
              <a:srgbClr val="FFFFFF"/>
            </a:solidFill>
            <a:ln w="9525" cap="flat">
              <a:noFill/>
              <a:prstDash val="solid"/>
              <a:miter/>
            </a:ln>
          </p:spPr>
          <p:txBody>
            <a:bodyPr rtlCol="0" anchor="ctr"/>
            <a:lstStyle/>
            <a:p>
              <a:endParaRPr lang="en-US"/>
            </a:p>
          </p:txBody>
        </p:sp>
        <p:sp>
          <p:nvSpPr>
            <p:cNvPr id="55" name="Freeform 142">
              <a:extLst>
                <a:ext uri="{FF2B5EF4-FFF2-40B4-BE49-F238E27FC236}">
                  <a16:creationId xmlns:a16="http://schemas.microsoft.com/office/drawing/2014/main" id="{EFF755EC-7942-DE7E-86F7-F4EE47F2FACC}"/>
                </a:ext>
              </a:extLst>
            </p:cNvPr>
            <p:cNvSpPr/>
            <p:nvPr/>
          </p:nvSpPr>
          <p:spPr>
            <a:xfrm>
              <a:off x="4588192" y="4000500"/>
              <a:ext cx="2857" cy="952"/>
            </a:xfrm>
            <a:custGeom>
              <a:avLst/>
              <a:gdLst>
                <a:gd name="connsiteX0" fmla="*/ 2858 w 2857"/>
                <a:gd name="connsiteY0" fmla="*/ 0 h 952"/>
                <a:gd name="connsiteX1" fmla="*/ 0 w 2857"/>
                <a:gd name="connsiteY1" fmla="*/ 953 h 952"/>
                <a:gd name="connsiteX2" fmla="*/ 2858 w 2857"/>
                <a:gd name="connsiteY2" fmla="*/ 0 h 952"/>
              </a:gdLst>
              <a:ahLst/>
              <a:cxnLst>
                <a:cxn ang="0">
                  <a:pos x="connsiteX0" y="connsiteY0"/>
                </a:cxn>
                <a:cxn ang="0">
                  <a:pos x="connsiteX1" y="connsiteY1"/>
                </a:cxn>
                <a:cxn ang="0">
                  <a:pos x="connsiteX2" y="connsiteY2"/>
                </a:cxn>
              </a:cxnLst>
              <a:rect l="l" t="t" r="r" b="b"/>
              <a:pathLst>
                <a:path w="2857" h="952">
                  <a:moveTo>
                    <a:pt x="2858" y="0"/>
                  </a:moveTo>
                  <a:cubicBezTo>
                    <a:pt x="1905" y="0"/>
                    <a:pt x="953" y="953"/>
                    <a:pt x="0" y="953"/>
                  </a:cubicBezTo>
                  <a:cubicBezTo>
                    <a:pt x="953" y="953"/>
                    <a:pt x="1905" y="953"/>
                    <a:pt x="2858" y="0"/>
                  </a:cubicBezTo>
                  <a:close/>
                </a:path>
              </a:pathLst>
            </a:custGeom>
            <a:solidFill>
              <a:srgbClr val="FFFFFF"/>
            </a:solidFill>
            <a:ln w="9525" cap="flat">
              <a:noFill/>
              <a:prstDash val="solid"/>
              <a:miter/>
            </a:ln>
          </p:spPr>
          <p:txBody>
            <a:bodyPr rtlCol="0" anchor="ctr"/>
            <a:lstStyle/>
            <a:p>
              <a:endParaRPr lang="en-US"/>
            </a:p>
          </p:txBody>
        </p:sp>
        <p:sp>
          <p:nvSpPr>
            <p:cNvPr id="56" name="Freeform 143">
              <a:extLst>
                <a:ext uri="{FF2B5EF4-FFF2-40B4-BE49-F238E27FC236}">
                  <a16:creationId xmlns:a16="http://schemas.microsoft.com/office/drawing/2014/main" id="{4845A9A0-F3E3-F91D-626E-1B5AD06C0CAD}"/>
                </a:ext>
              </a:extLst>
            </p:cNvPr>
            <p:cNvSpPr/>
            <p:nvPr/>
          </p:nvSpPr>
          <p:spPr>
            <a:xfrm>
              <a:off x="4582477" y="4003357"/>
              <a:ext cx="2857" cy="952"/>
            </a:xfrm>
            <a:custGeom>
              <a:avLst/>
              <a:gdLst>
                <a:gd name="connsiteX0" fmla="*/ 2857 w 2857"/>
                <a:gd name="connsiteY0" fmla="*/ 0 h 952"/>
                <a:gd name="connsiteX1" fmla="*/ 0 w 2857"/>
                <a:gd name="connsiteY1" fmla="*/ 953 h 952"/>
                <a:gd name="connsiteX2" fmla="*/ 2857 w 2857"/>
                <a:gd name="connsiteY2" fmla="*/ 0 h 952"/>
              </a:gdLst>
              <a:ahLst/>
              <a:cxnLst>
                <a:cxn ang="0">
                  <a:pos x="connsiteX0" y="connsiteY0"/>
                </a:cxn>
                <a:cxn ang="0">
                  <a:pos x="connsiteX1" y="connsiteY1"/>
                </a:cxn>
                <a:cxn ang="0">
                  <a:pos x="connsiteX2" y="connsiteY2"/>
                </a:cxn>
              </a:cxnLst>
              <a:rect l="l" t="t" r="r" b="b"/>
              <a:pathLst>
                <a:path w="2857" h="952">
                  <a:moveTo>
                    <a:pt x="2857" y="0"/>
                  </a:moveTo>
                  <a:cubicBezTo>
                    <a:pt x="1905" y="0"/>
                    <a:pt x="952" y="953"/>
                    <a:pt x="0" y="953"/>
                  </a:cubicBezTo>
                  <a:cubicBezTo>
                    <a:pt x="952" y="953"/>
                    <a:pt x="1905" y="953"/>
                    <a:pt x="2857" y="0"/>
                  </a:cubicBezTo>
                  <a:close/>
                </a:path>
              </a:pathLst>
            </a:custGeom>
            <a:solidFill>
              <a:srgbClr val="FFFFFF"/>
            </a:solidFill>
            <a:ln w="9525" cap="flat">
              <a:noFill/>
              <a:prstDash val="solid"/>
              <a:miter/>
            </a:ln>
          </p:spPr>
          <p:txBody>
            <a:bodyPr rtlCol="0" anchor="ctr"/>
            <a:lstStyle/>
            <a:p>
              <a:endParaRPr lang="en-US"/>
            </a:p>
          </p:txBody>
        </p:sp>
        <p:sp>
          <p:nvSpPr>
            <p:cNvPr id="57" name="Freeform 144">
              <a:extLst>
                <a:ext uri="{FF2B5EF4-FFF2-40B4-BE49-F238E27FC236}">
                  <a16:creationId xmlns:a16="http://schemas.microsoft.com/office/drawing/2014/main" id="{1D97B8A5-CF9C-FBA6-6EF2-2398E4D6D1D3}"/>
                </a:ext>
              </a:extLst>
            </p:cNvPr>
            <p:cNvSpPr/>
            <p:nvPr/>
          </p:nvSpPr>
          <p:spPr>
            <a:xfrm>
              <a:off x="4558665" y="4021455"/>
              <a:ext cx="1904" cy="1904"/>
            </a:xfrm>
            <a:custGeom>
              <a:avLst/>
              <a:gdLst>
                <a:gd name="connsiteX0" fmla="*/ 1905 w 1904"/>
                <a:gd name="connsiteY0" fmla="*/ 0 h 1904"/>
                <a:gd name="connsiteX1" fmla="*/ 0 w 1904"/>
                <a:gd name="connsiteY1" fmla="*/ 1905 h 1904"/>
                <a:gd name="connsiteX2" fmla="*/ 1905 w 1904"/>
                <a:gd name="connsiteY2" fmla="*/ 0 h 1904"/>
              </a:gdLst>
              <a:ahLst/>
              <a:cxnLst>
                <a:cxn ang="0">
                  <a:pos x="connsiteX0" y="connsiteY0"/>
                </a:cxn>
                <a:cxn ang="0">
                  <a:pos x="connsiteX1" y="connsiteY1"/>
                </a:cxn>
                <a:cxn ang="0">
                  <a:pos x="connsiteX2" y="connsiteY2"/>
                </a:cxn>
              </a:cxnLst>
              <a:rect l="l" t="t" r="r" b="b"/>
              <a:pathLst>
                <a:path w="1904" h="1904">
                  <a:moveTo>
                    <a:pt x="1905" y="0"/>
                  </a:moveTo>
                  <a:cubicBezTo>
                    <a:pt x="952" y="952"/>
                    <a:pt x="952" y="952"/>
                    <a:pt x="0" y="1905"/>
                  </a:cubicBezTo>
                  <a:cubicBezTo>
                    <a:pt x="952" y="952"/>
                    <a:pt x="952" y="952"/>
                    <a:pt x="1905" y="0"/>
                  </a:cubicBezTo>
                  <a:close/>
                </a:path>
              </a:pathLst>
            </a:custGeom>
            <a:solidFill>
              <a:srgbClr val="FFFFFF"/>
            </a:solidFill>
            <a:ln w="9525" cap="flat">
              <a:noFill/>
              <a:prstDash val="solid"/>
              <a:miter/>
            </a:ln>
          </p:spPr>
          <p:txBody>
            <a:bodyPr rtlCol="0" anchor="ctr"/>
            <a:lstStyle/>
            <a:p>
              <a:endParaRPr lang="en-US"/>
            </a:p>
          </p:txBody>
        </p:sp>
        <p:sp>
          <p:nvSpPr>
            <p:cNvPr id="58" name="Freeform 145">
              <a:extLst>
                <a:ext uri="{FF2B5EF4-FFF2-40B4-BE49-F238E27FC236}">
                  <a16:creationId xmlns:a16="http://schemas.microsoft.com/office/drawing/2014/main" id="{FF2AE93F-46C9-ECF2-7C8A-CCE08A3D4ED4}"/>
                </a:ext>
              </a:extLst>
            </p:cNvPr>
            <p:cNvSpPr/>
            <p:nvPr/>
          </p:nvSpPr>
          <p:spPr>
            <a:xfrm>
              <a:off x="4565332" y="4014787"/>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2" y="953"/>
                    <a:pt x="952" y="953"/>
                    <a:pt x="0" y="1905"/>
                  </a:cubicBezTo>
                  <a:cubicBezTo>
                    <a:pt x="952" y="953"/>
                    <a:pt x="1905" y="953"/>
                    <a:pt x="1905" y="0"/>
                  </a:cubicBezTo>
                  <a:close/>
                </a:path>
              </a:pathLst>
            </a:custGeom>
            <a:solidFill>
              <a:srgbClr val="FFFFFF"/>
            </a:solidFill>
            <a:ln w="9525" cap="flat">
              <a:noFill/>
              <a:prstDash val="solid"/>
              <a:miter/>
            </a:ln>
          </p:spPr>
          <p:txBody>
            <a:bodyPr rtlCol="0" anchor="ctr"/>
            <a:lstStyle/>
            <a:p>
              <a:endParaRPr lang="en-US"/>
            </a:p>
          </p:txBody>
        </p:sp>
        <p:sp>
          <p:nvSpPr>
            <p:cNvPr id="59" name="Freeform 146">
              <a:extLst>
                <a:ext uri="{FF2B5EF4-FFF2-40B4-BE49-F238E27FC236}">
                  <a16:creationId xmlns:a16="http://schemas.microsoft.com/office/drawing/2014/main" id="{0B70E2AF-EC67-C3D3-3874-802EF6DC21AA}"/>
                </a:ext>
              </a:extLst>
            </p:cNvPr>
            <p:cNvSpPr/>
            <p:nvPr/>
          </p:nvSpPr>
          <p:spPr>
            <a:xfrm>
              <a:off x="4553902" y="4028122"/>
              <a:ext cx="952" cy="1905"/>
            </a:xfrm>
            <a:custGeom>
              <a:avLst/>
              <a:gdLst>
                <a:gd name="connsiteX0" fmla="*/ 952 w 952"/>
                <a:gd name="connsiteY0" fmla="*/ 0 h 1905"/>
                <a:gd name="connsiteX1" fmla="*/ 0 w 952"/>
                <a:gd name="connsiteY1" fmla="*/ 1905 h 1905"/>
                <a:gd name="connsiteX2" fmla="*/ 952 w 952"/>
                <a:gd name="connsiteY2" fmla="*/ 0 h 1905"/>
              </a:gdLst>
              <a:ahLst/>
              <a:cxnLst>
                <a:cxn ang="0">
                  <a:pos x="connsiteX0" y="connsiteY0"/>
                </a:cxn>
                <a:cxn ang="0">
                  <a:pos x="connsiteX1" y="connsiteY1"/>
                </a:cxn>
                <a:cxn ang="0">
                  <a:pos x="connsiteX2" y="connsiteY2"/>
                </a:cxn>
              </a:cxnLst>
              <a:rect l="l" t="t" r="r" b="b"/>
              <a:pathLst>
                <a:path w="952" h="1905">
                  <a:moveTo>
                    <a:pt x="952" y="0"/>
                  </a:moveTo>
                  <a:cubicBezTo>
                    <a:pt x="952" y="953"/>
                    <a:pt x="0" y="953"/>
                    <a:pt x="0" y="1905"/>
                  </a:cubicBezTo>
                  <a:cubicBezTo>
                    <a:pt x="0" y="1905"/>
                    <a:pt x="0" y="953"/>
                    <a:pt x="952" y="0"/>
                  </a:cubicBezTo>
                  <a:close/>
                </a:path>
              </a:pathLst>
            </a:custGeom>
            <a:solidFill>
              <a:srgbClr val="FFFFFF"/>
            </a:solidFill>
            <a:ln w="9525" cap="flat">
              <a:noFill/>
              <a:prstDash val="solid"/>
              <a:miter/>
            </a:ln>
          </p:spPr>
          <p:txBody>
            <a:bodyPr rtlCol="0" anchor="ctr"/>
            <a:lstStyle/>
            <a:p>
              <a:endParaRPr lang="en-US"/>
            </a:p>
          </p:txBody>
        </p:sp>
        <p:sp>
          <p:nvSpPr>
            <p:cNvPr id="60" name="Freeform 147">
              <a:extLst>
                <a:ext uri="{FF2B5EF4-FFF2-40B4-BE49-F238E27FC236}">
                  <a16:creationId xmlns:a16="http://schemas.microsoft.com/office/drawing/2014/main" id="{F61B9E0D-C148-490B-205D-8EC57DC99350}"/>
                </a:ext>
              </a:extLst>
            </p:cNvPr>
            <p:cNvSpPr/>
            <p:nvPr/>
          </p:nvSpPr>
          <p:spPr>
            <a:xfrm>
              <a:off x="4551045" y="4031932"/>
              <a:ext cx="952" cy="1905"/>
            </a:xfrm>
            <a:custGeom>
              <a:avLst/>
              <a:gdLst>
                <a:gd name="connsiteX0" fmla="*/ 952 w 952"/>
                <a:gd name="connsiteY0" fmla="*/ 0 h 1905"/>
                <a:gd name="connsiteX1" fmla="*/ 0 w 952"/>
                <a:gd name="connsiteY1" fmla="*/ 1905 h 1905"/>
                <a:gd name="connsiteX2" fmla="*/ 952 w 952"/>
                <a:gd name="connsiteY2" fmla="*/ 0 h 1905"/>
              </a:gdLst>
              <a:ahLst/>
              <a:cxnLst>
                <a:cxn ang="0">
                  <a:pos x="connsiteX0" y="connsiteY0"/>
                </a:cxn>
                <a:cxn ang="0">
                  <a:pos x="connsiteX1" y="connsiteY1"/>
                </a:cxn>
                <a:cxn ang="0">
                  <a:pos x="connsiteX2" y="connsiteY2"/>
                </a:cxn>
              </a:cxnLst>
              <a:rect l="l" t="t" r="r" b="b"/>
              <a:pathLst>
                <a:path w="952" h="1905">
                  <a:moveTo>
                    <a:pt x="952" y="0"/>
                  </a:moveTo>
                  <a:cubicBezTo>
                    <a:pt x="952" y="953"/>
                    <a:pt x="0" y="953"/>
                    <a:pt x="0" y="1905"/>
                  </a:cubicBezTo>
                  <a:cubicBezTo>
                    <a:pt x="0" y="953"/>
                    <a:pt x="952" y="953"/>
                    <a:pt x="952" y="0"/>
                  </a:cubicBezTo>
                  <a:close/>
                </a:path>
              </a:pathLst>
            </a:custGeom>
            <a:solidFill>
              <a:srgbClr val="FFFFFF"/>
            </a:solidFill>
            <a:ln w="9525" cap="flat">
              <a:noFill/>
              <a:prstDash val="solid"/>
              <a:miter/>
            </a:ln>
          </p:spPr>
          <p:txBody>
            <a:bodyPr rtlCol="0" anchor="ctr"/>
            <a:lstStyle/>
            <a:p>
              <a:endParaRPr lang="en-US"/>
            </a:p>
          </p:txBody>
        </p:sp>
        <p:sp>
          <p:nvSpPr>
            <p:cNvPr id="61" name="Freeform 148">
              <a:extLst>
                <a:ext uri="{FF2B5EF4-FFF2-40B4-BE49-F238E27FC236}">
                  <a16:creationId xmlns:a16="http://schemas.microsoft.com/office/drawing/2014/main" id="{FF5EE4F3-B1CE-C498-D3AE-AF64987C235F}"/>
                </a:ext>
              </a:extLst>
            </p:cNvPr>
            <p:cNvSpPr/>
            <p:nvPr/>
          </p:nvSpPr>
          <p:spPr>
            <a:xfrm>
              <a:off x="4592954" y="3998594"/>
              <a:ext cx="3810" cy="952"/>
            </a:xfrm>
            <a:custGeom>
              <a:avLst/>
              <a:gdLst>
                <a:gd name="connsiteX0" fmla="*/ 3810 w 3810"/>
                <a:gd name="connsiteY0" fmla="*/ 0 h 952"/>
                <a:gd name="connsiteX1" fmla="*/ 0 w 3810"/>
                <a:gd name="connsiteY1" fmla="*/ 953 h 952"/>
                <a:gd name="connsiteX2" fmla="*/ 3810 w 3810"/>
                <a:gd name="connsiteY2" fmla="*/ 0 h 952"/>
              </a:gdLst>
              <a:ahLst/>
              <a:cxnLst>
                <a:cxn ang="0">
                  <a:pos x="connsiteX0" y="connsiteY0"/>
                </a:cxn>
                <a:cxn ang="0">
                  <a:pos x="connsiteX1" y="connsiteY1"/>
                </a:cxn>
                <a:cxn ang="0">
                  <a:pos x="connsiteX2" y="connsiteY2"/>
                </a:cxn>
              </a:cxnLst>
              <a:rect l="l" t="t" r="r" b="b"/>
              <a:pathLst>
                <a:path w="3810" h="952">
                  <a:moveTo>
                    <a:pt x="3810" y="0"/>
                  </a:moveTo>
                  <a:cubicBezTo>
                    <a:pt x="2858" y="0"/>
                    <a:pt x="953" y="953"/>
                    <a:pt x="0" y="953"/>
                  </a:cubicBezTo>
                  <a:cubicBezTo>
                    <a:pt x="1905" y="953"/>
                    <a:pt x="2858" y="0"/>
                    <a:pt x="3810" y="0"/>
                  </a:cubicBezTo>
                  <a:close/>
                </a:path>
              </a:pathLst>
            </a:custGeom>
            <a:solidFill>
              <a:srgbClr val="FFFFFF"/>
            </a:solidFill>
            <a:ln w="9525" cap="flat">
              <a:noFill/>
              <a:prstDash val="solid"/>
              <a:miter/>
            </a:ln>
          </p:spPr>
          <p:txBody>
            <a:bodyPr rtlCol="0" anchor="ctr"/>
            <a:lstStyle/>
            <a:p>
              <a:endParaRPr lang="en-US"/>
            </a:p>
          </p:txBody>
        </p:sp>
        <p:sp>
          <p:nvSpPr>
            <p:cNvPr id="62" name="Freeform 149">
              <a:extLst>
                <a:ext uri="{FF2B5EF4-FFF2-40B4-BE49-F238E27FC236}">
                  <a16:creationId xmlns:a16="http://schemas.microsoft.com/office/drawing/2014/main" id="{9A7F411C-4559-111B-40F1-C665C880F350}"/>
                </a:ext>
              </a:extLst>
            </p:cNvPr>
            <p:cNvSpPr/>
            <p:nvPr/>
          </p:nvSpPr>
          <p:spPr>
            <a:xfrm>
              <a:off x="4555807" y="4025265"/>
              <a:ext cx="1904" cy="1904"/>
            </a:xfrm>
            <a:custGeom>
              <a:avLst/>
              <a:gdLst>
                <a:gd name="connsiteX0" fmla="*/ 1905 w 1904"/>
                <a:gd name="connsiteY0" fmla="*/ 0 h 1904"/>
                <a:gd name="connsiteX1" fmla="*/ 0 w 1904"/>
                <a:gd name="connsiteY1" fmla="*/ 1905 h 1904"/>
                <a:gd name="connsiteX2" fmla="*/ 1905 w 1904"/>
                <a:gd name="connsiteY2" fmla="*/ 0 h 1904"/>
              </a:gdLst>
              <a:ahLst/>
              <a:cxnLst>
                <a:cxn ang="0">
                  <a:pos x="connsiteX0" y="connsiteY0"/>
                </a:cxn>
                <a:cxn ang="0">
                  <a:pos x="connsiteX1" y="connsiteY1"/>
                </a:cxn>
                <a:cxn ang="0">
                  <a:pos x="connsiteX2" y="connsiteY2"/>
                </a:cxn>
              </a:cxnLst>
              <a:rect l="l" t="t" r="r" b="b"/>
              <a:pathLst>
                <a:path w="1904" h="1904">
                  <a:moveTo>
                    <a:pt x="1905" y="0"/>
                  </a:moveTo>
                  <a:cubicBezTo>
                    <a:pt x="952" y="953"/>
                    <a:pt x="952" y="953"/>
                    <a:pt x="0" y="1905"/>
                  </a:cubicBezTo>
                  <a:cubicBezTo>
                    <a:pt x="952" y="953"/>
                    <a:pt x="952" y="0"/>
                    <a:pt x="1905" y="0"/>
                  </a:cubicBezTo>
                  <a:close/>
                </a:path>
              </a:pathLst>
            </a:custGeom>
            <a:solidFill>
              <a:srgbClr val="FFFFFF"/>
            </a:solidFill>
            <a:ln w="9525" cap="flat">
              <a:noFill/>
              <a:prstDash val="solid"/>
              <a:miter/>
            </a:ln>
          </p:spPr>
          <p:txBody>
            <a:bodyPr rtlCol="0" anchor="ctr"/>
            <a:lstStyle/>
            <a:p>
              <a:endParaRPr lang="en-US"/>
            </a:p>
          </p:txBody>
        </p:sp>
        <p:sp>
          <p:nvSpPr>
            <p:cNvPr id="63" name="Freeform 150">
              <a:extLst>
                <a:ext uri="{FF2B5EF4-FFF2-40B4-BE49-F238E27FC236}">
                  <a16:creationId xmlns:a16="http://schemas.microsoft.com/office/drawing/2014/main" id="{375ABEE0-46CB-2981-BF2D-94A3D9FB3986}"/>
                </a:ext>
              </a:extLst>
            </p:cNvPr>
            <p:cNvSpPr/>
            <p:nvPr/>
          </p:nvSpPr>
          <p:spPr>
            <a:xfrm>
              <a:off x="4549140" y="4035742"/>
              <a:ext cx="952" cy="1904"/>
            </a:xfrm>
            <a:custGeom>
              <a:avLst/>
              <a:gdLst>
                <a:gd name="connsiteX0" fmla="*/ 952 w 952"/>
                <a:gd name="connsiteY0" fmla="*/ 0 h 1904"/>
                <a:gd name="connsiteX1" fmla="*/ 0 w 952"/>
                <a:gd name="connsiteY1" fmla="*/ 1905 h 1904"/>
                <a:gd name="connsiteX2" fmla="*/ 952 w 952"/>
                <a:gd name="connsiteY2" fmla="*/ 0 h 1904"/>
              </a:gdLst>
              <a:ahLst/>
              <a:cxnLst>
                <a:cxn ang="0">
                  <a:pos x="connsiteX0" y="connsiteY0"/>
                </a:cxn>
                <a:cxn ang="0">
                  <a:pos x="connsiteX1" y="connsiteY1"/>
                </a:cxn>
                <a:cxn ang="0">
                  <a:pos x="connsiteX2" y="connsiteY2"/>
                </a:cxn>
              </a:cxnLst>
              <a:rect l="l" t="t" r="r" b="b"/>
              <a:pathLst>
                <a:path w="952" h="1904">
                  <a:moveTo>
                    <a:pt x="952" y="0"/>
                  </a:moveTo>
                  <a:cubicBezTo>
                    <a:pt x="952" y="952"/>
                    <a:pt x="0" y="952"/>
                    <a:pt x="0" y="1905"/>
                  </a:cubicBezTo>
                  <a:cubicBezTo>
                    <a:pt x="0" y="952"/>
                    <a:pt x="0" y="952"/>
                    <a:pt x="952" y="0"/>
                  </a:cubicBezTo>
                  <a:close/>
                </a:path>
              </a:pathLst>
            </a:custGeom>
            <a:solidFill>
              <a:srgbClr val="FFFFFF"/>
            </a:solidFill>
            <a:ln w="9525" cap="flat">
              <a:noFill/>
              <a:prstDash val="solid"/>
              <a:miter/>
            </a:ln>
          </p:spPr>
          <p:txBody>
            <a:bodyPr rtlCol="0" anchor="ctr"/>
            <a:lstStyle/>
            <a:p>
              <a:endParaRPr lang="en-US"/>
            </a:p>
          </p:txBody>
        </p:sp>
        <p:sp>
          <p:nvSpPr>
            <p:cNvPr id="64" name="Freeform 151">
              <a:extLst>
                <a:ext uri="{FF2B5EF4-FFF2-40B4-BE49-F238E27FC236}">
                  <a16:creationId xmlns:a16="http://schemas.microsoft.com/office/drawing/2014/main" id="{EEAC7E32-C77B-2C98-1A81-19B1CBDF9637}"/>
                </a:ext>
              </a:extLst>
            </p:cNvPr>
            <p:cNvSpPr/>
            <p:nvPr/>
          </p:nvSpPr>
          <p:spPr>
            <a:xfrm>
              <a:off x="4736782" y="4401502"/>
              <a:ext cx="1904" cy="4762"/>
            </a:xfrm>
            <a:custGeom>
              <a:avLst/>
              <a:gdLst>
                <a:gd name="connsiteX0" fmla="*/ 1905 w 1904"/>
                <a:gd name="connsiteY0" fmla="*/ 0 h 4762"/>
                <a:gd name="connsiteX1" fmla="*/ 0 w 1904"/>
                <a:gd name="connsiteY1" fmla="*/ 4763 h 4762"/>
                <a:gd name="connsiteX2" fmla="*/ 1905 w 1904"/>
                <a:gd name="connsiteY2" fmla="*/ 0 h 4762"/>
              </a:gdLst>
              <a:ahLst/>
              <a:cxnLst>
                <a:cxn ang="0">
                  <a:pos x="connsiteX0" y="connsiteY0"/>
                </a:cxn>
                <a:cxn ang="0">
                  <a:pos x="connsiteX1" y="connsiteY1"/>
                </a:cxn>
                <a:cxn ang="0">
                  <a:pos x="connsiteX2" y="connsiteY2"/>
                </a:cxn>
              </a:cxnLst>
              <a:rect l="l" t="t" r="r" b="b"/>
              <a:pathLst>
                <a:path w="1904" h="4762">
                  <a:moveTo>
                    <a:pt x="1905" y="0"/>
                  </a:moveTo>
                  <a:cubicBezTo>
                    <a:pt x="952" y="1905"/>
                    <a:pt x="0" y="3810"/>
                    <a:pt x="0" y="4763"/>
                  </a:cubicBezTo>
                  <a:cubicBezTo>
                    <a:pt x="0" y="2857"/>
                    <a:pt x="952" y="953"/>
                    <a:pt x="1905" y="0"/>
                  </a:cubicBezTo>
                  <a:close/>
                </a:path>
              </a:pathLst>
            </a:custGeom>
            <a:solidFill>
              <a:srgbClr val="FFFFFF"/>
            </a:solidFill>
            <a:ln w="9525" cap="flat">
              <a:noFill/>
              <a:prstDash val="solid"/>
              <a:miter/>
            </a:ln>
          </p:spPr>
          <p:txBody>
            <a:bodyPr rtlCol="0" anchor="ctr"/>
            <a:lstStyle/>
            <a:p>
              <a:endParaRPr lang="en-US"/>
            </a:p>
          </p:txBody>
        </p:sp>
        <p:sp>
          <p:nvSpPr>
            <p:cNvPr id="65" name="Freeform 152">
              <a:extLst>
                <a:ext uri="{FF2B5EF4-FFF2-40B4-BE49-F238E27FC236}">
                  <a16:creationId xmlns:a16="http://schemas.microsoft.com/office/drawing/2014/main" id="{B2FBADDD-8ECB-A8EF-7FDE-5C507C5EB8DF}"/>
                </a:ext>
              </a:extLst>
            </p:cNvPr>
            <p:cNvSpPr/>
            <p:nvPr/>
          </p:nvSpPr>
          <p:spPr>
            <a:xfrm>
              <a:off x="4750646" y="4382452"/>
              <a:ext cx="423" cy="0"/>
            </a:xfrm>
            <a:custGeom>
              <a:avLst/>
              <a:gdLst>
                <a:gd name="connsiteX0" fmla="*/ 423 w 423"/>
                <a:gd name="connsiteY0" fmla="*/ 0 h 0"/>
                <a:gd name="connsiteX1" fmla="*/ 423 w 423"/>
                <a:gd name="connsiteY1" fmla="*/ 0 h 0"/>
                <a:gd name="connsiteX2" fmla="*/ 423 w 423"/>
                <a:gd name="connsiteY2" fmla="*/ 0 h 0"/>
              </a:gdLst>
              <a:ahLst/>
              <a:cxnLst>
                <a:cxn ang="0">
                  <a:pos x="connsiteX0" y="connsiteY0"/>
                </a:cxn>
                <a:cxn ang="0">
                  <a:pos x="connsiteX1" y="connsiteY1"/>
                </a:cxn>
                <a:cxn ang="0">
                  <a:pos x="connsiteX2" y="connsiteY2"/>
                </a:cxn>
              </a:cxnLst>
              <a:rect l="l" t="t" r="r" b="b"/>
              <a:pathLst>
                <a:path w="423">
                  <a:moveTo>
                    <a:pt x="423" y="0"/>
                  </a:moveTo>
                  <a:cubicBezTo>
                    <a:pt x="423" y="0"/>
                    <a:pt x="-529" y="0"/>
                    <a:pt x="423" y="0"/>
                  </a:cubicBezTo>
                  <a:cubicBezTo>
                    <a:pt x="-529" y="0"/>
                    <a:pt x="423" y="0"/>
                    <a:pt x="423" y="0"/>
                  </a:cubicBezTo>
                  <a:close/>
                </a:path>
              </a:pathLst>
            </a:custGeom>
            <a:solidFill>
              <a:srgbClr val="FFFFFF"/>
            </a:solidFill>
            <a:ln w="9525" cap="flat">
              <a:noFill/>
              <a:prstDash val="solid"/>
              <a:miter/>
            </a:ln>
          </p:spPr>
          <p:txBody>
            <a:bodyPr rtlCol="0" anchor="ctr"/>
            <a:lstStyle/>
            <a:p>
              <a:endParaRPr lang="en-US"/>
            </a:p>
          </p:txBody>
        </p:sp>
        <p:sp>
          <p:nvSpPr>
            <p:cNvPr id="66" name="Freeform 153">
              <a:extLst>
                <a:ext uri="{FF2B5EF4-FFF2-40B4-BE49-F238E27FC236}">
                  <a16:creationId xmlns:a16="http://schemas.microsoft.com/office/drawing/2014/main" id="{7AF4F65B-C6AD-D77E-00DF-E9ACE32BAC57}"/>
                </a:ext>
              </a:extLst>
            </p:cNvPr>
            <p:cNvSpPr/>
            <p:nvPr/>
          </p:nvSpPr>
          <p:spPr>
            <a:xfrm>
              <a:off x="4733925" y="4406265"/>
              <a:ext cx="1904" cy="4762"/>
            </a:xfrm>
            <a:custGeom>
              <a:avLst/>
              <a:gdLst>
                <a:gd name="connsiteX0" fmla="*/ 1905 w 1904"/>
                <a:gd name="connsiteY0" fmla="*/ 0 h 4762"/>
                <a:gd name="connsiteX1" fmla="*/ 0 w 1904"/>
                <a:gd name="connsiteY1" fmla="*/ 4763 h 4762"/>
                <a:gd name="connsiteX2" fmla="*/ 1905 w 1904"/>
                <a:gd name="connsiteY2" fmla="*/ 0 h 4762"/>
              </a:gdLst>
              <a:ahLst/>
              <a:cxnLst>
                <a:cxn ang="0">
                  <a:pos x="connsiteX0" y="connsiteY0"/>
                </a:cxn>
                <a:cxn ang="0">
                  <a:pos x="connsiteX1" y="connsiteY1"/>
                </a:cxn>
                <a:cxn ang="0">
                  <a:pos x="connsiteX2" y="connsiteY2"/>
                </a:cxn>
              </a:cxnLst>
              <a:rect l="l" t="t" r="r" b="b"/>
              <a:pathLst>
                <a:path w="1904" h="4762">
                  <a:moveTo>
                    <a:pt x="1905" y="0"/>
                  </a:moveTo>
                  <a:cubicBezTo>
                    <a:pt x="953" y="1905"/>
                    <a:pt x="953" y="3810"/>
                    <a:pt x="0" y="4763"/>
                  </a:cubicBezTo>
                  <a:cubicBezTo>
                    <a:pt x="953" y="3810"/>
                    <a:pt x="1905" y="1905"/>
                    <a:pt x="1905" y="0"/>
                  </a:cubicBezTo>
                  <a:close/>
                </a:path>
              </a:pathLst>
            </a:custGeom>
            <a:solidFill>
              <a:srgbClr val="FFFFFF"/>
            </a:solidFill>
            <a:ln w="9525" cap="flat">
              <a:noFill/>
              <a:prstDash val="solid"/>
              <a:miter/>
            </a:ln>
          </p:spPr>
          <p:txBody>
            <a:bodyPr rtlCol="0" anchor="ctr"/>
            <a:lstStyle/>
            <a:p>
              <a:endParaRPr lang="en-US"/>
            </a:p>
          </p:txBody>
        </p:sp>
        <p:sp>
          <p:nvSpPr>
            <p:cNvPr id="67" name="Freeform 154">
              <a:extLst>
                <a:ext uri="{FF2B5EF4-FFF2-40B4-BE49-F238E27FC236}">
                  <a16:creationId xmlns:a16="http://schemas.microsoft.com/office/drawing/2014/main" id="{430AFE78-2312-1E42-00D5-EE27E973593F}"/>
                </a:ext>
              </a:extLst>
            </p:cNvPr>
            <p:cNvSpPr/>
            <p:nvPr/>
          </p:nvSpPr>
          <p:spPr>
            <a:xfrm>
              <a:off x="4825365" y="4268152"/>
              <a:ext cx="24764" cy="34290"/>
            </a:xfrm>
            <a:custGeom>
              <a:avLst/>
              <a:gdLst>
                <a:gd name="connsiteX0" fmla="*/ 24765 w 24764"/>
                <a:gd name="connsiteY0" fmla="*/ 0 h 34290"/>
                <a:gd name="connsiteX1" fmla="*/ 0 w 24764"/>
                <a:gd name="connsiteY1" fmla="*/ 34290 h 34290"/>
                <a:gd name="connsiteX2" fmla="*/ 24765 w 24764"/>
                <a:gd name="connsiteY2" fmla="*/ 0 h 34290"/>
              </a:gdLst>
              <a:ahLst/>
              <a:cxnLst>
                <a:cxn ang="0">
                  <a:pos x="connsiteX0" y="connsiteY0"/>
                </a:cxn>
                <a:cxn ang="0">
                  <a:pos x="connsiteX1" y="connsiteY1"/>
                </a:cxn>
                <a:cxn ang="0">
                  <a:pos x="connsiteX2" y="connsiteY2"/>
                </a:cxn>
              </a:cxnLst>
              <a:rect l="l" t="t" r="r" b="b"/>
              <a:pathLst>
                <a:path w="24764" h="34290">
                  <a:moveTo>
                    <a:pt x="24765" y="0"/>
                  </a:moveTo>
                  <a:cubicBezTo>
                    <a:pt x="17145" y="11430"/>
                    <a:pt x="8572" y="22860"/>
                    <a:pt x="0" y="34290"/>
                  </a:cubicBezTo>
                  <a:cubicBezTo>
                    <a:pt x="9525" y="22860"/>
                    <a:pt x="17145" y="11430"/>
                    <a:pt x="24765" y="0"/>
                  </a:cubicBezTo>
                  <a:close/>
                </a:path>
              </a:pathLst>
            </a:custGeom>
            <a:solidFill>
              <a:srgbClr val="FFFFFF"/>
            </a:solidFill>
            <a:ln w="9525" cap="flat">
              <a:noFill/>
              <a:prstDash val="solid"/>
              <a:miter/>
            </a:ln>
          </p:spPr>
          <p:txBody>
            <a:bodyPr rtlCol="0" anchor="ctr"/>
            <a:lstStyle/>
            <a:p>
              <a:endParaRPr lang="en-US"/>
            </a:p>
          </p:txBody>
        </p:sp>
        <p:sp>
          <p:nvSpPr>
            <p:cNvPr id="68" name="Freeform 155">
              <a:extLst>
                <a:ext uri="{FF2B5EF4-FFF2-40B4-BE49-F238E27FC236}">
                  <a16:creationId xmlns:a16="http://schemas.microsoft.com/office/drawing/2014/main" id="{112BEA94-F0A2-21FF-F78B-F36FE9C70074}"/>
                </a:ext>
              </a:extLst>
            </p:cNvPr>
            <p:cNvSpPr/>
            <p:nvPr/>
          </p:nvSpPr>
          <p:spPr>
            <a:xfrm>
              <a:off x="4502467" y="4535805"/>
              <a:ext cx="1904" cy="952"/>
            </a:xfrm>
            <a:custGeom>
              <a:avLst/>
              <a:gdLst>
                <a:gd name="connsiteX0" fmla="*/ 1905 w 1904"/>
                <a:gd name="connsiteY0" fmla="*/ 952 h 952"/>
                <a:gd name="connsiteX1" fmla="*/ 0 w 1904"/>
                <a:gd name="connsiteY1" fmla="*/ 0 h 952"/>
                <a:gd name="connsiteX2" fmla="*/ 1905 w 1904"/>
                <a:gd name="connsiteY2" fmla="*/ 952 h 952"/>
              </a:gdLst>
              <a:ahLst/>
              <a:cxnLst>
                <a:cxn ang="0">
                  <a:pos x="connsiteX0" y="connsiteY0"/>
                </a:cxn>
                <a:cxn ang="0">
                  <a:pos x="connsiteX1" y="connsiteY1"/>
                </a:cxn>
                <a:cxn ang="0">
                  <a:pos x="connsiteX2" y="connsiteY2"/>
                </a:cxn>
              </a:cxnLst>
              <a:rect l="l" t="t" r="r" b="b"/>
              <a:pathLst>
                <a:path w="1904" h="952">
                  <a:moveTo>
                    <a:pt x="1905" y="952"/>
                  </a:moveTo>
                  <a:cubicBezTo>
                    <a:pt x="953" y="952"/>
                    <a:pt x="953" y="952"/>
                    <a:pt x="0" y="0"/>
                  </a:cubicBezTo>
                  <a:cubicBezTo>
                    <a:pt x="953" y="952"/>
                    <a:pt x="1905" y="952"/>
                    <a:pt x="1905" y="952"/>
                  </a:cubicBezTo>
                  <a:close/>
                </a:path>
              </a:pathLst>
            </a:custGeom>
            <a:solidFill>
              <a:srgbClr val="FFFFFF"/>
            </a:solidFill>
            <a:ln w="9525" cap="flat">
              <a:noFill/>
              <a:prstDash val="solid"/>
              <a:miter/>
            </a:ln>
          </p:spPr>
          <p:txBody>
            <a:bodyPr rtlCol="0" anchor="ctr"/>
            <a:lstStyle/>
            <a:p>
              <a:endParaRPr lang="en-US"/>
            </a:p>
          </p:txBody>
        </p:sp>
        <p:sp>
          <p:nvSpPr>
            <p:cNvPr id="69" name="Freeform 156">
              <a:extLst>
                <a:ext uri="{FF2B5EF4-FFF2-40B4-BE49-F238E27FC236}">
                  <a16:creationId xmlns:a16="http://schemas.microsoft.com/office/drawing/2014/main" id="{8E527CDE-BC75-5A24-1AE9-56DEE1730ACC}"/>
                </a:ext>
              </a:extLst>
            </p:cNvPr>
            <p:cNvSpPr/>
            <p:nvPr/>
          </p:nvSpPr>
          <p:spPr>
            <a:xfrm>
              <a:off x="4897754" y="4117657"/>
              <a:ext cx="1904" cy="19050"/>
            </a:xfrm>
            <a:custGeom>
              <a:avLst/>
              <a:gdLst>
                <a:gd name="connsiteX0" fmla="*/ 1905 w 1904"/>
                <a:gd name="connsiteY0" fmla="*/ 0 h 19050"/>
                <a:gd name="connsiteX1" fmla="*/ 0 w 1904"/>
                <a:gd name="connsiteY1" fmla="*/ 19050 h 19050"/>
                <a:gd name="connsiteX2" fmla="*/ 1905 w 1904"/>
                <a:gd name="connsiteY2" fmla="*/ 0 h 19050"/>
              </a:gdLst>
              <a:ahLst/>
              <a:cxnLst>
                <a:cxn ang="0">
                  <a:pos x="connsiteX0" y="connsiteY0"/>
                </a:cxn>
                <a:cxn ang="0">
                  <a:pos x="connsiteX1" y="connsiteY1"/>
                </a:cxn>
                <a:cxn ang="0">
                  <a:pos x="connsiteX2" y="connsiteY2"/>
                </a:cxn>
              </a:cxnLst>
              <a:rect l="l" t="t" r="r" b="b"/>
              <a:pathLst>
                <a:path w="1904" h="19050">
                  <a:moveTo>
                    <a:pt x="1905" y="0"/>
                  </a:moveTo>
                  <a:cubicBezTo>
                    <a:pt x="953" y="6668"/>
                    <a:pt x="953" y="12383"/>
                    <a:pt x="0" y="19050"/>
                  </a:cubicBezTo>
                  <a:cubicBezTo>
                    <a:pt x="0" y="12383"/>
                    <a:pt x="953" y="5715"/>
                    <a:pt x="1905" y="0"/>
                  </a:cubicBezTo>
                  <a:close/>
                </a:path>
              </a:pathLst>
            </a:custGeom>
            <a:solidFill>
              <a:srgbClr val="FFFFFF"/>
            </a:solidFill>
            <a:ln w="9525" cap="flat">
              <a:noFill/>
              <a:prstDash val="solid"/>
              <a:miter/>
            </a:ln>
          </p:spPr>
          <p:txBody>
            <a:bodyPr rtlCol="0" anchor="ctr"/>
            <a:lstStyle/>
            <a:p>
              <a:endParaRPr lang="en-US"/>
            </a:p>
          </p:txBody>
        </p:sp>
        <p:sp>
          <p:nvSpPr>
            <p:cNvPr id="70" name="Freeform 157">
              <a:extLst>
                <a:ext uri="{FF2B5EF4-FFF2-40B4-BE49-F238E27FC236}">
                  <a16:creationId xmlns:a16="http://schemas.microsoft.com/office/drawing/2014/main" id="{CC056D89-E418-C17C-2628-470889A2EA0E}"/>
                </a:ext>
              </a:extLst>
            </p:cNvPr>
            <p:cNvSpPr/>
            <p:nvPr/>
          </p:nvSpPr>
          <p:spPr>
            <a:xfrm>
              <a:off x="4509134" y="4538662"/>
              <a:ext cx="952" cy="9525"/>
            </a:xfrm>
            <a:custGeom>
              <a:avLst/>
              <a:gdLst>
                <a:gd name="connsiteX0" fmla="*/ 953 w 952"/>
                <a:gd name="connsiteY0" fmla="*/ 0 h 9525"/>
                <a:gd name="connsiteX1" fmla="*/ 0 w 952"/>
                <a:gd name="connsiteY1" fmla="*/ 0 h 9525"/>
                <a:gd name="connsiteX2" fmla="*/ 953 w 952"/>
                <a:gd name="connsiteY2" fmla="*/ 0 h 9525"/>
              </a:gdLst>
              <a:ahLst/>
              <a:cxnLst>
                <a:cxn ang="0">
                  <a:pos x="connsiteX0" y="connsiteY0"/>
                </a:cxn>
                <a:cxn ang="0">
                  <a:pos x="connsiteX1" y="connsiteY1"/>
                </a:cxn>
                <a:cxn ang="0">
                  <a:pos x="connsiteX2" y="connsiteY2"/>
                </a:cxn>
              </a:cxnLst>
              <a:rect l="l" t="t" r="r" b="b"/>
              <a:pathLst>
                <a:path w="952" h="9525">
                  <a:moveTo>
                    <a:pt x="953" y="0"/>
                  </a:moveTo>
                  <a:cubicBezTo>
                    <a:pt x="953" y="0"/>
                    <a:pt x="0" y="0"/>
                    <a:pt x="0" y="0"/>
                  </a:cubicBezTo>
                  <a:cubicBezTo>
                    <a:pt x="0" y="0"/>
                    <a:pt x="953" y="0"/>
                    <a:pt x="953" y="0"/>
                  </a:cubicBezTo>
                  <a:close/>
                </a:path>
              </a:pathLst>
            </a:custGeom>
            <a:solidFill>
              <a:srgbClr val="FFFFFF"/>
            </a:solidFill>
            <a:ln w="9525" cap="flat">
              <a:noFill/>
              <a:prstDash val="solid"/>
              <a:miter/>
            </a:ln>
          </p:spPr>
          <p:txBody>
            <a:bodyPr rtlCol="0" anchor="ctr"/>
            <a:lstStyle/>
            <a:p>
              <a:endParaRPr lang="en-US"/>
            </a:p>
          </p:txBody>
        </p:sp>
        <p:sp>
          <p:nvSpPr>
            <p:cNvPr id="71" name="Freeform 158">
              <a:extLst>
                <a:ext uri="{FF2B5EF4-FFF2-40B4-BE49-F238E27FC236}">
                  <a16:creationId xmlns:a16="http://schemas.microsoft.com/office/drawing/2014/main" id="{6B0416B0-FD25-5251-969C-B2AC54E9386A}"/>
                </a:ext>
              </a:extLst>
            </p:cNvPr>
            <p:cNvSpPr/>
            <p:nvPr/>
          </p:nvSpPr>
          <p:spPr>
            <a:xfrm>
              <a:off x="4504372" y="4536757"/>
              <a:ext cx="2857" cy="952"/>
            </a:xfrm>
            <a:custGeom>
              <a:avLst/>
              <a:gdLst>
                <a:gd name="connsiteX0" fmla="*/ 2858 w 2857"/>
                <a:gd name="connsiteY0" fmla="*/ 953 h 952"/>
                <a:gd name="connsiteX1" fmla="*/ 0 w 2857"/>
                <a:gd name="connsiteY1" fmla="*/ 0 h 952"/>
                <a:gd name="connsiteX2" fmla="*/ 2858 w 2857"/>
                <a:gd name="connsiteY2" fmla="*/ 953 h 952"/>
              </a:gdLst>
              <a:ahLst/>
              <a:cxnLst>
                <a:cxn ang="0">
                  <a:pos x="connsiteX0" y="connsiteY0"/>
                </a:cxn>
                <a:cxn ang="0">
                  <a:pos x="connsiteX1" y="connsiteY1"/>
                </a:cxn>
                <a:cxn ang="0">
                  <a:pos x="connsiteX2" y="connsiteY2"/>
                </a:cxn>
              </a:cxnLst>
              <a:rect l="l" t="t" r="r" b="b"/>
              <a:pathLst>
                <a:path w="2857" h="952">
                  <a:moveTo>
                    <a:pt x="2858" y="953"/>
                  </a:moveTo>
                  <a:cubicBezTo>
                    <a:pt x="1905" y="953"/>
                    <a:pt x="953" y="0"/>
                    <a:pt x="0" y="0"/>
                  </a:cubicBezTo>
                  <a:cubicBezTo>
                    <a:pt x="1905" y="953"/>
                    <a:pt x="1905" y="953"/>
                    <a:pt x="2858" y="953"/>
                  </a:cubicBezTo>
                  <a:close/>
                </a:path>
              </a:pathLst>
            </a:custGeom>
            <a:solidFill>
              <a:srgbClr val="FFFFFF"/>
            </a:solidFill>
            <a:ln w="9525" cap="flat">
              <a:noFill/>
              <a:prstDash val="solid"/>
              <a:miter/>
            </a:ln>
          </p:spPr>
          <p:txBody>
            <a:bodyPr rtlCol="0" anchor="ctr"/>
            <a:lstStyle/>
            <a:p>
              <a:endParaRPr lang="en-US"/>
            </a:p>
          </p:txBody>
        </p:sp>
        <p:sp>
          <p:nvSpPr>
            <p:cNvPr id="72" name="Freeform 159">
              <a:extLst>
                <a:ext uri="{FF2B5EF4-FFF2-40B4-BE49-F238E27FC236}">
                  <a16:creationId xmlns:a16="http://schemas.microsoft.com/office/drawing/2014/main" id="{0B00374A-2D98-A47E-A8D8-ED9BA652C10B}"/>
                </a:ext>
              </a:extLst>
            </p:cNvPr>
            <p:cNvSpPr/>
            <p:nvPr/>
          </p:nvSpPr>
          <p:spPr>
            <a:xfrm>
              <a:off x="4733925" y="4478655"/>
              <a:ext cx="1904" cy="21907"/>
            </a:xfrm>
            <a:custGeom>
              <a:avLst/>
              <a:gdLst>
                <a:gd name="connsiteX0" fmla="*/ 0 w 1904"/>
                <a:gd name="connsiteY0" fmla="*/ 0 h 21907"/>
                <a:gd name="connsiteX1" fmla="*/ 1905 w 1904"/>
                <a:gd name="connsiteY1" fmla="*/ 21907 h 21907"/>
                <a:gd name="connsiteX2" fmla="*/ 0 w 1904"/>
                <a:gd name="connsiteY2" fmla="*/ 0 h 21907"/>
              </a:gdLst>
              <a:ahLst/>
              <a:cxnLst>
                <a:cxn ang="0">
                  <a:pos x="connsiteX0" y="connsiteY0"/>
                </a:cxn>
                <a:cxn ang="0">
                  <a:pos x="connsiteX1" y="connsiteY1"/>
                </a:cxn>
                <a:cxn ang="0">
                  <a:pos x="connsiteX2" y="connsiteY2"/>
                </a:cxn>
              </a:cxnLst>
              <a:rect l="l" t="t" r="r" b="b"/>
              <a:pathLst>
                <a:path w="1904" h="21907">
                  <a:moveTo>
                    <a:pt x="0" y="0"/>
                  </a:moveTo>
                  <a:cubicBezTo>
                    <a:pt x="953" y="7620"/>
                    <a:pt x="1905" y="14288"/>
                    <a:pt x="1905" y="21907"/>
                  </a:cubicBezTo>
                  <a:cubicBezTo>
                    <a:pt x="1905" y="14288"/>
                    <a:pt x="953" y="6667"/>
                    <a:pt x="0" y="0"/>
                  </a:cubicBezTo>
                  <a:close/>
                </a:path>
              </a:pathLst>
            </a:custGeom>
            <a:solidFill>
              <a:srgbClr val="FFFFFF"/>
            </a:solidFill>
            <a:ln w="9525" cap="flat">
              <a:noFill/>
              <a:prstDash val="solid"/>
              <a:miter/>
            </a:ln>
          </p:spPr>
          <p:txBody>
            <a:bodyPr rtlCol="0" anchor="ctr"/>
            <a:lstStyle/>
            <a:p>
              <a:endParaRPr lang="en-US"/>
            </a:p>
          </p:txBody>
        </p:sp>
        <p:sp>
          <p:nvSpPr>
            <p:cNvPr id="73" name="Freeform 160">
              <a:extLst>
                <a:ext uri="{FF2B5EF4-FFF2-40B4-BE49-F238E27FC236}">
                  <a16:creationId xmlns:a16="http://schemas.microsoft.com/office/drawing/2014/main" id="{46F6EEB3-EA47-11C6-A70E-A9D9DAFB04FF}"/>
                </a:ext>
              </a:extLst>
            </p:cNvPr>
            <p:cNvSpPr/>
            <p:nvPr/>
          </p:nvSpPr>
          <p:spPr>
            <a:xfrm>
              <a:off x="4577715" y="4554855"/>
              <a:ext cx="12382" cy="1904"/>
            </a:xfrm>
            <a:custGeom>
              <a:avLst/>
              <a:gdLst>
                <a:gd name="connsiteX0" fmla="*/ 12382 w 12382"/>
                <a:gd name="connsiteY0" fmla="*/ 1905 h 1904"/>
                <a:gd name="connsiteX1" fmla="*/ 0 w 12382"/>
                <a:gd name="connsiteY1" fmla="*/ 0 h 1904"/>
                <a:gd name="connsiteX2" fmla="*/ 12382 w 12382"/>
                <a:gd name="connsiteY2" fmla="*/ 1905 h 1904"/>
              </a:gdLst>
              <a:ahLst/>
              <a:cxnLst>
                <a:cxn ang="0">
                  <a:pos x="connsiteX0" y="connsiteY0"/>
                </a:cxn>
                <a:cxn ang="0">
                  <a:pos x="connsiteX1" y="connsiteY1"/>
                </a:cxn>
                <a:cxn ang="0">
                  <a:pos x="connsiteX2" y="connsiteY2"/>
                </a:cxn>
              </a:cxnLst>
              <a:rect l="l" t="t" r="r" b="b"/>
              <a:pathLst>
                <a:path w="12382" h="1904">
                  <a:moveTo>
                    <a:pt x="12382" y="1905"/>
                  </a:moveTo>
                  <a:cubicBezTo>
                    <a:pt x="8572" y="1905"/>
                    <a:pt x="3810" y="952"/>
                    <a:pt x="0" y="0"/>
                  </a:cubicBezTo>
                  <a:cubicBezTo>
                    <a:pt x="3810" y="952"/>
                    <a:pt x="8572" y="952"/>
                    <a:pt x="12382" y="1905"/>
                  </a:cubicBezTo>
                  <a:close/>
                </a:path>
              </a:pathLst>
            </a:custGeom>
            <a:solidFill>
              <a:srgbClr val="FFFFFF"/>
            </a:solidFill>
            <a:ln w="9525" cap="flat">
              <a:noFill/>
              <a:prstDash val="solid"/>
              <a:miter/>
            </a:ln>
          </p:spPr>
          <p:txBody>
            <a:bodyPr rtlCol="0" anchor="ctr"/>
            <a:lstStyle/>
            <a:p>
              <a:endParaRPr lang="en-US"/>
            </a:p>
          </p:txBody>
        </p:sp>
        <p:sp>
          <p:nvSpPr>
            <p:cNvPr id="74" name="Freeform 161">
              <a:extLst>
                <a:ext uri="{FF2B5EF4-FFF2-40B4-BE49-F238E27FC236}">
                  <a16:creationId xmlns:a16="http://schemas.microsoft.com/office/drawing/2014/main" id="{80FF5354-B27A-B0E6-DC46-61306E968622}"/>
                </a:ext>
              </a:extLst>
            </p:cNvPr>
            <p:cNvSpPr/>
            <p:nvPr/>
          </p:nvSpPr>
          <p:spPr>
            <a:xfrm>
              <a:off x="4565332" y="4552950"/>
              <a:ext cx="12382" cy="1905"/>
            </a:xfrm>
            <a:custGeom>
              <a:avLst/>
              <a:gdLst>
                <a:gd name="connsiteX0" fmla="*/ 12383 w 12382"/>
                <a:gd name="connsiteY0" fmla="*/ 1905 h 1905"/>
                <a:gd name="connsiteX1" fmla="*/ 0 w 12382"/>
                <a:gd name="connsiteY1" fmla="*/ 0 h 1905"/>
                <a:gd name="connsiteX2" fmla="*/ 12383 w 12382"/>
                <a:gd name="connsiteY2" fmla="*/ 1905 h 1905"/>
              </a:gdLst>
              <a:ahLst/>
              <a:cxnLst>
                <a:cxn ang="0">
                  <a:pos x="connsiteX0" y="connsiteY0"/>
                </a:cxn>
                <a:cxn ang="0">
                  <a:pos x="connsiteX1" y="connsiteY1"/>
                </a:cxn>
                <a:cxn ang="0">
                  <a:pos x="connsiteX2" y="connsiteY2"/>
                </a:cxn>
              </a:cxnLst>
              <a:rect l="l" t="t" r="r" b="b"/>
              <a:pathLst>
                <a:path w="12382" h="1905">
                  <a:moveTo>
                    <a:pt x="12383" y="1905"/>
                  </a:moveTo>
                  <a:cubicBezTo>
                    <a:pt x="8572" y="953"/>
                    <a:pt x="3810" y="953"/>
                    <a:pt x="0" y="0"/>
                  </a:cubicBezTo>
                  <a:cubicBezTo>
                    <a:pt x="3810" y="953"/>
                    <a:pt x="7620" y="953"/>
                    <a:pt x="12383" y="1905"/>
                  </a:cubicBezTo>
                  <a:close/>
                </a:path>
              </a:pathLst>
            </a:custGeom>
            <a:solidFill>
              <a:srgbClr val="FFFFFF"/>
            </a:solidFill>
            <a:ln w="9525" cap="flat">
              <a:noFill/>
              <a:prstDash val="solid"/>
              <a:miter/>
            </a:ln>
          </p:spPr>
          <p:txBody>
            <a:bodyPr rtlCol="0" anchor="ctr"/>
            <a:lstStyle/>
            <a:p>
              <a:endParaRPr lang="en-US"/>
            </a:p>
          </p:txBody>
        </p:sp>
        <p:sp>
          <p:nvSpPr>
            <p:cNvPr id="75" name="Freeform 162">
              <a:extLst>
                <a:ext uri="{FF2B5EF4-FFF2-40B4-BE49-F238E27FC236}">
                  <a16:creationId xmlns:a16="http://schemas.microsoft.com/office/drawing/2014/main" id="{594544A3-E537-CDD4-0FAB-B959216EF5BB}"/>
                </a:ext>
              </a:extLst>
            </p:cNvPr>
            <p:cNvSpPr/>
            <p:nvPr/>
          </p:nvSpPr>
          <p:spPr>
            <a:xfrm>
              <a:off x="4570095" y="4011930"/>
              <a:ext cx="1904" cy="1904"/>
            </a:xfrm>
            <a:custGeom>
              <a:avLst/>
              <a:gdLst>
                <a:gd name="connsiteX0" fmla="*/ 1905 w 1904"/>
                <a:gd name="connsiteY0" fmla="*/ 0 h 1904"/>
                <a:gd name="connsiteX1" fmla="*/ 0 w 1904"/>
                <a:gd name="connsiteY1" fmla="*/ 1905 h 1904"/>
                <a:gd name="connsiteX2" fmla="*/ 1905 w 1904"/>
                <a:gd name="connsiteY2" fmla="*/ 0 h 1904"/>
              </a:gdLst>
              <a:ahLst/>
              <a:cxnLst>
                <a:cxn ang="0">
                  <a:pos x="connsiteX0" y="connsiteY0"/>
                </a:cxn>
                <a:cxn ang="0">
                  <a:pos x="connsiteX1" y="connsiteY1"/>
                </a:cxn>
                <a:cxn ang="0">
                  <a:pos x="connsiteX2" y="connsiteY2"/>
                </a:cxn>
              </a:cxnLst>
              <a:rect l="l" t="t" r="r" b="b"/>
              <a:pathLst>
                <a:path w="1904" h="1904">
                  <a:moveTo>
                    <a:pt x="1905" y="0"/>
                  </a:moveTo>
                  <a:cubicBezTo>
                    <a:pt x="952" y="952"/>
                    <a:pt x="952" y="952"/>
                    <a:pt x="0" y="1905"/>
                  </a:cubicBezTo>
                  <a:cubicBezTo>
                    <a:pt x="0" y="952"/>
                    <a:pt x="952" y="0"/>
                    <a:pt x="1905" y="0"/>
                  </a:cubicBezTo>
                  <a:close/>
                </a:path>
              </a:pathLst>
            </a:custGeom>
            <a:solidFill>
              <a:srgbClr val="FFFFFF"/>
            </a:solidFill>
            <a:ln w="9525" cap="flat">
              <a:noFill/>
              <a:prstDash val="solid"/>
              <a:miter/>
            </a:ln>
          </p:spPr>
          <p:txBody>
            <a:bodyPr rtlCol="0" anchor="ctr"/>
            <a:lstStyle/>
            <a:p>
              <a:endParaRPr lang="en-US"/>
            </a:p>
          </p:txBody>
        </p:sp>
        <p:sp>
          <p:nvSpPr>
            <p:cNvPr id="76" name="Freeform 163">
              <a:extLst>
                <a:ext uri="{FF2B5EF4-FFF2-40B4-BE49-F238E27FC236}">
                  <a16:creationId xmlns:a16="http://schemas.microsoft.com/office/drawing/2014/main" id="{3BFE76FF-2B64-B6CE-BE99-C64D314A6D6B}"/>
                </a:ext>
              </a:extLst>
            </p:cNvPr>
            <p:cNvSpPr/>
            <p:nvPr/>
          </p:nvSpPr>
          <p:spPr>
            <a:xfrm>
              <a:off x="4537709" y="4124325"/>
              <a:ext cx="2857" cy="8572"/>
            </a:xfrm>
            <a:custGeom>
              <a:avLst/>
              <a:gdLst>
                <a:gd name="connsiteX0" fmla="*/ 2858 w 2857"/>
                <a:gd name="connsiteY0" fmla="*/ 0 h 8572"/>
                <a:gd name="connsiteX1" fmla="*/ 0 w 2857"/>
                <a:gd name="connsiteY1" fmla="*/ 8572 h 8572"/>
                <a:gd name="connsiteX2" fmla="*/ 2858 w 2857"/>
                <a:gd name="connsiteY2" fmla="*/ 0 h 8572"/>
              </a:gdLst>
              <a:ahLst/>
              <a:cxnLst>
                <a:cxn ang="0">
                  <a:pos x="connsiteX0" y="connsiteY0"/>
                </a:cxn>
                <a:cxn ang="0">
                  <a:pos x="connsiteX1" y="connsiteY1"/>
                </a:cxn>
                <a:cxn ang="0">
                  <a:pos x="connsiteX2" y="connsiteY2"/>
                </a:cxn>
              </a:cxnLst>
              <a:rect l="l" t="t" r="r" b="b"/>
              <a:pathLst>
                <a:path w="2857" h="8572">
                  <a:moveTo>
                    <a:pt x="2858" y="0"/>
                  </a:moveTo>
                  <a:cubicBezTo>
                    <a:pt x="1905" y="2857"/>
                    <a:pt x="953" y="5715"/>
                    <a:pt x="0" y="8572"/>
                  </a:cubicBezTo>
                  <a:cubicBezTo>
                    <a:pt x="1905" y="5715"/>
                    <a:pt x="2858" y="2857"/>
                    <a:pt x="2858" y="0"/>
                  </a:cubicBezTo>
                  <a:close/>
                </a:path>
              </a:pathLst>
            </a:custGeom>
            <a:solidFill>
              <a:srgbClr val="FFFFFF"/>
            </a:solidFill>
            <a:ln w="9525" cap="flat">
              <a:noFill/>
              <a:prstDash val="solid"/>
              <a:miter/>
            </a:ln>
          </p:spPr>
          <p:txBody>
            <a:bodyPr rtlCol="0" anchor="ctr"/>
            <a:lstStyle/>
            <a:p>
              <a:endParaRPr lang="en-US"/>
            </a:p>
          </p:txBody>
        </p:sp>
        <p:sp>
          <p:nvSpPr>
            <p:cNvPr id="77" name="Freeform 164">
              <a:extLst>
                <a:ext uri="{FF2B5EF4-FFF2-40B4-BE49-F238E27FC236}">
                  <a16:creationId xmlns:a16="http://schemas.microsoft.com/office/drawing/2014/main" id="{B518A992-7DB4-844D-A399-624C7B7B8E05}"/>
                </a:ext>
              </a:extLst>
            </p:cNvPr>
            <p:cNvSpPr/>
            <p:nvPr/>
          </p:nvSpPr>
          <p:spPr>
            <a:xfrm>
              <a:off x="4533900" y="4134802"/>
              <a:ext cx="2857" cy="4762"/>
            </a:xfrm>
            <a:custGeom>
              <a:avLst/>
              <a:gdLst>
                <a:gd name="connsiteX0" fmla="*/ 2858 w 2857"/>
                <a:gd name="connsiteY0" fmla="*/ 0 h 4762"/>
                <a:gd name="connsiteX1" fmla="*/ 0 w 2857"/>
                <a:gd name="connsiteY1" fmla="*/ 4763 h 4762"/>
                <a:gd name="connsiteX2" fmla="*/ 2858 w 2857"/>
                <a:gd name="connsiteY2" fmla="*/ 0 h 4762"/>
              </a:gdLst>
              <a:ahLst/>
              <a:cxnLst>
                <a:cxn ang="0">
                  <a:pos x="connsiteX0" y="connsiteY0"/>
                </a:cxn>
                <a:cxn ang="0">
                  <a:pos x="connsiteX1" y="connsiteY1"/>
                </a:cxn>
                <a:cxn ang="0">
                  <a:pos x="connsiteX2" y="connsiteY2"/>
                </a:cxn>
              </a:cxnLst>
              <a:rect l="l" t="t" r="r" b="b"/>
              <a:pathLst>
                <a:path w="2857" h="4762">
                  <a:moveTo>
                    <a:pt x="2858" y="0"/>
                  </a:moveTo>
                  <a:cubicBezTo>
                    <a:pt x="1905" y="1905"/>
                    <a:pt x="953" y="2857"/>
                    <a:pt x="0" y="4763"/>
                  </a:cubicBezTo>
                  <a:cubicBezTo>
                    <a:pt x="953" y="3810"/>
                    <a:pt x="1905" y="1905"/>
                    <a:pt x="2858" y="0"/>
                  </a:cubicBezTo>
                  <a:close/>
                </a:path>
              </a:pathLst>
            </a:custGeom>
            <a:solidFill>
              <a:srgbClr val="FFFFFF"/>
            </a:solidFill>
            <a:ln w="9525" cap="flat">
              <a:noFill/>
              <a:prstDash val="solid"/>
              <a:miter/>
            </a:ln>
          </p:spPr>
          <p:txBody>
            <a:bodyPr rtlCol="0" anchor="ctr"/>
            <a:lstStyle/>
            <a:p>
              <a:endParaRPr lang="en-US"/>
            </a:p>
          </p:txBody>
        </p:sp>
        <p:sp>
          <p:nvSpPr>
            <p:cNvPr id="78" name="Freeform 165">
              <a:extLst>
                <a:ext uri="{FF2B5EF4-FFF2-40B4-BE49-F238E27FC236}">
                  <a16:creationId xmlns:a16="http://schemas.microsoft.com/office/drawing/2014/main" id="{7DC8D988-6E7D-3BD6-0E87-DA9F798E4AAB}"/>
                </a:ext>
              </a:extLst>
            </p:cNvPr>
            <p:cNvSpPr/>
            <p:nvPr/>
          </p:nvSpPr>
          <p:spPr>
            <a:xfrm>
              <a:off x="4539615" y="4094797"/>
              <a:ext cx="9525" cy="1905"/>
            </a:xfrm>
            <a:custGeom>
              <a:avLst/>
              <a:gdLst>
                <a:gd name="connsiteX0" fmla="*/ 0 w 9525"/>
                <a:gd name="connsiteY0" fmla="*/ 0 h 1905"/>
                <a:gd name="connsiteX1" fmla="*/ 0 w 9525"/>
                <a:gd name="connsiteY1" fmla="*/ 1905 h 1905"/>
                <a:gd name="connsiteX2" fmla="*/ 0 w 9525"/>
                <a:gd name="connsiteY2" fmla="*/ 0 h 1905"/>
              </a:gdLst>
              <a:ahLst/>
              <a:cxnLst>
                <a:cxn ang="0">
                  <a:pos x="connsiteX0" y="connsiteY0"/>
                </a:cxn>
                <a:cxn ang="0">
                  <a:pos x="connsiteX1" y="connsiteY1"/>
                </a:cxn>
                <a:cxn ang="0">
                  <a:pos x="connsiteX2" y="connsiteY2"/>
                </a:cxn>
              </a:cxnLst>
              <a:rect l="l" t="t" r="r" b="b"/>
              <a:pathLst>
                <a:path w="9525" h="1905">
                  <a:moveTo>
                    <a:pt x="0" y="0"/>
                  </a:moveTo>
                  <a:cubicBezTo>
                    <a:pt x="0" y="953"/>
                    <a:pt x="0" y="953"/>
                    <a:pt x="0" y="1905"/>
                  </a:cubicBezTo>
                  <a:cubicBezTo>
                    <a:pt x="0" y="953"/>
                    <a:pt x="0" y="0"/>
                    <a:pt x="0" y="0"/>
                  </a:cubicBezTo>
                  <a:close/>
                </a:path>
              </a:pathLst>
            </a:custGeom>
            <a:solidFill>
              <a:srgbClr val="FFFFFF"/>
            </a:solidFill>
            <a:ln w="9525" cap="flat">
              <a:noFill/>
              <a:prstDash val="solid"/>
              <a:miter/>
            </a:ln>
          </p:spPr>
          <p:txBody>
            <a:bodyPr rtlCol="0" anchor="ctr"/>
            <a:lstStyle/>
            <a:p>
              <a:endParaRPr lang="en-US"/>
            </a:p>
          </p:txBody>
        </p:sp>
        <p:sp>
          <p:nvSpPr>
            <p:cNvPr id="79" name="Freeform 166">
              <a:extLst>
                <a:ext uri="{FF2B5EF4-FFF2-40B4-BE49-F238E27FC236}">
                  <a16:creationId xmlns:a16="http://schemas.microsoft.com/office/drawing/2014/main" id="{40A8E908-C25E-44E9-E1E1-863AF1467A89}"/>
                </a:ext>
              </a:extLst>
            </p:cNvPr>
            <p:cNvSpPr/>
            <p:nvPr/>
          </p:nvSpPr>
          <p:spPr>
            <a:xfrm>
              <a:off x="4538662" y="4085272"/>
              <a:ext cx="9525" cy="1905"/>
            </a:xfrm>
            <a:custGeom>
              <a:avLst/>
              <a:gdLst>
                <a:gd name="connsiteX0" fmla="*/ 0 w 9525"/>
                <a:gd name="connsiteY0" fmla="*/ 0 h 1905"/>
                <a:gd name="connsiteX1" fmla="*/ 0 w 9525"/>
                <a:gd name="connsiteY1" fmla="*/ 1905 h 1905"/>
                <a:gd name="connsiteX2" fmla="*/ 0 w 9525"/>
                <a:gd name="connsiteY2" fmla="*/ 0 h 1905"/>
              </a:gdLst>
              <a:ahLst/>
              <a:cxnLst>
                <a:cxn ang="0">
                  <a:pos x="connsiteX0" y="connsiteY0"/>
                </a:cxn>
                <a:cxn ang="0">
                  <a:pos x="connsiteX1" y="connsiteY1"/>
                </a:cxn>
                <a:cxn ang="0">
                  <a:pos x="connsiteX2" y="connsiteY2"/>
                </a:cxn>
              </a:cxnLst>
              <a:rect l="l" t="t" r="r" b="b"/>
              <a:pathLst>
                <a:path w="9525" h="1905">
                  <a:moveTo>
                    <a:pt x="0" y="0"/>
                  </a:moveTo>
                  <a:cubicBezTo>
                    <a:pt x="0" y="953"/>
                    <a:pt x="0" y="953"/>
                    <a:pt x="0" y="1905"/>
                  </a:cubicBezTo>
                  <a:cubicBezTo>
                    <a:pt x="0" y="953"/>
                    <a:pt x="0" y="953"/>
                    <a:pt x="0" y="0"/>
                  </a:cubicBezTo>
                  <a:close/>
                </a:path>
              </a:pathLst>
            </a:custGeom>
            <a:solidFill>
              <a:srgbClr val="FFFFFF"/>
            </a:solidFill>
            <a:ln w="9525" cap="flat">
              <a:noFill/>
              <a:prstDash val="solid"/>
              <a:miter/>
            </a:ln>
          </p:spPr>
          <p:txBody>
            <a:bodyPr rtlCol="0" anchor="ctr"/>
            <a:lstStyle/>
            <a:p>
              <a:endParaRPr lang="en-US"/>
            </a:p>
          </p:txBody>
        </p:sp>
        <p:sp>
          <p:nvSpPr>
            <p:cNvPr id="80" name="Freeform 167">
              <a:extLst>
                <a:ext uri="{FF2B5EF4-FFF2-40B4-BE49-F238E27FC236}">
                  <a16:creationId xmlns:a16="http://schemas.microsoft.com/office/drawing/2014/main" id="{F1E6E639-53A4-00FE-EF63-C89EA8EBE209}"/>
                </a:ext>
              </a:extLst>
            </p:cNvPr>
            <p:cNvSpPr/>
            <p:nvPr/>
          </p:nvSpPr>
          <p:spPr>
            <a:xfrm>
              <a:off x="4547234" y="4039552"/>
              <a:ext cx="952" cy="1904"/>
            </a:xfrm>
            <a:custGeom>
              <a:avLst/>
              <a:gdLst>
                <a:gd name="connsiteX0" fmla="*/ 953 w 952"/>
                <a:gd name="connsiteY0" fmla="*/ 0 h 1904"/>
                <a:gd name="connsiteX1" fmla="*/ 0 w 952"/>
                <a:gd name="connsiteY1" fmla="*/ 1905 h 1904"/>
                <a:gd name="connsiteX2" fmla="*/ 953 w 952"/>
                <a:gd name="connsiteY2" fmla="*/ 0 h 1904"/>
              </a:gdLst>
              <a:ahLst/>
              <a:cxnLst>
                <a:cxn ang="0">
                  <a:pos x="connsiteX0" y="connsiteY0"/>
                </a:cxn>
                <a:cxn ang="0">
                  <a:pos x="connsiteX1" y="connsiteY1"/>
                </a:cxn>
                <a:cxn ang="0">
                  <a:pos x="connsiteX2" y="connsiteY2"/>
                </a:cxn>
              </a:cxnLst>
              <a:rect l="l" t="t" r="r" b="b"/>
              <a:pathLst>
                <a:path w="952" h="1904">
                  <a:moveTo>
                    <a:pt x="953" y="0"/>
                  </a:moveTo>
                  <a:cubicBezTo>
                    <a:pt x="953" y="953"/>
                    <a:pt x="0" y="953"/>
                    <a:pt x="0" y="1905"/>
                  </a:cubicBezTo>
                  <a:cubicBezTo>
                    <a:pt x="0" y="953"/>
                    <a:pt x="0" y="953"/>
                    <a:pt x="953" y="0"/>
                  </a:cubicBezTo>
                  <a:close/>
                </a:path>
              </a:pathLst>
            </a:custGeom>
            <a:solidFill>
              <a:srgbClr val="FFFFFF"/>
            </a:solidFill>
            <a:ln w="9525" cap="flat">
              <a:noFill/>
              <a:prstDash val="solid"/>
              <a:miter/>
            </a:ln>
          </p:spPr>
          <p:txBody>
            <a:bodyPr rtlCol="0" anchor="ctr"/>
            <a:lstStyle/>
            <a:p>
              <a:endParaRPr lang="en-US"/>
            </a:p>
          </p:txBody>
        </p:sp>
        <p:sp>
          <p:nvSpPr>
            <p:cNvPr id="81" name="Freeform 168">
              <a:extLst>
                <a:ext uri="{FF2B5EF4-FFF2-40B4-BE49-F238E27FC236}">
                  <a16:creationId xmlns:a16="http://schemas.microsoft.com/office/drawing/2014/main" id="{00464027-4721-0B31-657D-993B0719C090}"/>
                </a:ext>
              </a:extLst>
            </p:cNvPr>
            <p:cNvSpPr/>
            <p:nvPr/>
          </p:nvSpPr>
          <p:spPr>
            <a:xfrm>
              <a:off x="4538662" y="4088130"/>
              <a:ext cx="9525" cy="1904"/>
            </a:xfrm>
            <a:custGeom>
              <a:avLst/>
              <a:gdLst>
                <a:gd name="connsiteX0" fmla="*/ 0 w 9525"/>
                <a:gd name="connsiteY0" fmla="*/ 0 h 1904"/>
                <a:gd name="connsiteX1" fmla="*/ 0 w 9525"/>
                <a:gd name="connsiteY1" fmla="*/ 1905 h 1904"/>
                <a:gd name="connsiteX2" fmla="*/ 0 w 9525"/>
                <a:gd name="connsiteY2" fmla="*/ 0 h 1904"/>
              </a:gdLst>
              <a:ahLst/>
              <a:cxnLst>
                <a:cxn ang="0">
                  <a:pos x="connsiteX0" y="connsiteY0"/>
                </a:cxn>
                <a:cxn ang="0">
                  <a:pos x="connsiteX1" y="connsiteY1"/>
                </a:cxn>
                <a:cxn ang="0">
                  <a:pos x="connsiteX2" y="connsiteY2"/>
                </a:cxn>
              </a:cxnLst>
              <a:rect l="l" t="t" r="r" b="b"/>
              <a:pathLst>
                <a:path w="9525" h="1904">
                  <a:moveTo>
                    <a:pt x="0" y="0"/>
                  </a:moveTo>
                  <a:cubicBezTo>
                    <a:pt x="0" y="952"/>
                    <a:pt x="0" y="952"/>
                    <a:pt x="0" y="1905"/>
                  </a:cubicBezTo>
                  <a:cubicBezTo>
                    <a:pt x="0" y="1905"/>
                    <a:pt x="0" y="952"/>
                    <a:pt x="0" y="0"/>
                  </a:cubicBezTo>
                  <a:close/>
                </a:path>
              </a:pathLst>
            </a:custGeom>
            <a:solidFill>
              <a:srgbClr val="FFFFFF"/>
            </a:solidFill>
            <a:ln w="9525" cap="flat">
              <a:noFill/>
              <a:prstDash val="solid"/>
              <a:miter/>
            </a:ln>
          </p:spPr>
          <p:txBody>
            <a:bodyPr rtlCol="0" anchor="ctr"/>
            <a:lstStyle/>
            <a:p>
              <a:endParaRPr lang="en-US"/>
            </a:p>
          </p:txBody>
        </p:sp>
        <p:sp>
          <p:nvSpPr>
            <p:cNvPr id="82" name="Freeform 169">
              <a:extLst>
                <a:ext uri="{FF2B5EF4-FFF2-40B4-BE49-F238E27FC236}">
                  <a16:creationId xmlns:a16="http://schemas.microsoft.com/office/drawing/2014/main" id="{C74925BB-1BE9-937B-D445-13BD163814B6}"/>
                </a:ext>
              </a:extLst>
            </p:cNvPr>
            <p:cNvSpPr/>
            <p:nvPr/>
          </p:nvSpPr>
          <p:spPr>
            <a:xfrm>
              <a:off x="4452937" y="4161472"/>
              <a:ext cx="13334" cy="952"/>
            </a:xfrm>
            <a:custGeom>
              <a:avLst/>
              <a:gdLst>
                <a:gd name="connsiteX0" fmla="*/ 13335 w 13334"/>
                <a:gd name="connsiteY0" fmla="*/ 953 h 952"/>
                <a:gd name="connsiteX1" fmla="*/ 0 w 13334"/>
                <a:gd name="connsiteY1" fmla="*/ 0 h 952"/>
                <a:gd name="connsiteX2" fmla="*/ 13335 w 13334"/>
                <a:gd name="connsiteY2" fmla="*/ 953 h 952"/>
              </a:gdLst>
              <a:ahLst/>
              <a:cxnLst>
                <a:cxn ang="0">
                  <a:pos x="connsiteX0" y="connsiteY0"/>
                </a:cxn>
                <a:cxn ang="0">
                  <a:pos x="connsiteX1" y="connsiteY1"/>
                </a:cxn>
                <a:cxn ang="0">
                  <a:pos x="connsiteX2" y="connsiteY2"/>
                </a:cxn>
              </a:cxnLst>
              <a:rect l="l" t="t" r="r" b="b"/>
              <a:pathLst>
                <a:path w="13334" h="952">
                  <a:moveTo>
                    <a:pt x="13335" y="953"/>
                  </a:moveTo>
                  <a:cubicBezTo>
                    <a:pt x="8572" y="953"/>
                    <a:pt x="4763" y="953"/>
                    <a:pt x="0" y="0"/>
                  </a:cubicBezTo>
                  <a:cubicBezTo>
                    <a:pt x="4763" y="0"/>
                    <a:pt x="9525" y="953"/>
                    <a:pt x="13335" y="953"/>
                  </a:cubicBezTo>
                  <a:close/>
                </a:path>
              </a:pathLst>
            </a:custGeom>
            <a:solidFill>
              <a:srgbClr val="FFFFFF"/>
            </a:solidFill>
            <a:ln w="9525" cap="flat">
              <a:noFill/>
              <a:prstDash val="solid"/>
              <a:miter/>
            </a:ln>
          </p:spPr>
          <p:txBody>
            <a:bodyPr rtlCol="0" anchor="ctr"/>
            <a:lstStyle/>
            <a:p>
              <a:endParaRPr lang="en-US"/>
            </a:p>
          </p:txBody>
        </p:sp>
        <p:sp>
          <p:nvSpPr>
            <p:cNvPr id="83" name="Freeform 170">
              <a:extLst>
                <a:ext uri="{FF2B5EF4-FFF2-40B4-BE49-F238E27FC236}">
                  <a16:creationId xmlns:a16="http://schemas.microsoft.com/office/drawing/2014/main" id="{5223F2C2-6412-4E6D-7DA5-447D7CFCE8A9}"/>
                </a:ext>
              </a:extLst>
            </p:cNvPr>
            <p:cNvSpPr/>
            <p:nvPr/>
          </p:nvSpPr>
          <p:spPr>
            <a:xfrm>
              <a:off x="4377928" y="4143375"/>
              <a:ext cx="714" cy="9525"/>
            </a:xfrm>
            <a:custGeom>
              <a:avLst/>
              <a:gdLst>
                <a:gd name="connsiteX0" fmla="*/ 714 w 714"/>
                <a:gd name="connsiteY0" fmla="*/ 0 h 9525"/>
                <a:gd name="connsiteX1" fmla="*/ 714 w 714"/>
                <a:gd name="connsiteY1" fmla="*/ 0 h 9525"/>
                <a:gd name="connsiteX2" fmla="*/ 714 w 714"/>
                <a:gd name="connsiteY2" fmla="*/ 0 h 9525"/>
              </a:gdLst>
              <a:ahLst/>
              <a:cxnLst>
                <a:cxn ang="0">
                  <a:pos x="connsiteX0" y="connsiteY0"/>
                </a:cxn>
                <a:cxn ang="0">
                  <a:pos x="connsiteX1" y="connsiteY1"/>
                </a:cxn>
                <a:cxn ang="0">
                  <a:pos x="connsiteX2" y="connsiteY2"/>
                </a:cxn>
              </a:cxnLst>
              <a:rect l="l" t="t" r="r" b="b"/>
              <a:pathLst>
                <a:path w="714" h="9525">
                  <a:moveTo>
                    <a:pt x="714" y="0"/>
                  </a:moveTo>
                  <a:cubicBezTo>
                    <a:pt x="-238" y="0"/>
                    <a:pt x="-238" y="0"/>
                    <a:pt x="714" y="0"/>
                  </a:cubicBezTo>
                  <a:cubicBezTo>
                    <a:pt x="-238" y="0"/>
                    <a:pt x="-238" y="0"/>
                    <a:pt x="714" y="0"/>
                  </a:cubicBezTo>
                  <a:close/>
                </a:path>
              </a:pathLst>
            </a:custGeom>
            <a:solidFill>
              <a:srgbClr val="FFFFFF"/>
            </a:solidFill>
            <a:ln w="9525" cap="flat">
              <a:noFill/>
              <a:prstDash val="solid"/>
              <a:miter/>
            </a:ln>
          </p:spPr>
          <p:txBody>
            <a:bodyPr rtlCol="0" anchor="ctr"/>
            <a:lstStyle/>
            <a:p>
              <a:endParaRPr lang="en-US"/>
            </a:p>
          </p:txBody>
        </p:sp>
        <p:sp>
          <p:nvSpPr>
            <p:cNvPr id="84" name="Freeform 171">
              <a:extLst>
                <a:ext uri="{FF2B5EF4-FFF2-40B4-BE49-F238E27FC236}">
                  <a16:creationId xmlns:a16="http://schemas.microsoft.com/office/drawing/2014/main" id="{9776140D-9698-44E5-F477-AE9C5B5D3941}"/>
                </a:ext>
              </a:extLst>
            </p:cNvPr>
            <p:cNvSpPr/>
            <p:nvPr/>
          </p:nvSpPr>
          <p:spPr>
            <a:xfrm>
              <a:off x="4375361" y="4141999"/>
              <a:ext cx="423" cy="423"/>
            </a:xfrm>
            <a:custGeom>
              <a:avLst/>
              <a:gdLst>
                <a:gd name="connsiteX0" fmla="*/ 423 w 423"/>
                <a:gd name="connsiteY0" fmla="*/ 423 h 423"/>
                <a:gd name="connsiteX1" fmla="*/ 423 w 423"/>
                <a:gd name="connsiteY1" fmla="*/ 423 h 423"/>
                <a:gd name="connsiteX2" fmla="*/ 423 w 423"/>
                <a:gd name="connsiteY2" fmla="*/ 423 h 423"/>
              </a:gdLst>
              <a:ahLst/>
              <a:cxnLst>
                <a:cxn ang="0">
                  <a:pos x="connsiteX0" y="connsiteY0"/>
                </a:cxn>
                <a:cxn ang="0">
                  <a:pos x="connsiteX1" y="connsiteY1"/>
                </a:cxn>
                <a:cxn ang="0">
                  <a:pos x="connsiteX2" y="connsiteY2"/>
                </a:cxn>
              </a:cxnLst>
              <a:rect l="l" t="t" r="r" b="b"/>
              <a:pathLst>
                <a:path w="423" h="423">
                  <a:moveTo>
                    <a:pt x="423" y="423"/>
                  </a:moveTo>
                  <a:cubicBezTo>
                    <a:pt x="423" y="423"/>
                    <a:pt x="-529" y="-529"/>
                    <a:pt x="423" y="423"/>
                  </a:cubicBezTo>
                  <a:cubicBezTo>
                    <a:pt x="-529" y="-529"/>
                    <a:pt x="423" y="423"/>
                    <a:pt x="423" y="423"/>
                  </a:cubicBezTo>
                  <a:close/>
                </a:path>
              </a:pathLst>
            </a:custGeom>
            <a:solidFill>
              <a:srgbClr val="FFFFFF"/>
            </a:solidFill>
            <a:ln w="9525" cap="flat">
              <a:noFill/>
              <a:prstDash val="solid"/>
              <a:miter/>
            </a:ln>
          </p:spPr>
          <p:txBody>
            <a:bodyPr rtlCol="0" anchor="ctr"/>
            <a:lstStyle/>
            <a:p>
              <a:endParaRPr lang="en-US"/>
            </a:p>
          </p:txBody>
        </p:sp>
        <p:sp>
          <p:nvSpPr>
            <p:cNvPr id="85" name="Freeform 172">
              <a:extLst>
                <a:ext uri="{FF2B5EF4-FFF2-40B4-BE49-F238E27FC236}">
                  <a16:creationId xmlns:a16="http://schemas.microsoft.com/office/drawing/2014/main" id="{959BA81C-6CC8-5421-22CC-E9CACFBE9F37}"/>
                </a:ext>
              </a:extLst>
            </p:cNvPr>
            <p:cNvSpPr/>
            <p:nvPr/>
          </p:nvSpPr>
          <p:spPr>
            <a:xfrm>
              <a:off x="4431982" y="4158615"/>
              <a:ext cx="1904" cy="9525"/>
            </a:xfrm>
            <a:custGeom>
              <a:avLst/>
              <a:gdLst>
                <a:gd name="connsiteX0" fmla="*/ 1905 w 1904"/>
                <a:gd name="connsiteY0" fmla="*/ 0 h 9525"/>
                <a:gd name="connsiteX1" fmla="*/ 0 w 1904"/>
                <a:gd name="connsiteY1" fmla="*/ 0 h 9525"/>
                <a:gd name="connsiteX2" fmla="*/ 1905 w 1904"/>
                <a:gd name="connsiteY2" fmla="*/ 0 h 9525"/>
              </a:gdLst>
              <a:ahLst/>
              <a:cxnLst>
                <a:cxn ang="0">
                  <a:pos x="connsiteX0" y="connsiteY0"/>
                </a:cxn>
                <a:cxn ang="0">
                  <a:pos x="connsiteX1" y="connsiteY1"/>
                </a:cxn>
                <a:cxn ang="0">
                  <a:pos x="connsiteX2" y="connsiteY2"/>
                </a:cxn>
              </a:cxnLst>
              <a:rect l="l" t="t" r="r" b="b"/>
              <a:pathLst>
                <a:path w="1904" h="9525">
                  <a:moveTo>
                    <a:pt x="1905" y="0"/>
                  </a:moveTo>
                  <a:cubicBezTo>
                    <a:pt x="952" y="0"/>
                    <a:pt x="952" y="0"/>
                    <a:pt x="0" y="0"/>
                  </a:cubicBezTo>
                  <a:cubicBezTo>
                    <a:pt x="952" y="0"/>
                    <a:pt x="952" y="0"/>
                    <a:pt x="1905" y="0"/>
                  </a:cubicBezTo>
                  <a:close/>
                </a:path>
              </a:pathLst>
            </a:custGeom>
            <a:solidFill>
              <a:srgbClr val="FFFFFF"/>
            </a:solidFill>
            <a:ln w="9525" cap="flat">
              <a:noFill/>
              <a:prstDash val="solid"/>
              <a:miter/>
            </a:ln>
          </p:spPr>
          <p:txBody>
            <a:bodyPr rtlCol="0" anchor="ctr"/>
            <a:lstStyle/>
            <a:p>
              <a:endParaRPr lang="en-US"/>
            </a:p>
          </p:txBody>
        </p:sp>
        <p:sp>
          <p:nvSpPr>
            <p:cNvPr id="86" name="Freeform 173">
              <a:extLst>
                <a:ext uri="{FF2B5EF4-FFF2-40B4-BE49-F238E27FC236}">
                  <a16:creationId xmlns:a16="http://schemas.microsoft.com/office/drawing/2014/main" id="{1B45A6E5-0E9C-94AB-C81D-A4C6D5511765}"/>
                </a:ext>
              </a:extLst>
            </p:cNvPr>
            <p:cNvSpPr/>
            <p:nvPr/>
          </p:nvSpPr>
          <p:spPr>
            <a:xfrm>
              <a:off x="4405312" y="4151947"/>
              <a:ext cx="2857" cy="952"/>
            </a:xfrm>
            <a:custGeom>
              <a:avLst/>
              <a:gdLst>
                <a:gd name="connsiteX0" fmla="*/ 2858 w 2857"/>
                <a:gd name="connsiteY0" fmla="*/ 953 h 952"/>
                <a:gd name="connsiteX1" fmla="*/ 0 w 2857"/>
                <a:gd name="connsiteY1" fmla="*/ 0 h 952"/>
                <a:gd name="connsiteX2" fmla="*/ 2858 w 2857"/>
                <a:gd name="connsiteY2" fmla="*/ 953 h 952"/>
              </a:gdLst>
              <a:ahLst/>
              <a:cxnLst>
                <a:cxn ang="0">
                  <a:pos x="connsiteX0" y="connsiteY0"/>
                </a:cxn>
                <a:cxn ang="0">
                  <a:pos x="connsiteX1" y="connsiteY1"/>
                </a:cxn>
                <a:cxn ang="0">
                  <a:pos x="connsiteX2" y="connsiteY2"/>
                </a:cxn>
              </a:cxnLst>
              <a:rect l="l" t="t" r="r" b="b"/>
              <a:pathLst>
                <a:path w="2857" h="952">
                  <a:moveTo>
                    <a:pt x="2858" y="953"/>
                  </a:moveTo>
                  <a:cubicBezTo>
                    <a:pt x="1905" y="953"/>
                    <a:pt x="953" y="0"/>
                    <a:pt x="0" y="0"/>
                  </a:cubicBezTo>
                  <a:cubicBezTo>
                    <a:pt x="953" y="953"/>
                    <a:pt x="1905" y="953"/>
                    <a:pt x="2858" y="953"/>
                  </a:cubicBezTo>
                  <a:close/>
                </a:path>
              </a:pathLst>
            </a:custGeom>
            <a:solidFill>
              <a:srgbClr val="FFFFFF"/>
            </a:solidFill>
            <a:ln w="9525" cap="flat">
              <a:noFill/>
              <a:prstDash val="solid"/>
              <a:miter/>
            </a:ln>
          </p:spPr>
          <p:txBody>
            <a:bodyPr rtlCol="0" anchor="ctr"/>
            <a:lstStyle/>
            <a:p>
              <a:endParaRPr lang="en-US"/>
            </a:p>
          </p:txBody>
        </p:sp>
        <p:sp>
          <p:nvSpPr>
            <p:cNvPr id="87" name="Freeform 174">
              <a:extLst>
                <a:ext uri="{FF2B5EF4-FFF2-40B4-BE49-F238E27FC236}">
                  <a16:creationId xmlns:a16="http://schemas.microsoft.com/office/drawing/2014/main" id="{78267A8A-6E09-5122-BBA6-71A164A2D900}"/>
                </a:ext>
              </a:extLst>
            </p:cNvPr>
            <p:cNvSpPr/>
            <p:nvPr/>
          </p:nvSpPr>
          <p:spPr>
            <a:xfrm>
              <a:off x="4539615" y="4090987"/>
              <a:ext cx="9525" cy="1905"/>
            </a:xfrm>
            <a:custGeom>
              <a:avLst/>
              <a:gdLst>
                <a:gd name="connsiteX0" fmla="*/ 0 w 9525"/>
                <a:gd name="connsiteY0" fmla="*/ 0 h 1905"/>
                <a:gd name="connsiteX1" fmla="*/ 0 w 9525"/>
                <a:gd name="connsiteY1" fmla="*/ 1905 h 1905"/>
                <a:gd name="connsiteX2" fmla="*/ 0 w 9525"/>
                <a:gd name="connsiteY2" fmla="*/ 0 h 1905"/>
              </a:gdLst>
              <a:ahLst/>
              <a:cxnLst>
                <a:cxn ang="0">
                  <a:pos x="connsiteX0" y="connsiteY0"/>
                </a:cxn>
                <a:cxn ang="0">
                  <a:pos x="connsiteX1" y="connsiteY1"/>
                </a:cxn>
                <a:cxn ang="0">
                  <a:pos x="connsiteX2" y="connsiteY2"/>
                </a:cxn>
              </a:cxnLst>
              <a:rect l="l" t="t" r="r" b="b"/>
              <a:pathLst>
                <a:path w="9525" h="1905">
                  <a:moveTo>
                    <a:pt x="0" y="0"/>
                  </a:moveTo>
                  <a:cubicBezTo>
                    <a:pt x="0" y="953"/>
                    <a:pt x="0" y="953"/>
                    <a:pt x="0" y="1905"/>
                  </a:cubicBezTo>
                  <a:cubicBezTo>
                    <a:pt x="0" y="1905"/>
                    <a:pt x="0" y="953"/>
                    <a:pt x="0" y="0"/>
                  </a:cubicBezTo>
                  <a:close/>
                </a:path>
              </a:pathLst>
            </a:custGeom>
            <a:solidFill>
              <a:srgbClr val="FFFFFF"/>
            </a:solidFill>
            <a:ln w="9525" cap="flat">
              <a:noFill/>
              <a:prstDash val="solid"/>
              <a:miter/>
            </a:ln>
          </p:spPr>
          <p:txBody>
            <a:bodyPr rtlCol="0" anchor="ctr"/>
            <a:lstStyle/>
            <a:p>
              <a:endParaRPr lang="en-US"/>
            </a:p>
          </p:txBody>
        </p:sp>
        <p:sp>
          <p:nvSpPr>
            <p:cNvPr id="88" name="Freeform 175">
              <a:extLst>
                <a:ext uri="{FF2B5EF4-FFF2-40B4-BE49-F238E27FC236}">
                  <a16:creationId xmlns:a16="http://schemas.microsoft.com/office/drawing/2014/main" id="{15D29409-08E1-5B9A-E4DE-8AA21B93BAAE}"/>
                </a:ext>
              </a:extLst>
            </p:cNvPr>
            <p:cNvSpPr/>
            <p:nvPr/>
          </p:nvSpPr>
          <p:spPr>
            <a:xfrm>
              <a:off x="4540567" y="4056697"/>
              <a:ext cx="952" cy="1905"/>
            </a:xfrm>
            <a:custGeom>
              <a:avLst/>
              <a:gdLst>
                <a:gd name="connsiteX0" fmla="*/ 953 w 952"/>
                <a:gd name="connsiteY0" fmla="*/ 0 h 1905"/>
                <a:gd name="connsiteX1" fmla="*/ 0 w 952"/>
                <a:gd name="connsiteY1" fmla="*/ 1905 h 1905"/>
                <a:gd name="connsiteX2" fmla="*/ 953 w 952"/>
                <a:gd name="connsiteY2" fmla="*/ 0 h 1905"/>
              </a:gdLst>
              <a:ahLst/>
              <a:cxnLst>
                <a:cxn ang="0">
                  <a:pos x="connsiteX0" y="connsiteY0"/>
                </a:cxn>
                <a:cxn ang="0">
                  <a:pos x="connsiteX1" y="connsiteY1"/>
                </a:cxn>
                <a:cxn ang="0">
                  <a:pos x="connsiteX2" y="connsiteY2"/>
                </a:cxn>
              </a:cxnLst>
              <a:rect l="l" t="t" r="r" b="b"/>
              <a:pathLst>
                <a:path w="952" h="1905">
                  <a:moveTo>
                    <a:pt x="953" y="0"/>
                  </a:moveTo>
                  <a:cubicBezTo>
                    <a:pt x="953" y="953"/>
                    <a:pt x="953" y="953"/>
                    <a:pt x="0" y="1905"/>
                  </a:cubicBezTo>
                  <a:cubicBezTo>
                    <a:pt x="953" y="953"/>
                    <a:pt x="953" y="0"/>
                    <a:pt x="953" y="0"/>
                  </a:cubicBezTo>
                  <a:close/>
                </a:path>
              </a:pathLst>
            </a:custGeom>
            <a:solidFill>
              <a:srgbClr val="FFFFFF"/>
            </a:solidFill>
            <a:ln w="9525" cap="flat">
              <a:noFill/>
              <a:prstDash val="solid"/>
              <a:miter/>
            </a:ln>
          </p:spPr>
          <p:txBody>
            <a:bodyPr rtlCol="0" anchor="ctr"/>
            <a:lstStyle/>
            <a:p>
              <a:endParaRPr lang="en-US"/>
            </a:p>
          </p:txBody>
        </p:sp>
        <p:sp>
          <p:nvSpPr>
            <p:cNvPr id="89" name="Freeform 176">
              <a:extLst>
                <a:ext uri="{FF2B5EF4-FFF2-40B4-BE49-F238E27FC236}">
                  <a16:creationId xmlns:a16="http://schemas.microsoft.com/office/drawing/2014/main" id="{8F8A8F4F-DC18-7E76-4E81-2935497847FA}"/>
                </a:ext>
              </a:extLst>
            </p:cNvPr>
            <p:cNvSpPr/>
            <p:nvPr/>
          </p:nvSpPr>
          <p:spPr>
            <a:xfrm>
              <a:off x="4541520" y="4051934"/>
              <a:ext cx="952" cy="1905"/>
            </a:xfrm>
            <a:custGeom>
              <a:avLst/>
              <a:gdLst>
                <a:gd name="connsiteX0" fmla="*/ 952 w 952"/>
                <a:gd name="connsiteY0" fmla="*/ 0 h 1905"/>
                <a:gd name="connsiteX1" fmla="*/ 0 w 952"/>
                <a:gd name="connsiteY1" fmla="*/ 1905 h 1905"/>
                <a:gd name="connsiteX2" fmla="*/ 952 w 952"/>
                <a:gd name="connsiteY2" fmla="*/ 0 h 1905"/>
              </a:gdLst>
              <a:ahLst/>
              <a:cxnLst>
                <a:cxn ang="0">
                  <a:pos x="connsiteX0" y="connsiteY0"/>
                </a:cxn>
                <a:cxn ang="0">
                  <a:pos x="connsiteX1" y="connsiteY1"/>
                </a:cxn>
                <a:cxn ang="0">
                  <a:pos x="connsiteX2" y="connsiteY2"/>
                </a:cxn>
              </a:cxnLst>
              <a:rect l="l" t="t" r="r" b="b"/>
              <a:pathLst>
                <a:path w="952" h="1905">
                  <a:moveTo>
                    <a:pt x="952" y="0"/>
                  </a:moveTo>
                  <a:cubicBezTo>
                    <a:pt x="952" y="953"/>
                    <a:pt x="952" y="953"/>
                    <a:pt x="0" y="1905"/>
                  </a:cubicBezTo>
                  <a:cubicBezTo>
                    <a:pt x="952" y="1905"/>
                    <a:pt x="952" y="953"/>
                    <a:pt x="952" y="0"/>
                  </a:cubicBezTo>
                  <a:close/>
                </a:path>
              </a:pathLst>
            </a:custGeom>
            <a:solidFill>
              <a:srgbClr val="FFFFFF"/>
            </a:solidFill>
            <a:ln w="9525" cap="flat">
              <a:noFill/>
              <a:prstDash val="solid"/>
              <a:miter/>
            </a:ln>
          </p:spPr>
          <p:txBody>
            <a:bodyPr rtlCol="0" anchor="ctr"/>
            <a:lstStyle/>
            <a:p>
              <a:endParaRPr lang="en-US"/>
            </a:p>
          </p:txBody>
        </p:sp>
        <p:sp>
          <p:nvSpPr>
            <p:cNvPr id="90" name="Freeform 177">
              <a:extLst>
                <a:ext uri="{FF2B5EF4-FFF2-40B4-BE49-F238E27FC236}">
                  <a16:creationId xmlns:a16="http://schemas.microsoft.com/office/drawing/2014/main" id="{D773FA4B-A7C0-EE7D-98E8-3966EA46B27A}"/>
                </a:ext>
              </a:extLst>
            </p:cNvPr>
            <p:cNvSpPr/>
            <p:nvPr/>
          </p:nvSpPr>
          <p:spPr>
            <a:xfrm>
              <a:off x="4545329" y="4043362"/>
              <a:ext cx="952" cy="2857"/>
            </a:xfrm>
            <a:custGeom>
              <a:avLst/>
              <a:gdLst>
                <a:gd name="connsiteX0" fmla="*/ 953 w 952"/>
                <a:gd name="connsiteY0" fmla="*/ 0 h 2857"/>
                <a:gd name="connsiteX1" fmla="*/ 0 w 952"/>
                <a:gd name="connsiteY1" fmla="*/ 2857 h 2857"/>
                <a:gd name="connsiteX2" fmla="*/ 953 w 952"/>
                <a:gd name="connsiteY2" fmla="*/ 0 h 2857"/>
              </a:gdLst>
              <a:ahLst/>
              <a:cxnLst>
                <a:cxn ang="0">
                  <a:pos x="connsiteX0" y="connsiteY0"/>
                </a:cxn>
                <a:cxn ang="0">
                  <a:pos x="connsiteX1" y="connsiteY1"/>
                </a:cxn>
                <a:cxn ang="0">
                  <a:pos x="connsiteX2" y="connsiteY2"/>
                </a:cxn>
              </a:cxnLst>
              <a:rect l="l" t="t" r="r" b="b"/>
              <a:pathLst>
                <a:path w="952" h="2857">
                  <a:moveTo>
                    <a:pt x="953" y="0"/>
                  </a:moveTo>
                  <a:cubicBezTo>
                    <a:pt x="953" y="953"/>
                    <a:pt x="0" y="1905"/>
                    <a:pt x="0" y="2857"/>
                  </a:cubicBezTo>
                  <a:cubicBezTo>
                    <a:pt x="0" y="1905"/>
                    <a:pt x="0" y="953"/>
                    <a:pt x="953" y="0"/>
                  </a:cubicBezTo>
                  <a:close/>
                </a:path>
              </a:pathLst>
            </a:custGeom>
            <a:solidFill>
              <a:srgbClr val="FFFFFF"/>
            </a:solidFill>
            <a:ln w="9525" cap="flat">
              <a:noFill/>
              <a:prstDash val="solid"/>
              <a:miter/>
            </a:ln>
          </p:spPr>
          <p:txBody>
            <a:bodyPr rtlCol="0" anchor="ctr"/>
            <a:lstStyle/>
            <a:p>
              <a:endParaRPr lang="en-US"/>
            </a:p>
          </p:txBody>
        </p:sp>
        <p:sp>
          <p:nvSpPr>
            <p:cNvPr id="91" name="Freeform 178">
              <a:extLst>
                <a:ext uri="{FF2B5EF4-FFF2-40B4-BE49-F238E27FC236}">
                  <a16:creationId xmlns:a16="http://schemas.microsoft.com/office/drawing/2014/main" id="{25BC23F6-D17E-DEF0-0BE8-D8BBFCD7DEA2}"/>
                </a:ext>
              </a:extLst>
            </p:cNvPr>
            <p:cNvSpPr/>
            <p:nvPr/>
          </p:nvSpPr>
          <p:spPr>
            <a:xfrm>
              <a:off x="4543425" y="4048125"/>
              <a:ext cx="952" cy="2857"/>
            </a:xfrm>
            <a:custGeom>
              <a:avLst/>
              <a:gdLst>
                <a:gd name="connsiteX0" fmla="*/ 953 w 952"/>
                <a:gd name="connsiteY0" fmla="*/ 0 h 2857"/>
                <a:gd name="connsiteX1" fmla="*/ 0 w 952"/>
                <a:gd name="connsiteY1" fmla="*/ 2857 h 2857"/>
                <a:gd name="connsiteX2" fmla="*/ 953 w 952"/>
                <a:gd name="connsiteY2" fmla="*/ 0 h 2857"/>
              </a:gdLst>
              <a:ahLst/>
              <a:cxnLst>
                <a:cxn ang="0">
                  <a:pos x="connsiteX0" y="connsiteY0"/>
                </a:cxn>
                <a:cxn ang="0">
                  <a:pos x="connsiteX1" y="connsiteY1"/>
                </a:cxn>
                <a:cxn ang="0">
                  <a:pos x="connsiteX2" y="connsiteY2"/>
                </a:cxn>
              </a:cxnLst>
              <a:rect l="l" t="t" r="r" b="b"/>
              <a:pathLst>
                <a:path w="952" h="2857">
                  <a:moveTo>
                    <a:pt x="953" y="0"/>
                  </a:moveTo>
                  <a:cubicBezTo>
                    <a:pt x="953" y="953"/>
                    <a:pt x="0" y="1905"/>
                    <a:pt x="0" y="2857"/>
                  </a:cubicBezTo>
                  <a:cubicBezTo>
                    <a:pt x="0" y="1905"/>
                    <a:pt x="0" y="953"/>
                    <a:pt x="953" y="0"/>
                  </a:cubicBezTo>
                  <a:close/>
                </a:path>
              </a:pathLst>
            </a:custGeom>
            <a:solidFill>
              <a:srgbClr val="FFFFFF"/>
            </a:solidFill>
            <a:ln w="9525" cap="flat">
              <a:noFill/>
              <a:prstDash val="solid"/>
              <a:miter/>
            </a:ln>
          </p:spPr>
          <p:txBody>
            <a:bodyPr rtlCol="0" anchor="ctr"/>
            <a:lstStyle/>
            <a:p>
              <a:endParaRPr lang="en-US"/>
            </a:p>
          </p:txBody>
        </p:sp>
        <p:sp>
          <p:nvSpPr>
            <p:cNvPr id="92" name="Freeform 179">
              <a:extLst>
                <a:ext uri="{FF2B5EF4-FFF2-40B4-BE49-F238E27FC236}">
                  <a16:creationId xmlns:a16="http://schemas.microsoft.com/office/drawing/2014/main" id="{FCC72AC8-9257-23D6-248A-D448C422ED17}"/>
                </a:ext>
              </a:extLst>
            </p:cNvPr>
            <p:cNvSpPr/>
            <p:nvPr/>
          </p:nvSpPr>
          <p:spPr>
            <a:xfrm>
              <a:off x="4538662" y="4081462"/>
              <a:ext cx="9525" cy="1905"/>
            </a:xfrm>
            <a:custGeom>
              <a:avLst/>
              <a:gdLst>
                <a:gd name="connsiteX0" fmla="*/ 0 w 9525"/>
                <a:gd name="connsiteY0" fmla="*/ 0 h 1905"/>
                <a:gd name="connsiteX1" fmla="*/ 0 w 9525"/>
                <a:gd name="connsiteY1" fmla="*/ 1905 h 1905"/>
                <a:gd name="connsiteX2" fmla="*/ 0 w 9525"/>
                <a:gd name="connsiteY2" fmla="*/ 0 h 1905"/>
              </a:gdLst>
              <a:ahLst/>
              <a:cxnLst>
                <a:cxn ang="0">
                  <a:pos x="connsiteX0" y="connsiteY0"/>
                </a:cxn>
                <a:cxn ang="0">
                  <a:pos x="connsiteX1" y="connsiteY1"/>
                </a:cxn>
                <a:cxn ang="0">
                  <a:pos x="connsiteX2" y="connsiteY2"/>
                </a:cxn>
              </a:cxnLst>
              <a:rect l="l" t="t" r="r" b="b"/>
              <a:pathLst>
                <a:path w="9525" h="1905">
                  <a:moveTo>
                    <a:pt x="0" y="0"/>
                  </a:moveTo>
                  <a:cubicBezTo>
                    <a:pt x="0" y="953"/>
                    <a:pt x="0" y="953"/>
                    <a:pt x="0" y="1905"/>
                  </a:cubicBezTo>
                  <a:cubicBezTo>
                    <a:pt x="0" y="1905"/>
                    <a:pt x="0" y="953"/>
                    <a:pt x="0" y="0"/>
                  </a:cubicBezTo>
                  <a:close/>
                </a:path>
              </a:pathLst>
            </a:custGeom>
            <a:solidFill>
              <a:srgbClr val="FFFFFF"/>
            </a:solidFill>
            <a:ln w="9525" cap="flat">
              <a:noFill/>
              <a:prstDash val="solid"/>
              <a:miter/>
            </a:ln>
          </p:spPr>
          <p:txBody>
            <a:bodyPr rtlCol="0" anchor="ctr"/>
            <a:lstStyle/>
            <a:p>
              <a:endParaRPr lang="en-US"/>
            </a:p>
          </p:txBody>
        </p:sp>
        <p:sp>
          <p:nvSpPr>
            <p:cNvPr id="93" name="Freeform 180">
              <a:extLst>
                <a:ext uri="{FF2B5EF4-FFF2-40B4-BE49-F238E27FC236}">
                  <a16:creationId xmlns:a16="http://schemas.microsoft.com/office/drawing/2014/main" id="{D4D72F43-99EE-9426-2AE0-F95DCD3FE613}"/>
                </a:ext>
              </a:extLst>
            </p:cNvPr>
            <p:cNvSpPr/>
            <p:nvPr/>
          </p:nvSpPr>
          <p:spPr>
            <a:xfrm>
              <a:off x="4540567" y="4060507"/>
              <a:ext cx="9525" cy="1905"/>
            </a:xfrm>
            <a:custGeom>
              <a:avLst/>
              <a:gdLst>
                <a:gd name="connsiteX0" fmla="*/ 0 w 9525"/>
                <a:gd name="connsiteY0" fmla="*/ 0 h 1905"/>
                <a:gd name="connsiteX1" fmla="*/ 0 w 9525"/>
                <a:gd name="connsiteY1" fmla="*/ 1905 h 1905"/>
                <a:gd name="connsiteX2" fmla="*/ 0 w 9525"/>
                <a:gd name="connsiteY2" fmla="*/ 0 h 1905"/>
              </a:gdLst>
              <a:ahLst/>
              <a:cxnLst>
                <a:cxn ang="0">
                  <a:pos x="connsiteX0" y="connsiteY0"/>
                </a:cxn>
                <a:cxn ang="0">
                  <a:pos x="connsiteX1" y="connsiteY1"/>
                </a:cxn>
                <a:cxn ang="0">
                  <a:pos x="connsiteX2" y="connsiteY2"/>
                </a:cxn>
              </a:cxnLst>
              <a:rect l="l" t="t" r="r" b="b"/>
              <a:pathLst>
                <a:path w="9525" h="1905">
                  <a:moveTo>
                    <a:pt x="0" y="0"/>
                  </a:moveTo>
                  <a:cubicBezTo>
                    <a:pt x="0" y="953"/>
                    <a:pt x="0" y="953"/>
                    <a:pt x="0" y="1905"/>
                  </a:cubicBezTo>
                  <a:cubicBezTo>
                    <a:pt x="0" y="953"/>
                    <a:pt x="0" y="0"/>
                    <a:pt x="0" y="0"/>
                  </a:cubicBezTo>
                  <a:close/>
                </a:path>
              </a:pathLst>
            </a:custGeom>
            <a:solidFill>
              <a:srgbClr val="FFFFFF"/>
            </a:solidFill>
            <a:ln w="9525" cap="flat">
              <a:noFill/>
              <a:prstDash val="solid"/>
              <a:miter/>
            </a:ln>
          </p:spPr>
          <p:txBody>
            <a:bodyPr rtlCol="0" anchor="ctr"/>
            <a:lstStyle/>
            <a:p>
              <a:endParaRPr lang="en-US"/>
            </a:p>
          </p:txBody>
        </p:sp>
        <p:sp>
          <p:nvSpPr>
            <p:cNvPr id="94" name="Freeform 181">
              <a:extLst>
                <a:ext uri="{FF2B5EF4-FFF2-40B4-BE49-F238E27FC236}">
                  <a16:creationId xmlns:a16="http://schemas.microsoft.com/office/drawing/2014/main" id="{D64CA778-E161-3FB9-C61A-035B7F43E845}"/>
                </a:ext>
              </a:extLst>
            </p:cNvPr>
            <p:cNvSpPr/>
            <p:nvPr/>
          </p:nvSpPr>
          <p:spPr>
            <a:xfrm>
              <a:off x="4538662" y="4074794"/>
              <a:ext cx="9525" cy="1905"/>
            </a:xfrm>
            <a:custGeom>
              <a:avLst/>
              <a:gdLst>
                <a:gd name="connsiteX0" fmla="*/ 0 w 9525"/>
                <a:gd name="connsiteY0" fmla="*/ 0 h 1905"/>
                <a:gd name="connsiteX1" fmla="*/ 0 w 9525"/>
                <a:gd name="connsiteY1" fmla="*/ 1905 h 1905"/>
                <a:gd name="connsiteX2" fmla="*/ 0 w 9525"/>
                <a:gd name="connsiteY2" fmla="*/ 0 h 1905"/>
              </a:gdLst>
              <a:ahLst/>
              <a:cxnLst>
                <a:cxn ang="0">
                  <a:pos x="connsiteX0" y="connsiteY0"/>
                </a:cxn>
                <a:cxn ang="0">
                  <a:pos x="connsiteX1" y="connsiteY1"/>
                </a:cxn>
                <a:cxn ang="0">
                  <a:pos x="connsiteX2" y="connsiteY2"/>
                </a:cxn>
              </a:cxnLst>
              <a:rect l="l" t="t" r="r" b="b"/>
              <a:pathLst>
                <a:path w="9525" h="1905">
                  <a:moveTo>
                    <a:pt x="0" y="0"/>
                  </a:moveTo>
                  <a:cubicBezTo>
                    <a:pt x="0" y="953"/>
                    <a:pt x="0" y="953"/>
                    <a:pt x="0" y="1905"/>
                  </a:cubicBezTo>
                  <a:cubicBezTo>
                    <a:pt x="0" y="953"/>
                    <a:pt x="0" y="953"/>
                    <a:pt x="0" y="0"/>
                  </a:cubicBezTo>
                  <a:close/>
                </a:path>
              </a:pathLst>
            </a:custGeom>
            <a:solidFill>
              <a:srgbClr val="FFFFFF"/>
            </a:solidFill>
            <a:ln w="9525" cap="flat">
              <a:noFill/>
              <a:prstDash val="solid"/>
              <a:miter/>
            </a:ln>
          </p:spPr>
          <p:txBody>
            <a:bodyPr rtlCol="0" anchor="ctr"/>
            <a:lstStyle/>
            <a:p>
              <a:endParaRPr lang="en-US"/>
            </a:p>
          </p:txBody>
        </p:sp>
        <p:sp>
          <p:nvSpPr>
            <p:cNvPr id="95" name="Freeform 182">
              <a:extLst>
                <a:ext uri="{FF2B5EF4-FFF2-40B4-BE49-F238E27FC236}">
                  <a16:creationId xmlns:a16="http://schemas.microsoft.com/office/drawing/2014/main" id="{DCAD1033-AC30-65A1-8FF4-4E0FAB3C0D68}"/>
                </a:ext>
              </a:extLst>
            </p:cNvPr>
            <p:cNvSpPr/>
            <p:nvPr/>
          </p:nvSpPr>
          <p:spPr>
            <a:xfrm>
              <a:off x="4539615" y="4064317"/>
              <a:ext cx="9525" cy="1904"/>
            </a:xfrm>
            <a:custGeom>
              <a:avLst/>
              <a:gdLst>
                <a:gd name="connsiteX0" fmla="*/ 0 w 9525"/>
                <a:gd name="connsiteY0" fmla="*/ 0 h 1904"/>
                <a:gd name="connsiteX1" fmla="*/ 0 w 9525"/>
                <a:gd name="connsiteY1" fmla="*/ 1905 h 1904"/>
                <a:gd name="connsiteX2" fmla="*/ 0 w 9525"/>
                <a:gd name="connsiteY2" fmla="*/ 0 h 1904"/>
              </a:gdLst>
              <a:ahLst/>
              <a:cxnLst>
                <a:cxn ang="0">
                  <a:pos x="connsiteX0" y="connsiteY0"/>
                </a:cxn>
                <a:cxn ang="0">
                  <a:pos x="connsiteX1" y="connsiteY1"/>
                </a:cxn>
                <a:cxn ang="0">
                  <a:pos x="connsiteX2" y="connsiteY2"/>
                </a:cxn>
              </a:cxnLst>
              <a:rect l="l" t="t" r="r" b="b"/>
              <a:pathLst>
                <a:path w="9525" h="1904">
                  <a:moveTo>
                    <a:pt x="0" y="0"/>
                  </a:moveTo>
                  <a:cubicBezTo>
                    <a:pt x="0" y="952"/>
                    <a:pt x="0" y="952"/>
                    <a:pt x="0" y="1905"/>
                  </a:cubicBezTo>
                  <a:cubicBezTo>
                    <a:pt x="0" y="952"/>
                    <a:pt x="0" y="0"/>
                    <a:pt x="0" y="0"/>
                  </a:cubicBezTo>
                  <a:close/>
                </a:path>
              </a:pathLst>
            </a:custGeom>
            <a:solidFill>
              <a:srgbClr val="FFFFFF"/>
            </a:solidFill>
            <a:ln w="9525" cap="flat">
              <a:noFill/>
              <a:prstDash val="solid"/>
              <a:miter/>
            </a:ln>
          </p:spPr>
          <p:txBody>
            <a:bodyPr rtlCol="0" anchor="ctr"/>
            <a:lstStyle/>
            <a:p>
              <a:endParaRPr lang="en-US"/>
            </a:p>
          </p:txBody>
        </p:sp>
        <p:sp>
          <p:nvSpPr>
            <p:cNvPr id="96" name="Freeform 183">
              <a:extLst>
                <a:ext uri="{FF2B5EF4-FFF2-40B4-BE49-F238E27FC236}">
                  <a16:creationId xmlns:a16="http://schemas.microsoft.com/office/drawing/2014/main" id="{91235D33-A2B5-4013-DBF0-7A306B059FE4}"/>
                </a:ext>
              </a:extLst>
            </p:cNvPr>
            <p:cNvSpPr/>
            <p:nvPr/>
          </p:nvSpPr>
          <p:spPr>
            <a:xfrm>
              <a:off x="4538662" y="4070984"/>
              <a:ext cx="9525" cy="1905"/>
            </a:xfrm>
            <a:custGeom>
              <a:avLst/>
              <a:gdLst>
                <a:gd name="connsiteX0" fmla="*/ 0 w 9525"/>
                <a:gd name="connsiteY0" fmla="*/ 0 h 1905"/>
                <a:gd name="connsiteX1" fmla="*/ 0 w 9525"/>
                <a:gd name="connsiteY1" fmla="*/ 1905 h 1905"/>
                <a:gd name="connsiteX2" fmla="*/ 0 w 9525"/>
                <a:gd name="connsiteY2" fmla="*/ 0 h 1905"/>
              </a:gdLst>
              <a:ahLst/>
              <a:cxnLst>
                <a:cxn ang="0">
                  <a:pos x="connsiteX0" y="connsiteY0"/>
                </a:cxn>
                <a:cxn ang="0">
                  <a:pos x="connsiteX1" y="connsiteY1"/>
                </a:cxn>
                <a:cxn ang="0">
                  <a:pos x="connsiteX2" y="connsiteY2"/>
                </a:cxn>
              </a:cxnLst>
              <a:rect l="l" t="t" r="r" b="b"/>
              <a:pathLst>
                <a:path w="9525" h="1905">
                  <a:moveTo>
                    <a:pt x="0" y="0"/>
                  </a:moveTo>
                  <a:cubicBezTo>
                    <a:pt x="0" y="953"/>
                    <a:pt x="0" y="953"/>
                    <a:pt x="0" y="1905"/>
                  </a:cubicBezTo>
                  <a:cubicBezTo>
                    <a:pt x="0" y="1905"/>
                    <a:pt x="0" y="953"/>
                    <a:pt x="0" y="0"/>
                  </a:cubicBezTo>
                  <a:close/>
                </a:path>
              </a:pathLst>
            </a:custGeom>
            <a:solidFill>
              <a:srgbClr val="FFFFFF"/>
            </a:solidFill>
            <a:ln w="9525" cap="flat">
              <a:noFill/>
              <a:prstDash val="solid"/>
              <a:miter/>
            </a:ln>
          </p:spPr>
          <p:txBody>
            <a:bodyPr rtlCol="0" anchor="ctr"/>
            <a:lstStyle/>
            <a:p>
              <a:endParaRPr lang="en-US"/>
            </a:p>
          </p:txBody>
        </p:sp>
        <p:sp>
          <p:nvSpPr>
            <p:cNvPr id="97" name="Freeform 184">
              <a:extLst>
                <a:ext uri="{FF2B5EF4-FFF2-40B4-BE49-F238E27FC236}">
                  <a16:creationId xmlns:a16="http://schemas.microsoft.com/office/drawing/2014/main" id="{DF0ADB89-339A-3D2F-49DE-E26F21A7C946}"/>
                </a:ext>
              </a:extLst>
            </p:cNvPr>
            <p:cNvSpPr/>
            <p:nvPr/>
          </p:nvSpPr>
          <p:spPr>
            <a:xfrm>
              <a:off x="4539615" y="4067175"/>
              <a:ext cx="9525" cy="1905"/>
            </a:xfrm>
            <a:custGeom>
              <a:avLst/>
              <a:gdLst>
                <a:gd name="connsiteX0" fmla="*/ 0 w 9525"/>
                <a:gd name="connsiteY0" fmla="*/ 0 h 1905"/>
                <a:gd name="connsiteX1" fmla="*/ 0 w 9525"/>
                <a:gd name="connsiteY1" fmla="*/ 1905 h 1905"/>
                <a:gd name="connsiteX2" fmla="*/ 0 w 9525"/>
                <a:gd name="connsiteY2" fmla="*/ 0 h 1905"/>
              </a:gdLst>
              <a:ahLst/>
              <a:cxnLst>
                <a:cxn ang="0">
                  <a:pos x="connsiteX0" y="connsiteY0"/>
                </a:cxn>
                <a:cxn ang="0">
                  <a:pos x="connsiteX1" y="connsiteY1"/>
                </a:cxn>
                <a:cxn ang="0">
                  <a:pos x="connsiteX2" y="connsiteY2"/>
                </a:cxn>
              </a:cxnLst>
              <a:rect l="l" t="t" r="r" b="b"/>
              <a:pathLst>
                <a:path w="9525" h="1905">
                  <a:moveTo>
                    <a:pt x="0" y="0"/>
                  </a:moveTo>
                  <a:cubicBezTo>
                    <a:pt x="0" y="953"/>
                    <a:pt x="0" y="953"/>
                    <a:pt x="0" y="1905"/>
                  </a:cubicBezTo>
                  <a:cubicBezTo>
                    <a:pt x="0" y="1905"/>
                    <a:pt x="0" y="953"/>
                    <a:pt x="0" y="0"/>
                  </a:cubicBezTo>
                  <a:close/>
                </a:path>
              </a:pathLst>
            </a:custGeom>
            <a:solidFill>
              <a:srgbClr val="FFFFFF"/>
            </a:solidFill>
            <a:ln w="9525" cap="flat">
              <a:noFill/>
              <a:prstDash val="solid"/>
              <a:miter/>
            </a:ln>
          </p:spPr>
          <p:txBody>
            <a:bodyPr rtlCol="0" anchor="ctr"/>
            <a:lstStyle/>
            <a:p>
              <a:endParaRPr lang="en-US"/>
            </a:p>
          </p:txBody>
        </p:sp>
        <p:sp>
          <p:nvSpPr>
            <p:cNvPr id="98" name="Freeform 185">
              <a:extLst>
                <a:ext uri="{FF2B5EF4-FFF2-40B4-BE49-F238E27FC236}">
                  <a16:creationId xmlns:a16="http://schemas.microsoft.com/office/drawing/2014/main" id="{A1858607-7177-3B98-78A6-1280927F84EE}"/>
                </a:ext>
              </a:extLst>
            </p:cNvPr>
            <p:cNvSpPr/>
            <p:nvPr/>
          </p:nvSpPr>
          <p:spPr>
            <a:xfrm>
              <a:off x="4500562" y="4779644"/>
              <a:ext cx="952" cy="2857"/>
            </a:xfrm>
            <a:custGeom>
              <a:avLst/>
              <a:gdLst>
                <a:gd name="connsiteX0" fmla="*/ 953 w 952"/>
                <a:gd name="connsiteY0" fmla="*/ 2858 h 2857"/>
                <a:gd name="connsiteX1" fmla="*/ 0 w 952"/>
                <a:gd name="connsiteY1" fmla="*/ 0 h 2857"/>
                <a:gd name="connsiteX2" fmla="*/ 953 w 952"/>
                <a:gd name="connsiteY2" fmla="*/ 2858 h 2857"/>
              </a:gdLst>
              <a:ahLst/>
              <a:cxnLst>
                <a:cxn ang="0">
                  <a:pos x="connsiteX0" y="connsiteY0"/>
                </a:cxn>
                <a:cxn ang="0">
                  <a:pos x="connsiteX1" y="connsiteY1"/>
                </a:cxn>
                <a:cxn ang="0">
                  <a:pos x="connsiteX2" y="connsiteY2"/>
                </a:cxn>
              </a:cxnLst>
              <a:rect l="l" t="t" r="r" b="b"/>
              <a:pathLst>
                <a:path w="952" h="2857">
                  <a:moveTo>
                    <a:pt x="953" y="2858"/>
                  </a:moveTo>
                  <a:cubicBezTo>
                    <a:pt x="953" y="1905"/>
                    <a:pt x="0" y="953"/>
                    <a:pt x="0" y="0"/>
                  </a:cubicBezTo>
                  <a:cubicBezTo>
                    <a:pt x="0" y="953"/>
                    <a:pt x="0" y="1905"/>
                    <a:pt x="953" y="2858"/>
                  </a:cubicBezTo>
                  <a:close/>
                </a:path>
              </a:pathLst>
            </a:custGeom>
            <a:solidFill>
              <a:srgbClr val="FFFFFF"/>
            </a:solidFill>
            <a:ln w="9525" cap="flat">
              <a:noFill/>
              <a:prstDash val="solid"/>
              <a:miter/>
            </a:ln>
          </p:spPr>
          <p:txBody>
            <a:bodyPr rtlCol="0" anchor="ctr"/>
            <a:lstStyle/>
            <a:p>
              <a:endParaRPr lang="en-US"/>
            </a:p>
          </p:txBody>
        </p:sp>
        <p:sp>
          <p:nvSpPr>
            <p:cNvPr id="99" name="Freeform 186">
              <a:extLst>
                <a:ext uri="{FF2B5EF4-FFF2-40B4-BE49-F238E27FC236}">
                  <a16:creationId xmlns:a16="http://schemas.microsoft.com/office/drawing/2014/main" id="{E30C02EF-A744-D811-CB5D-DF517B5C04D0}"/>
                </a:ext>
              </a:extLst>
            </p:cNvPr>
            <p:cNvSpPr/>
            <p:nvPr/>
          </p:nvSpPr>
          <p:spPr>
            <a:xfrm>
              <a:off x="4745354" y="4744402"/>
              <a:ext cx="9525" cy="2857"/>
            </a:xfrm>
            <a:custGeom>
              <a:avLst/>
              <a:gdLst>
                <a:gd name="connsiteX0" fmla="*/ 0 w 9525"/>
                <a:gd name="connsiteY0" fmla="*/ 0 h 2857"/>
                <a:gd name="connsiteX1" fmla="*/ 0 w 9525"/>
                <a:gd name="connsiteY1" fmla="*/ 2857 h 2857"/>
                <a:gd name="connsiteX2" fmla="*/ 0 w 9525"/>
                <a:gd name="connsiteY2" fmla="*/ 0 h 2857"/>
              </a:gdLst>
              <a:ahLst/>
              <a:cxnLst>
                <a:cxn ang="0">
                  <a:pos x="connsiteX0" y="connsiteY0"/>
                </a:cxn>
                <a:cxn ang="0">
                  <a:pos x="connsiteX1" y="connsiteY1"/>
                </a:cxn>
                <a:cxn ang="0">
                  <a:pos x="connsiteX2" y="connsiteY2"/>
                </a:cxn>
              </a:cxnLst>
              <a:rect l="l" t="t" r="r" b="b"/>
              <a:pathLst>
                <a:path w="9525" h="2857">
                  <a:moveTo>
                    <a:pt x="0" y="0"/>
                  </a:moveTo>
                  <a:cubicBezTo>
                    <a:pt x="0" y="953"/>
                    <a:pt x="0" y="1905"/>
                    <a:pt x="0" y="2857"/>
                  </a:cubicBezTo>
                  <a:cubicBezTo>
                    <a:pt x="0" y="1905"/>
                    <a:pt x="0" y="953"/>
                    <a:pt x="0" y="0"/>
                  </a:cubicBezTo>
                  <a:close/>
                </a:path>
              </a:pathLst>
            </a:custGeom>
            <a:solidFill>
              <a:srgbClr val="FFFFFF"/>
            </a:solidFill>
            <a:ln w="9525" cap="flat">
              <a:noFill/>
              <a:prstDash val="solid"/>
              <a:miter/>
            </a:ln>
          </p:spPr>
          <p:txBody>
            <a:bodyPr rtlCol="0" anchor="ctr"/>
            <a:lstStyle/>
            <a:p>
              <a:endParaRPr lang="en-US"/>
            </a:p>
          </p:txBody>
        </p:sp>
        <p:sp>
          <p:nvSpPr>
            <p:cNvPr id="100" name="Freeform 187">
              <a:extLst>
                <a:ext uri="{FF2B5EF4-FFF2-40B4-BE49-F238E27FC236}">
                  <a16:creationId xmlns:a16="http://schemas.microsoft.com/office/drawing/2014/main" id="{350BE22B-10D8-AF39-B085-5944CD36B47D}"/>
                </a:ext>
              </a:extLst>
            </p:cNvPr>
            <p:cNvSpPr/>
            <p:nvPr/>
          </p:nvSpPr>
          <p:spPr>
            <a:xfrm>
              <a:off x="4741545" y="4764405"/>
              <a:ext cx="952" cy="2857"/>
            </a:xfrm>
            <a:custGeom>
              <a:avLst/>
              <a:gdLst>
                <a:gd name="connsiteX0" fmla="*/ 952 w 952"/>
                <a:gd name="connsiteY0" fmla="*/ 0 h 2857"/>
                <a:gd name="connsiteX1" fmla="*/ 0 w 952"/>
                <a:gd name="connsiteY1" fmla="*/ 2857 h 2857"/>
                <a:gd name="connsiteX2" fmla="*/ 952 w 952"/>
                <a:gd name="connsiteY2" fmla="*/ 0 h 2857"/>
              </a:gdLst>
              <a:ahLst/>
              <a:cxnLst>
                <a:cxn ang="0">
                  <a:pos x="connsiteX0" y="connsiteY0"/>
                </a:cxn>
                <a:cxn ang="0">
                  <a:pos x="connsiteX1" y="connsiteY1"/>
                </a:cxn>
                <a:cxn ang="0">
                  <a:pos x="connsiteX2" y="connsiteY2"/>
                </a:cxn>
              </a:cxnLst>
              <a:rect l="l" t="t" r="r" b="b"/>
              <a:pathLst>
                <a:path w="952" h="2857">
                  <a:moveTo>
                    <a:pt x="952" y="0"/>
                  </a:moveTo>
                  <a:cubicBezTo>
                    <a:pt x="952" y="952"/>
                    <a:pt x="952" y="1905"/>
                    <a:pt x="0" y="2857"/>
                  </a:cubicBezTo>
                  <a:cubicBezTo>
                    <a:pt x="0" y="1905"/>
                    <a:pt x="0" y="952"/>
                    <a:pt x="952" y="0"/>
                  </a:cubicBezTo>
                  <a:close/>
                </a:path>
              </a:pathLst>
            </a:custGeom>
            <a:solidFill>
              <a:srgbClr val="FFFFFF"/>
            </a:solidFill>
            <a:ln w="9525" cap="flat">
              <a:noFill/>
              <a:prstDash val="solid"/>
              <a:miter/>
            </a:ln>
          </p:spPr>
          <p:txBody>
            <a:bodyPr rtlCol="0" anchor="ctr"/>
            <a:lstStyle/>
            <a:p>
              <a:endParaRPr lang="en-US"/>
            </a:p>
          </p:txBody>
        </p:sp>
        <p:sp>
          <p:nvSpPr>
            <p:cNvPr id="101" name="Freeform 188">
              <a:extLst>
                <a:ext uri="{FF2B5EF4-FFF2-40B4-BE49-F238E27FC236}">
                  <a16:creationId xmlns:a16="http://schemas.microsoft.com/office/drawing/2014/main" id="{88A5C955-CDD9-63BF-205D-AD52E75FE294}"/>
                </a:ext>
              </a:extLst>
            </p:cNvPr>
            <p:cNvSpPr/>
            <p:nvPr/>
          </p:nvSpPr>
          <p:spPr>
            <a:xfrm>
              <a:off x="4739640" y="4769167"/>
              <a:ext cx="952" cy="1904"/>
            </a:xfrm>
            <a:custGeom>
              <a:avLst/>
              <a:gdLst>
                <a:gd name="connsiteX0" fmla="*/ 952 w 952"/>
                <a:gd name="connsiteY0" fmla="*/ 0 h 1904"/>
                <a:gd name="connsiteX1" fmla="*/ 0 w 952"/>
                <a:gd name="connsiteY1" fmla="*/ 1905 h 1904"/>
                <a:gd name="connsiteX2" fmla="*/ 952 w 952"/>
                <a:gd name="connsiteY2" fmla="*/ 0 h 1904"/>
              </a:gdLst>
              <a:ahLst/>
              <a:cxnLst>
                <a:cxn ang="0">
                  <a:pos x="connsiteX0" y="connsiteY0"/>
                </a:cxn>
                <a:cxn ang="0">
                  <a:pos x="connsiteX1" y="connsiteY1"/>
                </a:cxn>
                <a:cxn ang="0">
                  <a:pos x="connsiteX2" y="connsiteY2"/>
                </a:cxn>
              </a:cxnLst>
              <a:rect l="l" t="t" r="r" b="b"/>
              <a:pathLst>
                <a:path w="952" h="1904">
                  <a:moveTo>
                    <a:pt x="952" y="0"/>
                  </a:moveTo>
                  <a:cubicBezTo>
                    <a:pt x="952" y="952"/>
                    <a:pt x="0" y="1905"/>
                    <a:pt x="0" y="1905"/>
                  </a:cubicBezTo>
                  <a:cubicBezTo>
                    <a:pt x="0" y="1905"/>
                    <a:pt x="952" y="952"/>
                    <a:pt x="952" y="0"/>
                  </a:cubicBezTo>
                  <a:close/>
                </a:path>
              </a:pathLst>
            </a:custGeom>
            <a:solidFill>
              <a:srgbClr val="FFFFFF"/>
            </a:solidFill>
            <a:ln w="9525" cap="flat">
              <a:noFill/>
              <a:prstDash val="solid"/>
              <a:miter/>
            </a:ln>
          </p:spPr>
          <p:txBody>
            <a:bodyPr rtlCol="0" anchor="ctr"/>
            <a:lstStyle/>
            <a:p>
              <a:endParaRPr lang="en-US"/>
            </a:p>
          </p:txBody>
        </p:sp>
        <p:sp>
          <p:nvSpPr>
            <p:cNvPr id="102" name="Freeform 189">
              <a:extLst>
                <a:ext uri="{FF2B5EF4-FFF2-40B4-BE49-F238E27FC236}">
                  <a16:creationId xmlns:a16="http://schemas.microsoft.com/office/drawing/2014/main" id="{EF57C5CA-ADA3-F49B-A075-4D87D6663080}"/>
                </a:ext>
              </a:extLst>
            </p:cNvPr>
            <p:cNvSpPr/>
            <p:nvPr/>
          </p:nvSpPr>
          <p:spPr>
            <a:xfrm>
              <a:off x="4742497" y="4759642"/>
              <a:ext cx="952" cy="2857"/>
            </a:xfrm>
            <a:custGeom>
              <a:avLst/>
              <a:gdLst>
                <a:gd name="connsiteX0" fmla="*/ 953 w 952"/>
                <a:gd name="connsiteY0" fmla="*/ 0 h 2857"/>
                <a:gd name="connsiteX1" fmla="*/ 0 w 952"/>
                <a:gd name="connsiteY1" fmla="*/ 2857 h 2857"/>
                <a:gd name="connsiteX2" fmla="*/ 953 w 952"/>
                <a:gd name="connsiteY2" fmla="*/ 0 h 2857"/>
              </a:gdLst>
              <a:ahLst/>
              <a:cxnLst>
                <a:cxn ang="0">
                  <a:pos x="connsiteX0" y="connsiteY0"/>
                </a:cxn>
                <a:cxn ang="0">
                  <a:pos x="connsiteX1" y="connsiteY1"/>
                </a:cxn>
                <a:cxn ang="0">
                  <a:pos x="connsiteX2" y="connsiteY2"/>
                </a:cxn>
              </a:cxnLst>
              <a:rect l="l" t="t" r="r" b="b"/>
              <a:pathLst>
                <a:path w="952" h="2857">
                  <a:moveTo>
                    <a:pt x="953" y="0"/>
                  </a:moveTo>
                  <a:cubicBezTo>
                    <a:pt x="953" y="952"/>
                    <a:pt x="953" y="1905"/>
                    <a:pt x="0" y="2857"/>
                  </a:cubicBezTo>
                  <a:cubicBezTo>
                    <a:pt x="953" y="1905"/>
                    <a:pt x="953" y="952"/>
                    <a:pt x="953" y="0"/>
                  </a:cubicBezTo>
                  <a:close/>
                </a:path>
              </a:pathLst>
            </a:custGeom>
            <a:solidFill>
              <a:srgbClr val="FFFFFF"/>
            </a:solidFill>
            <a:ln w="9525" cap="flat">
              <a:noFill/>
              <a:prstDash val="solid"/>
              <a:miter/>
            </a:ln>
          </p:spPr>
          <p:txBody>
            <a:bodyPr rtlCol="0" anchor="ctr"/>
            <a:lstStyle/>
            <a:p>
              <a:endParaRPr lang="en-US"/>
            </a:p>
          </p:txBody>
        </p:sp>
        <p:sp>
          <p:nvSpPr>
            <p:cNvPr id="103" name="Freeform 190">
              <a:extLst>
                <a:ext uri="{FF2B5EF4-FFF2-40B4-BE49-F238E27FC236}">
                  <a16:creationId xmlns:a16="http://schemas.microsoft.com/office/drawing/2014/main" id="{36EA2D38-D06F-7F1D-EF09-31CFC155E26F}"/>
                </a:ext>
              </a:extLst>
            </p:cNvPr>
            <p:cNvSpPr/>
            <p:nvPr/>
          </p:nvSpPr>
          <p:spPr>
            <a:xfrm>
              <a:off x="4745354" y="4749165"/>
              <a:ext cx="9525" cy="2857"/>
            </a:xfrm>
            <a:custGeom>
              <a:avLst/>
              <a:gdLst>
                <a:gd name="connsiteX0" fmla="*/ 0 w 9525"/>
                <a:gd name="connsiteY0" fmla="*/ 0 h 2857"/>
                <a:gd name="connsiteX1" fmla="*/ 0 w 9525"/>
                <a:gd name="connsiteY1" fmla="*/ 2857 h 2857"/>
                <a:gd name="connsiteX2" fmla="*/ 0 w 9525"/>
                <a:gd name="connsiteY2" fmla="*/ 0 h 2857"/>
              </a:gdLst>
              <a:ahLst/>
              <a:cxnLst>
                <a:cxn ang="0">
                  <a:pos x="connsiteX0" y="connsiteY0"/>
                </a:cxn>
                <a:cxn ang="0">
                  <a:pos x="connsiteX1" y="connsiteY1"/>
                </a:cxn>
                <a:cxn ang="0">
                  <a:pos x="connsiteX2" y="connsiteY2"/>
                </a:cxn>
              </a:cxnLst>
              <a:rect l="l" t="t" r="r" b="b"/>
              <a:pathLst>
                <a:path w="9525" h="2857">
                  <a:moveTo>
                    <a:pt x="0" y="0"/>
                  </a:moveTo>
                  <a:cubicBezTo>
                    <a:pt x="0" y="953"/>
                    <a:pt x="0" y="1905"/>
                    <a:pt x="0" y="2857"/>
                  </a:cubicBezTo>
                  <a:cubicBezTo>
                    <a:pt x="0" y="1905"/>
                    <a:pt x="0" y="953"/>
                    <a:pt x="0" y="0"/>
                  </a:cubicBezTo>
                  <a:close/>
                </a:path>
              </a:pathLst>
            </a:custGeom>
            <a:solidFill>
              <a:srgbClr val="FFFFFF"/>
            </a:solidFill>
            <a:ln w="9525" cap="flat">
              <a:noFill/>
              <a:prstDash val="solid"/>
              <a:miter/>
            </a:ln>
          </p:spPr>
          <p:txBody>
            <a:bodyPr rtlCol="0" anchor="ctr"/>
            <a:lstStyle/>
            <a:p>
              <a:endParaRPr lang="en-US"/>
            </a:p>
          </p:txBody>
        </p:sp>
        <p:sp>
          <p:nvSpPr>
            <p:cNvPr id="104" name="Freeform 191">
              <a:extLst>
                <a:ext uri="{FF2B5EF4-FFF2-40B4-BE49-F238E27FC236}">
                  <a16:creationId xmlns:a16="http://schemas.microsoft.com/office/drawing/2014/main" id="{0C86E032-3DF5-62AF-0A5E-E241086EC339}"/>
                </a:ext>
              </a:extLst>
            </p:cNvPr>
            <p:cNvSpPr/>
            <p:nvPr/>
          </p:nvSpPr>
          <p:spPr>
            <a:xfrm>
              <a:off x="4743450" y="4754880"/>
              <a:ext cx="952" cy="2857"/>
            </a:xfrm>
            <a:custGeom>
              <a:avLst/>
              <a:gdLst>
                <a:gd name="connsiteX0" fmla="*/ 953 w 952"/>
                <a:gd name="connsiteY0" fmla="*/ 0 h 2857"/>
                <a:gd name="connsiteX1" fmla="*/ 0 w 952"/>
                <a:gd name="connsiteY1" fmla="*/ 2857 h 2857"/>
                <a:gd name="connsiteX2" fmla="*/ 953 w 952"/>
                <a:gd name="connsiteY2" fmla="*/ 0 h 2857"/>
              </a:gdLst>
              <a:ahLst/>
              <a:cxnLst>
                <a:cxn ang="0">
                  <a:pos x="connsiteX0" y="connsiteY0"/>
                </a:cxn>
                <a:cxn ang="0">
                  <a:pos x="connsiteX1" y="connsiteY1"/>
                </a:cxn>
                <a:cxn ang="0">
                  <a:pos x="connsiteX2" y="connsiteY2"/>
                </a:cxn>
              </a:cxnLst>
              <a:rect l="l" t="t" r="r" b="b"/>
              <a:pathLst>
                <a:path w="952" h="2857">
                  <a:moveTo>
                    <a:pt x="953" y="0"/>
                  </a:moveTo>
                  <a:cubicBezTo>
                    <a:pt x="953" y="952"/>
                    <a:pt x="953" y="1905"/>
                    <a:pt x="0" y="2857"/>
                  </a:cubicBezTo>
                  <a:cubicBezTo>
                    <a:pt x="953" y="952"/>
                    <a:pt x="953" y="952"/>
                    <a:pt x="953" y="0"/>
                  </a:cubicBezTo>
                  <a:close/>
                </a:path>
              </a:pathLst>
            </a:custGeom>
            <a:solidFill>
              <a:srgbClr val="FFFFFF"/>
            </a:solidFill>
            <a:ln w="9525" cap="flat">
              <a:noFill/>
              <a:prstDash val="solid"/>
              <a:miter/>
            </a:ln>
          </p:spPr>
          <p:txBody>
            <a:bodyPr rtlCol="0" anchor="ctr"/>
            <a:lstStyle/>
            <a:p>
              <a:endParaRPr lang="en-US"/>
            </a:p>
          </p:txBody>
        </p:sp>
        <p:sp>
          <p:nvSpPr>
            <p:cNvPr id="105" name="Freeform 192">
              <a:extLst>
                <a:ext uri="{FF2B5EF4-FFF2-40B4-BE49-F238E27FC236}">
                  <a16:creationId xmlns:a16="http://schemas.microsoft.com/office/drawing/2014/main" id="{B44CA8CA-D369-D93C-A8D0-2549A1DC5CA1}"/>
                </a:ext>
              </a:extLst>
            </p:cNvPr>
            <p:cNvSpPr/>
            <p:nvPr/>
          </p:nvSpPr>
          <p:spPr>
            <a:xfrm>
              <a:off x="4737734" y="4774882"/>
              <a:ext cx="952" cy="1905"/>
            </a:xfrm>
            <a:custGeom>
              <a:avLst/>
              <a:gdLst>
                <a:gd name="connsiteX0" fmla="*/ 953 w 952"/>
                <a:gd name="connsiteY0" fmla="*/ 0 h 1905"/>
                <a:gd name="connsiteX1" fmla="*/ 0 w 952"/>
                <a:gd name="connsiteY1" fmla="*/ 1905 h 1905"/>
                <a:gd name="connsiteX2" fmla="*/ 953 w 952"/>
                <a:gd name="connsiteY2" fmla="*/ 0 h 1905"/>
              </a:gdLst>
              <a:ahLst/>
              <a:cxnLst>
                <a:cxn ang="0">
                  <a:pos x="connsiteX0" y="connsiteY0"/>
                </a:cxn>
                <a:cxn ang="0">
                  <a:pos x="connsiteX1" y="connsiteY1"/>
                </a:cxn>
                <a:cxn ang="0">
                  <a:pos x="connsiteX2" y="connsiteY2"/>
                </a:cxn>
              </a:cxnLst>
              <a:rect l="l" t="t" r="r" b="b"/>
              <a:pathLst>
                <a:path w="952" h="1905">
                  <a:moveTo>
                    <a:pt x="953" y="0"/>
                  </a:moveTo>
                  <a:cubicBezTo>
                    <a:pt x="953" y="953"/>
                    <a:pt x="0" y="1905"/>
                    <a:pt x="0" y="1905"/>
                  </a:cubicBezTo>
                  <a:cubicBezTo>
                    <a:pt x="0" y="953"/>
                    <a:pt x="953" y="0"/>
                    <a:pt x="953" y="0"/>
                  </a:cubicBezTo>
                  <a:close/>
                </a:path>
              </a:pathLst>
            </a:custGeom>
            <a:solidFill>
              <a:srgbClr val="FFFFFF"/>
            </a:solidFill>
            <a:ln w="9525" cap="flat">
              <a:noFill/>
              <a:prstDash val="solid"/>
              <a:miter/>
            </a:ln>
          </p:spPr>
          <p:txBody>
            <a:bodyPr rtlCol="0" anchor="ctr"/>
            <a:lstStyle/>
            <a:p>
              <a:endParaRPr lang="en-US"/>
            </a:p>
          </p:txBody>
        </p:sp>
        <p:sp>
          <p:nvSpPr>
            <p:cNvPr id="106" name="Freeform 193">
              <a:extLst>
                <a:ext uri="{FF2B5EF4-FFF2-40B4-BE49-F238E27FC236}">
                  <a16:creationId xmlns:a16="http://schemas.microsoft.com/office/drawing/2014/main" id="{7475BC67-17FF-C263-F682-B9D8BC69187D}"/>
                </a:ext>
              </a:extLst>
            </p:cNvPr>
            <p:cNvSpPr/>
            <p:nvPr/>
          </p:nvSpPr>
          <p:spPr>
            <a:xfrm>
              <a:off x="4712970" y="4803457"/>
              <a:ext cx="7620" cy="9525"/>
            </a:xfrm>
            <a:custGeom>
              <a:avLst/>
              <a:gdLst>
                <a:gd name="connsiteX0" fmla="*/ 7620 w 7620"/>
                <a:gd name="connsiteY0" fmla="*/ 0 h 9525"/>
                <a:gd name="connsiteX1" fmla="*/ 0 w 7620"/>
                <a:gd name="connsiteY1" fmla="*/ 9525 h 9525"/>
                <a:gd name="connsiteX2" fmla="*/ 7620 w 7620"/>
                <a:gd name="connsiteY2" fmla="*/ 0 h 9525"/>
              </a:gdLst>
              <a:ahLst/>
              <a:cxnLst>
                <a:cxn ang="0">
                  <a:pos x="connsiteX0" y="connsiteY0"/>
                </a:cxn>
                <a:cxn ang="0">
                  <a:pos x="connsiteX1" y="connsiteY1"/>
                </a:cxn>
                <a:cxn ang="0">
                  <a:pos x="connsiteX2" y="connsiteY2"/>
                </a:cxn>
              </a:cxnLst>
              <a:rect l="l" t="t" r="r" b="b"/>
              <a:pathLst>
                <a:path w="7620" h="9525">
                  <a:moveTo>
                    <a:pt x="7620" y="0"/>
                  </a:moveTo>
                  <a:cubicBezTo>
                    <a:pt x="4763" y="2858"/>
                    <a:pt x="2858" y="5715"/>
                    <a:pt x="0" y="9525"/>
                  </a:cubicBezTo>
                  <a:cubicBezTo>
                    <a:pt x="2858" y="6668"/>
                    <a:pt x="5715" y="3810"/>
                    <a:pt x="7620" y="0"/>
                  </a:cubicBezTo>
                  <a:close/>
                </a:path>
              </a:pathLst>
            </a:custGeom>
            <a:solidFill>
              <a:srgbClr val="FFFFFF"/>
            </a:solidFill>
            <a:ln w="9525" cap="flat">
              <a:noFill/>
              <a:prstDash val="solid"/>
              <a:miter/>
            </a:ln>
          </p:spPr>
          <p:txBody>
            <a:bodyPr rtlCol="0" anchor="ctr"/>
            <a:lstStyle/>
            <a:p>
              <a:endParaRPr lang="en-US"/>
            </a:p>
          </p:txBody>
        </p:sp>
        <p:sp>
          <p:nvSpPr>
            <p:cNvPr id="107" name="Freeform 194">
              <a:extLst>
                <a:ext uri="{FF2B5EF4-FFF2-40B4-BE49-F238E27FC236}">
                  <a16:creationId xmlns:a16="http://schemas.microsoft.com/office/drawing/2014/main" id="{F4858B96-3A8A-F103-A393-65C0B0F8AAE5}"/>
                </a:ext>
              </a:extLst>
            </p:cNvPr>
            <p:cNvSpPr/>
            <p:nvPr/>
          </p:nvSpPr>
          <p:spPr>
            <a:xfrm>
              <a:off x="4707254" y="4812982"/>
              <a:ext cx="5715" cy="5715"/>
            </a:xfrm>
            <a:custGeom>
              <a:avLst/>
              <a:gdLst>
                <a:gd name="connsiteX0" fmla="*/ 5715 w 5715"/>
                <a:gd name="connsiteY0" fmla="*/ 0 h 5715"/>
                <a:gd name="connsiteX1" fmla="*/ 0 w 5715"/>
                <a:gd name="connsiteY1" fmla="*/ 5715 h 5715"/>
                <a:gd name="connsiteX2" fmla="*/ 5715 w 5715"/>
                <a:gd name="connsiteY2" fmla="*/ 0 h 5715"/>
              </a:gdLst>
              <a:ahLst/>
              <a:cxnLst>
                <a:cxn ang="0">
                  <a:pos x="connsiteX0" y="connsiteY0"/>
                </a:cxn>
                <a:cxn ang="0">
                  <a:pos x="connsiteX1" y="connsiteY1"/>
                </a:cxn>
                <a:cxn ang="0">
                  <a:pos x="connsiteX2" y="connsiteY2"/>
                </a:cxn>
              </a:cxnLst>
              <a:rect l="l" t="t" r="r" b="b"/>
              <a:pathLst>
                <a:path w="5715" h="5715">
                  <a:moveTo>
                    <a:pt x="5715" y="0"/>
                  </a:moveTo>
                  <a:cubicBezTo>
                    <a:pt x="3810" y="1905"/>
                    <a:pt x="1905" y="3810"/>
                    <a:pt x="0" y="5715"/>
                  </a:cubicBezTo>
                  <a:cubicBezTo>
                    <a:pt x="1905" y="3810"/>
                    <a:pt x="3810" y="1905"/>
                    <a:pt x="5715" y="0"/>
                  </a:cubicBezTo>
                  <a:close/>
                </a:path>
              </a:pathLst>
            </a:custGeom>
            <a:solidFill>
              <a:srgbClr val="FFFFFF"/>
            </a:solidFill>
            <a:ln w="9525" cap="flat">
              <a:noFill/>
              <a:prstDash val="solid"/>
              <a:miter/>
            </a:ln>
          </p:spPr>
          <p:txBody>
            <a:bodyPr rtlCol="0" anchor="ctr"/>
            <a:lstStyle/>
            <a:p>
              <a:endParaRPr lang="en-US"/>
            </a:p>
          </p:txBody>
        </p:sp>
        <p:sp>
          <p:nvSpPr>
            <p:cNvPr id="108" name="Freeform 195">
              <a:extLst>
                <a:ext uri="{FF2B5EF4-FFF2-40B4-BE49-F238E27FC236}">
                  <a16:creationId xmlns:a16="http://schemas.microsoft.com/office/drawing/2014/main" id="{7A8BC30E-AC47-3881-1E0C-DAB295D80CA8}"/>
                </a:ext>
              </a:extLst>
            </p:cNvPr>
            <p:cNvSpPr/>
            <p:nvPr/>
          </p:nvSpPr>
          <p:spPr>
            <a:xfrm>
              <a:off x="4735829" y="4779644"/>
              <a:ext cx="952" cy="1905"/>
            </a:xfrm>
            <a:custGeom>
              <a:avLst/>
              <a:gdLst>
                <a:gd name="connsiteX0" fmla="*/ 953 w 952"/>
                <a:gd name="connsiteY0" fmla="*/ 0 h 1905"/>
                <a:gd name="connsiteX1" fmla="*/ 0 w 952"/>
                <a:gd name="connsiteY1" fmla="*/ 1905 h 1905"/>
                <a:gd name="connsiteX2" fmla="*/ 953 w 952"/>
                <a:gd name="connsiteY2" fmla="*/ 0 h 1905"/>
              </a:gdLst>
              <a:ahLst/>
              <a:cxnLst>
                <a:cxn ang="0">
                  <a:pos x="connsiteX0" y="connsiteY0"/>
                </a:cxn>
                <a:cxn ang="0">
                  <a:pos x="connsiteX1" y="connsiteY1"/>
                </a:cxn>
                <a:cxn ang="0">
                  <a:pos x="connsiteX2" y="connsiteY2"/>
                </a:cxn>
              </a:cxnLst>
              <a:rect l="l" t="t" r="r" b="b"/>
              <a:pathLst>
                <a:path w="952" h="1905">
                  <a:moveTo>
                    <a:pt x="953" y="0"/>
                  </a:moveTo>
                  <a:cubicBezTo>
                    <a:pt x="953" y="953"/>
                    <a:pt x="0" y="1905"/>
                    <a:pt x="0" y="1905"/>
                  </a:cubicBezTo>
                  <a:cubicBezTo>
                    <a:pt x="0" y="953"/>
                    <a:pt x="0" y="953"/>
                    <a:pt x="953" y="0"/>
                  </a:cubicBezTo>
                  <a:close/>
                </a:path>
              </a:pathLst>
            </a:custGeom>
            <a:solidFill>
              <a:srgbClr val="FFFFFF"/>
            </a:solidFill>
            <a:ln w="9525" cap="flat">
              <a:noFill/>
              <a:prstDash val="solid"/>
              <a:miter/>
            </a:ln>
          </p:spPr>
          <p:txBody>
            <a:bodyPr rtlCol="0" anchor="ctr"/>
            <a:lstStyle/>
            <a:p>
              <a:endParaRPr lang="en-US"/>
            </a:p>
          </p:txBody>
        </p:sp>
        <p:sp>
          <p:nvSpPr>
            <p:cNvPr id="109" name="Freeform 196">
              <a:extLst>
                <a:ext uri="{FF2B5EF4-FFF2-40B4-BE49-F238E27FC236}">
                  <a16:creationId xmlns:a16="http://schemas.microsoft.com/office/drawing/2014/main" id="{271C4B6C-B0AC-480A-4F79-020A6807CD64}"/>
                </a:ext>
              </a:extLst>
            </p:cNvPr>
            <p:cNvSpPr/>
            <p:nvPr/>
          </p:nvSpPr>
          <p:spPr>
            <a:xfrm>
              <a:off x="4727257" y="4794884"/>
              <a:ext cx="952" cy="1905"/>
            </a:xfrm>
            <a:custGeom>
              <a:avLst/>
              <a:gdLst>
                <a:gd name="connsiteX0" fmla="*/ 952 w 952"/>
                <a:gd name="connsiteY0" fmla="*/ 0 h 1905"/>
                <a:gd name="connsiteX1" fmla="*/ 0 w 952"/>
                <a:gd name="connsiteY1" fmla="*/ 1905 h 1905"/>
                <a:gd name="connsiteX2" fmla="*/ 952 w 952"/>
                <a:gd name="connsiteY2" fmla="*/ 0 h 1905"/>
              </a:gdLst>
              <a:ahLst/>
              <a:cxnLst>
                <a:cxn ang="0">
                  <a:pos x="connsiteX0" y="connsiteY0"/>
                </a:cxn>
                <a:cxn ang="0">
                  <a:pos x="connsiteX1" y="connsiteY1"/>
                </a:cxn>
                <a:cxn ang="0">
                  <a:pos x="connsiteX2" y="connsiteY2"/>
                </a:cxn>
              </a:cxnLst>
              <a:rect l="l" t="t" r="r" b="b"/>
              <a:pathLst>
                <a:path w="952" h="1905">
                  <a:moveTo>
                    <a:pt x="952" y="0"/>
                  </a:moveTo>
                  <a:cubicBezTo>
                    <a:pt x="952" y="953"/>
                    <a:pt x="0" y="953"/>
                    <a:pt x="0" y="1905"/>
                  </a:cubicBezTo>
                  <a:cubicBezTo>
                    <a:pt x="0" y="953"/>
                    <a:pt x="0" y="0"/>
                    <a:pt x="952" y="0"/>
                  </a:cubicBezTo>
                  <a:close/>
                </a:path>
              </a:pathLst>
            </a:custGeom>
            <a:solidFill>
              <a:srgbClr val="FFFFFF"/>
            </a:solidFill>
            <a:ln w="9525" cap="flat">
              <a:noFill/>
              <a:prstDash val="solid"/>
              <a:miter/>
            </a:ln>
          </p:spPr>
          <p:txBody>
            <a:bodyPr rtlCol="0" anchor="ctr"/>
            <a:lstStyle/>
            <a:p>
              <a:endParaRPr lang="en-US"/>
            </a:p>
          </p:txBody>
        </p:sp>
        <p:sp>
          <p:nvSpPr>
            <p:cNvPr id="110" name="Freeform 197">
              <a:extLst>
                <a:ext uri="{FF2B5EF4-FFF2-40B4-BE49-F238E27FC236}">
                  <a16:creationId xmlns:a16="http://schemas.microsoft.com/office/drawing/2014/main" id="{6506242E-C50F-796B-74E9-ABA6AB12CB28}"/>
                </a:ext>
              </a:extLst>
            </p:cNvPr>
            <p:cNvSpPr/>
            <p:nvPr/>
          </p:nvSpPr>
          <p:spPr>
            <a:xfrm>
              <a:off x="4732972" y="4784407"/>
              <a:ext cx="952" cy="1905"/>
            </a:xfrm>
            <a:custGeom>
              <a:avLst/>
              <a:gdLst>
                <a:gd name="connsiteX0" fmla="*/ 953 w 952"/>
                <a:gd name="connsiteY0" fmla="*/ 0 h 1905"/>
                <a:gd name="connsiteX1" fmla="*/ 0 w 952"/>
                <a:gd name="connsiteY1" fmla="*/ 1905 h 1905"/>
                <a:gd name="connsiteX2" fmla="*/ 953 w 952"/>
                <a:gd name="connsiteY2" fmla="*/ 0 h 1905"/>
              </a:gdLst>
              <a:ahLst/>
              <a:cxnLst>
                <a:cxn ang="0">
                  <a:pos x="connsiteX0" y="connsiteY0"/>
                </a:cxn>
                <a:cxn ang="0">
                  <a:pos x="connsiteX1" y="connsiteY1"/>
                </a:cxn>
                <a:cxn ang="0">
                  <a:pos x="connsiteX2" y="connsiteY2"/>
                </a:cxn>
              </a:cxnLst>
              <a:rect l="l" t="t" r="r" b="b"/>
              <a:pathLst>
                <a:path w="952" h="1905">
                  <a:moveTo>
                    <a:pt x="953" y="0"/>
                  </a:moveTo>
                  <a:cubicBezTo>
                    <a:pt x="953" y="953"/>
                    <a:pt x="0" y="953"/>
                    <a:pt x="0" y="1905"/>
                  </a:cubicBezTo>
                  <a:cubicBezTo>
                    <a:pt x="0" y="1905"/>
                    <a:pt x="953" y="953"/>
                    <a:pt x="953" y="0"/>
                  </a:cubicBezTo>
                  <a:close/>
                </a:path>
              </a:pathLst>
            </a:custGeom>
            <a:solidFill>
              <a:srgbClr val="FFFFFF"/>
            </a:solidFill>
            <a:ln w="9525" cap="flat">
              <a:noFill/>
              <a:prstDash val="solid"/>
              <a:miter/>
            </a:ln>
          </p:spPr>
          <p:txBody>
            <a:bodyPr rtlCol="0" anchor="ctr"/>
            <a:lstStyle/>
            <a:p>
              <a:endParaRPr lang="en-US"/>
            </a:p>
          </p:txBody>
        </p:sp>
        <p:sp>
          <p:nvSpPr>
            <p:cNvPr id="111" name="Freeform 198">
              <a:extLst>
                <a:ext uri="{FF2B5EF4-FFF2-40B4-BE49-F238E27FC236}">
                  <a16:creationId xmlns:a16="http://schemas.microsoft.com/office/drawing/2014/main" id="{08C71E5A-9773-D947-0476-32EA78499404}"/>
                </a:ext>
              </a:extLst>
            </p:cNvPr>
            <p:cNvSpPr/>
            <p:nvPr/>
          </p:nvSpPr>
          <p:spPr>
            <a:xfrm>
              <a:off x="4696777" y="4824412"/>
              <a:ext cx="5714" cy="5715"/>
            </a:xfrm>
            <a:custGeom>
              <a:avLst/>
              <a:gdLst>
                <a:gd name="connsiteX0" fmla="*/ 5715 w 5714"/>
                <a:gd name="connsiteY0" fmla="*/ 0 h 5715"/>
                <a:gd name="connsiteX1" fmla="*/ 0 w 5714"/>
                <a:gd name="connsiteY1" fmla="*/ 5715 h 5715"/>
                <a:gd name="connsiteX2" fmla="*/ 5715 w 5714"/>
                <a:gd name="connsiteY2" fmla="*/ 0 h 5715"/>
              </a:gdLst>
              <a:ahLst/>
              <a:cxnLst>
                <a:cxn ang="0">
                  <a:pos x="connsiteX0" y="connsiteY0"/>
                </a:cxn>
                <a:cxn ang="0">
                  <a:pos x="connsiteX1" y="connsiteY1"/>
                </a:cxn>
                <a:cxn ang="0">
                  <a:pos x="connsiteX2" y="connsiteY2"/>
                </a:cxn>
              </a:cxnLst>
              <a:rect l="l" t="t" r="r" b="b"/>
              <a:pathLst>
                <a:path w="5714" h="5715">
                  <a:moveTo>
                    <a:pt x="5715" y="0"/>
                  </a:moveTo>
                  <a:cubicBezTo>
                    <a:pt x="3810" y="1905"/>
                    <a:pt x="1905" y="3810"/>
                    <a:pt x="0" y="5715"/>
                  </a:cubicBezTo>
                  <a:cubicBezTo>
                    <a:pt x="1905" y="3810"/>
                    <a:pt x="3810" y="1905"/>
                    <a:pt x="5715" y="0"/>
                  </a:cubicBezTo>
                  <a:close/>
                </a:path>
              </a:pathLst>
            </a:custGeom>
            <a:solidFill>
              <a:srgbClr val="FFFFFF"/>
            </a:solidFill>
            <a:ln w="9525" cap="flat">
              <a:noFill/>
              <a:prstDash val="solid"/>
              <a:miter/>
            </a:ln>
          </p:spPr>
          <p:txBody>
            <a:bodyPr rtlCol="0" anchor="ctr"/>
            <a:lstStyle/>
            <a:p>
              <a:endParaRPr lang="en-US"/>
            </a:p>
          </p:txBody>
        </p:sp>
        <p:sp>
          <p:nvSpPr>
            <p:cNvPr id="112" name="Freeform 199">
              <a:extLst>
                <a:ext uri="{FF2B5EF4-FFF2-40B4-BE49-F238E27FC236}">
                  <a16:creationId xmlns:a16="http://schemas.microsoft.com/office/drawing/2014/main" id="{C29A6E8F-1C44-8570-8662-79293FE1F1E7}"/>
                </a:ext>
              </a:extLst>
            </p:cNvPr>
            <p:cNvSpPr/>
            <p:nvPr/>
          </p:nvSpPr>
          <p:spPr>
            <a:xfrm>
              <a:off x="4730115" y="4789169"/>
              <a:ext cx="952" cy="1905"/>
            </a:xfrm>
            <a:custGeom>
              <a:avLst/>
              <a:gdLst>
                <a:gd name="connsiteX0" fmla="*/ 952 w 952"/>
                <a:gd name="connsiteY0" fmla="*/ 0 h 1905"/>
                <a:gd name="connsiteX1" fmla="*/ 0 w 952"/>
                <a:gd name="connsiteY1" fmla="*/ 1905 h 1905"/>
                <a:gd name="connsiteX2" fmla="*/ 952 w 952"/>
                <a:gd name="connsiteY2" fmla="*/ 0 h 1905"/>
              </a:gdLst>
              <a:ahLst/>
              <a:cxnLst>
                <a:cxn ang="0">
                  <a:pos x="connsiteX0" y="connsiteY0"/>
                </a:cxn>
                <a:cxn ang="0">
                  <a:pos x="connsiteX1" y="connsiteY1"/>
                </a:cxn>
                <a:cxn ang="0">
                  <a:pos x="connsiteX2" y="connsiteY2"/>
                </a:cxn>
              </a:cxnLst>
              <a:rect l="l" t="t" r="r" b="b"/>
              <a:pathLst>
                <a:path w="952" h="1905">
                  <a:moveTo>
                    <a:pt x="952" y="0"/>
                  </a:moveTo>
                  <a:cubicBezTo>
                    <a:pt x="952" y="953"/>
                    <a:pt x="0" y="953"/>
                    <a:pt x="0" y="1905"/>
                  </a:cubicBezTo>
                  <a:cubicBezTo>
                    <a:pt x="0" y="1905"/>
                    <a:pt x="952" y="953"/>
                    <a:pt x="952" y="0"/>
                  </a:cubicBezTo>
                  <a:close/>
                </a:path>
              </a:pathLst>
            </a:custGeom>
            <a:solidFill>
              <a:srgbClr val="FFFFFF"/>
            </a:solidFill>
            <a:ln w="9525" cap="flat">
              <a:noFill/>
              <a:prstDash val="solid"/>
              <a:miter/>
            </a:ln>
          </p:spPr>
          <p:txBody>
            <a:bodyPr rtlCol="0" anchor="ctr"/>
            <a:lstStyle/>
            <a:p>
              <a:endParaRPr lang="en-US"/>
            </a:p>
          </p:txBody>
        </p:sp>
        <p:sp>
          <p:nvSpPr>
            <p:cNvPr id="113" name="Freeform 200">
              <a:extLst>
                <a:ext uri="{FF2B5EF4-FFF2-40B4-BE49-F238E27FC236}">
                  <a16:creationId xmlns:a16="http://schemas.microsoft.com/office/drawing/2014/main" id="{68FB8FF5-3620-321C-946A-C09C056EC7AF}"/>
                </a:ext>
              </a:extLst>
            </p:cNvPr>
            <p:cNvSpPr/>
            <p:nvPr/>
          </p:nvSpPr>
          <p:spPr>
            <a:xfrm>
              <a:off x="4723447" y="4666297"/>
              <a:ext cx="2857" cy="3809"/>
            </a:xfrm>
            <a:custGeom>
              <a:avLst/>
              <a:gdLst>
                <a:gd name="connsiteX0" fmla="*/ 0 w 2857"/>
                <a:gd name="connsiteY0" fmla="*/ 0 h 3809"/>
                <a:gd name="connsiteX1" fmla="*/ 2858 w 2857"/>
                <a:gd name="connsiteY1" fmla="*/ 3810 h 3809"/>
                <a:gd name="connsiteX2" fmla="*/ 0 w 2857"/>
                <a:gd name="connsiteY2" fmla="*/ 0 h 3809"/>
              </a:gdLst>
              <a:ahLst/>
              <a:cxnLst>
                <a:cxn ang="0">
                  <a:pos x="connsiteX0" y="connsiteY0"/>
                </a:cxn>
                <a:cxn ang="0">
                  <a:pos x="connsiteX1" y="connsiteY1"/>
                </a:cxn>
                <a:cxn ang="0">
                  <a:pos x="connsiteX2" y="connsiteY2"/>
                </a:cxn>
              </a:cxnLst>
              <a:rect l="l" t="t" r="r" b="b"/>
              <a:pathLst>
                <a:path w="2857" h="3809">
                  <a:moveTo>
                    <a:pt x="0" y="0"/>
                  </a:moveTo>
                  <a:cubicBezTo>
                    <a:pt x="953" y="953"/>
                    <a:pt x="1905" y="2858"/>
                    <a:pt x="2858" y="3810"/>
                  </a:cubicBezTo>
                  <a:cubicBezTo>
                    <a:pt x="953" y="1905"/>
                    <a:pt x="953" y="953"/>
                    <a:pt x="0" y="0"/>
                  </a:cubicBezTo>
                  <a:close/>
                </a:path>
              </a:pathLst>
            </a:custGeom>
            <a:solidFill>
              <a:srgbClr val="FFFFFF"/>
            </a:solidFill>
            <a:ln w="9525" cap="flat">
              <a:noFill/>
              <a:prstDash val="solid"/>
              <a:miter/>
            </a:ln>
          </p:spPr>
          <p:txBody>
            <a:bodyPr rtlCol="0" anchor="ctr"/>
            <a:lstStyle/>
            <a:p>
              <a:endParaRPr lang="en-US"/>
            </a:p>
          </p:txBody>
        </p:sp>
        <p:sp>
          <p:nvSpPr>
            <p:cNvPr id="114" name="Freeform 201">
              <a:extLst>
                <a:ext uri="{FF2B5EF4-FFF2-40B4-BE49-F238E27FC236}">
                  <a16:creationId xmlns:a16="http://schemas.microsoft.com/office/drawing/2014/main" id="{E557B5A4-1098-C35F-2E75-583FA87EBB74}"/>
                </a:ext>
              </a:extLst>
            </p:cNvPr>
            <p:cNvSpPr/>
            <p:nvPr/>
          </p:nvSpPr>
          <p:spPr>
            <a:xfrm>
              <a:off x="4730115" y="4678680"/>
              <a:ext cx="13334" cy="36194"/>
            </a:xfrm>
            <a:custGeom>
              <a:avLst/>
              <a:gdLst>
                <a:gd name="connsiteX0" fmla="*/ 0 w 13334"/>
                <a:gd name="connsiteY0" fmla="*/ 0 h 36194"/>
                <a:gd name="connsiteX1" fmla="*/ 13335 w 13334"/>
                <a:gd name="connsiteY1" fmla="*/ 36195 h 36194"/>
                <a:gd name="connsiteX2" fmla="*/ 0 w 13334"/>
                <a:gd name="connsiteY2" fmla="*/ 0 h 36194"/>
              </a:gdLst>
              <a:ahLst/>
              <a:cxnLst>
                <a:cxn ang="0">
                  <a:pos x="connsiteX0" y="connsiteY0"/>
                </a:cxn>
                <a:cxn ang="0">
                  <a:pos x="connsiteX1" y="connsiteY1"/>
                </a:cxn>
                <a:cxn ang="0">
                  <a:pos x="connsiteX2" y="connsiteY2"/>
                </a:cxn>
              </a:cxnLst>
              <a:rect l="l" t="t" r="r" b="b"/>
              <a:pathLst>
                <a:path w="13334" h="36194">
                  <a:moveTo>
                    <a:pt x="0" y="0"/>
                  </a:moveTo>
                  <a:cubicBezTo>
                    <a:pt x="5715" y="11430"/>
                    <a:pt x="10477" y="23813"/>
                    <a:pt x="13335" y="36195"/>
                  </a:cubicBezTo>
                  <a:cubicBezTo>
                    <a:pt x="11430" y="22860"/>
                    <a:pt x="6667" y="10477"/>
                    <a:pt x="0" y="0"/>
                  </a:cubicBezTo>
                  <a:close/>
                </a:path>
              </a:pathLst>
            </a:custGeom>
            <a:solidFill>
              <a:srgbClr val="FFFFFF"/>
            </a:solidFill>
            <a:ln w="9525" cap="flat">
              <a:noFill/>
              <a:prstDash val="solid"/>
              <a:miter/>
            </a:ln>
          </p:spPr>
          <p:txBody>
            <a:bodyPr rtlCol="0" anchor="ctr"/>
            <a:lstStyle/>
            <a:p>
              <a:endParaRPr lang="en-US"/>
            </a:p>
          </p:txBody>
        </p:sp>
        <p:sp>
          <p:nvSpPr>
            <p:cNvPr id="115" name="Freeform 202">
              <a:extLst>
                <a:ext uri="{FF2B5EF4-FFF2-40B4-BE49-F238E27FC236}">
                  <a16:creationId xmlns:a16="http://schemas.microsoft.com/office/drawing/2014/main" id="{B958B8C9-1B44-E163-581E-1F90FDC511AA}"/>
                </a:ext>
              </a:extLst>
            </p:cNvPr>
            <p:cNvSpPr/>
            <p:nvPr/>
          </p:nvSpPr>
          <p:spPr>
            <a:xfrm>
              <a:off x="4728209" y="4673917"/>
              <a:ext cx="1905" cy="3809"/>
            </a:xfrm>
            <a:custGeom>
              <a:avLst/>
              <a:gdLst>
                <a:gd name="connsiteX0" fmla="*/ 0 w 1905"/>
                <a:gd name="connsiteY0" fmla="*/ 0 h 3809"/>
                <a:gd name="connsiteX1" fmla="*/ 1905 w 1905"/>
                <a:gd name="connsiteY1" fmla="*/ 3810 h 3809"/>
                <a:gd name="connsiteX2" fmla="*/ 0 w 1905"/>
                <a:gd name="connsiteY2" fmla="*/ 0 h 3809"/>
              </a:gdLst>
              <a:ahLst/>
              <a:cxnLst>
                <a:cxn ang="0">
                  <a:pos x="connsiteX0" y="connsiteY0"/>
                </a:cxn>
                <a:cxn ang="0">
                  <a:pos x="connsiteX1" y="connsiteY1"/>
                </a:cxn>
                <a:cxn ang="0">
                  <a:pos x="connsiteX2" y="connsiteY2"/>
                </a:cxn>
              </a:cxnLst>
              <a:rect l="l" t="t" r="r" b="b"/>
              <a:pathLst>
                <a:path w="1905" h="3809">
                  <a:moveTo>
                    <a:pt x="0" y="0"/>
                  </a:moveTo>
                  <a:cubicBezTo>
                    <a:pt x="953" y="952"/>
                    <a:pt x="1905" y="2857"/>
                    <a:pt x="1905" y="3810"/>
                  </a:cubicBezTo>
                  <a:cubicBezTo>
                    <a:pt x="1905" y="2857"/>
                    <a:pt x="953" y="1905"/>
                    <a:pt x="0" y="0"/>
                  </a:cubicBezTo>
                  <a:close/>
                </a:path>
              </a:pathLst>
            </a:custGeom>
            <a:solidFill>
              <a:srgbClr val="FFFFFF"/>
            </a:solidFill>
            <a:ln w="9525" cap="flat">
              <a:noFill/>
              <a:prstDash val="solid"/>
              <a:miter/>
            </a:ln>
          </p:spPr>
          <p:txBody>
            <a:bodyPr rtlCol="0" anchor="ctr"/>
            <a:lstStyle/>
            <a:p>
              <a:endParaRPr lang="en-US"/>
            </a:p>
          </p:txBody>
        </p:sp>
        <p:sp>
          <p:nvSpPr>
            <p:cNvPr id="116" name="Freeform 203">
              <a:extLst>
                <a:ext uri="{FF2B5EF4-FFF2-40B4-BE49-F238E27FC236}">
                  <a16:creationId xmlns:a16="http://schemas.microsoft.com/office/drawing/2014/main" id="{72AE9AF8-8A7B-6CC8-5A88-3E46995BDA23}"/>
                </a:ext>
              </a:extLst>
            </p:cNvPr>
            <p:cNvSpPr/>
            <p:nvPr/>
          </p:nvSpPr>
          <p:spPr>
            <a:xfrm>
              <a:off x="4725352" y="4670107"/>
              <a:ext cx="2857" cy="3810"/>
            </a:xfrm>
            <a:custGeom>
              <a:avLst/>
              <a:gdLst>
                <a:gd name="connsiteX0" fmla="*/ 0 w 2857"/>
                <a:gd name="connsiteY0" fmla="*/ 0 h 3810"/>
                <a:gd name="connsiteX1" fmla="*/ 2857 w 2857"/>
                <a:gd name="connsiteY1" fmla="*/ 3810 h 3810"/>
                <a:gd name="connsiteX2" fmla="*/ 0 w 2857"/>
                <a:gd name="connsiteY2" fmla="*/ 0 h 3810"/>
              </a:gdLst>
              <a:ahLst/>
              <a:cxnLst>
                <a:cxn ang="0">
                  <a:pos x="connsiteX0" y="connsiteY0"/>
                </a:cxn>
                <a:cxn ang="0">
                  <a:pos x="connsiteX1" y="connsiteY1"/>
                </a:cxn>
                <a:cxn ang="0">
                  <a:pos x="connsiteX2" y="connsiteY2"/>
                </a:cxn>
              </a:cxnLst>
              <a:rect l="l" t="t" r="r" b="b"/>
              <a:pathLst>
                <a:path w="2857" h="3810">
                  <a:moveTo>
                    <a:pt x="0" y="0"/>
                  </a:moveTo>
                  <a:cubicBezTo>
                    <a:pt x="952" y="953"/>
                    <a:pt x="1905" y="2858"/>
                    <a:pt x="2857" y="3810"/>
                  </a:cubicBezTo>
                  <a:cubicBezTo>
                    <a:pt x="1905" y="2858"/>
                    <a:pt x="952" y="953"/>
                    <a:pt x="0" y="0"/>
                  </a:cubicBezTo>
                  <a:close/>
                </a:path>
              </a:pathLst>
            </a:custGeom>
            <a:solidFill>
              <a:srgbClr val="FFFFFF"/>
            </a:solidFill>
            <a:ln w="9525" cap="flat">
              <a:noFill/>
              <a:prstDash val="solid"/>
              <a:miter/>
            </a:ln>
          </p:spPr>
          <p:txBody>
            <a:bodyPr rtlCol="0" anchor="ctr"/>
            <a:lstStyle/>
            <a:p>
              <a:endParaRPr lang="en-US"/>
            </a:p>
          </p:txBody>
        </p:sp>
        <p:sp>
          <p:nvSpPr>
            <p:cNvPr id="117" name="Freeform 204">
              <a:extLst>
                <a:ext uri="{FF2B5EF4-FFF2-40B4-BE49-F238E27FC236}">
                  <a16:creationId xmlns:a16="http://schemas.microsoft.com/office/drawing/2014/main" id="{36B2503A-D212-DBB6-E15D-65AF307068D6}"/>
                </a:ext>
              </a:extLst>
            </p:cNvPr>
            <p:cNvSpPr/>
            <p:nvPr/>
          </p:nvSpPr>
          <p:spPr>
            <a:xfrm>
              <a:off x="4720590" y="4661534"/>
              <a:ext cx="2857" cy="3809"/>
            </a:xfrm>
            <a:custGeom>
              <a:avLst/>
              <a:gdLst>
                <a:gd name="connsiteX0" fmla="*/ 0 w 2857"/>
                <a:gd name="connsiteY0" fmla="*/ 0 h 3809"/>
                <a:gd name="connsiteX1" fmla="*/ 2857 w 2857"/>
                <a:gd name="connsiteY1" fmla="*/ 3810 h 3809"/>
                <a:gd name="connsiteX2" fmla="*/ 0 w 2857"/>
                <a:gd name="connsiteY2" fmla="*/ 0 h 3809"/>
              </a:gdLst>
              <a:ahLst/>
              <a:cxnLst>
                <a:cxn ang="0">
                  <a:pos x="connsiteX0" y="connsiteY0"/>
                </a:cxn>
                <a:cxn ang="0">
                  <a:pos x="connsiteX1" y="connsiteY1"/>
                </a:cxn>
                <a:cxn ang="0">
                  <a:pos x="connsiteX2" y="connsiteY2"/>
                </a:cxn>
              </a:cxnLst>
              <a:rect l="l" t="t" r="r" b="b"/>
              <a:pathLst>
                <a:path w="2857" h="3809">
                  <a:moveTo>
                    <a:pt x="0" y="0"/>
                  </a:moveTo>
                  <a:cubicBezTo>
                    <a:pt x="952" y="953"/>
                    <a:pt x="1905" y="2858"/>
                    <a:pt x="2857" y="3810"/>
                  </a:cubicBezTo>
                  <a:cubicBezTo>
                    <a:pt x="1905" y="2858"/>
                    <a:pt x="952" y="1905"/>
                    <a:pt x="0" y="0"/>
                  </a:cubicBezTo>
                  <a:close/>
                </a:path>
              </a:pathLst>
            </a:custGeom>
            <a:solidFill>
              <a:srgbClr val="FFFFFF"/>
            </a:solidFill>
            <a:ln w="9525" cap="flat">
              <a:noFill/>
              <a:prstDash val="solid"/>
              <a:miter/>
            </a:ln>
          </p:spPr>
          <p:txBody>
            <a:bodyPr rtlCol="0" anchor="ctr"/>
            <a:lstStyle/>
            <a:p>
              <a:endParaRPr lang="en-US"/>
            </a:p>
          </p:txBody>
        </p:sp>
        <p:sp>
          <p:nvSpPr>
            <p:cNvPr id="118" name="Freeform 205">
              <a:extLst>
                <a:ext uri="{FF2B5EF4-FFF2-40B4-BE49-F238E27FC236}">
                  <a16:creationId xmlns:a16="http://schemas.microsoft.com/office/drawing/2014/main" id="{F379A799-D313-1A22-750E-9AFA690D7B66}"/>
                </a:ext>
              </a:extLst>
            </p:cNvPr>
            <p:cNvSpPr/>
            <p:nvPr/>
          </p:nvSpPr>
          <p:spPr>
            <a:xfrm>
              <a:off x="4717732" y="4657725"/>
              <a:ext cx="2857" cy="3809"/>
            </a:xfrm>
            <a:custGeom>
              <a:avLst/>
              <a:gdLst>
                <a:gd name="connsiteX0" fmla="*/ 0 w 2857"/>
                <a:gd name="connsiteY0" fmla="*/ 0 h 3809"/>
                <a:gd name="connsiteX1" fmla="*/ 2858 w 2857"/>
                <a:gd name="connsiteY1" fmla="*/ 3810 h 3809"/>
                <a:gd name="connsiteX2" fmla="*/ 0 w 2857"/>
                <a:gd name="connsiteY2" fmla="*/ 0 h 3809"/>
              </a:gdLst>
              <a:ahLst/>
              <a:cxnLst>
                <a:cxn ang="0">
                  <a:pos x="connsiteX0" y="connsiteY0"/>
                </a:cxn>
                <a:cxn ang="0">
                  <a:pos x="connsiteX1" y="connsiteY1"/>
                </a:cxn>
                <a:cxn ang="0">
                  <a:pos x="connsiteX2" y="connsiteY2"/>
                </a:cxn>
              </a:cxnLst>
              <a:rect l="l" t="t" r="r" b="b"/>
              <a:pathLst>
                <a:path w="2857" h="3809">
                  <a:moveTo>
                    <a:pt x="0" y="0"/>
                  </a:moveTo>
                  <a:cubicBezTo>
                    <a:pt x="952" y="953"/>
                    <a:pt x="1905" y="2857"/>
                    <a:pt x="2858" y="3810"/>
                  </a:cubicBezTo>
                  <a:cubicBezTo>
                    <a:pt x="1905" y="2857"/>
                    <a:pt x="952" y="1905"/>
                    <a:pt x="0" y="0"/>
                  </a:cubicBezTo>
                  <a:close/>
                </a:path>
              </a:pathLst>
            </a:custGeom>
            <a:solidFill>
              <a:srgbClr val="FFFFFF"/>
            </a:solidFill>
            <a:ln w="9525" cap="flat">
              <a:noFill/>
              <a:prstDash val="solid"/>
              <a:miter/>
            </a:ln>
          </p:spPr>
          <p:txBody>
            <a:bodyPr rtlCol="0" anchor="ctr"/>
            <a:lstStyle/>
            <a:p>
              <a:endParaRPr lang="en-US"/>
            </a:p>
          </p:txBody>
        </p:sp>
        <p:sp>
          <p:nvSpPr>
            <p:cNvPr id="119" name="Freeform 206">
              <a:extLst>
                <a:ext uri="{FF2B5EF4-FFF2-40B4-BE49-F238E27FC236}">
                  <a16:creationId xmlns:a16="http://schemas.microsoft.com/office/drawing/2014/main" id="{CC23BCD0-E57F-D4FE-F216-CF8A4035732E}"/>
                </a:ext>
              </a:extLst>
            </p:cNvPr>
            <p:cNvSpPr/>
            <p:nvPr/>
          </p:nvSpPr>
          <p:spPr>
            <a:xfrm>
              <a:off x="4490751" y="4611765"/>
              <a:ext cx="232427" cy="196482"/>
            </a:xfrm>
            <a:custGeom>
              <a:avLst/>
              <a:gdLst>
                <a:gd name="connsiteX0" fmla="*/ 108870 w 232427"/>
                <a:gd name="connsiteY0" fmla="*/ 196455 h 196482"/>
                <a:gd name="connsiteX1" fmla="*/ 216503 w 232427"/>
                <a:gd name="connsiteY1" fmla="*/ 137400 h 196482"/>
                <a:gd name="connsiteX2" fmla="*/ 224123 w 232427"/>
                <a:gd name="connsiteY2" fmla="*/ 42150 h 196482"/>
                <a:gd name="connsiteX3" fmla="*/ 226981 w 232427"/>
                <a:gd name="connsiteY3" fmla="*/ 45960 h 196482"/>
                <a:gd name="connsiteX4" fmla="*/ 218408 w 232427"/>
                <a:gd name="connsiteY4" fmla="*/ 36435 h 196482"/>
                <a:gd name="connsiteX5" fmla="*/ 106013 w 232427"/>
                <a:gd name="connsiteY5" fmla="*/ 5002 h 196482"/>
                <a:gd name="connsiteX6" fmla="*/ 71723 w 232427"/>
                <a:gd name="connsiteY6" fmla="*/ 17385 h 196482"/>
                <a:gd name="connsiteX7" fmla="*/ 3143 w 232427"/>
                <a:gd name="connsiteY7" fmla="*/ 150735 h 196482"/>
                <a:gd name="connsiteX8" fmla="*/ 108870 w 232427"/>
                <a:gd name="connsiteY8" fmla="*/ 196455 h 196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427" h="196482">
                  <a:moveTo>
                    <a:pt x="108870" y="196455"/>
                  </a:moveTo>
                  <a:cubicBezTo>
                    <a:pt x="152686" y="197407"/>
                    <a:pt x="192690" y="173595"/>
                    <a:pt x="216503" y="137400"/>
                  </a:cubicBezTo>
                  <a:cubicBezTo>
                    <a:pt x="234601" y="108825"/>
                    <a:pt x="237458" y="72630"/>
                    <a:pt x="224123" y="42150"/>
                  </a:cubicBezTo>
                  <a:cubicBezTo>
                    <a:pt x="225076" y="43102"/>
                    <a:pt x="226028" y="45007"/>
                    <a:pt x="226981" y="45960"/>
                  </a:cubicBezTo>
                  <a:cubicBezTo>
                    <a:pt x="224123" y="43102"/>
                    <a:pt x="221265" y="39292"/>
                    <a:pt x="218408" y="36435"/>
                  </a:cubicBezTo>
                  <a:cubicBezTo>
                    <a:pt x="189833" y="5955"/>
                    <a:pt x="149828" y="-8333"/>
                    <a:pt x="106013" y="5002"/>
                  </a:cubicBezTo>
                  <a:cubicBezTo>
                    <a:pt x="94583" y="8812"/>
                    <a:pt x="83153" y="12622"/>
                    <a:pt x="71723" y="17385"/>
                  </a:cubicBezTo>
                  <a:cubicBezTo>
                    <a:pt x="10763" y="44055"/>
                    <a:pt x="-8287" y="100252"/>
                    <a:pt x="3143" y="150735"/>
                  </a:cubicBezTo>
                  <a:cubicBezTo>
                    <a:pt x="31718" y="177405"/>
                    <a:pt x="69818" y="195502"/>
                    <a:pt x="108870" y="196455"/>
                  </a:cubicBezTo>
                  <a:close/>
                </a:path>
              </a:pathLst>
            </a:custGeom>
            <a:solidFill>
              <a:srgbClr val="FFFFFF"/>
            </a:solidFill>
            <a:ln w="9525" cap="flat">
              <a:noFill/>
              <a:prstDash val="solid"/>
              <a:miter/>
            </a:ln>
          </p:spPr>
          <p:txBody>
            <a:bodyPr rtlCol="0" anchor="ctr"/>
            <a:lstStyle/>
            <a:p>
              <a:endParaRPr lang="en-US"/>
            </a:p>
          </p:txBody>
        </p:sp>
        <p:sp>
          <p:nvSpPr>
            <p:cNvPr id="120" name="Freeform 207">
              <a:extLst>
                <a:ext uri="{FF2B5EF4-FFF2-40B4-BE49-F238E27FC236}">
                  <a16:creationId xmlns:a16="http://schemas.microsoft.com/office/drawing/2014/main" id="{91CF61E2-C25E-2E03-FF68-34F4659D500A}"/>
                </a:ext>
              </a:extLst>
            </p:cNvPr>
            <p:cNvSpPr/>
            <p:nvPr/>
          </p:nvSpPr>
          <p:spPr>
            <a:xfrm>
              <a:off x="4746307" y="4733925"/>
              <a:ext cx="9525" cy="2857"/>
            </a:xfrm>
            <a:custGeom>
              <a:avLst/>
              <a:gdLst>
                <a:gd name="connsiteX0" fmla="*/ 0 w 9525"/>
                <a:gd name="connsiteY0" fmla="*/ 0 h 2857"/>
                <a:gd name="connsiteX1" fmla="*/ 0 w 9525"/>
                <a:gd name="connsiteY1" fmla="*/ 2857 h 2857"/>
                <a:gd name="connsiteX2" fmla="*/ 0 w 9525"/>
                <a:gd name="connsiteY2" fmla="*/ 0 h 2857"/>
              </a:gdLst>
              <a:ahLst/>
              <a:cxnLst>
                <a:cxn ang="0">
                  <a:pos x="connsiteX0" y="connsiteY0"/>
                </a:cxn>
                <a:cxn ang="0">
                  <a:pos x="connsiteX1" y="connsiteY1"/>
                </a:cxn>
                <a:cxn ang="0">
                  <a:pos x="connsiteX2" y="connsiteY2"/>
                </a:cxn>
              </a:cxnLst>
              <a:rect l="l" t="t" r="r" b="b"/>
              <a:pathLst>
                <a:path w="9525" h="2857">
                  <a:moveTo>
                    <a:pt x="0" y="0"/>
                  </a:moveTo>
                  <a:cubicBezTo>
                    <a:pt x="0" y="953"/>
                    <a:pt x="0" y="1905"/>
                    <a:pt x="0" y="2857"/>
                  </a:cubicBezTo>
                  <a:cubicBezTo>
                    <a:pt x="0" y="1905"/>
                    <a:pt x="0" y="953"/>
                    <a:pt x="0" y="0"/>
                  </a:cubicBezTo>
                  <a:close/>
                </a:path>
              </a:pathLst>
            </a:custGeom>
            <a:solidFill>
              <a:srgbClr val="FFFFFF"/>
            </a:solidFill>
            <a:ln w="9525" cap="flat">
              <a:noFill/>
              <a:prstDash val="solid"/>
              <a:miter/>
            </a:ln>
          </p:spPr>
          <p:txBody>
            <a:bodyPr rtlCol="0" anchor="ctr"/>
            <a:lstStyle/>
            <a:p>
              <a:endParaRPr lang="en-US"/>
            </a:p>
          </p:txBody>
        </p:sp>
        <p:sp>
          <p:nvSpPr>
            <p:cNvPr id="121" name="Freeform 208">
              <a:extLst>
                <a:ext uri="{FF2B5EF4-FFF2-40B4-BE49-F238E27FC236}">
                  <a16:creationId xmlns:a16="http://schemas.microsoft.com/office/drawing/2014/main" id="{9AD5E696-81CB-D205-914F-6AEEBFA7FC11}"/>
                </a:ext>
              </a:extLst>
            </p:cNvPr>
            <p:cNvSpPr/>
            <p:nvPr/>
          </p:nvSpPr>
          <p:spPr>
            <a:xfrm>
              <a:off x="4746307" y="4739640"/>
              <a:ext cx="9525" cy="2857"/>
            </a:xfrm>
            <a:custGeom>
              <a:avLst/>
              <a:gdLst>
                <a:gd name="connsiteX0" fmla="*/ 0 w 9525"/>
                <a:gd name="connsiteY0" fmla="*/ 0 h 2857"/>
                <a:gd name="connsiteX1" fmla="*/ 0 w 9525"/>
                <a:gd name="connsiteY1" fmla="*/ 2857 h 2857"/>
                <a:gd name="connsiteX2" fmla="*/ 0 w 9525"/>
                <a:gd name="connsiteY2" fmla="*/ 0 h 2857"/>
              </a:gdLst>
              <a:ahLst/>
              <a:cxnLst>
                <a:cxn ang="0">
                  <a:pos x="connsiteX0" y="connsiteY0"/>
                </a:cxn>
                <a:cxn ang="0">
                  <a:pos x="connsiteX1" y="connsiteY1"/>
                </a:cxn>
                <a:cxn ang="0">
                  <a:pos x="connsiteX2" y="connsiteY2"/>
                </a:cxn>
              </a:cxnLst>
              <a:rect l="l" t="t" r="r" b="b"/>
              <a:pathLst>
                <a:path w="9525" h="2857">
                  <a:moveTo>
                    <a:pt x="0" y="0"/>
                  </a:moveTo>
                  <a:cubicBezTo>
                    <a:pt x="0" y="953"/>
                    <a:pt x="0" y="1905"/>
                    <a:pt x="0" y="2857"/>
                  </a:cubicBezTo>
                  <a:cubicBezTo>
                    <a:pt x="0" y="1905"/>
                    <a:pt x="0" y="953"/>
                    <a:pt x="0" y="0"/>
                  </a:cubicBezTo>
                  <a:close/>
                </a:path>
              </a:pathLst>
            </a:custGeom>
            <a:solidFill>
              <a:srgbClr val="FFFFFF"/>
            </a:solidFill>
            <a:ln w="9525" cap="flat">
              <a:noFill/>
              <a:prstDash val="solid"/>
              <a:miter/>
            </a:ln>
          </p:spPr>
          <p:txBody>
            <a:bodyPr rtlCol="0" anchor="ctr"/>
            <a:lstStyle/>
            <a:p>
              <a:endParaRPr lang="en-US"/>
            </a:p>
          </p:txBody>
        </p:sp>
        <p:sp>
          <p:nvSpPr>
            <p:cNvPr id="122" name="Freeform 209">
              <a:extLst>
                <a:ext uri="{FF2B5EF4-FFF2-40B4-BE49-F238E27FC236}">
                  <a16:creationId xmlns:a16="http://schemas.microsoft.com/office/drawing/2014/main" id="{65A778F9-FD69-CBC9-B41A-632DB67E1ABC}"/>
                </a:ext>
              </a:extLst>
            </p:cNvPr>
            <p:cNvSpPr/>
            <p:nvPr/>
          </p:nvSpPr>
          <p:spPr>
            <a:xfrm>
              <a:off x="4744402" y="4719637"/>
              <a:ext cx="423" cy="3809"/>
            </a:xfrm>
            <a:custGeom>
              <a:avLst/>
              <a:gdLst>
                <a:gd name="connsiteX0" fmla="*/ 0 w 423"/>
                <a:gd name="connsiteY0" fmla="*/ 0 h 3809"/>
                <a:gd name="connsiteX1" fmla="*/ 0 w 423"/>
                <a:gd name="connsiteY1" fmla="*/ 3810 h 3809"/>
                <a:gd name="connsiteX2" fmla="*/ 0 w 423"/>
                <a:gd name="connsiteY2" fmla="*/ 0 h 3809"/>
              </a:gdLst>
              <a:ahLst/>
              <a:cxnLst>
                <a:cxn ang="0">
                  <a:pos x="connsiteX0" y="connsiteY0"/>
                </a:cxn>
                <a:cxn ang="0">
                  <a:pos x="connsiteX1" y="connsiteY1"/>
                </a:cxn>
                <a:cxn ang="0">
                  <a:pos x="connsiteX2" y="connsiteY2"/>
                </a:cxn>
              </a:cxnLst>
              <a:rect l="l" t="t" r="r" b="b"/>
              <a:pathLst>
                <a:path w="423" h="3809">
                  <a:moveTo>
                    <a:pt x="0" y="0"/>
                  </a:moveTo>
                  <a:cubicBezTo>
                    <a:pt x="0" y="953"/>
                    <a:pt x="0" y="1905"/>
                    <a:pt x="0" y="3810"/>
                  </a:cubicBezTo>
                  <a:cubicBezTo>
                    <a:pt x="952" y="1905"/>
                    <a:pt x="0" y="953"/>
                    <a:pt x="0" y="0"/>
                  </a:cubicBezTo>
                  <a:close/>
                </a:path>
              </a:pathLst>
            </a:custGeom>
            <a:solidFill>
              <a:srgbClr val="FFFFFF"/>
            </a:solidFill>
            <a:ln w="9525" cap="flat">
              <a:noFill/>
              <a:prstDash val="solid"/>
              <a:miter/>
            </a:ln>
          </p:spPr>
          <p:txBody>
            <a:bodyPr rtlCol="0" anchor="ctr"/>
            <a:lstStyle/>
            <a:p>
              <a:endParaRPr lang="en-US"/>
            </a:p>
          </p:txBody>
        </p:sp>
        <p:sp>
          <p:nvSpPr>
            <p:cNvPr id="123" name="Freeform 210">
              <a:extLst>
                <a:ext uri="{FF2B5EF4-FFF2-40B4-BE49-F238E27FC236}">
                  <a16:creationId xmlns:a16="http://schemas.microsoft.com/office/drawing/2014/main" id="{4C4BE748-D15F-36EB-4397-E65B6054727A}"/>
                </a:ext>
              </a:extLst>
            </p:cNvPr>
            <p:cNvSpPr/>
            <p:nvPr/>
          </p:nvSpPr>
          <p:spPr>
            <a:xfrm>
              <a:off x="4743450" y="4714875"/>
              <a:ext cx="952" cy="3809"/>
            </a:xfrm>
            <a:custGeom>
              <a:avLst/>
              <a:gdLst>
                <a:gd name="connsiteX0" fmla="*/ 0 w 952"/>
                <a:gd name="connsiteY0" fmla="*/ 0 h 3809"/>
                <a:gd name="connsiteX1" fmla="*/ 953 w 952"/>
                <a:gd name="connsiteY1" fmla="*/ 3810 h 3809"/>
                <a:gd name="connsiteX2" fmla="*/ 0 w 952"/>
                <a:gd name="connsiteY2" fmla="*/ 0 h 3809"/>
              </a:gdLst>
              <a:ahLst/>
              <a:cxnLst>
                <a:cxn ang="0">
                  <a:pos x="connsiteX0" y="connsiteY0"/>
                </a:cxn>
                <a:cxn ang="0">
                  <a:pos x="connsiteX1" y="connsiteY1"/>
                </a:cxn>
                <a:cxn ang="0">
                  <a:pos x="connsiteX2" y="connsiteY2"/>
                </a:cxn>
              </a:cxnLst>
              <a:rect l="l" t="t" r="r" b="b"/>
              <a:pathLst>
                <a:path w="952" h="3809">
                  <a:moveTo>
                    <a:pt x="0" y="0"/>
                  </a:moveTo>
                  <a:cubicBezTo>
                    <a:pt x="0" y="953"/>
                    <a:pt x="0" y="2857"/>
                    <a:pt x="953" y="3810"/>
                  </a:cubicBezTo>
                  <a:cubicBezTo>
                    <a:pt x="953" y="1905"/>
                    <a:pt x="953" y="953"/>
                    <a:pt x="0" y="0"/>
                  </a:cubicBezTo>
                  <a:close/>
                </a:path>
              </a:pathLst>
            </a:custGeom>
            <a:solidFill>
              <a:srgbClr val="FFFFFF"/>
            </a:solidFill>
            <a:ln w="9525" cap="flat">
              <a:noFill/>
              <a:prstDash val="solid"/>
              <a:miter/>
            </a:ln>
          </p:spPr>
          <p:txBody>
            <a:bodyPr rtlCol="0" anchor="ctr"/>
            <a:lstStyle/>
            <a:p>
              <a:endParaRPr lang="en-US"/>
            </a:p>
          </p:txBody>
        </p:sp>
        <p:sp>
          <p:nvSpPr>
            <p:cNvPr id="124" name="Freeform 211">
              <a:extLst>
                <a:ext uri="{FF2B5EF4-FFF2-40B4-BE49-F238E27FC236}">
                  <a16:creationId xmlns:a16="http://schemas.microsoft.com/office/drawing/2014/main" id="{C69940A6-7310-A229-883C-269FF129A7AD}"/>
                </a:ext>
              </a:extLst>
            </p:cNvPr>
            <p:cNvSpPr/>
            <p:nvPr/>
          </p:nvSpPr>
          <p:spPr>
            <a:xfrm>
              <a:off x="4745354" y="4724400"/>
              <a:ext cx="9525" cy="2857"/>
            </a:xfrm>
            <a:custGeom>
              <a:avLst/>
              <a:gdLst>
                <a:gd name="connsiteX0" fmla="*/ 0 w 9525"/>
                <a:gd name="connsiteY0" fmla="*/ 0 h 2857"/>
                <a:gd name="connsiteX1" fmla="*/ 0 w 9525"/>
                <a:gd name="connsiteY1" fmla="*/ 2857 h 2857"/>
                <a:gd name="connsiteX2" fmla="*/ 0 w 9525"/>
                <a:gd name="connsiteY2" fmla="*/ 0 h 2857"/>
              </a:gdLst>
              <a:ahLst/>
              <a:cxnLst>
                <a:cxn ang="0">
                  <a:pos x="connsiteX0" y="connsiteY0"/>
                </a:cxn>
                <a:cxn ang="0">
                  <a:pos x="connsiteX1" y="connsiteY1"/>
                </a:cxn>
                <a:cxn ang="0">
                  <a:pos x="connsiteX2" y="connsiteY2"/>
                </a:cxn>
              </a:cxnLst>
              <a:rect l="l" t="t" r="r" b="b"/>
              <a:pathLst>
                <a:path w="9525" h="2857">
                  <a:moveTo>
                    <a:pt x="0" y="0"/>
                  </a:moveTo>
                  <a:cubicBezTo>
                    <a:pt x="0" y="953"/>
                    <a:pt x="0" y="1905"/>
                    <a:pt x="0" y="2857"/>
                  </a:cubicBezTo>
                  <a:cubicBezTo>
                    <a:pt x="0" y="1905"/>
                    <a:pt x="0" y="953"/>
                    <a:pt x="0" y="0"/>
                  </a:cubicBezTo>
                  <a:close/>
                </a:path>
              </a:pathLst>
            </a:custGeom>
            <a:solidFill>
              <a:srgbClr val="FFFFFF"/>
            </a:solidFill>
            <a:ln w="9525" cap="flat">
              <a:noFill/>
              <a:prstDash val="solid"/>
              <a:miter/>
            </a:ln>
          </p:spPr>
          <p:txBody>
            <a:bodyPr rtlCol="0" anchor="ctr"/>
            <a:lstStyle/>
            <a:p>
              <a:endParaRPr lang="en-US"/>
            </a:p>
          </p:txBody>
        </p:sp>
        <p:sp>
          <p:nvSpPr>
            <p:cNvPr id="125" name="Freeform 212">
              <a:extLst>
                <a:ext uri="{FF2B5EF4-FFF2-40B4-BE49-F238E27FC236}">
                  <a16:creationId xmlns:a16="http://schemas.microsoft.com/office/drawing/2014/main" id="{6038C986-9087-F209-7650-BBD2D0807247}"/>
                </a:ext>
              </a:extLst>
            </p:cNvPr>
            <p:cNvSpPr/>
            <p:nvPr/>
          </p:nvSpPr>
          <p:spPr>
            <a:xfrm>
              <a:off x="4745354" y="4729162"/>
              <a:ext cx="423" cy="2857"/>
            </a:xfrm>
            <a:custGeom>
              <a:avLst/>
              <a:gdLst>
                <a:gd name="connsiteX0" fmla="*/ 0 w 423"/>
                <a:gd name="connsiteY0" fmla="*/ 0 h 2857"/>
                <a:gd name="connsiteX1" fmla="*/ 0 w 423"/>
                <a:gd name="connsiteY1" fmla="*/ 2857 h 2857"/>
                <a:gd name="connsiteX2" fmla="*/ 0 w 423"/>
                <a:gd name="connsiteY2" fmla="*/ 0 h 2857"/>
              </a:gdLst>
              <a:ahLst/>
              <a:cxnLst>
                <a:cxn ang="0">
                  <a:pos x="connsiteX0" y="connsiteY0"/>
                </a:cxn>
                <a:cxn ang="0">
                  <a:pos x="connsiteX1" y="connsiteY1"/>
                </a:cxn>
                <a:cxn ang="0">
                  <a:pos x="connsiteX2" y="connsiteY2"/>
                </a:cxn>
              </a:cxnLst>
              <a:rect l="l" t="t" r="r" b="b"/>
              <a:pathLst>
                <a:path w="423" h="2857">
                  <a:moveTo>
                    <a:pt x="0" y="0"/>
                  </a:moveTo>
                  <a:cubicBezTo>
                    <a:pt x="0" y="953"/>
                    <a:pt x="0" y="1905"/>
                    <a:pt x="0" y="2857"/>
                  </a:cubicBezTo>
                  <a:cubicBezTo>
                    <a:pt x="953" y="1905"/>
                    <a:pt x="0" y="953"/>
                    <a:pt x="0" y="0"/>
                  </a:cubicBezTo>
                  <a:close/>
                </a:path>
              </a:pathLst>
            </a:custGeom>
            <a:solidFill>
              <a:srgbClr val="FFFFFF"/>
            </a:solidFill>
            <a:ln w="9525" cap="flat">
              <a:noFill/>
              <a:prstDash val="solid"/>
              <a:miter/>
            </a:ln>
          </p:spPr>
          <p:txBody>
            <a:bodyPr rtlCol="0" anchor="ctr"/>
            <a:lstStyle/>
            <a:p>
              <a:endParaRPr lang="en-US"/>
            </a:p>
          </p:txBody>
        </p:sp>
        <p:sp>
          <p:nvSpPr>
            <p:cNvPr id="126" name="Freeform 213">
              <a:extLst>
                <a:ext uri="{FF2B5EF4-FFF2-40B4-BE49-F238E27FC236}">
                  <a16:creationId xmlns:a16="http://schemas.microsoft.com/office/drawing/2014/main" id="{D70CB7AA-F399-9983-FED8-195DA864FEFF}"/>
                </a:ext>
              </a:extLst>
            </p:cNvPr>
            <p:cNvSpPr/>
            <p:nvPr/>
          </p:nvSpPr>
          <p:spPr>
            <a:xfrm>
              <a:off x="4505325" y="4790122"/>
              <a:ext cx="952" cy="2857"/>
            </a:xfrm>
            <a:custGeom>
              <a:avLst/>
              <a:gdLst>
                <a:gd name="connsiteX0" fmla="*/ 953 w 952"/>
                <a:gd name="connsiteY0" fmla="*/ 2858 h 2857"/>
                <a:gd name="connsiteX1" fmla="*/ 0 w 952"/>
                <a:gd name="connsiteY1" fmla="*/ 0 h 2857"/>
                <a:gd name="connsiteX2" fmla="*/ 953 w 952"/>
                <a:gd name="connsiteY2" fmla="*/ 2858 h 2857"/>
              </a:gdLst>
              <a:ahLst/>
              <a:cxnLst>
                <a:cxn ang="0">
                  <a:pos x="connsiteX0" y="connsiteY0"/>
                </a:cxn>
                <a:cxn ang="0">
                  <a:pos x="connsiteX1" y="connsiteY1"/>
                </a:cxn>
                <a:cxn ang="0">
                  <a:pos x="connsiteX2" y="connsiteY2"/>
                </a:cxn>
              </a:cxnLst>
              <a:rect l="l" t="t" r="r" b="b"/>
              <a:pathLst>
                <a:path w="952" h="2857">
                  <a:moveTo>
                    <a:pt x="953" y="2858"/>
                  </a:moveTo>
                  <a:cubicBezTo>
                    <a:pt x="953" y="1905"/>
                    <a:pt x="0" y="953"/>
                    <a:pt x="0" y="0"/>
                  </a:cubicBezTo>
                  <a:cubicBezTo>
                    <a:pt x="0" y="953"/>
                    <a:pt x="953" y="1905"/>
                    <a:pt x="953" y="2858"/>
                  </a:cubicBezTo>
                  <a:close/>
                </a:path>
              </a:pathLst>
            </a:custGeom>
            <a:solidFill>
              <a:srgbClr val="FFFFFF"/>
            </a:solidFill>
            <a:ln w="9525" cap="flat">
              <a:noFill/>
              <a:prstDash val="solid"/>
              <a:miter/>
            </a:ln>
          </p:spPr>
          <p:txBody>
            <a:bodyPr rtlCol="0" anchor="ctr"/>
            <a:lstStyle/>
            <a:p>
              <a:endParaRPr lang="en-US"/>
            </a:p>
          </p:txBody>
        </p:sp>
        <p:sp>
          <p:nvSpPr>
            <p:cNvPr id="127" name="Freeform 214">
              <a:extLst>
                <a:ext uri="{FF2B5EF4-FFF2-40B4-BE49-F238E27FC236}">
                  <a16:creationId xmlns:a16="http://schemas.microsoft.com/office/drawing/2014/main" id="{012423FE-C2F5-F88A-11BF-7B04CD475CF9}"/>
                </a:ext>
              </a:extLst>
            </p:cNvPr>
            <p:cNvSpPr/>
            <p:nvPr/>
          </p:nvSpPr>
          <p:spPr>
            <a:xfrm>
              <a:off x="4502467" y="4784407"/>
              <a:ext cx="952" cy="2857"/>
            </a:xfrm>
            <a:custGeom>
              <a:avLst/>
              <a:gdLst>
                <a:gd name="connsiteX0" fmla="*/ 953 w 952"/>
                <a:gd name="connsiteY0" fmla="*/ 2858 h 2857"/>
                <a:gd name="connsiteX1" fmla="*/ 0 w 952"/>
                <a:gd name="connsiteY1" fmla="*/ 0 h 2857"/>
                <a:gd name="connsiteX2" fmla="*/ 953 w 952"/>
                <a:gd name="connsiteY2" fmla="*/ 2858 h 2857"/>
              </a:gdLst>
              <a:ahLst/>
              <a:cxnLst>
                <a:cxn ang="0">
                  <a:pos x="connsiteX0" y="connsiteY0"/>
                </a:cxn>
                <a:cxn ang="0">
                  <a:pos x="connsiteX1" y="connsiteY1"/>
                </a:cxn>
                <a:cxn ang="0">
                  <a:pos x="connsiteX2" y="connsiteY2"/>
                </a:cxn>
              </a:cxnLst>
              <a:rect l="l" t="t" r="r" b="b"/>
              <a:pathLst>
                <a:path w="952" h="2857">
                  <a:moveTo>
                    <a:pt x="953" y="2858"/>
                  </a:moveTo>
                  <a:cubicBezTo>
                    <a:pt x="953" y="1905"/>
                    <a:pt x="0" y="953"/>
                    <a:pt x="0" y="0"/>
                  </a:cubicBezTo>
                  <a:cubicBezTo>
                    <a:pt x="0" y="953"/>
                    <a:pt x="953" y="1905"/>
                    <a:pt x="953" y="2858"/>
                  </a:cubicBezTo>
                  <a:close/>
                </a:path>
              </a:pathLst>
            </a:custGeom>
            <a:solidFill>
              <a:srgbClr val="FFFFFF"/>
            </a:solidFill>
            <a:ln w="9525" cap="flat">
              <a:noFill/>
              <a:prstDash val="solid"/>
              <a:miter/>
            </a:ln>
          </p:spPr>
          <p:txBody>
            <a:bodyPr rtlCol="0" anchor="ctr"/>
            <a:lstStyle/>
            <a:p>
              <a:endParaRPr lang="en-US"/>
            </a:p>
          </p:txBody>
        </p:sp>
        <p:sp>
          <p:nvSpPr>
            <p:cNvPr id="128" name="Freeform 215">
              <a:extLst>
                <a:ext uri="{FF2B5EF4-FFF2-40B4-BE49-F238E27FC236}">
                  <a16:creationId xmlns:a16="http://schemas.microsoft.com/office/drawing/2014/main" id="{F7E10D8B-D234-AC94-A3CF-85AC0D521C75}"/>
                </a:ext>
              </a:extLst>
            </p:cNvPr>
            <p:cNvSpPr/>
            <p:nvPr/>
          </p:nvSpPr>
          <p:spPr>
            <a:xfrm>
              <a:off x="4508182" y="4795837"/>
              <a:ext cx="952" cy="1905"/>
            </a:xfrm>
            <a:custGeom>
              <a:avLst/>
              <a:gdLst>
                <a:gd name="connsiteX0" fmla="*/ 952 w 952"/>
                <a:gd name="connsiteY0" fmla="*/ 1905 h 1905"/>
                <a:gd name="connsiteX1" fmla="*/ 0 w 952"/>
                <a:gd name="connsiteY1" fmla="*/ 0 h 1905"/>
                <a:gd name="connsiteX2" fmla="*/ 952 w 952"/>
                <a:gd name="connsiteY2" fmla="*/ 1905 h 1905"/>
              </a:gdLst>
              <a:ahLst/>
              <a:cxnLst>
                <a:cxn ang="0">
                  <a:pos x="connsiteX0" y="connsiteY0"/>
                </a:cxn>
                <a:cxn ang="0">
                  <a:pos x="connsiteX1" y="connsiteY1"/>
                </a:cxn>
                <a:cxn ang="0">
                  <a:pos x="connsiteX2" y="connsiteY2"/>
                </a:cxn>
              </a:cxnLst>
              <a:rect l="l" t="t" r="r" b="b"/>
              <a:pathLst>
                <a:path w="952" h="1905">
                  <a:moveTo>
                    <a:pt x="952" y="1905"/>
                  </a:moveTo>
                  <a:cubicBezTo>
                    <a:pt x="952" y="953"/>
                    <a:pt x="0" y="953"/>
                    <a:pt x="0" y="0"/>
                  </a:cubicBezTo>
                  <a:cubicBezTo>
                    <a:pt x="0" y="953"/>
                    <a:pt x="952" y="953"/>
                    <a:pt x="952" y="1905"/>
                  </a:cubicBezTo>
                  <a:close/>
                </a:path>
              </a:pathLst>
            </a:custGeom>
            <a:solidFill>
              <a:srgbClr val="FFFFFF"/>
            </a:solidFill>
            <a:ln w="9525" cap="flat">
              <a:noFill/>
              <a:prstDash val="solid"/>
              <a:miter/>
            </a:ln>
          </p:spPr>
          <p:txBody>
            <a:bodyPr rtlCol="0" anchor="ctr"/>
            <a:lstStyle/>
            <a:p>
              <a:endParaRPr lang="en-US"/>
            </a:p>
          </p:txBody>
        </p:sp>
        <p:sp>
          <p:nvSpPr>
            <p:cNvPr id="129" name="Freeform 216">
              <a:extLst>
                <a:ext uri="{FF2B5EF4-FFF2-40B4-BE49-F238E27FC236}">
                  <a16:creationId xmlns:a16="http://schemas.microsoft.com/office/drawing/2014/main" id="{7814E9FB-240C-94A3-350F-2712DB429CFA}"/>
                </a:ext>
              </a:extLst>
            </p:cNvPr>
            <p:cNvSpPr/>
            <p:nvPr/>
          </p:nvSpPr>
          <p:spPr>
            <a:xfrm>
              <a:off x="4659629" y="4849177"/>
              <a:ext cx="5715" cy="1904"/>
            </a:xfrm>
            <a:custGeom>
              <a:avLst/>
              <a:gdLst>
                <a:gd name="connsiteX0" fmla="*/ 5715 w 5715"/>
                <a:gd name="connsiteY0" fmla="*/ 0 h 1904"/>
                <a:gd name="connsiteX1" fmla="*/ 0 w 5715"/>
                <a:gd name="connsiteY1" fmla="*/ 1905 h 1904"/>
                <a:gd name="connsiteX2" fmla="*/ 5715 w 5715"/>
                <a:gd name="connsiteY2" fmla="*/ 0 h 1904"/>
              </a:gdLst>
              <a:ahLst/>
              <a:cxnLst>
                <a:cxn ang="0">
                  <a:pos x="connsiteX0" y="connsiteY0"/>
                </a:cxn>
                <a:cxn ang="0">
                  <a:pos x="connsiteX1" y="connsiteY1"/>
                </a:cxn>
                <a:cxn ang="0">
                  <a:pos x="connsiteX2" y="connsiteY2"/>
                </a:cxn>
              </a:cxnLst>
              <a:rect l="l" t="t" r="r" b="b"/>
              <a:pathLst>
                <a:path w="5715" h="1904">
                  <a:moveTo>
                    <a:pt x="5715" y="0"/>
                  </a:moveTo>
                  <a:cubicBezTo>
                    <a:pt x="3810" y="953"/>
                    <a:pt x="1905" y="1905"/>
                    <a:pt x="0" y="1905"/>
                  </a:cubicBezTo>
                  <a:cubicBezTo>
                    <a:pt x="1905" y="1905"/>
                    <a:pt x="3810" y="953"/>
                    <a:pt x="5715" y="0"/>
                  </a:cubicBezTo>
                  <a:close/>
                </a:path>
              </a:pathLst>
            </a:custGeom>
            <a:solidFill>
              <a:srgbClr val="FFFFFF"/>
            </a:solidFill>
            <a:ln w="9525" cap="flat">
              <a:noFill/>
              <a:prstDash val="solid"/>
              <a:miter/>
            </a:ln>
          </p:spPr>
          <p:txBody>
            <a:bodyPr rtlCol="0" anchor="ctr"/>
            <a:lstStyle/>
            <a:p>
              <a:endParaRPr lang="en-US"/>
            </a:p>
          </p:txBody>
        </p:sp>
        <p:sp>
          <p:nvSpPr>
            <p:cNvPr id="130" name="Freeform 217">
              <a:extLst>
                <a:ext uri="{FF2B5EF4-FFF2-40B4-BE49-F238E27FC236}">
                  <a16:creationId xmlns:a16="http://schemas.microsoft.com/office/drawing/2014/main" id="{75B93EE7-9863-D4F7-7716-C834F31E9D9D}"/>
                </a:ext>
              </a:extLst>
            </p:cNvPr>
            <p:cNvSpPr/>
            <p:nvPr/>
          </p:nvSpPr>
          <p:spPr>
            <a:xfrm>
              <a:off x="4496752" y="4768215"/>
              <a:ext cx="952" cy="3809"/>
            </a:xfrm>
            <a:custGeom>
              <a:avLst/>
              <a:gdLst>
                <a:gd name="connsiteX0" fmla="*/ 952 w 952"/>
                <a:gd name="connsiteY0" fmla="*/ 3810 h 3809"/>
                <a:gd name="connsiteX1" fmla="*/ 0 w 952"/>
                <a:gd name="connsiteY1" fmla="*/ 0 h 3809"/>
                <a:gd name="connsiteX2" fmla="*/ 952 w 952"/>
                <a:gd name="connsiteY2" fmla="*/ 3810 h 3809"/>
              </a:gdLst>
              <a:ahLst/>
              <a:cxnLst>
                <a:cxn ang="0">
                  <a:pos x="connsiteX0" y="connsiteY0"/>
                </a:cxn>
                <a:cxn ang="0">
                  <a:pos x="connsiteX1" y="connsiteY1"/>
                </a:cxn>
                <a:cxn ang="0">
                  <a:pos x="connsiteX2" y="connsiteY2"/>
                </a:cxn>
              </a:cxnLst>
              <a:rect l="l" t="t" r="r" b="b"/>
              <a:pathLst>
                <a:path w="952" h="3809">
                  <a:moveTo>
                    <a:pt x="952" y="3810"/>
                  </a:moveTo>
                  <a:cubicBezTo>
                    <a:pt x="952" y="2857"/>
                    <a:pt x="0" y="953"/>
                    <a:pt x="0" y="0"/>
                  </a:cubicBezTo>
                  <a:cubicBezTo>
                    <a:pt x="0" y="953"/>
                    <a:pt x="0" y="1905"/>
                    <a:pt x="952" y="3810"/>
                  </a:cubicBezTo>
                  <a:close/>
                </a:path>
              </a:pathLst>
            </a:custGeom>
            <a:solidFill>
              <a:srgbClr val="FFFFFF"/>
            </a:solidFill>
            <a:ln w="9525" cap="flat">
              <a:noFill/>
              <a:prstDash val="solid"/>
              <a:miter/>
            </a:ln>
          </p:spPr>
          <p:txBody>
            <a:bodyPr rtlCol="0" anchor="ctr"/>
            <a:lstStyle/>
            <a:p>
              <a:endParaRPr lang="en-US"/>
            </a:p>
          </p:txBody>
        </p:sp>
        <p:sp>
          <p:nvSpPr>
            <p:cNvPr id="131" name="Freeform 218">
              <a:extLst>
                <a:ext uri="{FF2B5EF4-FFF2-40B4-BE49-F238E27FC236}">
                  <a16:creationId xmlns:a16="http://schemas.microsoft.com/office/drawing/2014/main" id="{3FE4D07E-F29D-4FE4-5DC9-8D7B1F92054D}"/>
                </a:ext>
              </a:extLst>
            </p:cNvPr>
            <p:cNvSpPr/>
            <p:nvPr/>
          </p:nvSpPr>
          <p:spPr>
            <a:xfrm>
              <a:off x="4494847" y="4762500"/>
              <a:ext cx="952" cy="3809"/>
            </a:xfrm>
            <a:custGeom>
              <a:avLst/>
              <a:gdLst>
                <a:gd name="connsiteX0" fmla="*/ 953 w 952"/>
                <a:gd name="connsiteY0" fmla="*/ 3810 h 3809"/>
                <a:gd name="connsiteX1" fmla="*/ 0 w 952"/>
                <a:gd name="connsiteY1" fmla="*/ 0 h 3809"/>
                <a:gd name="connsiteX2" fmla="*/ 953 w 952"/>
                <a:gd name="connsiteY2" fmla="*/ 3810 h 3809"/>
              </a:gdLst>
              <a:ahLst/>
              <a:cxnLst>
                <a:cxn ang="0">
                  <a:pos x="connsiteX0" y="connsiteY0"/>
                </a:cxn>
                <a:cxn ang="0">
                  <a:pos x="connsiteX1" y="connsiteY1"/>
                </a:cxn>
                <a:cxn ang="0">
                  <a:pos x="connsiteX2" y="connsiteY2"/>
                </a:cxn>
              </a:cxnLst>
              <a:rect l="l" t="t" r="r" b="b"/>
              <a:pathLst>
                <a:path w="952" h="3809">
                  <a:moveTo>
                    <a:pt x="953" y="3810"/>
                  </a:moveTo>
                  <a:cubicBezTo>
                    <a:pt x="953" y="2857"/>
                    <a:pt x="0" y="953"/>
                    <a:pt x="0" y="0"/>
                  </a:cubicBezTo>
                  <a:cubicBezTo>
                    <a:pt x="0" y="953"/>
                    <a:pt x="0" y="2857"/>
                    <a:pt x="953" y="3810"/>
                  </a:cubicBezTo>
                  <a:close/>
                </a:path>
              </a:pathLst>
            </a:custGeom>
            <a:solidFill>
              <a:srgbClr val="FFFFFF"/>
            </a:solidFill>
            <a:ln w="9525" cap="flat">
              <a:noFill/>
              <a:prstDash val="solid"/>
              <a:miter/>
            </a:ln>
          </p:spPr>
          <p:txBody>
            <a:bodyPr rtlCol="0" anchor="ctr"/>
            <a:lstStyle/>
            <a:p>
              <a:endParaRPr lang="en-US"/>
            </a:p>
          </p:txBody>
        </p:sp>
        <p:sp>
          <p:nvSpPr>
            <p:cNvPr id="132" name="Freeform 219">
              <a:extLst>
                <a:ext uri="{FF2B5EF4-FFF2-40B4-BE49-F238E27FC236}">
                  <a16:creationId xmlns:a16="http://schemas.microsoft.com/office/drawing/2014/main" id="{B6DB0A74-9C63-BFCA-6B53-48A00E709B8B}"/>
                </a:ext>
              </a:extLst>
            </p:cNvPr>
            <p:cNvSpPr/>
            <p:nvPr/>
          </p:nvSpPr>
          <p:spPr>
            <a:xfrm>
              <a:off x="4497704" y="4772977"/>
              <a:ext cx="952" cy="3809"/>
            </a:xfrm>
            <a:custGeom>
              <a:avLst/>
              <a:gdLst>
                <a:gd name="connsiteX0" fmla="*/ 953 w 952"/>
                <a:gd name="connsiteY0" fmla="*/ 3810 h 3809"/>
                <a:gd name="connsiteX1" fmla="*/ 0 w 952"/>
                <a:gd name="connsiteY1" fmla="*/ 0 h 3809"/>
                <a:gd name="connsiteX2" fmla="*/ 953 w 952"/>
                <a:gd name="connsiteY2" fmla="*/ 3810 h 3809"/>
              </a:gdLst>
              <a:ahLst/>
              <a:cxnLst>
                <a:cxn ang="0">
                  <a:pos x="connsiteX0" y="connsiteY0"/>
                </a:cxn>
                <a:cxn ang="0">
                  <a:pos x="connsiteX1" y="connsiteY1"/>
                </a:cxn>
                <a:cxn ang="0">
                  <a:pos x="connsiteX2" y="connsiteY2"/>
                </a:cxn>
              </a:cxnLst>
              <a:rect l="l" t="t" r="r" b="b"/>
              <a:pathLst>
                <a:path w="952" h="3809">
                  <a:moveTo>
                    <a:pt x="953" y="3810"/>
                  </a:moveTo>
                  <a:cubicBezTo>
                    <a:pt x="953" y="2857"/>
                    <a:pt x="0" y="1905"/>
                    <a:pt x="0" y="0"/>
                  </a:cubicBezTo>
                  <a:cubicBezTo>
                    <a:pt x="953" y="1905"/>
                    <a:pt x="953" y="2857"/>
                    <a:pt x="953" y="3810"/>
                  </a:cubicBezTo>
                  <a:close/>
                </a:path>
              </a:pathLst>
            </a:custGeom>
            <a:solidFill>
              <a:srgbClr val="FFFFFF"/>
            </a:solidFill>
            <a:ln w="9525" cap="flat">
              <a:noFill/>
              <a:prstDash val="solid"/>
              <a:miter/>
            </a:ln>
          </p:spPr>
          <p:txBody>
            <a:bodyPr rtlCol="0" anchor="ctr"/>
            <a:lstStyle/>
            <a:p>
              <a:endParaRPr lang="en-US"/>
            </a:p>
          </p:txBody>
        </p:sp>
        <p:sp>
          <p:nvSpPr>
            <p:cNvPr id="133" name="Freeform 220">
              <a:extLst>
                <a:ext uri="{FF2B5EF4-FFF2-40B4-BE49-F238E27FC236}">
                  <a16:creationId xmlns:a16="http://schemas.microsoft.com/office/drawing/2014/main" id="{33EA7020-8217-66EC-651D-1CFEC480E110}"/>
                </a:ext>
              </a:extLst>
            </p:cNvPr>
            <p:cNvSpPr/>
            <p:nvPr/>
          </p:nvSpPr>
          <p:spPr>
            <a:xfrm>
              <a:off x="4640579" y="4854892"/>
              <a:ext cx="9525" cy="1904"/>
            </a:xfrm>
            <a:custGeom>
              <a:avLst/>
              <a:gdLst>
                <a:gd name="connsiteX0" fmla="*/ 9525 w 9525"/>
                <a:gd name="connsiteY0" fmla="*/ 0 h 1904"/>
                <a:gd name="connsiteX1" fmla="*/ 0 w 9525"/>
                <a:gd name="connsiteY1" fmla="*/ 1905 h 1904"/>
                <a:gd name="connsiteX2" fmla="*/ 9525 w 9525"/>
                <a:gd name="connsiteY2" fmla="*/ 0 h 1904"/>
              </a:gdLst>
              <a:ahLst/>
              <a:cxnLst>
                <a:cxn ang="0">
                  <a:pos x="connsiteX0" y="connsiteY0"/>
                </a:cxn>
                <a:cxn ang="0">
                  <a:pos x="connsiteX1" y="connsiteY1"/>
                </a:cxn>
                <a:cxn ang="0">
                  <a:pos x="connsiteX2" y="connsiteY2"/>
                </a:cxn>
              </a:cxnLst>
              <a:rect l="l" t="t" r="r" b="b"/>
              <a:pathLst>
                <a:path w="9525" h="1904">
                  <a:moveTo>
                    <a:pt x="9525" y="0"/>
                  </a:moveTo>
                  <a:cubicBezTo>
                    <a:pt x="6667" y="952"/>
                    <a:pt x="2858" y="952"/>
                    <a:pt x="0" y="1905"/>
                  </a:cubicBezTo>
                  <a:cubicBezTo>
                    <a:pt x="3810" y="952"/>
                    <a:pt x="6667" y="0"/>
                    <a:pt x="9525" y="0"/>
                  </a:cubicBezTo>
                  <a:close/>
                </a:path>
              </a:pathLst>
            </a:custGeom>
            <a:solidFill>
              <a:srgbClr val="FFFFFF"/>
            </a:solidFill>
            <a:ln w="9525" cap="flat">
              <a:noFill/>
              <a:prstDash val="solid"/>
              <a:miter/>
            </a:ln>
          </p:spPr>
          <p:txBody>
            <a:bodyPr rtlCol="0" anchor="ctr"/>
            <a:lstStyle/>
            <a:p>
              <a:endParaRPr lang="en-US"/>
            </a:p>
          </p:txBody>
        </p:sp>
        <p:sp>
          <p:nvSpPr>
            <p:cNvPr id="134" name="Freeform 221">
              <a:extLst>
                <a:ext uri="{FF2B5EF4-FFF2-40B4-BE49-F238E27FC236}">
                  <a16:creationId xmlns:a16="http://schemas.microsoft.com/office/drawing/2014/main" id="{FA3A28A5-B62B-467E-88DC-537C94ADABD5}"/>
                </a:ext>
              </a:extLst>
            </p:cNvPr>
            <p:cNvSpPr/>
            <p:nvPr/>
          </p:nvSpPr>
          <p:spPr>
            <a:xfrm>
              <a:off x="4651057" y="4852987"/>
              <a:ext cx="5714" cy="1905"/>
            </a:xfrm>
            <a:custGeom>
              <a:avLst/>
              <a:gdLst>
                <a:gd name="connsiteX0" fmla="*/ 5715 w 5714"/>
                <a:gd name="connsiteY0" fmla="*/ 0 h 1905"/>
                <a:gd name="connsiteX1" fmla="*/ 0 w 5714"/>
                <a:gd name="connsiteY1" fmla="*/ 1905 h 1905"/>
                <a:gd name="connsiteX2" fmla="*/ 5715 w 5714"/>
                <a:gd name="connsiteY2" fmla="*/ 0 h 1905"/>
              </a:gdLst>
              <a:ahLst/>
              <a:cxnLst>
                <a:cxn ang="0">
                  <a:pos x="connsiteX0" y="connsiteY0"/>
                </a:cxn>
                <a:cxn ang="0">
                  <a:pos x="connsiteX1" y="connsiteY1"/>
                </a:cxn>
                <a:cxn ang="0">
                  <a:pos x="connsiteX2" y="connsiteY2"/>
                </a:cxn>
              </a:cxnLst>
              <a:rect l="l" t="t" r="r" b="b"/>
              <a:pathLst>
                <a:path w="5714" h="1905">
                  <a:moveTo>
                    <a:pt x="5715" y="0"/>
                  </a:moveTo>
                  <a:cubicBezTo>
                    <a:pt x="3810" y="953"/>
                    <a:pt x="1905" y="953"/>
                    <a:pt x="0" y="1905"/>
                  </a:cubicBezTo>
                  <a:cubicBezTo>
                    <a:pt x="952" y="953"/>
                    <a:pt x="2858" y="953"/>
                    <a:pt x="5715" y="0"/>
                  </a:cubicBezTo>
                  <a:close/>
                </a:path>
              </a:pathLst>
            </a:custGeom>
            <a:solidFill>
              <a:srgbClr val="FFFFFF"/>
            </a:solidFill>
            <a:ln w="9525" cap="flat">
              <a:noFill/>
              <a:prstDash val="solid"/>
              <a:miter/>
            </a:ln>
          </p:spPr>
          <p:txBody>
            <a:bodyPr rtlCol="0" anchor="ctr"/>
            <a:lstStyle/>
            <a:p>
              <a:endParaRPr lang="en-US"/>
            </a:p>
          </p:txBody>
        </p:sp>
        <p:sp>
          <p:nvSpPr>
            <p:cNvPr id="135" name="Freeform 222">
              <a:extLst>
                <a:ext uri="{FF2B5EF4-FFF2-40B4-BE49-F238E27FC236}">
                  <a16:creationId xmlns:a16="http://schemas.microsoft.com/office/drawing/2014/main" id="{5C46BE5F-D09D-7B6E-516B-4F6D9B674B3A}"/>
                </a:ext>
              </a:extLst>
            </p:cNvPr>
            <p:cNvSpPr/>
            <p:nvPr/>
          </p:nvSpPr>
          <p:spPr>
            <a:xfrm>
              <a:off x="4559617" y="4841557"/>
              <a:ext cx="11429" cy="4762"/>
            </a:xfrm>
            <a:custGeom>
              <a:avLst/>
              <a:gdLst>
                <a:gd name="connsiteX0" fmla="*/ 11430 w 11429"/>
                <a:gd name="connsiteY0" fmla="*/ 4763 h 4762"/>
                <a:gd name="connsiteX1" fmla="*/ 0 w 11429"/>
                <a:gd name="connsiteY1" fmla="*/ 0 h 4762"/>
                <a:gd name="connsiteX2" fmla="*/ 11430 w 11429"/>
                <a:gd name="connsiteY2" fmla="*/ 4763 h 4762"/>
              </a:gdLst>
              <a:ahLst/>
              <a:cxnLst>
                <a:cxn ang="0">
                  <a:pos x="connsiteX0" y="connsiteY0"/>
                </a:cxn>
                <a:cxn ang="0">
                  <a:pos x="connsiteX1" y="connsiteY1"/>
                </a:cxn>
                <a:cxn ang="0">
                  <a:pos x="connsiteX2" y="connsiteY2"/>
                </a:cxn>
              </a:cxnLst>
              <a:rect l="l" t="t" r="r" b="b"/>
              <a:pathLst>
                <a:path w="11429" h="4762">
                  <a:moveTo>
                    <a:pt x="11430" y="4763"/>
                  </a:moveTo>
                  <a:cubicBezTo>
                    <a:pt x="7620" y="3810"/>
                    <a:pt x="3810" y="1905"/>
                    <a:pt x="0" y="0"/>
                  </a:cubicBezTo>
                  <a:cubicBezTo>
                    <a:pt x="3810" y="1905"/>
                    <a:pt x="7620" y="3810"/>
                    <a:pt x="11430" y="4763"/>
                  </a:cubicBezTo>
                  <a:close/>
                </a:path>
              </a:pathLst>
            </a:custGeom>
            <a:solidFill>
              <a:srgbClr val="FFFFFF"/>
            </a:solidFill>
            <a:ln w="9525" cap="flat">
              <a:noFill/>
              <a:prstDash val="solid"/>
              <a:miter/>
            </a:ln>
          </p:spPr>
          <p:txBody>
            <a:bodyPr rtlCol="0" anchor="ctr"/>
            <a:lstStyle/>
            <a:p>
              <a:endParaRPr lang="en-US"/>
            </a:p>
          </p:txBody>
        </p:sp>
        <p:sp>
          <p:nvSpPr>
            <p:cNvPr id="136" name="Freeform 223">
              <a:extLst>
                <a:ext uri="{FF2B5EF4-FFF2-40B4-BE49-F238E27FC236}">
                  <a16:creationId xmlns:a16="http://schemas.microsoft.com/office/drawing/2014/main" id="{672CBBF2-F64B-88CE-0CDF-1945D4440CD4}"/>
                </a:ext>
              </a:extLst>
            </p:cNvPr>
            <p:cNvSpPr/>
            <p:nvPr/>
          </p:nvSpPr>
          <p:spPr>
            <a:xfrm>
              <a:off x="4720590" y="4800600"/>
              <a:ext cx="2857" cy="2857"/>
            </a:xfrm>
            <a:custGeom>
              <a:avLst/>
              <a:gdLst>
                <a:gd name="connsiteX0" fmla="*/ 0 w 2857"/>
                <a:gd name="connsiteY0" fmla="*/ 2857 h 2857"/>
                <a:gd name="connsiteX1" fmla="*/ 2857 w 2857"/>
                <a:gd name="connsiteY1" fmla="*/ 0 h 2857"/>
                <a:gd name="connsiteX2" fmla="*/ 2857 w 2857"/>
                <a:gd name="connsiteY2" fmla="*/ 0 h 2857"/>
                <a:gd name="connsiteX3" fmla="*/ 2857 w 2857"/>
                <a:gd name="connsiteY3" fmla="*/ 0 h 2857"/>
                <a:gd name="connsiteX4" fmla="*/ 0 w 2857"/>
                <a:gd name="connsiteY4" fmla="*/ 2857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 h="2857">
                  <a:moveTo>
                    <a:pt x="0" y="2857"/>
                  </a:moveTo>
                  <a:cubicBezTo>
                    <a:pt x="952" y="1905"/>
                    <a:pt x="1905" y="953"/>
                    <a:pt x="2857" y="0"/>
                  </a:cubicBezTo>
                  <a:cubicBezTo>
                    <a:pt x="2857" y="0"/>
                    <a:pt x="2857" y="0"/>
                    <a:pt x="2857" y="0"/>
                  </a:cubicBezTo>
                  <a:cubicBezTo>
                    <a:pt x="2857" y="0"/>
                    <a:pt x="2857" y="0"/>
                    <a:pt x="2857" y="0"/>
                  </a:cubicBezTo>
                  <a:cubicBezTo>
                    <a:pt x="1905" y="953"/>
                    <a:pt x="952" y="1905"/>
                    <a:pt x="0" y="2857"/>
                  </a:cubicBezTo>
                  <a:close/>
                </a:path>
              </a:pathLst>
            </a:custGeom>
            <a:solidFill>
              <a:srgbClr val="FFFFFF"/>
            </a:solidFill>
            <a:ln w="9525" cap="flat">
              <a:noFill/>
              <a:prstDash val="solid"/>
              <a:miter/>
            </a:ln>
          </p:spPr>
          <p:txBody>
            <a:bodyPr rtlCol="0" anchor="ctr"/>
            <a:lstStyle/>
            <a:p>
              <a:endParaRPr lang="en-US"/>
            </a:p>
          </p:txBody>
        </p:sp>
        <p:sp>
          <p:nvSpPr>
            <p:cNvPr id="137" name="Freeform 224">
              <a:extLst>
                <a:ext uri="{FF2B5EF4-FFF2-40B4-BE49-F238E27FC236}">
                  <a16:creationId xmlns:a16="http://schemas.microsoft.com/office/drawing/2014/main" id="{03F16924-EA69-2562-BCE8-134E9C02CED6}"/>
                </a:ext>
              </a:extLst>
            </p:cNvPr>
            <p:cNvSpPr/>
            <p:nvPr/>
          </p:nvSpPr>
          <p:spPr>
            <a:xfrm>
              <a:off x="4631054" y="4856797"/>
              <a:ext cx="6667" cy="9525"/>
            </a:xfrm>
            <a:custGeom>
              <a:avLst/>
              <a:gdLst>
                <a:gd name="connsiteX0" fmla="*/ 6667 w 6667"/>
                <a:gd name="connsiteY0" fmla="*/ 0 h 9525"/>
                <a:gd name="connsiteX1" fmla="*/ 0 w 6667"/>
                <a:gd name="connsiteY1" fmla="*/ 0 h 9525"/>
                <a:gd name="connsiteX2" fmla="*/ 6667 w 6667"/>
                <a:gd name="connsiteY2" fmla="*/ 0 h 9525"/>
              </a:gdLst>
              <a:ahLst/>
              <a:cxnLst>
                <a:cxn ang="0">
                  <a:pos x="connsiteX0" y="connsiteY0"/>
                </a:cxn>
                <a:cxn ang="0">
                  <a:pos x="connsiteX1" y="connsiteY1"/>
                </a:cxn>
                <a:cxn ang="0">
                  <a:pos x="connsiteX2" y="connsiteY2"/>
                </a:cxn>
              </a:cxnLst>
              <a:rect l="l" t="t" r="r" b="b"/>
              <a:pathLst>
                <a:path w="6667" h="9525">
                  <a:moveTo>
                    <a:pt x="6667" y="0"/>
                  </a:moveTo>
                  <a:cubicBezTo>
                    <a:pt x="4763" y="0"/>
                    <a:pt x="1905" y="0"/>
                    <a:pt x="0" y="0"/>
                  </a:cubicBezTo>
                  <a:cubicBezTo>
                    <a:pt x="1905" y="0"/>
                    <a:pt x="4763" y="0"/>
                    <a:pt x="6667" y="0"/>
                  </a:cubicBezTo>
                  <a:close/>
                </a:path>
              </a:pathLst>
            </a:custGeom>
            <a:solidFill>
              <a:srgbClr val="FFFFFF"/>
            </a:solidFill>
            <a:ln w="9525" cap="flat">
              <a:noFill/>
              <a:prstDash val="solid"/>
              <a:miter/>
            </a:ln>
          </p:spPr>
          <p:txBody>
            <a:bodyPr rtlCol="0" anchor="ctr"/>
            <a:lstStyle/>
            <a:p>
              <a:endParaRPr lang="en-US"/>
            </a:p>
          </p:txBody>
        </p:sp>
        <p:sp>
          <p:nvSpPr>
            <p:cNvPr id="138" name="Freeform 225">
              <a:extLst>
                <a:ext uri="{FF2B5EF4-FFF2-40B4-BE49-F238E27FC236}">
                  <a16:creationId xmlns:a16="http://schemas.microsoft.com/office/drawing/2014/main" id="{10032E80-DDEA-7EA2-24B0-562228F6B86D}"/>
                </a:ext>
              </a:extLst>
            </p:cNvPr>
            <p:cNvSpPr/>
            <p:nvPr/>
          </p:nvSpPr>
          <p:spPr>
            <a:xfrm>
              <a:off x="4571047" y="4846319"/>
              <a:ext cx="15240" cy="4762"/>
            </a:xfrm>
            <a:custGeom>
              <a:avLst/>
              <a:gdLst>
                <a:gd name="connsiteX0" fmla="*/ 15240 w 15240"/>
                <a:gd name="connsiteY0" fmla="*/ 4763 h 4762"/>
                <a:gd name="connsiteX1" fmla="*/ 0 w 15240"/>
                <a:gd name="connsiteY1" fmla="*/ 0 h 4762"/>
                <a:gd name="connsiteX2" fmla="*/ 15240 w 15240"/>
                <a:gd name="connsiteY2" fmla="*/ 4763 h 4762"/>
              </a:gdLst>
              <a:ahLst/>
              <a:cxnLst>
                <a:cxn ang="0">
                  <a:pos x="connsiteX0" y="connsiteY0"/>
                </a:cxn>
                <a:cxn ang="0">
                  <a:pos x="connsiteX1" y="connsiteY1"/>
                </a:cxn>
                <a:cxn ang="0">
                  <a:pos x="connsiteX2" y="connsiteY2"/>
                </a:cxn>
              </a:cxnLst>
              <a:rect l="l" t="t" r="r" b="b"/>
              <a:pathLst>
                <a:path w="15240" h="4762">
                  <a:moveTo>
                    <a:pt x="15240" y="4763"/>
                  </a:moveTo>
                  <a:cubicBezTo>
                    <a:pt x="9525" y="3810"/>
                    <a:pt x="4763" y="1905"/>
                    <a:pt x="0" y="0"/>
                  </a:cubicBezTo>
                  <a:cubicBezTo>
                    <a:pt x="4763" y="1905"/>
                    <a:pt x="10478" y="3810"/>
                    <a:pt x="15240" y="4763"/>
                  </a:cubicBezTo>
                  <a:close/>
                </a:path>
              </a:pathLst>
            </a:custGeom>
            <a:solidFill>
              <a:srgbClr val="FFFFFF"/>
            </a:solidFill>
            <a:ln w="9525" cap="flat">
              <a:noFill/>
              <a:prstDash val="solid"/>
              <a:miter/>
            </a:ln>
          </p:spPr>
          <p:txBody>
            <a:bodyPr rtlCol="0" anchor="ctr"/>
            <a:lstStyle/>
            <a:p>
              <a:endParaRPr lang="en-US"/>
            </a:p>
          </p:txBody>
        </p:sp>
        <p:sp>
          <p:nvSpPr>
            <p:cNvPr id="139" name="Freeform 226">
              <a:extLst>
                <a:ext uri="{FF2B5EF4-FFF2-40B4-BE49-F238E27FC236}">
                  <a16:creationId xmlns:a16="http://schemas.microsoft.com/office/drawing/2014/main" id="{705614F3-E4E2-833D-9877-931729637023}"/>
                </a:ext>
              </a:extLst>
            </p:cNvPr>
            <p:cNvSpPr/>
            <p:nvPr/>
          </p:nvSpPr>
          <p:spPr>
            <a:xfrm>
              <a:off x="4328159" y="3992880"/>
              <a:ext cx="274320" cy="168592"/>
            </a:xfrm>
            <a:custGeom>
              <a:avLst/>
              <a:gdLst>
                <a:gd name="connsiteX0" fmla="*/ 269558 w 274320"/>
                <a:gd name="connsiteY0" fmla="*/ 3810 h 168592"/>
                <a:gd name="connsiteX1" fmla="*/ 256223 w 274320"/>
                <a:gd name="connsiteY1" fmla="*/ 0 h 168592"/>
                <a:gd name="connsiteX2" fmla="*/ 243840 w 274320"/>
                <a:gd name="connsiteY2" fmla="*/ 0 h 168592"/>
                <a:gd name="connsiteX3" fmla="*/ 231458 w 274320"/>
                <a:gd name="connsiteY3" fmla="*/ 3810 h 168592"/>
                <a:gd name="connsiteX4" fmla="*/ 220028 w 274320"/>
                <a:gd name="connsiteY4" fmla="*/ 10477 h 168592"/>
                <a:gd name="connsiteX5" fmla="*/ 210503 w 274320"/>
                <a:gd name="connsiteY5" fmla="*/ 20002 h 168592"/>
                <a:gd name="connsiteX6" fmla="*/ 196215 w 274320"/>
                <a:gd name="connsiteY6" fmla="*/ 46672 h 168592"/>
                <a:gd name="connsiteX7" fmla="*/ 185738 w 274320"/>
                <a:gd name="connsiteY7" fmla="*/ 71438 h 168592"/>
                <a:gd name="connsiteX8" fmla="*/ 152400 w 274320"/>
                <a:gd name="connsiteY8" fmla="*/ 106680 h 168592"/>
                <a:gd name="connsiteX9" fmla="*/ 63818 w 274320"/>
                <a:gd name="connsiteY9" fmla="*/ 116205 h 168592"/>
                <a:gd name="connsiteX10" fmla="*/ 69533 w 274320"/>
                <a:gd name="connsiteY10" fmla="*/ 117157 h 168592"/>
                <a:gd name="connsiteX11" fmla="*/ 42863 w 274320"/>
                <a:gd name="connsiteY11" fmla="*/ 110490 h 168592"/>
                <a:gd name="connsiteX12" fmla="*/ 5715 w 274320"/>
                <a:gd name="connsiteY12" fmla="*/ 92392 h 168592"/>
                <a:gd name="connsiteX13" fmla="*/ 0 w 274320"/>
                <a:gd name="connsiteY13" fmla="*/ 88582 h 168592"/>
                <a:gd name="connsiteX14" fmla="*/ 0 w 274320"/>
                <a:gd name="connsiteY14" fmla="*/ 88582 h 168592"/>
                <a:gd name="connsiteX15" fmla="*/ 0 w 274320"/>
                <a:gd name="connsiteY15" fmla="*/ 89535 h 168592"/>
                <a:gd name="connsiteX16" fmla="*/ 0 w 274320"/>
                <a:gd name="connsiteY16" fmla="*/ 91440 h 168592"/>
                <a:gd name="connsiteX17" fmla="*/ 0 w 274320"/>
                <a:gd name="connsiteY17" fmla="*/ 93345 h 168592"/>
                <a:gd name="connsiteX18" fmla="*/ 0 w 274320"/>
                <a:gd name="connsiteY18" fmla="*/ 95250 h 168592"/>
                <a:gd name="connsiteX19" fmla="*/ 0 w 274320"/>
                <a:gd name="connsiteY19" fmla="*/ 96202 h 168592"/>
                <a:gd name="connsiteX20" fmla="*/ 0 w 274320"/>
                <a:gd name="connsiteY20" fmla="*/ 98107 h 168592"/>
                <a:gd name="connsiteX21" fmla="*/ 0 w 274320"/>
                <a:gd name="connsiteY21" fmla="*/ 99060 h 168592"/>
                <a:gd name="connsiteX22" fmla="*/ 953 w 274320"/>
                <a:gd name="connsiteY22" fmla="*/ 101917 h 168592"/>
                <a:gd name="connsiteX23" fmla="*/ 953 w 274320"/>
                <a:gd name="connsiteY23" fmla="*/ 102870 h 168592"/>
                <a:gd name="connsiteX24" fmla="*/ 1905 w 274320"/>
                <a:gd name="connsiteY24" fmla="*/ 104775 h 168592"/>
                <a:gd name="connsiteX25" fmla="*/ 2858 w 274320"/>
                <a:gd name="connsiteY25" fmla="*/ 105727 h 168592"/>
                <a:gd name="connsiteX26" fmla="*/ 3810 w 274320"/>
                <a:gd name="connsiteY26" fmla="*/ 107632 h 168592"/>
                <a:gd name="connsiteX27" fmla="*/ 4763 w 274320"/>
                <a:gd name="connsiteY27" fmla="*/ 108585 h 168592"/>
                <a:gd name="connsiteX28" fmla="*/ 5715 w 274320"/>
                <a:gd name="connsiteY28" fmla="*/ 110490 h 168592"/>
                <a:gd name="connsiteX29" fmla="*/ 6668 w 274320"/>
                <a:gd name="connsiteY29" fmla="*/ 112395 h 168592"/>
                <a:gd name="connsiteX30" fmla="*/ 7620 w 274320"/>
                <a:gd name="connsiteY30" fmla="*/ 114300 h 168592"/>
                <a:gd name="connsiteX31" fmla="*/ 8573 w 274320"/>
                <a:gd name="connsiteY31" fmla="*/ 115252 h 168592"/>
                <a:gd name="connsiteX32" fmla="*/ 9525 w 274320"/>
                <a:gd name="connsiteY32" fmla="*/ 117157 h 168592"/>
                <a:gd name="connsiteX33" fmla="*/ 10478 w 274320"/>
                <a:gd name="connsiteY33" fmla="*/ 118110 h 168592"/>
                <a:gd name="connsiteX34" fmla="*/ 11430 w 274320"/>
                <a:gd name="connsiteY34" fmla="*/ 120015 h 168592"/>
                <a:gd name="connsiteX35" fmla="*/ 12383 w 274320"/>
                <a:gd name="connsiteY35" fmla="*/ 120967 h 168592"/>
                <a:gd name="connsiteX36" fmla="*/ 14288 w 274320"/>
                <a:gd name="connsiteY36" fmla="*/ 122872 h 168592"/>
                <a:gd name="connsiteX37" fmla="*/ 15240 w 274320"/>
                <a:gd name="connsiteY37" fmla="*/ 123825 h 168592"/>
                <a:gd name="connsiteX38" fmla="*/ 16193 w 274320"/>
                <a:gd name="connsiteY38" fmla="*/ 125730 h 168592"/>
                <a:gd name="connsiteX39" fmla="*/ 17145 w 274320"/>
                <a:gd name="connsiteY39" fmla="*/ 126682 h 168592"/>
                <a:gd name="connsiteX40" fmla="*/ 18098 w 274320"/>
                <a:gd name="connsiteY40" fmla="*/ 128588 h 168592"/>
                <a:gd name="connsiteX41" fmla="*/ 19050 w 274320"/>
                <a:gd name="connsiteY41" fmla="*/ 129540 h 168592"/>
                <a:gd name="connsiteX42" fmla="*/ 20955 w 274320"/>
                <a:gd name="connsiteY42" fmla="*/ 131445 h 168592"/>
                <a:gd name="connsiteX43" fmla="*/ 21908 w 274320"/>
                <a:gd name="connsiteY43" fmla="*/ 132397 h 168592"/>
                <a:gd name="connsiteX44" fmla="*/ 23813 w 274320"/>
                <a:gd name="connsiteY44" fmla="*/ 134302 h 168592"/>
                <a:gd name="connsiteX45" fmla="*/ 24765 w 274320"/>
                <a:gd name="connsiteY45" fmla="*/ 135255 h 168592"/>
                <a:gd name="connsiteX46" fmla="*/ 26670 w 274320"/>
                <a:gd name="connsiteY46" fmla="*/ 136207 h 168592"/>
                <a:gd name="connsiteX47" fmla="*/ 27623 w 274320"/>
                <a:gd name="connsiteY47" fmla="*/ 137160 h 168592"/>
                <a:gd name="connsiteX48" fmla="*/ 29528 w 274320"/>
                <a:gd name="connsiteY48" fmla="*/ 138113 h 168592"/>
                <a:gd name="connsiteX49" fmla="*/ 30480 w 274320"/>
                <a:gd name="connsiteY49" fmla="*/ 139065 h 168592"/>
                <a:gd name="connsiteX50" fmla="*/ 33338 w 274320"/>
                <a:gd name="connsiteY50" fmla="*/ 140970 h 168592"/>
                <a:gd name="connsiteX51" fmla="*/ 34290 w 274320"/>
                <a:gd name="connsiteY51" fmla="*/ 140970 h 168592"/>
                <a:gd name="connsiteX52" fmla="*/ 36195 w 274320"/>
                <a:gd name="connsiteY52" fmla="*/ 142875 h 168592"/>
                <a:gd name="connsiteX53" fmla="*/ 37148 w 274320"/>
                <a:gd name="connsiteY53" fmla="*/ 143827 h 168592"/>
                <a:gd name="connsiteX54" fmla="*/ 39053 w 274320"/>
                <a:gd name="connsiteY54" fmla="*/ 144780 h 168592"/>
                <a:gd name="connsiteX55" fmla="*/ 40005 w 274320"/>
                <a:gd name="connsiteY55" fmla="*/ 145732 h 168592"/>
                <a:gd name="connsiteX56" fmla="*/ 41910 w 274320"/>
                <a:gd name="connsiteY56" fmla="*/ 146685 h 168592"/>
                <a:gd name="connsiteX57" fmla="*/ 42863 w 274320"/>
                <a:gd name="connsiteY57" fmla="*/ 146685 h 168592"/>
                <a:gd name="connsiteX58" fmla="*/ 45720 w 274320"/>
                <a:gd name="connsiteY58" fmla="*/ 147638 h 168592"/>
                <a:gd name="connsiteX59" fmla="*/ 46673 w 274320"/>
                <a:gd name="connsiteY59" fmla="*/ 147638 h 168592"/>
                <a:gd name="connsiteX60" fmla="*/ 48578 w 274320"/>
                <a:gd name="connsiteY60" fmla="*/ 148590 h 168592"/>
                <a:gd name="connsiteX61" fmla="*/ 49530 w 274320"/>
                <a:gd name="connsiteY61" fmla="*/ 148590 h 168592"/>
                <a:gd name="connsiteX62" fmla="*/ 51435 w 274320"/>
                <a:gd name="connsiteY62" fmla="*/ 149542 h 168592"/>
                <a:gd name="connsiteX63" fmla="*/ 52388 w 274320"/>
                <a:gd name="connsiteY63" fmla="*/ 149542 h 168592"/>
                <a:gd name="connsiteX64" fmla="*/ 55245 w 274320"/>
                <a:gd name="connsiteY64" fmla="*/ 150495 h 168592"/>
                <a:gd name="connsiteX65" fmla="*/ 61913 w 274320"/>
                <a:gd name="connsiteY65" fmla="*/ 152400 h 168592"/>
                <a:gd name="connsiteX66" fmla="*/ 80010 w 274320"/>
                <a:gd name="connsiteY66" fmla="*/ 158115 h 168592"/>
                <a:gd name="connsiteX67" fmla="*/ 82868 w 274320"/>
                <a:gd name="connsiteY67" fmla="*/ 159067 h 168592"/>
                <a:gd name="connsiteX68" fmla="*/ 106680 w 274320"/>
                <a:gd name="connsiteY68" fmla="*/ 164782 h 168592"/>
                <a:gd name="connsiteX69" fmla="*/ 108585 w 274320"/>
                <a:gd name="connsiteY69" fmla="*/ 164782 h 168592"/>
                <a:gd name="connsiteX70" fmla="*/ 127635 w 274320"/>
                <a:gd name="connsiteY70" fmla="*/ 167640 h 168592"/>
                <a:gd name="connsiteX71" fmla="*/ 140970 w 274320"/>
                <a:gd name="connsiteY71" fmla="*/ 168592 h 168592"/>
                <a:gd name="connsiteX72" fmla="*/ 161925 w 274320"/>
                <a:gd name="connsiteY72" fmla="*/ 167640 h 168592"/>
                <a:gd name="connsiteX73" fmla="*/ 203835 w 274320"/>
                <a:gd name="connsiteY73" fmla="*/ 151447 h 168592"/>
                <a:gd name="connsiteX74" fmla="*/ 207645 w 274320"/>
                <a:gd name="connsiteY74" fmla="*/ 147638 h 168592"/>
                <a:gd name="connsiteX75" fmla="*/ 209550 w 274320"/>
                <a:gd name="connsiteY75" fmla="*/ 145732 h 168592"/>
                <a:gd name="connsiteX76" fmla="*/ 212408 w 274320"/>
                <a:gd name="connsiteY76" fmla="*/ 140970 h 168592"/>
                <a:gd name="connsiteX77" fmla="*/ 213360 w 274320"/>
                <a:gd name="connsiteY77" fmla="*/ 138113 h 168592"/>
                <a:gd name="connsiteX78" fmla="*/ 216218 w 274320"/>
                <a:gd name="connsiteY78" fmla="*/ 129540 h 168592"/>
                <a:gd name="connsiteX79" fmla="*/ 217170 w 274320"/>
                <a:gd name="connsiteY79" fmla="*/ 122872 h 168592"/>
                <a:gd name="connsiteX80" fmla="*/ 216218 w 274320"/>
                <a:gd name="connsiteY80" fmla="*/ 104775 h 168592"/>
                <a:gd name="connsiteX81" fmla="*/ 215265 w 274320"/>
                <a:gd name="connsiteY81" fmla="*/ 101917 h 168592"/>
                <a:gd name="connsiteX82" fmla="*/ 215265 w 274320"/>
                <a:gd name="connsiteY82" fmla="*/ 100965 h 168592"/>
                <a:gd name="connsiteX83" fmla="*/ 215265 w 274320"/>
                <a:gd name="connsiteY83" fmla="*/ 99060 h 168592"/>
                <a:gd name="connsiteX84" fmla="*/ 215265 w 274320"/>
                <a:gd name="connsiteY84" fmla="*/ 98107 h 168592"/>
                <a:gd name="connsiteX85" fmla="*/ 215265 w 274320"/>
                <a:gd name="connsiteY85" fmla="*/ 96202 h 168592"/>
                <a:gd name="connsiteX86" fmla="*/ 215265 w 274320"/>
                <a:gd name="connsiteY86" fmla="*/ 95250 h 168592"/>
                <a:gd name="connsiteX87" fmla="*/ 215265 w 274320"/>
                <a:gd name="connsiteY87" fmla="*/ 93345 h 168592"/>
                <a:gd name="connsiteX88" fmla="*/ 215265 w 274320"/>
                <a:gd name="connsiteY88" fmla="*/ 92392 h 168592"/>
                <a:gd name="connsiteX89" fmla="*/ 215265 w 274320"/>
                <a:gd name="connsiteY89" fmla="*/ 90488 h 168592"/>
                <a:gd name="connsiteX90" fmla="*/ 215265 w 274320"/>
                <a:gd name="connsiteY90" fmla="*/ 88582 h 168592"/>
                <a:gd name="connsiteX91" fmla="*/ 215265 w 274320"/>
                <a:gd name="connsiteY91" fmla="*/ 86677 h 168592"/>
                <a:gd name="connsiteX92" fmla="*/ 215265 w 274320"/>
                <a:gd name="connsiteY92" fmla="*/ 84772 h 168592"/>
                <a:gd name="connsiteX93" fmla="*/ 215265 w 274320"/>
                <a:gd name="connsiteY93" fmla="*/ 82867 h 168592"/>
                <a:gd name="connsiteX94" fmla="*/ 215265 w 274320"/>
                <a:gd name="connsiteY94" fmla="*/ 80963 h 168592"/>
                <a:gd name="connsiteX95" fmla="*/ 215265 w 274320"/>
                <a:gd name="connsiteY95" fmla="*/ 79057 h 168592"/>
                <a:gd name="connsiteX96" fmla="*/ 215265 w 274320"/>
                <a:gd name="connsiteY96" fmla="*/ 77152 h 168592"/>
                <a:gd name="connsiteX97" fmla="*/ 215265 w 274320"/>
                <a:gd name="connsiteY97" fmla="*/ 75247 h 168592"/>
                <a:gd name="connsiteX98" fmla="*/ 215265 w 274320"/>
                <a:gd name="connsiteY98" fmla="*/ 73342 h 168592"/>
                <a:gd name="connsiteX99" fmla="*/ 215265 w 274320"/>
                <a:gd name="connsiteY99" fmla="*/ 71438 h 168592"/>
                <a:gd name="connsiteX100" fmla="*/ 215265 w 274320"/>
                <a:gd name="connsiteY100" fmla="*/ 69532 h 168592"/>
                <a:gd name="connsiteX101" fmla="*/ 215265 w 274320"/>
                <a:gd name="connsiteY101" fmla="*/ 67627 h 168592"/>
                <a:gd name="connsiteX102" fmla="*/ 215265 w 274320"/>
                <a:gd name="connsiteY102" fmla="*/ 65722 h 168592"/>
                <a:gd name="connsiteX103" fmla="*/ 215265 w 274320"/>
                <a:gd name="connsiteY103" fmla="*/ 63817 h 168592"/>
                <a:gd name="connsiteX104" fmla="*/ 215265 w 274320"/>
                <a:gd name="connsiteY104" fmla="*/ 61913 h 168592"/>
                <a:gd name="connsiteX105" fmla="*/ 216218 w 274320"/>
                <a:gd name="connsiteY105" fmla="*/ 60007 h 168592"/>
                <a:gd name="connsiteX106" fmla="*/ 216218 w 274320"/>
                <a:gd name="connsiteY106" fmla="*/ 58102 h 168592"/>
                <a:gd name="connsiteX107" fmla="*/ 217170 w 274320"/>
                <a:gd name="connsiteY107" fmla="*/ 56197 h 168592"/>
                <a:gd name="connsiteX108" fmla="*/ 218123 w 274320"/>
                <a:gd name="connsiteY108" fmla="*/ 54292 h 168592"/>
                <a:gd name="connsiteX109" fmla="*/ 219075 w 274320"/>
                <a:gd name="connsiteY109" fmla="*/ 51435 h 168592"/>
                <a:gd name="connsiteX110" fmla="*/ 220028 w 274320"/>
                <a:gd name="connsiteY110" fmla="*/ 49530 h 168592"/>
                <a:gd name="connsiteX111" fmla="*/ 220980 w 274320"/>
                <a:gd name="connsiteY111" fmla="*/ 46672 h 168592"/>
                <a:gd name="connsiteX112" fmla="*/ 221933 w 274320"/>
                <a:gd name="connsiteY112" fmla="*/ 44767 h 168592"/>
                <a:gd name="connsiteX113" fmla="*/ 222885 w 274320"/>
                <a:gd name="connsiteY113" fmla="*/ 42863 h 168592"/>
                <a:gd name="connsiteX114" fmla="*/ 223838 w 274320"/>
                <a:gd name="connsiteY114" fmla="*/ 40957 h 168592"/>
                <a:gd name="connsiteX115" fmla="*/ 224790 w 274320"/>
                <a:gd name="connsiteY115" fmla="*/ 39052 h 168592"/>
                <a:gd name="connsiteX116" fmla="*/ 225743 w 274320"/>
                <a:gd name="connsiteY116" fmla="*/ 37147 h 168592"/>
                <a:gd name="connsiteX117" fmla="*/ 226695 w 274320"/>
                <a:gd name="connsiteY117" fmla="*/ 35242 h 168592"/>
                <a:gd name="connsiteX118" fmla="*/ 227648 w 274320"/>
                <a:gd name="connsiteY118" fmla="*/ 33338 h 168592"/>
                <a:gd name="connsiteX119" fmla="*/ 228600 w 274320"/>
                <a:gd name="connsiteY119" fmla="*/ 31432 h 168592"/>
                <a:gd name="connsiteX120" fmla="*/ 229553 w 274320"/>
                <a:gd name="connsiteY120" fmla="*/ 29527 h 168592"/>
                <a:gd name="connsiteX121" fmla="*/ 231458 w 274320"/>
                <a:gd name="connsiteY121" fmla="*/ 27622 h 168592"/>
                <a:gd name="connsiteX122" fmla="*/ 233363 w 274320"/>
                <a:gd name="connsiteY122" fmla="*/ 25717 h 168592"/>
                <a:gd name="connsiteX123" fmla="*/ 235268 w 274320"/>
                <a:gd name="connsiteY123" fmla="*/ 23813 h 168592"/>
                <a:gd name="connsiteX124" fmla="*/ 237173 w 274320"/>
                <a:gd name="connsiteY124" fmla="*/ 21907 h 168592"/>
                <a:gd name="connsiteX125" fmla="*/ 239078 w 274320"/>
                <a:gd name="connsiteY125" fmla="*/ 20002 h 168592"/>
                <a:gd name="connsiteX126" fmla="*/ 240983 w 274320"/>
                <a:gd name="connsiteY126" fmla="*/ 18097 h 168592"/>
                <a:gd name="connsiteX127" fmla="*/ 242888 w 274320"/>
                <a:gd name="connsiteY127" fmla="*/ 16192 h 168592"/>
                <a:gd name="connsiteX128" fmla="*/ 244793 w 274320"/>
                <a:gd name="connsiteY128" fmla="*/ 14288 h 168592"/>
                <a:gd name="connsiteX129" fmla="*/ 246698 w 274320"/>
                <a:gd name="connsiteY129" fmla="*/ 12382 h 168592"/>
                <a:gd name="connsiteX130" fmla="*/ 248603 w 274320"/>
                <a:gd name="connsiteY130" fmla="*/ 10477 h 168592"/>
                <a:gd name="connsiteX131" fmla="*/ 250508 w 274320"/>
                <a:gd name="connsiteY131" fmla="*/ 8572 h 168592"/>
                <a:gd name="connsiteX132" fmla="*/ 252413 w 274320"/>
                <a:gd name="connsiteY132" fmla="*/ 7620 h 168592"/>
                <a:gd name="connsiteX133" fmla="*/ 255270 w 274320"/>
                <a:gd name="connsiteY133" fmla="*/ 6667 h 168592"/>
                <a:gd name="connsiteX134" fmla="*/ 257175 w 274320"/>
                <a:gd name="connsiteY134" fmla="*/ 5715 h 168592"/>
                <a:gd name="connsiteX135" fmla="*/ 260033 w 274320"/>
                <a:gd name="connsiteY135" fmla="*/ 4763 h 168592"/>
                <a:gd name="connsiteX136" fmla="*/ 262890 w 274320"/>
                <a:gd name="connsiteY136" fmla="*/ 3810 h 168592"/>
                <a:gd name="connsiteX137" fmla="*/ 265748 w 274320"/>
                <a:gd name="connsiteY137" fmla="*/ 2857 h 168592"/>
                <a:gd name="connsiteX138" fmla="*/ 268605 w 274320"/>
                <a:gd name="connsiteY138" fmla="*/ 1905 h 168592"/>
                <a:gd name="connsiteX139" fmla="*/ 272415 w 274320"/>
                <a:gd name="connsiteY139" fmla="*/ 952 h 168592"/>
                <a:gd name="connsiteX140" fmla="*/ 274320 w 274320"/>
                <a:gd name="connsiteY140" fmla="*/ 0 h 168592"/>
                <a:gd name="connsiteX141" fmla="*/ 274320 w 274320"/>
                <a:gd name="connsiteY141" fmla="*/ 0 h 168592"/>
                <a:gd name="connsiteX142" fmla="*/ 269558 w 274320"/>
                <a:gd name="connsiteY142" fmla="*/ 3810 h 16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274320" h="168592">
                  <a:moveTo>
                    <a:pt x="269558" y="3810"/>
                  </a:moveTo>
                  <a:cubicBezTo>
                    <a:pt x="264795" y="1905"/>
                    <a:pt x="260985" y="952"/>
                    <a:pt x="256223" y="0"/>
                  </a:cubicBezTo>
                  <a:cubicBezTo>
                    <a:pt x="252413" y="0"/>
                    <a:pt x="247650" y="0"/>
                    <a:pt x="243840" y="0"/>
                  </a:cubicBezTo>
                  <a:cubicBezTo>
                    <a:pt x="240030" y="952"/>
                    <a:pt x="235268" y="1905"/>
                    <a:pt x="231458" y="3810"/>
                  </a:cubicBezTo>
                  <a:cubicBezTo>
                    <a:pt x="227648" y="5715"/>
                    <a:pt x="223838" y="7620"/>
                    <a:pt x="220028" y="10477"/>
                  </a:cubicBezTo>
                  <a:cubicBezTo>
                    <a:pt x="216218" y="13335"/>
                    <a:pt x="213360" y="17145"/>
                    <a:pt x="210503" y="20002"/>
                  </a:cubicBezTo>
                  <a:cubicBezTo>
                    <a:pt x="204788" y="28575"/>
                    <a:pt x="200025" y="37147"/>
                    <a:pt x="196215" y="46672"/>
                  </a:cubicBezTo>
                  <a:cubicBezTo>
                    <a:pt x="192405" y="55245"/>
                    <a:pt x="189548" y="63817"/>
                    <a:pt x="185738" y="71438"/>
                  </a:cubicBezTo>
                  <a:cubicBezTo>
                    <a:pt x="178118" y="85725"/>
                    <a:pt x="166688" y="98107"/>
                    <a:pt x="152400" y="106680"/>
                  </a:cubicBezTo>
                  <a:cubicBezTo>
                    <a:pt x="125730" y="124777"/>
                    <a:pt x="94298" y="121920"/>
                    <a:pt x="63818" y="116205"/>
                  </a:cubicBezTo>
                  <a:lnTo>
                    <a:pt x="69533" y="117157"/>
                  </a:lnTo>
                  <a:cubicBezTo>
                    <a:pt x="60960" y="116205"/>
                    <a:pt x="52388" y="114300"/>
                    <a:pt x="42863" y="110490"/>
                  </a:cubicBezTo>
                  <a:cubicBezTo>
                    <a:pt x="30480" y="105727"/>
                    <a:pt x="17145" y="100013"/>
                    <a:pt x="5715" y="92392"/>
                  </a:cubicBezTo>
                  <a:cubicBezTo>
                    <a:pt x="3810" y="91440"/>
                    <a:pt x="1905" y="89535"/>
                    <a:pt x="0" y="88582"/>
                  </a:cubicBezTo>
                  <a:cubicBezTo>
                    <a:pt x="0" y="88582"/>
                    <a:pt x="0" y="88582"/>
                    <a:pt x="0" y="88582"/>
                  </a:cubicBezTo>
                  <a:cubicBezTo>
                    <a:pt x="0" y="88582"/>
                    <a:pt x="0" y="89535"/>
                    <a:pt x="0" y="89535"/>
                  </a:cubicBezTo>
                  <a:cubicBezTo>
                    <a:pt x="0" y="90488"/>
                    <a:pt x="0" y="90488"/>
                    <a:pt x="0" y="91440"/>
                  </a:cubicBezTo>
                  <a:cubicBezTo>
                    <a:pt x="0" y="92392"/>
                    <a:pt x="0" y="92392"/>
                    <a:pt x="0" y="93345"/>
                  </a:cubicBezTo>
                  <a:cubicBezTo>
                    <a:pt x="0" y="94297"/>
                    <a:pt x="0" y="94297"/>
                    <a:pt x="0" y="95250"/>
                  </a:cubicBezTo>
                  <a:cubicBezTo>
                    <a:pt x="0" y="95250"/>
                    <a:pt x="0" y="96202"/>
                    <a:pt x="0" y="96202"/>
                  </a:cubicBezTo>
                  <a:cubicBezTo>
                    <a:pt x="0" y="97155"/>
                    <a:pt x="0" y="97155"/>
                    <a:pt x="0" y="98107"/>
                  </a:cubicBezTo>
                  <a:cubicBezTo>
                    <a:pt x="0" y="98107"/>
                    <a:pt x="0" y="99060"/>
                    <a:pt x="0" y="99060"/>
                  </a:cubicBezTo>
                  <a:cubicBezTo>
                    <a:pt x="0" y="100013"/>
                    <a:pt x="953" y="100965"/>
                    <a:pt x="953" y="101917"/>
                  </a:cubicBezTo>
                  <a:cubicBezTo>
                    <a:pt x="953" y="101917"/>
                    <a:pt x="953" y="102870"/>
                    <a:pt x="953" y="102870"/>
                  </a:cubicBezTo>
                  <a:cubicBezTo>
                    <a:pt x="953" y="103822"/>
                    <a:pt x="953" y="103822"/>
                    <a:pt x="1905" y="104775"/>
                  </a:cubicBezTo>
                  <a:cubicBezTo>
                    <a:pt x="1905" y="104775"/>
                    <a:pt x="1905" y="105727"/>
                    <a:pt x="2858" y="105727"/>
                  </a:cubicBezTo>
                  <a:cubicBezTo>
                    <a:pt x="2858" y="106680"/>
                    <a:pt x="2858" y="106680"/>
                    <a:pt x="3810" y="107632"/>
                  </a:cubicBezTo>
                  <a:cubicBezTo>
                    <a:pt x="3810" y="107632"/>
                    <a:pt x="3810" y="108585"/>
                    <a:pt x="4763" y="108585"/>
                  </a:cubicBezTo>
                  <a:cubicBezTo>
                    <a:pt x="4763" y="109538"/>
                    <a:pt x="5715" y="109538"/>
                    <a:pt x="5715" y="110490"/>
                  </a:cubicBezTo>
                  <a:cubicBezTo>
                    <a:pt x="5715" y="111442"/>
                    <a:pt x="6668" y="111442"/>
                    <a:pt x="6668" y="112395"/>
                  </a:cubicBezTo>
                  <a:cubicBezTo>
                    <a:pt x="6668" y="113347"/>
                    <a:pt x="7620" y="113347"/>
                    <a:pt x="7620" y="114300"/>
                  </a:cubicBezTo>
                  <a:cubicBezTo>
                    <a:pt x="7620" y="114300"/>
                    <a:pt x="7620" y="115252"/>
                    <a:pt x="8573" y="115252"/>
                  </a:cubicBezTo>
                  <a:cubicBezTo>
                    <a:pt x="8573" y="116205"/>
                    <a:pt x="9525" y="116205"/>
                    <a:pt x="9525" y="117157"/>
                  </a:cubicBezTo>
                  <a:cubicBezTo>
                    <a:pt x="9525" y="117157"/>
                    <a:pt x="10478" y="118110"/>
                    <a:pt x="10478" y="118110"/>
                  </a:cubicBezTo>
                  <a:cubicBezTo>
                    <a:pt x="10478" y="119063"/>
                    <a:pt x="11430" y="119063"/>
                    <a:pt x="11430" y="120015"/>
                  </a:cubicBezTo>
                  <a:cubicBezTo>
                    <a:pt x="11430" y="120015"/>
                    <a:pt x="11430" y="120967"/>
                    <a:pt x="12383" y="120967"/>
                  </a:cubicBezTo>
                  <a:cubicBezTo>
                    <a:pt x="13335" y="121920"/>
                    <a:pt x="13335" y="122872"/>
                    <a:pt x="14288" y="122872"/>
                  </a:cubicBezTo>
                  <a:cubicBezTo>
                    <a:pt x="14288" y="122872"/>
                    <a:pt x="14288" y="123825"/>
                    <a:pt x="15240" y="123825"/>
                  </a:cubicBezTo>
                  <a:cubicBezTo>
                    <a:pt x="15240" y="124777"/>
                    <a:pt x="16193" y="124777"/>
                    <a:pt x="16193" y="125730"/>
                  </a:cubicBezTo>
                  <a:cubicBezTo>
                    <a:pt x="16193" y="125730"/>
                    <a:pt x="17145" y="126682"/>
                    <a:pt x="17145" y="126682"/>
                  </a:cubicBezTo>
                  <a:cubicBezTo>
                    <a:pt x="17145" y="127635"/>
                    <a:pt x="18098" y="127635"/>
                    <a:pt x="18098" y="128588"/>
                  </a:cubicBezTo>
                  <a:cubicBezTo>
                    <a:pt x="18098" y="128588"/>
                    <a:pt x="19050" y="129540"/>
                    <a:pt x="19050" y="129540"/>
                  </a:cubicBezTo>
                  <a:cubicBezTo>
                    <a:pt x="20003" y="130492"/>
                    <a:pt x="20003" y="130492"/>
                    <a:pt x="20955" y="131445"/>
                  </a:cubicBezTo>
                  <a:cubicBezTo>
                    <a:pt x="20955" y="131445"/>
                    <a:pt x="20955" y="131445"/>
                    <a:pt x="21908" y="132397"/>
                  </a:cubicBezTo>
                  <a:cubicBezTo>
                    <a:pt x="22860" y="133350"/>
                    <a:pt x="22860" y="133350"/>
                    <a:pt x="23813" y="134302"/>
                  </a:cubicBezTo>
                  <a:cubicBezTo>
                    <a:pt x="23813" y="134302"/>
                    <a:pt x="24765" y="135255"/>
                    <a:pt x="24765" y="135255"/>
                  </a:cubicBezTo>
                  <a:cubicBezTo>
                    <a:pt x="25718" y="135255"/>
                    <a:pt x="25718" y="136207"/>
                    <a:pt x="26670" y="136207"/>
                  </a:cubicBezTo>
                  <a:cubicBezTo>
                    <a:pt x="26670" y="136207"/>
                    <a:pt x="27623" y="137160"/>
                    <a:pt x="27623" y="137160"/>
                  </a:cubicBezTo>
                  <a:cubicBezTo>
                    <a:pt x="28575" y="137160"/>
                    <a:pt x="28575" y="138113"/>
                    <a:pt x="29528" y="138113"/>
                  </a:cubicBezTo>
                  <a:cubicBezTo>
                    <a:pt x="29528" y="138113"/>
                    <a:pt x="30480" y="138113"/>
                    <a:pt x="30480" y="139065"/>
                  </a:cubicBezTo>
                  <a:cubicBezTo>
                    <a:pt x="31433" y="140017"/>
                    <a:pt x="32385" y="140017"/>
                    <a:pt x="33338" y="140970"/>
                  </a:cubicBezTo>
                  <a:cubicBezTo>
                    <a:pt x="33338" y="140970"/>
                    <a:pt x="33338" y="140970"/>
                    <a:pt x="34290" y="140970"/>
                  </a:cubicBezTo>
                  <a:cubicBezTo>
                    <a:pt x="35243" y="141922"/>
                    <a:pt x="35243" y="141922"/>
                    <a:pt x="36195" y="142875"/>
                  </a:cubicBezTo>
                  <a:cubicBezTo>
                    <a:pt x="36195" y="142875"/>
                    <a:pt x="37148" y="142875"/>
                    <a:pt x="37148" y="143827"/>
                  </a:cubicBezTo>
                  <a:cubicBezTo>
                    <a:pt x="38100" y="143827"/>
                    <a:pt x="38100" y="144780"/>
                    <a:pt x="39053" y="144780"/>
                  </a:cubicBezTo>
                  <a:cubicBezTo>
                    <a:pt x="39053" y="144780"/>
                    <a:pt x="40005" y="144780"/>
                    <a:pt x="40005" y="145732"/>
                  </a:cubicBezTo>
                  <a:cubicBezTo>
                    <a:pt x="40958" y="145732"/>
                    <a:pt x="40958" y="146685"/>
                    <a:pt x="41910" y="146685"/>
                  </a:cubicBezTo>
                  <a:cubicBezTo>
                    <a:pt x="41910" y="146685"/>
                    <a:pt x="41910" y="146685"/>
                    <a:pt x="42863" y="146685"/>
                  </a:cubicBezTo>
                  <a:cubicBezTo>
                    <a:pt x="43815" y="147638"/>
                    <a:pt x="44768" y="147638"/>
                    <a:pt x="45720" y="147638"/>
                  </a:cubicBezTo>
                  <a:cubicBezTo>
                    <a:pt x="45720" y="147638"/>
                    <a:pt x="46673" y="147638"/>
                    <a:pt x="46673" y="147638"/>
                  </a:cubicBezTo>
                  <a:cubicBezTo>
                    <a:pt x="47625" y="147638"/>
                    <a:pt x="47625" y="148590"/>
                    <a:pt x="48578" y="148590"/>
                  </a:cubicBezTo>
                  <a:cubicBezTo>
                    <a:pt x="48578" y="148590"/>
                    <a:pt x="49530" y="148590"/>
                    <a:pt x="49530" y="148590"/>
                  </a:cubicBezTo>
                  <a:cubicBezTo>
                    <a:pt x="50483" y="148590"/>
                    <a:pt x="50483" y="149542"/>
                    <a:pt x="51435" y="149542"/>
                  </a:cubicBezTo>
                  <a:cubicBezTo>
                    <a:pt x="51435" y="149542"/>
                    <a:pt x="52388" y="149542"/>
                    <a:pt x="52388" y="149542"/>
                  </a:cubicBezTo>
                  <a:cubicBezTo>
                    <a:pt x="53340" y="149542"/>
                    <a:pt x="54293" y="150495"/>
                    <a:pt x="55245" y="150495"/>
                  </a:cubicBezTo>
                  <a:cubicBezTo>
                    <a:pt x="57150" y="151447"/>
                    <a:pt x="59055" y="152400"/>
                    <a:pt x="61913" y="152400"/>
                  </a:cubicBezTo>
                  <a:cubicBezTo>
                    <a:pt x="67628" y="154305"/>
                    <a:pt x="73343" y="156210"/>
                    <a:pt x="80010" y="158115"/>
                  </a:cubicBezTo>
                  <a:cubicBezTo>
                    <a:pt x="80963" y="158115"/>
                    <a:pt x="81915" y="159067"/>
                    <a:pt x="82868" y="159067"/>
                  </a:cubicBezTo>
                  <a:cubicBezTo>
                    <a:pt x="90488" y="160972"/>
                    <a:pt x="99060" y="162877"/>
                    <a:pt x="106680" y="164782"/>
                  </a:cubicBezTo>
                  <a:cubicBezTo>
                    <a:pt x="107633" y="164782"/>
                    <a:pt x="107633" y="164782"/>
                    <a:pt x="108585" y="164782"/>
                  </a:cubicBezTo>
                  <a:cubicBezTo>
                    <a:pt x="115253" y="165735"/>
                    <a:pt x="120968" y="166688"/>
                    <a:pt x="127635" y="167640"/>
                  </a:cubicBezTo>
                  <a:cubicBezTo>
                    <a:pt x="132398" y="167640"/>
                    <a:pt x="136208" y="168592"/>
                    <a:pt x="140970" y="168592"/>
                  </a:cubicBezTo>
                  <a:cubicBezTo>
                    <a:pt x="147638" y="168592"/>
                    <a:pt x="154305" y="168592"/>
                    <a:pt x="161925" y="167640"/>
                  </a:cubicBezTo>
                  <a:cubicBezTo>
                    <a:pt x="178118" y="166688"/>
                    <a:pt x="193358" y="161925"/>
                    <a:pt x="203835" y="151447"/>
                  </a:cubicBezTo>
                  <a:cubicBezTo>
                    <a:pt x="204788" y="150495"/>
                    <a:pt x="206693" y="148590"/>
                    <a:pt x="207645" y="147638"/>
                  </a:cubicBezTo>
                  <a:cubicBezTo>
                    <a:pt x="208598" y="146685"/>
                    <a:pt x="208598" y="146685"/>
                    <a:pt x="209550" y="145732"/>
                  </a:cubicBezTo>
                  <a:cubicBezTo>
                    <a:pt x="210503" y="143827"/>
                    <a:pt x="211455" y="142875"/>
                    <a:pt x="212408" y="140970"/>
                  </a:cubicBezTo>
                  <a:cubicBezTo>
                    <a:pt x="212408" y="140017"/>
                    <a:pt x="213360" y="139065"/>
                    <a:pt x="213360" y="138113"/>
                  </a:cubicBezTo>
                  <a:cubicBezTo>
                    <a:pt x="214313" y="135255"/>
                    <a:pt x="215265" y="132397"/>
                    <a:pt x="216218" y="129540"/>
                  </a:cubicBezTo>
                  <a:cubicBezTo>
                    <a:pt x="216218" y="127635"/>
                    <a:pt x="217170" y="125730"/>
                    <a:pt x="217170" y="122872"/>
                  </a:cubicBezTo>
                  <a:cubicBezTo>
                    <a:pt x="217170" y="117157"/>
                    <a:pt x="217170" y="111442"/>
                    <a:pt x="216218" y="104775"/>
                  </a:cubicBezTo>
                  <a:cubicBezTo>
                    <a:pt x="216218" y="103822"/>
                    <a:pt x="216218" y="102870"/>
                    <a:pt x="215265" y="101917"/>
                  </a:cubicBezTo>
                  <a:cubicBezTo>
                    <a:pt x="215265" y="101917"/>
                    <a:pt x="215265" y="100965"/>
                    <a:pt x="215265" y="100965"/>
                  </a:cubicBezTo>
                  <a:cubicBezTo>
                    <a:pt x="215265" y="100013"/>
                    <a:pt x="215265" y="100013"/>
                    <a:pt x="215265" y="99060"/>
                  </a:cubicBezTo>
                  <a:cubicBezTo>
                    <a:pt x="215265" y="99060"/>
                    <a:pt x="215265" y="98107"/>
                    <a:pt x="215265" y="98107"/>
                  </a:cubicBezTo>
                  <a:cubicBezTo>
                    <a:pt x="215265" y="97155"/>
                    <a:pt x="215265" y="97155"/>
                    <a:pt x="215265" y="96202"/>
                  </a:cubicBezTo>
                  <a:cubicBezTo>
                    <a:pt x="215265" y="96202"/>
                    <a:pt x="215265" y="95250"/>
                    <a:pt x="215265" y="95250"/>
                  </a:cubicBezTo>
                  <a:cubicBezTo>
                    <a:pt x="215265" y="94297"/>
                    <a:pt x="215265" y="94297"/>
                    <a:pt x="215265" y="93345"/>
                  </a:cubicBezTo>
                  <a:cubicBezTo>
                    <a:pt x="215265" y="93345"/>
                    <a:pt x="215265" y="92392"/>
                    <a:pt x="215265" y="92392"/>
                  </a:cubicBezTo>
                  <a:cubicBezTo>
                    <a:pt x="215265" y="91440"/>
                    <a:pt x="215265" y="91440"/>
                    <a:pt x="215265" y="90488"/>
                  </a:cubicBezTo>
                  <a:cubicBezTo>
                    <a:pt x="215265" y="89535"/>
                    <a:pt x="215265" y="89535"/>
                    <a:pt x="215265" y="88582"/>
                  </a:cubicBezTo>
                  <a:cubicBezTo>
                    <a:pt x="215265" y="87630"/>
                    <a:pt x="215265" y="87630"/>
                    <a:pt x="215265" y="86677"/>
                  </a:cubicBezTo>
                  <a:cubicBezTo>
                    <a:pt x="215265" y="85725"/>
                    <a:pt x="215265" y="85725"/>
                    <a:pt x="215265" y="84772"/>
                  </a:cubicBezTo>
                  <a:cubicBezTo>
                    <a:pt x="215265" y="83820"/>
                    <a:pt x="215265" y="83820"/>
                    <a:pt x="215265" y="82867"/>
                  </a:cubicBezTo>
                  <a:cubicBezTo>
                    <a:pt x="215265" y="81915"/>
                    <a:pt x="215265" y="81915"/>
                    <a:pt x="215265" y="80963"/>
                  </a:cubicBezTo>
                  <a:cubicBezTo>
                    <a:pt x="215265" y="80010"/>
                    <a:pt x="215265" y="80010"/>
                    <a:pt x="215265" y="79057"/>
                  </a:cubicBezTo>
                  <a:cubicBezTo>
                    <a:pt x="215265" y="78105"/>
                    <a:pt x="215265" y="78105"/>
                    <a:pt x="215265" y="77152"/>
                  </a:cubicBezTo>
                  <a:cubicBezTo>
                    <a:pt x="215265" y="76200"/>
                    <a:pt x="215265" y="76200"/>
                    <a:pt x="215265" y="75247"/>
                  </a:cubicBezTo>
                  <a:cubicBezTo>
                    <a:pt x="215265" y="74295"/>
                    <a:pt x="215265" y="74295"/>
                    <a:pt x="215265" y="73342"/>
                  </a:cubicBezTo>
                  <a:cubicBezTo>
                    <a:pt x="215265" y="72390"/>
                    <a:pt x="215265" y="72390"/>
                    <a:pt x="215265" y="71438"/>
                  </a:cubicBezTo>
                  <a:cubicBezTo>
                    <a:pt x="215265" y="70485"/>
                    <a:pt x="215265" y="70485"/>
                    <a:pt x="215265" y="69532"/>
                  </a:cubicBezTo>
                  <a:cubicBezTo>
                    <a:pt x="215265" y="68580"/>
                    <a:pt x="215265" y="68580"/>
                    <a:pt x="215265" y="67627"/>
                  </a:cubicBezTo>
                  <a:cubicBezTo>
                    <a:pt x="215265" y="66675"/>
                    <a:pt x="215265" y="66675"/>
                    <a:pt x="215265" y="65722"/>
                  </a:cubicBezTo>
                  <a:cubicBezTo>
                    <a:pt x="215265" y="64770"/>
                    <a:pt x="215265" y="64770"/>
                    <a:pt x="215265" y="63817"/>
                  </a:cubicBezTo>
                  <a:cubicBezTo>
                    <a:pt x="215265" y="62865"/>
                    <a:pt x="215265" y="62865"/>
                    <a:pt x="215265" y="61913"/>
                  </a:cubicBezTo>
                  <a:cubicBezTo>
                    <a:pt x="215265" y="60960"/>
                    <a:pt x="215265" y="60960"/>
                    <a:pt x="216218" y="60007"/>
                  </a:cubicBezTo>
                  <a:cubicBezTo>
                    <a:pt x="216218" y="59055"/>
                    <a:pt x="216218" y="59055"/>
                    <a:pt x="216218" y="58102"/>
                  </a:cubicBezTo>
                  <a:cubicBezTo>
                    <a:pt x="216218" y="57150"/>
                    <a:pt x="216218" y="57150"/>
                    <a:pt x="217170" y="56197"/>
                  </a:cubicBezTo>
                  <a:cubicBezTo>
                    <a:pt x="217170" y="55245"/>
                    <a:pt x="217170" y="55245"/>
                    <a:pt x="218123" y="54292"/>
                  </a:cubicBezTo>
                  <a:cubicBezTo>
                    <a:pt x="218123" y="53340"/>
                    <a:pt x="219075" y="52388"/>
                    <a:pt x="219075" y="51435"/>
                  </a:cubicBezTo>
                  <a:cubicBezTo>
                    <a:pt x="219075" y="50482"/>
                    <a:pt x="220028" y="50482"/>
                    <a:pt x="220028" y="49530"/>
                  </a:cubicBezTo>
                  <a:cubicBezTo>
                    <a:pt x="220028" y="48577"/>
                    <a:pt x="220980" y="47625"/>
                    <a:pt x="220980" y="46672"/>
                  </a:cubicBezTo>
                  <a:cubicBezTo>
                    <a:pt x="220980" y="45720"/>
                    <a:pt x="221933" y="45720"/>
                    <a:pt x="221933" y="44767"/>
                  </a:cubicBezTo>
                  <a:cubicBezTo>
                    <a:pt x="221933" y="43815"/>
                    <a:pt x="222885" y="42863"/>
                    <a:pt x="222885" y="42863"/>
                  </a:cubicBezTo>
                  <a:cubicBezTo>
                    <a:pt x="222885" y="41910"/>
                    <a:pt x="223838" y="41910"/>
                    <a:pt x="223838" y="40957"/>
                  </a:cubicBezTo>
                  <a:cubicBezTo>
                    <a:pt x="223838" y="40005"/>
                    <a:pt x="224790" y="40005"/>
                    <a:pt x="224790" y="39052"/>
                  </a:cubicBezTo>
                  <a:cubicBezTo>
                    <a:pt x="224790" y="38100"/>
                    <a:pt x="225743" y="38100"/>
                    <a:pt x="225743" y="37147"/>
                  </a:cubicBezTo>
                  <a:cubicBezTo>
                    <a:pt x="225743" y="36195"/>
                    <a:pt x="226695" y="36195"/>
                    <a:pt x="226695" y="35242"/>
                  </a:cubicBezTo>
                  <a:cubicBezTo>
                    <a:pt x="226695" y="34290"/>
                    <a:pt x="227648" y="34290"/>
                    <a:pt x="227648" y="33338"/>
                  </a:cubicBezTo>
                  <a:cubicBezTo>
                    <a:pt x="227648" y="32385"/>
                    <a:pt x="228600" y="32385"/>
                    <a:pt x="228600" y="31432"/>
                  </a:cubicBezTo>
                  <a:cubicBezTo>
                    <a:pt x="228600" y="30480"/>
                    <a:pt x="229553" y="30480"/>
                    <a:pt x="229553" y="29527"/>
                  </a:cubicBezTo>
                  <a:cubicBezTo>
                    <a:pt x="229553" y="28575"/>
                    <a:pt x="230505" y="28575"/>
                    <a:pt x="231458" y="27622"/>
                  </a:cubicBezTo>
                  <a:cubicBezTo>
                    <a:pt x="232410" y="26670"/>
                    <a:pt x="232410" y="26670"/>
                    <a:pt x="233363" y="25717"/>
                  </a:cubicBezTo>
                  <a:cubicBezTo>
                    <a:pt x="234315" y="24765"/>
                    <a:pt x="234315" y="24765"/>
                    <a:pt x="235268" y="23813"/>
                  </a:cubicBezTo>
                  <a:cubicBezTo>
                    <a:pt x="236220" y="22860"/>
                    <a:pt x="236220" y="22860"/>
                    <a:pt x="237173" y="21907"/>
                  </a:cubicBezTo>
                  <a:cubicBezTo>
                    <a:pt x="238125" y="20955"/>
                    <a:pt x="238125" y="20955"/>
                    <a:pt x="239078" y="20002"/>
                  </a:cubicBezTo>
                  <a:cubicBezTo>
                    <a:pt x="240030" y="19050"/>
                    <a:pt x="240030" y="19050"/>
                    <a:pt x="240983" y="18097"/>
                  </a:cubicBezTo>
                  <a:cubicBezTo>
                    <a:pt x="241935" y="17145"/>
                    <a:pt x="241935" y="17145"/>
                    <a:pt x="242888" y="16192"/>
                  </a:cubicBezTo>
                  <a:cubicBezTo>
                    <a:pt x="243840" y="15240"/>
                    <a:pt x="243840" y="15240"/>
                    <a:pt x="244793" y="14288"/>
                  </a:cubicBezTo>
                  <a:cubicBezTo>
                    <a:pt x="245745" y="13335"/>
                    <a:pt x="245745" y="13335"/>
                    <a:pt x="246698" y="12382"/>
                  </a:cubicBezTo>
                  <a:cubicBezTo>
                    <a:pt x="247650" y="11430"/>
                    <a:pt x="247650" y="11430"/>
                    <a:pt x="248603" y="10477"/>
                  </a:cubicBezTo>
                  <a:cubicBezTo>
                    <a:pt x="249555" y="9525"/>
                    <a:pt x="250508" y="9525"/>
                    <a:pt x="250508" y="8572"/>
                  </a:cubicBezTo>
                  <a:cubicBezTo>
                    <a:pt x="251460" y="8572"/>
                    <a:pt x="252413" y="7620"/>
                    <a:pt x="252413" y="7620"/>
                  </a:cubicBezTo>
                  <a:cubicBezTo>
                    <a:pt x="253365" y="6667"/>
                    <a:pt x="254318" y="6667"/>
                    <a:pt x="255270" y="6667"/>
                  </a:cubicBezTo>
                  <a:cubicBezTo>
                    <a:pt x="256223" y="6667"/>
                    <a:pt x="257175" y="5715"/>
                    <a:pt x="257175" y="5715"/>
                  </a:cubicBezTo>
                  <a:cubicBezTo>
                    <a:pt x="258128" y="5715"/>
                    <a:pt x="259080" y="4763"/>
                    <a:pt x="260033" y="4763"/>
                  </a:cubicBezTo>
                  <a:cubicBezTo>
                    <a:pt x="260985" y="4763"/>
                    <a:pt x="261938" y="3810"/>
                    <a:pt x="262890" y="3810"/>
                  </a:cubicBezTo>
                  <a:cubicBezTo>
                    <a:pt x="263843" y="3810"/>
                    <a:pt x="264795" y="2857"/>
                    <a:pt x="265748" y="2857"/>
                  </a:cubicBezTo>
                  <a:cubicBezTo>
                    <a:pt x="266700" y="2857"/>
                    <a:pt x="267653" y="1905"/>
                    <a:pt x="268605" y="1905"/>
                  </a:cubicBezTo>
                  <a:cubicBezTo>
                    <a:pt x="269558" y="1905"/>
                    <a:pt x="271463" y="952"/>
                    <a:pt x="272415" y="952"/>
                  </a:cubicBezTo>
                  <a:cubicBezTo>
                    <a:pt x="273368" y="952"/>
                    <a:pt x="274320" y="0"/>
                    <a:pt x="274320" y="0"/>
                  </a:cubicBezTo>
                  <a:cubicBezTo>
                    <a:pt x="274320" y="0"/>
                    <a:pt x="274320" y="0"/>
                    <a:pt x="274320" y="0"/>
                  </a:cubicBezTo>
                  <a:cubicBezTo>
                    <a:pt x="270510" y="4763"/>
                    <a:pt x="270510" y="4763"/>
                    <a:pt x="269558" y="3810"/>
                  </a:cubicBezTo>
                  <a:close/>
                </a:path>
              </a:pathLst>
            </a:custGeom>
            <a:solidFill>
              <a:srgbClr val="FFFFFF"/>
            </a:solidFill>
            <a:ln w="9525" cap="flat">
              <a:noFill/>
              <a:prstDash val="solid"/>
              <a:miter/>
            </a:ln>
          </p:spPr>
          <p:txBody>
            <a:bodyPr rtlCol="0" anchor="ctr"/>
            <a:lstStyle/>
            <a:p>
              <a:endParaRPr lang="en-US"/>
            </a:p>
          </p:txBody>
        </p:sp>
        <p:sp>
          <p:nvSpPr>
            <p:cNvPr id="140" name="Freeform 227">
              <a:extLst>
                <a:ext uri="{FF2B5EF4-FFF2-40B4-BE49-F238E27FC236}">
                  <a16:creationId xmlns:a16="http://schemas.microsoft.com/office/drawing/2014/main" id="{FF0AA825-C4F8-65C1-9DF2-AD61E34D0FF9}"/>
                </a:ext>
              </a:extLst>
            </p:cNvPr>
            <p:cNvSpPr/>
            <p:nvPr/>
          </p:nvSpPr>
          <p:spPr>
            <a:xfrm>
              <a:off x="4497704" y="3823334"/>
              <a:ext cx="402907" cy="731520"/>
            </a:xfrm>
            <a:custGeom>
              <a:avLst/>
              <a:gdLst>
                <a:gd name="connsiteX0" fmla="*/ 402908 w 402907"/>
                <a:gd name="connsiteY0" fmla="*/ 218122 h 731520"/>
                <a:gd name="connsiteX1" fmla="*/ 401003 w 402907"/>
                <a:gd name="connsiteY1" fmla="*/ 201930 h 731520"/>
                <a:gd name="connsiteX2" fmla="*/ 391478 w 402907"/>
                <a:gd name="connsiteY2" fmla="*/ 155258 h 731520"/>
                <a:gd name="connsiteX3" fmla="*/ 389573 w 402907"/>
                <a:gd name="connsiteY3" fmla="*/ 147638 h 731520"/>
                <a:gd name="connsiteX4" fmla="*/ 383858 w 402907"/>
                <a:gd name="connsiteY4" fmla="*/ 133350 h 731520"/>
                <a:gd name="connsiteX5" fmla="*/ 381000 w 402907"/>
                <a:gd name="connsiteY5" fmla="*/ 126683 h 731520"/>
                <a:gd name="connsiteX6" fmla="*/ 366713 w 402907"/>
                <a:gd name="connsiteY6" fmla="*/ 100013 h 731520"/>
                <a:gd name="connsiteX7" fmla="*/ 323850 w 402907"/>
                <a:gd name="connsiteY7" fmla="*/ 48578 h 731520"/>
                <a:gd name="connsiteX8" fmla="*/ 311467 w 402907"/>
                <a:gd name="connsiteY8" fmla="*/ 38100 h 731520"/>
                <a:gd name="connsiteX9" fmla="*/ 278130 w 402907"/>
                <a:gd name="connsiteY9" fmla="*/ 15240 h 731520"/>
                <a:gd name="connsiteX10" fmla="*/ 278130 w 402907"/>
                <a:gd name="connsiteY10" fmla="*/ 15240 h 731520"/>
                <a:gd name="connsiteX11" fmla="*/ 273367 w 402907"/>
                <a:gd name="connsiteY11" fmla="*/ 12383 h 731520"/>
                <a:gd name="connsiteX12" fmla="*/ 271463 w 402907"/>
                <a:gd name="connsiteY12" fmla="*/ 11430 h 731520"/>
                <a:gd name="connsiteX13" fmla="*/ 267653 w 402907"/>
                <a:gd name="connsiteY13" fmla="*/ 9525 h 731520"/>
                <a:gd name="connsiteX14" fmla="*/ 265748 w 402907"/>
                <a:gd name="connsiteY14" fmla="*/ 8572 h 731520"/>
                <a:gd name="connsiteX15" fmla="*/ 260985 w 402907"/>
                <a:gd name="connsiteY15" fmla="*/ 6668 h 731520"/>
                <a:gd name="connsiteX16" fmla="*/ 258128 w 402907"/>
                <a:gd name="connsiteY16" fmla="*/ 5715 h 731520"/>
                <a:gd name="connsiteX17" fmla="*/ 256223 w 402907"/>
                <a:gd name="connsiteY17" fmla="*/ 4763 h 731520"/>
                <a:gd name="connsiteX18" fmla="*/ 244792 w 402907"/>
                <a:gd name="connsiteY18" fmla="*/ 0 h 731520"/>
                <a:gd name="connsiteX19" fmla="*/ 318135 w 402907"/>
                <a:gd name="connsiteY19" fmla="*/ 79058 h 731520"/>
                <a:gd name="connsiteX20" fmla="*/ 352425 w 402907"/>
                <a:gd name="connsiteY20" fmla="*/ 295275 h 731520"/>
                <a:gd name="connsiteX21" fmla="*/ 237173 w 402907"/>
                <a:gd name="connsiteY21" fmla="*/ 486728 h 731520"/>
                <a:gd name="connsiteX22" fmla="*/ 223838 w 402907"/>
                <a:gd name="connsiteY22" fmla="*/ 508635 h 731520"/>
                <a:gd name="connsiteX23" fmla="*/ 201930 w 402907"/>
                <a:gd name="connsiteY23" fmla="*/ 585788 h 731520"/>
                <a:gd name="connsiteX24" fmla="*/ 179070 w 402907"/>
                <a:gd name="connsiteY24" fmla="*/ 636270 h 731520"/>
                <a:gd name="connsiteX25" fmla="*/ 133350 w 402907"/>
                <a:gd name="connsiteY25" fmla="*/ 681038 h 731520"/>
                <a:gd name="connsiteX26" fmla="*/ 36195 w 402907"/>
                <a:gd name="connsiteY26" fmla="*/ 708660 h 731520"/>
                <a:gd name="connsiteX27" fmla="*/ 0 w 402907"/>
                <a:gd name="connsiteY27" fmla="*/ 708660 h 731520"/>
                <a:gd name="connsiteX28" fmla="*/ 3810 w 402907"/>
                <a:gd name="connsiteY28" fmla="*/ 710565 h 731520"/>
                <a:gd name="connsiteX29" fmla="*/ 3810 w 402907"/>
                <a:gd name="connsiteY29" fmla="*/ 710565 h 731520"/>
                <a:gd name="connsiteX30" fmla="*/ 5715 w 402907"/>
                <a:gd name="connsiteY30" fmla="*/ 711518 h 731520"/>
                <a:gd name="connsiteX31" fmla="*/ 6667 w 402907"/>
                <a:gd name="connsiteY31" fmla="*/ 711518 h 731520"/>
                <a:gd name="connsiteX32" fmla="*/ 9525 w 402907"/>
                <a:gd name="connsiteY32" fmla="*/ 712470 h 731520"/>
                <a:gd name="connsiteX33" fmla="*/ 11430 w 402907"/>
                <a:gd name="connsiteY33" fmla="*/ 712470 h 731520"/>
                <a:gd name="connsiteX34" fmla="*/ 12383 w 402907"/>
                <a:gd name="connsiteY34" fmla="*/ 712470 h 731520"/>
                <a:gd name="connsiteX35" fmla="*/ 15240 w 402907"/>
                <a:gd name="connsiteY35" fmla="*/ 713422 h 731520"/>
                <a:gd name="connsiteX36" fmla="*/ 66675 w 402907"/>
                <a:gd name="connsiteY36" fmla="*/ 726758 h 731520"/>
                <a:gd name="connsiteX37" fmla="*/ 79058 w 402907"/>
                <a:gd name="connsiteY37" fmla="*/ 728663 h 731520"/>
                <a:gd name="connsiteX38" fmla="*/ 91440 w 402907"/>
                <a:gd name="connsiteY38" fmla="*/ 730568 h 731520"/>
                <a:gd name="connsiteX39" fmla="*/ 103823 w 402907"/>
                <a:gd name="connsiteY39" fmla="*/ 731520 h 731520"/>
                <a:gd name="connsiteX40" fmla="*/ 116205 w 402907"/>
                <a:gd name="connsiteY40" fmla="*/ 730568 h 731520"/>
                <a:gd name="connsiteX41" fmla="*/ 136208 w 402907"/>
                <a:gd name="connsiteY41" fmla="*/ 731520 h 731520"/>
                <a:gd name="connsiteX42" fmla="*/ 161925 w 402907"/>
                <a:gd name="connsiteY42" fmla="*/ 729615 h 731520"/>
                <a:gd name="connsiteX43" fmla="*/ 209550 w 402907"/>
                <a:gd name="connsiteY43" fmla="*/ 717233 h 731520"/>
                <a:gd name="connsiteX44" fmla="*/ 215265 w 402907"/>
                <a:gd name="connsiteY44" fmla="*/ 715328 h 731520"/>
                <a:gd name="connsiteX45" fmla="*/ 233363 w 402907"/>
                <a:gd name="connsiteY45" fmla="*/ 701040 h 731520"/>
                <a:gd name="connsiteX46" fmla="*/ 237173 w 402907"/>
                <a:gd name="connsiteY46" fmla="*/ 683895 h 731520"/>
                <a:gd name="connsiteX47" fmla="*/ 237173 w 402907"/>
                <a:gd name="connsiteY47" fmla="*/ 675322 h 731520"/>
                <a:gd name="connsiteX48" fmla="*/ 235267 w 402907"/>
                <a:gd name="connsiteY48" fmla="*/ 653415 h 731520"/>
                <a:gd name="connsiteX49" fmla="*/ 234315 w 402907"/>
                <a:gd name="connsiteY49" fmla="*/ 649605 h 731520"/>
                <a:gd name="connsiteX50" fmla="*/ 231458 w 402907"/>
                <a:gd name="connsiteY50" fmla="*/ 631508 h 731520"/>
                <a:gd name="connsiteX51" fmla="*/ 232410 w 402907"/>
                <a:gd name="connsiteY51" fmla="*/ 597218 h 731520"/>
                <a:gd name="connsiteX52" fmla="*/ 234315 w 402907"/>
                <a:gd name="connsiteY52" fmla="*/ 590550 h 731520"/>
                <a:gd name="connsiteX53" fmla="*/ 235267 w 402907"/>
                <a:gd name="connsiteY53" fmla="*/ 586740 h 731520"/>
                <a:gd name="connsiteX54" fmla="*/ 237173 w 402907"/>
                <a:gd name="connsiteY54" fmla="*/ 581978 h 731520"/>
                <a:gd name="connsiteX55" fmla="*/ 239078 w 402907"/>
                <a:gd name="connsiteY55" fmla="*/ 577215 h 731520"/>
                <a:gd name="connsiteX56" fmla="*/ 250508 w 402907"/>
                <a:gd name="connsiteY56" fmla="*/ 559118 h 731520"/>
                <a:gd name="connsiteX57" fmla="*/ 251460 w 402907"/>
                <a:gd name="connsiteY57" fmla="*/ 558165 h 731520"/>
                <a:gd name="connsiteX58" fmla="*/ 261938 w 402907"/>
                <a:gd name="connsiteY58" fmla="*/ 547688 h 731520"/>
                <a:gd name="connsiteX59" fmla="*/ 314325 w 402907"/>
                <a:gd name="connsiteY59" fmla="*/ 493395 h 731520"/>
                <a:gd name="connsiteX60" fmla="*/ 320992 w 402907"/>
                <a:gd name="connsiteY60" fmla="*/ 484822 h 731520"/>
                <a:gd name="connsiteX61" fmla="*/ 326708 w 402907"/>
                <a:gd name="connsiteY61" fmla="*/ 478155 h 731520"/>
                <a:gd name="connsiteX62" fmla="*/ 351473 w 402907"/>
                <a:gd name="connsiteY62" fmla="*/ 443865 h 731520"/>
                <a:gd name="connsiteX63" fmla="*/ 371475 w 402907"/>
                <a:gd name="connsiteY63" fmla="*/ 406718 h 731520"/>
                <a:gd name="connsiteX64" fmla="*/ 378142 w 402907"/>
                <a:gd name="connsiteY64" fmla="*/ 391478 h 731520"/>
                <a:gd name="connsiteX65" fmla="*/ 385763 w 402907"/>
                <a:gd name="connsiteY65" fmla="*/ 367665 h 731520"/>
                <a:gd name="connsiteX66" fmla="*/ 390525 w 402907"/>
                <a:gd name="connsiteY66" fmla="*/ 349568 h 731520"/>
                <a:gd name="connsiteX67" fmla="*/ 396240 w 402907"/>
                <a:gd name="connsiteY67" fmla="*/ 321945 h 731520"/>
                <a:gd name="connsiteX68" fmla="*/ 398145 w 402907"/>
                <a:gd name="connsiteY68" fmla="*/ 312420 h 731520"/>
                <a:gd name="connsiteX69" fmla="*/ 400050 w 402907"/>
                <a:gd name="connsiteY69" fmla="*/ 293370 h 731520"/>
                <a:gd name="connsiteX70" fmla="*/ 401003 w 402907"/>
                <a:gd name="connsiteY70" fmla="*/ 283845 h 731520"/>
                <a:gd name="connsiteX71" fmla="*/ 401955 w 402907"/>
                <a:gd name="connsiteY71" fmla="*/ 226695 h 731520"/>
                <a:gd name="connsiteX72" fmla="*/ 402908 w 402907"/>
                <a:gd name="connsiteY72" fmla="*/ 218122 h 73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02907" h="731520">
                  <a:moveTo>
                    <a:pt x="402908" y="218122"/>
                  </a:moveTo>
                  <a:cubicBezTo>
                    <a:pt x="402908" y="212408"/>
                    <a:pt x="401955" y="206693"/>
                    <a:pt x="401003" y="201930"/>
                  </a:cubicBezTo>
                  <a:cubicBezTo>
                    <a:pt x="399098" y="185738"/>
                    <a:pt x="395288" y="170497"/>
                    <a:pt x="391478" y="155258"/>
                  </a:cubicBezTo>
                  <a:cubicBezTo>
                    <a:pt x="390525" y="152400"/>
                    <a:pt x="389573" y="150495"/>
                    <a:pt x="389573" y="147638"/>
                  </a:cubicBezTo>
                  <a:cubicBezTo>
                    <a:pt x="387667" y="142875"/>
                    <a:pt x="385763" y="138113"/>
                    <a:pt x="383858" y="133350"/>
                  </a:cubicBezTo>
                  <a:cubicBezTo>
                    <a:pt x="382905" y="131445"/>
                    <a:pt x="381953" y="128588"/>
                    <a:pt x="381000" y="126683"/>
                  </a:cubicBezTo>
                  <a:cubicBezTo>
                    <a:pt x="377190" y="117158"/>
                    <a:pt x="372428" y="108585"/>
                    <a:pt x="366713" y="100013"/>
                  </a:cubicBezTo>
                  <a:cubicBezTo>
                    <a:pt x="355283" y="80963"/>
                    <a:pt x="340995" y="63818"/>
                    <a:pt x="323850" y="48578"/>
                  </a:cubicBezTo>
                  <a:cubicBezTo>
                    <a:pt x="320040" y="44768"/>
                    <a:pt x="316230" y="41910"/>
                    <a:pt x="311467" y="38100"/>
                  </a:cubicBezTo>
                  <a:cubicBezTo>
                    <a:pt x="300990" y="29528"/>
                    <a:pt x="290513" y="21908"/>
                    <a:pt x="278130" y="15240"/>
                  </a:cubicBezTo>
                  <a:cubicBezTo>
                    <a:pt x="278130" y="15240"/>
                    <a:pt x="278130" y="15240"/>
                    <a:pt x="278130" y="15240"/>
                  </a:cubicBezTo>
                  <a:cubicBezTo>
                    <a:pt x="276225" y="14288"/>
                    <a:pt x="275273" y="13335"/>
                    <a:pt x="273367" y="12383"/>
                  </a:cubicBezTo>
                  <a:cubicBezTo>
                    <a:pt x="272415" y="12383"/>
                    <a:pt x="272415" y="11430"/>
                    <a:pt x="271463" y="11430"/>
                  </a:cubicBezTo>
                  <a:cubicBezTo>
                    <a:pt x="270510" y="10478"/>
                    <a:pt x="269558" y="10478"/>
                    <a:pt x="267653" y="9525"/>
                  </a:cubicBezTo>
                  <a:cubicBezTo>
                    <a:pt x="266700" y="9525"/>
                    <a:pt x="266700" y="8572"/>
                    <a:pt x="265748" y="8572"/>
                  </a:cubicBezTo>
                  <a:cubicBezTo>
                    <a:pt x="264795" y="7620"/>
                    <a:pt x="262890" y="7620"/>
                    <a:pt x="260985" y="6668"/>
                  </a:cubicBezTo>
                  <a:cubicBezTo>
                    <a:pt x="260033" y="6668"/>
                    <a:pt x="259080" y="5715"/>
                    <a:pt x="258128" y="5715"/>
                  </a:cubicBezTo>
                  <a:cubicBezTo>
                    <a:pt x="257175" y="5715"/>
                    <a:pt x="257175" y="5715"/>
                    <a:pt x="256223" y="4763"/>
                  </a:cubicBezTo>
                  <a:cubicBezTo>
                    <a:pt x="252413" y="2858"/>
                    <a:pt x="248603" y="1905"/>
                    <a:pt x="244792" y="0"/>
                  </a:cubicBezTo>
                  <a:cubicBezTo>
                    <a:pt x="273367" y="22860"/>
                    <a:pt x="298133" y="48578"/>
                    <a:pt x="318135" y="79058"/>
                  </a:cubicBezTo>
                  <a:cubicBezTo>
                    <a:pt x="360045" y="141922"/>
                    <a:pt x="371475" y="221933"/>
                    <a:pt x="352425" y="295275"/>
                  </a:cubicBezTo>
                  <a:cubicBezTo>
                    <a:pt x="332423" y="368618"/>
                    <a:pt x="282892" y="428625"/>
                    <a:pt x="237173" y="486728"/>
                  </a:cubicBezTo>
                  <a:cubicBezTo>
                    <a:pt x="232410" y="493395"/>
                    <a:pt x="227648" y="501015"/>
                    <a:pt x="223838" y="508635"/>
                  </a:cubicBezTo>
                  <a:cubicBezTo>
                    <a:pt x="215265" y="534353"/>
                    <a:pt x="210503" y="561022"/>
                    <a:pt x="201930" y="585788"/>
                  </a:cubicBezTo>
                  <a:cubicBezTo>
                    <a:pt x="196215" y="602933"/>
                    <a:pt x="189548" y="621030"/>
                    <a:pt x="179070" y="636270"/>
                  </a:cubicBezTo>
                  <a:cubicBezTo>
                    <a:pt x="166688" y="654368"/>
                    <a:pt x="152400" y="668655"/>
                    <a:pt x="133350" y="681038"/>
                  </a:cubicBezTo>
                  <a:cubicBezTo>
                    <a:pt x="104775" y="700088"/>
                    <a:pt x="69533" y="705803"/>
                    <a:pt x="36195" y="708660"/>
                  </a:cubicBezTo>
                  <a:cubicBezTo>
                    <a:pt x="23813" y="709613"/>
                    <a:pt x="12383" y="709613"/>
                    <a:pt x="0" y="708660"/>
                  </a:cubicBezTo>
                  <a:cubicBezTo>
                    <a:pt x="953" y="709613"/>
                    <a:pt x="2858" y="709613"/>
                    <a:pt x="3810" y="710565"/>
                  </a:cubicBezTo>
                  <a:cubicBezTo>
                    <a:pt x="3810" y="710565"/>
                    <a:pt x="3810" y="710565"/>
                    <a:pt x="3810" y="710565"/>
                  </a:cubicBezTo>
                  <a:cubicBezTo>
                    <a:pt x="4763" y="710565"/>
                    <a:pt x="4763" y="710565"/>
                    <a:pt x="5715" y="711518"/>
                  </a:cubicBezTo>
                  <a:cubicBezTo>
                    <a:pt x="5715" y="711518"/>
                    <a:pt x="5715" y="711518"/>
                    <a:pt x="6667" y="711518"/>
                  </a:cubicBezTo>
                  <a:cubicBezTo>
                    <a:pt x="7620" y="711518"/>
                    <a:pt x="8573" y="712470"/>
                    <a:pt x="9525" y="712470"/>
                  </a:cubicBezTo>
                  <a:cubicBezTo>
                    <a:pt x="10478" y="712470"/>
                    <a:pt x="10478" y="712470"/>
                    <a:pt x="11430" y="712470"/>
                  </a:cubicBezTo>
                  <a:cubicBezTo>
                    <a:pt x="11430" y="712470"/>
                    <a:pt x="12383" y="712470"/>
                    <a:pt x="12383" y="712470"/>
                  </a:cubicBezTo>
                  <a:cubicBezTo>
                    <a:pt x="13335" y="712470"/>
                    <a:pt x="14288" y="713422"/>
                    <a:pt x="15240" y="713422"/>
                  </a:cubicBezTo>
                  <a:cubicBezTo>
                    <a:pt x="32385" y="718185"/>
                    <a:pt x="49530" y="722947"/>
                    <a:pt x="66675" y="726758"/>
                  </a:cubicBezTo>
                  <a:cubicBezTo>
                    <a:pt x="70485" y="727710"/>
                    <a:pt x="75248" y="728663"/>
                    <a:pt x="79058" y="728663"/>
                  </a:cubicBezTo>
                  <a:cubicBezTo>
                    <a:pt x="82867" y="728663"/>
                    <a:pt x="87630" y="729615"/>
                    <a:pt x="91440" y="730568"/>
                  </a:cubicBezTo>
                  <a:cubicBezTo>
                    <a:pt x="95250" y="730568"/>
                    <a:pt x="100013" y="731520"/>
                    <a:pt x="103823" y="731520"/>
                  </a:cubicBezTo>
                  <a:cubicBezTo>
                    <a:pt x="107633" y="731520"/>
                    <a:pt x="112395" y="731520"/>
                    <a:pt x="116205" y="730568"/>
                  </a:cubicBezTo>
                  <a:cubicBezTo>
                    <a:pt x="122873" y="731520"/>
                    <a:pt x="129540" y="731520"/>
                    <a:pt x="136208" y="731520"/>
                  </a:cubicBezTo>
                  <a:cubicBezTo>
                    <a:pt x="144780" y="731520"/>
                    <a:pt x="153353" y="730568"/>
                    <a:pt x="161925" y="729615"/>
                  </a:cubicBezTo>
                  <a:cubicBezTo>
                    <a:pt x="178117" y="727710"/>
                    <a:pt x="194310" y="722947"/>
                    <a:pt x="209550" y="717233"/>
                  </a:cubicBezTo>
                  <a:cubicBezTo>
                    <a:pt x="211455" y="716280"/>
                    <a:pt x="213360" y="715328"/>
                    <a:pt x="215265" y="715328"/>
                  </a:cubicBezTo>
                  <a:cubicBezTo>
                    <a:pt x="223838" y="711518"/>
                    <a:pt x="229553" y="707708"/>
                    <a:pt x="233363" y="701040"/>
                  </a:cubicBezTo>
                  <a:cubicBezTo>
                    <a:pt x="236220" y="696278"/>
                    <a:pt x="237173" y="690563"/>
                    <a:pt x="237173" y="683895"/>
                  </a:cubicBezTo>
                  <a:cubicBezTo>
                    <a:pt x="237173" y="681038"/>
                    <a:pt x="237173" y="678180"/>
                    <a:pt x="237173" y="675322"/>
                  </a:cubicBezTo>
                  <a:cubicBezTo>
                    <a:pt x="237173" y="667703"/>
                    <a:pt x="236220" y="661035"/>
                    <a:pt x="235267" y="653415"/>
                  </a:cubicBezTo>
                  <a:cubicBezTo>
                    <a:pt x="235267" y="652463"/>
                    <a:pt x="234315" y="650558"/>
                    <a:pt x="234315" y="649605"/>
                  </a:cubicBezTo>
                  <a:cubicBezTo>
                    <a:pt x="233363" y="643890"/>
                    <a:pt x="232410" y="637222"/>
                    <a:pt x="231458" y="631508"/>
                  </a:cubicBezTo>
                  <a:cubicBezTo>
                    <a:pt x="230505" y="620078"/>
                    <a:pt x="230505" y="608647"/>
                    <a:pt x="232410" y="597218"/>
                  </a:cubicBezTo>
                  <a:cubicBezTo>
                    <a:pt x="232410" y="595313"/>
                    <a:pt x="233363" y="592455"/>
                    <a:pt x="234315" y="590550"/>
                  </a:cubicBezTo>
                  <a:cubicBezTo>
                    <a:pt x="234315" y="588645"/>
                    <a:pt x="235267" y="587693"/>
                    <a:pt x="235267" y="586740"/>
                  </a:cubicBezTo>
                  <a:cubicBezTo>
                    <a:pt x="236220" y="584835"/>
                    <a:pt x="236220" y="582930"/>
                    <a:pt x="237173" y="581978"/>
                  </a:cubicBezTo>
                  <a:cubicBezTo>
                    <a:pt x="238125" y="580072"/>
                    <a:pt x="239078" y="578168"/>
                    <a:pt x="239078" y="577215"/>
                  </a:cubicBezTo>
                  <a:cubicBezTo>
                    <a:pt x="241935" y="570547"/>
                    <a:pt x="245745" y="564833"/>
                    <a:pt x="250508" y="559118"/>
                  </a:cubicBezTo>
                  <a:cubicBezTo>
                    <a:pt x="250508" y="559118"/>
                    <a:pt x="250508" y="558165"/>
                    <a:pt x="251460" y="558165"/>
                  </a:cubicBezTo>
                  <a:cubicBezTo>
                    <a:pt x="254317" y="554355"/>
                    <a:pt x="258128" y="550545"/>
                    <a:pt x="261938" y="547688"/>
                  </a:cubicBezTo>
                  <a:cubicBezTo>
                    <a:pt x="280988" y="531495"/>
                    <a:pt x="298133" y="512445"/>
                    <a:pt x="314325" y="493395"/>
                  </a:cubicBezTo>
                  <a:cubicBezTo>
                    <a:pt x="316230" y="490538"/>
                    <a:pt x="319088" y="487680"/>
                    <a:pt x="320992" y="484822"/>
                  </a:cubicBezTo>
                  <a:cubicBezTo>
                    <a:pt x="322898" y="482918"/>
                    <a:pt x="324803" y="480060"/>
                    <a:pt x="326708" y="478155"/>
                  </a:cubicBezTo>
                  <a:cubicBezTo>
                    <a:pt x="335280" y="466725"/>
                    <a:pt x="343853" y="455295"/>
                    <a:pt x="351473" y="443865"/>
                  </a:cubicBezTo>
                  <a:cubicBezTo>
                    <a:pt x="359092" y="432435"/>
                    <a:pt x="365760" y="420053"/>
                    <a:pt x="371475" y="406718"/>
                  </a:cubicBezTo>
                  <a:cubicBezTo>
                    <a:pt x="373380" y="401955"/>
                    <a:pt x="376238" y="396240"/>
                    <a:pt x="378142" y="391478"/>
                  </a:cubicBezTo>
                  <a:cubicBezTo>
                    <a:pt x="381000" y="383858"/>
                    <a:pt x="383858" y="375285"/>
                    <a:pt x="385763" y="367665"/>
                  </a:cubicBezTo>
                  <a:cubicBezTo>
                    <a:pt x="387667" y="361950"/>
                    <a:pt x="388620" y="355283"/>
                    <a:pt x="390525" y="349568"/>
                  </a:cubicBezTo>
                  <a:cubicBezTo>
                    <a:pt x="392430" y="340043"/>
                    <a:pt x="394335" y="331470"/>
                    <a:pt x="396240" y="321945"/>
                  </a:cubicBezTo>
                  <a:cubicBezTo>
                    <a:pt x="397192" y="319088"/>
                    <a:pt x="397192" y="315278"/>
                    <a:pt x="398145" y="312420"/>
                  </a:cubicBezTo>
                  <a:cubicBezTo>
                    <a:pt x="399098" y="305753"/>
                    <a:pt x="400050" y="300038"/>
                    <a:pt x="400050" y="293370"/>
                  </a:cubicBezTo>
                  <a:cubicBezTo>
                    <a:pt x="400050" y="290513"/>
                    <a:pt x="401003" y="286703"/>
                    <a:pt x="401003" y="283845"/>
                  </a:cubicBezTo>
                  <a:cubicBezTo>
                    <a:pt x="402908" y="264795"/>
                    <a:pt x="402908" y="245745"/>
                    <a:pt x="401955" y="226695"/>
                  </a:cubicBezTo>
                  <a:cubicBezTo>
                    <a:pt x="402908" y="223838"/>
                    <a:pt x="402908" y="220980"/>
                    <a:pt x="402908" y="218122"/>
                  </a:cubicBezTo>
                  <a:close/>
                </a:path>
              </a:pathLst>
            </a:custGeom>
            <a:solidFill>
              <a:srgbClr val="FFFFFF"/>
            </a:solidFill>
            <a:ln w="9525" cap="flat">
              <a:noFill/>
              <a:prstDash val="solid"/>
              <a:miter/>
            </a:ln>
          </p:spPr>
          <p:txBody>
            <a:bodyPr rtlCol="0" anchor="ctr"/>
            <a:lstStyle/>
            <a:p>
              <a:endParaRPr lang="en-US"/>
            </a:p>
          </p:txBody>
        </p:sp>
        <p:sp>
          <p:nvSpPr>
            <p:cNvPr id="141" name="Freeform 228">
              <a:extLst>
                <a:ext uri="{FF2B5EF4-FFF2-40B4-BE49-F238E27FC236}">
                  <a16:creationId xmlns:a16="http://schemas.microsoft.com/office/drawing/2014/main" id="{D39EC086-6414-EFEF-5E82-EF33580D0B54}"/>
                </a:ext>
              </a:extLst>
            </p:cNvPr>
            <p:cNvSpPr/>
            <p:nvPr/>
          </p:nvSpPr>
          <p:spPr>
            <a:xfrm>
              <a:off x="3908690" y="4032487"/>
              <a:ext cx="190988" cy="196208"/>
            </a:xfrm>
            <a:custGeom>
              <a:avLst/>
              <a:gdLst>
                <a:gd name="connsiteX0" fmla="*/ 175629 w 190988"/>
                <a:gd name="connsiteY0" fmla="*/ 151845 h 196208"/>
                <a:gd name="connsiteX1" fmla="*/ 174677 w 190988"/>
                <a:gd name="connsiteY1" fmla="*/ 128032 h 196208"/>
                <a:gd name="connsiteX2" fmla="*/ 181344 w 190988"/>
                <a:gd name="connsiteY2" fmla="*/ 86122 h 196208"/>
                <a:gd name="connsiteX3" fmla="*/ 189917 w 190988"/>
                <a:gd name="connsiteY3" fmla="*/ 63262 h 196208"/>
                <a:gd name="connsiteX4" fmla="*/ 90857 w 190988"/>
                <a:gd name="connsiteY4" fmla="*/ 397 h 196208"/>
                <a:gd name="connsiteX5" fmla="*/ 369 w 190988"/>
                <a:gd name="connsiteY5" fmla="*/ 102315 h 196208"/>
                <a:gd name="connsiteX6" fmla="*/ 11799 w 190988"/>
                <a:gd name="connsiteY6" fmla="*/ 144225 h 196208"/>
                <a:gd name="connsiteX7" fmla="*/ 94667 w 190988"/>
                <a:gd name="connsiteY7" fmla="*/ 195660 h 196208"/>
                <a:gd name="connsiteX8" fmla="*/ 175629 w 190988"/>
                <a:gd name="connsiteY8" fmla="*/ 151845 h 19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988" h="196208">
                  <a:moveTo>
                    <a:pt x="175629" y="151845"/>
                  </a:moveTo>
                  <a:cubicBezTo>
                    <a:pt x="180392" y="142320"/>
                    <a:pt x="181344" y="136605"/>
                    <a:pt x="174677" y="128032"/>
                  </a:cubicBezTo>
                  <a:cubicBezTo>
                    <a:pt x="163247" y="110887"/>
                    <a:pt x="165152" y="99457"/>
                    <a:pt x="181344" y="86122"/>
                  </a:cubicBezTo>
                  <a:cubicBezTo>
                    <a:pt x="189917" y="79455"/>
                    <a:pt x="192774" y="71835"/>
                    <a:pt x="189917" y="63262"/>
                  </a:cubicBezTo>
                  <a:cubicBezTo>
                    <a:pt x="179439" y="34687"/>
                    <a:pt x="161342" y="-4365"/>
                    <a:pt x="90857" y="397"/>
                  </a:cubicBezTo>
                  <a:cubicBezTo>
                    <a:pt x="34659" y="5160"/>
                    <a:pt x="2274" y="44212"/>
                    <a:pt x="369" y="102315"/>
                  </a:cubicBezTo>
                  <a:cubicBezTo>
                    <a:pt x="-1536" y="116603"/>
                    <a:pt x="4179" y="130890"/>
                    <a:pt x="11799" y="144225"/>
                  </a:cubicBezTo>
                  <a:cubicBezTo>
                    <a:pt x="29897" y="181372"/>
                    <a:pt x="57519" y="193755"/>
                    <a:pt x="94667" y="195660"/>
                  </a:cubicBezTo>
                  <a:cubicBezTo>
                    <a:pt x="129909" y="199470"/>
                    <a:pt x="160389" y="183278"/>
                    <a:pt x="175629" y="151845"/>
                  </a:cubicBezTo>
                  <a:close/>
                </a:path>
              </a:pathLst>
            </a:custGeom>
            <a:solidFill>
              <a:srgbClr val="FFFFFF"/>
            </a:solidFill>
            <a:ln w="9525" cap="flat">
              <a:noFill/>
              <a:prstDash val="solid"/>
              <a:miter/>
            </a:ln>
          </p:spPr>
          <p:txBody>
            <a:bodyPr rtlCol="0" anchor="ctr"/>
            <a:lstStyle/>
            <a:p>
              <a:endParaRPr lang="en-US"/>
            </a:p>
          </p:txBody>
        </p:sp>
        <p:sp>
          <p:nvSpPr>
            <p:cNvPr id="142" name="Freeform 229">
              <a:extLst>
                <a:ext uri="{FF2B5EF4-FFF2-40B4-BE49-F238E27FC236}">
                  <a16:creationId xmlns:a16="http://schemas.microsoft.com/office/drawing/2014/main" id="{D70A08F2-A0A8-03C5-3874-892B92DC3CE3}"/>
                </a:ext>
              </a:extLst>
            </p:cNvPr>
            <p:cNvSpPr/>
            <p:nvPr/>
          </p:nvSpPr>
          <p:spPr>
            <a:xfrm>
              <a:off x="4493895" y="4652962"/>
              <a:ext cx="247650" cy="204787"/>
            </a:xfrm>
            <a:custGeom>
              <a:avLst/>
              <a:gdLst>
                <a:gd name="connsiteX0" fmla="*/ 212408 w 247650"/>
                <a:gd name="connsiteY0" fmla="*/ 96203 h 204787"/>
                <a:gd name="connsiteX1" fmla="*/ 104775 w 247650"/>
                <a:gd name="connsiteY1" fmla="*/ 155257 h 204787"/>
                <a:gd name="connsiteX2" fmla="*/ 0 w 247650"/>
                <a:gd name="connsiteY2" fmla="*/ 109538 h 204787"/>
                <a:gd name="connsiteX3" fmla="*/ 0 w 247650"/>
                <a:gd name="connsiteY3" fmla="*/ 109538 h 204787"/>
                <a:gd name="connsiteX4" fmla="*/ 952 w 247650"/>
                <a:gd name="connsiteY4" fmla="*/ 113347 h 204787"/>
                <a:gd name="connsiteX5" fmla="*/ 952 w 247650"/>
                <a:gd name="connsiteY5" fmla="*/ 115253 h 204787"/>
                <a:gd name="connsiteX6" fmla="*/ 1905 w 247650"/>
                <a:gd name="connsiteY6" fmla="*/ 119063 h 204787"/>
                <a:gd name="connsiteX7" fmla="*/ 2858 w 247650"/>
                <a:gd name="connsiteY7" fmla="*/ 120968 h 204787"/>
                <a:gd name="connsiteX8" fmla="*/ 3810 w 247650"/>
                <a:gd name="connsiteY8" fmla="*/ 124778 h 204787"/>
                <a:gd name="connsiteX9" fmla="*/ 4763 w 247650"/>
                <a:gd name="connsiteY9" fmla="*/ 126682 h 204787"/>
                <a:gd name="connsiteX10" fmla="*/ 5715 w 247650"/>
                <a:gd name="connsiteY10" fmla="*/ 129540 h 204787"/>
                <a:gd name="connsiteX11" fmla="*/ 6667 w 247650"/>
                <a:gd name="connsiteY11" fmla="*/ 132397 h 204787"/>
                <a:gd name="connsiteX12" fmla="*/ 7620 w 247650"/>
                <a:gd name="connsiteY12" fmla="*/ 135255 h 204787"/>
                <a:gd name="connsiteX13" fmla="*/ 8572 w 247650"/>
                <a:gd name="connsiteY13" fmla="*/ 138113 h 204787"/>
                <a:gd name="connsiteX14" fmla="*/ 9525 w 247650"/>
                <a:gd name="connsiteY14" fmla="*/ 140970 h 204787"/>
                <a:gd name="connsiteX15" fmla="*/ 11430 w 247650"/>
                <a:gd name="connsiteY15" fmla="*/ 143828 h 204787"/>
                <a:gd name="connsiteX16" fmla="*/ 12383 w 247650"/>
                <a:gd name="connsiteY16" fmla="*/ 145732 h 204787"/>
                <a:gd name="connsiteX17" fmla="*/ 15240 w 247650"/>
                <a:gd name="connsiteY17" fmla="*/ 150495 h 204787"/>
                <a:gd name="connsiteX18" fmla="*/ 25717 w 247650"/>
                <a:gd name="connsiteY18" fmla="*/ 163830 h 204787"/>
                <a:gd name="connsiteX19" fmla="*/ 61913 w 247650"/>
                <a:gd name="connsiteY19" fmla="*/ 189547 h 204787"/>
                <a:gd name="connsiteX20" fmla="*/ 73342 w 247650"/>
                <a:gd name="connsiteY20" fmla="*/ 194310 h 204787"/>
                <a:gd name="connsiteX21" fmla="*/ 88583 w 247650"/>
                <a:gd name="connsiteY21" fmla="*/ 199072 h 204787"/>
                <a:gd name="connsiteX22" fmla="*/ 100965 w 247650"/>
                <a:gd name="connsiteY22" fmla="*/ 201930 h 204787"/>
                <a:gd name="connsiteX23" fmla="*/ 130492 w 247650"/>
                <a:gd name="connsiteY23" fmla="*/ 204788 h 204787"/>
                <a:gd name="connsiteX24" fmla="*/ 133350 w 247650"/>
                <a:gd name="connsiteY24" fmla="*/ 204788 h 204787"/>
                <a:gd name="connsiteX25" fmla="*/ 140017 w 247650"/>
                <a:gd name="connsiteY25" fmla="*/ 204788 h 204787"/>
                <a:gd name="connsiteX26" fmla="*/ 142875 w 247650"/>
                <a:gd name="connsiteY26" fmla="*/ 204788 h 204787"/>
                <a:gd name="connsiteX27" fmla="*/ 152400 w 247650"/>
                <a:gd name="connsiteY27" fmla="*/ 202882 h 204787"/>
                <a:gd name="connsiteX28" fmla="*/ 158115 w 247650"/>
                <a:gd name="connsiteY28" fmla="*/ 200978 h 204787"/>
                <a:gd name="connsiteX29" fmla="*/ 160972 w 247650"/>
                <a:gd name="connsiteY29" fmla="*/ 200025 h 204787"/>
                <a:gd name="connsiteX30" fmla="*/ 166688 w 247650"/>
                <a:gd name="connsiteY30" fmla="*/ 198120 h 204787"/>
                <a:gd name="connsiteX31" fmla="*/ 172402 w 247650"/>
                <a:gd name="connsiteY31" fmla="*/ 195263 h 204787"/>
                <a:gd name="connsiteX32" fmla="*/ 175260 w 247650"/>
                <a:gd name="connsiteY32" fmla="*/ 193357 h 204787"/>
                <a:gd name="connsiteX33" fmla="*/ 178117 w 247650"/>
                <a:gd name="connsiteY33" fmla="*/ 191453 h 204787"/>
                <a:gd name="connsiteX34" fmla="*/ 197167 w 247650"/>
                <a:gd name="connsiteY34" fmla="*/ 177165 h 204787"/>
                <a:gd name="connsiteX35" fmla="*/ 202883 w 247650"/>
                <a:gd name="connsiteY35" fmla="*/ 171450 h 204787"/>
                <a:gd name="connsiteX36" fmla="*/ 208597 w 247650"/>
                <a:gd name="connsiteY36" fmla="*/ 165735 h 204787"/>
                <a:gd name="connsiteX37" fmla="*/ 214313 w 247650"/>
                <a:gd name="connsiteY37" fmla="*/ 160020 h 204787"/>
                <a:gd name="connsiteX38" fmla="*/ 221933 w 247650"/>
                <a:gd name="connsiteY38" fmla="*/ 150495 h 204787"/>
                <a:gd name="connsiteX39" fmla="*/ 224790 w 247650"/>
                <a:gd name="connsiteY39" fmla="*/ 147638 h 204787"/>
                <a:gd name="connsiteX40" fmla="*/ 224790 w 247650"/>
                <a:gd name="connsiteY40" fmla="*/ 147638 h 204787"/>
                <a:gd name="connsiteX41" fmla="*/ 228600 w 247650"/>
                <a:gd name="connsiteY41" fmla="*/ 142875 h 204787"/>
                <a:gd name="connsiteX42" fmla="*/ 229552 w 247650"/>
                <a:gd name="connsiteY42" fmla="*/ 140970 h 204787"/>
                <a:gd name="connsiteX43" fmla="*/ 231458 w 247650"/>
                <a:gd name="connsiteY43" fmla="*/ 138113 h 204787"/>
                <a:gd name="connsiteX44" fmla="*/ 232410 w 247650"/>
                <a:gd name="connsiteY44" fmla="*/ 136207 h 204787"/>
                <a:gd name="connsiteX45" fmla="*/ 234315 w 247650"/>
                <a:gd name="connsiteY45" fmla="*/ 133350 h 204787"/>
                <a:gd name="connsiteX46" fmla="*/ 235267 w 247650"/>
                <a:gd name="connsiteY46" fmla="*/ 131445 h 204787"/>
                <a:gd name="connsiteX47" fmla="*/ 237172 w 247650"/>
                <a:gd name="connsiteY47" fmla="*/ 128588 h 204787"/>
                <a:gd name="connsiteX48" fmla="*/ 238125 w 247650"/>
                <a:gd name="connsiteY48" fmla="*/ 126682 h 204787"/>
                <a:gd name="connsiteX49" fmla="*/ 239077 w 247650"/>
                <a:gd name="connsiteY49" fmla="*/ 123825 h 204787"/>
                <a:gd name="connsiteX50" fmla="*/ 240030 w 247650"/>
                <a:gd name="connsiteY50" fmla="*/ 121920 h 204787"/>
                <a:gd name="connsiteX51" fmla="*/ 240983 w 247650"/>
                <a:gd name="connsiteY51" fmla="*/ 119063 h 204787"/>
                <a:gd name="connsiteX52" fmla="*/ 241935 w 247650"/>
                <a:gd name="connsiteY52" fmla="*/ 117157 h 204787"/>
                <a:gd name="connsiteX53" fmla="*/ 242888 w 247650"/>
                <a:gd name="connsiteY53" fmla="*/ 114300 h 204787"/>
                <a:gd name="connsiteX54" fmla="*/ 243840 w 247650"/>
                <a:gd name="connsiteY54" fmla="*/ 111443 h 204787"/>
                <a:gd name="connsiteX55" fmla="*/ 244792 w 247650"/>
                <a:gd name="connsiteY55" fmla="*/ 108585 h 204787"/>
                <a:gd name="connsiteX56" fmla="*/ 245745 w 247650"/>
                <a:gd name="connsiteY56" fmla="*/ 105728 h 204787"/>
                <a:gd name="connsiteX57" fmla="*/ 246697 w 247650"/>
                <a:gd name="connsiteY57" fmla="*/ 102870 h 204787"/>
                <a:gd name="connsiteX58" fmla="*/ 247650 w 247650"/>
                <a:gd name="connsiteY58" fmla="*/ 100013 h 204787"/>
                <a:gd name="connsiteX59" fmla="*/ 247650 w 247650"/>
                <a:gd name="connsiteY59" fmla="*/ 97155 h 204787"/>
                <a:gd name="connsiteX60" fmla="*/ 247650 w 247650"/>
                <a:gd name="connsiteY60" fmla="*/ 94297 h 204787"/>
                <a:gd name="connsiteX61" fmla="*/ 247650 w 247650"/>
                <a:gd name="connsiteY61" fmla="*/ 91440 h 204787"/>
                <a:gd name="connsiteX62" fmla="*/ 247650 w 247650"/>
                <a:gd name="connsiteY62" fmla="*/ 88582 h 204787"/>
                <a:gd name="connsiteX63" fmla="*/ 247650 w 247650"/>
                <a:gd name="connsiteY63" fmla="*/ 86678 h 204787"/>
                <a:gd name="connsiteX64" fmla="*/ 247650 w 247650"/>
                <a:gd name="connsiteY64" fmla="*/ 83820 h 204787"/>
                <a:gd name="connsiteX65" fmla="*/ 247650 w 247650"/>
                <a:gd name="connsiteY65" fmla="*/ 81915 h 204787"/>
                <a:gd name="connsiteX66" fmla="*/ 247650 w 247650"/>
                <a:gd name="connsiteY66" fmla="*/ 79057 h 204787"/>
                <a:gd name="connsiteX67" fmla="*/ 247650 w 247650"/>
                <a:gd name="connsiteY67" fmla="*/ 77153 h 204787"/>
                <a:gd name="connsiteX68" fmla="*/ 247650 w 247650"/>
                <a:gd name="connsiteY68" fmla="*/ 74295 h 204787"/>
                <a:gd name="connsiteX69" fmla="*/ 247650 w 247650"/>
                <a:gd name="connsiteY69" fmla="*/ 72390 h 204787"/>
                <a:gd name="connsiteX70" fmla="*/ 247650 w 247650"/>
                <a:gd name="connsiteY70" fmla="*/ 69532 h 204787"/>
                <a:gd name="connsiteX71" fmla="*/ 247650 w 247650"/>
                <a:gd name="connsiteY71" fmla="*/ 67628 h 204787"/>
                <a:gd name="connsiteX72" fmla="*/ 247650 w 247650"/>
                <a:gd name="connsiteY72" fmla="*/ 63818 h 204787"/>
                <a:gd name="connsiteX73" fmla="*/ 247650 w 247650"/>
                <a:gd name="connsiteY73" fmla="*/ 62865 h 204787"/>
                <a:gd name="connsiteX74" fmla="*/ 246697 w 247650"/>
                <a:gd name="connsiteY74" fmla="*/ 59055 h 204787"/>
                <a:gd name="connsiteX75" fmla="*/ 246697 w 247650"/>
                <a:gd name="connsiteY75" fmla="*/ 59055 h 204787"/>
                <a:gd name="connsiteX76" fmla="*/ 233363 w 247650"/>
                <a:gd name="connsiteY76" fmla="*/ 22860 h 204787"/>
                <a:gd name="connsiteX77" fmla="*/ 233363 w 247650"/>
                <a:gd name="connsiteY77" fmla="*/ 22860 h 204787"/>
                <a:gd name="connsiteX78" fmla="*/ 231458 w 247650"/>
                <a:gd name="connsiteY78" fmla="*/ 19050 h 204787"/>
                <a:gd name="connsiteX79" fmla="*/ 231458 w 247650"/>
                <a:gd name="connsiteY79" fmla="*/ 19050 h 204787"/>
                <a:gd name="connsiteX80" fmla="*/ 228600 w 247650"/>
                <a:gd name="connsiteY80" fmla="*/ 15240 h 204787"/>
                <a:gd name="connsiteX81" fmla="*/ 228600 w 247650"/>
                <a:gd name="connsiteY81" fmla="*/ 15240 h 204787"/>
                <a:gd name="connsiteX82" fmla="*/ 225742 w 247650"/>
                <a:gd name="connsiteY82" fmla="*/ 11430 h 204787"/>
                <a:gd name="connsiteX83" fmla="*/ 225742 w 247650"/>
                <a:gd name="connsiteY83" fmla="*/ 11430 h 204787"/>
                <a:gd name="connsiteX84" fmla="*/ 222885 w 247650"/>
                <a:gd name="connsiteY84" fmla="*/ 7620 h 204787"/>
                <a:gd name="connsiteX85" fmla="*/ 222885 w 247650"/>
                <a:gd name="connsiteY85" fmla="*/ 7620 h 204787"/>
                <a:gd name="connsiteX86" fmla="*/ 220027 w 247650"/>
                <a:gd name="connsiteY86" fmla="*/ 3810 h 204787"/>
                <a:gd name="connsiteX87" fmla="*/ 220027 w 247650"/>
                <a:gd name="connsiteY87" fmla="*/ 3810 h 204787"/>
                <a:gd name="connsiteX88" fmla="*/ 217170 w 247650"/>
                <a:gd name="connsiteY88" fmla="*/ 0 h 204787"/>
                <a:gd name="connsiteX89" fmla="*/ 212408 w 247650"/>
                <a:gd name="connsiteY89" fmla="*/ 96203 h 20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47650" h="204787">
                  <a:moveTo>
                    <a:pt x="212408" y="96203"/>
                  </a:moveTo>
                  <a:cubicBezTo>
                    <a:pt x="189547" y="132397"/>
                    <a:pt x="148590" y="156210"/>
                    <a:pt x="104775" y="155257"/>
                  </a:cubicBezTo>
                  <a:cubicBezTo>
                    <a:pt x="65722" y="154305"/>
                    <a:pt x="27622" y="137160"/>
                    <a:pt x="0" y="109538"/>
                  </a:cubicBezTo>
                  <a:cubicBezTo>
                    <a:pt x="0" y="109538"/>
                    <a:pt x="0" y="109538"/>
                    <a:pt x="0" y="109538"/>
                  </a:cubicBezTo>
                  <a:cubicBezTo>
                    <a:pt x="0" y="110490"/>
                    <a:pt x="952" y="112395"/>
                    <a:pt x="952" y="113347"/>
                  </a:cubicBezTo>
                  <a:cubicBezTo>
                    <a:pt x="952" y="114300"/>
                    <a:pt x="952" y="114300"/>
                    <a:pt x="952" y="115253"/>
                  </a:cubicBezTo>
                  <a:cubicBezTo>
                    <a:pt x="952" y="116205"/>
                    <a:pt x="1905" y="118110"/>
                    <a:pt x="1905" y="119063"/>
                  </a:cubicBezTo>
                  <a:cubicBezTo>
                    <a:pt x="1905" y="120015"/>
                    <a:pt x="1905" y="120015"/>
                    <a:pt x="2858" y="120968"/>
                  </a:cubicBezTo>
                  <a:cubicBezTo>
                    <a:pt x="2858" y="121920"/>
                    <a:pt x="3810" y="122872"/>
                    <a:pt x="3810" y="124778"/>
                  </a:cubicBezTo>
                  <a:cubicBezTo>
                    <a:pt x="3810" y="125730"/>
                    <a:pt x="4763" y="126682"/>
                    <a:pt x="4763" y="126682"/>
                  </a:cubicBezTo>
                  <a:cubicBezTo>
                    <a:pt x="4763" y="127635"/>
                    <a:pt x="5715" y="128588"/>
                    <a:pt x="5715" y="129540"/>
                  </a:cubicBezTo>
                  <a:cubicBezTo>
                    <a:pt x="5715" y="130493"/>
                    <a:pt x="6667" y="131445"/>
                    <a:pt x="6667" y="132397"/>
                  </a:cubicBezTo>
                  <a:cubicBezTo>
                    <a:pt x="6667" y="133350"/>
                    <a:pt x="7620" y="134303"/>
                    <a:pt x="7620" y="135255"/>
                  </a:cubicBezTo>
                  <a:cubicBezTo>
                    <a:pt x="7620" y="136207"/>
                    <a:pt x="8572" y="137160"/>
                    <a:pt x="8572" y="138113"/>
                  </a:cubicBezTo>
                  <a:cubicBezTo>
                    <a:pt x="8572" y="139065"/>
                    <a:pt x="9525" y="140018"/>
                    <a:pt x="9525" y="140970"/>
                  </a:cubicBezTo>
                  <a:cubicBezTo>
                    <a:pt x="10477" y="141922"/>
                    <a:pt x="10477" y="142875"/>
                    <a:pt x="11430" y="143828"/>
                  </a:cubicBezTo>
                  <a:cubicBezTo>
                    <a:pt x="11430" y="144780"/>
                    <a:pt x="12383" y="144780"/>
                    <a:pt x="12383" y="145732"/>
                  </a:cubicBezTo>
                  <a:cubicBezTo>
                    <a:pt x="13335" y="147638"/>
                    <a:pt x="14288" y="149543"/>
                    <a:pt x="15240" y="150495"/>
                  </a:cubicBezTo>
                  <a:cubicBezTo>
                    <a:pt x="19050" y="155257"/>
                    <a:pt x="21908" y="160020"/>
                    <a:pt x="25717" y="163830"/>
                  </a:cubicBezTo>
                  <a:cubicBezTo>
                    <a:pt x="36195" y="175260"/>
                    <a:pt x="48577" y="183832"/>
                    <a:pt x="61913" y="189547"/>
                  </a:cubicBezTo>
                  <a:cubicBezTo>
                    <a:pt x="65722" y="191453"/>
                    <a:pt x="69533" y="192405"/>
                    <a:pt x="73342" y="194310"/>
                  </a:cubicBezTo>
                  <a:cubicBezTo>
                    <a:pt x="78105" y="196215"/>
                    <a:pt x="83820" y="197168"/>
                    <a:pt x="88583" y="199072"/>
                  </a:cubicBezTo>
                  <a:cubicBezTo>
                    <a:pt x="92392" y="200025"/>
                    <a:pt x="96202" y="200978"/>
                    <a:pt x="100965" y="201930"/>
                  </a:cubicBezTo>
                  <a:cubicBezTo>
                    <a:pt x="110490" y="203835"/>
                    <a:pt x="120015" y="204788"/>
                    <a:pt x="130492" y="204788"/>
                  </a:cubicBezTo>
                  <a:cubicBezTo>
                    <a:pt x="131445" y="204788"/>
                    <a:pt x="132397" y="204788"/>
                    <a:pt x="133350" y="204788"/>
                  </a:cubicBezTo>
                  <a:cubicBezTo>
                    <a:pt x="135255" y="204788"/>
                    <a:pt x="138113" y="204788"/>
                    <a:pt x="140017" y="204788"/>
                  </a:cubicBezTo>
                  <a:cubicBezTo>
                    <a:pt x="140970" y="204788"/>
                    <a:pt x="141922" y="204788"/>
                    <a:pt x="142875" y="204788"/>
                  </a:cubicBezTo>
                  <a:cubicBezTo>
                    <a:pt x="145733" y="204788"/>
                    <a:pt x="149542" y="203835"/>
                    <a:pt x="152400" y="202882"/>
                  </a:cubicBezTo>
                  <a:cubicBezTo>
                    <a:pt x="154305" y="202882"/>
                    <a:pt x="156210" y="201930"/>
                    <a:pt x="158115" y="200978"/>
                  </a:cubicBezTo>
                  <a:cubicBezTo>
                    <a:pt x="159067" y="200978"/>
                    <a:pt x="160020" y="200025"/>
                    <a:pt x="160972" y="200025"/>
                  </a:cubicBezTo>
                  <a:cubicBezTo>
                    <a:pt x="162877" y="199072"/>
                    <a:pt x="164783" y="198120"/>
                    <a:pt x="166688" y="198120"/>
                  </a:cubicBezTo>
                  <a:cubicBezTo>
                    <a:pt x="168592" y="197168"/>
                    <a:pt x="170497" y="196215"/>
                    <a:pt x="172402" y="195263"/>
                  </a:cubicBezTo>
                  <a:cubicBezTo>
                    <a:pt x="173355" y="194310"/>
                    <a:pt x="174308" y="194310"/>
                    <a:pt x="175260" y="193357"/>
                  </a:cubicBezTo>
                  <a:cubicBezTo>
                    <a:pt x="176213" y="192405"/>
                    <a:pt x="177165" y="192405"/>
                    <a:pt x="178117" y="191453"/>
                  </a:cubicBezTo>
                  <a:cubicBezTo>
                    <a:pt x="184785" y="187643"/>
                    <a:pt x="191452" y="182880"/>
                    <a:pt x="197167" y="177165"/>
                  </a:cubicBezTo>
                  <a:cubicBezTo>
                    <a:pt x="199072" y="175260"/>
                    <a:pt x="200977" y="173355"/>
                    <a:pt x="202883" y="171450"/>
                  </a:cubicBezTo>
                  <a:cubicBezTo>
                    <a:pt x="204788" y="169545"/>
                    <a:pt x="206692" y="167640"/>
                    <a:pt x="208597" y="165735"/>
                  </a:cubicBezTo>
                  <a:cubicBezTo>
                    <a:pt x="210502" y="163830"/>
                    <a:pt x="212408" y="161925"/>
                    <a:pt x="214313" y="160020"/>
                  </a:cubicBezTo>
                  <a:cubicBezTo>
                    <a:pt x="217170" y="157163"/>
                    <a:pt x="219075" y="154305"/>
                    <a:pt x="221933" y="150495"/>
                  </a:cubicBezTo>
                  <a:cubicBezTo>
                    <a:pt x="222885" y="149543"/>
                    <a:pt x="223838" y="148590"/>
                    <a:pt x="224790" y="147638"/>
                  </a:cubicBezTo>
                  <a:cubicBezTo>
                    <a:pt x="224790" y="147638"/>
                    <a:pt x="224790" y="147638"/>
                    <a:pt x="224790" y="147638"/>
                  </a:cubicBezTo>
                  <a:cubicBezTo>
                    <a:pt x="225742" y="145732"/>
                    <a:pt x="226695" y="144780"/>
                    <a:pt x="228600" y="142875"/>
                  </a:cubicBezTo>
                  <a:cubicBezTo>
                    <a:pt x="228600" y="141922"/>
                    <a:pt x="229552" y="141922"/>
                    <a:pt x="229552" y="140970"/>
                  </a:cubicBezTo>
                  <a:cubicBezTo>
                    <a:pt x="230505" y="140018"/>
                    <a:pt x="231458" y="139065"/>
                    <a:pt x="231458" y="138113"/>
                  </a:cubicBezTo>
                  <a:cubicBezTo>
                    <a:pt x="231458" y="137160"/>
                    <a:pt x="232410" y="137160"/>
                    <a:pt x="232410" y="136207"/>
                  </a:cubicBezTo>
                  <a:cubicBezTo>
                    <a:pt x="233363" y="135255"/>
                    <a:pt x="233363" y="134303"/>
                    <a:pt x="234315" y="133350"/>
                  </a:cubicBezTo>
                  <a:cubicBezTo>
                    <a:pt x="234315" y="132397"/>
                    <a:pt x="235267" y="132397"/>
                    <a:pt x="235267" y="131445"/>
                  </a:cubicBezTo>
                  <a:cubicBezTo>
                    <a:pt x="236220" y="130493"/>
                    <a:pt x="236220" y="129540"/>
                    <a:pt x="237172" y="128588"/>
                  </a:cubicBezTo>
                  <a:cubicBezTo>
                    <a:pt x="237172" y="127635"/>
                    <a:pt x="238125" y="126682"/>
                    <a:pt x="238125" y="126682"/>
                  </a:cubicBezTo>
                  <a:cubicBezTo>
                    <a:pt x="238125" y="125730"/>
                    <a:pt x="239077" y="124778"/>
                    <a:pt x="239077" y="123825"/>
                  </a:cubicBezTo>
                  <a:cubicBezTo>
                    <a:pt x="239077" y="122872"/>
                    <a:pt x="240030" y="121920"/>
                    <a:pt x="240030" y="121920"/>
                  </a:cubicBezTo>
                  <a:cubicBezTo>
                    <a:pt x="240030" y="120968"/>
                    <a:pt x="240983" y="120015"/>
                    <a:pt x="240983" y="119063"/>
                  </a:cubicBezTo>
                  <a:cubicBezTo>
                    <a:pt x="240983" y="118110"/>
                    <a:pt x="241935" y="117157"/>
                    <a:pt x="241935" y="117157"/>
                  </a:cubicBezTo>
                  <a:cubicBezTo>
                    <a:pt x="241935" y="116205"/>
                    <a:pt x="242888" y="115253"/>
                    <a:pt x="242888" y="114300"/>
                  </a:cubicBezTo>
                  <a:cubicBezTo>
                    <a:pt x="242888" y="113347"/>
                    <a:pt x="243840" y="112395"/>
                    <a:pt x="243840" y="111443"/>
                  </a:cubicBezTo>
                  <a:cubicBezTo>
                    <a:pt x="243840" y="110490"/>
                    <a:pt x="244792" y="109538"/>
                    <a:pt x="244792" y="108585"/>
                  </a:cubicBezTo>
                  <a:cubicBezTo>
                    <a:pt x="244792" y="107632"/>
                    <a:pt x="244792" y="106680"/>
                    <a:pt x="245745" y="105728"/>
                  </a:cubicBezTo>
                  <a:cubicBezTo>
                    <a:pt x="245745" y="104775"/>
                    <a:pt x="245745" y="103822"/>
                    <a:pt x="246697" y="102870"/>
                  </a:cubicBezTo>
                  <a:cubicBezTo>
                    <a:pt x="246697" y="101918"/>
                    <a:pt x="246697" y="100965"/>
                    <a:pt x="247650" y="100013"/>
                  </a:cubicBezTo>
                  <a:cubicBezTo>
                    <a:pt x="247650" y="99060"/>
                    <a:pt x="247650" y="98107"/>
                    <a:pt x="247650" y="97155"/>
                  </a:cubicBezTo>
                  <a:cubicBezTo>
                    <a:pt x="247650" y="96203"/>
                    <a:pt x="247650" y="95250"/>
                    <a:pt x="247650" y="94297"/>
                  </a:cubicBezTo>
                  <a:cubicBezTo>
                    <a:pt x="247650" y="93345"/>
                    <a:pt x="247650" y="92393"/>
                    <a:pt x="247650" y="91440"/>
                  </a:cubicBezTo>
                  <a:cubicBezTo>
                    <a:pt x="247650" y="90488"/>
                    <a:pt x="247650" y="89535"/>
                    <a:pt x="247650" y="88582"/>
                  </a:cubicBezTo>
                  <a:cubicBezTo>
                    <a:pt x="247650" y="87630"/>
                    <a:pt x="247650" y="86678"/>
                    <a:pt x="247650" y="86678"/>
                  </a:cubicBezTo>
                  <a:cubicBezTo>
                    <a:pt x="247650" y="85725"/>
                    <a:pt x="247650" y="84772"/>
                    <a:pt x="247650" y="83820"/>
                  </a:cubicBezTo>
                  <a:cubicBezTo>
                    <a:pt x="247650" y="82868"/>
                    <a:pt x="247650" y="81915"/>
                    <a:pt x="247650" y="81915"/>
                  </a:cubicBezTo>
                  <a:cubicBezTo>
                    <a:pt x="247650" y="80963"/>
                    <a:pt x="247650" y="80010"/>
                    <a:pt x="247650" y="79057"/>
                  </a:cubicBezTo>
                  <a:cubicBezTo>
                    <a:pt x="247650" y="78105"/>
                    <a:pt x="247650" y="78105"/>
                    <a:pt x="247650" y="77153"/>
                  </a:cubicBezTo>
                  <a:cubicBezTo>
                    <a:pt x="247650" y="76200"/>
                    <a:pt x="247650" y="75247"/>
                    <a:pt x="247650" y="74295"/>
                  </a:cubicBezTo>
                  <a:cubicBezTo>
                    <a:pt x="247650" y="73343"/>
                    <a:pt x="247650" y="73343"/>
                    <a:pt x="247650" y="72390"/>
                  </a:cubicBezTo>
                  <a:cubicBezTo>
                    <a:pt x="247650" y="71438"/>
                    <a:pt x="247650" y="70485"/>
                    <a:pt x="247650" y="69532"/>
                  </a:cubicBezTo>
                  <a:cubicBezTo>
                    <a:pt x="247650" y="68580"/>
                    <a:pt x="247650" y="68580"/>
                    <a:pt x="247650" y="67628"/>
                  </a:cubicBezTo>
                  <a:cubicBezTo>
                    <a:pt x="247650" y="66675"/>
                    <a:pt x="247650" y="65722"/>
                    <a:pt x="247650" y="63818"/>
                  </a:cubicBezTo>
                  <a:cubicBezTo>
                    <a:pt x="247650" y="63818"/>
                    <a:pt x="247650" y="62865"/>
                    <a:pt x="247650" y="62865"/>
                  </a:cubicBezTo>
                  <a:cubicBezTo>
                    <a:pt x="247650" y="61913"/>
                    <a:pt x="247650" y="60007"/>
                    <a:pt x="246697" y="59055"/>
                  </a:cubicBezTo>
                  <a:cubicBezTo>
                    <a:pt x="246697" y="59055"/>
                    <a:pt x="246697" y="59055"/>
                    <a:pt x="246697" y="59055"/>
                  </a:cubicBezTo>
                  <a:cubicBezTo>
                    <a:pt x="243840" y="46672"/>
                    <a:pt x="240030" y="34290"/>
                    <a:pt x="233363" y="22860"/>
                  </a:cubicBezTo>
                  <a:cubicBezTo>
                    <a:pt x="233363" y="22860"/>
                    <a:pt x="233363" y="22860"/>
                    <a:pt x="233363" y="22860"/>
                  </a:cubicBezTo>
                  <a:cubicBezTo>
                    <a:pt x="232410" y="21907"/>
                    <a:pt x="231458" y="20003"/>
                    <a:pt x="231458" y="19050"/>
                  </a:cubicBezTo>
                  <a:cubicBezTo>
                    <a:pt x="231458" y="19050"/>
                    <a:pt x="231458" y="19050"/>
                    <a:pt x="231458" y="19050"/>
                  </a:cubicBezTo>
                  <a:cubicBezTo>
                    <a:pt x="230505" y="18097"/>
                    <a:pt x="229552" y="16193"/>
                    <a:pt x="228600" y="15240"/>
                  </a:cubicBezTo>
                  <a:cubicBezTo>
                    <a:pt x="228600" y="15240"/>
                    <a:pt x="228600" y="15240"/>
                    <a:pt x="228600" y="15240"/>
                  </a:cubicBezTo>
                  <a:cubicBezTo>
                    <a:pt x="227647" y="14288"/>
                    <a:pt x="226695" y="12382"/>
                    <a:pt x="225742" y="11430"/>
                  </a:cubicBezTo>
                  <a:cubicBezTo>
                    <a:pt x="225742" y="11430"/>
                    <a:pt x="225742" y="11430"/>
                    <a:pt x="225742" y="11430"/>
                  </a:cubicBezTo>
                  <a:cubicBezTo>
                    <a:pt x="224790" y="10478"/>
                    <a:pt x="223838" y="8572"/>
                    <a:pt x="222885" y="7620"/>
                  </a:cubicBezTo>
                  <a:cubicBezTo>
                    <a:pt x="222885" y="7620"/>
                    <a:pt x="222885" y="7620"/>
                    <a:pt x="222885" y="7620"/>
                  </a:cubicBezTo>
                  <a:cubicBezTo>
                    <a:pt x="221933" y="6668"/>
                    <a:pt x="220980" y="4763"/>
                    <a:pt x="220027" y="3810"/>
                  </a:cubicBezTo>
                  <a:cubicBezTo>
                    <a:pt x="220027" y="3810"/>
                    <a:pt x="220027" y="3810"/>
                    <a:pt x="220027" y="3810"/>
                  </a:cubicBezTo>
                  <a:cubicBezTo>
                    <a:pt x="219075" y="2857"/>
                    <a:pt x="218122" y="953"/>
                    <a:pt x="217170" y="0"/>
                  </a:cubicBezTo>
                  <a:cubicBezTo>
                    <a:pt x="233363" y="31432"/>
                    <a:pt x="230505" y="67628"/>
                    <a:pt x="212408" y="96203"/>
                  </a:cubicBezTo>
                  <a:close/>
                </a:path>
              </a:pathLst>
            </a:custGeom>
            <a:solidFill>
              <a:srgbClr val="FFFFFF"/>
            </a:solidFill>
            <a:ln w="9525" cap="flat">
              <a:noFill/>
              <a:prstDash val="solid"/>
              <a:miter/>
            </a:ln>
          </p:spPr>
          <p:txBody>
            <a:bodyPr rtlCol="0" anchor="ctr"/>
            <a:lstStyle/>
            <a:p>
              <a:endParaRPr lang="en-US"/>
            </a:p>
          </p:txBody>
        </p:sp>
        <p:sp>
          <p:nvSpPr>
            <p:cNvPr id="143" name="Freeform 230">
              <a:extLst>
                <a:ext uri="{FF2B5EF4-FFF2-40B4-BE49-F238E27FC236}">
                  <a16:creationId xmlns:a16="http://schemas.microsoft.com/office/drawing/2014/main" id="{00BC58F3-C5AA-B484-C5C6-152D9EF199D5}"/>
                </a:ext>
              </a:extLst>
            </p:cNvPr>
            <p:cNvSpPr/>
            <p:nvPr/>
          </p:nvSpPr>
          <p:spPr>
            <a:xfrm>
              <a:off x="3903088" y="4130343"/>
              <a:ext cx="331081" cy="712831"/>
            </a:xfrm>
            <a:custGeom>
              <a:avLst/>
              <a:gdLst>
                <a:gd name="connsiteX0" fmla="*/ 238381 w 331081"/>
                <a:gd name="connsiteY0" fmla="*/ 205436 h 712831"/>
                <a:gd name="connsiteX1" fmla="*/ 327916 w 331081"/>
                <a:gd name="connsiteY1" fmla="*/ 139714 h 712831"/>
                <a:gd name="connsiteX2" fmla="*/ 310771 w 331081"/>
                <a:gd name="connsiteY2" fmla="*/ 94946 h 712831"/>
                <a:gd name="connsiteX3" fmla="*/ 251716 w 331081"/>
                <a:gd name="connsiteY3" fmla="*/ 26366 h 712831"/>
                <a:gd name="connsiteX4" fmla="*/ 228856 w 331081"/>
                <a:gd name="connsiteY4" fmla="*/ 4459 h 712831"/>
                <a:gd name="connsiteX5" fmla="*/ 197424 w 331081"/>
                <a:gd name="connsiteY5" fmla="*/ 6364 h 712831"/>
                <a:gd name="connsiteX6" fmla="*/ 203139 w 331081"/>
                <a:gd name="connsiteY6" fmla="*/ 32081 h 712831"/>
                <a:gd name="connsiteX7" fmla="*/ 261241 w 331081"/>
                <a:gd name="connsiteY7" fmla="*/ 105424 h 712831"/>
                <a:gd name="connsiteX8" fmla="*/ 266004 w 331081"/>
                <a:gd name="connsiteY8" fmla="*/ 120664 h 712831"/>
                <a:gd name="connsiteX9" fmla="*/ 250764 w 331081"/>
                <a:gd name="connsiteY9" fmla="*/ 121616 h 712831"/>
                <a:gd name="connsiteX10" fmla="*/ 181231 w 331081"/>
                <a:gd name="connsiteY10" fmla="*/ 107329 h 712831"/>
                <a:gd name="connsiteX11" fmla="*/ 84076 w 331081"/>
                <a:gd name="connsiteY11" fmla="*/ 130189 h 712831"/>
                <a:gd name="connsiteX12" fmla="*/ 30736 w 331081"/>
                <a:gd name="connsiteY12" fmla="*/ 192101 h 712831"/>
                <a:gd name="connsiteX13" fmla="*/ 256 w 331081"/>
                <a:gd name="connsiteY13" fmla="*/ 372124 h 712831"/>
                <a:gd name="connsiteX14" fmla="*/ 9781 w 331081"/>
                <a:gd name="connsiteY14" fmla="*/ 417844 h 712831"/>
                <a:gd name="connsiteX15" fmla="*/ 28831 w 331081"/>
                <a:gd name="connsiteY15" fmla="*/ 431179 h 712831"/>
                <a:gd name="connsiteX16" fmla="*/ 45024 w 331081"/>
                <a:gd name="connsiteY16" fmla="*/ 414986 h 712831"/>
                <a:gd name="connsiteX17" fmla="*/ 46929 w 331081"/>
                <a:gd name="connsiteY17" fmla="*/ 400699 h 712831"/>
                <a:gd name="connsiteX18" fmla="*/ 46929 w 331081"/>
                <a:gd name="connsiteY18" fmla="*/ 358789 h 712831"/>
                <a:gd name="connsiteX19" fmla="*/ 56454 w 331081"/>
                <a:gd name="connsiteY19" fmla="*/ 256871 h 712831"/>
                <a:gd name="connsiteX20" fmla="*/ 67884 w 331081"/>
                <a:gd name="connsiteY20" fmla="*/ 230201 h 712831"/>
                <a:gd name="connsiteX21" fmla="*/ 83124 w 331081"/>
                <a:gd name="connsiteY21" fmla="*/ 226391 h 712831"/>
                <a:gd name="connsiteX22" fmla="*/ 84076 w 331081"/>
                <a:gd name="connsiteY22" fmla="*/ 241631 h 712831"/>
                <a:gd name="connsiteX23" fmla="*/ 67884 w 331081"/>
                <a:gd name="connsiteY23" fmla="*/ 299734 h 712831"/>
                <a:gd name="connsiteX24" fmla="*/ 65026 w 331081"/>
                <a:gd name="connsiteY24" fmla="*/ 383554 h 712831"/>
                <a:gd name="connsiteX25" fmla="*/ 58359 w 331081"/>
                <a:gd name="connsiteY25" fmla="*/ 438799 h 712831"/>
                <a:gd name="connsiteX26" fmla="*/ 46929 w 331081"/>
                <a:gd name="connsiteY26" fmla="*/ 531191 h 712831"/>
                <a:gd name="connsiteX27" fmla="*/ 32641 w 331081"/>
                <a:gd name="connsiteY27" fmla="*/ 684544 h 712831"/>
                <a:gd name="connsiteX28" fmla="*/ 63121 w 331081"/>
                <a:gd name="connsiteY28" fmla="*/ 712166 h 712831"/>
                <a:gd name="connsiteX29" fmla="*/ 91696 w 331081"/>
                <a:gd name="connsiteY29" fmla="*/ 691211 h 712831"/>
                <a:gd name="connsiteX30" fmla="*/ 135511 w 331081"/>
                <a:gd name="connsiteY30" fmla="*/ 452134 h 712831"/>
                <a:gd name="connsiteX31" fmla="*/ 141226 w 331081"/>
                <a:gd name="connsiteY31" fmla="*/ 435941 h 712831"/>
                <a:gd name="connsiteX32" fmla="*/ 169801 w 331081"/>
                <a:gd name="connsiteY32" fmla="*/ 434989 h 712831"/>
                <a:gd name="connsiteX33" fmla="*/ 179326 w 331081"/>
                <a:gd name="connsiteY33" fmla="*/ 462611 h 712831"/>
                <a:gd name="connsiteX34" fmla="*/ 194566 w 331081"/>
                <a:gd name="connsiteY34" fmla="*/ 682639 h 712831"/>
                <a:gd name="connsiteX35" fmla="*/ 237429 w 331081"/>
                <a:gd name="connsiteY35" fmla="*/ 712166 h 712831"/>
                <a:gd name="connsiteX36" fmla="*/ 250764 w 331081"/>
                <a:gd name="connsiteY36" fmla="*/ 697879 h 712831"/>
                <a:gd name="connsiteX37" fmla="*/ 250764 w 331081"/>
                <a:gd name="connsiteY37" fmla="*/ 666446 h 712831"/>
                <a:gd name="connsiteX38" fmla="*/ 236476 w 331081"/>
                <a:gd name="connsiteY38" fmla="*/ 423559 h 712831"/>
                <a:gd name="connsiteX39" fmla="*/ 230761 w 331081"/>
                <a:gd name="connsiteY39" fmla="*/ 227344 h 712831"/>
                <a:gd name="connsiteX40" fmla="*/ 238381 w 331081"/>
                <a:gd name="connsiteY40" fmla="*/ 205436 h 712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31081" h="712831">
                  <a:moveTo>
                    <a:pt x="238381" y="205436"/>
                  </a:moveTo>
                  <a:cubicBezTo>
                    <a:pt x="252669" y="205436"/>
                    <a:pt x="313629" y="159716"/>
                    <a:pt x="327916" y="139714"/>
                  </a:cubicBezTo>
                  <a:cubicBezTo>
                    <a:pt x="338394" y="124474"/>
                    <a:pt x="320296" y="108281"/>
                    <a:pt x="310771" y="94946"/>
                  </a:cubicBezTo>
                  <a:cubicBezTo>
                    <a:pt x="292674" y="70181"/>
                    <a:pt x="271719" y="48274"/>
                    <a:pt x="251716" y="26366"/>
                  </a:cubicBezTo>
                  <a:cubicBezTo>
                    <a:pt x="245049" y="18746"/>
                    <a:pt x="237429" y="11126"/>
                    <a:pt x="228856" y="4459"/>
                  </a:cubicBezTo>
                  <a:cubicBezTo>
                    <a:pt x="220284" y="-2209"/>
                    <a:pt x="204091" y="-1256"/>
                    <a:pt x="197424" y="6364"/>
                  </a:cubicBezTo>
                  <a:cubicBezTo>
                    <a:pt x="188851" y="16841"/>
                    <a:pt x="196471" y="24461"/>
                    <a:pt x="203139" y="32081"/>
                  </a:cubicBezTo>
                  <a:cubicBezTo>
                    <a:pt x="222189" y="56846"/>
                    <a:pt x="241239" y="80659"/>
                    <a:pt x="261241" y="105424"/>
                  </a:cubicBezTo>
                  <a:cubicBezTo>
                    <a:pt x="265051" y="110186"/>
                    <a:pt x="269814" y="113996"/>
                    <a:pt x="266004" y="120664"/>
                  </a:cubicBezTo>
                  <a:cubicBezTo>
                    <a:pt x="262194" y="128284"/>
                    <a:pt x="256479" y="122569"/>
                    <a:pt x="250764" y="121616"/>
                  </a:cubicBezTo>
                  <a:cubicBezTo>
                    <a:pt x="227904" y="114949"/>
                    <a:pt x="205044" y="110186"/>
                    <a:pt x="181231" y="107329"/>
                  </a:cubicBezTo>
                  <a:cubicBezTo>
                    <a:pt x="163134" y="105424"/>
                    <a:pt x="97411" y="119711"/>
                    <a:pt x="84076" y="130189"/>
                  </a:cubicBezTo>
                  <a:cubicBezTo>
                    <a:pt x="63121" y="145429"/>
                    <a:pt x="41214" y="167336"/>
                    <a:pt x="30736" y="192101"/>
                  </a:cubicBezTo>
                  <a:cubicBezTo>
                    <a:pt x="6924" y="249251"/>
                    <a:pt x="-1649" y="310211"/>
                    <a:pt x="256" y="372124"/>
                  </a:cubicBezTo>
                  <a:cubicBezTo>
                    <a:pt x="1209" y="387364"/>
                    <a:pt x="3114" y="403556"/>
                    <a:pt x="9781" y="417844"/>
                  </a:cubicBezTo>
                  <a:cubicBezTo>
                    <a:pt x="13591" y="425464"/>
                    <a:pt x="19306" y="432131"/>
                    <a:pt x="28831" y="431179"/>
                  </a:cubicBezTo>
                  <a:cubicBezTo>
                    <a:pt x="38356" y="430226"/>
                    <a:pt x="42166" y="422606"/>
                    <a:pt x="45024" y="414986"/>
                  </a:cubicBezTo>
                  <a:cubicBezTo>
                    <a:pt x="46929" y="410224"/>
                    <a:pt x="46929" y="405461"/>
                    <a:pt x="46929" y="400699"/>
                  </a:cubicBezTo>
                  <a:cubicBezTo>
                    <a:pt x="46929" y="386411"/>
                    <a:pt x="46929" y="373076"/>
                    <a:pt x="46929" y="358789"/>
                  </a:cubicBezTo>
                  <a:cubicBezTo>
                    <a:pt x="45976" y="324499"/>
                    <a:pt x="47881" y="290209"/>
                    <a:pt x="56454" y="256871"/>
                  </a:cubicBezTo>
                  <a:cubicBezTo>
                    <a:pt x="58359" y="247346"/>
                    <a:pt x="61216" y="237821"/>
                    <a:pt x="67884" y="230201"/>
                  </a:cubicBezTo>
                  <a:cubicBezTo>
                    <a:pt x="71694" y="226391"/>
                    <a:pt x="76456" y="221629"/>
                    <a:pt x="83124" y="226391"/>
                  </a:cubicBezTo>
                  <a:cubicBezTo>
                    <a:pt x="88839" y="230201"/>
                    <a:pt x="86934" y="236869"/>
                    <a:pt x="84076" y="241631"/>
                  </a:cubicBezTo>
                  <a:cubicBezTo>
                    <a:pt x="72646" y="259729"/>
                    <a:pt x="69789" y="279731"/>
                    <a:pt x="67884" y="299734"/>
                  </a:cubicBezTo>
                  <a:cubicBezTo>
                    <a:pt x="64074" y="327356"/>
                    <a:pt x="65026" y="354979"/>
                    <a:pt x="65026" y="383554"/>
                  </a:cubicBezTo>
                  <a:cubicBezTo>
                    <a:pt x="65026" y="402604"/>
                    <a:pt x="65026" y="421654"/>
                    <a:pt x="58359" y="438799"/>
                  </a:cubicBezTo>
                  <a:cubicBezTo>
                    <a:pt x="55501" y="445466"/>
                    <a:pt x="50739" y="507379"/>
                    <a:pt x="46929" y="531191"/>
                  </a:cubicBezTo>
                  <a:cubicBezTo>
                    <a:pt x="38356" y="581674"/>
                    <a:pt x="34546" y="633109"/>
                    <a:pt x="32641" y="684544"/>
                  </a:cubicBezTo>
                  <a:cubicBezTo>
                    <a:pt x="31689" y="702641"/>
                    <a:pt x="41214" y="710261"/>
                    <a:pt x="63121" y="712166"/>
                  </a:cubicBezTo>
                  <a:cubicBezTo>
                    <a:pt x="83124" y="714071"/>
                    <a:pt x="87886" y="710261"/>
                    <a:pt x="91696" y="691211"/>
                  </a:cubicBezTo>
                  <a:cubicBezTo>
                    <a:pt x="97411" y="659779"/>
                    <a:pt x="119319" y="499759"/>
                    <a:pt x="135511" y="452134"/>
                  </a:cubicBezTo>
                  <a:cubicBezTo>
                    <a:pt x="137416" y="446419"/>
                    <a:pt x="138369" y="440704"/>
                    <a:pt x="141226" y="435941"/>
                  </a:cubicBezTo>
                  <a:cubicBezTo>
                    <a:pt x="149799" y="424511"/>
                    <a:pt x="160276" y="423559"/>
                    <a:pt x="169801" y="434989"/>
                  </a:cubicBezTo>
                  <a:cubicBezTo>
                    <a:pt x="176469" y="442609"/>
                    <a:pt x="178374" y="452134"/>
                    <a:pt x="179326" y="462611"/>
                  </a:cubicBezTo>
                  <a:cubicBezTo>
                    <a:pt x="182184" y="490234"/>
                    <a:pt x="187899" y="636919"/>
                    <a:pt x="194566" y="682639"/>
                  </a:cubicBezTo>
                  <a:cubicBezTo>
                    <a:pt x="198376" y="709309"/>
                    <a:pt x="205044" y="715024"/>
                    <a:pt x="237429" y="712166"/>
                  </a:cubicBezTo>
                  <a:cubicBezTo>
                    <a:pt x="246001" y="711214"/>
                    <a:pt x="250764" y="706451"/>
                    <a:pt x="250764" y="697879"/>
                  </a:cubicBezTo>
                  <a:cubicBezTo>
                    <a:pt x="250764" y="687401"/>
                    <a:pt x="251716" y="676924"/>
                    <a:pt x="250764" y="666446"/>
                  </a:cubicBezTo>
                  <a:cubicBezTo>
                    <a:pt x="246001" y="585484"/>
                    <a:pt x="243144" y="504521"/>
                    <a:pt x="236476" y="423559"/>
                  </a:cubicBezTo>
                  <a:cubicBezTo>
                    <a:pt x="231714" y="357836"/>
                    <a:pt x="238381" y="292114"/>
                    <a:pt x="230761" y="227344"/>
                  </a:cubicBezTo>
                  <a:cubicBezTo>
                    <a:pt x="227904" y="217819"/>
                    <a:pt x="231714" y="205436"/>
                    <a:pt x="238381" y="205436"/>
                  </a:cubicBezTo>
                  <a:close/>
                </a:path>
              </a:pathLst>
            </a:custGeom>
            <a:solidFill>
              <a:srgbClr val="FFFFFF"/>
            </a:solidFill>
            <a:ln w="9525" cap="flat">
              <a:noFill/>
              <a:prstDash val="solid"/>
              <a:miter/>
            </a:ln>
          </p:spPr>
          <p:txBody>
            <a:bodyPr rtlCol="0" anchor="ctr"/>
            <a:lstStyle/>
            <a:p>
              <a:endParaRPr lang="en-US"/>
            </a:p>
          </p:txBody>
        </p:sp>
        <p:sp>
          <p:nvSpPr>
            <p:cNvPr id="144" name="Freeform 231">
              <a:extLst>
                <a:ext uri="{FF2B5EF4-FFF2-40B4-BE49-F238E27FC236}">
                  <a16:creationId xmlns:a16="http://schemas.microsoft.com/office/drawing/2014/main" id="{78D05961-E46E-4129-9CF8-BCF554DAA41D}"/>
                </a:ext>
              </a:extLst>
            </p:cNvPr>
            <p:cNvSpPr/>
            <p:nvPr/>
          </p:nvSpPr>
          <p:spPr>
            <a:xfrm>
              <a:off x="3883697" y="4015423"/>
              <a:ext cx="370240" cy="843406"/>
            </a:xfrm>
            <a:custGeom>
              <a:avLst/>
              <a:gdLst>
                <a:gd name="connsiteX0" fmla="*/ 278727 w 370240"/>
                <a:gd name="connsiteY0" fmla="*/ 332739 h 843406"/>
                <a:gd name="connsiteX1" fmla="*/ 368262 w 370240"/>
                <a:gd name="connsiteY1" fmla="*/ 254634 h 843406"/>
                <a:gd name="connsiteX2" fmla="*/ 350165 w 370240"/>
                <a:gd name="connsiteY2" fmla="*/ 212724 h 843406"/>
                <a:gd name="connsiteX3" fmla="*/ 273965 w 370240"/>
                <a:gd name="connsiteY3" fmla="*/ 122237 h 843406"/>
                <a:gd name="connsiteX4" fmla="*/ 249200 w 370240"/>
                <a:gd name="connsiteY4" fmla="*/ 102234 h 843406"/>
                <a:gd name="connsiteX5" fmla="*/ 227292 w 370240"/>
                <a:gd name="connsiteY5" fmla="*/ 73659 h 843406"/>
                <a:gd name="connsiteX6" fmla="*/ 173000 w 370240"/>
                <a:gd name="connsiteY6" fmla="*/ 7937 h 843406"/>
                <a:gd name="connsiteX7" fmla="*/ 59652 w 370240"/>
                <a:gd name="connsiteY7" fmla="*/ 19367 h 843406"/>
                <a:gd name="connsiteX8" fmla="*/ 7265 w 370240"/>
                <a:gd name="connsiteY8" fmla="*/ 118427 h 843406"/>
                <a:gd name="connsiteX9" fmla="*/ 79655 w 370240"/>
                <a:gd name="connsiteY9" fmla="*/ 224154 h 843406"/>
                <a:gd name="connsiteX10" fmla="*/ 98705 w 370240"/>
                <a:gd name="connsiteY10" fmla="*/ 228917 h 843406"/>
                <a:gd name="connsiteX11" fmla="*/ 77750 w 370240"/>
                <a:gd name="connsiteY11" fmla="*/ 242252 h 843406"/>
                <a:gd name="connsiteX12" fmla="*/ 18695 w 370240"/>
                <a:gd name="connsiteY12" fmla="*/ 330834 h 843406"/>
                <a:gd name="connsiteX13" fmla="*/ 597 w 370240"/>
                <a:gd name="connsiteY13" fmla="*/ 490854 h 843406"/>
                <a:gd name="connsiteX14" fmla="*/ 9170 w 370240"/>
                <a:gd name="connsiteY14" fmla="*/ 528954 h 843406"/>
                <a:gd name="connsiteX15" fmla="*/ 41555 w 370240"/>
                <a:gd name="connsiteY15" fmla="*/ 561339 h 843406"/>
                <a:gd name="connsiteX16" fmla="*/ 52985 w 370240"/>
                <a:gd name="connsiteY16" fmla="*/ 576579 h 843406"/>
                <a:gd name="connsiteX17" fmla="*/ 46317 w 370240"/>
                <a:gd name="connsiteY17" fmla="*/ 640397 h 843406"/>
                <a:gd name="connsiteX18" fmla="*/ 28220 w 370240"/>
                <a:gd name="connsiteY18" fmla="*/ 793749 h 843406"/>
                <a:gd name="connsiteX19" fmla="*/ 70130 w 370240"/>
                <a:gd name="connsiteY19" fmla="*/ 842327 h 843406"/>
                <a:gd name="connsiteX20" fmla="*/ 124422 w 370240"/>
                <a:gd name="connsiteY20" fmla="*/ 803274 h 843406"/>
                <a:gd name="connsiteX21" fmla="*/ 150140 w 370240"/>
                <a:gd name="connsiteY21" fmla="*/ 628967 h 843406"/>
                <a:gd name="connsiteX22" fmla="*/ 172047 w 370240"/>
                <a:gd name="connsiteY22" fmla="*/ 566102 h 843406"/>
                <a:gd name="connsiteX23" fmla="*/ 193002 w 370240"/>
                <a:gd name="connsiteY23" fmla="*/ 808037 h 843406"/>
                <a:gd name="connsiteX24" fmla="*/ 230150 w 370240"/>
                <a:gd name="connsiteY24" fmla="*/ 842327 h 843406"/>
                <a:gd name="connsiteX25" fmla="*/ 272060 w 370240"/>
                <a:gd name="connsiteY25" fmla="*/ 838517 h 843406"/>
                <a:gd name="connsiteX26" fmla="*/ 286347 w 370240"/>
                <a:gd name="connsiteY26" fmla="*/ 822324 h 843406"/>
                <a:gd name="connsiteX27" fmla="*/ 283490 w 370240"/>
                <a:gd name="connsiteY27" fmla="*/ 756602 h 843406"/>
                <a:gd name="connsiteX28" fmla="*/ 275870 w 370240"/>
                <a:gd name="connsiteY28" fmla="*/ 619442 h 843406"/>
                <a:gd name="connsiteX29" fmla="*/ 266345 w 370240"/>
                <a:gd name="connsiteY29" fmla="*/ 364172 h 843406"/>
                <a:gd name="connsiteX30" fmla="*/ 278727 w 370240"/>
                <a:gd name="connsiteY30" fmla="*/ 332739 h 843406"/>
                <a:gd name="connsiteX31" fmla="*/ 37745 w 370240"/>
                <a:gd name="connsiteY31" fmla="*/ 162242 h 843406"/>
                <a:gd name="connsiteX32" fmla="*/ 26315 w 370240"/>
                <a:gd name="connsiteY32" fmla="*/ 120332 h 843406"/>
                <a:gd name="connsiteX33" fmla="*/ 116802 w 370240"/>
                <a:gd name="connsiteY33" fmla="*/ 18414 h 843406"/>
                <a:gd name="connsiteX34" fmla="*/ 215862 w 370240"/>
                <a:gd name="connsiteY34" fmla="*/ 81279 h 843406"/>
                <a:gd name="connsiteX35" fmla="*/ 207290 w 370240"/>
                <a:gd name="connsiteY35" fmla="*/ 104139 h 843406"/>
                <a:gd name="connsiteX36" fmla="*/ 200622 w 370240"/>
                <a:gd name="connsiteY36" fmla="*/ 146049 h 843406"/>
                <a:gd name="connsiteX37" fmla="*/ 201575 w 370240"/>
                <a:gd name="connsiteY37" fmla="*/ 169862 h 843406"/>
                <a:gd name="connsiteX38" fmla="*/ 121565 w 370240"/>
                <a:gd name="connsiteY38" fmla="*/ 215582 h 843406"/>
                <a:gd name="connsiteX39" fmla="*/ 37745 w 370240"/>
                <a:gd name="connsiteY39" fmla="*/ 162242 h 843406"/>
                <a:gd name="connsiteX40" fmla="*/ 217767 w 370240"/>
                <a:gd name="connsiteY40" fmla="*/ 171767 h 843406"/>
                <a:gd name="connsiteX41" fmla="*/ 264440 w 370240"/>
                <a:gd name="connsiteY41" fmla="*/ 219392 h 843406"/>
                <a:gd name="connsiteX42" fmla="*/ 201575 w 370240"/>
                <a:gd name="connsiteY42" fmla="*/ 204152 h 843406"/>
                <a:gd name="connsiteX43" fmla="*/ 217767 w 370240"/>
                <a:gd name="connsiteY43" fmla="*/ 171767 h 843406"/>
                <a:gd name="connsiteX44" fmla="*/ 248247 w 370240"/>
                <a:gd name="connsiteY44" fmla="*/ 339407 h 843406"/>
                <a:gd name="connsiteX45" fmla="*/ 253962 w 370240"/>
                <a:gd name="connsiteY45" fmla="*/ 535622 h 843406"/>
                <a:gd name="connsiteX46" fmla="*/ 268250 w 370240"/>
                <a:gd name="connsiteY46" fmla="*/ 778509 h 843406"/>
                <a:gd name="connsiteX47" fmla="*/ 268250 w 370240"/>
                <a:gd name="connsiteY47" fmla="*/ 809942 h 843406"/>
                <a:gd name="connsiteX48" fmla="*/ 254915 w 370240"/>
                <a:gd name="connsiteY48" fmla="*/ 824229 h 843406"/>
                <a:gd name="connsiteX49" fmla="*/ 212052 w 370240"/>
                <a:gd name="connsiteY49" fmla="*/ 794702 h 843406"/>
                <a:gd name="connsiteX50" fmla="*/ 196812 w 370240"/>
                <a:gd name="connsiteY50" fmla="*/ 574674 h 843406"/>
                <a:gd name="connsiteX51" fmla="*/ 187287 w 370240"/>
                <a:gd name="connsiteY51" fmla="*/ 547052 h 843406"/>
                <a:gd name="connsiteX52" fmla="*/ 158712 w 370240"/>
                <a:gd name="connsiteY52" fmla="*/ 548004 h 843406"/>
                <a:gd name="connsiteX53" fmla="*/ 152997 w 370240"/>
                <a:gd name="connsiteY53" fmla="*/ 564197 h 843406"/>
                <a:gd name="connsiteX54" fmla="*/ 109182 w 370240"/>
                <a:gd name="connsiteY54" fmla="*/ 803274 h 843406"/>
                <a:gd name="connsiteX55" fmla="*/ 80607 w 370240"/>
                <a:gd name="connsiteY55" fmla="*/ 824229 h 843406"/>
                <a:gd name="connsiteX56" fmla="*/ 50127 w 370240"/>
                <a:gd name="connsiteY56" fmla="*/ 796607 h 843406"/>
                <a:gd name="connsiteX57" fmla="*/ 64415 w 370240"/>
                <a:gd name="connsiteY57" fmla="*/ 643254 h 843406"/>
                <a:gd name="connsiteX58" fmla="*/ 75845 w 370240"/>
                <a:gd name="connsiteY58" fmla="*/ 550862 h 843406"/>
                <a:gd name="connsiteX59" fmla="*/ 82512 w 370240"/>
                <a:gd name="connsiteY59" fmla="*/ 495617 h 843406"/>
                <a:gd name="connsiteX60" fmla="*/ 85370 w 370240"/>
                <a:gd name="connsiteY60" fmla="*/ 411797 h 843406"/>
                <a:gd name="connsiteX61" fmla="*/ 101562 w 370240"/>
                <a:gd name="connsiteY61" fmla="*/ 353694 h 843406"/>
                <a:gd name="connsiteX62" fmla="*/ 100610 w 370240"/>
                <a:gd name="connsiteY62" fmla="*/ 338454 h 843406"/>
                <a:gd name="connsiteX63" fmla="*/ 85370 w 370240"/>
                <a:gd name="connsiteY63" fmla="*/ 342264 h 843406"/>
                <a:gd name="connsiteX64" fmla="*/ 73940 w 370240"/>
                <a:gd name="connsiteY64" fmla="*/ 368934 h 843406"/>
                <a:gd name="connsiteX65" fmla="*/ 64415 w 370240"/>
                <a:gd name="connsiteY65" fmla="*/ 470852 h 843406"/>
                <a:gd name="connsiteX66" fmla="*/ 64415 w 370240"/>
                <a:gd name="connsiteY66" fmla="*/ 512762 h 843406"/>
                <a:gd name="connsiteX67" fmla="*/ 62510 w 370240"/>
                <a:gd name="connsiteY67" fmla="*/ 527049 h 843406"/>
                <a:gd name="connsiteX68" fmla="*/ 46317 w 370240"/>
                <a:gd name="connsiteY68" fmla="*/ 543242 h 843406"/>
                <a:gd name="connsiteX69" fmla="*/ 27267 w 370240"/>
                <a:gd name="connsiteY69" fmla="*/ 529907 h 843406"/>
                <a:gd name="connsiteX70" fmla="*/ 17742 w 370240"/>
                <a:gd name="connsiteY70" fmla="*/ 484187 h 843406"/>
                <a:gd name="connsiteX71" fmla="*/ 48222 w 370240"/>
                <a:gd name="connsiteY71" fmla="*/ 304164 h 843406"/>
                <a:gd name="connsiteX72" fmla="*/ 101562 w 370240"/>
                <a:gd name="connsiteY72" fmla="*/ 242252 h 843406"/>
                <a:gd name="connsiteX73" fmla="*/ 198717 w 370240"/>
                <a:gd name="connsiteY73" fmla="*/ 219392 h 843406"/>
                <a:gd name="connsiteX74" fmla="*/ 268250 w 370240"/>
                <a:gd name="connsiteY74" fmla="*/ 233679 h 843406"/>
                <a:gd name="connsiteX75" fmla="*/ 283490 w 370240"/>
                <a:gd name="connsiteY75" fmla="*/ 232727 h 843406"/>
                <a:gd name="connsiteX76" fmla="*/ 278727 w 370240"/>
                <a:gd name="connsiteY76" fmla="*/ 217487 h 843406"/>
                <a:gd name="connsiteX77" fmla="*/ 220625 w 370240"/>
                <a:gd name="connsiteY77" fmla="*/ 144144 h 843406"/>
                <a:gd name="connsiteX78" fmla="*/ 214910 w 370240"/>
                <a:gd name="connsiteY78" fmla="*/ 118427 h 843406"/>
                <a:gd name="connsiteX79" fmla="*/ 246342 w 370240"/>
                <a:gd name="connsiteY79" fmla="*/ 116522 h 843406"/>
                <a:gd name="connsiteX80" fmla="*/ 269202 w 370240"/>
                <a:gd name="connsiteY80" fmla="*/ 138429 h 843406"/>
                <a:gd name="connsiteX81" fmla="*/ 328257 w 370240"/>
                <a:gd name="connsiteY81" fmla="*/ 207009 h 843406"/>
                <a:gd name="connsiteX82" fmla="*/ 345402 w 370240"/>
                <a:gd name="connsiteY82" fmla="*/ 251777 h 843406"/>
                <a:gd name="connsiteX83" fmla="*/ 255867 w 370240"/>
                <a:gd name="connsiteY83" fmla="*/ 317499 h 843406"/>
                <a:gd name="connsiteX84" fmla="*/ 248247 w 370240"/>
                <a:gd name="connsiteY84" fmla="*/ 339407 h 843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70240" h="843406">
                  <a:moveTo>
                    <a:pt x="278727" y="332739"/>
                  </a:moveTo>
                  <a:cubicBezTo>
                    <a:pt x="310160" y="307974"/>
                    <a:pt x="345402" y="286067"/>
                    <a:pt x="368262" y="254634"/>
                  </a:cubicBezTo>
                  <a:cubicBezTo>
                    <a:pt x="375882" y="244157"/>
                    <a:pt x="359690" y="224154"/>
                    <a:pt x="350165" y="212724"/>
                  </a:cubicBezTo>
                  <a:cubicBezTo>
                    <a:pt x="326352" y="181292"/>
                    <a:pt x="302540" y="149859"/>
                    <a:pt x="273965" y="122237"/>
                  </a:cubicBezTo>
                  <a:cubicBezTo>
                    <a:pt x="266345" y="114617"/>
                    <a:pt x="258725" y="105092"/>
                    <a:pt x="249200" y="102234"/>
                  </a:cubicBezTo>
                  <a:cubicBezTo>
                    <a:pt x="233960" y="96519"/>
                    <a:pt x="232055" y="86994"/>
                    <a:pt x="227292" y="73659"/>
                  </a:cubicBezTo>
                  <a:cubicBezTo>
                    <a:pt x="216815" y="46037"/>
                    <a:pt x="204432" y="19367"/>
                    <a:pt x="173000" y="7937"/>
                  </a:cubicBezTo>
                  <a:cubicBezTo>
                    <a:pt x="132995" y="-6351"/>
                    <a:pt x="93942" y="-636"/>
                    <a:pt x="59652" y="19367"/>
                  </a:cubicBezTo>
                  <a:cubicBezTo>
                    <a:pt x="23457" y="39369"/>
                    <a:pt x="8217" y="77469"/>
                    <a:pt x="7265" y="118427"/>
                  </a:cubicBezTo>
                  <a:cubicBezTo>
                    <a:pt x="6312" y="167004"/>
                    <a:pt x="33935" y="206057"/>
                    <a:pt x="79655" y="224154"/>
                  </a:cubicBezTo>
                  <a:cubicBezTo>
                    <a:pt x="84417" y="226059"/>
                    <a:pt x="90132" y="227964"/>
                    <a:pt x="98705" y="228917"/>
                  </a:cubicBezTo>
                  <a:cubicBezTo>
                    <a:pt x="97752" y="230822"/>
                    <a:pt x="81560" y="239394"/>
                    <a:pt x="77750" y="242252"/>
                  </a:cubicBezTo>
                  <a:cubicBezTo>
                    <a:pt x="49175" y="264159"/>
                    <a:pt x="28220" y="294639"/>
                    <a:pt x="18695" y="330834"/>
                  </a:cubicBezTo>
                  <a:cubicBezTo>
                    <a:pt x="5360" y="383222"/>
                    <a:pt x="-2260" y="436562"/>
                    <a:pt x="597" y="490854"/>
                  </a:cubicBezTo>
                  <a:cubicBezTo>
                    <a:pt x="1550" y="504189"/>
                    <a:pt x="5360" y="516572"/>
                    <a:pt x="9170" y="528954"/>
                  </a:cubicBezTo>
                  <a:cubicBezTo>
                    <a:pt x="13932" y="546099"/>
                    <a:pt x="22505" y="558482"/>
                    <a:pt x="41555" y="561339"/>
                  </a:cubicBezTo>
                  <a:cubicBezTo>
                    <a:pt x="51080" y="562292"/>
                    <a:pt x="53937" y="568007"/>
                    <a:pt x="52985" y="576579"/>
                  </a:cubicBezTo>
                  <a:cubicBezTo>
                    <a:pt x="51080" y="597534"/>
                    <a:pt x="51080" y="619442"/>
                    <a:pt x="46317" y="640397"/>
                  </a:cubicBezTo>
                  <a:cubicBezTo>
                    <a:pt x="35840" y="690879"/>
                    <a:pt x="34887" y="743267"/>
                    <a:pt x="28220" y="793749"/>
                  </a:cubicBezTo>
                  <a:cubicBezTo>
                    <a:pt x="24410" y="825182"/>
                    <a:pt x="37745" y="838517"/>
                    <a:pt x="70130" y="842327"/>
                  </a:cubicBezTo>
                  <a:cubicBezTo>
                    <a:pt x="108230" y="846137"/>
                    <a:pt x="115850" y="841374"/>
                    <a:pt x="124422" y="803274"/>
                  </a:cubicBezTo>
                  <a:cubicBezTo>
                    <a:pt x="137757" y="746124"/>
                    <a:pt x="141567" y="687069"/>
                    <a:pt x="150140" y="628967"/>
                  </a:cubicBezTo>
                  <a:cubicBezTo>
                    <a:pt x="152997" y="608012"/>
                    <a:pt x="161570" y="586104"/>
                    <a:pt x="172047" y="566102"/>
                  </a:cubicBezTo>
                  <a:cubicBezTo>
                    <a:pt x="181572" y="587057"/>
                    <a:pt x="185382" y="748982"/>
                    <a:pt x="193002" y="808037"/>
                  </a:cubicBezTo>
                  <a:cubicBezTo>
                    <a:pt x="195860" y="830897"/>
                    <a:pt x="208242" y="841374"/>
                    <a:pt x="230150" y="842327"/>
                  </a:cubicBezTo>
                  <a:cubicBezTo>
                    <a:pt x="244437" y="842327"/>
                    <a:pt x="257772" y="841374"/>
                    <a:pt x="272060" y="838517"/>
                  </a:cubicBezTo>
                  <a:cubicBezTo>
                    <a:pt x="281585" y="836612"/>
                    <a:pt x="285395" y="832802"/>
                    <a:pt x="286347" y="822324"/>
                  </a:cubicBezTo>
                  <a:cubicBezTo>
                    <a:pt x="287300" y="800417"/>
                    <a:pt x="284442" y="778509"/>
                    <a:pt x="283490" y="756602"/>
                  </a:cubicBezTo>
                  <a:cubicBezTo>
                    <a:pt x="280632" y="710882"/>
                    <a:pt x="279680" y="665162"/>
                    <a:pt x="275870" y="619442"/>
                  </a:cubicBezTo>
                  <a:cubicBezTo>
                    <a:pt x="268250" y="534669"/>
                    <a:pt x="266345" y="449897"/>
                    <a:pt x="266345" y="364172"/>
                  </a:cubicBezTo>
                  <a:cubicBezTo>
                    <a:pt x="267297" y="352742"/>
                    <a:pt x="270155" y="339407"/>
                    <a:pt x="278727" y="332739"/>
                  </a:cubicBezTo>
                  <a:close/>
                  <a:moveTo>
                    <a:pt x="37745" y="162242"/>
                  </a:moveTo>
                  <a:cubicBezTo>
                    <a:pt x="31077" y="147954"/>
                    <a:pt x="24410" y="133667"/>
                    <a:pt x="26315" y="120332"/>
                  </a:cubicBezTo>
                  <a:cubicBezTo>
                    <a:pt x="27267" y="61277"/>
                    <a:pt x="59652" y="22224"/>
                    <a:pt x="116802" y="18414"/>
                  </a:cubicBezTo>
                  <a:cubicBezTo>
                    <a:pt x="187287" y="12699"/>
                    <a:pt x="206337" y="52704"/>
                    <a:pt x="215862" y="81279"/>
                  </a:cubicBezTo>
                  <a:cubicBezTo>
                    <a:pt x="218720" y="89852"/>
                    <a:pt x="215862" y="97472"/>
                    <a:pt x="207290" y="104139"/>
                  </a:cubicBezTo>
                  <a:cubicBezTo>
                    <a:pt x="190145" y="116522"/>
                    <a:pt x="188240" y="128904"/>
                    <a:pt x="200622" y="146049"/>
                  </a:cubicBezTo>
                  <a:cubicBezTo>
                    <a:pt x="206337" y="154622"/>
                    <a:pt x="206337" y="160337"/>
                    <a:pt x="201575" y="169862"/>
                  </a:cubicBezTo>
                  <a:cubicBezTo>
                    <a:pt x="186335" y="201294"/>
                    <a:pt x="154902" y="217487"/>
                    <a:pt x="121565" y="215582"/>
                  </a:cubicBezTo>
                  <a:cubicBezTo>
                    <a:pt x="83465" y="211772"/>
                    <a:pt x="55842" y="199389"/>
                    <a:pt x="37745" y="162242"/>
                  </a:cubicBezTo>
                  <a:close/>
                  <a:moveTo>
                    <a:pt x="217767" y="171767"/>
                  </a:moveTo>
                  <a:cubicBezTo>
                    <a:pt x="230150" y="183197"/>
                    <a:pt x="247295" y="203199"/>
                    <a:pt x="264440" y="219392"/>
                  </a:cubicBezTo>
                  <a:cubicBezTo>
                    <a:pt x="242532" y="212724"/>
                    <a:pt x="216815" y="208914"/>
                    <a:pt x="201575" y="204152"/>
                  </a:cubicBezTo>
                  <a:cubicBezTo>
                    <a:pt x="207290" y="192722"/>
                    <a:pt x="212052" y="183197"/>
                    <a:pt x="217767" y="171767"/>
                  </a:cubicBezTo>
                  <a:close/>
                  <a:moveTo>
                    <a:pt x="248247" y="339407"/>
                  </a:moveTo>
                  <a:cubicBezTo>
                    <a:pt x="255867" y="404177"/>
                    <a:pt x="249200" y="469899"/>
                    <a:pt x="253962" y="535622"/>
                  </a:cubicBezTo>
                  <a:cubicBezTo>
                    <a:pt x="259677" y="616584"/>
                    <a:pt x="263487" y="697547"/>
                    <a:pt x="268250" y="778509"/>
                  </a:cubicBezTo>
                  <a:cubicBezTo>
                    <a:pt x="269202" y="788987"/>
                    <a:pt x="268250" y="799464"/>
                    <a:pt x="268250" y="809942"/>
                  </a:cubicBezTo>
                  <a:cubicBezTo>
                    <a:pt x="268250" y="818514"/>
                    <a:pt x="263487" y="823277"/>
                    <a:pt x="254915" y="824229"/>
                  </a:cubicBezTo>
                  <a:cubicBezTo>
                    <a:pt x="221577" y="827087"/>
                    <a:pt x="215862" y="821372"/>
                    <a:pt x="212052" y="794702"/>
                  </a:cubicBezTo>
                  <a:cubicBezTo>
                    <a:pt x="205385" y="748982"/>
                    <a:pt x="200622" y="602297"/>
                    <a:pt x="196812" y="574674"/>
                  </a:cubicBezTo>
                  <a:cubicBezTo>
                    <a:pt x="195860" y="565149"/>
                    <a:pt x="193955" y="555624"/>
                    <a:pt x="187287" y="547052"/>
                  </a:cubicBezTo>
                  <a:cubicBezTo>
                    <a:pt x="178715" y="535622"/>
                    <a:pt x="167285" y="536574"/>
                    <a:pt x="158712" y="548004"/>
                  </a:cubicBezTo>
                  <a:cubicBezTo>
                    <a:pt x="154902" y="552767"/>
                    <a:pt x="154902" y="558482"/>
                    <a:pt x="152997" y="564197"/>
                  </a:cubicBezTo>
                  <a:cubicBezTo>
                    <a:pt x="136805" y="610869"/>
                    <a:pt x="114897" y="771842"/>
                    <a:pt x="109182" y="803274"/>
                  </a:cubicBezTo>
                  <a:cubicBezTo>
                    <a:pt x="105372" y="823277"/>
                    <a:pt x="100610" y="826134"/>
                    <a:pt x="80607" y="824229"/>
                  </a:cubicBezTo>
                  <a:cubicBezTo>
                    <a:pt x="59652" y="822324"/>
                    <a:pt x="50127" y="814704"/>
                    <a:pt x="50127" y="796607"/>
                  </a:cubicBezTo>
                  <a:cubicBezTo>
                    <a:pt x="52032" y="745172"/>
                    <a:pt x="55842" y="693737"/>
                    <a:pt x="64415" y="643254"/>
                  </a:cubicBezTo>
                  <a:cubicBezTo>
                    <a:pt x="68225" y="619442"/>
                    <a:pt x="72987" y="558482"/>
                    <a:pt x="75845" y="550862"/>
                  </a:cubicBezTo>
                  <a:cubicBezTo>
                    <a:pt x="82512" y="532764"/>
                    <a:pt x="83465" y="513714"/>
                    <a:pt x="82512" y="495617"/>
                  </a:cubicBezTo>
                  <a:cubicBezTo>
                    <a:pt x="82512" y="467994"/>
                    <a:pt x="81560" y="440372"/>
                    <a:pt x="85370" y="411797"/>
                  </a:cubicBezTo>
                  <a:cubicBezTo>
                    <a:pt x="88227" y="391794"/>
                    <a:pt x="90132" y="370839"/>
                    <a:pt x="101562" y="353694"/>
                  </a:cubicBezTo>
                  <a:cubicBezTo>
                    <a:pt x="105372" y="348932"/>
                    <a:pt x="107277" y="343217"/>
                    <a:pt x="100610" y="338454"/>
                  </a:cubicBezTo>
                  <a:cubicBezTo>
                    <a:pt x="94895" y="334644"/>
                    <a:pt x="90132" y="338454"/>
                    <a:pt x="85370" y="342264"/>
                  </a:cubicBezTo>
                  <a:cubicBezTo>
                    <a:pt x="77750" y="349884"/>
                    <a:pt x="75845" y="359409"/>
                    <a:pt x="73940" y="368934"/>
                  </a:cubicBezTo>
                  <a:cubicBezTo>
                    <a:pt x="65367" y="402272"/>
                    <a:pt x="63462" y="436562"/>
                    <a:pt x="64415" y="470852"/>
                  </a:cubicBezTo>
                  <a:cubicBezTo>
                    <a:pt x="64415" y="485139"/>
                    <a:pt x="64415" y="498474"/>
                    <a:pt x="64415" y="512762"/>
                  </a:cubicBezTo>
                  <a:cubicBezTo>
                    <a:pt x="64415" y="517524"/>
                    <a:pt x="64415" y="523239"/>
                    <a:pt x="62510" y="527049"/>
                  </a:cubicBezTo>
                  <a:cubicBezTo>
                    <a:pt x="59652" y="534669"/>
                    <a:pt x="55842" y="542289"/>
                    <a:pt x="46317" y="543242"/>
                  </a:cubicBezTo>
                  <a:cubicBezTo>
                    <a:pt x="37745" y="544194"/>
                    <a:pt x="31077" y="537527"/>
                    <a:pt x="27267" y="529907"/>
                  </a:cubicBezTo>
                  <a:cubicBezTo>
                    <a:pt x="20600" y="515619"/>
                    <a:pt x="17742" y="499427"/>
                    <a:pt x="17742" y="484187"/>
                  </a:cubicBezTo>
                  <a:cubicBezTo>
                    <a:pt x="15837" y="422274"/>
                    <a:pt x="24410" y="361314"/>
                    <a:pt x="48222" y="304164"/>
                  </a:cubicBezTo>
                  <a:cubicBezTo>
                    <a:pt x="58700" y="279399"/>
                    <a:pt x="80607" y="257492"/>
                    <a:pt x="101562" y="242252"/>
                  </a:cubicBezTo>
                  <a:cubicBezTo>
                    <a:pt x="114897" y="232727"/>
                    <a:pt x="180620" y="218439"/>
                    <a:pt x="198717" y="219392"/>
                  </a:cubicBezTo>
                  <a:cubicBezTo>
                    <a:pt x="222530" y="221297"/>
                    <a:pt x="245390" y="227012"/>
                    <a:pt x="268250" y="233679"/>
                  </a:cubicBezTo>
                  <a:cubicBezTo>
                    <a:pt x="273965" y="235584"/>
                    <a:pt x="278727" y="240347"/>
                    <a:pt x="283490" y="232727"/>
                  </a:cubicBezTo>
                  <a:cubicBezTo>
                    <a:pt x="287300" y="227012"/>
                    <a:pt x="281585" y="222249"/>
                    <a:pt x="278727" y="217487"/>
                  </a:cubicBezTo>
                  <a:cubicBezTo>
                    <a:pt x="259677" y="192722"/>
                    <a:pt x="240627" y="168909"/>
                    <a:pt x="220625" y="144144"/>
                  </a:cubicBezTo>
                  <a:cubicBezTo>
                    <a:pt x="214910" y="136524"/>
                    <a:pt x="206337" y="128904"/>
                    <a:pt x="214910" y="118427"/>
                  </a:cubicBezTo>
                  <a:cubicBezTo>
                    <a:pt x="221577" y="110807"/>
                    <a:pt x="237770" y="109854"/>
                    <a:pt x="246342" y="116522"/>
                  </a:cubicBezTo>
                  <a:cubicBezTo>
                    <a:pt x="254915" y="123189"/>
                    <a:pt x="262535" y="130809"/>
                    <a:pt x="269202" y="138429"/>
                  </a:cubicBezTo>
                  <a:cubicBezTo>
                    <a:pt x="289205" y="161289"/>
                    <a:pt x="310160" y="182244"/>
                    <a:pt x="328257" y="207009"/>
                  </a:cubicBezTo>
                  <a:cubicBezTo>
                    <a:pt x="337782" y="220344"/>
                    <a:pt x="355880" y="236537"/>
                    <a:pt x="345402" y="251777"/>
                  </a:cubicBezTo>
                  <a:cubicBezTo>
                    <a:pt x="331115" y="271779"/>
                    <a:pt x="271107" y="318452"/>
                    <a:pt x="255867" y="317499"/>
                  </a:cubicBezTo>
                  <a:cubicBezTo>
                    <a:pt x="251105" y="320357"/>
                    <a:pt x="247295" y="332739"/>
                    <a:pt x="248247" y="339407"/>
                  </a:cubicBezTo>
                  <a:close/>
                </a:path>
              </a:pathLst>
            </a:custGeom>
            <a:solidFill>
              <a:srgbClr val="000000"/>
            </a:solidFill>
            <a:ln w="9525" cap="flat">
              <a:noFill/>
              <a:prstDash val="solid"/>
              <a:miter/>
            </a:ln>
          </p:spPr>
          <p:txBody>
            <a:bodyPr rtlCol="0" anchor="ctr"/>
            <a:lstStyle/>
            <a:p>
              <a:endParaRPr lang="en-US"/>
            </a:p>
          </p:txBody>
        </p:sp>
        <p:sp>
          <p:nvSpPr>
            <p:cNvPr id="145" name="Freeform 232">
              <a:extLst>
                <a:ext uri="{FF2B5EF4-FFF2-40B4-BE49-F238E27FC236}">
                  <a16:creationId xmlns:a16="http://schemas.microsoft.com/office/drawing/2014/main" id="{83E63535-6F06-186D-98CB-89236B3755A1}"/>
                </a:ext>
              </a:extLst>
            </p:cNvPr>
            <p:cNvSpPr/>
            <p:nvPr/>
          </p:nvSpPr>
          <p:spPr>
            <a:xfrm>
              <a:off x="4312726" y="3791271"/>
              <a:ext cx="607377" cy="784947"/>
            </a:xfrm>
            <a:custGeom>
              <a:avLst/>
              <a:gdLst>
                <a:gd name="connsiteX0" fmla="*/ 603126 w 607377"/>
                <a:gd name="connsiteY0" fmla="*/ 227326 h 784947"/>
                <a:gd name="connsiteX1" fmla="*/ 472633 w 607377"/>
                <a:gd name="connsiteY1" fmla="*/ 34921 h 784947"/>
                <a:gd name="connsiteX2" fmla="*/ 264988 w 607377"/>
                <a:gd name="connsiteY2" fmla="*/ 5393 h 784947"/>
                <a:gd name="connsiteX3" fmla="*/ 231651 w 607377"/>
                <a:gd name="connsiteY3" fmla="*/ 12061 h 784947"/>
                <a:gd name="connsiteX4" fmla="*/ 108778 w 607377"/>
                <a:gd name="connsiteY4" fmla="*/ 74926 h 784947"/>
                <a:gd name="connsiteX5" fmla="*/ 29721 w 607377"/>
                <a:gd name="connsiteY5" fmla="*/ 186368 h 784947"/>
                <a:gd name="connsiteX6" fmla="*/ 2098 w 607377"/>
                <a:gd name="connsiteY6" fmla="*/ 259711 h 784947"/>
                <a:gd name="connsiteX7" fmla="*/ 51628 w 607377"/>
                <a:gd name="connsiteY7" fmla="*/ 363533 h 784947"/>
                <a:gd name="connsiteX8" fmla="*/ 143068 w 607377"/>
                <a:gd name="connsiteY8" fmla="*/ 387346 h 784947"/>
                <a:gd name="connsiteX9" fmla="*/ 201171 w 607377"/>
                <a:gd name="connsiteY9" fmla="*/ 382583 h 784947"/>
                <a:gd name="connsiteX10" fmla="*/ 244033 w 607377"/>
                <a:gd name="connsiteY10" fmla="*/ 320671 h 784947"/>
                <a:gd name="connsiteX11" fmla="*/ 242128 w 607377"/>
                <a:gd name="connsiteY11" fmla="*/ 295906 h 784947"/>
                <a:gd name="connsiteX12" fmla="*/ 296421 w 607377"/>
                <a:gd name="connsiteY12" fmla="*/ 221611 h 784947"/>
                <a:gd name="connsiteX13" fmla="*/ 376431 w 607377"/>
                <a:gd name="connsiteY13" fmla="*/ 251138 h 784947"/>
                <a:gd name="connsiteX14" fmla="*/ 381193 w 607377"/>
                <a:gd name="connsiteY14" fmla="*/ 321623 h 784947"/>
                <a:gd name="connsiteX15" fmla="*/ 347856 w 607377"/>
                <a:gd name="connsiteY15" fmla="*/ 375916 h 784947"/>
                <a:gd name="connsiteX16" fmla="*/ 235461 w 607377"/>
                <a:gd name="connsiteY16" fmla="*/ 489263 h 784947"/>
                <a:gd name="connsiteX17" fmla="*/ 179263 w 607377"/>
                <a:gd name="connsiteY17" fmla="*/ 576893 h 784947"/>
                <a:gd name="connsiteX18" fmla="*/ 155451 w 607377"/>
                <a:gd name="connsiteY18" fmla="*/ 719768 h 784947"/>
                <a:gd name="connsiteX19" fmla="*/ 184978 w 607377"/>
                <a:gd name="connsiteY19" fmla="*/ 762631 h 784947"/>
                <a:gd name="connsiteX20" fmla="*/ 412626 w 607377"/>
                <a:gd name="connsiteY20" fmla="*/ 764536 h 784947"/>
                <a:gd name="connsiteX21" fmla="*/ 440248 w 607377"/>
                <a:gd name="connsiteY21" fmla="*/ 730246 h 784947"/>
                <a:gd name="connsiteX22" fmla="*/ 436438 w 607377"/>
                <a:gd name="connsiteY22" fmla="*/ 672143 h 784947"/>
                <a:gd name="connsiteX23" fmla="*/ 462156 w 607377"/>
                <a:gd name="connsiteY23" fmla="*/ 592133 h 784947"/>
                <a:gd name="connsiteX24" fmla="*/ 526926 w 607377"/>
                <a:gd name="connsiteY24" fmla="*/ 521648 h 784947"/>
                <a:gd name="connsiteX25" fmla="*/ 594553 w 607377"/>
                <a:gd name="connsiteY25" fmla="*/ 392108 h 784947"/>
                <a:gd name="connsiteX26" fmla="*/ 603126 w 607377"/>
                <a:gd name="connsiteY26" fmla="*/ 227326 h 784947"/>
                <a:gd name="connsiteX27" fmla="*/ 587886 w 607377"/>
                <a:gd name="connsiteY27" fmla="*/ 316861 h 784947"/>
                <a:gd name="connsiteX28" fmla="*/ 586933 w 607377"/>
                <a:gd name="connsiteY28" fmla="*/ 326386 h 784947"/>
                <a:gd name="connsiteX29" fmla="*/ 585028 w 607377"/>
                <a:gd name="connsiteY29" fmla="*/ 345436 h 784947"/>
                <a:gd name="connsiteX30" fmla="*/ 583123 w 607377"/>
                <a:gd name="connsiteY30" fmla="*/ 354961 h 784947"/>
                <a:gd name="connsiteX31" fmla="*/ 577408 w 607377"/>
                <a:gd name="connsiteY31" fmla="*/ 382583 h 784947"/>
                <a:gd name="connsiteX32" fmla="*/ 572646 w 607377"/>
                <a:gd name="connsiteY32" fmla="*/ 400681 h 784947"/>
                <a:gd name="connsiteX33" fmla="*/ 565026 w 607377"/>
                <a:gd name="connsiteY33" fmla="*/ 424493 h 784947"/>
                <a:gd name="connsiteX34" fmla="*/ 558358 w 607377"/>
                <a:gd name="connsiteY34" fmla="*/ 439733 h 784947"/>
                <a:gd name="connsiteX35" fmla="*/ 538356 w 607377"/>
                <a:gd name="connsiteY35" fmla="*/ 476881 h 784947"/>
                <a:gd name="connsiteX36" fmla="*/ 513591 w 607377"/>
                <a:gd name="connsiteY36" fmla="*/ 511171 h 784947"/>
                <a:gd name="connsiteX37" fmla="*/ 507876 w 607377"/>
                <a:gd name="connsiteY37" fmla="*/ 517838 h 784947"/>
                <a:gd name="connsiteX38" fmla="*/ 501208 w 607377"/>
                <a:gd name="connsiteY38" fmla="*/ 526411 h 784947"/>
                <a:gd name="connsiteX39" fmla="*/ 448821 w 607377"/>
                <a:gd name="connsiteY39" fmla="*/ 580703 h 784947"/>
                <a:gd name="connsiteX40" fmla="*/ 438343 w 607377"/>
                <a:gd name="connsiteY40" fmla="*/ 591181 h 784947"/>
                <a:gd name="connsiteX41" fmla="*/ 437391 w 607377"/>
                <a:gd name="connsiteY41" fmla="*/ 592133 h 784947"/>
                <a:gd name="connsiteX42" fmla="*/ 425961 w 607377"/>
                <a:gd name="connsiteY42" fmla="*/ 610231 h 784947"/>
                <a:gd name="connsiteX43" fmla="*/ 424056 w 607377"/>
                <a:gd name="connsiteY43" fmla="*/ 614993 h 784947"/>
                <a:gd name="connsiteX44" fmla="*/ 422151 w 607377"/>
                <a:gd name="connsiteY44" fmla="*/ 619756 h 784947"/>
                <a:gd name="connsiteX45" fmla="*/ 421198 w 607377"/>
                <a:gd name="connsiteY45" fmla="*/ 623566 h 784947"/>
                <a:gd name="connsiteX46" fmla="*/ 419293 w 607377"/>
                <a:gd name="connsiteY46" fmla="*/ 630233 h 784947"/>
                <a:gd name="connsiteX47" fmla="*/ 418341 w 607377"/>
                <a:gd name="connsiteY47" fmla="*/ 664523 h 784947"/>
                <a:gd name="connsiteX48" fmla="*/ 421198 w 607377"/>
                <a:gd name="connsiteY48" fmla="*/ 682621 h 784947"/>
                <a:gd name="connsiteX49" fmla="*/ 422151 w 607377"/>
                <a:gd name="connsiteY49" fmla="*/ 686431 h 784947"/>
                <a:gd name="connsiteX50" fmla="*/ 424056 w 607377"/>
                <a:gd name="connsiteY50" fmla="*/ 708338 h 784947"/>
                <a:gd name="connsiteX51" fmla="*/ 424056 w 607377"/>
                <a:gd name="connsiteY51" fmla="*/ 716911 h 784947"/>
                <a:gd name="connsiteX52" fmla="*/ 420246 w 607377"/>
                <a:gd name="connsiteY52" fmla="*/ 734056 h 784947"/>
                <a:gd name="connsiteX53" fmla="*/ 402148 w 607377"/>
                <a:gd name="connsiteY53" fmla="*/ 748343 h 784947"/>
                <a:gd name="connsiteX54" fmla="*/ 396433 w 607377"/>
                <a:gd name="connsiteY54" fmla="*/ 750248 h 784947"/>
                <a:gd name="connsiteX55" fmla="*/ 348808 w 607377"/>
                <a:gd name="connsiteY55" fmla="*/ 762631 h 784947"/>
                <a:gd name="connsiteX56" fmla="*/ 323091 w 607377"/>
                <a:gd name="connsiteY56" fmla="*/ 764536 h 784947"/>
                <a:gd name="connsiteX57" fmla="*/ 303088 w 607377"/>
                <a:gd name="connsiteY57" fmla="*/ 763583 h 784947"/>
                <a:gd name="connsiteX58" fmla="*/ 290706 w 607377"/>
                <a:gd name="connsiteY58" fmla="*/ 764536 h 784947"/>
                <a:gd name="connsiteX59" fmla="*/ 278323 w 607377"/>
                <a:gd name="connsiteY59" fmla="*/ 763583 h 784947"/>
                <a:gd name="connsiteX60" fmla="*/ 265941 w 607377"/>
                <a:gd name="connsiteY60" fmla="*/ 761678 h 784947"/>
                <a:gd name="connsiteX61" fmla="*/ 253558 w 607377"/>
                <a:gd name="connsiteY61" fmla="*/ 759773 h 784947"/>
                <a:gd name="connsiteX62" fmla="*/ 202123 w 607377"/>
                <a:gd name="connsiteY62" fmla="*/ 746438 h 784947"/>
                <a:gd name="connsiteX63" fmla="*/ 199266 w 607377"/>
                <a:gd name="connsiteY63" fmla="*/ 745486 h 784947"/>
                <a:gd name="connsiteX64" fmla="*/ 198313 w 607377"/>
                <a:gd name="connsiteY64" fmla="*/ 745486 h 784947"/>
                <a:gd name="connsiteX65" fmla="*/ 196408 w 607377"/>
                <a:gd name="connsiteY65" fmla="*/ 745486 h 784947"/>
                <a:gd name="connsiteX66" fmla="*/ 193551 w 607377"/>
                <a:gd name="connsiteY66" fmla="*/ 744533 h 784947"/>
                <a:gd name="connsiteX67" fmla="*/ 192598 w 607377"/>
                <a:gd name="connsiteY67" fmla="*/ 744533 h 784947"/>
                <a:gd name="connsiteX68" fmla="*/ 190693 w 607377"/>
                <a:gd name="connsiteY68" fmla="*/ 743581 h 784947"/>
                <a:gd name="connsiteX69" fmla="*/ 190693 w 607377"/>
                <a:gd name="connsiteY69" fmla="*/ 743581 h 784947"/>
                <a:gd name="connsiteX70" fmla="*/ 179263 w 607377"/>
                <a:gd name="connsiteY70" fmla="*/ 719768 h 784947"/>
                <a:gd name="connsiteX71" fmla="*/ 214506 w 607377"/>
                <a:gd name="connsiteY71" fmla="*/ 545461 h 784947"/>
                <a:gd name="connsiteX72" fmla="*/ 245938 w 607377"/>
                <a:gd name="connsiteY72" fmla="*/ 504503 h 784947"/>
                <a:gd name="connsiteX73" fmla="*/ 361191 w 607377"/>
                <a:gd name="connsiteY73" fmla="*/ 387346 h 784947"/>
                <a:gd name="connsiteX74" fmla="*/ 402148 w 607377"/>
                <a:gd name="connsiteY74" fmla="*/ 315908 h 784947"/>
                <a:gd name="connsiteX75" fmla="*/ 381193 w 607377"/>
                <a:gd name="connsiteY75" fmla="*/ 224468 h 784947"/>
                <a:gd name="connsiteX76" fmla="*/ 300231 w 607377"/>
                <a:gd name="connsiteY76" fmla="*/ 201608 h 784947"/>
                <a:gd name="connsiteX77" fmla="*/ 286896 w 607377"/>
                <a:gd name="connsiteY77" fmla="*/ 205418 h 784947"/>
                <a:gd name="connsiteX78" fmla="*/ 284991 w 607377"/>
                <a:gd name="connsiteY78" fmla="*/ 206371 h 784947"/>
                <a:gd name="connsiteX79" fmla="*/ 281181 w 607377"/>
                <a:gd name="connsiteY79" fmla="*/ 207323 h 784947"/>
                <a:gd name="connsiteX80" fmla="*/ 278323 w 607377"/>
                <a:gd name="connsiteY80" fmla="*/ 208276 h 784947"/>
                <a:gd name="connsiteX81" fmla="*/ 275466 w 607377"/>
                <a:gd name="connsiteY81" fmla="*/ 209228 h 784947"/>
                <a:gd name="connsiteX82" fmla="*/ 272608 w 607377"/>
                <a:gd name="connsiteY82" fmla="*/ 210181 h 784947"/>
                <a:gd name="connsiteX83" fmla="*/ 269751 w 607377"/>
                <a:gd name="connsiteY83" fmla="*/ 211133 h 784947"/>
                <a:gd name="connsiteX84" fmla="*/ 267846 w 607377"/>
                <a:gd name="connsiteY84" fmla="*/ 212086 h 784947"/>
                <a:gd name="connsiteX85" fmla="*/ 264988 w 607377"/>
                <a:gd name="connsiteY85" fmla="*/ 213038 h 784947"/>
                <a:gd name="connsiteX86" fmla="*/ 263083 w 607377"/>
                <a:gd name="connsiteY86" fmla="*/ 213991 h 784947"/>
                <a:gd name="connsiteX87" fmla="*/ 261178 w 607377"/>
                <a:gd name="connsiteY87" fmla="*/ 215896 h 784947"/>
                <a:gd name="connsiteX88" fmla="*/ 259273 w 607377"/>
                <a:gd name="connsiteY88" fmla="*/ 217801 h 784947"/>
                <a:gd name="connsiteX89" fmla="*/ 257368 w 607377"/>
                <a:gd name="connsiteY89" fmla="*/ 219706 h 784947"/>
                <a:gd name="connsiteX90" fmla="*/ 255463 w 607377"/>
                <a:gd name="connsiteY90" fmla="*/ 221611 h 784947"/>
                <a:gd name="connsiteX91" fmla="*/ 253558 w 607377"/>
                <a:gd name="connsiteY91" fmla="*/ 223516 h 784947"/>
                <a:gd name="connsiteX92" fmla="*/ 251653 w 607377"/>
                <a:gd name="connsiteY92" fmla="*/ 225421 h 784947"/>
                <a:gd name="connsiteX93" fmla="*/ 249748 w 607377"/>
                <a:gd name="connsiteY93" fmla="*/ 227326 h 784947"/>
                <a:gd name="connsiteX94" fmla="*/ 247843 w 607377"/>
                <a:gd name="connsiteY94" fmla="*/ 229231 h 784947"/>
                <a:gd name="connsiteX95" fmla="*/ 245938 w 607377"/>
                <a:gd name="connsiteY95" fmla="*/ 231136 h 784947"/>
                <a:gd name="connsiteX96" fmla="*/ 244033 w 607377"/>
                <a:gd name="connsiteY96" fmla="*/ 233041 h 784947"/>
                <a:gd name="connsiteX97" fmla="*/ 242128 w 607377"/>
                <a:gd name="connsiteY97" fmla="*/ 234946 h 784947"/>
                <a:gd name="connsiteX98" fmla="*/ 241176 w 607377"/>
                <a:gd name="connsiteY98" fmla="*/ 236851 h 784947"/>
                <a:gd name="connsiteX99" fmla="*/ 240223 w 607377"/>
                <a:gd name="connsiteY99" fmla="*/ 238756 h 784947"/>
                <a:gd name="connsiteX100" fmla="*/ 239271 w 607377"/>
                <a:gd name="connsiteY100" fmla="*/ 240661 h 784947"/>
                <a:gd name="connsiteX101" fmla="*/ 238318 w 607377"/>
                <a:gd name="connsiteY101" fmla="*/ 242566 h 784947"/>
                <a:gd name="connsiteX102" fmla="*/ 237366 w 607377"/>
                <a:gd name="connsiteY102" fmla="*/ 244471 h 784947"/>
                <a:gd name="connsiteX103" fmla="*/ 236413 w 607377"/>
                <a:gd name="connsiteY103" fmla="*/ 246376 h 784947"/>
                <a:gd name="connsiteX104" fmla="*/ 235461 w 607377"/>
                <a:gd name="connsiteY104" fmla="*/ 248281 h 784947"/>
                <a:gd name="connsiteX105" fmla="*/ 234508 w 607377"/>
                <a:gd name="connsiteY105" fmla="*/ 250186 h 784947"/>
                <a:gd name="connsiteX106" fmla="*/ 233556 w 607377"/>
                <a:gd name="connsiteY106" fmla="*/ 252091 h 784947"/>
                <a:gd name="connsiteX107" fmla="*/ 232603 w 607377"/>
                <a:gd name="connsiteY107" fmla="*/ 254948 h 784947"/>
                <a:gd name="connsiteX108" fmla="*/ 231651 w 607377"/>
                <a:gd name="connsiteY108" fmla="*/ 256853 h 784947"/>
                <a:gd name="connsiteX109" fmla="*/ 230698 w 607377"/>
                <a:gd name="connsiteY109" fmla="*/ 259711 h 784947"/>
                <a:gd name="connsiteX110" fmla="*/ 229746 w 607377"/>
                <a:gd name="connsiteY110" fmla="*/ 261616 h 784947"/>
                <a:gd name="connsiteX111" fmla="*/ 228793 w 607377"/>
                <a:gd name="connsiteY111" fmla="*/ 263521 h 784947"/>
                <a:gd name="connsiteX112" fmla="*/ 228793 w 607377"/>
                <a:gd name="connsiteY112" fmla="*/ 265426 h 784947"/>
                <a:gd name="connsiteX113" fmla="*/ 227841 w 607377"/>
                <a:gd name="connsiteY113" fmla="*/ 267331 h 784947"/>
                <a:gd name="connsiteX114" fmla="*/ 227841 w 607377"/>
                <a:gd name="connsiteY114" fmla="*/ 269236 h 784947"/>
                <a:gd name="connsiteX115" fmla="*/ 227841 w 607377"/>
                <a:gd name="connsiteY115" fmla="*/ 271141 h 784947"/>
                <a:gd name="connsiteX116" fmla="*/ 227841 w 607377"/>
                <a:gd name="connsiteY116" fmla="*/ 273046 h 784947"/>
                <a:gd name="connsiteX117" fmla="*/ 227841 w 607377"/>
                <a:gd name="connsiteY117" fmla="*/ 274951 h 784947"/>
                <a:gd name="connsiteX118" fmla="*/ 227841 w 607377"/>
                <a:gd name="connsiteY118" fmla="*/ 276856 h 784947"/>
                <a:gd name="connsiteX119" fmla="*/ 227841 w 607377"/>
                <a:gd name="connsiteY119" fmla="*/ 278761 h 784947"/>
                <a:gd name="connsiteX120" fmla="*/ 227841 w 607377"/>
                <a:gd name="connsiteY120" fmla="*/ 280666 h 784947"/>
                <a:gd name="connsiteX121" fmla="*/ 227841 w 607377"/>
                <a:gd name="connsiteY121" fmla="*/ 282571 h 784947"/>
                <a:gd name="connsiteX122" fmla="*/ 227841 w 607377"/>
                <a:gd name="connsiteY122" fmla="*/ 284476 h 784947"/>
                <a:gd name="connsiteX123" fmla="*/ 227841 w 607377"/>
                <a:gd name="connsiteY123" fmla="*/ 286381 h 784947"/>
                <a:gd name="connsiteX124" fmla="*/ 227841 w 607377"/>
                <a:gd name="connsiteY124" fmla="*/ 288286 h 784947"/>
                <a:gd name="connsiteX125" fmla="*/ 227841 w 607377"/>
                <a:gd name="connsiteY125" fmla="*/ 290191 h 784947"/>
                <a:gd name="connsiteX126" fmla="*/ 227841 w 607377"/>
                <a:gd name="connsiteY126" fmla="*/ 292096 h 784947"/>
                <a:gd name="connsiteX127" fmla="*/ 227841 w 607377"/>
                <a:gd name="connsiteY127" fmla="*/ 294001 h 784947"/>
                <a:gd name="connsiteX128" fmla="*/ 227841 w 607377"/>
                <a:gd name="connsiteY128" fmla="*/ 295906 h 784947"/>
                <a:gd name="connsiteX129" fmla="*/ 227841 w 607377"/>
                <a:gd name="connsiteY129" fmla="*/ 297811 h 784947"/>
                <a:gd name="connsiteX130" fmla="*/ 227841 w 607377"/>
                <a:gd name="connsiteY130" fmla="*/ 298763 h 784947"/>
                <a:gd name="connsiteX131" fmla="*/ 227841 w 607377"/>
                <a:gd name="connsiteY131" fmla="*/ 300668 h 784947"/>
                <a:gd name="connsiteX132" fmla="*/ 227841 w 607377"/>
                <a:gd name="connsiteY132" fmla="*/ 301621 h 784947"/>
                <a:gd name="connsiteX133" fmla="*/ 227841 w 607377"/>
                <a:gd name="connsiteY133" fmla="*/ 303526 h 784947"/>
                <a:gd name="connsiteX134" fmla="*/ 227841 w 607377"/>
                <a:gd name="connsiteY134" fmla="*/ 304478 h 784947"/>
                <a:gd name="connsiteX135" fmla="*/ 227841 w 607377"/>
                <a:gd name="connsiteY135" fmla="*/ 306383 h 784947"/>
                <a:gd name="connsiteX136" fmla="*/ 227841 w 607377"/>
                <a:gd name="connsiteY136" fmla="*/ 307336 h 784947"/>
                <a:gd name="connsiteX137" fmla="*/ 228793 w 607377"/>
                <a:gd name="connsiteY137" fmla="*/ 310193 h 784947"/>
                <a:gd name="connsiteX138" fmla="*/ 229746 w 607377"/>
                <a:gd name="connsiteY138" fmla="*/ 328291 h 784947"/>
                <a:gd name="connsiteX139" fmla="*/ 228793 w 607377"/>
                <a:gd name="connsiteY139" fmla="*/ 334958 h 784947"/>
                <a:gd name="connsiteX140" fmla="*/ 225936 w 607377"/>
                <a:gd name="connsiteY140" fmla="*/ 343531 h 784947"/>
                <a:gd name="connsiteX141" fmla="*/ 224983 w 607377"/>
                <a:gd name="connsiteY141" fmla="*/ 346388 h 784947"/>
                <a:gd name="connsiteX142" fmla="*/ 222126 w 607377"/>
                <a:gd name="connsiteY142" fmla="*/ 351151 h 784947"/>
                <a:gd name="connsiteX143" fmla="*/ 220221 w 607377"/>
                <a:gd name="connsiteY143" fmla="*/ 353056 h 784947"/>
                <a:gd name="connsiteX144" fmla="*/ 216411 w 607377"/>
                <a:gd name="connsiteY144" fmla="*/ 356866 h 784947"/>
                <a:gd name="connsiteX145" fmla="*/ 174501 w 607377"/>
                <a:gd name="connsiteY145" fmla="*/ 373058 h 784947"/>
                <a:gd name="connsiteX146" fmla="*/ 153546 w 607377"/>
                <a:gd name="connsiteY146" fmla="*/ 374011 h 784947"/>
                <a:gd name="connsiteX147" fmla="*/ 140211 w 607377"/>
                <a:gd name="connsiteY147" fmla="*/ 373058 h 784947"/>
                <a:gd name="connsiteX148" fmla="*/ 121161 w 607377"/>
                <a:gd name="connsiteY148" fmla="*/ 370201 h 784947"/>
                <a:gd name="connsiteX149" fmla="*/ 119256 w 607377"/>
                <a:gd name="connsiteY149" fmla="*/ 370201 h 784947"/>
                <a:gd name="connsiteX150" fmla="*/ 95443 w 607377"/>
                <a:gd name="connsiteY150" fmla="*/ 364486 h 784947"/>
                <a:gd name="connsiteX151" fmla="*/ 92586 w 607377"/>
                <a:gd name="connsiteY151" fmla="*/ 363533 h 784947"/>
                <a:gd name="connsiteX152" fmla="*/ 74488 w 607377"/>
                <a:gd name="connsiteY152" fmla="*/ 357818 h 784947"/>
                <a:gd name="connsiteX153" fmla="*/ 67821 w 607377"/>
                <a:gd name="connsiteY153" fmla="*/ 355913 h 784947"/>
                <a:gd name="connsiteX154" fmla="*/ 64963 w 607377"/>
                <a:gd name="connsiteY154" fmla="*/ 354961 h 784947"/>
                <a:gd name="connsiteX155" fmla="*/ 64011 w 607377"/>
                <a:gd name="connsiteY155" fmla="*/ 354961 h 784947"/>
                <a:gd name="connsiteX156" fmla="*/ 62106 w 607377"/>
                <a:gd name="connsiteY156" fmla="*/ 354008 h 784947"/>
                <a:gd name="connsiteX157" fmla="*/ 61153 w 607377"/>
                <a:gd name="connsiteY157" fmla="*/ 354008 h 784947"/>
                <a:gd name="connsiteX158" fmla="*/ 59248 w 607377"/>
                <a:gd name="connsiteY158" fmla="*/ 353056 h 784947"/>
                <a:gd name="connsiteX159" fmla="*/ 58296 w 607377"/>
                <a:gd name="connsiteY159" fmla="*/ 353056 h 784947"/>
                <a:gd name="connsiteX160" fmla="*/ 55438 w 607377"/>
                <a:gd name="connsiteY160" fmla="*/ 352103 h 784947"/>
                <a:gd name="connsiteX161" fmla="*/ 54486 w 607377"/>
                <a:gd name="connsiteY161" fmla="*/ 352103 h 784947"/>
                <a:gd name="connsiteX162" fmla="*/ 52581 w 607377"/>
                <a:gd name="connsiteY162" fmla="*/ 351151 h 784947"/>
                <a:gd name="connsiteX163" fmla="*/ 51628 w 607377"/>
                <a:gd name="connsiteY163" fmla="*/ 350198 h 784947"/>
                <a:gd name="connsiteX164" fmla="*/ 49723 w 607377"/>
                <a:gd name="connsiteY164" fmla="*/ 349246 h 784947"/>
                <a:gd name="connsiteX165" fmla="*/ 48771 w 607377"/>
                <a:gd name="connsiteY165" fmla="*/ 348293 h 784947"/>
                <a:gd name="connsiteX166" fmla="*/ 46866 w 607377"/>
                <a:gd name="connsiteY166" fmla="*/ 346388 h 784947"/>
                <a:gd name="connsiteX167" fmla="*/ 45913 w 607377"/>
                <a:gd name="connsiteY167" fmla="*/ 346388 h 784947"/>
                <a:gd name="connsiteX168" fmla="*/ 43056 w 607377"/>
                <a:gd name="connsiteY168" fmla="*/ 344483 h 784947"/>
                <a:gd name="connsiteX169" fmla="*/ 42103 w 607377"/>
                <a:gd name="connsiteY169" fmla="*/ 343531 h 784947"/>
                <a:gd name="connsiteX170" fmla="*/ 40198 w 607377"/>
                <a:gd name="connsiteY170" fmla="*/ 342578 h 784947"/>
                <a:gd name="connsiteX171" fmla="*/ 39246 w 607377"/>
                <a:gd name="connsiteY171" fmla="*/ 341626 h 784947"/>
                <a:gd name="connsiteX172" fmla="*/ 37341 w 607377"/>
                <a:gd name="connsiteY172" fmla="*/ 340673 h 784947"/>
                <a:gd name="connsiteX173" fmla="*/ 36388 w 607377"/>
                <a:gd name="connsiteY173" fmla="*/ 339721 h 784947"/>
                <a:gd name="connsiteX174" fmla="*/ 34483 w 607377"/>
                <a:gd name="connsiteY174" fmla="*/ 337816 h 784947"/>
                <a:gd name="connsiteX175" fmla="*/ 33531 w 607377"/>
                <a:gd name="connsiteY175" fmla="*/ 336863 h 784947"/>
                <a:gd name="connsiteX176" fmla="*/ 31626 w 607377"/>
                <a:gd name="connsiteY176" fmla="*/ 334958 h 784947"/>
                <a:gd name="connsiteX177" fmla="*/ 30673 w 607377"/>
                <a:gd name="connsiteY177" fmla="*/ 334006 h 784947"/>
                <a:gd name="connsiteX178" fmla="*/ 29721 w 607377"/>
                <a:gd name="connsiteY178" fmla="*/ 332101 h 784947"/>
                <a:gd name="connsiteX179" fmla="*/ 28768 w 607377"/>
                <a:gd name="connsiteY179" fmla="*/ 331148 h 784947"/>
                <a:gd name="connsiteX180" fmla="*/ 27816 w 607377"/>
                <a:gd name="connsiteY180" fmla="*/ 329243 h 784947"/>
                <a:gd name="connsiteX181" fmla="*/ 26863 w 607377"/>
                <a:gd name="connsiteY181" fmla="*/ 328291 h 784947"/>
                <a:gd name="connsiteX182" fmla="*/ 24958 w 607377"/>
                <a:gd name="connsiteY182" fmla="*/ 326386 h 784947"/>
                <a:gd name="connsiteX183" fmla="*/ 24006 w 607377"/>
                <a:gd name="connsiteY183" fmla="*/ 325433 h 784947"/>
                <a:gd name="connsiteX184" fmla="*/ 23053 w 607377"/>
                <a:gd name="connsiteY184" fmla="*/ 323528 h 784947"/>
                <a:gd name="connsiteX185" fmla="*/ 22101 w 607377"/>
                <a:gd name="connsiteY185" fmla="*/ 322576 h 784947"/>
                <a:gd name="connsiteX186" fmla="*/ 21148 w 607377"/>
                <a:gd name="connsiteY186" fmla="*/ 320671 h 784947"/>
                <a:gd name="connsiteX187" fmla="*/ 20196 w 607377"/>
                <a:gd name="connsiteY187" fmla="*/ 319718 h 784947"/>
                <a:gd name="connsiteX188" fmla="*/ 19243 w 607377"/>
                <a:gd name="connsiteY188" fmla="*/ 317813 h 784947"/>
                <a:gd name="connsiteX189" fmla="*/ 18291 w 607377"/>
                <a:gd name="connsiteY189" fmla="*/ 315908 h 784947"/>
                <a:gd name="connsiteX190" fmla="*/ 17338 w 607377"/>
                <a:gd name="connsiteY190" fmla="*/ 314003 h 784947"/>
                <a:gd name="connsiteX191" fmla="*/ 16386 w 607377"/>
                <a:gd name="connsiteY191" fmla="*/ 313051 h 784947"/>
                <a:gd name="connsiteX192" fmla="*/ 15433 w 607377"/>
                <a:gd name="connsiteY192" fmla="*/ 311146 h 784947"/>
                <a:gd name="connsiteX193" fmla="*/ 14481 w 607377"/>
                <a:gd name="connsiteY193" fmla="*/ 310193 h 784947"/>
                <a:gd name="connsiteX194" fmla="*/ 13528 w 607377"/>
                <a:gd name="connsiteY194" fmla="*/ 308288 h 784947"/>
                <a:gd name="connsiteX195" fmla="*/ 13528 w 607377"/>
                <a:gd name="connsiteY195" fmla="*/ 307336 h 784947"/>
                <a:gd name="connsiteX196" fmla="*/ 12576 w 607377"/>
                <a:gd name="connsiteY196" fmla="*/ 304478 h 784947"/>
                <a:gd name="connsiteX197" fmla="*/ 12576 w 607377"/>
                <a:gd name="connsiteY197" fmla="*/ 303526 h 784947"/>
                <a:gd name="connsiteX198" fmla="*/ 12576 w 607377"/>
                <a:gd name="connsiteY198" fmla="*/ 301621 h 784947"/>
                <a:gd name="connsiteX199" fmla="*/ 12576 w 607377"/>
                <a:gd name="connsiteY199" fmla="*/ 300668 h 784947"/>
                <a:gd name="connsiteX200" fmla="*/ 12576 w 607377"/>
                <a:gd name="connsiteY200" fmla="*/ 298763 h 784947"/>
                <a:gd name="connsiteX201" fmla="*/ 12576 w 607377"/>
                <a:gd name="connsiteY201" fmla="*/ 296858 h 784947"/>
                <a:gd name="connsiteX202" fmla="*/ 12576 w 607377"/>
                <a:gd name="connsiteY202" fmla="*/ 294953 h 784947"/>
                <a:gd name="connsiteX203" fmla="*/ 12576 w 607377"/>
                <a:gd name="connsiteY203" fmla="*/ 294001 h 784947"/>
                <a:gd name="connsiteX204" fmla="*/ 12576 w 607377"/>
                <a:gd name="connsiteY204" fmla="*/ 294001 h 784947"/>
                <a:gd name="connsiteX205" fmla="*/ 14481 w 607377"/>
                <a:gd name="connsiteY205" fmla="*/ 268283 h 784947"/>
                <a:gd name="connsiteX206" fmla="*/ 129733 w 607377"/>
                <a:gd name="connsiteY206" fmla="*/ 78736 h 784947"/>
                <a:gd name="connsiteX207" fmla="*/ 365001 w 607377"/>
                <a:gd name="connsiteY207" fmla="*/ 23491 h 784947"/>
                <a:gd name="connsiteX208" fmla="*/ 438343 w 607377"/>
                <a:gd name="connsiteY208" fmla="*/ 40636 h 784947"/>
                <a:gd name="connsiteX209" fmla="*/ 440248 w 607377"/>
                <a:gd name="connsiteY209" fmla="*/ 41588 h 784947"/>
                <a:gd name="connsiteX210" fmla="*/ 443106 w 607377"/>
                <a:gd name="connsiteY210" fmla="*/ 42541 h 784947"/>
                <a:gd name="connsiteX211" fmla="*/ 447868 w 607377"/>
                <a:gd name="connsiteY211" fmla="*/ 44446 h 784947"/>
                <a:gd name="connsiteX212" fmla="*/ 449773 w 607377"/>
                <a:gd name="connsiteY212" fmla="*/ 45398 h 784947"/>
                <a:gd name="connsiteX213" fmla="*/ 453583 w 607377"/>
                <a:gd name="connsiteY213" fmla="*/ 47303 h 784947"/>
                <a:gd name="connsiteX214" fmla="*/ 455488 w 607377"/>
                <a:gd name="connsiteY214" fmla="*/ 48256 h 784947"/>
                <a:gd name="connsiteX215" fmla="*/ 460251 w 607377"/>
                <a:gd name="connsiteY215" fmla="*/ 51113 h 784947"/>
                <a:gd name="connsiteX216" fmla="*/ 460251 w 607377"/>
                <a:gd name="connsiteY216" fmla="*/ 51113 h 784947"/>
                <a:gd name="connsiteX217" fmla="*/ 493588 w 607377"/>
                <a:gd name="connsiteY217" fmla="*/ 73973 h 784947"/>
                <a:gd name="connsiteX218" fmla="*/ 505971 w 607377"/>
                <a:gd name="connsiteY218" fmla="*/ 84451 h 784947"/>
                <a:gd name="connsiteX219" fmla="*/ 548833 w 607377"/>
                <a:gd name="connsiteY219" fmla="*/ 135886 h 784947"/>
                <a:gd name="connsiteX220" fmla="*/ 563121 w 607377"/>
                <a:gd name="connsiteY220" fmla="*/ 162556 h 784947"/>
                <a:gd name="connsiteX221" fmla="*/ 565978 w 607377"/>
                <a:gd name="connsiteY221" fmla="*/ 169223 h 784947"/>
                <a:gd name="connsiteX222" fmla="*/ 571693 w 607377"/>
                <a:gd name="connsiteY222" fmla="*/ 183511 h 784947"/>
                <a:gd name="connsiteX223" fmla="*/ 573598 w 607377"/>
                <a:gd name="connsiteY223" fmla="*/ 191131 h 784947"/>
                <a:gd name="connsiteX224" fmla="*/ 583123 w 607377"/>
                <a:gd name="connsiteY224" fmla="*/ 237803 h 784947"/>
                <a:gd name="connsiteX225" fmla="*/ 585028 w 607377"/>
                <a:gd name="connsiteY225" fmla="*/ 253996 h 784947"/>
                <a:gd name="connsiteX226" fmla="*/ 585981 w 607377"/>
                <a:gd name="connsiteY226" fmla="*/ 263521 h 784947"/>
                <a:gd name="connsiteX227" fmla="*/ 587886 w 607377"/>
                <a:gd name="connsiteY227" fmla="*/ 316861 h 784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607377" h="784947">
                  <a:moveTo>
                    <a:pt x="603126" y="227326"/>
                  </a:moveTo>
                  <a:cubicBezTo>
                    <a:pt x="591696" y="140648"/>
                    <a:pt x="549786" y="73973"/>
                    <a:pt x="472633" y="34921"/>
                  </a:cubicBezTo>
                  <a:cubicBezTo>
                    <a:pt x="407863" y="1583"/>
                    <a:pt x="337378" y="-6989"/>
                    <a:pt x="264988" y="5393"/>
                  </a:cubicBezTo>
                  <a:cubicBezTo>
                    <a:pt x="253558" y="7298"/>
                    <a:pt x="242128" y="9203"/>
                    <a:pt x="231651" y="12061"/>
                  </a:cubicBezTo>
                  <a:cubicBezTo>
                    <a:pt x="185931" y="24443"/>
                    <a:pt x="144021" y="43493"/>
                    <a:pt x="108778" y="74926"/>
                  </a:cubicBezTo>
                  <a:cubicBezTo>
                    <a:pt x="73536" y="106358"/>
                    <a:pt x="48771" y="144458"/>
                    <a:pt x="29721" y="186368"/>
                  </a:cubicBezTo>
                  <a:cubicBezTo>
                    <a:pt x="19243" y="210181"/>
                    <a:pt x="6861" y="233993"/>
                    <a:pt x="2098" y="259711"/>
                  </a:cubicBezTo>
                  <a:cubicBezTo>
                    <a:pt x="-5522" y="307336"/>
                    <a:pt x="6861" y="341626"/>
                    <a:pt x="51628" y="363533"/>
                  </a:cubicBezTo>
                  <a:cubicBezTo>
                    <a:pt x="81156" y="377821"/>
                    <a:pt x="111636" y="384488"/>
                    <a:pt x="143068" y="387346"/>
                  </a:cubicBezTo>
                  <a:cubicBezTo>
                    <a:pt x="163071" y="389251"/>
                    <a:pt x="182121" y="387346"/>
                    <a:pt x="201171" y="382583"/>
                  </a:cubicBezTo>
                  <a:cubicBezTo>
                    <a:pt x="229746" y="374963"/>
                    <a:pt x="246891" y="350198"/>
                    <a:pt x="244033" y="320671"/>
                  </a:cubicBezTo>
                  <a:cubicBezTo>
                    <a:pt x="243081" y="312098"/>
                    <a:pt x="242128" y="304478"/>
                    <a:pt x="242128" y="295906"/>
                  </a:cubicBezTo>
                  <a:cubicBezTo>
                    <a:pt x="243081" y="254948"/>
                    <a:pt x="259273" y="232088"/>
                    <a:pt x="296421" y="221611"/>
                  </a:cubicBezTo>
                  <a:cubicBezTo>
                    <a:pt x="324996" y="213038"/>
                    <a:pt x="364048" y="226373"/>
                    <a:pt x="376431" y="251138"/>
                  </a:cubicBezTo>
                  <a:cubicBezTo>
                    <a:pt x="387861" y="273998"/>
                    <a:pt x="391671" y="296858"/>
                    <a:pt x="381193" y="321623"/>
                  </a:cubicBezTo>
                  <a:cubicBezTo>
                    <a:pt x="372621" y="341626"/>
                    <a:pt x="361191" y="358771"/>
                    <a:pt x="347856" y="375916"/>
                  </a:cubicBezTo>
                  <a:cubicBezTo>
                    <a:pt x="314518" y="417826"/>
                    <a:pt x="274513" y="453068"/>
                    <a:pt x="235461" y="489263"/>
                  </a:cubicBezTo>
                  <a:cubicBezTo>
                    <a:pt x="208791" y="514028"/>
                    <a:pt x="189741" y="541651"/>
                    <a:pt x="179263" y="576893"/>
                  </a:cubicBezTo>
                  <a:cubicBezTo>
                    <a:pt x="164976" y="623566"/>
                    <a:pt x="162118" y="672143"/>
                    <a:pt x="155451" y="719768"/>
                  </a:cubicBezTo>
                  <a:cubicBezTo>
                    <a:pt x="151641" y="746438"/>
                    <a:pt x="158308" y="754058"/>
                    <a:pt x="184978" y="762631"/>
                  </a:cubicBezTo>
                  <a:cubicBezTo>
                    <a:pt x="219268" y="774061"/>
                    <a:pt x="307851" y="805493"/>
                    <a:pt x="412626" y="764536"/>
                  </a:cubicBezTo>
                  <a:cubicBezTo>
                    <a:pt x="428818" y="758821"/>
                    <a:pt x="437391" y="747391"/>
                    <a:pt x="440248" y="730246"/>
                  </a:cubicBezTo>
                  <a:cubicBezTo>
                    <a:pt x="444058" y="710243"/>
                    <a:pt x="439296" y="691193"/>
                    <a:pt x="436438" y="672143"/>
                  </a:cubicBezTo>
                  <a:cubicBezTo>
                    <a:pt x="430723" y="640711"/>
                    <a:pt x="439296" y="614993"/>
                    <a:pt x="462156" y="592133"/>
                  </a:cubicBezTo>
                  <a:cubicBezTo>
                    <a:pt x="485016" y="570226"/>
                    <a:pt x="506923" y="546413"/>
                    <a:pt x="526926" y="521648"/>
                  </a:cubicBezTo>
                  <a:cubicBezTo>
                    <a:pt x="557406" y="482596"/>
                    <a:pt x="581218" y="439733"/>
                    <a:pt x="594553" y="392108"/>
                  </a:cubicBezTo>
                  <a:cubicBezTo>
                    <a:pt x="609793" y="336863"/>
                    <a:pt x="609793" y="282571"/>
                    <a:pt x="603126" y="227326"/>
                  </a:cubicBezTo>
                  <a:close/>
                  <a:moveTo>
                    <a:pt x="587886" y="316861"/>
                  </a:moveTo>
                  <a:cubicBezTo>
                    <a:pt x="587886" y="319718"/>
                    <a:pt x="586933" y="323528"/>
                    <a:pt x="586933" y="326386"/>
                  </a:cubicBezTo>
                  <a:cubicBezTo>
                    <a:pt x="585981" y="333053"/>
                    <a:pt x="585981" y="338768"/>
                    <a:pt x="585028" y="345436"/>
                  </a:cubicBezTo>
                  <a:cubicBezTo>
                    <a:pt x="585028" y="348293"/>
                    <a:pt x="584076" y="352103"/>
                    <a:pt x="583123" y="354961"/>
                  </a:cubicBezTo>
                  <a:cubicBezTo>
                    <a:pt x="581218" y="364486"/>
                    <a:pt x="579313" y="373058"/>
                    <a:pt x="577408" y="382583"/>
                  </a:cubicBezTo>
                  <a:cubicBezTo>
                    <a:pt x="576456" y="388298"/>
                    <a:pt x="574551" y="394966"/>
                    <a:pt x="572646" y="400681"/>
                  </a:cubicBezTo>
                  <a:cubicBezTo>
                    <a:pt x="570741" y="409253"/>
                    <a:pt x="567883" y="416873"/>
                    <a:pt x="565026" y="424493"/>
                  </a:cubicBezTo>
                  <a:cubicBezTo>
                    <a:pt x="563121" y="429256"/>
                    <a:pt x="561216" y="434971"/>
                    <a:pt x="558358" y="439733"/>
                  </a:cubicBezTo>
                  <a:cubicBezTo>
                    <a:pt x="552643" y="452116"/>
                    <a:pt x="545976" y="464498"/>
                    <a:pt x="538356" y="476881"/>
                  </a:cubicBezTo>
                  <a:cubicBezTo>
                    <a:pt x="530736" y="488311"/>
                    <a:pt x="522163" y="499741"/>
                    <a:pt x="513591" y="511171"/>
                  </a:cubicBezTo>
                  <a:cubicBezTo>
                    <a:pt x="511686" y="513076"/>
                    <a:pt x="509781" y="515933"/>
                    <a:pt x="507876" y="517838"/>
                  </a:cubicBezTo>
                  <a:cubicBezTo>
                    <a:pt x="505971" y="520696"/>
                    <a:pt x="503113" y="523553"/>
                    <a:pt x="501208" y="526411"/>
                  </a:cubicBezTo>
                  <a:cubicBezTo>
                    <a:pt x="485016" y="545461"/>
                    <a:pt x="467871" y="564511"/>
                    <a:pt x="448821" y="580703"/>
                  </a:cubicBezTo>
                  <a:cubicBezTo>
                    <a:pt x="445011" y="584513"/>
                    <a:pt x="441201" y="587371"/>
                    <a:pt x="438343" y="591181"/>
                  </a:cubicBezTo>
                  <a:cubicBezTo>
                    <a:pt x="438343" y="591181"/>
                    <a:pt x="438343" y="592133"/>
                    <a:pt x="437391" y="592133"/>
                  </a:cubicBezTo>
                  <a:cubicBezTo>
                    <a:pt x="432628" y="597848"/>
                    <a:pt x="428818" y="603563"/>
                    <a:pt x="425961" y="610231"/>
                  </a:cubicBezTo>
                  <a:cubicBezTo>
                    <a:pt x="425008" y="612136"/>
                    <a:pt x="424056" y="614041"/>
                    <a:pt x="424056" y="614993"/>
                  </a:cubicBezTo>
                  <a:cubicBezTo>
                    <a:pt x="423103" y="616898"/>
                    <a:pt x="423103" y="618803"/>
                    <a:pt x="422151" y="619756"/>
                  </a:cubicBezTo>
                  <a:cubicBezTo>
                    <a:pt x="422151" y="620708"/>
                    <a:pt x="421198" y="622613"/>
                    <a:pt x="421198" y="623566"/>
                  </a:cubicBezTo>
                  <a:cubicBezTo>
                    <a:pt x="420246" y="625471"/>
                    <a:pt x="420246" y="627376"/>
                    <a:pt x="419293" y="630233"/>
                  </a:cubicBezTo>
                  <a:cubicBezTo>
                    <a:pt x="417388" y="640711"/>
                    <a:pt x="417388" y="652141"/>
                    <a:pt x="418341" y="664523"/>
                  </a:cubicBezTo>
                  <a:cubicBezTo>
                    <a:pt x="419293" y="670238"/>
                    <a:pt x="420246" y="675953"/>
                    <a:pt x="421198" y="682621"/>
                  </a:cubicBezTo>
                  <a:cubicBezTo>
                    <a:pt x="421198" y="683573"/>
                    <a:pt x="422151" y="685478"/>
                    <a:pt x="422151" y="686431"/>
                  </a:cubicBezTo>
                  <a:cubicBezTo>
                    <a:pt x="423103" y="694051"/>
                    <a:pt x="424056" y="700718"/>
                    <a:pt x="424056" y="708338"/>
                  </a:cubicBezTo>
                  <a:cubicBezTo>
                    <a:pt x="424056" y="711196"/>
                    <a:pt x="424056" y="714053"/>
                    <a:pt x="424056" y="716911"/>
                  </a:cubicBezTo>
                  <a:cubicBezTo>
                    <a:pt x="424056" y="723578"/>
                    <a:pt x="423103" y="729293"/>
                    <a:pt x="420246" y="734056"/>
                  </a:cubicBezTo>
                  <a:cubicBezTo>
                    <a:pt x="416436" y="740723"/>
                    <a:pt x="410721" y="744533"/>
                    <a:pt x="402148" y="748343"/>
                  </a:cubicBezTo>
                  <a:cubicBezTo>
                    <a:pt x="400243" y="749296"/>
                    <a:pt x="398338" y="750248"/>
                    <a:pt x="396433" y="750248"/>
                  </a:cubicBezTo>
                  <a:cubicBezTo>
                    <a:pt x="381193" y="755963"/>
                    <a:pt x="365001" y="760726"/>
                    <a:pt x="348808" y="762631"/>
                  </a:cubicBezTo>
                  <a:cubicBezTo>
                    <a:pt x="340236" y="763583"/>
                    <a:pt x="331663" y="764536"/>
                    <a:pt x="323091" y="764536"/>
                  </a:cubicBezTo>
                  <a:cubicBezTo>
                    <a:pt x="316423" y="764536"/>
                    <a:pt x="309756" y="764536"/>
                    <a:pt x="303088" y="763583"/>
                  </a:cubicBezTo>
                  <a:cubicBezTo>
                    <a:pt x="299278" y="763583"/>
                    <a:pt x="294516" y="764536"/>
                    <a:pt x="290706" y="764536"/>
                  </a:cubicBezTo>
                  <a:cubicBezTo>
                    <a:pt x="286896" y="764536"/>
                    <a:pt x="282133" y="764536"/>
                    <a:pt x="278323" y="763583"/>
                  </a:cubicBezTo>
                  <a:cubicBezTo>
                    <a:pt x="274513" y="763583"/>
                    <a:pt x="269751" y="762631"/>
                    <a:pt x="265941" y="761678"/>
                  </a:cubicBezTo>
                  <a:cubicBezTo>
                    <a:pt x="262131" y="760726"/>
                    <a:pt x="257368" y="760726"/>
                    <a:pt x="253558" y="759773"/>
                  </a:cubicBezTo>
                  <a:cubicBezTo>
                    <a:pt x="236413" y="755963"/>
                    <a:pt x="219268" y="751201"/>
                    <a:pt x="202123" y="746438"/>
                  </a:cubicBezTo>
                  <a:cubicBezTo>
                    <a:pt x="201171" y="746438"/>
                    <a:pt x="200218" y="745486"/>
                    <a:pt x="199266" y="745486"/>
                  </a:cubicBezTo>
                  <a:cubicBezTo>
                    <a:pt x="199266" y="745486"/>
                    <a:pt x="198313" y="745486"/>
                    <a:pt x="198313" y="745486"/>
                  </a:cubicBezTo>
                  <a:cubicBezTo>
                    <a:pt x="197361" y="745486"/>
                    <a:pt x="197361" y="745486"/>
                    <a:pt x="196408" y="745486"/>
                  </a:cubicBezTo>
                  <a:cubicBezTo>
                    <a:pt x="195456" y="745486"/>
                    <a:pt x="194503" y="744533"/>
                    <a:pt x="193551" y="744533"/>
                  </a:cubicBezTo>
                  <a:cubicBezTo>
                    <a:pt x="193551" y="744533"/>
                    <a:pt x="193551" y="744533"/>
                    <a:pt x="192598" y="744533"/>
                  </a:cubicBezTo>
                  <a:cubicBezTo>
                    <a:pt x="191646" y="744533"/>
                    <a:pt x="191646" y="744533"/>
                    <a:pt x="190693" y="743581"/>
                  </a:cubicBezTo>
                  <a:cubicBezTo>
                    <a:pt x="190693" y="743581"/>
                    <a:pt x="190693" y="743581"/>
                    <a:pt x="190693" y="743581"/>
                  </a:cubicBezTo>
                  <a:cubicBezTo>
                    <a:pt x="181168" y="739771"/>
                    <a:pt x="178311" y="734056"/>
                    <a:pt x="179263" y="719768"/>
                  </a:cubicBezTo>
                  <a:cubicBezTo>
                    <a:pt x="181168" y="659761"/>
                    <a:pt x="187836" y="600706"/>
                    <a:pt x="214506" y="545461"/>
                  </a:cubicBezTo>
                  <a:cubicBezTo>
                    <a:pt x="222126" y="530221"/>
                    <a:pt x="233556" y="516886"/>
                    <a:pt x="245938" y="504503"/>
                  </a:cubicBezTo>
                  <a:cubicBezTo>
                    <a:pt x="285943" y="466403"/>
                    <a:pt x="325948" y="429256"/>
                    <a:pt x="361191" y="387346"/>
                  </a:cubicBezTo>
                  <a:cubicBezTo>
                    <a:pt x="379288" y="365438"/>
                    <a:pt x="394528" y="342578"/>
                    <a:pt x="402148" y="315908"/>
                  </a:cubicBezTo>
                  <a:cubicBezTo>
                    <a:pt x="411673" y="282571"/>
                    <a:pt x="406911" y="248281"/>
                    <a:pt x="381193" y="224468"/>
                  </a:cubicBezTo>
                  <a:cubicBezTo>
                    <a:pt x="360238" y="205418"/>
                    <a:pt x="330711" y="195893"/>
                    <a:pt x="300231" y="201608"/>
                  </a:cubicBezTo>
                  <a:cubicBezTo>
                    <a:pt x="295468" y="202561"/>
                    <a:pt x="290706" y="203513"/>
                    <a:pt x="286896" y="205418"/>
                  </a:cubicBezTo>
                  <a:cubicBezTo>
                    <a:pt x="285943" y="205418"/>
                    <a:pt x="284991" y="206371"/>
                    <a:pt x="284991" y="206371"/>
                  </a:cubicBezTo>
                  <a:cubicBezTo>
                    <a:pt x="284038" y="206371"/>
                    <a:pt x="282133" y="207323"/>
                    <a:pt x="281181" y="207323"/>
                  </a:cubicBezTo>
                  <a:cubicBezTo>
                    <a:pt x="280228" y="207323"/>
                    <a:pt x="279276" y="208276"/>
                    <a:pt x="278323" y="208276"/>
                  </a:cubicBezTo>
                  <a:cubicBezTo>
                    <a:pt x="277371" y="208276"/>
                    <a:pt x="276418" y="209228"/>
                    <a:pt x="275466" y="209228"/>
                  </a:cubicBezTo>
                  <a:cubicBezTo>
                    <a:pt x="274513" y="209228"/>
                    <a:pt x="273561" y="210181"/>
                    <a:pt x="272608" y="210181"/>
                  </a:cubicBezTo>
                  <a:cubicBezTo>
                    <a:pt x="271656" y="210181"/>
                    <a:pt x="270703" y="211133"/>
                    <a:pt x="269751" y="211133"/>
                  </a:cubicBezTo>
                  <a:cubicBezTo>
                    <a:pt x="268798" y="211133"/>
                    <a:pt x="267846" y="212086"/>
                    <a:pt x="267846" y="212086"/>
                  </a:cubicBezTo>
                  <a:cubicBezTo>
                    <a:pt x="266893" y="212086"/>
                    <a:pt x="265941" y="213038"/>
                    <a:pt x="264988" y="213038"/>
                  </a:cubicBezTo>
                  <a:cubicBezTo>
                    <a:pt x="264036" y="213038"/>
                    <a:pt x="263083" y="213991"/>
                    <a:pt x="263083" y="213991"/>
                  </a:cubicBezTo>
                  <a:cubicBezTo>
                    <a:pt x="262131" y="214943"/>
                    <a:pt x="261178" y="214943"/>
                    <a:pt x="261178" y="215896"/>
                  </a:cubicBezTo>
                  <a:cubicBezTo>
                    <a:pt x="260226" y="216848"/>
                    <a:pt x="260226" y="216848"/>
                    <a:pt x="259273" y="217801"/>
                  </a:cubicBezTo>
                  <a:cubicBezTo>
                    <a:pt x="258321" y="218753"/>
                    <a:pt x="258321" y="218753"/>
                    <a:pt x="257368" y="219706"/>
                  </a:cubicBezTo>
                  <a:cubicBezTo>
                    <a:pt x="256416" y="220658"/>
                    <a:pt x="256416" y="220658"/>
                    <a:pt x="255463" y="221611"/>
                  </a:cubicBezTo>
                  <a:cubicBezTo>
                    <a:pt x="254511" y="222563"/>
                    <a:pt x="254511" y="222563"/>
                    <a:pt x="253558" y="223516"/>
                  </a:cubicBezTo>
                  <a:cubicBezTo>
                    <a:pt x="252606" y="224468"/>
                    <a:pt x="252606" y="224468"/>
                    <a:pt x="251653" y="225421"/>
                  </a:cubicBezTo>
                  <a:cubicBezTo>
                    <a:pt x="250701" y="226373"/>
                    <a:pt x="250701" y="226373"/>
                    <a:pt x="249748" y="227326"/>
                  </a:cubicBezTo>
                  <a:cubicBezTo>
                    <a:pt x="248796" y="228278"/>
                    <a:pt x="248796" y="228278"/>
                    <a:pt x="247843" y="229231"/>
                  </a:cubicBezTo>
                  <a:cubicBezTo>
                    <a:pt x="246891" y="230183"/>
                    <a:pt x="246891" y="230183"/>
                    <a:pt x="245938" y="231136"/>
                  </a:cubicBezTo>
                  <a:cubicBezTo>
                    <a:pt x="244986" y="232088"/>
                    <a:pt x="244986" y="232088"/>
                    <a:pt x="244033" y="233041"/>
                  </a:cubicBezTo>
                  <a:cubicBezTo>
                    <a:pt x="243081" y="233993"/>
                    <a:pt x="243081" y="233993"/>
                    <a:pt x="242128" y="234946"/>
                  </a:cubicBezTo>
                  <a:cubicBezTo>
                    <a:pt x="242128" y="235898"/>
                    <a:pt x="241176" y="235898"/>
                    <a:pt x="241176" y="236851"/>
                  </a:cubicBezTo>
                  <a:cubicBezTo>
                    <a:pt x="241176" y="237803"/>
                    <a:pt x="240223" y="237803"/>
                    <a:pt x="240223" y="238756"/>
                  </a:cubicBezTo>
                  <a:cubicBezTo>
                    <a:pt x="240223" y="239708"/>
                    <a:pt x="239271" y="239708"/>
                    <a:pt x="239271" y="240661"/>
                  </a:cubicBezTo>
                  <a:cubicBezTo>
                    <a:pt x="239271" y="241613"/>
                    <a:pt x="238318" y="241613"/>
                    <a:pt x="238318" y="242566"/>
                  </a:cubicBezTo>
                  <a:cubicBezTo>
                    <a:pt x="238318" y="243518"/>
                    <a:pt x="237366" y="243518"/>
                    <a:pt x="237366" y="244471"/>
                  </a:cubicBezTo>
                  <a:cubicBezTo>
                    <a:pt x="237366" y="245423"/>
                    <a:pt x="236413" y="245423"/>
                    <a:pt x="236413" y="246376"/>
                  </a:cubicBezTo>
                  <a:cubicBezTo>
                    <a:pt x="236413" y="247328"/>
                    <a:pt x="235461" y="247328"/>
                    <a:pt x="235461" y="248281"/>
                  </a:cubicBezTo>
                  <a:cubicBezTo>
                    <a:pt x="235461" y="249233"/>
                    <a:pt x="234508" y="249233"/>
                    <a:pt x="234508" y="250186"/>
                  </a:cubicBezTo>
                  <a:cubicBezTo>
                    <a:pt x="234508" y="251138"/>
                    <a:pt x="233556" y="251138"/>
                    <a:pt x="233556" y="252091"/>
                  </a:cubicBezTo>
                  <a:cubicBezTo>
                    <a:pt x="233556" y="253043"/>
                    <a:pt x="232603" y="253996"/>
                    <a:pt x="232603" y="254948"/>
                  </a:cubicBezTo>
                  <a:cubicBezTo>
                    <a:pt x="232603" y="255901"/>
                    <a:pt x="231651" y="255901"/>
                    <a:pt x="231651" y="256853"/>
                  </a:cubicBezTo>
                  <a:cubicBezTo>
                    <a:pt x="231651" y="257806"/>
                    <a:pt x="230698" y="258758"/>
                    <a:pt x="230698" y="259711"/>
                  </a:cubicBezTo>
                  <a:cubicBezTo>
                    <a:pt x="230698" y="260663"/>
                    <a:pt x="230698" y="260663"/>
                    <a:pt x="229746" y="261616"/>
                  </a:cubicBezTo>
                  <a:cubicBezTo>
                    <a:pt x="229746" y="262568"/>
                    <a:pt x="229746" y="262568"/>
                    <a:pt x="228793" y="263521"/>
                  </a:cubicBezTo>
                  <a:cubicBezTo>
                    <a:pt x="228793" y="264473"/>
                    <a:pt x="228793" y="264473"/>
                    <a:pt x="228793" y="265426"/>
                  </a:cubicBezTo>
                  <a:cubicBezTo>
                    <a:pt x="228793" y="266378"/>
                    <a:pt x="228793" y="266378"/>
                    <a:pt x="227841" y="267331"/>
                  </a:cubicBezTo>
                  <a:cubicBezTo>
                    <a:pt x="227841" y="268283"/>
                    <a:pt x="227841" y="268283"/>
                    <a:pt x="227841" y="269236"/>
                  </a:cubicBezTo>
                  <a:cubicBezTo>
                    <a:pt x="227841" y="270188"/>
                    <a:pt x="227841" y="270188"/>
                    <a:pt x="227841" y="271141"/>
                  </a:cubicBezTo>
                  <a:cubicBezTo>
                    <a:pt x="227841" y="272093"/>
                    <a:pt x="227841" y="272093"/>
                    <a:pt x="227841" y="273046"/>
                  </a:cubicBezTo>
                  <a:cubicBezTo>
                    <a:pt x="227841" y="273998"/>
                    <a:pt x="227841" y="273998"/>
                    <a:pt x="227841" y="274951"/>
                  </a:cubicBezTo>
                  <a:cubicBezTo>
                    <a:pt x="227841" y="275903"/>
                    <a:pt x="227841" y="275903"/>
                    <a:pt x="227841" y="276856"/>
                  </a:cubicBezTo>
                  <a:cubicBezTo>
                    <a:pt x="227841" y="277808"/>
                    <a:pt x="227841" y="277808"/>
                    <a:pt x="227841" y="278761"/>
                  </a:cubicBezTo>
                  <a:cubicBezTo>
                    <a:pt x="227841" y="279713"/>
                    <a:pt x="227841" y="279713"/>
                    <a:pt x="227841" y="280666"/>
                  </a:cubicBezTo>
                  <a:cubicBezTo>
                    <a:pt x="227841" y="281618"/>
                    <a:pt x="227841" y="281618"/>
                    <a:pt x="227841" y="282571"/>
                  </a:cubicBezTo>
                  <a:cubicBezTo>
                    <a:pt x="227841" y="283523"/>
                    <a:pt x="227841" y="283523"/>
                    <a:pt x="227841" y="284476"/>
                  </a:cubicBezTo>
                  <a:cubicBezTo>
                    <a:pt x="227841" y="285428"/>
                    <a:pt x="227841" y="285428"/>
                    <a:pt x="227841" y="286381"/>
                  </a:cubicBezTo>
                  <a:cubicBezTo>
                    <a:pt x="227841" y="287333"/>
                    <a:pt x="227841" y="287333"/>
                    <a:pt x="227841" y="288286"/>
                  </a:cubicBezTo>
                  <a:cubicBezTo>
                    <a:pt x="227841" y="289238"/>
                    <a:pt x="227841" y="289238"/>
                    <a:pt x="227841" y="290191"/>
                  </a:cubicBezTo>
                  <a:cubicBezTo>
                    <a:pt x="227841" y="291143"/>
                    <a:pt x="227841" y="291143"/>
                    <a:pt x="227841" y="292096"/>
                  </a:cubicBezTo>
                  <a:cubicBezTo>
                    <a:pt x="227841" y="293048"/>
                    <a:pt x="227841" y="293048"/>
                    <a:pt x="227841" y="294001"/>
                  </a:cubicBezTo>
                  <a:cubicBezTo>
                    <a:pt x="227841" y="294953"/>
                    <a:pt x="227841" y="294953"/>
                    <a:pt x="227841" y="295906"/>
                  </a:cubicBezTo>
                  <a:cubicBezTo>
                    <a:pt x="227841" y="296858"/>
                    <a:pt x="227841" y="296858"/>
                    <a:pt x="227841" y="297811"/>
                  </a:cubicBezTo>
                  <a:cubicBezTo>
                    <a:pt x="227841" y="297811"/>
                    <a:pt x="227841" y="298763"/>
                    <a:pt x="227841" y="298763"/>
                  </a:cubicBezTo>
                  <a:cubicBezTo>
                    <a:pt x="227841" y="299716"/>
                    <a:pt x="227841" y="299716"/>
                    <a:pt x="227841" y="300668"/>
                  </a:cubicBezTo>
                  <a:cubicBezTo>
                    <a:pt x="227841" y="300668"/>
                    <a:pt x="227841" y="301621"/>
                    <a:pt x="227841" y="301621"/>
                  </a:cubicBezTo>
                  <a:cubicBezTo>
                    <a:pt x="227841" y="302573"/>
                    <a:pt x="227841" y="302573"/>
                    <a:pt x="227841" y="303526"/>
                  </a:cubicBezTo>
                  <a:cubicBezTo>
                    <a:pt x="227841" y="303526"/>
                    <a:pt x="227841" y="304478"/>
                    <a:pt x="227841" y="304478"/>
                  </a:cubicBezTo>
                  <a:cubicBezTo>
                    <a:pt x="227841" y="305431"/>
                    <a:pt x="227841" y="305431"/>
                    <a:pt x="227841" y="306383"/>
                  </a:cubicBezTo>
                  <a:cubicBezTo>
                    <a:pt x="227841" y="306383"/>
                    <a:pt x="227841" y="307336"/>
                    <a:pt x="227841" y="307336"/>
                  </a:cubicBezTo>
                  <a:cubicBezTo>
                    <a:pt x="227841" y="308288"/>
                    <a:pt x="227841" y="309241"/>
                    <a:pt x="228793" y="310193"/>
                  </a:cubicBezTo>
                  <a:cubicBezTo>
                    <a:pt x="229746" y="316861"/>
                    <a:pt x="230698" y="322576"/>
                    <a:pt x="229746" y="328291"/>
                  </a:cubicBezTo>
                  <a:cubicBezTo>
                    <a:pt x="229746" y="330196"/>
                    <a:pt x="229746" y="332101"/>
                    <a:pt x="228793" y="334958"/>
                  </a:cubicBezTo>
                  <a:cubicBezTo>
                    <a:pt x="227841" y="337816"/>
                    <a:pt x="226888" y="340673"/>
                    <a:pt x="225936" y="343531"/>
                  </a:cubicBezTo>
                  <a:cubicBezTo>
                    <a:pt x="225936" y="344483"/>
                    <a:pt x="224983" y="345436"/>
                    <a:pt x="224983" y="346388"/>
                  </a:cubicBezTo>
                  <a:cubicBezTo>
                    <a:pt x="224031" y="348293"/>
                    <a:pt x="223078" y="349246"/>
                    <a:pt x="222126" y="351151"/>
                  </a:cubicBezTo>
                  <a:cubicBezTo>
                    <a:pt x="221173" y="352103"/>
                    <a:pt x="221173" y="353056"/>
                    <a:pt x="220221" y="353056"/>
                  </a:cubicBezTo>
                  <a:cubicBezTo>
                    <a:pt x="219268" y="354008"/>
                    <a:pt x="218316" y="355913"/>
                    <a:pt x="216411" y="356866"/>
                  </a:cubicBezTo>
                  <a:cubicBezTo>
                    <a:pt x="205933" y="366391"/>
                    <a:pt x="190693" y="371153"/>
                    <a:pt x="174501" y="373058"/>
                  </a:cubicBezTo>
                  <a:cubicBezTo>
                    <a:pt x="167833" y="374011"/>
                    <a:pt x="161166" y="374011"/>
                    <a:pt x="153546" y="374011"/>
                  </a:cubicBezTo>
                  <a:cubicBezTo>
                    <a:pt x="148783" y="374011"/>
                    <a:pt x="144973" y="374011"/>
                    <a:pt x="140211" y="373058"/>
                  </a:cubicBezTo>
                  <a:cubicBezTo>
                    <a:pt x="133543" y="372106"/>
                    <a:pt x="127828" y="372106"/>
                    <a:pt x="121161" y="370201"/>
                  </a:cubicBezTo>
                  <a:cubicBezTo>
                    <a:pt x="120208" y="370201"/>
                    <a:pt x="120208" y="370201"/>
                    <a:pt x="119256" y="370201"/>
                  </a:cubicBezTo>
                  <a:cubicBezTo>
                    <a:pt x="111636" y="368296"/>
                    <a:pt x="103063" y="367343"/>
                    <a:pt x="95443" y="364486"/>
                  </a:cubicBezTo>
                  <a:cubicBezTo>
                    <a:pt x="94491" y="364486"/>
                    <a:pt x="93538" y="363533"/>
                    <a:pt x="92586" y="363533"/>
                  </a:cubicBezTo>
                  <a:cubicBezTo>
                    <a:pt x="86871" y="361628"/>
                    <a:pt x="80203" y="359723"/>
                    <a:pt x="74488" y="357818"/>
                  </a:cubicBezTo>
                  <a:cubicBezTo>
                    <a:pt x="72583" y="356866"/>
                    <a:pt x="70678" y="355913"/>
                    <a:pt x="67821" y="355913"/>
                  </a:cubicBezTo>
                  <a:cubicBezTo>
                    <a:pt x="66868" y="355913"/>
                    <a:pt x="65916" y="354961"/>
                    <a:pt x="64963" y="354961"/>
                  </a:cubicBezTo>
                  <a:cubicBezTo>
                    <a:pt x="64963" y="354961"/>
                    <a:pt x="64011" y="354961"/>
                    <a:pt x="64011" y="354961"/>
                  </a:cubicBezTo>
                  <a:cubicBezTo>
                    <a:pt x="63058" y="354961"/>
                    <a:pt x="63058" y="354008"/>
                    <a:pt x="62106" y="354008"/>
                  </a:cubicBezTo>
                  <a:cubicBezTo>
                    <a:pt x="62106" y="354008"/>
                    <a:pt x="61153" y="354008"/>
                    <a:pt x="61153" y="354008"/>
                  </a:cubicBezTo>
                  <a:cubicBezTo>
                    <a:pt x="60201" y="354008"/>
                    <a:pt x="60201" y="353056"/>
                    <a:pt x="59248" y="353056"/>
                  </a:cubicBezTo>
                  <a:cubicBezTo>
                    <a:pt x="59248" y="353056"/>
                    <a:pt x="58296" y="353056"/>
                    <a:pt x="58296" y="353056"/>
                  </a:cubicBezTo>
                  <a:cubicBezTo>
                    <a:pt x="57343" y="353056"/>
                    <a:pt x="56391" y="352103"/>
                    <a:pt x="55438" y="352103"/>
                  </a:cubicBezTo>
                  <a:cubicBezTo>
                    <a:pt x="55438" y="352103"/>
                    <a:pt x="55438" y="352103"/>
                    <a:pt x="54486" y="352103"/>
                  </a:cubicBezTo>
                  <a:cubicBezTo>
                    <a:pt x="53533" y="352103"/>
                    <a:pt x="53533" y="351151"/>
                    <a:pt x="52581" y="351151"/>
                  </a:cubicBezTo>
                  <a:cubicBezTo>
                    <a:pt x="52581" y="351151"/>
                    <a:pt x="51628" y="351151"/>
                    <a:pt x="51628" y="350198"/>
                  </a:cubicBezTo>
                  <a:cubicBezTo>
                    <a:pt x="50676" y="350198"/>
                    <a:pt x="50676" y="349246"/>
                    <a:pt x="49723" y="349246"/>
                  </a:cubicBezTo>
                  <a:cubicBezTo>
                    <a:pt x="49723" y="349246"/>
                    <a:pt x="48771" y="349246"/>
                    <a:pt x="48771" y="348293"/>
                  </a:cubicBezTo>
                  <a:cubicBezTo>
                    <a:pt x="47818" y="348293"/>
                    <a:pt x="47818" y="347341"/>
                    <a:pt x="46866" y="346388"/>
                  </a:cubicBezTo>
                  <a:cubicBezTo>
                    <a:pt x="46866" y="346388"/>
                    <a:pt x="46866" y="346388"/>
                    <a:pt x="45913" y="346388"/>
                  </a:cubicBezTo>
                  <a:cubicBezTo>
                    <a:pt x="44961" y="345436"/>
                    <a:pt x="44008" y="345436"/>
                    <a:pt x="43056" y="344483"/>
                  </a:cubicBezTo>
                  <a:cubicBezTo>
                    <a:pt x="43056" y="344483"/>
                    <a:pt x="42103" y="344483"/>
                    <a:pt x="42103" y="343531"/>
                  </a:cubicBezTo>
                  <a:cubicBezTo>
                    <a:pt x="41151" y="343531"/>
                    <a:pt x="41151" y="342578"/>
                    <a:pt x="40198" y="342578"/>
                  </a:cubicBezTo>
                  <a:cubicBezTo>
                    <a:pt x="40198" y="342578"/>
                    <a:pt x="39246" y="341626"/>
                    <a:pt x="39246" y="341626"/>
                  </a:cubicBezTo>
                  <a:cubicBezTo>
                    <a:pt x="38293" y="341626"/>
                    <a:pt x="38293" y="340673"/>
                    <a:pt x="37341" y="340673"/>
                  </a:cubicBezTo>
                  <a:cubicBezTo>
                    <a:pt x="37341" y="340673"/>
                    <a:pt x="36388" y="339721"/>
                    <a:pt x="36388" y="339721"/>
                  </a:cubicBezTo>
                  <a:cubicBezTo>
                    <a:pt x="35436" y="338768"/>
                    <a:pt x="34483" y="338768"/>
                    <a:pt x="34483" y="337816"/>
                  </a:cubicBezTo>
                  <a:cubicBezTo>
                    <a:pt x="34483" y="337816"/>
                    <a:pt x="34483" y="337816"/>
                    <a:pt x="33531" y="336863"/>
                  </a:cubicBezTo>
                  <a:cubicBezTo>
                    <a:pt x="32578" y="335911"/>
                    <a:pt x="32578" y="335911"/>
                    <a:pt x="31626" y="334958"/>
                  </a:cubicBezTo>
                  <a:cubicBezTo>
                    <a:pt x="31626" y="334958"/>
                    <a:pt x="30673" y="334006"/>
                    <a:pt x="30673" y="334006"/>
                  </a:cubicBezTo>
                  <a:cubicBezTo>
                    <a:pt x="30673" y="334006"/>
                    <a:pt x="29721" y="333053"/>
                    <a:pt x="29721" y="332101"/>
                  </a:cubicBezTo>
                  <a:cubicBezTo>
                    <a:pt x="29721" y="332101"/>
                    <a:pt x="28768" y="331148"/>
                    <a:pt x="28768" y="331148"/>
                  </a:cubicBezTo>
                  <a:cubicBezTo>
                    <a:pt x="28768" y="330196"/>
                    <a:pt x="27816" y="330196"/>
                    <a:pt x="27816" y="329243"/>
                  </a:cubicBezTo>
                  <a:cubicBezTo>
                    <a:pt x="27816" y="329243"/>
                    <a:pt x="27816" y="328291"/>
                    <a:pt x="26863" y="328291"/>
                  </a:cubicBezTo>
                  <a:cubicBezTo>
                    <a:pt x="25911" y="327338"/>
                    <a:pt x="25911" y="326386"/>
                    <a:pt x="24958" y="326386"/>
                  </a:cubicBezTo>
                  <a:cubicBezTo>
                    <a:pt x="24958" y="326386"/>
                    <a:pt x="24958" y="325433"/>
                    <a:pt x="24006" y="325433"/>
                  </a:cubicBezTo>
                  <a:cubicBezTo>
                    <a:pt x="24006" y="324481"/>
                    <a:pt x="23053" y="324481"/>
                    <a:pt x="23053" y="323528"/>
                  </a:cubicBezTo>
                  <a:cubicBezTo>
                    <a:pt x="23053" y="323528"/>
                    <a:pt x="22101" y="322576"/>
                    <a:pt x="22101" y="322576"/>
                  </a:cubicBezTo>
                  <a:cubicBezTo>
                    <a:pt x="22101" y="321623"/>
                    <a:pt x="21148" y="321623"/>
                    <a:pt x="21148" y="320671"/>
                  </a:cubicBezTo>
                  <a:cubicBezTo>
                    <a:pt x="21148" y="320671"/>
                    <a:pt x="21148" y="319718"/>
                    <a:pt x="20196" y="319718"/>
                  </a:cubicBezTo>
                  <a:cubicBezTo>
                    <a:pt x="20196" y="318766"/>
                    <a:pt x="19243" y="318766"/>
                    <a:pt x="19243" y="317813"/>
                  </a:cubicBezTo>
                  <a:cubicBezTo>
                    <a:pt x="19243" y="316861"/>
                    <a:pt x="18291" y="316861"/>
                    <a:pt x="18291" y="315908"/>
                  </a:cubicBezTo>
                  <a:cubicBezTo>
                    <a:pt x="18291" y="314956"/>
                    <a:pt x="17338" y="314956"/>
                    <a:pt x="17338" y="314003"/>
                  </a:cubicBezTo>
                  <a:cubicBezTo>
                    <a:pt x="17338" y="314003"/>
                    <a:pt x="17338" y="313051"/>
                    <a:pt x="16386" y="313051"/>
                  </a:cubicBezTo>
                  <a:cubicBezTo>
                    <a:pt x="16386" y="312098"/>
                    <a:pt x="16386" y="312098"/>
                    <a:pt x="15433" y="311146"/>
                  </a:cubicBezTo>
                  <a:cubicBezTo>
                    <a:pt x="15433" y="311146"/>
                    <a:pt x="15433" y="310193"/>
                    <a:pt x="14481" y="310193"/>
                  </a:cubicBezTo>
                  <a:cubicBezTo>
                    <a:pt x="14481" y="309241"/>
                    <a:pt x="14481" y="309241"/>
                    <a:pt x="13528" y="308288"/>
                  </a:cubicBezTo>
                  <a:cubicBezTo>
                    <a:pt x="13528" y="308288"/>
                    <a:pt x="13528" y="307336"/>
                    <a:pt x="13528" y="307336"/>
                  </a:cubicBezTo>
                  <a:cubicBezTo>
                    <a:pt x="13528" y="306383"/>
                    <a:pt x="12576" y="305431"/>
                    <a:pt x="12576" y="304478"/>
                  </a:cubicBezTo>
                  <a:cubicBezTo>
                    <a:pt x="12576" y="304478"/>
                    <a:pt x="12576" y="303526"/>
                    <a:pt x="12576" y="303526"/>
                  </a:cubicBezTo>
                  <a:cubicBezTo>
                    <a:pt x="12576" y="302573"/>
                    <a:pt x="12576" y="302573"/>
                    <a:pt x="12576" y="301621"/>
                  </a:cubicBezTo>
                  <a:cubicBezTo>
                    <a:pt x="12576" y="301621"/>
                    <a:pt x="12576" y="300668"/>
                    <a:pt x="12576" y="300668"/>
                  </a:cubicBezTo>
                  <a:cubicBezTo>
                    <a:pt x="12576" y="299716"/>
                    <a:pt x="12576" y="299716"/>
                    <a:pt x="12576" y="298763"/>
                  </a:cubicBezTo>
                  <a:cubicBezTo>
                    <a:pt x="12576" y="297811"/>
                    <a:pt x="12576" y="297811"/>
                    <a:pt x="12576" y="296858"/>
                  </a:cubicBezTo>
                  <a:cubicBezTo>
                    <a:pt x="12576" y="295906"/>
                    <a:pt x="12576" y="295906"/>
                    <a:pt x="12576" y="294953"/>
                  </a:cubicBezTo>
                  <a:cubicBezTo>
                    <a:pt x="12576" y="294953"/>
                    <a:pt x="12576" y="294001"/>
                    <a:pt x="12576" y="294001"/>
                  </a:cubicBezTo>
                  <a:cubicBezTo>
                    <a:pt x="12576" y="294001"/>
                    <a:pt x="12576" y="294001"/>
                    <a:pt x="12576" y="294001"/>
                  </a:cubicBezTo>
                  <a:cubicBezTo>
                    <a:pt x="11623" y="285428"/>
                    <a:pt x="12576" y="277808"/>
                    <a:pt x="14481" y="268283"/>
                  </a:cubicBezTo>
                  <a:cubicBezTo>
                    <a:pt x="36388" y="195893"/>
                    <a:pt x="65916" y="125408"/>
                    <a:pt x="129733" y="78736"/>
                  </a:cubicBezTo>
                  <a:cubicBezTo>
                    <a:pt x="200218" y="27301"/>
                    <a:pt x="279276" y="12061"/>
                    <a:pt x="365001" y="23491"/>
                  </a:cubicBezTo>
                  <a:cubicBezTo>
                    <a:pt x="389766" y="27301"/>
                    <a:pt x="414531" y="31111"/>
                    <a:pt x="438343" y="40636"/>
                  </a:cubicBezTo>
                  <a:cubicBezTo>
                    <a:pt x="439296" y="40636"/>
                    <a:pt x="439296" y="40636"/>
                    <a:pt x="440248" y="41588"/>
                  </a:cubicBezTo>
                  <a:cubicBezTo>
                    <a:pt x="441201" y="41588"/>
                    <a:pt x="442153" y="42541"/>
                    <a:pt x="443106" y="42541"/>
                  </a:cubicBezTo>
                  <a:cubicBezTo>
                    <a:pt x="445011" y="43493"/>
                    <a:pt x="445963" y="43493"/>
                    <a:pt x="447868" y="44446"/>
                  </a:cubicBezTo>
                  <a:cubicBezTo>
                    <a:pt x="448821" y="44446"/>
                    <a:pt x="448821" y="45398"/>
                    <a:pt x="449773" y="45398"/>
                  </a:cubicBezTo>
                  <a:cubicBezTo>
                    <a:pt x="450726" y="46351"/>
                    <a:pt x="451678" y="46351"/>
                    <a:pt x="453583" y="47303"/>
                  </a:cubicBezTo>
                  <a:cubicBezTo>
                    <a:pt x="454536" y="47303"/>
                    <a:pt x="454536" y="48256"/>
                    <a:pt x="455488" y="48256"/>
                  </a:cubicBezTo>
                  <a:cubicBezTo>
                    <a:pt x="457393" y="49208"/>
                    <a:pt x="458346" y="50161"/>
                    <a:pt x="460251" y="51113"/>
                  </a:cubicBezTo>
                  <a:cubicBezTo>
                    <a:pt x="460251" y="51113"/>
                    <a:pt x="460251" y="51113"/>
                    <a:pt x="460251" y="51113"/>
                  </a:cubicBezTo>
                  <a:cubicBezTo>
                    <a:pt x="472633" y="57781"/>
                    <a:pt x="483111" y="65401"/>
                    <a:pt x="493588" y="73973"/>
                  </a:cubicBezTo>
                  <a:cubicBezTo>
                    <a:pt x="497398" y="76831"/>
                    <a:pt x="501208" y="80641"/>
                    <a:pt x="505971" y="84451"/>
                  </a:cubicBezTo>
                  <a:cubicBezTo>
                    <a:pt x="523116" y="99691"/>
                    <a:pt x="537403" y="116836"/>
                    <a:pt x="548833" y="135886"/>
                  </a:cubicBezTo>
                  <a:cubicBezTo>
                    <a:pt x="553596" y="144458"/>
                    <a:pt x="558358" y="153031"/>
                    <a:pt x="563121" y="162556"/>
                  </a:cubicBezTo>
                  <a:cubicBezTo>
                    <a:pt x="564073" y="164461"/>
                    <a:pt x="565026" y="167318"/>
                    <a:pt x="565978" y="169223"/>
                  </a:cubicBezTo>
                  <a:cubicBezTo>
                    <a:pt x="567883" y="173986"/>
                    <a:pt x="569788" y="178748"/>
                    <a:pt x="571693" y="183511"/>
                  </a:cubicBezTo>
                  <a:cubicBezTo>
                    <a:pt x="572646" y="186368"/>
                    <a:pt x="573598" y="188273"/>
                    <a:pt x="573598" y="191131"/>
                  </a:cubicBezTo>
                  <a:cubicBezTo>
                    <a:pt x="578361" y="205418"/>
                    <a:pt x="581218" y="221611"/>
                    <a:pt x="583123" y="237803"/>
                  </a:cubicBezTo>
                  <a:cubicBezTo>
                    <a:pt x="584076" y="243518"/>
                    <a:pt x="584076" y="248281"/>
                    <a:pt x="585028" y="253996"/>
                  </a:cubicBezTo>
                  <a:cubicBezTo>
                    <a:pt x="585028" y="256853"/>
                    <a:pt x="585981" y="260663"/>
                    <a:pt x="585981" y="263521"/>
                  </a:cubicBezTo>
                  <a:cubicBezTo>
                    <a:pt x="589791" y="278761"/>
                    <a:pt x="588838" y="297811"/>
                    <a:pt x="587886" y="316861"/>
                  </a:cubicBezTo>
                  <a:close/>
                </a:path>
              </a:pathLst>
            </a:custGeom>
            <a:solidFill>
              <a:srgbClr val="000000"/>
            </a:solidFill>
            <a:ln w="9525" cap="flat">
              <a:noFill/>
              <a:prstDash val="solid"/>
              <a:miter/>
            </a:ln>
          </p:spPr>
          <p:txBody>
            <a:bodyPr rtlCol="0" anchor="ctr"/>
            <a:lstStyle/>
            <a:p>
              <a:endParaRPr lang="en-US"/>
            </a:p>
          </p:txBody>
        </p:sp>
        <p:sp>
          <p:nvSpPr>
            <p:cNvPr id="146" name="Freeform 233">
              <a:extLst>
                <a:ext uri="{FF2B5EF4-FFF2-40B4-BE49-F238E27FC236}">
                  <a16:creationId xmlns:a16="http://schemas.microsoft.com/office/drawing/2014/main" id="{577EB157-5F7F-955B-97A3-F5AC1C81A691}"/>
                </a:ext>
              </a:extLst>
            </p:cNvPr>
            <p:cNvSpPr/>
            <p:nvPr/>
          </p:nvSpPr>
          <p:spPr>
            <a:xfrm>
              <a:off x="4472391" y="4595676"/>
              <a:ext cx="288792" cy="276428"/>
            </a:xfrm>
            <a:custGeom>
              <a:avLst/>
              <a:gdLst>
                <a:gd name="connsiteX0" fmla="*/ 36743 w 288792"/>
                <a:gd name="connsiteY0" fmla="*/ 232546 h 276428"/>
                <a:gd name="connsiteX1" fmla="*/ 131993 w 288792"/>
                <a:gd name="connsiteY1" fmla="*/ 276361 h 276428"/>
                <a:gd name="connsiteX2" fmla="*/ 281536 w 288792"/>
                <a:gd name="connsiteY2" fmla="*/ 183969 h 276428"/>
                <a:gd name="connsiteX3" fmla="*/ 256771 w 288792"/>
                <a:gd name="connsiteY3" fmla="*/ 52524 h 276428"/>
                <a:gd name="connsiteX4" fmla="*/ 146281 w 288792"/>
                <a:gd name="connsiteY4" fmla="*/ 136 h 276428"/>
                <a:gd name="connsiteX5" fmla="*/ 51984 w 288792"/>
                <a:gd name="connsiteY5" fmla="*/ 36331 h 276428"/>
                <a:gd name="connsiteX6" fmla="*/ 36743 w 288792"/>
                <a:gd name="connsiteY6" fmla="*/ 232546 h 276428"/>
                <a:gd name="connsiteX7" fmla="*/ 90084 w 288792"/>
                <a:gd name="connsiteY7" fmla="*/ 33474 h 276428"/>
                <a:gd name="connsiteX8" fmla="*/ 124374 w 288792"/>
                <a:gd name="connsiteY8" fmla="*/ 21091 h 276428"/>
                <a:gd name="connsiteX9" fmla="*/ 236768 w 288792"/>
                <a:gd name="connsiteY9" fmla="*/ 52524 h 276428"/>
                <a:gd name="connsiteX10" fmla="*/ 245341 w 288792"/>
                <a:gd name="connsiteY10" fmla="*/ 62049 h 276428"/>
                <a:gd name="connsiteX11" fmla="*/ 245341 w 288792"/>
                <a:gd name="connsiteY11" fmla="*/ 62049 h 276428"/>
                <a:gd name="connsiteX12" fmla="*/ 248199 w 288792"/>
                <a:gd name="connsiteY12" fmla="*/ 65859 h 276428"/>
                <a:gd name="connsiteX13" fmla="*/ 248199 w 288792"/>
                <a:gd name="connsiteY13" fmla="*/ 65859 h 276428"/>
                <a:gd name="connsiteX14" fmla="*/ 251056 w 288792"/>
                <a:gd name="connsiteY14" fmla="*/ 69669 h 276428"/>
                <a:gd name="connsiteX15" fmla="*/ 251056 w 288792"/>
                <a:gd name="connsiteY15" fmla="*/ 69669 h 276428"/>
                <a:gd name="connsiteX16" fmla="*/ 253914 w 288792"/>
                <a:gd name="connsiteY16" fmla="*/ 73479 h 276428"/>
                <a:gd name="connsiteX17" fmla="*/ 253914 w 288792"/>
                <a:gd name="connsiteY17" fmla="*/ 73479 h 276428"/>
                <a:gd name="connsiteX18" fmla="*/ 256771 w 288792"/>
                <a:gd name="connsiteY18" fmla="*/ 77289 h 276428"/>
                <a:gd name="connsiteX19" fmla="*/ 256771 w 288792"/>
                <a:gd name="connsiteY19" fmla="*/ 77289 h 276428"/>
                <a:gd name="connsiteX20" fmla="*/ 258676 w 288792"/>
                <a:gd name="connsiteY20" fmla="*/ 81099 h 276428"/>
                <a:gd name="connsiteX21" fmla="*/ 258676 w 288792"/>
                <a:gd name="connsiteY21" fmla="*/ 81099 h 276428"/>
                <a:gd name="connsiteX22" fmla="*/ 272011 w 288792"/>
                <a:gd name="connsiteY22" fmla="*/ 117294 h 276428"/>
                <a:gd name="connsiteX23" fmla="*/ 272011 w 288792"/>
                <a:gd name="connsiteY23" fmla="*/ 117294 h 276428"/>
                <a:gd name="connsiteX24" fmla="*/ 272964 w 288792"/>
                <a:gd name="connsiteY24" fmla="*/ 121104 h 276428"/>
                <a:gd name="connsiteX25" fmla="*/ 272964 w 288792"/>
                <a:gd name="connsiteY25" fmla="*/ 122056 h 276428"/>
                <a:gd name="connsiteX26" fmla="*/ 272964 w 288792"/>
                <a:gd name="connsiteY26" fmla="*/ 125866 h 276428"/>
                <a:gd name="connsiteX27" fmla="*/ 272964 w 288792"/>
                <a:gd name="connsiteY27" fmla="*/ 127771 h 276428"/>
                <a:gd name="connsiteX28" fmla="*/ 272964 w 288792"/>
                <a:gd name="connsiteY28" fmla="*/ 130629 h 276428"/>
                <a:gd name="connsiteX29" fmla="*/ 272964 w 288792"/>
                <a:gd name="connsiteY29" fmla="*/ 132534 h 276428"/>
                <a:gd name="connsiteX30" fmla="*/ 272964 w 288792"/>
                <a:gd name="connsiteY30" fmla="*/ 135391 h 276428"/>
                <a:gd name="connsiteX31" fmla="*/ 272964 w 288792"/>
                <a:gd name="connsiteY31" fmla="*/ 137296 h 276428"/>
                <a:gd name="connsiteX32" fmla="*/ 272964 w 288792"/>
                <a:gd name="connsiteY32" fmla="*/ 140154 h 276428"/>
                <a:gd name="connsiteX33" fmla="*/ 272964 w 288792"/>
                <a:gd name="connsiteY33" fmla="*/ 142059 h 276428"/>
                <a:gd name="connsiteX34" fmla="*/ 272964 w 288792"/>
                <a:gd name="connsiteY34" fmla="*/ 144916 h 276428"/>
                <a:gd name="connsiteX35" fmla="*/ 272964 w 288792"/>
                <a:gd name="connsiteY35" fmla="*/ 146821 h 276428"/>
                <a:gd name="connsiteX36" fmla="*/ 272964 w 288792"/>
                <a:gd name="connsiteY36" fmla="*/ 149679 h 276428"/>
                <a:gd name="connsiteX37" fmla="*/ 272964 w 288792"/>
                <a:gd name="connsiteY37" fmla="*/ 152536 h 276428"/>
                <a:gd name="connsiteX38" fmla="*/ 272964 w 288792"/>
                <a:gd name="connsiteY38" fmla="*/ 155394 h 276428"/>
                <a:gd name="connsiteX39" fmla="*/ 272964 w 288792"/>
                <a:gd name="connsiteY39" fmla="*/ 158251 h 276428"/>
                <a:gd name="connsiteX40" fmla="*/ 272011 w 288792"/>
                <a:gd name="connsiteY40" fmla="*/ 161109 h 276428"/>
                <a:gd name="connsiteX41" fmla="*/ 271059 w 288792"/>
                <a:gd name="connsiteY41" fmla="*/ 163966 h 276428"/>
                <a:gd name="connsiteX42" fmla="*/ 270106 w 288792"/>
                <a:gd name="connsiteY42" fmla="*/ 166824 h 276428"/>
                <a:gd name="connsiteX43" fmla="*/ 269154 w 288792"/>
                <a:gd name="connsiteY43" fmla="*/ 169681 h 276428"/>
                <a:gd name="connsiteX44" fmla="*/ 268201 w 288792"/>
                <a:gd name="connsiteY44" fmla="*/ 172539 h 276428"/>
                <a:gd name="connsiteX45" fmla="*/ 267249 w 288792"/>
                <a:gd name="connsiteY45" fmla="*/ 175396 h 276428"/>
                <a:gd name="connsiteX46" fmla="*/ 266296 w 288792"/>
                <a:gd name="connsiteY46" fmla="*/ 177301 h 276428"/>
                <a:gd name="connsiteX47" fmla="*/ 265343 w 288792"/>
                <a:gd name="connsiteY47" fmla="*/ 180159 h 276428"/>
                <a:gd name="connsiteX48" fmla="*/ 264391 w 288792"/>
                <a:gd name="connsiteY48" fmla="*/ 182064 h 276428"/>
                <a:gd name="connsiteX49" fmla="*/ 263439 w 288792"/>
                <a:gd name="connsiteY49" fmla="*/ 184921 h 276428"/>
                <a:gd name="connsiteX50" fmla="*/ 262486 w 288792"/>
                <a:gd name="connsiteY50" fmla="*/ 186826 h 276428"/>
                <a:gd name="connsiteX51" fmla="*/ 260581 w 288792"/>
                <a:gd name="connsiteY51" fmla="*/ 189684 h 276428"/>
                <a:gd name="connsiteX52" fmla="*/ 259629 w 288792"/>
                <a:gd name="connsiteY52" fmla="*/ 191589 h 276428"/>
                <a:gd name="connsiteX53" fmla="*/ 257724 w 288792"/>
                <a:gd name="connsiteY53" fmla="*/ 194446 h 276428"/>
                <a:gd name="connsiteX54" fmla="*/ 256771 w 288792"/>
                <a:gd name="connsiteY54" fmla="*/ 196351 h 276428"/>
                <a:gd name="connsiteX55" fmla="*/ 254866 w 288792"/>
                <a:gd name="connsiteY55" fmla="*/ 199209 h 276428"/>
                <a:gd name="connsiteX56" fmla="*/ 253914 w 288792"/>
                <a:gd name="connsiteY56" fmla="*/ 201114 h 276428"/>
                <a:gd name="connsiteX57" fmla="*/ 250104 w 288792"/>
                <a:gd name="connsiteY57" fmla="*/ 205876 h 276428"/>
                <a:gd name="connsiteX58" fmla="*/ 250104 w 288792"/>
                <a:gd name="connsiteY58" fmla="*/ 205876 h 276428"/>
                <a:gd name="connsiteX59" fmla="*/ 247246 w 288792"/>
                <a:gd name="connsiteY59" fmla="*/ 208734 h 276428"/>
                <a:gd name="connsiteX60" fmla="*/ 239626 w 288792"/>
                <a:gd name="connsiteY60" fmla="*/ 218259 h 276428"/>
                <a:gd name="connsiteX61" fmla="*/ 233911 w 288792"/>
                <a:gd name="connsiteY61" fmla="*/ 223974 h 276428"/>
                <a:gd name="connsiteX62" fmla="*/ 228196 w 288792"/>
                <a:gd name="connsiteY62" fmla="*/ 229689 h 276428"/>
                <a:gd name="connsiteX63" fmla="*/ 222481 w 288792"/>
                <a:gd name="connsiteY63" fmla="*/ 235404 h 276428"/>
                <a:gd name="connsiteX64" fmla="*/ 203431 w 288792"/>
                <a:gd name="connsiteY64" fmla="*/ 249691 h 276428"/>
                <a:gd name="connsiteX65" fmla="*/ 200574 w 288792"/>
                <a:gd name="connsiteY65" fmla="*/ 251596 h 276428"/>
                <a:gd name="connsiteX66" fmla="*/ 197716 w 288792"/>
                <a:gd name="connsiteY66" fmla="*/ 253501 h 276428"/>
                <a:gd name="connsiteX67" fmla="*/ 192001 w 288792"/>
                <a:gd name="connsiteY67" fmla="*/ 256359 h 276428"/>
                <a:gd name="connsiteX68" fmla="*/ 186286 w 288792"/>
                <a:gd name="connsiteY68" fmla="*/ 258264 h 276428"/>
                <a:gd name="connsiteX69" fmla="*/ 183429 w 288792"/>
                <a:gd name="connsiteY69" fmla="*/ 259216 h 276428"/>
                <a:gd name="connsiteX70" fmla="*/ 177714 w 288792"/>
                <a:gd name="connsiteY70" fmla="*/ 261121 h 276428"/>
                <a:gd name="connsiteX71" fmla="*/ 168189 w 288792"/>
                <a:gd name="connsiteY71" fmla="*/ 263026 h 276428"/>
                <a:gd name="connsiteX72" fmla="*/ 165331 w 288792"/>
                <a:gd name="connsiteY72" fmla="*/ 263026 h 276428"/>
                <a:gd name="connsiteX73" fmla="*/ 158664 w 288792"/>
                <a:gd name="connsiteY73" fmla="*/ 263026 h 276428"/>
                <a:gd name="connsiteX74" fmla="*/ 155806 w 288792"/>
                <a:gd name="connsiteY74" fmla="*/ 263026 h 276428"/>
                <a:gd name="connsiteX75" fmla="*/ 126279 w 288792"/>
                <a:gd name="connsiteY75" fmla="*/ 260169 h 276428"/>
                <a:gd name="connsiteX76" fmla="*/ 113896 w 288792"/>
                <a:gd name="connsiteY76" fmla="*/ 257311 h 276428"/>
                <a:gd name="connsiteX77" fmla="*/ 98656 w 288792"/>
                <a:gd name="connsiteY77" fmla="*/ 252549 h 276428"/>
                <a:gd name="connsiteX78" fmla="*/ 87226 w 288792"/>
                <a:gd name="connsiteY78" fmla="*/ 247786 h 276428"/>
                <a:gd name="connsiteX79" fmla="*/ 51031 w 288792"/>
                <a:gd name="connsiteY79" fmla="*/ 222069 h 276428"/>
                <a:gd name="connsiteX80" fmla="*/ 40554 w 288792"/>
                <a:gd name="connsiteY80" fmla="*/ 208734 h 276428"/>
                <a:gd name="connsiteX81" fmla="*/ 37696 w 288792"/>
                <a:gd name="connsiteY81" fmla="*/ 203971 h 276428"/>
                <a:gd name="connsiteX82" fmla="*/ 36743 w 288792"/>
                <a:gd name="connsiteY82" fmla="*/ 202066 h 276428"/>
                <a:gd name="connsiteX83" fmla="*/ 34839 w 288792"/>
                <a:gd name="connsiteY83" fmla="*/ 199209 h 276428"/>
                <a:gd name="connsiteX84" fmla="*/ 33886 w 288792"/>
                <a:gd name="connsiteY84" fmla="*/ 196351 h 276428"/>
                <a:gd name="connsiteX85" fmla="*/ 32934 w 288792"/>
                <a:gd name="connsiteY85" fmla="*/ 193494 h 276428"/>
                <a:gd name="connsiteX86" fmla="*/ 31981 w 288792"/>
                <a:gd name="connsiteY86" fmla="*/ 190636 h 276428"/>
                <a:gd name="connsiteX87" fmla="*/ 31029 w 288792"/>
                <a:gd name="connsiteY87" fmla="*/ 187779 h 276428"/>
                <a:gd name="connsiteX88" fmla="*/ 30076 w 288792"/>
                <a:gd name="connsiteY88" fmla="*/ 184921 h 276428"/>
                <a:gd name="connsiteX89" fmla="*/ 29124 w 288792"/>
                <a:gd name="connsiteY89" fmla="*/ 183016 h 276428"/>
                <a:gd name="connsiteX90" fmla="*/ 28171 w 288792"/>
                <a:gd name="connsiteY90" fmla="*/ 179206 h 276428"/>
                <a:gd name="connsiteX91" fmla="*/ 27218 w 288792"/>
                <a:gd name="connsiteY91" fmla="*/ 177301 h 276428"/>
                <a:gd name="connsiteX92" fmla="*/ 26266 w 288792"/>
                <a:gd name="connsiteY92" fmla="*/ 173491 h 276428"/>
                <a:gd name="connsiteX93" fmla="*/ 26266 w 288792"/>
                <a:gd name="connsiteY93" fmla="*/ 171586 h 276428"/>
                <a:gd name="connsiteX94" fmla="*/ 25314 w 288792"/>
                <a:gd name="connsiteY94" fmla="*/ 167776 h 276428"/>
                <a:gd name="connsiteX95" fmla="*/ 25314 w 288792"/>
                <a:gd name="connsiteY95" fmla="*/ 167776 h 276428"/>
                <a:gd name="connsiteX96" fmla="*/ 90084 w 288792"/>
                <a:gd name="connsiteY96" fmla="*/ 33474 h 27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88792" h="276428">
                  <a:moveTo>
                    <a:pt x="36743" y="232546"/>
                  </a:moveTo>
                  <a:cubicBezTo>
                    <a:pt x="69129" y="262074"/>
                    <a:pt x="107229" y="275409"/>
                    <a:pt x="131993" y="276361"/>
                  </a:cubicBezTo>
                  <a:cubicBezTo>
                    <a:pt x="209146" y="278266"/>
                    <a:pt x="261534" y="239214"/>
                    <a:pt x="281536" y="183969"/>
                  </a:cubicBezTo>
                  <a:cubicBezTo>
                    <a:pt x="298681" y="134439"/>
                    <a:pt x="283441" y="90624"/>
                    <a:pt x="256771" y="52524"/>
                  </a:cubicBezTo>
                  <a:cubicBezTo>
                    <a:pt x="231054" y="16329"/>
                    <a:pt x="191049" y="-1769"/>
                    <a:pt x="146281" y="136"/>
                  </a:cubicBezTo>
                  <a:cubicBezTo>
                    <a:pt x="111991" y="2041"/>
                    <a:pt x="80559" y="16329"/>
                    <a:pt x="51984" y="36331"/>
                  </a:cubicBezTo>
                  <a:cubicBezTo>
                    <a:pt x="-17549" y="85861"/>
                    <a:pt x="-11834" y="187779"/>
                    <a:pt x="36743" y="232546"/>
                  </a:cubicBezTo>
                  <a:close/>
                  <a:moveTo>
                    <a:pt x="90084" y="33474"/>
                  </a:moveTo>
                  <a:cubicBezTo>
                    <a:pt x="101514" y="28711"/>
                    <a:pt x="112943" y="24901"/>
                    <a:pt x="124374" y="21091"/>
                  </a:cubicBezTo>
                  <a:cubicBezTo>
                    <a:pt x="168189" y="7756"/>
                    <a:pt x="207241" y="22044"/>
                    <a:pt x="236768" y="52524"/>
                  </a:cubicBezTo>
                  <a:cubicBezTo>
                    <a:pt x="239626" y="55381"/>
                    <a:pt x="242484" y="59191"/>
                    <a:pt x="245341" y="62049"/>
                  </a:cubicBezTo>
                  <a:cubicBezTo>
                    <a:pt x="245341" y="62049"/>
                    <a:pt x="245341" y="62049"/>
                    <a:pt x="245341" y="62049"/>
                  </a:cubicBezTo>
                  <a:cubicBezTo>
                    <a:pt x="246293" y="63001"/>
                    <a:pt x="247246" y="64906"/>
                    <a:pt x="248199" y="65859"/>
                  </a:cubicBezTo>
                  <a:cubicBezTo>
                    <a:pt x="248199" y="65859"/>
                    <a:pt x="248199" y="65859"/>
                    <a:pt x="248199" y="65859"/>
                  </a:cubicBezTo>
                  <a:cubicBezTo>
                    <a:pt x="249151" y="66811"/>
                    <a:pt x="250104" y="68716"/>
                    <a:pt x="251056" y="69669"/>
                  </a:cubicBezTo>
                  <a:cubicBezTo>
                    <a:pt x="251056" y="69669"/>
                    <a:pt x="251056" y="69669"/>
                    <a:pt x="251056" y="69669"/>
                  </a:cubicBezTo>
                  <a:cubicBezTo>
                    <a:pt x="252009" y="70621"/>
                    <a:pt x="252961" y="72526"/>
                    <a:pt x="253914" y="73479"/>
                  </a:cubicBezTo>
                  <a:cubicBezTo>
                    <a:pt x="253914" y="73479"/>
                    <a:pt x="253914" y="73479"/>
                    <a:pt x="253914" y="73479"/>
                  </a:cubicBezTo>
                  <a:cubicBezTo>
                    <a:pt x="254866" y="74431"/>
                    <a:pt x="255818" y="76336"/>
                    <a:pt x="256771" y="77289"/>
                  </a:cubicBezTo>
                  <a:cubicBezTo>
                    <a:pt x="256771" y="77289"/>
                    <a:pt x="256771" y="77289"/>
                    <a:pt x="256771" y="77289"/>
                  </a:cubicBezTo>
                  <a:cubicBezTo>
                    <a:pt x="257724" y="78241"/>
                    <a:pt x="258676" y="80146"/>
                    <a:pt x="258676" y="81099"/>
                  </a:cubicBezTo>
                  <a:cubicBezTo>
                    <a:pt x="258676" y="81099"/>
                    <a:pt x="258676" y="81099"/>
                    <a:pt x="258676" y="81099"/>
                  </a:cubicBezTo>
                  <a:cubicBezTo>
                    <a:pt x="264391" y="92529"/>
                    <a:pt x="269154" y="104911"/>
                    <a:pt x="272011" y="117294"/>
                  </a:cubicBezTo>
                  <a:cubicBezTo>
                    <a:pt x="272011" y="117294"/>
                    <a:pt x="272011" y="117294"/>
                    <a:pt x="272011" y="117294"/>
                  </a:cubicBezTo>
                  <a:cubicBezTo>
                    <a:pt x="272011" y="118246"/>
                    <a:pt x="272011" y="120151"/>
                    <a:pt x="272964" y="121104"/>
                  </a:cubicBezTo>
                  <a:cubicBezTo>
                    <a:pt x="272964" y="121104"/>
                    <a:pt x="272964" y="122056"/>
                    <a:pt x="272964" y="122056"/>
                  </a:cubicBezTo>
                  <a:cubicBezTo>
                    <a:pt x="272964" y="123009"/>
                    <a:pt x="272964" y="123961"/>
                    <a:pt x="272964" y="125866"/>
                  </a:cubicBezTo>
                  <a:cubicBezTo>
                    <a:pt x="272964" y="126819"/>
                    <a:pt x="272964" y="126819"/>
                    <a:pt x="272964" y="127771"/>
                  </a:cubicBezTo>
                  <a:cubicBezTo>
                    <a:pt x="272964" y="128724"/>
                    <a:pt x="272964" y="129676"/>
                    <a:pt x="272964" y="130629"/>
                  </a:cubicBezTo>
                  <a:cubicBezTo>
                    <a:pt x="272964" y="131581"/>
                    <a:pt x="272964" y="131581"/>
                    <a:pt x="272964" y="132534"/>
                  </a:cubicBezTo>
                  <a:cubicBezTo>
                    <a:pt x="272964" y="133486"/>
                    <a:pt x="272964" y="134439"/>
                    <a:pt x="272964" y="135391"/>
                  </a:cubicBezTo>
                  <a:cubicBezTo>
                    <a:pt x="272964" y="136344"/>
                    <a:pt x="272964" y="136344"/>
                    <a:pt x="272964" y="137296"/>
                  </a:cubicBezTo>
                  <a:cubicBezTo>
                    <a:pt x="272964" y="138249"/>
                    <a:pt x="272964" y="139201"/>
                    <a:pt x="272964" y="140154"/>
                  </a:cubicBezTo>
                  <a:cubicBezTo>
                    <a:pt x="272964" y="141106"/>
                    <a:pt x="272964" y="142059"/>
                    <a:pt x="272964" y="142059"/>
                  </a:cubicBezTo>
                  <a:cubicBezTo>
                    <a:pt x="272964" y="143011"/>
                    <a:pt x="272964" y="143964"/>
                    <a:pt x="272964" y="144916"/>
                  </a:cubicBezTo>
                  <a:cubicBezTo>
                    <a:pt x="272964" y="145869"/>
                    <a:pt x="272964" y="146821"/>
                    <a:pt x="272964" y="146821"/>
                  </a:cubicBezTo>
                  <a:cubicBezTo>
                    <a:pt x="272964" y="147774"/>
                    <a:pt x="272964" y="148726"/>
                    <a:pt x="272964" y="149679"/>
                  </a:cubicBezTo>
                  <a:cubicBezTo>
                    <a:pt x="272964" y="150631"/>
                    <a:pt x="272964" y="151584"/>
                    <a:pt x="272964" y="152536"/>
                  </a:cubicBezTo>
                  <a:cubicBezTo>
                    <a:pt x="272964" y="153489"/>
                    <a:pt x="272964" y="154441"/>
                    <a:pt x="272964" y="155394"/>
                  </a:cubicBezTo>
                  <a:cubicBezTo>
                    <a:pt x="272964" y="156346"/>
                    <a:pt x="272964" y="157299"/>
                    <a:pt x="272964" y="158251"/>
                  </a:cubicBezTo>
                  <a:cubicBezTo>
                    <a:pt x="272964" y="159204"/>
                    <a:pt x="272964" y="160156"/>
                    <a:pt x="272011" y="161109"/>
                  </a:cubicBezTo>
                  <a:cubicBezTo>
                    <a:pt x="272011" y="162061"/>
                    <a:pt x="272011" y="163014"/>
                    <a:pt x="271059" y="163966"/>
                  </a:cubicBezTo>
                  <a:cubicBezTo>
                    <a:pt x="271059" y="164919"/>
                    <a:pt x="271059" y="165871"/>
                    <a:pt x="270106" y="166824"/>
                  </a:cubicBezTo>
                  <a:cubicBezTo>
                    <a:pt x="270106" y="167776"/>
                    <a:pt x="270106" y="168729"/>
                    <a:pt x="269154" y="169681"/>
                  </a:cubicBezTo>
                  <a:cubicBezTo>
                    <a:pt x="269154" y="170634"/>
                    <a:pt x="269154" y="171586"/>
                    <a:pt x="268201" y="172539"/>
                  </a:cubicBezTo>
                  <a:cubicBezTo>
                    <a:pt x="268201" y="173491"/>
                    <a:pt x="267249" y="174444"/>
                    <a:pt x="267249" y="175396"/>
                  </a:cubicBezTo>
                  <a:cubicBezTo>
                    <a:pt x="267249" y="176349"/>
                    <a:pt x="266296" y="177301"/>
                    <a:pt x="266296" y="177301"/>
                  </a:cubicBezTo>
                  <a:cubicBezTo>
                    <a:pt x="266296" y="178254"/>
                    <a:pt x="265343" y="179206"/>
                    <a:pt x="265343" y="180159"/>
                  </a:cubicBezTo>
                  <a:cubicBezTo>
                    <a:pt x="265343" y="181111"/>
                    <a:pt x="264391" y="182064"/>
                    <a:pt x="264391" y="182064"/>
                  </a:cubicBezTo>
                  <a:cubicBezTo>
                    <a:pt x="264391" y="183016"/>
                    <a:pt x="263439" y="183969"/>
                    <a:pt x="263439" y="184921"/>
                  </a:cubicBezTo>
                  <a:cubicBezTo>
                    <a:pt x="263439" y="185874"/>
                    <a:pt x="262486" y="186826"/>
                    <a:pt x="262486" y="186826"/>
                  </a:cubicBezTo>
                  <a:cubicBezTo>
                    <a:pt x="262486" y="187779"/>
                    <a:pt x="261534" y="188731"/>
                    <a:pt x="260581" y="189684"/>
                  </a:cubicBezTo>
                  <a:cubicBezTo>
                    <a:pt x="260581" y="190636"/>
                    <a:pt x="259629" y="190636"/>
                    <a:pt x="259629" y="191589"/>
                  </a:cubicBezTo>
                  <a:cubicBezTo>
                    <a:pt x="258676" y="192541"/>
                    <a:pt x="258676" y="193494"/>
                    <a:pt x="257724" y="194446"/>
                  </a:cubicBezTo>
                  <a:cubicBezTo>
                    <a:pt x="257724" y="195399"/>
                    <a:pt x="256771" y="195399"/>
                    <a:pt x="256771" y="196351"/>
                  </a:cubicBezTo>
                  <a:cubicBezTo>
                    <a:pt x="255818" y="197304"/>
                    <a:pt x="255818" y="198256"/>
                    <a:pt x="254866" y="199209"/>
                  </a:cubicBezTo>
                  <a:cubicBezTo>
                    <a:pt x="254866" y="200161"/>
                    <a:pt x="253914" y="200161"/>
                    <a:pt x="253914" y="201114"/>
                  </a:cubicBezTo>
                  <a:cubicBezTo>
                    <a:pt x="252961" y="203019"/>
                    <a:pt x="252009" y="203971"/>
                    <a:pt x="250104" y="205876"/>
                  </a:cubicBezTo>
                  <a:cubicBezTo>
                    <a:pt x="250104" y="205876"/>
                    <a:pt x="250104" y="205876"/>
                    <a:pt x="250104" y="205876"/>
                  </a:cubicBezTo>
                  <a:cubicBezTo>
                    <a:pt x="249151" y="206829"/>
                    <a:pt x="248199" y="207781"/>
                    <a:pt x="247246" y="208734"/>
                  </a:cubicBezTo>
                  <a:cubicBezTo>
                    <a:pt x="244389" y="211591"/>
                    <a:pt x="242484" y="214449"/>
                    <a:pt x="239626" y="218259"/>
                  </a:cubicBezTo>
                  <a:cubicBezTo>
                    <a:pt x="237721" y="220164"/>
                    <a:pt x="235816" y="222069"/>
                    <a:pt x="233911" y="223974"/>
                  </a:cubicBezTo>
                  <a:cubicBezTo>
                    <a:pt x="232006" y="225879"/>
                    <a:pt x="230101" y="227784"/>
                    <a:pt x="228196" y="229689"/>
                  </a:cubicBezTo>
                  <a:cubicBezTo>
                    <a:pt x="226291" y="231594"/>
                    <a:pt x="224386" y="233499"/>
                    <a:pt x="222481" y="235404"/>
                  </a:cubicBezTo>
                  <a:cubicBezTo>
                    <a:pt x="216766" y="240166"/>
                    <a:pt x="210099" y="244929"/>
                    <a:pt x="203431" y="249691"/>
                  </a:cubicBezTo>
                  <a:cubicBezTo>
                    <a:pt x="202479" y="250644"/>
                    <a:pt x="201526" y="250644"/>
                    <a:pt x="200574" y="251596"/>
                  </a:cubicBezTo>
                  <a:cubicBezTo>
                    <a:pt x="199621" y="252549"/>
                    <a:pt x="198668" y="252549"/>
                    <a:pt x="197716" y="253501"/>
                  </a:cubicBezTo>
                  <a:cubicBezTo>
                    <a:pt x="195811" y="254454"/>
                    <a:pt x="193906" y="255406"/>
                    <a:pt x="192001" y="256359"/>
                  </a:cubicBezTo>
                  <a:cubicBezTo>
                    <a:pt x="190096" y="257311"/>
                    <a:pt x="188191" y="258264"/>
                    <a:pt x="186286" y="258264"/>
                  </a:cubicBezTo>
                  <a:cubicBezTo>
                    <a:pt x="185334" y="258264"/>
                    <a:pt x="184381" y="259216"/>
                    <a:pt x="183429" y="259216"/>
                  </a:cubicBezTo>
                  <a:cubicBezTo>
                    <a:pt x="181524" y="260169"/>
                    <a:pt x="179618" y="260169"/>
                    <a:pt x="177714" y="261121"/>
                  </a:cubicBezTo>
                  <a:cubicBezTo>
                    <a:pt x="174856" y="262074"/>
                    <a:pt x="171046" y="262074"/>
                    <a:pt x="168189" y="263026"/>
                  </a:cubicBezTo>
                  <a:cubicBezTo>
                    <a:pt x="167236" y="263026"/>
                    <a:pt x="166284" y="263026"/>
                    <a:pt x="165331" y="263026"/>
                  </a:cubicBezTo>
                  <a:cubicBezTo>
                    <a:pt x="163426" y="263026"/>
                    <a:pt x="160568" y="263026"/>
                    <a:pt x="158664" y="263026"/>
                  </a:cubicBezTo>
                  <a:cubicBezTo>
                    <a:pt x="157711" y="263026"/>
                    <a:pt x="156759" y="263026"/>
                    <a:pt x="155806" y="263026"/>
                  </a:cubicBezTo>
                  <a:cubicBezTo>
                    <a:pt x="146281" y="262074"/>
                    <a:pt x="135804" y="261121"/>
                    <a:pt x="126279" y="260169"/>
                  </a:cubicBezTo>
                  <a:cubicBezTo>
                    <a:pt x="122468" y="259216"/>
                    <a:pt x="117706" y="258264"/>
                    <a:pt x="113896" y="257311"/>
                  </a:cubicBezTo>
                  <a:cubicBezTo>
                    <a:pt x="108181" y="256359"/>
                    <a:pt x="103418" y="254454"/>
                    <a:pt x="98656" y="252549"/>
                  </a:cubicBezTo>
                  <a:cubicBezTo>
                    <a:pt x="94846" y="251596"/>
                    <a:pt x="91036" y="249691"/>
                    <a:pt x="87226" y="247786"/>
                  </a:cubicBezTo>
                  <a:cubicBezTo>
                    <a:pt x="73891" y="242071"/>
                    <a:pt x="61509" y="233499"/>
                    <a:pt x="51031" y="222069"/>
                  </a:cubicBezTo>
                  <a:cubicBezTo>
                    <a:pt x="47221" y="218259"/>
                    <a:pt x="43411" y="213496"/>
                    <a:pt x="40554" y="208734"/>
                  </a:cubicBezTo>
                  <a:cubicBezTo>
                    <a:pt x="39601" y="206829"/>
                    <a:pt x="38649" y="204924"/>
                    <a:pt x="37696" y="203971"/>
                  </a:cubicBezTo>
                  <a:cubicBezTo>
                    <a:pt x="37696" y="203019"/>
                    <a:pt x="36743" y="203019"/>
                    <a:pt x="36743" y="202066"/>
                  </a:cubicBezTo>
                  <a:cubicBezTo>
                    <a:pt x="35791" y="201114"/>
                    <a:pt x="35791" y="200161"/>
                    <a:pt x="34839" y="199209"/>
                  </a:cubicBezTo>
                  <a:cubicBezTo>
                    <a:pt x="34839" y="198256"/>
                    <a:pt x="33886" y="197304"/>
                    <a:pt x="33886" y="196351"/>
                  </a:cubicBezTo>
                  <a:cubicBezTo>
                    <a:pt x="32934" y="195399"/>
                    <a:pt x="32934" y="194446"/>
                    <a:pt x="32934" y="193494"/>
                  </a:cubicBezTo>
                  <a:cubicBezTo>
                    <a:pt x="32934" y="192541"/>
                    <a:pt x="31981" y="191589"/>
                    <a:pt x="31981" y="190636"/>
                  </a:cubicBezTo>
                  <a:cubicBezTo>
                    <a:pt x="31981" y="189684"/>
                    <a:pt x="31029" y="188731"/>
                    <a:pt x="31029" y="187779"/>
                  </a:cubicBezTo>
                  <a:cubicBezTo>
                    <a:pt x="31029" y="186826"/>
                    <a:pt x="30076" y="185874"/>
                    <a:pt x="30076" y="184921"/>
                  </a:cubicBezTo>
                  <a:cubicBezTo>
                    <a:pt x="30076" y="183969"/>
                    <a:pt x="29124" y="183016"/>
                    <a:pt x="29124" y="183016"/>
                  </a:cubicBezTo>
                  <a:cubicBezTo>
                    <a:pt x="29124" y="182064"/>
                    <a:pt x="28171" y="181111"/>
                    <a:pt x="28171" y="179206"/>
                  </a:cubicBezTo>
                  <a:cubicBezTo>
                    <a:pt x="28171" y="178254"/>
                    <a:pt x="28171" y="178254"/>
                    <a:pt x="27218" y="177301"/>
                  </a:cubicBezTo>
                  <a:cubicBezTo>
                    <a:pt x="27218" y="176349"/>
                    <a:pt x="26266" y="174444"/>
                    <a:pt x="26266" y="173491"/>
                  </a:cubicBezTo>
                  <a:cubicBezTo>
                    <a:pt x="26266" y="172539"/>
                    <a:pt x="26266" y="172539"/>
                    <a:pt x="26266" y="171586"/>
                  </a:cubicBezTo>
                  <a:cubicBezTo>
                    <a:pt x="26266" y="170634"/>
                    <a:pt x="25314" y="168729"/>
                    <a:pt x="25314" y="167776"/>
                  </a:cubicBezTo>
                  <a:cubicBezTo>
                    <a:pt x="25314" y="167776"/>
                    <a:pt x="25314" y="167776"/>
                    <a:pt x="25314" y="167776"/>
                  </a:cubicBezTo>
                  <a:cubicBezTo>
                    <a:pt x="10074" y="116341"/>
                    <a:pt x="29124" y="60144"/>
                    <a:pt x="90084" y="33474"/>
                  </a:cubicBezTo>
                  <a:close/>
                </a:path>
              </a:pathLst>
            </a:custGeom>
            <a:solidFill>
              <a:srgbClr val="000000"/>
            </a:solidFill>
            <a:ln w="9525" cap="flat">
              <a:noFill/>
              <a:prstDash val="solid"/>
              <a:miter/>
            </a:ln>
          </p:spPr>
          <p:txBody>
            <a:bodyPr rtlCol="0" anchor="ctr"/>
            <a:lstStyle/>
            <a:p>
              <a:endParaRPr lang="en-US"/>
            </a:p>
          </p:txBody>
        </p:sp>
        <p:sp>
          <p:nvSpPr>
            <p:cNvPr id="147" name="Freeform 234">
              <a:extLst>
                <a:ext uri="{FF2B5EF4-FFF2-40B4-BE49-F238E27FC236}">
                  <a16:creationId xmlns:a16="http://schemas.microsoft.com/office/drawing/2014/main" id="{16E5B693-FAB5-E2F1-94C2-7F3744A2E308}"/>
                </a:ext>
              </a:extLst>
            </p:cNvPr>
            <p:cNvSpPr/>
            <p:nvPr/>
          </p:nvSpPr>
          <p:spPr>
            <a:xfrm>
              <a:off x="4962353" y="3916883"/>
              <a:ext cx="69499" cy="201726"/>
            </a:xfrm>
            <a:custGeom>
              <a:avLst/>
              <a:gdLst>
                <a:gd name="connsiteX0" fmla="*/ 17317 w 69499"/>
                <a:gd name="connsiteY0" fmla="*/ 3607 h 201726"/>
                <a:gd name="connsiteX1" fmla="*/ 2077 w 69499"/>
                <a:gd name="connsiteY1" fmla="*/ 3607 h 201726"/>
                <a:gd name="connsiteX2" fmla="*/ 3982 w 69499"/>
                <a:gd name="connsiteY2" fmla="*/ 16942 h 201726"/>
                <a:gd name="connsiteX3" fmla="*/ 20174 w 69499"/>
                <a:gd name="connsiteY3" fmla="*/ 35039 h 201726"/>
                <a:gd name="connsiteX4" fmla="*/ 41129 w 69499"/>
                <a:gd name="connsiteY4" fmla="*/ 172199 h 201726"/>
                <a:gd name="connsiteX5" fmla="*/ 29699 w 69499"/>
                <a:gd name="connsiteY5" fmla="*/ 201727 h 201726"/>
                <a:gd name="connsiteX6" fmla="*/ 35414 w 69499"/>
                <a:gd name="connsiteY6" fmla="*/ 199822 h 201726"/>
                <a:gd name="connsiteX7" fmla="*/ 55417 w 69499"/>
                <a:gd name="connsiteY7" fmla="*/ 59804 h 201726"/>
                <a:gd name="connsiteX8" fmla="*/ 17317 w 69499"/>
                <a:gd name="connsiteY8" fmla="*/ 3607 h 20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99" h="201726">
                  <a:moveTo>
                    <a:pt x="17317" y="3607"/>
                  </a:moveTo>
                  <a:cubicBezTo>
                    <a:pt x="12554" y="-203"/>
                    <a:pt x="6839" y="-2108"/>
                    <a:pt x="2077" y="3607"/>
                  </a:cubicBezTo>
                  <a:cubicBezTo>
                    <a:pt x="-1733" y="8369"/>
                    <a:pt x="172" y="12179"/>
                    <a:pt x="3982" y="16942"/>
                  </a:cubicBezTo>
                  <a:cubicBezTo>
                    <a:pt x="9697" y="22657"/>
                    <a:pt x="15412" y="28372"/>
                    <a:pt x="20174" y="35039"/>
                  </a:cubicBezTo>
                  <a:cubicBezTo>
                    <a:pt x="51607" y="76949"/>
                    <a:pt x="63989" y="121717"/>
                    <a:pt x="41129" y="172199"/>
                  </a:cubicBezTo>
                  <a:cubicBezTo>
                    <a:pt x="37319" y="181724"/>
                    <a:pt x="30652" y="190297"/>
                    <a:pt x="29699" y="201727"/>
                  </a:cubicBezTo>
                  <a:cubicBezTo>
                    <a:pt x="32557" y="200774"/>
                    <a:pt x="34462" y="200774"/>
                    <a:pt x="35414" y="199822"/>
                  </a:cubicBezTo>
                  <a:cubicBezTo>
                    <a:pt x="74467" y="157912"/>
                    <a:pt x="78277" y="110287"/>
                    <a:pt x="55417" y="59804"/>
                  </a:cubicBezTo>
                  <a:cubicBezTo>
                    <a:pt x="47797" y="38849"/>
                    <a:pt x="34462" y="19799"/>
                    <a:pt x="17317" y="3607"/>
                  </a:cubicBezTo>
                  <a:close/>
                </a:path>
              </a:pathLst>
            </a:custGeom>
            <a:solidFill>
              <a:srgbClr val="000000"/>
            </a:solidFill>
            <a:ln w="9525" cap="flat">
              <a:noFill/>
              <a:prstDash val="solid"/>
              <a:miter/>
            </a:ln>
          </p:spPr>
          <p:txBody>
            <a:bodyPr rtlCol="0" anchor="ctr"/>
            <a:lstStyle/>
            <a:p>
              <a:endParaRPr lang="en-US"/>
            </a:p>
          </p:txBody>
        </p:sp>
        <p:sp>
          <p:nvSpPr>
            <p:cNvPr id="148" name="Freeform 235">
              <a:extLst>
                <a:ext uri="{FF2B5EF4-FFF2-40B4-BE49-F238E27FC236}">
                  <a16:creationId xmlns:a16="http://schemas.microsoft.com/office/drawing/2014/main" id="{94F8218A-2450-2EB8-6A33-EF94BDF3850E}"/>
                </a:ext>
              </a:extLst>
            </p:cNvPr>
            <p:cNvSpPr/>
            <p:nvPr/>
          </p:nvSpPr>
          <p:spPr>
            <a:xfrm>
              <a:off x="4726651" y="4848943"/>
              <a:ext cx="185391" cy="26965"/>
            </a:xfrm>
            <a:custGeom>
              <a:avLst/>
              <a:gdLst>
                <a:gd name="connsiteX0" fmla="*/ 5369 w 185391"/>
                <a:gd name="connsiteY0" fmla="*/ 16426 h 26965"/>
                <a:gd name="connsiteX1" fmla="*/ 29181 w 185391"/>
                <a:gd name="connsiteY1" fmla="*/ 22141 h 26965"/>
                <a:gd name="connsiteX2" fmla="*/ 68234 w 185391"/>
                <a:gd name="connsiteY2" fmla="*/ 24999 h 26965"/>
                <a:gd name="connsiteX3" fmla="*/ 185391 w 185391"/>
                <a:gd name="connsiteY3" fmla="*/ 19284 h 26965"/>
                <a:gd name="connsiteX4" fmla="*/ 157769 w 185391"/>
                <a:gd name="connsiteY4" fmla="*/ 11664 h 26965"/>
                <a:gd name="connsiteX5" fmla="*/ 12036 w 185391"/>
                <a:gd name="connsiteY5" fmla="*/ 234 h 26965"/>
                <a:gd name="connsiteX6" fmla="*/ 606 w 185391"/>
                <a:gd name="connsiteY6" fmla="*/ 6901 h 26965"/>
                <a:gd name="connsiteX7" fmla="*/ 5369 w 185391"/>
                <a:gd name="connsiteY7" fmla="*/ 16426 h 26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391" h="26965">
                  <a:moveTo>
                    <a:pt x="5369" y="16426"/>
                  </a:moveTo>
                  <a:cubicBezTo>
                    <a:pt x="12989" y="19284"/>
                    <a:pt x="20609" y="22141"/>
                    <a:pt x="29181" y="22141"/>
                  </a:cubicBezTo>
                  <a:cubicBezTo>
                    <a:pt x="42516" y="22141"/>
                    <a:pt x="54899" y="24046"/>
                    <a:pt x="68234" y="24999"/>
                  </a:cubicBezTo>
                  <a:cubicBezTo>
                    <a:pt x="107286" y="27856"/>
                    <a:pt x="146339" y="28809"/>
                    <a:pt x="185391" y="19284"/>
                  </a:cubicBezTo>
                  <a:cubicBezTo>
                    <a:pt x="176819" y="14521"/>
                    <a:pt x="167294" y="12616"/>
                    <a:pt x="157769" y="11664"/>
                  </a:cubicBezTo>
                  <a:cubicBezTo>
                    <a:pt x="109191" y="8806"/>
                    <a:pt x="59661" y="10711"/>
                    <a:pt x="12036" y="234"/>
                  </a:cubicBezTo>
                  <a:cubicBezTo>
                    <a:pt x="6321" y="-719"/>
                    <a:pt x="2511" y="1186"/>
                    <a:pt x="606" y="6901"/>
                  </a:cubicBezTo>
                  <a:cubicBezTo>
                    <a:pt x="-1299" y="11664"/>
                    <a:pt x="1559" y="15474"/>
                    <a:pt x="5369" y="16426"/>
                  </a:cubicBezTo>
                  <a:close/>
                </a:path>
              </a:pathLst>
            </a:custGeom>
            <a:solidFill>
              <a:srgbClr val="000000"/>
            </a:solidFill>
            <a:ln w="9525" cap="flat">
              <a:noFill/>
              <a:prstDash val="solid"/>
              <a:miter/>
            </a:ln>
          </p:spPr>
          <p:txBody>
            <a:bodyPr rtlCol="0" anchor="ctr"/>
            <a:lstStyle/>
            <a:p>
              <a:endParaRPr lang="en-US"/>
            </a:p>
          </p:txBody>
        </p:sp>
        <p:sp>
          <p:nvSpPr>
            <p:cNvPr id="149" name="Freeform 236">
              <a:extLst>
                <a:ext uri="{FF2B5EF4-FFF2-40B4-BE49-F238E27FC236}">
                  <a16:creationId xmlns:a16="http://schemas.microsoft.com/office/drawing/2014/main" id="{5E200648-6907-740A-A9E3-3A1DB9EF24A6}"/>
                </a:ext>
              </a:extLst>
            </p:cNvPr>
            <p:cNvSpPr/>
            <p:nvPr/>
          </p:nvSpPr>
          <p:spPr>
            <a:xfrm>
              <a:off x="3779326" y="4408561"/>
              <a:ext cx="50676" cy="152960"/>
            </a:xfrm>
            <a:custGeom>
              <a:avLst/>
              <a:gdLst>
                <a:gd name="connsiteX0" fmla="*/ 50676 w 50676"/>
                <a:gd name="connsiteY0" fmla="*/ 152961 h 152960"/>
                <a:gd name="connsiteX1" fmla="*/ 45914 w 50676"/>
                <a:gd name="connsiteY1" fmla="*/ 141531 h 152960"/>
                <a:gd name="connsiteX2" fmla="*/ 31626 w 50676"/>
                <a:gd name="connsiteY2" fmla="*/ 13896 h 152960"/>
                <a:gd name="connsiteX3" fmla="*/ 28769 w 50676"/>
                <a:gd name="connsiteY3" fmla="*/ 1514 h 152960"/>
                <a:gd name="connsiteX4" fmla="*/ 13529 w 50676"/>
                <a:gd name="connsiteY4" fmla="*/ 8181 h 152960"/>
                <a:gd name="connsiteX5" fmla="*/ 2099 w 50676"/>
                <a:gd name="connsiteY5" fmla="*/ 92001 h 152960"/>
                <a:gd name="connsiteX6" fmla="*/ 50676 w 50676"/>
                <a:gd name="connsiteY6" fmla="*/ 152961 h 15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76" h="152960">
                  <a:moveTo>
                    <a:pt x="50676" y="152961"/>
                  </a:moveTo>
                  <a:cubicBezTo>
                    <a:pt x="47819" y="146294"/>
                    <a:pt x="46866" y="143436"/>
                    <a:pt x="45914" y="141531"/>
                  </a:cubicBezTo>
                  <a:cubicBezTo>
                    <a:pt x="14481" y="102479"/>
                    <a:pt x="7814" y="59616"/>
                    <a:pt x="31626" y="13896"/>
                  </a:cubicBezTo>
                  <a:cubicBezTo>
                    <a:pt x="34484" y="9133"/>
                    <a:pt x="34484" y="4371"/>
                    <a:pt x="28769" y="1514"/>
                  </a:cubicBezTo>
                  <a:cubicBezTo>
                    <a:pt x="21149" y="-2296"/>
                    <a:pt x="16386" y="1514"/>
                    <a:pt x="13529" y="8181"/>
                  </a:cubicBezTo>
                  <a:cubicBezTo>
                    <a:pt x="3051" y="34851"/>
                    <a:pt x="-3616" y="63426"/>
                    <a:pt x="2099" y="92001"/>
                  </a:cubicBezTo>
                  <a:cubicBezTo>
                    <a:pt x="7814" y="118671"/>
                    <a:pt x="18291" y="141531"/>
                    <a:pt x="50676" y="152961"/>
                  </a:cubicBezTo>
                  <a:close/>
                </a:path>
              </a:pathLst>
            </a:custGeom>
            <a:solidFill>
              <a:srgbClr val="000000"/>
            </a:solidFill>
            <a:ln w="9525" cap="flat">
              <a:noFill/>
              <a:prstDash val="solid"/>
              <a:miter/>
            </a:ln>
          </p:spPr>
          <p:txBody>
            <a:bodyPr rtlCol="0" anchor="ctr"/>
            <a:lstStyle/>
            <a:p>
              <a:endParaRPr lang="en-US"/>
            </a:p>
          </p:txBody>
        </p:sp>
        <p:sp>
          <p:nvSpPr>
            <p:cNvPr id="150" name="Freeform 237">
              <a:extLst>
                <a:ext uri="{FF2B5EF4-FFF2-40B4-BE49-F238E27FC236}">
                  <a16:creationId xmlns:a16="http://schemas.microsoft.com/office/drawing/2014/main" id="{F6FEF0FB-EBAC-7DDD-B09E-698C47D461D1}"/>
                </a:ext>
              </a:extLst>
            </p:cNvPr>
            <p:cNvSpPr/>
            <p:nvPr/>
          </p:nvSpPr>
          <p:spPr>
            <a:xfrm>
              <a:off x="4373879" y="4854892"/>
              <a:ext cx="132397" cy="21907"/>
            </a:xfrm>
            <a:custGeom>
              <a:avLst/>
              <a:gdLst>
                <a:gd name="connsiteX0" fmla="*/ 6667 w 132397"/>
                <a:gd name="connsiteY0" fmla="*/ 0 h 21907"/>
                <a:gd name="connsiteX1" fmla="*/ 0 w 132397"/>
                <a:gd name="connsiteY1" fmla="*/ 5715 h 21907"/>
                <a:gd name="connsiteX2" fmla="*/ 7620 w 132397"/>
                <a:gd name="connsiteY2" fmla="*/ 14288 h 21907"/>
                <a:gd name="connsiteX3" fmla="*/ 58103 w 132397"/>
                <a:gd name="connsiteY3" fmla="*/ 21907 h 21907"/>
                <a:gd name="connsiteX4" fmla="*/ 132398 w 132397"/>
                <a:gd name="connsiteY4" fmla="*/ 16192 h 21907"/>
                <a:gd name="connsiteX5" fmla="*/ 130492 w 132397"/>
                <a:gd name="connsiteY5" fmla="*/ 12382 h 21907"/>
                <a:gd name="connsiteX6" fmla="*/ 6667 w 132397"/>
                <a:gd name="connsiteY6" fmla="*/ 0 h 2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397" h="21907">
                  <a:moveTo>
                    <a:pt x="6667" y="0"/>
                  </a:moveTo>
                  <a:cubicBezTo>
                    <a:pt x="3810" y="0"/>
                    <a:pt x="0" y="952"/>
                    <a:pt x="0" y="5715"/>
                  </a:cubicBezTo>
                  <a:cubicBezTo>
                    <a:pt x="0" y="10477"/>
                    <a:pt x="3810" y="13335"/>
                    <a:pt x="7620" y="14288"/>
                  </a:cubicBezTo>
                  <a:cubicBezTo>
                    <a:pt x="23813" y="18097"/>
                    <a:pt x="40958" y="21907"/>
                    <a:pt x="58103" y="21907"/>
                  </a:cubicBezTo>
                  <a:cubicBezTo>
                    <a:pt x="82867" y="21907"/>
                    <a:pt x="106680" y="19050"/>
                    <a:pt x="132398" y="16192"/>
                  </a:cubicBezTo>
                  <a:cubicBezTo>
                    <a:pt x="131445" y="13335"/>
                    <a:pt x="131445" y="12382"/>
                    <a:pt x="130492" y="12382"/>
                  </a:cubicBezTo>
                  <a:cubicBezTo>
                    <a:pt x="90488" y="0"/>
                    <a:pt x="47625" y="6667"/>
                    <a:pt x="6667" y="0"/>
                  </a:cubicBezTo>
                  <a:close/>
                </a:path>
              </a:pathLst>
            </a:custGeom>
            <a:solidFill>
              <a:srgbClr val="000000"/>
            </a:solidFill>
            <a:ln w="9525" cap="flat">
              <a:noFill/>
              <a:prstDash val="solid"/>
              <a:miter/>
            </a:ln>
          </p:spPr>
          <p:txBody>
            <a:bodyPr rtlCol="0" anchor="ctr"/>
            <a:lstStyle/>
            <a:p>
              <a:endParaRPr lang="en-US"/>
            </a:p>
          </p:txBody>
        </p:sp>
        <p:sp>
          <p:nvSpPr>
            <p:cNvPr id="151" name="Freeform 238">
              <a:extLst>
                <a:ext uri="{FF2B5EF4-FFF2-40B4-BE49-F238E27FC236}">
                  <a16:creationId xmlns:a16="http://schemas.microsoft.com/office/drawing/2014/main" id="{C377FF75-E35D-FA03-9EB6-8D0161591134}"/>
                </a:ext>
              </a:extLst>
            </p:cNvPr>
            <p:cNvSpPr/>
            <p:nvPr/>
          </p:nvSpPr>
          <p:spPr>
            <a:xfrm>
              <a:off x="3778420" y="4828460"/>
              <a:ext cx="97301" cy="19764"/>
            </a:xfrm>
            <a:custGeom>
              <a:avLst/>
              <a:gdLst>
                <a:gd name="connsiteX0" fmla="*/ 7767 w 97301"/>
                <a:gd name="connsiteY0" fmla="*/ 15002 h 19764"/>
                <a:gd name="connsiteX1" fmla="*/ 97302 w 97301"/>
                <a:gd name="connsiteY1" fmla="*/ 10239 h 19764"/>
                <a:gd name="connsiteX2" fmla="*/ 79204 w 97301"/>
                <a:gd name="connsiteY2" fmla="*/ 3572 h 19764"/>
                <a:gd name="connsiteX3" fmla="*/ 18244 w 97301"/>
                <a:gd name="connsiteY3" fmla="*/ 714 h 19764"/>
                <a:gd name="connsiteX4" fmla="*/ 8719 w 97301"/>
                <a:gd name="connsiteY4" fmla="*/ 714 h 19764"/>
                <a:gd name="connsiteX5" fmla="*/ 147 w 97301"/>
                <a:gd name="connsiteY5" fmla="*/ 7382 h 19764"/>
                <a:gd name="connsiteX6" fmla="*/ 7767 w 97301"/>
                <a:gd name="connsiteY6" fmla="*/ 15002 h 1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301" h="19764">
                  <a:moveTo>
                    <a:pt x="7767" y="15002"/>
                  </a:moveTo>
                  <a:cubicBezTo>
                    <a:pt x="37294" y="19764"/>
                    <a:pt x="66822" y="24527"/>
                    <a:pt x="97302" y="10239"/>
                  </a:cubicBezTo>
                  <a:cubicBezTo>
                    <a:pt x="90634" y="1667"/>
                    <a:pt x="84919" y="3572"/>
                    <a:pt x="79204" y="3572"/>
                  </a:cubicBezTo>
                  <a:cubicBezTo>
                    <a:pt x="59202" y="3572"/>
                    <a:pt x="38247" y="4524"/>
                    <a:pt x="18244" y="714"/>
                  </a:cubicBezTo>
                  <a:cubicBezTo>
                    <a:pt x="15387" y="-238"/>
                    <a:pt x="11577" y="-238"/>
                    <a:pt x="8719" y="714"/>
                  </a:cubicBezTo>
                  <a:cubicBezTo>
                    <a:pt x="4909" y="1667"/>
                    <a:pt x="147" y="2620"/>
                    <a:pt x="147" y="7382"/>
                  </a:cubicBezTo>
                  <a:cubicBezTo>
                    <a:pt x="-806" y="11192"/>
                    <a:pt x="3004" y="14049"/>
                    <a:pt x="7767" y="15002"/>
                  </a:cubicBezTo>
                  <a:close/>
                </a:path>
              </a:pathLst>
            </a:custGeom>
            <a:solidFill>
              <a:srgbClr val="000000"/>
            </a:solidFill>
            <a:ln w="9525" cap="flat">
              <a:noFill/>
              <a:prstDash val="solid"/>
              <a:miter/>
            </a:ln>
          </p:spPr>
          <p:txBody>
            <a:bodyPr rtlCol="0" anchor="ctr"/>
            <a:lstStyle/>
            <a:p>
              <a:endParaRPr lang="en-US"/>
            </a:p>
          </p:txBody>
        </p:sp>
      </p:grpSp>
      <p:grpSp>
        <p:nvGrpSpPr>
          <p:cNvPr id="152" name="Graphic 4">
            <a:extLst>
              <a:ext uri="{FF2B5EF4-FFF2-40B4-BE49-F238E27FC236}">
                <a16:creationId xmlns:a16="http://schemas.microsoft.com/office/drawing/2014/main" id="{3B5AD1C8-99D1-6506-EE00-D5022F4506E5}"/>
              </a:ext>
            </a:extLst>
          </p:cNvPr>
          <p:cNvGrpSpPr/>
          <p:nvPr/>
        </p:nvGrpSpPr>
        <p:grpSpPr>
          <a:xfrm>
            <a:off x="1092624" y="2582882"/>
            <a:ext cx="1941894" cy="1411900"/>
            <a:chOff x="8321314" y="1790175"/>
            <a:chExt cx="1456348" cy="1130621"/>
          </a:xfrm>
        </p:grpSpPr>
        <p:sp>
          <p:nvSpPr>
            <p:cNvPr id="153" name="Freeform 965">
              <a:extLst>
                <a:ext uri="{FF2B5EF4-FFF2-40B4-BE49-F238E27FC236}">
                  <a16:creationId xmlns:a16="http://schemas.microsoft.com/office/drawing/2014/main" id="{215B7DC4-4CC9-CDB8-709A-563D49E99F8C}"/>
                </a:ext>
              </a:extLst>
            </p:cNvPr>
            <p:cNvSpPr/>
            <p:nvPr/>
          </p:nvSpPr>
          <p:spPr>
            <a:xfrm>
              <a:off x="9373762" y="1867180"/>
              <a:ext cx="902" cy="1263"/>
            </a:xfrm>
            <a:custGeom>
              <a:avLst/>
              <a:gdLst>
                <a:gd name="connsiteX0" fmla="*/ 0 w 902"/>
                <a:gd name="connsiteY0" fmla="*/ 0 h 1263"/>
                <a:gd name="connsiteX1" fmla="*/ 902 w 902"/>
                <a:gd name="connsiteY1" fmla="*/ 1263 h 1263"/>
                <a:gd name="connsiteX2" fmla="*/ 0 w 902"/>
                <a:gd name="connsiteY2" fmla="*/ 0 h 1263"/>
              </a:gdLst>
              <a:ahLst/>
              <a:cxnLst>
                <a:cxn ang="0">
                  <a:pos x="connsiteX0" y="connsiteY0"/>
                </a:cxn>
                <a:cxn ang="0">
                  <a:pos x="connsiteX1" y="connsiteY1"/>
                </a:cxn>
                <a:cxn ang="0">
                  <a:pos x="connsiteX2" y="connsiteY2"/>
                </a:cxn>
              </a:cxnLst>
              <a:rect l="l" t="t" r="r" b="b"/>
              <a:pathLst>
                <a:path w="902" h="1263">
                  <a:moveTo>
                    <a:pt x="0" y="0"/>
                  </a:moveTo>
                  <a:cubicBezTo>
                    <a:pt x="360" y="361"/>
                    <a:pt x="722" y="902"/>
                    <a:pt x="902" y="1263"/>
                  </a:cubicBezTo>
                  <a:cubicBezTo>
                    <a:pt x="722" y="902"/>
                    <a:pt x="360" y="542"/>
                    <a:pt x="0" y="0"/>
                  </a:cubicBezTo>
                  <a:close/>
                </a:path>
              </a:pathLst>
            </a:custGeom>
            <a:solidFill>
              <a:srgbClr val="FFFFFF"/>
            </a:solidFill>
            <a:ln w="1804" cap="flat">
              <a:noFill/>
              <a:prstDash val="solid"/>
              <a:miter/>
            </a:ln>
          </p:spPr>
          <p:txBody>
            <a:bodyPr rtlCol="0" anchor="ctr"/>
            <a:lstStyle/>
            <a:p>
              <a:endParaRPr lang="en-US"/>
            </a:p>
          </p:txBody>
        </p:sp>
        <p:sp>
          <p:nvSpPr>
            <p:cNvPr id="154" name="Freeform 966">
              <a:extLst>
                <a:ext uri="{FF2B5EF4-FFF2-40B4-BE49-F238E27FC236}">
                  <a16:creationId xmlns:a16="http://schemas.microsoft.com/office/drawing/2014/main" id="{CBA5D9ED-3DC9-152E-4924-5FBEE155AFAA}"/>
                </a:ext>
              </a:extLst>
            </p:cNvPr>
            <p:cNvSpPr/>
            <p:nvPr/>
          </p:nvSpPr>
          <p:spPr>
            <a:xfrm>
              <a:off x="9352285" y="1845343"/>
              <a:ext cx="3609" cy="3067"/>
            </a:xfrm>
            <a:custGeom>
              <a:avLst/>
              <a:gdLst>
                <a:gd name="connsiteX0" fmla="*/ 0 w 3609"/>
                <a:gd name="connsiteY0" fmla="*/ 0 h 3067"/>
                <a:gd name="connsiteX1" fmla="*/ 3609 w 3609"/>
                <a:gd name="connsiteY1" fmla="*/ 3068 h 3067"/>
                <a:gd name="connsiteX2" fmla="*/ 0 w 3609"/>
                <a:gd name="connsiteY2" fmla="*/ 0 h 3067"/>
              </a:gdLst>
              <a:ahLst/>
              <a:cxnLst>
                <a:cxn ang="0">
                  <a:pos x="connsiteX0" y="connsiteY0"/>
                </a:cxn>
                <a:cxn ang="0">
                  <a:pos x="connsiteX1" y="connsiteY1"/>
                </a:cxn>
                <a:cxn ang="0">
                  <a:pos x="connsiteX2" y="connsiteY2"/>
                </a:cxn>
              </a:cxnLst>
              <a:rect l="l" t="t" r="r" b="b"/>
              <a:pathLst>
                <a:path w="3609" h="3067">
                  <a:moveTo>
                    <a:pt x="0" y="0"/>
                  </a:moveTo>
                  <a:cubicBezTo>
                    <a:pt x="1264" y="1083"/>
                    <a:pt x="2527" y="1985"/>
                    <a:pt x="3609" y="3068"/>
                  </a:cubicBezTo>
                  <a:cubicBezTo>
                    <a:pt x="2527" y="1985"/>
                    <a:pt x="1264" y="902"/>
                    <a:pt x="0" y="0"/>
                  </a:cubicBezTo>
                  <a:close/>
                </a:path>
              </a:pathLst>
            </a:custGeom>
            <a:solidFill>
              <a:srgbClr val="FFFFFF"/>
            </a:solidFill>
            <a:ln w="1804" cap="flat">
              <a:noFill/>
              <a:prstDash val="solid"/>
              <a:miter/>
            </a:ln>
          </p:spPr>
          <p:txBody>
            <a:bodyPr rtlCol="0" anchor="ctr"/>
            <a:lstStyle/>
            <a:p>
              <a:endParaRPr lang="en-US"/>
            </a:p>
          </p:txBody>
        </p:sp>
        <p:sp>
          <p:nvSpPr>
            <p:cNvPr id="155" name="Freeform 967">
              <a:extLst>
                <a:ext uri="{FF2B5EF4-FFF2-40B4-BE49-F238E27FC236}">
                  <a16:creationId xmlns:a16="http://schemas.microsoft.com/office/drawing/2014/main" id="{6E616D2B-8F64-2519-240B-67901A41C8EF}"/>
                </a:ext>
              </a:extLst>
            </p:cNvPr>
            <p:cNvSpPr/>
            <p:nvPr/>
          </p:nvSpPr>
          <p:spPr>
            <a:xfrm>
              <a:off x="9348496" y="1842275"/>
              <a:ext cx="2345" cy="1804"/>
            </a:xfrm>
            <a:custGeom>
              <a:avLst/>
              <a:gdLst>
                <a:gd name="connsiteX0" fmla="*/ 0 w 2345"/>
                <a:gd name="connsiteY0" fmla="*/ 0 h 1804"/>
                <a:gd name="connsiteX1" fmla="*/ 2346 w 2345"/>
                <a:gd name="connsiteY1" fmla="*/ 1805 h 1804"/>
                <a:gd name="connsiteX2" fmla="*/ 0 w 2345"/>
                <a:gd name="connsiteY2" fmla="*/ 0 h 1804"/>
              </a:gdLst>
              <a:ahLst/>
              <a:cxnLst>
                <a:cxn ang="0">
                  <a:pos x="connsiteX0" y="connsiteY0"/>
                </a:cxn>
                <a:cxn ang="0">
                  <a:pos x="connsiteX1" y="connsiteY1"/>
                </a:cxn>
                <a:cxn ang="0">
                  <a:pos x="connsiteX2" y="connsiteY2"/>
                </a:cxn>
              </a:cxnLst>
              <a:rect l="l" t="t" r="r" b="b"/>
              <a:pathLst>
                <a:path w="2345" h="1804">
                  <a:moveTo>
                    <a:pt x="0" y="0"/>
                  </a:moveTo>
                  <a:cubicBezTo>
                    <a:pt x="902" y="541"/>
                    <a:pt x="1624" y="1263"/>
                    <a:pt x="2346" y="1805"/>
                  </a:cubicBezTo>
                  <a:cubicBezTo>
                    <a:pt x="1624" y="1263"/>
                    <a:pt x="722" y="541"/>
                    <a:pt x="0" y="0"/>
                  </a:cubicBezTo>
                  <a:close/>
                </a:path>
              </a:pathLst>
            </a:custGeom>
            <a:solidFill>
              <a:srgbClr val="FFFFFF"/>
            </a:solidFill>
            <a:ln w="1804" cap="flat">
              <a:noFill/>
              <a:prstDash val="solid"/>
              <a:miter/>
            </a:ln>
          </p:spPr>
          <p:txBody>
            <a:bodyPr rtlCol="0" anchor="ctr"/>
            <a:lstStyle/>
            <a:p>
              <a:endParaRPr lang="en-US"/>
            </a:p>
          </p:txBody>
        </p:sp>
        <p:sp>
          <p:nvSpPr>
            <p:cNvPr id="156" name="Freeform 968">
              <a:extLst>
                <a:ext uri="{FF2B5EF4-FFF2-40B4-BE49-F238E27FC236}">
                  <a16:creationId xmlns:a16="http://schemas.microsoft.com/office/drawing/2014/main" id="{902B8321-32B8-B0DC-C0B3-EAEC5D4F82F7}"/>
                </a:ext>
              </a:extLst>
            </p:cNvPr>
            <p:cNvSpPr/>
            <p:nvPr/>
          </p:nvSpPr>
          <p:spPr>
            <a:xfrm>
              <a:off x="9366182" y="1858157"/>
              <a:ext cx="1443" cy="1624"/>
            </a:xfrm>
            <a:custGeom>
              <a:avLst/>
              <a:gdLst>
                <a:gd name="connsiteX0" fmla="*/ 0 w 1443"/>
                <a:gd name="connsiteY0" fmla="*/ 0 h 1624"/>
                <a:gd name="connsiteX1" fmla="*/ 1443 w 1443"/>
                <a:gd name="connsiteY1" fmla="*/ 1624 h 1624"/>
                <a:gd name="connsiteX2" fmla="*/ 0 w 1443"/>
                <a:gd name="connsiteY2" fmla="*/ 0 h 1624"/>
              </a:gdLst>
              <a:ahLst/>
              <a:cxnLst>
                <a:cxn ang="0">
                  <a:pos x="connsiteX0" y="connsiteY0"/>
                </a:cxn>
                <a:cxn ang="0">
                  <a:pos x="connsiteX1" y="connsiteY1"/>
                </a:cxn>
                <a:cxn ang="0">
                  <a:pos x="connsiteX2" y="connsiteY2"/>
                </a:cxn>
              </a:cxnLst>
              <a:rect l="l" t="t" r="r" b="b"/>
              <a:pathLst>
                <a:path w="1443" h="1624">
                  <a:moveTo>
                    <a:pt x="0" y="0"/>
                  </a:moveTo>
                  <a:cubicBezTo>
                    <a:pt x="541" y="542"/>
                    <a:pt x="1083" y="1083"/>
                    <a:pt x="1443" y="1624"/>
                  </a:cubicBezTo>
                  <a:cubicBezTo>
                    <a:pt x="1083" y="1083"/>
                    <a:pt x="541" y="542"/>
                    <a:pt x="0" y="0"/>
                  </a:cubicBezTo>
                  <a:close/>
                </a:path>
              </a:pathLst>
            </a:custGeom>
            <a:solidFill>
              <a:srgbClr val="FFFFFF"/>
            </a:solidFill>
            <a:ln w="1804" cap="flat">
              <a:noFill/>
              <a:prstDash val="solid"/>
              <a:miter/>
            </a:ln>
          </p:spPr>
          <p:txBody>
            <a:bodyPr rtlCol="0" anchor="ctr"/>
            <a:lstStyle/>
            <a:p>
              <a:endParaRPr lang="en-US"/>
            </a:p>
          </p:txBody>
        </p:sp>
        <p:sp>
          <p:nvSpPr>
            <p:cNvPr id="157" name="Freeform 969">
              <a:extLst>
                <a:ext uri="{FF2B5EF4-FFF2-40B4-BE49-F238E27FC236}">
                  <a16:creationId xmlns:a16="http://schemas.microsoft.com/office/drawing/2014/main" id="{6425FA4E-4995-9CCF-00F2-5978F9911BF4}"/>
                </a:ext>
              </a:extLst>
            </p:cNvPr>
            <p:cNvSpPr/>
            <p:nvPr/>
          </p:nvSpPr>
          <p:spPr>
            <a:xfrm>
              <a:off x="9361490" y="1853284"/>
              <a:ext cx="1804" cy="1624"/>
            </a:xfrm>
            <a:custGeom>
              <a:avLst/>
              <a:gdLst>
                <a:gd name="connsiteX0" fmla="*/ 0 w 1804"/>
                <a:gd name="connsiteY0" fmla="*/ 0 h 1624"/>
                <a:gd name="connsiteX1" fmla="*/ 1805 w 1804"/>
                <a:gd name="connsiteY1" fmla="*/ 1624 h 1624"/>
                <a:gd name="connsiteX2" fmla="*/ 0 w 1804"/>
                <a:gd name="connsiteY2" fmla="*/ 0 h 1624"/>
              </a:gdLst>
              <a:ahLst/>
              <a:cxnLst>
                <a:cxn ang="0">
                  <a:pos x="connsiteX0" y="connsiteY0"/>
                </a:cxn>
                <a:cxn ang="0">
                  <a:pos x="connsiteX1" y="connsiteY1"/>
                </a:cxn>
                <a:cxn ang="0">
                  <a:pos x="connsiteX2" y="connsiteY2"/>
                </a:cxn>
              </a:cxnLst>
              <a:rect l="l" t="t" r="r" b="b"/>
              <a:pathLst>
                <a:path w="1804" h="1624">
                  <a:moveTo>
                    <a:pt x="0" y="0"/>
                  </a:moveTo>
                  <a:cubicBezTo>
                    <a:pt x="542" y="541"/>
                    <a:pt x="1083" y="1083"/>
                    <a:pt x="1805" y="1624"/>
                  </a:cubicBezTo>
                  <a:cubicBezTo>
                    <a:pt x="1083" y="1263"/>
                    <a:pt x="542" y="722"/>
                    <a:pt x="0" y="0"/>
                  </a:cubicBezTo>
                  <a:close/>
                </a:path>
              </a:pathLst>
            </a:custGeom>
            <a:solidFill>
              <a:srgbClr val="FFFFFF"/>
            </a:solidFill>
            <a:ln w="1804" cap="flat">
              <a:noFill/>
              <a:prstDash val="solid"/>
              <a:miter/>
            </a:ln>
          </p:spPr>
          <p:txBody>
            <a:bodyPr rtlCol="0" anchor="ctr"/>
            <a:lstStyle/>
            <a:p>
              <a:endParaRPr lang="en-US"/>
            </a:p>
          </p:txBody>
        </p:sp>
        <p:sp>
          <p:nvSpPr>
            <p:cNvPr id="158" name="Freeform 970">
              <a:extLst>
                <a:ext uri="{FF2B5EF4-FFF2-40B4-BE49-F238E27FC236}">
                  <a16:creationId xmlns:a16="http://schemas.microsoft.com/office/drawing/2014/main" id="{2762FD35-1FD0-24A3-5D83-B14FD2EB7BCB}"/>
                </a:ext>
              </a:extLst>
            </p:cNvPr>
            <p:cNvSpPr/>
            <p:nvPr/>
          </p:nvSpPr>
          <p:spPr>
            <a:xfrm>
              <a:off x="9341638" y="1837402"/>
              <a:ext cx="5594" cy="3970"/>
            </a:xfrm>
            <a:custGeom>
              <a:avLst/>
              <a:gdLst>
                <a:gd name="connsiteX0" fmla="*/ 0 w 5594"/>
                <a:gd name="connsiteY0" fmla="*/ 0 h 3970"/>
                <a:gd name="connsiteX1" fmla="*/ 5595 w 5594"/>
                <a:gd name="connsiteY1" fmla="*/ 3970 h 3970"/>
                <a:gd name="connsiteX2" fmla="*/ 0 w 5594"/>
                <a:gd name="connsiteY2" fmla="*/ 0 h 3970"/>
              </a:gdLst>
              <a:ahLst/>
              <a:cxnLst>
                <a:cxn ang="0">
                  <a:pos x="connsiteX0" y="connsiteY0"/>
                </a:cxn>
                <a:cxn ang="0">
                  <a:pos x="connsiteX1" y="connsiteY1"/>
                </a:cxn>
                <a:cxn ang="0">
                  <a:pos x="connsiteX2" y="connsiteY2"/>
                </a:cxn>
              </a:cxnLst>
              <a:rect l="l" t="t" r="r" b="b"/>
              <a:pathLst>
                <a:path w="5594" h="3970">
                  <a:moveTo>
                    <a:pt x="0" y="0"/>
                  </a:moveTo>
                  <a:cubicBezTo>
                    <a:pt x="1985" y="1263"/>
                    <a:pt x="3790" y="2527"/>
                    <a:pt x="5595" y="3970"/>
                  </a:cubicBezTo>
                  <a:cubicBezTo>
                    <a:pt x="3609" y="2527"/>
                    <a:pt x="1805" y="1263"/>
                    <a:pt x="0" y="0"/>
                  </a:cubicBezTo>
                  <a:close/>
                </a:path>
              </a:pathLst>
            </a:custGeom>
            <a:solidFill>
              <a:srgbClr val="FFFFFF"/>
            </a:solidFill>
            <a:ln w="1804" cap="flat">
              <a:noFill/>
              <a:prstDash val="solid"/>
              <a:miter/>
            </a:ln>
          </p:spPr>
          <p:txBody>
            <a:bodyPr rtlCol="0" anchor="ctr"/>
            <a:lstStyle/>
            <a:p>
              <a:endParaRPr lang="en-US"/>
            </a:p>
          </p:txBody>
        </p:sp>
        <p:sp>
          <p:nvSpPr>
            <p:cNvPr id="159" name="Freeform 971">
              <a:extLst>
                <a:ext uri="{FF2B5EF4-FFF2-40B4-BE49-F238E27FC236}">
                  <a16:creationId xmlns:a16="http://schemas.microsoft.com/office/drawing/2014/main" id="{522A1A9D-9C9C-199A-7669-A071C8EDF625}"/>
                </a:ext>
              </a:extLst>
            </p:cNvPr>
            <p:cNvSpPr/>
            <p:nvPr/>
          </p:nvSpPr>
          <p:spPr>
            <a:xfrm>
              <a:off x="9357699" y="1849855"/>
              <a:ext cx="1985" cy="1804"/>
            </a:xfrm>
            <a:custGeom>
              <a:avLst/>
              <a:gdLst>
                <a:gd name="connsiteX0" fmla="*/ 0 w 1985"/>
                <a:gd name="connsiteY0" fmla="*/ 0 h 1804"/>
                <a:gd name="connsiteX1" fmla="*/ 1985 w 1985"/>
                <a:gd name="connsiteY1" fmla="*/ 1805 h 1804"/>
                <a:gd name="connsiteX2" fmla="*/ 0 w 1985"/>
                <a:gd name="connsiteY2" fmla="*/ 0 h 1804"/>
              </a:gdLst>
              <a:ahLst/>
              <a:cxnLst>
                <a:cxn ang="0">
                  <a:pos x="connsiteX0" y="connsiteY0"/>
                </a:cxn>
                <a:cxn ang="0">
                  <a:pos x="connsiteX1" y="connsiteY1"/>
                </a:cxn>
                <a:cxn ang="0">
                  <a:pos x="connsiteX2" y="connsiteY2"/>
                </a:cxn>
              </a:cxnLst>
              <a:rect l="l" t="t" r="r" b="b"/>
              <a:pathLst>
                <a:path w="1985" h="1804">
                  <a:moveTo>
                    <a:pt x="0" y="0"/>
                  </a:moveTo>
                  <a:cubicBezTo>
                    <a:pt x="723" y="542"/>
                    <a:pt x="1264" y="1263"/>
                    <a:pt x="1985" y="1805"/>
                  </a:cubicBezTo>
                  <a:cubicBezTo>
                    <a:pt x="1264" y="1263"/>
                    <a:pt x="723" y="542"/>
                    <a:pt x="0" y="0"/>
                  </a:cubicBezTo>
                  <a:close/>
                </a:path>
              </a:pathLst>
            </a:custGeom>
            <a:solidFill>
              <a:srgbClr val="FFFFFF"/>
            </a:solidFill>
            <a:ln w="1804" cap="flat">
              <a:noFill/>
              <a:prstDash val="solid"/>
              <a:miter/>
            </a:ln>
          </p:spPr>
          <p:txBody>
            <a:bodyPr rtlCol="0" anchor="ctr"/>
            <a:lstStyle/>
            <a:p>
              <a:endParaRPr lang="en-US"/>
            </a:p>
          </p:txBody>
        </p:sp>
        <p:sp>
          <p:nvSpPr>
            <p:cNvPr id="160" name="Freeform 972">
              <a:extLst>
                <a:ext uri="{FF2B5EF4-FFF2-40B4-BE49-F238E27FC236}">
                  <a16:creationId xmlns:a16="http://schemas.microsoft.com/office/drawing/2014/main" id="{0B44B1DC-B979-D022-993C-2AA14143D7DF}"/>
                </a:ext>
              </a:extLst>
            </p:cNvPr>
            <p:cNvSpPr/>
            <p:nvPr/>
          </p:nvSpPr>
          <p:spPr>
            <a:xfrm>
              <a:off x="9116407" y="2102518"/>
              <a:ext cx="1984" cy="3248"/>
            </a:xfrm>
            <a:custGeom>
              <a:avLst/>
              <a:gdLst>
                <a:gd name="connsiteX0" fmla="*/ 1985 w 1984"/>
                <a:gd name="connsiteY0" fmla="*/ 3249 h 3248"/>
                <a:gd name="connsiteX1" fmla="*/ 0 w 1984"/>
                <a:gd name="connsiteY1" fmla="*/ 0 h 3248"/>
                <a:gd name="connsiteX2" fmla="*/ 1985 w 1984"/>
                <a:gd name="connsiteY2" fmla="*/ 3249 h 3248"/>
              </a:gdLst>
              <a:ahLst/>
              <a:cxnLst>
                <a:cxn ang="0">
                  <a:pos x="connsiteX0" y="connsiteY0"/>
                </a:cxn>
                <a:cxn ang="0">
                  <a:pos x="connsiteX1" y="connsiteY1"/>
                </a:cxn>
                <a:cxn ang="0">
                  <a:pos x="connsiteX2" y="connsiteY2"/>
                </a:cxn>
              </a:cxnLst>
              <a:rect l="l" t="t" r="r" b="b"/>
              <a:pathLst>
                <a:path w="1984" h="3248">
                  <a:moveTo>
                    <a:pt x="1985" y="3249"/>
                  </a:moveTo>
                  <a:cubicBezTo>
                    <a:pt x="1263" y="2166"/>
                    <a:pt x="541" y="1083"/>
                    <a:pt x="0" y="0"/>
                  </a:cubicBezTo>
                  <a:cubicBezTo>
                    <a:pt x="541" y="1083"/>
                    <a:pt x="1263" y="2166"/>
                    <a:pt x="1985" y="3249"/>
                  </a:cubicBezTo>
                  <a:close/>
                </a:path>
              </a:pathLst>
            </a:custGeom>
            <a:solidFill>
              <a:srgbClr val="FFFFFF"/>
            </a:solidFill>
            <a:ln w="1804" cap="flat">
              <a:noFill/>
              <a:prstDash val="solid"/>
              <a:miter/>
            </a:ln>
          </p:spPr>
          <p:txBody>
            <a:bodyPr rtlCol="0" anchor="ctr"/>
            <a:lstStyle/>
            <a:p>
              <a:endParaRPr lang="en-US"/>
            </a:p>
          </p:txBody>
        </p:sp>
        <p:sp>
          <p:nvSpPr>
            <p:cNvPr id="161" name="Freeform 973">
              <a:extLst>
                <a:ext uri="{FF2B5EF4-FFF2-40B4-BE49-F238E27FC236}">
                  <a16:creationId xmlns:a16="http://schemas.microsoft.com/office/drawing/2014/main" id="{A9049A6E-2DCA-91EE-C1D4-6E13ED2D128B}"/>
                </a:ext>
              </a:extLst>
            </p:cNvPr>
            <p:cNvSpPr/>
            <p:nvPr/>
          </p:nvSpPr>
          <p:spPr>
            <a:xfrm>
              <a:off x="9312040" y="1821881"/>
              <a:ext cx="14978" cy="7038"/>
            </a:xfrm>
            <a:custGeom>
              <a:avLst/>
              <a:gdLst>
                <a:gd name="connsiteX0" fmla="*/ 0 w 14978"/>
                <a:gd name="connsiteY0" fmla="*/ 0 h 7038"/>
                <a:gd name="connsiteX1" fmla="*/ 14979 w 14978"/>
                <a:gd name="connsiteY1" fmla="*/ 7039 h 7038"/>
                <a:gd name="connsiteX2" fmla="*/ 0 w 14978"/>
                <a:gd name="connsiteY2" fmla="*/ 0 h 7038"/>
              </a:gdLst>
              <a:ahLst/>
              <a:cxnLst>
                <a:cxn ang="0">
                  <a:pos x="connsiteX0" y="connsiteY0"/>
                </a:cxn>
                <a:cxn ang="0">
                  <a:pos x="connsiteX1" y="connsiteY1"/>
                </a:cxn>
                <a:cxn ang="0">
                  <a:pos x="connsiteX2" y="connsiteY2"/>
                </a:cxn>
              </a:cxnLst>
              <a:rect l="l" t="t" r="r" b="b"/>
              <a:pathLst>
                <a:path w="14978" h="7038">
                  <a:moveTo>
                    <a:pt x="0" y="0"/>
                  </a:moveTo>
                  <a:cubicBezTo>
                    <a:pt x="5053" y="2166"/>
                    <a:pt x="10107" y="4512"/>
                    <a:pt x="14979" y="7039"/>
                  </a:cubicBezTo>
                  <a:cubicBezTo>
                    <a:pt x="10107" y="4331"/>
                    <a:pt x="5053" y="1985"/>
                    <a:pt x="0" y="0"/>
                  </a:cubicBezTo>
                  <a:close/>
                </a:path>
              </a:pathLst>
            </a:custGeom>
            <a:solidFill>
              <a:srgbClr val="FFFFFF"/>
            </a:solidFill>
            <a:ln w="1804" cap="flat">
              <a:noFill/>
              <a:prstDash val="solid"/>
              <a:miter/>
            </a:ln>
          </p:spPr>
          <p:txBody>
            <a:bodyPr rtlCol="0" anchor="ctr"/>
            <a:lstStyle/>
            <a:p>
              <a:endParaRPr lang="en-US"/>
            </a:p>
          </p:txBody>
        </p:sp>
        <p:sp>
          <p:nvSpPr>
            <p:cNvPr id="162" name="Freeform 974">
              <a:extLst>
                <a:ext uri="{FF2B5EF4-FFF2-40B4-BE49-F238E27FC236}">
                  <a16:creationId xmlns:a16="http://schemas.microsoft.com/office/drawing/2014/main" id="{A5AC1E24-26B3-E91F-8A95-4EC1C25023E8}"/>
                </a:ext>
              </a:extLst>
            </p:cNvPr>
            <p:cNvSpPr/>
            <p:nvPr/>
          </p:nvSpPr>
          <p:spPr>
            <a:xfrm>
              <a:off x="9327561" y="1829100"/>
              <a:ext cx="9926" cy="5594"/>
            </a:xfrm>
            <a:custGeom>
              <a:avLst/>
              <a:gdLst>
                <a:gd name="connsiteX0" fmla="*/ 0 w 9926"/>
                <a:gd name="connsiteY0" fmla="*/ 0 h 5594"/>
                <a:gd name="connsiteX1" fmla="*/ 9926 w 9926"/>
                <a:gd name="connsiteY1" fmla="*/ 5595 h 5594"/>
                <a:gd name="connsiteX2" fmla="*/ 0 w 9926"/>
                <a:gd name="connsiteY2" fmla="*/ 0 h 5594"/>
              </a:gdLst>
              <a:ahLst/>
              <a:cxnLst>
                <a:cxn ang="0">
                  <a:pos x="connsiteX0" y="connsiteY0"/>
                </a:cxn>
                <a:cxn ang="0">
                  <a:pos x="connsiteX1" y="connsiteY1"/>
                </a:cxn>
                <a:cxn ang="0">
                  <a:pos x="connsiteX2" y="connsiteY2"/>
                </a:cxn>
              </a:cxnLst>
              <a:rect l="l" t="t" r="r" b="b"/>
              <a:pathLst>
                <a:path w="9926" h="5594">
                  <a:moveTo>
                    <a:pt x="0" y="0"/>
                  </a:moveTo>
                  <a:cubicBezTo>
                    <a:pt x="3429" y="1805"/>
                    <a:pt x="6677" y="3609"/>
                    <a:pt x="9926" y="5595"/>
                  </a:cubicBezTo>
                  <a:cubicBezTo>
                    <a:pt x="6677" y="3609"/>
                    <a:pt x="3429" y="1805"/>
                    <a:pt x="0" y="0"/>
                  </a:cubicBezTo>
                  <a:close/>
                </a:path>
              </a:pathLst>
            </a:custGeom>
            <a:solidFill>
              <a:srgbClr val="FFFFFF"/>
            </a:solidFill>
            <a:ln w="1804" cap="flat">
              <a:noFill/>
              <a:prstDash val="solid"/>
              <a:miter/>
            </a:ln>
          </p:spPr>
          <p:txBody>
            <a:bodyPr rtlCol="0" anchor="ctr"/>
            <a:lstStyle/>
            <a:p>
              <a:endParaRPr lang="en-US"/>
            </a:p>
          </p:txBody>
        </p:sp>
        <p:sp>
          <p:nvSpPr>
            <p:cNvPr id="163" name="Freeform 975">
              <a:extLst>
                <a:ext uri="{FF2B5EF4-FFF2-40B4-BE49-F238E27FC236}">
                  <a16:creationId xmlns:a16="http://schemas.microsoft.com/office/drawing/2014/main" id="{3D8E8C53-9598-7B3A-45F1-387742DB722A}"/>
                </a:ext>
              </a:extLst>
            </p:cNvPr>
            <p:cNvSpPr/>
            <p:nvPr/>
          </p:nvSpPr>
          <p:spPr>
            <a:xfrm>
              <a:off x="9338389" y="1835417"/>
              <a:ext cx="2887" cy="1985"/>
            </a:xfrm>
            <a:custGeom>
              <a:avLst/>
              <a:gdLst>
                <a:gd name="connsiteX0" fmla="*/ 0 w 2887"/>
                <a:gd name="connsiteY0" fmla="*/ 0 h 1985"/>
                <a:gd name="connsiteX1" fmla="*/ 2888 w 2887"/>
                <a:gd name="connsiteY1" fmla="*/ 1985 h 1985"/>
                <a:gd name="connsiteX2" fmla="*/ 0 w 2887"/>
                <a:gd name="connsiteY2" fmla="*/ 0 h 1985"/>
              </a:gdLst>
              <a:ahLst/>
              <a:cxnLst>
                <a:cxn ang="0">
                  <a:pos x="connsiteX0" y="connsiteY0"/>
                </a:cxn>
                <a:cxn ang="0">
                  <a:pos x="connsiteX1" y="connsiteY1"/>
                </a:cxn>
                <a:cxn ang="0">
                  <a:pos x="connsiteX2" y="connsiteY2"/>
                </a:cxn>
              </a:cxnLst>
              <a:rect l="l" t="t" r="r" b="b"/>
              <a:pathLst>
                <a:path w="2887" h="1985">
                  <a:moveTo>
                    <a:pt x="0" y="0"/>
                  </a:moveTo>
                  <a:cubicBezTo>
                    <a:pt x="1083" y="541"/>
                    <a:pt x="1985" y="1263"/>
                    <a:pt x="2888" y="1985"/>
                  </a:cubicBezTo>
                  <a:cubicBezTo>
                    <a:pt x="1985" y="1263"/>
                    <a:pt x="1083" y="541"/>
                    <a:pt x="0" y="0"/>
                  </a:cubicBezTo>
                  <a:close/>
                </a:path>
              </a:pathLst>
            </a:custGeom>
            <a:solidFill>
              <a:srgbClr val="FFFFFF"/>
            </a:solidFill>
            <a:ln w="1804" cap="flat">
              <a:noFill/>
              <a:prstDash val="solid"/>
              <a:miter/>
            </a:ln>
          </p:spPr>
          <p:txBody>
            <a:bodyPr rtlCol="0" anchor="ctr"/>
            <a:lstStyle/>
            <a:p>
              <a:endParaRPr lang="en-US"/>
            </a:p>
          </p:txBody>
        </p:sp>
        <p:sp>
          <p:nvSpPr>
            <p:cNvPr id="164" name="Freeform 976">
              <a:extLst>
                <a:ext uri="{FF2B5EF4-FFF2-40B4-BE49-F238E27FC236}">
                  <a16:creationId xmlns:a16="http://schemas.microsoft.com/office/drawing/2014/main" id="{B7EDC05D-BB50-4F04-7793-21149E886750}"/>
                </a:ext>
              </a:extLst>
            </p:cNvPr>
            <p:cNvSpPr/>
            <p:nvPr/>
          </p:nvSpPr>
          <p:spPr>
            <a:xfrm>
              <a:off x="9077501" y="1804828"/>
              <a:ext cx="273723" cy="301877"/>
            </a:xfrm>
            <a:custGeom>
              <a:avLst/>
              <a:gdLst>
                <a:gd name="connsiteX0" fmla="*/ 85107 w 273723"/>
                <a:gd name="connsiteY0" fmla="*/ 300939 h 301877"/>
                <a:gd name="connsiteX1" fmla="*/ 232915 w 273723"/>
                <a:gd name="connsiteY1" fmla="*/ 249865 h 301877"/>
                <a:gd name="connsiteX2" fmla="*/ 272619 w 273723"/>
                <a:gd name="connsiteY2" fmla="*/ 147897 h 301877"/>
                <a:gd name="connsiteX3" fmla="*/ 258903 w 273723"/>
                <a:gd name="connsiteY3" fmla="*/ 58924 h 301877"/>
                <a:gd name="connsiteX4" fmla="*/ 234539 w 273723"/>
                <a:gd name="connsiteY4" fmla="*/ 17054 h 301877"/>
                <a:gd name="connsiteX5" fmla="*/ 8947 w 273723"/>
                <a:gd name="connsiteY5" fmla="*/ 46832 h 301877"/>
                <a:gd name="connsiteX6" fmla="*/ 4977 w 273723"/>
                <a:gd name="connsiteY6" fmla="*/ 65782 h 301877"/>
                <a:gd name="connsiteX7" fmla="*/ 37281 w 273723"/>
                <a:gd name="connsiteY7" fmla="*/ 142303 h 301877"/>
                <a:gd name="connsiteX8" fmla="*/ 29701 w 273723"/>
                <a:gd name="connsiteY8" fmla="*/ 248060 h 301877"/>
                <a:gd name="connsiteX9" fmla="*/ 38544 w 273723"/>
                <a:gd name="connsiteY9" fmla="*/ 297330 h 301877"/>
                <a:gd name="connsiteX10" fmla="*/ 33492 w 273723"/>
                <a:gd name="connsiteY10" fmla="*/ 287945 h 301877"/>
                <a:gd name="connsiteX11" fmla="*/ 85107 w 273723"/>
                <a:gd name="connsiteY11" fmla="*/ 300939 h 301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723" h="301877">
                  <a:moveTo>
                    <a:pt x="85107" y="300939"/>
                  </a:moveTo>
                  <a:cubicBezTo>
                    <a:pt x="135639" y="306173"/>
                    <a:pt x="198985" y="289569"/>
                    <a:pt x="232915" y="249865"/>
                  </a:cubicBezTo>
                  <a:cubicBezTo>
                    <a:pt x="257098" y="221531"/>
                    <a:pt x="268288" y="184172"/>
                    <a:pt x="272619" y="147897"/>
                  </a:cubicBezTo>
                  <a:cubicBezTo>
                    <a:pt x="276229" y="117578"/>
                    <a:pt x="270814" y="86897"/>
                    <a:pt x="258903" y="58924"/>
                  </a:cubicBezTo>
                  <a:cubicBezTo>
                    <a:pt x="252406" y="43764"/>
                    <a:pt x="244284" y="29687"/>
                    <a:pt x="234539" y="17054"/>
                  </a:cubicBezTo>
                  <a:cubicBezTo>
                    <a:pt x="157116" y="-14890"/>
                    <a:pt x="49373" y="-272"/>
                    <a:pt x="8947" y="46832"/>
                  </a:cubicBezTo>
                  <a:cubicBezTo>
                    <a:pt x="-979" y="51524"/>
                    <a:pt x="-3145" y="56578"/>
                    <a:pt x="4977" y="65782"/>
                  </a:cubicBezTo>
                  <a:cubicBezTo>
                    <a:pt x="23926" y="87619"/>
                    <a:pt x="31145" y="114510"/>
                    <a:pt x="37281" y="142303"/>
                  </a:cubicBezTo>
                  <a:cubicBezTo>
                    <a:pt x="45403" y="178758"/>
                    <a:pt x="37101" y="213409"/>
                    <a:pt x="29701" y="248060"/>
                  </a:cubicBezTo>
                  <a:cubicBezTo>
                    <a:pt x="25550" y="267190"/>
                    <a:pt x="29341" y="282170"/>
                    <a:pt x="38544" y="297330"/>
                  </a:cubicBezTo>
                  <a:cubicBezTo>
                    <a:pt x="36740" y="294261"/>
                    <a:pt x="34935" y="291193"/>
                    <a:pt x="33492" y="287945"/>
                  </a:cubicBezTo>
                  <a:cubicBezTo>
                    <a:pt x="49734" y="295164"/>
                    <a:pt x="67059" y="298954"/>
                    <a:pt x="85107" y="300939"/>
                  </a:cubicBezTo>
                  <a:close/>
                </a:path>
              </a:pathLst>
            </a:custGeom>
            <a:solidFill>
              <a:srgbClr val="FFFFFF"/>
            </a:solidFill>
            <a:ln w="1804" cap="flat">
              <a:noFill/>
              <a:prstDash val="solid"/>
              <a:miter/>
            </a:ln>
          </p:spPr>
          <p:txBody>
            <a:bodyPr rtlCol="0" anchor="ctr"/>
            <a:lstStyle/>
            <a:p>
              <a:endParaRPr lang="en-US"/>
            </a:p>
          </p:txBody>
        </p:sp>
        <p:sp>
          <p:nvSpPr>
            <p:cNvPr id="165" name="Freeform 977">
              <a:extLst>
                <a:ext uri="{FF2B5EF4-FFF2-40B4-BE49-F238E27FC236}">
                  <a16:creationId xmlns:a16="http://schemas.microsoft.com/office/drawing/2014/main" id="{07D072AA-9868-BF7C-86DB-B8E26FFC4468}"/>
                </a:ext>
              </a:extLst>
            </p:cNvPr>
            <p:cNvSpPr/>
            <p:nvPr/>
          </p:nvSpPr>
          <p:spPr>
            <a:xfrm>
              <a:off x="9369611" y="1861946"/>
              <a:ext cx="1444" cy="1624"/>
            </a:xfrm>
            <a:custGeom>
              <a:avLst/>
              <a:gdLst>
                <a:gd name="connsiteX0" fmla="*/ 0 w 1444"/>
                <a:gd name="connsiteY0" fmla="*/ 0 h 1624"/>
                <a:gd name="connsiteX1" fmla="*/ 1444 w 1444"/>
                <a:gd name="connsiteY1" fmla="*/ 1624 h 1624"/>
                <a:gd name="connsiteX2" fmla="*/ 0 w 1444"/>
                <a:gd name="connsiteY2" fmla="*/ 0 h 1624"/>
              </a:gdLst>
              <a:ahLst/>
              <a:cxnLst>
                <a:cxn ang="0">
                  <a:pos x="connsiteX0" y="connsiteY0"/>
                </a:cxn>
                <a:cxn ang="0">
                  <a:pos x="connsiteX1" y="connsiteY1"/>
                </a:cxn>
                <a:cxn ang="0">
                  <a:pos x="connsiteX2" y="connsiteY2"/>
                </a:cxn>
              </a:cxnLst>
              <a:rect l="l" t="t" r="r" b="b"/>
              <a:pathLst>
                <a:path w="1444" h="1624">
                  <a:moveTo>
                    <a:pt x="0" y="0"/>
                  </a:moveTo>
                  <a:cubicBezTo>
                    <a:pt x="542" y="542"/>
                    <a:pt x="902" y="1083"/>
                    <a:pt x="1444" y="1624"/>
                  </a:cubicBezTo>
                  <a:cubicBezTo>
                    <a:pt x="902" y="1083"/>
                    <a:pt x="361" y="542"/>
                    <a:pt x="0" y="0"/>
                  </a:cubicBezTo>
                  <a:close/>
                </a:path>
              </a:pathLst>
            </a:custGeom>
            <a:solidFill>
              <a:srgbClr val="FFFFFF"/>
            </a:solidFill>
            <a:ln w="1804" cap="flat">
              <a:noFill/>
              <a:prstDash val="solid"/>
              <a:miter/>
            </a:ln>
          </p:spPr>
          <p:txBody>
            <a:bodyPr rtlCol="0" anchor="ctr"/>
            <a:lstStyle/>
            <a:p>
              <a:endParaRPr lang="en-US"/>
            </a:p>
          </p:txBody>
        </p:sp>
        <p:sp>
          <p:nvSpPr>
            <p:cNvPr id="166" name="Freeform 978">
              <a:extLst>
                <a:ext uri="{FF2B5EF4-FFF2-40B4-BE49-F238E27FC236}">
                  <a16:creationId xmlns:a16="http://schemas.microsoft.com/office/drawing/2014/main" id="{684D6099-1959-A0FF-AE12-AC23C3370D53}"/>
                </a:ext>
              </a:extLst>
            </p:cNvPr>
            <p:cNvSpPr/>
            <p:nvPr/>
          </p:nvSpPr>
          <p:spPr>
            <a:xfrm>
              <a:off x="9388200" y="1892086"/>
              <a:ext cx="541" cy="1263"/>
            </a:xfrm>
            <a:custGeom>
              <a:avLst/>
              <a:gdLst>
                <a:gd name="connsiteX0" fmla="*/ 0 w 541"/>
                <a:gd name="connsiteY0" fmla="*/ 0 h 1263"/>
                <a:gd name="connsiteX1" fmla="*/ 541 w 541"/>
                <a:gd name="connsiteY1" fmla="*/ 1263 h 1263"/>
                <a:gd name="connsiteX2" fmla="*/ 0 w 541"/>
                <a:gd name="connsiteY2" fmla="*/ 0 h 1263"/>
              </a:gdLst>
              <a:ahLst/>
              <a:cxnLst>
                <a:cxn ang="0">
                  <a:pos x="connsiteX0" y="connsiteY0"/>
                </a:cxn>
                <a:cxn ang="0">
                  <a:pos x="connsiteX1" y="connsiteY1"/>
                </a:cxn>
                <a:cxn ang="0">
                  <a:pos x="connsiteX2" y="connsiteY2"/>
                </a:cxn>
              </a:cxnLst>
              <a:rect l="l" t="t" r="r" b="b"/>
              <a:pathLst>
                <a:path w="541" h="1263">
                  <a:moveTo>
                    <a:pt x="0" y="0"/>
                  </a:moveTo>
                  <a:cubicBezTo>
                    <a:pt x="180" y="361"/>
                    <a:pt x="360" y="902"/>
                    <a:pt x="541" y="1263"/>
                  </a:cubicBezTo>
                  <a:cubicBezTo>
                    <a:pt x="360" y="902"/>
                    <a:pt x="180" y="541"/>
                    <a:pt x="0" y="0"/>
                  </a:cubicBezTo>
                  <a:close/>
                </a:path>
              </a:pathLst>
            </a:custGeom>
            <a:solidFill>
              <a:srgbClr val="FFFFFF"/>
            </a:solidFill>
            <a:ln w="1804" cap="flat">
              <a:noFill/>
              <a:prstDash val="solid"/>
              <a:miter/>
            </a:ln>
          </p:spPr>
          <p:txBody>
            <a:bodyPr rtlCol="0" anchor="ctr"/>
            <a:lstStyle/>
            <a:p>
              <a:endParaRPr lang="en-US"/>
            </a:p>
          </p:txBody>
        </p:sp>
        <p:sp>
          <p:nvSpPr>
            <p:cNvPr id="167" name="Freeform 979">
              <a:extLst>
                <a:ext uri="{FF2B5EF4-FFF2-40B4-BE49-F238E27FC236}">
                  <a16:creationId xmlns:a16="http://schemas.microsoft.com/office/drawing/2014/main" id="{B62A291F-E7BC-93E0-0D0C-8C435A2AD118}"/>
                </a:ext>
              </a:extLst>
            </p:cNvPr>
            <p:cNvSpPr/>
            <p:nvPr/>
          </p:nvSpPr>
          <p:spPr>
            <a:xfrm>
              <a:off x="9392351" y="1903636"/>
              <a:ext cx="361" cy="902"/>
            </a:xfrm>
            <a:custGeom>
              <a:avLst/>
              <a:gdLst>
                <a:gd name="connsiteX0" fmla="*/ 0 w 361"/>
                <a:gd name="connsiteY0" fmla="*/ 0 h 902"/>
                <a:gd name="connsiteX1" fmla="*/ 361 w 361"/>
                <a:gd name="connsiteY1" fmla="*/ 902 h 902"/>
                <a:gd name="connsiteX2" fmla="*/ 0 w 361"/>
                <a:gd name="connsiteY2" fmla="*/ 0 h 902"/>
              </a:gdLst>
              <a:ahLst/>
              <a:cxnLst>
                <a:cxn ang="0">
                  <a:pos x="connsiteX0" y="connsiteY0"/>
                </a:cxn>
                <a:cxn ang="0">
                  <a:pos x="connsiteX1" y="connsiteY1"/>
                </a:cxn>
                <a:cxn ang="0">
                  <a:pos x="connsiteX2" y="connsiteY2"/>
                </a:cxn>
              </a:cxnLst>
              <a:rect l="l" t="t" r="r" b="b"/>
              <a:pathLst>
                <a:path w="361" h="902">
                  <a:moveTo>
                    <a:pt x="0" y="0"/>
                  </a:moveTo>
                  <a:cubicBezTo>
                    <a:pt x="181" y="361"/>
                    <a:pt x="181" y="722"/>
                    <a:pt x="361" y="902"/>
                  </a:cubicBezTo>
                  <a:cubicBezTo>
                    <a:pt x="181" y="722"/>
                    <a:pt x="181" y="361"/>
                    <a:pt x="0" y="0"/>
                  </a:cubicBezTo>
                  <a:close/>
                </a:path>
              </a:pathLst>
            </a:custGeom>
            <a:solidFill>
              <a:srgbClr val="FFFFFF"/>
            </a:solidFill>
            <a:ln w="1804" cap="flat">
              <a:noFill/>
              <a:prstDash val="solid"/>
              <a:miter/>
            </a:ln>
          </p:spPr>
          <p:txBody>
            <a:bodyPr rtlCol="0" anchor="ctr"/>
            <a:lstStyle/>
            <a:p>
              <a:endParaRPr lang="en-US"/>
            </a:p>
          </p:txBody>
        </p:sp>
        <p:sp>
          <p:nvSpPr>
            <p:cNvPr id="168" name="Freeform 980">
              <a:extLst>
                <a:ext uri="{FF2B5EF4-FFF2-40B4-BE49-F238E27FC236}">
                  <a16:creationId xmlns:a16="http://schemas.microsoft.com/office/drawing/2014/main" id="{6BF5ECC6-4C0C-CA2D-84D7-8DFB7590DD26}"/>
                </a:ext>
              </a:extLst>
            </p:cNvPr>
            <p:cNvSpPr/>
            <p:nvPr/>
          </p:nvSpPr>
          <p:spPr>
            <a:xfrm>
              <a:off x="9393975" y="1909050"/>
              <a:ext cx="361" cy="1443"/>
            </a:xfrm>
            <a:custGeom>
              <a:avLst/>
              <a:gdLst>
                <a:gd name="connsiteX0" fmla="*/ 0 w 361"/>
                <a:gd name="connsiteY0" fmla="*/ 0 h 1443"/>
                <a:gd name="connsiteX1" fmla="*/ 361 w 361"/>
                <a:gd name="connsiteY1" fmla="*/ 1444 h 1443"/>
                <a:gd name="connsiteX2" fmla="*/ 0 w 361"/>
                <a:gd name="connsiteY2" fmla="*/ 0 h 1443"/>
              </a:gdLst>
              <a:ahLst/>
              <a:cxnLst>
                <a:cxn ang="0">
                  <a:pos x="connsiteX0" y="connsiteY0"/>
                </a:cxn>
                <a:cxn ang="0">
                  <a:pos x="connsiteX1" y="connsiteY1"/>
                </a:cxn>
                <a:cxn ang="0">
                  <a:pos x="connsiteX2" y="connsiteY2"/>
                </a:cxn>
              </a:cxnLst>
              <a:rect l="l" t="t" r="r" b="b"/>
              <a:pathLst>
                <a:path w="361" h="1443">
                  <a:moveTo>
                    <a:pt x="0" y="0"/>
                  </a:moveTo>
                  <a:cubicBezTo>
                    <a:pt x="181" y="541"/>
                    <a:pt x="181" y="902"/>
                    <a:pt x="361" y="1444"/>
                  </a:cubicBezTo>
                  <a:cubicBezTo>
                    <a:pt x="181" y="902"/>
                    <a:pt x="0" y="541"/>
                    <a:pt x="0" y="0"/>
                  </a:cubicBezTo>
                  <a:close/>
                </a:path>
              </a:pathLst>
            </a:custGeom>
            <a:solidFill>
              <a:srgbClr val="FFFFFF"/>
            </a:solidFill>
            <a:ln w="1804" cap="flat">
              <a:noFill/>
              <a:prstDash val="solid"/>
              <a:miter/>
            </a:ln>
          </p:spPr>
          <p:txBody>
            <a:bodyPr rtlCol="0" anchor="ctr"/>
            <a:lstStyle/>
            <a:p>
              <a:endParaRPr lang="en-US"/>
            </a:p>
          </p:txBody>
        </p:sp>
        <p:sp>
          <p:nvSpPr>
            <p:cNvPr id="169" name="Freeform 981">
              <a:extLst>
                <a:ext uri="{FF2B5EF4-FFF2-40B4-BE49-F238E27FC236}">
                  <a16:creationId xmlns:a16="http://schemas.microsoft.com/office/drawing/2014/main" id="{FFAAF5B5-A705-C85A-B8D4-C1890BA8DD1B}"/>
                </a:ext>
              </a:extLst>
            </p:cNvPr>
            <p:cNvSpPr/>
            <p:nvPr/>
          </p:nvSpPr>
          <p:spPr>
            <a:xfrm>
              <a:off x="9390365" y="1897319"/>
              <a:ext cx="541" cy="1263"/>
            </a:xfrm>
            <a:custGeom>
              <a:avLst/>
              <a:gdLst>
                <a:gd name="connsiteX0" fmla="*/ 0 w 541"/>
                <a:gd name="connsiteY0" fmla="*/ 0 h 1263"/>
                <a:gd name="connsiteX1" fmla="*/ 542 w 541"/>
                <a:gd name="connsiteY1" fmla="*/ 1263 h 1263"/>
                <a:gd name="connsiteX2" fmla="*/ 0 w 541"/>
                <a:gd name="connsiteY2" fmla="*/ 0 h 1263"/>
              </a:gdLst>
              <a:ahLst/>
              <a:cxnLst>
                <a:cxn ang="0">
                  <a:pos x="connsiteX0" y="connsiteY0"/>
                </a:cxn>
                <a:cxn ang="0">
                  <a:pos x="connsiteX1" y="connsiteY1"/>
                </a:cxn>
                <a:cxn ang="0">
                  <a:pos x="connsiteX2" y="connsiteY2"/>
                </a:cxn>
              </a:cxnLst>
              <a:rect l="l" t="t" r="r" b="b"/>
              <a:pathLst>
                <a:path w="541" h="1263">
                  <a:moveTo>
                    <a:pt x="0" y="0"/>
                  </a:moveTo>
                  <a:cubicBezTo>
                    <a:pt x="181" y="361"/>
                    <a:pt x="361" y="902"/>
                    <a:pt x="542" y="1263"/>
                  </a:cubicBezTo>
                  <a:cubicBezTo>
                    <a:pt x="181" y="902"/>
                    <a:pt x="0" y="361"/>
                    <a:pt x="0" y="0"/>
                  </a:cubicBezTo>
                  <a:close/>
                </a:path>
              </a:pathLst>
            </a:custGeom>
            <a:solidFill>
              <a:srgbClr val="FFFFFF"/>
            </a:solidFill>
            <a:ln w="1804" cap="flat">
              <a:noFill/>
              <a:prstDash val="solid"/>
              <a:miter/>
            </a:ln>
          </p:spPr>
          <p:txBody>
            <a:bodyPr rtlCol="0" anchor="ctr"/>
            <a:lstStyle/>
            <a:p>
              <a:endParaRPr lang="en-US"/>
            </a:p>
          </p:txBody>
        </p:sp>
        <p:sp>
          <p:nvSpPr>
            <p:cNvPr id="170" name="Freeform 982">
              <a:extLst>
                <a:ext uri="{FF2B5EF4-FFF2-40B4-BE49-F238E27FC236}">
                  <a16:creationId xmlns:a16="http://schemas.microsoft.com/office/drawing/2014/main" id="{DF240208-5780-F5BF-9C0F-F5C3D8D90929}"/>
                </a:ext>
              </a:extLst>
            </p:cNvPr>
            <p:cNvSpPr/>
            <p:nvPr/>
          </p:nvSpPr>
          <p:spPr>
            <a:xfrm>
              <a:off x="9376830" y="1871331"/>
              <a:ext cx="1083" cy="1624"/>
            </a:xfrm>
            <a:custGeom>
              <a:avLst/>
              <a:gdLst>
                <a:gd name="connsiteX0" fmla="*/ 0 w 1083"/>
                <a:gd name="connsiteY0" fmla="*/ 0 h 1624"/>
                <a:gd name="connsiteX1" fmla="*/ 1083 w 1083"/>
                <a:gd name="connsiteY1" fmla="*/ 1624 h 1624"/>
                <a:gd name="connsiteX2" fmla="*/ 0 w 1083"/>
                <a:gd name="connsiteY2" fmla="*/ 0 h 1624"/>
              </a:gdLst>
              <a:ahLst/>
              <a:cxnLst>
                <a:cxn ang="0">
                  <a:pos x="connsiteX0" y="connsiteY0"/>
                </a:cxn>
                <a:cxn ang="0">
                  <a:pos x="connsiteX1" y="connsiteY1"/>
                </a:cxn>
                <a:cxn ang="0">
                  <a:pos x="connsiteX2" y="connsiteY2"/>
                </a:cxn>
              </a:cxnLst>
              <a:rect l="l" t="t" r="r" b="b"/>
              <a:pathLst>
                <a:path w="1083" h="1624">
                  <a:moveTo>
                    <a:pt x="0" y="0"/>
                  </a:moveTo>
                  <a:cubicBezTo>
                    <a:pt x="361" y="541"/>
                    <a:pt x="722" y="1083"/>
                    <a:pt x="1083" y="1624"/>
                  </a:cubicBezTo>
                  <a:cubicBezTo>
                    <a:pt x="722" y="1083"/>
                    <a:pt x="361" y="541"/>
                    <a:pt x="0" y="0"/>
                  </a:cubicBezTo>
                  <a:close/>
                </a:path>
              </a:pathLst>
            </a:custGeom>
            <a:solidFill>
              <a:srgbClr val="FFFFFF"/>
            </a:solidFill>
            <a:ln w="1804" cap="flat">
              <a:noFill/>
              <a:prstDash val="solid"/>
              <a:miter/>
            </a:ln>
          </p:spPr>
          <p:txBody>
            <a:bodyPr rtlCol="0" anchor="ctr"/>
            <a:lstStyle/>
            <a:p>
              <a:endParaRPr lang="en-US"/>
            </a:p>
          </p:txBody>
        </p:sp>
        <p:sp>
          <p:nvSpPr>
            <p:cNvPr id="171" name="Freeform 983">
              <a:extLst>
                <a:ext uri="{FF2B5EF4-FFF2-40B4-BE49-F238E27FC236}">
                  <a16:creationId xmlns:a16="http://schemas.microsoft.com/office/drawing/2014/main" id="{B13770D9-B616-C61A-2B4E-8464666303D0}"/>
                </a:ext>
              </a:extLst>
            </p:cNvPr>
            <p:cNvSpPr/>
            <p:nvPr/>
          </p:nvSpPr>
          <p:spPr>
            <a:xfrm>
              <a:off x="9380079" y="1876384"/>
              <a:ext cx="721" cy="1083"/>
            </a:xfrm>
            <a:custGeom>
              <a:avLst/>
              <a:gdLst>
                <a:gd name="connsiteX0" fmla="*/ 0 w 721"/>
                <a:gd name="connsiteY0" fmla="*/ 0 h 1083"/>
                <a:gd name="connsiteX1" fmla="*/ 722 w 721"/>
                <a:gd name="connsiteY1" fmla="*/ 1083 h 1083"/>
                <a:gd name="connsiteX2" fmla="*/ 0 w 721"/>
                <a:gd name="connsiteY2" fmla="*/ 0 h 1083"/>
              </a:gdLst>
              <a:ahLst/>
              <a:cxnLst>
                <a:cxn ang="0">
                  <a:pos x="connsiteX0" y="connsiteY0"/>
                </a:cxn>
                <a:cxn ang="0">
                  <a:pos x="connsiteX1" y="connsiteY1"/>
                </a:cxn>
                <a:cxn ang="0">
                  <a:pos x="connsiteX2" y="connsiteY2"/>
                </a:cxn>
              </a:cxnLst>
              <a:rect l="l" t="t" r="r" b="b"/>
              <a:pathLst>
                <a:path w="721" h="1083">
                  <a:moveTo>
                    <a:pt x="0" y="0"/>
                  </a:moveTo>
                  <a:cubicBezTo>
                    <a:pt x="180" y="361"/>
                    <a:pt x="360" y="722"/>
                    <a:pt x="722" y="1083"/>
                  </a:cubicBezTo>
                  <a:cubicBezTo>
                    <a:pt x="541" y="722"/>
                    <a:pt x="180" y="361"/>
                    <a:pt x="0" y="0"/>
                  </a:cubicBezTo>
                  <a:close/>
                </a:path>
              </a:pathLst>
            </a:custGeom>
            <a:solidFill>
              <a:srgbClr val="FFFFFF"/>
            </a:solidFill>
            <a:ln w="1804" cap="flat">
              <a:noFill/>
              <a:prstDash val="solid"/>
              <a:miter/>
            </a:ln>
          </p:spPr>
          <p:txBody>
            <a:bodyPr rtlCol="0" anchor="ctr"/>
            <a:lstStyle/>
            <a:p>
              <a:endParaRPr lang="en-US"/>
            </a:p>
          </p:txBody>
        </p:sp>
        <p:sp>
          <p:nvSpPr>
            <p:cNvPr id="172" name="Freeform 984">
              <a:extLst>
                <a:ext uri="{FF2B5EF4-FFF2-40B4-BE49-F238E27FC236}">
                  <a16:creationId xmlns:a16="http://schemas.microsoft.com/office/drawing/2014/main" id="{021AA7F9-755E-8989-F56F-BB503AD038E7}"/>
                </a:ext>
              </a:extLst>
            </p:cNvPr>
            <p:cNvSpPr/>
            <p:nvPr/>
          </p:nvSpPr>
          <p:spPr>
            <a:xfrm>
              <a:off x="9382966" y="1881438"/>
              <a:ext cx="722" cy="1443"/>
            </a:xfrm>
            <a:custGeom>
              <a:avLst/>
              <a:gdLst>
                <a:gd name="connsiteX0" fmla="*/ 0 w 722"/>
                <a:gd name="connsiteY0" fmla="*/ 0 h 1443"/>
                <a:gd name="connsiteX1" fmla="*/ 723 w 722"/>
                <a:gd name="connsiteY1" fmla="*/ 1444 h 1443"/>
                <a:gd name="connsiteX2" fmla="*/ 0 w 722"/>
                <a:gd name="connsiteY2" fmla="*/ 0 h 1443"/>
              </a:gdLst>
              <a:ahLst/>
              <a:cxnLst>
                <a:cxn ang="0">
                  <a:pos x="connsiteX0" y="connsiteY0"/>
                </a:cxn>
                <a:cxn ang="0">
                  <a:pos x="connsiteX1" y="connsiteY1"/>
                </a:cxn>
                <a:cxn ang="0">
                  <a:pos x="connsiteX2" y="connsiteY2"/>
                </a:cxn>
              </a:cxnLst>
              <a:rect l="l" t="t" r="r" b="b"/>
              <a:pathLst>
                <a:path w="722" h="1443">
                  <a:moveTo>
                    <a:pt x="0" y="0"/>
                  </a:moveTo>
                  <a:cubicBezTo>
                    <a:pt x="181" y="542"/>
                    <a:pt x="542" y="902"/>
                    <a:pt x="723" y="1444"/>
                  </a:cubicBezTo>
                  <a:cubicBezTo>
                    <a:pt x="542" y="902"/>
                    <a:pt x="361" y="361"/>
                    <a:pt x="0" y="0"/>
                  </a:cubicBezTo>
                  <a:close/>
                </a:path>
              </a:pathLst>
            </a:custGeom>
            <a:solidFill>
              <a:srgbClr val="FFFFFF"/>
            </a:solidFill>
            <a:ln w="1804" cap="flat">
              <a:noFill/>
              <a:prstDash val="solid"/>
              <a:miter/>
            </a:ln>
          </p:spPr>
          <p:txBody>
            <a:bodyPr rtlCol="0" anchor="ctr"/>
            <a:lstStyle/>
            <a:p>
              <a:endParaRPr lang="en-US"/>
            </a:p>
          </p:txBody>
        </p:sp>
        <p:sp>
          <p:nvSpPr>
            <p:cNvPr id="173" name="Freeform 985">
              <a:extLst>
                <a:ext uri="{FF2B5EF4-FFF2-40B4-BE49-F238E27FC236}">
                  <a16:creationId xmlns:a16="http://schemas.microsoft.com/office/drawing/2014/main" id="{D7AD9F33-032C-BC70-7230-7F1A72801A79}"/>
                </a:ext>
              </a:extLst>
            </p:cNvPr>
            <p:cNvSpPr/>
            <p:nvPr/>
          </p:nvSpPr>
          <p:spPr>
            <a:xfrm>
              <a:off x="9385673" y="1886491"/>
              <a:ext cx="541" cy="1082"/>
            </a:xfrm>
            <a:custGeom>
              <a:avLst/>
              <a:gdLst>
                <a:gd name="connsiteX0" fmla="*/ 0 w 541"/>
                <a:gd name="connsiteY0" fmla="*/ 0 h 1082"/>
                <a:gd name="connsiteX1" fmla="*/ 542 w 541"/>
                <a:gd name="connsiteY1" fmla="*/ 1083 h 1082"/>
                <a:gd name="connsiteX2" fmla="*/ 0 w 541"/>
                <a:gd name="connsiteY2" fmla="*/ 0 h 1082"/>
              </a:gdLst>
              <a:ahLst/>
              <a:cxnLst>
                <a:cxn ang="0">
                  <a:pos x="connsiteX0" y="connsiteY0"/>
                </a:cxn>
                <a:cxn ang="0">
                  <a:pos x="connsiteX1" y="connsiteY1"/>
                </a:cxn>
                <a:cxn ang="0">
                  <a:pos x="connsiteX2" y="connsiteY2"/>
                </a:cxn>
              </a:cxnLst>
              <a:rect l="l" t="t" r="r" b="b"/>
              <a:pathLst>
                <a:path w="541" h="1082">
                  <a:moveTo>
                    <a:pt x="0" y="0"/>
                  </a:moveTo>
                  <a:cubicBezTo>
                    <a:pt x="181" y="361"/>
                    <a:pt x="361" y="722"/>
                    <a:pt x="542" y="1083"/>
                  </a:cubicBezTo>
                  <a:cubicBezTo>
                    <a:pt x="361" y="722"/>
                    <a:pt x="181" y="361"/>
                    <a:pt x="0" y="0"/>
                  </a:cubicBezTo>
                  <a:close/>
                </a:path>
              </a:pathLst>
            </a:custGeom>
            <a:solidFill>
              <a:srgbClr val="FFFFFF"/>
            </a:solidFill>
            <a:ln w="1804" cap="flat">
              <a:noFill/>
              <a:prstDash val="solid"/>
              <a:miter/>
            </a:ln>
          </p:spPr>
          <p:txBody>
            <a:bodyPr rtlCol="0" anchor="ctr"/>
            <a:lstStyle/>
            <a:p>
              <a:endParaRPr lang="en-US"/>
            </a:p>
          </p:txBody>
        </p:sp>
        <p:sp>
          <p:nvSpPr>
            <p:cNvPr id="174" name="Freeform 986">
              <a:extLst>
                <a:ext uri="{FF2B5EF4-FFF2-40B4-BE49-F238E27FC236}">
                  <a16:creationId xmlns:a16="http://schemas.microsoft.com/office/drawing/2014/main" id="{E3A0CCC0-3B23-423D-0BE9-A7BFCDF1614B}"/>
                </a:ext>
              </a:extLst>
            </p:cNvPr>
            <p:cNvSpPr/>
            <p:nvPr/>
          </p:nvSpPr>
          <p:spPr>
            <a:xfrm>
              <a:off x="8863021" y="2205027"/>
              <a:ext cx="180" cy="902"/>
            </a:xfrm>
            <a:custGeom>
              <a:avLst/>
              <a:gdLst>
                <a:gd name="connsiteX0" fmla="*/ 0 w 180"/>
                <a:gd name="connsiteY0" fmla="*/ 902 h 902"/>
                <a:gd name="connsiteX1" fmla="*/ 181 w 180"/>
                <a:gd name="connsiteY1" fmla="*/ 0 h 902"/>
                <a:gd name="connsiteX2" fmla="*/ 0 w 180"/>
                <a:gd name="connsiteY2" fmla="*/ 902 h 902"/>
              </a:gdLst>
              <a:ahLst/>
              <a:cxnLst>
                <a:cxn ang="0">
                  <a:pos x="connsiteX0" y="connsiteY0"/>
                </a:cxn>
                <a:cxn ang="0">
                  <a:pos x="connsiteX1" y="connsiteY1"/>
                </a:cxn>
                <a:cxn ang="0">
                  <a:pos x="connsiteX2" y="connsiteY2"/>
                </a:cxn>
              </a:cxnLst>
              <a:rect l="l" t="t" r="r" b="b"/>
              <a:pathLst>
                <a:path w="180" h="902">
                  <a:moveTo>
                    <a:pt x="0" y="902"/>
                  </a:moveTo>
                  <a:cubicBezTo>
                    <a:pt x="0" y="541"/>
                    <a:pt x="0" y="361"/>
                    <a:pt x="181" y="0"/>
                  </a:cubicBezTo>
                  <a:cubicBezTo>
                    <a:pt x="0" y="361"/>
                    <a:pt x="0" y="722"/>
                    <a:pt x="0" y="902"/>
                  </a:cubicBezTo>
                  <a:close/>
                </a:path>
              </a:pathLst>
            </a:custGeom>
            <a:solidFill>
              <a:srgbClr val="FFFFFF"/>
            </a:solidFill>
            <a:ln w="1804" cap="flat">
              <a:noFill/>
              <a:prstDash val="solid"/>
              <a:miter/>
            </a:ln>
          </p:spPr>
          <p:txBody>
            <a:bodyPr rtlCol="0" anchor="ctr"/>
            <a:lstStyle/>
            <a:p>
              <a:endParaRPr lang="en-US"/>
            </a:p>
          </p:txBody>
        </p:sp>
        <p:sp>
          <p:nvSpPr>
            <p:cNvPr id="175" name="Freeform 987">
              <a:extLst>
                <a:ext uri="{FF2B5EF4-FFF2-40B4-BE49-F238E27FC236}">
                  <a16:creationId xmlns:a16="http://schemas.microsoft.com/office/drawing/2014/main" id="{61F011A3-A4B1-98D6-0A1D-B85DD22D1546}"/>
                </a:ext>
              </a:extLst>
            </p:cNvPr>
            <p:cNvSpPr/>
            <p:nvPr/>
          </p:nvSpPr>
          <p:spPr>
            <a:xfrm>
              <a:off x="8863744" y="2199071"/>
              <a:ext cx="1804" cy="541"/>
            </a:xfrm>
            <a:custGeom>
              <a:avLst/>
              <a:gdLst>
                <a:gd name="connsiteX0" fmla="*/ 0 w 1804"/>
                <a:gd name="connsiteY0" fmla="*/ 542 h 541"/>
                <a:gd name="connsiteX1" fmla="*/ 0 w 1804"/>
                <a:gd name="connsiteY1" fmla="*/ 0 h 541"/>
                <a:gd name="connsiteX2" fmla="*/ 0 w 1804"/>
                <a:gd name="connsiteY2" fmla="*/ 542 h 541"/>
              </a:gdLst>
              <a:ahLst/>
              <a:cxnLst>
                <a:cxn ang="0">
                  <a:pos x="connsiteX0" y="connsiteY0"/>
                </a:cxn>
                <a:cxn ang="0">
                  <a:pos x="connsiteX1" y="connsiteY1"/>
                </a:cxn>
                <a:cxn ang="0">
                  <a:pos x="connsiteX2" y="connsiteY2"/>
                </a:cxn>
              </a:cxnLst>
              <a:rect l="l" t="t" r="r" b="b"/>
              <a:pathLst>
                <a:path w="1804" h="541">
                  <a:moveTo>
                    <a:pt x="0" y="542"/>
                  </a:moveTo>
                  <a:cubicBezTo>
                    <a:pt x="0" y="361"/>
                    <a:pt x="0" y="180"/>
                    <a:pt x="0" y="0"/>
                  </a:cubicBezTo>
                  <a:cubicBezTo>
                    <a:pt x="0" y="180"/>
                    <a:pt x="0" y="361"/>
                    <a:pt x="0" y="542"/>
                  </a:cubicBezTo>
                  <a:close/>
                </a:path>
              </a:pathLst>
            </a:custGeom>
            <a:solidFill>
              <a:srgbClr val="FFFFFF"/>
            </a:solidFill>
            <a:ln w="1804" cap="flat">
              <a:noFill/>
              <a:prstDash val="solid"/>
              <a:miter/>
            </a:ln>
          </p:spPr>
          <p:txBody>
            <a:bodyPr rtlCol="0" anchor="ctr"/>
            <a:lstStyle/>
            <a:p>
              <a:endParaRPr lang="en-US"/>
            </a:p>
          </p:txBody>
        </p:sp>
        <p:sp>
          <p:nvSpPr>
            <p:cNvPr id="176" name="Freeform 988">
              <a:extLst>
                <a:ext uri="{FF2B5EF4-FFF2-40B4-BE49-F238E27FC236}">
                  <a16:creationId xmlns:a16="http://schemas.microsoft.com/office/drawing/2014/main" id="{0E75D788-5543-54E0-DF40-89A81F930D67}"/>
                </a:ext>
              </a:extLst>
            </p:cNvPr>
            <p:cNvSpPr/>
            <p:nvPr/>
          </p:nvSpPr>
          <p:spPr>
            <a:xfrm>
              <a:off x="8863744" y="2180844"/>
              <a:ext cx="1804" cy="541"/>
            </a:xfrm>
            <a:custGeom>
              <a:avLst/>
              <a:gdLst>
                <a:gd name="connsiteX0" fmla="*/ 0 w 1804"/>
                <a:gd name="connsiteY0" fmla="*/ 541 h 541"/>
                <a:gd name="connsiteX1" fmla="*/ 0 w 1804"/>
                <a:gd name="connsiteY1" fmla="*/ 0 h 541"/>
                <a:gd name="connsiteX2" fmla="*/ 0 w 1804"/>
                <a:gd name="connsiteY2" fmla="*/ 541 h 541"/>
              </a:gdLst>
              <a:ahLst/>
              <a:cxnLst>
                <a:cxn ang="0">
                  <a:pos x="connsiteX0" y="connsiteY0"/>
                </a:cxn>
                <a:cxn ang="0">
                  <a:pos x="connsiteX1" y="connsiteY1"/>
                </a:cxn>
                <a:cxn ang="0">
                  <a:pos x="connsiteX2" y="connsiteY2"/>
                </a:cxn>
              </a:cxnLst>
              <a:rect l="l" t="t" r="r" b="b"/>
              <a:pathLst>
                <a:path w="1804" h="541">
                  <a:moveTo>
                    <a:pt x="0" y="541"/>
                  </a:moveTo>
                  <a:cubicBezTo>
                    <a:pt x="0" y="361"/>
                    <a:pt x="0" y="180"/>
                    <a:pt x="0" y="0"/>
                  </a:cubicBezTo>
                  <a:cubicBezTo>
                    <a:pt x="0" y="180"/>
                    <a:pt x="0" y="361"/>
                    <a:pt x="0" y="541"/>
                  </a:cubicBezTo>
                  <a:close/>
                </a:path>
              </a:pathLst>
            </a:custGeom>
            <a:solidFill>
              <a:srgbClr val="FFFFFF"/>
            </a:solidFill>
            <a:ln w="1804" cap="flat">
              <a:noFill/>
              <a:prstDash val="solid"/>
              <a:miter/>
            </a:ln>
          </p:spPr>
          <p:txBody>
            <a:bodyPr rtlCol="0" anchor="ctr"/>
            <a:lstStyle/>
            <a:p>
              <a:endParaRPr lang="en-US"/>
            </a:p>
          </p:txBody>
        </p:sp>
        <p:sp>
          <p:nvSpPr>
            <p:cNvPr id="177" name="Freeform 989">
              <a:extLst>
                <a:ext uri="{FF2B5EF4-FFF2-40B4-BE49-F238E27FC236}">
                  <a16:creationId xmlns:a16="http://schemas.microsoft.com/office/drawing/2014/main" id="{5CA68977-188C-4058-983F-01769EF0E89A}"/>
                </a:ext>
              </a:extLst>
            </p:cNvPr>
            <p:cNvSpPr/>
            <p:nvPr/>
          </p:nvSpPr>
          <p:spPr>
            <a:xfrm>
              <a:off x="8862119" y="2169474"/>
              <a:ext cx="1804" cy="1804"/>
            </a:xfrm>
            <a:custGeom>
              <a:avLst/>
              <a:gdLst>
                <a:gd name="connsiteX0" fmla="*/ 0 w 1804"/>
                <a:gd name="connsiteY0" fmla="*/ 0 h 1804"/>
                <a:gd name="connsiteX1" fmla="*/ 0 w 1804"/>
                <a:gd name="connsiteY1" fmla="*/ 0 h 1804"/>
                <a:gd name="connsiteX2" fmla="*/ 0 w 1804"/>
                <a:gd name="connsiteY2" fmla="*/ 0 h 1804"/>
              </a:gdLst>
              <a:ahLst/>
              <a:cxnLst>
                <a:cxn ang="0">
                  <a:pos x="connsiteX0" y="connsiteY0"/>
                </a:cxn>
                <a:cxn ang="0">
                  <a:pos x="connsiteX1" y="connsiteY1"/>
                </a:cxn>
                <a:cxn ang="0">
                  <a:pos x="connsiteX2" y="connsiteY2"/>
                </a:cxn>
              </a:cxnLst>
              <a:rect l="l" t="t" r="r" b="b"/>
              <a:pathLst>
                <a:path w="1804" h="1804">
                  <a:moveTo>
                    <a:pt x="0" y="0"/>
                  </a:moveTo>
                  <a:cubicBezTo>
                    <a:pt x="0" y="0"/>
                    <a:pt x="0" y="0"/>
                    <a:pt x="0" y="0"/>
                  </a:cubicBezTo>
                  <a:cubicBezTo>
                    <a:pt x="0" y="0"/>
                    <a:pt x="0" y="0"/>
                    <a:pt x="0" y="0"/>
                  </a:cubicBezTo>
                  <a:close/>
                </a:path>
              </a:pathLst>
            </a:custGeom>
            <a:solidFill>
              <a:srgbClr val="FFFFFF"/>
            </a:solidFill>
            <a:ln w="1804" cap="flat">
              <a:noFill/>
              <a:prstDash val="solid"/>
              <a:miter/>
            </a:ln>
          </p:spPr>
          <p:txBody>
            <a:bodyPr rtlCol="0" anchor="ctr"/>
            <a:lstStyle/>
            <a:p>
              <a:endParaRPr lang="en-US"/>
            </a:p>
          </p:txBody>
        </p:sp>
        <p:sp>
          <p:nvSpPr>
            <p:cNvPr id="178" name="Freeform 990">
              <a:extLst>
                <a:ext uri="{FF2B5EF4-FFF2-40B4-BE49-F238E27FC236}">
                  <a16:creationId xmlns:a16="http://schemas.microsoft.com/office/drawing/2014/main" id="{3A2AA4DB-4A2B-CC6A-4E3A-F5268CF29D42}"/>
                </a:ext>
              </a:extLst>
            </p:cNvPr>
            <p:cNvSpPr/>
            <p:nvPr/>
          </p:nvSpPr>
          <p:spPr>
            <a:xfrm>
              <a:off x="8860856" y="2163337"/>
              <a:ext cx="1804" cy="361"/>
            </a:xfrm>
            <a:custGeom>
              <a:avLst/>
              <a:gdLst>
                <a:gd name="connsiteX0" fmla="*/ 0 w 1804"/>
                <a:gd name="connsiteY0" fmla="*/ 361 h 361"/>
                <a:gd name="connsiteX1" fmla="*/ 0 w 1804"/>
                <a:gd name="connsiteY1" fmla="*/ 0 h 361"/>
                <a:gd name="connsiteX2" fmla="*/ 0 w 1804"/>
                <a:gd name="connsiteY2" fmla="*/ 361 h 361"/>
              </a:gdLst>
              <a:ahLst/>
              <a:cxnLst>
                <a:cxn ang="0">
                  <a:pos x="connsiteX0" y="connsiteY0"/>
                </a:cxn>
                <a:cxn ang="0">
                  <a:pos x="connsiteX1" y="connsiteY1"/>
                </a:cxn>
                <a:cxn ang="0">
                  <a:pos x="connsiteX2" y="connsiteY2"/>
                </a:cxn>
              </a:cxnLst>
              <a:rect l="l" t="t" r="r" b="b"/>
              <a:pathLst>
                <a:path w="1804" h="361">
                  <a:moveTo>
                    <a:pt x="0" y="361"/>
                  </a:moveTo>
                  <a:cubicBezTo>
                    <a:pt x="0" y="181"/>
                    <a:pt x="0" y="181"/>
                    <a:pt x="0" y="0"/>
                  </a:cubicBezTo>
                  <a:cubicBezTo>
                    <a:pt x="0" y="181"/>
                    <a:pt x="0" y="361"/>
                    <a:pt x="0" y="361"/>
                  </a:cubicBezTo>
                  <a:close/>
                </a:path>
              </a:pathLst>
            </a:custGeom>
            <a:solidFill>
              <a:srgbClr val="FFFFFF"/>
            </a:solidFill>
            <a:ln w="1804" cap="flat">
              <a:noFill/>
              <a:prstDash val="solid"/>
              <a:miter/>
            </a:ln>
          </p:spPr>
          <p:txBody>
            <a:bodyPr rtlCol="0" anchor="ctr"/>
            <a:lstStyle/>
            <a:p>
              <a:endParaRPr lang="en-US"/>
            </a:p>
          </p:txBody>
        </p:sp>
        <p:sp>
          <p:nvSpPr>
            <p:cNvPr id="179" name="Freeform 991">
              <a:extLst>
                <a:ext uri="{FF2B5EF4-FFF2-40B4-BE49-F238E27FC236}">
                  <a16:creationId xmlns:a16="http://schemas.microsoft.com/office/drawing/2014/main" id="{21A40482-7B76-1BEA-AF61-98997EABE18B}"/>
                </a:ext>
              </a:extLst>
            </p:cNvPr>
            <p:cNvSpPr/>
            <p:nvPr/>
          </p:nvSpPr>
          <p:spPr>
            <a:xfrm>
              <a:off x="8864104" y="2186980"/>
              <a:ext cx="1804" cy="541"/>
            </a:xfrm>
            <a:custGeom>
              <a:avLst/>
              <a:gdLst>
                <a:gd name="connsiteX0" fmla="*/ 0 w 1804"/>
                <a:gd name="connsiteY0" fmla="*/ 0 h 541"/>
                <a:gd name="connsiteX1" fmla="*/ 0 w 1804"/>
                <a:gd name="connsiteY1" fmla="*/ 541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0" y="180"/>
                    <a:pt x="0" y="361"/>
                    <a:pt x="0" y="541"/>
                  </a:cubicBezTo>
                  <a:cubicBezTo>
                    <a:pt x="0" y="361"/>
                    <a:pt x="0" y="180"/>
                    <a:pt x="0" y="0"/>
                  </a:cubicBezTo>
                  <a:close/>
                </a:path>
              </a:pathLst>
            </a:custGeom>
            <a:solidFill>
              <a:srgbClr val="FFFFFF"/>
            </a:solidFill>
            <a:ln w="1804" cap="flat">
              <a:noFill/>
              <a:prstDash val="solid"/>
              <a:miter/>
            </a:ln>
          </p:spPr>
          <p:txBody>
            <a:bodyPr rtlCol="0" anchor="ctr"/>
            <a:lstStyle/>
            <a:p>
              <a:endParaRPr lang="en-US"/>
            </a:p>
          </p:txBody>
        </p:sp>
        <p:sp>
          <p:nvSpPr>
            <p:cNvPr id="180" name="Freeform 992">
              <a:extLst>
                <a:ext uri="{FF2B5EF4-FFF2-40B4-BE49-F238E27FC236}">
                  <a16:creationId xmlns:a16="http://schemas.microsoft.com/office/drawing/2014/main" id="{D340DE4F-5864-FFF8-2309-222CE730A081}"/>
                </a:ext>
              </a:extLst>
            </p:cNvPr>
            <p:cNvSpPr/>
            <p:nvPr/>
          </p:nvSpPr>
          <p:spPr>
            <a:xfrm>
              <a:off x="8861939" y="2211705"/>
              <a:ext cx="180" cy="541"/>
            </a:xfrm>
            <a:custGeom>
              <a:avLst/>
              <a:gdLst>
                <a:gd name="connsiteX0" fmla="*/ 0 w 180"/>
                <a:gd name="connsiteY0" fmla="*/ 542 h 541"/>
                <a:gd name="connsiteX1" fmla="*/ 180 w 180"/>
                <a:gd name="connsiteY1" fmla="*/ 0 h 541"/>
                <a:gd name="connsiteX2" fmla="*/ 0 w 180"/>
                <a:gd name="connsiteY2" fmla="*/ 542 h 541"/>
              </a:gdLst>
              <a:ahLst/>
              <a:cxnLst>
                <a:cxn ang="0">
                  <a:pos x="connsiteX0" y="connsiteY0"/>
                </a:cxn>
                <a:cxn ang="0">
                  <a:pos x="connsiteX1" y="connsiteY1"/>
                </a:cxn>
                <a:cxn ang="0">
                  <a:pos x="connsiteX2" y="connsiteY2"/>
                </a:cxn>
              </a:cxnLst>
              <a:rect l="l" t="t" r="r" b="b"/>
              <a:pathLst>
                <a:path w="180" h="541">
                  <a:moveTo>
                    <a:pt x="0" y="542"/>
                  </a:moveTo>
                  <a:cubicBezTo>
                    <a:pt x="0" y="361"/>
                    <a:pt x="0" y="180"/>
                    <a:pt x="180" y="0"/>
                  </a:cubicBezTo>
                  <a:cubicBezTo>
                    <a:pt x="180" y="180"/>
                    <a:pt x="0" y="361"/>
                    <a:pt x="0" y="542"/>
                  </a:cubicBezTo>
                  <a:close/>
                </a:path>
              </a:pathLst>
            </a:custGeom>
            <a:solidFill>
              <a:srgbClr val="FFFFFF"/>
            </a:solidFill>
            <a:ln w="1804" cap="flat">
              <a:noFill/>
              <a:prstDash val="solid"/>
              <a:miter/>
            </a:ln>
          </p:spPr>
          <p:txBody>
            <a:bodyPr rtlCol="0" anchor="ctr"/>
            <a:lstStyle/>
            <a:p>
              <a:endParaRPr lang="en-US"/>
            </a:p>
          </p:txBody>
        </p:sp>
        <p:sp>
          <p:nvSpPr>
            <p:cNvPr id="181" name="Freeform 993">
              <a:extLst>
                <a:ext uri="{FF2B5EF4-FFF2-40B4-BE49-F238E27FC236}">
                  <a16:creationId xmlns:a16="http://schemas.microsoft.com/office/drawing/2014/main" id="{29F811B9-76C1-4883-2D3E-DD5F548EAA18}"/>
                </a:ext>
              </a:extLst>
            </p:cNvPr>
            <p:cNvSpPr/>
            <p:nvPr/>
          </p:nvSpPr>
          <p:spPr>
            <a:xfrm>
              <a:off x="8858870" y="2223977"/>
              <a:ext cx="361" cy="1082"/>
            </a:xfrm>
            <a:custGeom>
              <a:avLst/>
              <a:gdLst>
                <a:gd name="connsiteX0" fmla="*/ 0 w 361"/>
                <a:gd name="connsiteY0" fmla="*/ 1083 h 1082"/>
                <a:gd name="connsiteX1" fmla="*/ 361 w 361"/>
                <a:gd name="connsiteY1" fmla="*/ 0 h 1082"/>
                <a:gd name="connsiteX2" fmla="*/ 0 w 361"/>
                <a:gd name="connsiteY2" fmla="*/ 1083 h 1082"/>
              </a:gdLst>
              <a:ahLst/>
              <a:cxnLst>
                <a:cxn ang="0">
                  <a:pos x="connsiteX0" y="connsiteY0"/>
                </a:cxn>
                <a:cxn ang="0">
                  <a:pos x="connsiteX1" y="connsiteY1"/>
                </a:cxn>
                <a:cxn ang="0">
                  <a:pos x="connsiteX2" y="connsiteY2"/>
                </a:cxn>
              </a:cxnLst>
              <a:rect l="l" t="t" r="r" b="b"/>
              <a:pathLst>
                <a:path w="361" h="1082">
                  <a:moveTo>
                    <a:pt x="0" y="1083"/>
                  </a:moveTo>
                  <a:cubicBezTo>
                    <a:pt x="181" y="722"/>
                    <a:pt x="181" y="361"/>
                    <a:pt x="361" y="0"/>
                  </a:cubicBezTo>
                  <a:cubicBezTo>
                    <a:pt x="181" y="361"/>
                    <a:pt x="181" y="722"/>
                    <a:pt x="0" y="1083"/>
                  </a:cubicBezTo>
                  <a:close/>
                </a:path>
              </a:pathLst>
            </a:custGeom>
            <a:solidFill>
              <a:srgbClr val="FFFFFF"/>
            </a:solidFill>
            <a:ln w="1804" cap="flat">
              <a:noFill/>
              <a:prstDash val="solid"/>
              <a:miter/>
            </a:ln>
          </p:spPr>
          <p:txBody>
            <a:bodyPr rtlCol="0" anchor="ctr"/>
            <a:lstStyle/>
            <a:p>
              <a:endParaRPr lang="en-US"/>
            </a:p>
          </p:txBody>
        </p:sp>
        <p:sp>
          <p:nvSpPr>
            <p:cNvPr id="182" name="Freeform 994">
              <a:extLst>
                <a:ext uri="{FF2B5EF4-FFF2-40B4-BE49-F238E27FC236}">
                  <a16:creationId xmlns:a16="http://schemas.microsoft.com/office/drawing/2014/main" id="{DF5B607C-D978-9415-F632-256B4383EA0A}"/>
                </a:ext>
              </a:extLst>
            </p:cNvPr>
            <p:cNvSpPr/>
            <p:nvPr/>
          </p:nvSpPr>
          <p:spPr>
            <a:xfrm>
              <a:off x="8856885" y="2230835"/>
              <a:ext cx="360" cy="902"/>
            </a:xfrm>
            <a:custGeom>
              <a:avLst/>
              <a:gdLst>
                <a:gd name="connsiteX0" fmla="*/ 0 w 360"/>
                <a:gd name="connsiteY0" fmla="*/ 902 h 902"/>
                <a:gd name="connsiteX1" fmla="*/ 361 w 360"/>
                <a:gd name="connsiteY1" fmla="*/ 0 h 902"/>
                <a:gd name="connsiteX2" fmla="*/ 0 w 360"/>
                <a:gd name="connsiteY2" fmla="*/ 902 h 902"/>
              </a:gdLst>
              <a:ahLst/>
              <a:cxnLst>
                <a:cxn ang="0">
                  <a:pos x="connsiteX0" y="connsiteY0"/>
                </a:cxn>
                <a:cxn ang="0">
                  <a:pos x="connsiteX1" y="connsiteY1"/>
                </a:cxn>
                <a:cxn ang="0">
                  <a:pos x="connsiteX2" y="connsiteY2"/>
                </a:cxn>
              </a:cxnLst>
              <a:rect l="l" t="t" r="r" b="b"/>
              <a:pathLst>
                <a:path w="360" h="902">
                  <a:moveTo>
                    <a:pt x="0" y="902"/>
                  </a:moveTo>
                  <a:cubicBezTo>
                    <a:pt x="180" y="542"/>
                    <a:pt x="180" y="180"/>
                    <a:pt x="361" y="0"/>
                  </a:cubicBezTo>
                  <a:cubicBezTo>
                    <a:pt x="180" y="361"/>
                    <a:pt x="0" y="542"/>
                    <a:pt x="0" y="902"/>
                  </a:cubicBezTo>
                  <a:close/>
                </a:path>
              </a:pathLst>
            </a:custGeom>
            <a:solidFill>
              <a:srgbClr val="FFFFFF"/>
            </a:solidFill>
            <a:ln w="1804" cap="flat">
              <a:noFill/>
              <a:prstDash val="solid"/>
              <a:miter/>
            </a:ln>
          </p:spPr>
          <p:txBody>
            <a:bodyPr rtlCol="0" anchor="ctr"/>
            <a:lstStyle/>
            <a:p>
              <a:endParaRPr lang="en-US"/>
            </a:p>
          </p:txBody>
        </p:sp>
        <p:sp>
          <p:nvSpPr>
            <p:cNvPr id="183" name="Freeform 995">
              <a:extLst>
                <a:ext uri="{FF2B5EF4-FFF2-40B4-BE49-F238E27FC236}">
                  <a16:creationId xmlns:a16="http://schemas.microsoft.com/office/drawing/2014/main" id="{51CB9B9D-5FB6-0357-C063-135AFAB24291}"/>
                </a:ext>
              </a:extLst>
            </p:cNvPr>
            <p:cNvSpPr/>
            <p:nvPr/>
          </p:nvSpPr>
          <p:spPr>
            <a:xfrm>
              <a:off x="8860675" y="2218021"/>
              <a:ext cx="180" cy="360"/>
            </a:xfrm>
            <a:custGeom>
              <a:avLst/>
              <a:gdLst>
                <a:gd name="connsiteX0" fmla="*/ 0 w 180"/>
                <a:gd name="connsiteY0" fmla="*/ 361 h 360"/>
                <a:gd name="connsiteX1" fmla="*/ 181 w 180"/>
                <a:gd name="connsiteY1" fmla="*/ 0 h 360"/>
                <a:gd name="connsiteX2" fmla="*/ 0 w 180"/>
                <a:gd name="connsiteY2" fmla="*/ 361 h 360"/>
              </a:gdLst>
              <a:ahLst/>
              <a:cxnLst>
                <a:cxn ang="0">
                  <a:pos x="connsiteX0" y="connsiteY0"/>
                </a:cxn>
                <a:cxn ang="0">
                  <a:pos x="connsiteX1" y="connsiteY1"/>
                </a:cxn>
                <a:cxn ang="0">
                  <a:pos x="connsiteX2" y="connsiteY2"/>
                </a:cxn>
              </a:cxnLst>
              <a:rect l="l" t="t" r="r" b="b"/>
              <a:pathLst>
                <a:path w="180" h="360">
                  <a:moveTo>
                    <a:pt x="0" y="361"/>
                  </a:moveTo>
                  <a:cubicBezTo>
                    <a:pt x="0" y="180"/>
                    <a:pt x="0" y="0"/>
                    <a:pt x="181" y="0"/>
                  </a:cubicBezTo>
                  <a:cubicBezTo>
                    <a:pt x="0" y="0"/>
                    <a:pt x="0" y="180"/>
                    <a:pt x="0" y="361"/>
                  </a:cubicBezTo>
                  <a:close/>
                </a:path>
              </a:pathLst>
            </a:custGeom>
            <a:solidFill>
              <a:srgbClr val="FFFFFF"/>
            </a:solidFill>
            <a:ln w="1804" cap="flat">
              <a:noFill/>
              <a:prstDash val="solid"/>
              <a:miter/>
            </a:ln>
          </p:spPr>
          <p:txBody>
            <a:bodyPr rtlCol="0" anchor="ctr"/>
            <a:lstStyle/>
            <a:p>
              <a:endParaRPr lang="en-US"/>
            </a:p>
          </p:txBody>
        </p:sp>
        <p:sp>
          <p:nvSpPr>
            <p:cNvPr id="184" name="Freeform 996">
              <a:extLst>
                <a:ext uri="{FF2B5EF4-FFF2-40B4-BE49-F238E27FC236}">
                  <a16:creationId xmlns:a16="http://schemas.microsoft.com/office/drawing/2014/main" id="{0443A1A2-FC56-BFAB-26E0-ADB2242E68C1}"/>
                </a:ext>
              </a:extLst>
            </p:cNvPr>
            <p:cNvSpPr/>
            <p:nvPr/>
          </p:nvSpPr>
          <p:spPr>
            <a:xfrm>
              <a:off x="9063528" y="1873497"/>
              <a:ext cx="11189" cy="14979"/>
            </a:xfrm>
            <a:custGeom>
              <a:avLst/>
              <a:gdLst>
                <a:gd name="connsiteX0" fmla="*/ 0 w 11189"/>
                <a:gd name="connsiteY0" fmla="*/ 0 h 14979"/>
                <a:gd name="connsiteX1" fmla="*/ 11189 w 11189"/>
                <a:gd name="connsiteY1" fmla="*/ 14979 h 14979"/>
                <a:gd name="connsiteX2" fmla="*/ 0 w 11189"/>
                <a:gd name="connsiteY2" fmla="*/ 0 h 14979"/>
              </a:gdLst>
              <a:ahLst/>
              <a:cxnLst>
                <a:cxn ang="0">
                  <a:pos x="connsiteX0" y="connsiteY0"/>
                </a:cxn>
                <a:cxn ang="0">
                  <a:pos x="connsiteX1" y="connsiteY1"/>
                </a:cxn>
                <a:cxn ang="0">
                  <a:pos x="connsiteX2" y="connsiteY2"/>
                </a:cxn>
              </a:cxnLst>
              <a:rect l="l" t="t" r="r" b="b"/>
              <a:pathLst>
                <a:path w="11189" h="14979">
                  <a:moveTo>
                    <a:pt x="0" y="0"/>
                  </a:moveTo>
                  <a:cubicBezTo>
                    <a:pt x="4151" y="4692"/>
                    <a:pt x="7760" y="9746"/>
                    <a:pt x="11189" y="14979"/>
                  </a:cubicBezTo>
                  <a:cubicBezTo>
                    <a:pt x="7760" y="9565"/>
                    <a:pt x="4151" y="4692"/>
                    <a:pt x="0" y="0"/>
                  </a:cubicBezTo>
                  <a:close/>
                </a:path>
              </a:pathLst>
            </a:custGeom>
            <a:solidFill>
              <a:srgbClr val="FFFFFF"/>
            </a:solidFill>
            <a:ln w="1804" cap="flat">
              <a:noFill/>
              <a:prstDash val="solid"/>
              <a:miter/>
            </a:ln>
          </p:spPr>
          <p:txBody>
            <a:bodyPr rtlCol="0" anchor="ctr"/>
            <a:lstStyle/>
            <a:p>
              <a:endParaRPr lang="en-US"/>
            </a:p>
          </p:txBody>
        </p:sp>
        <p:sp>
          <p:nvSpPr>
            <p:cNvPr id="185" name="Freeform 997">
              <a:extLst>
                <a:ext uri="{FF2B5EF4-FFF2-40B4-BE49-F238E27FC236}">
                  <a16:creationId xmlns:a16="http://schemas.microsoft.com/office/drawing/2014/main" id="{50873DEA-6EF8-24E3-A6F9-30A49B026AEE}"/>
                </a:ext>
              </a:extLst>
            </p:cNvPr>
            <p:cNvSpPr/>
            <p:nvPr/>
          </p:nvSpPr>
          <p:spPr>
            <a:xfrm>
              <a:off x="8854945" y="2146293"/>
              <a:ext cx="135" cy="80"/>
            </a:xfrm>
            <a:custGeom>
              <a:avLst/>
              <a:gdLst>
                <a:gd name="connsiteX0" fmla="*/ 135 w 135"/>
                <a:gd name="connsiteY0" fmla="*/ 80 h 80"/>
                <a:gd name="connsiteX1" fmla="*/ 135 w 135"/>
                <a:gd name="connsiteY1" fmla="*/ 80 h 80"/>
                <a:gd name="connsiteX2" fmla="*/ 135 w 135"/>
                <a:gd name="connsiteY2" fmla="*/ 80 h 80"/>
              </a:gdLst>
              <a:ahLst/>
              <a:cxnLst>
                <a:cxn ang="0">
                  <a:pos x="connsiteX0" y="connsiteY0"/>
                </a:cxn>
                <a:cxn ang="0">
                  <a:pos x="connsiteX1" y="connsiteY1"/>
                </a:cxn>
                <a:cxn ang="0">
                  <a:pos x="connsiteX2" y="connsiteY2"/>
                </a:cxn>
              </a:cxnLst>
              <a:rect l="l" t="t" r="r" b="b"/>
              <a:pathLst>
                <a:path w="135" h="80">
                  <a:moveTo>
                    <a:pt x="135" y="80"/>
                  </a:moveTo>
                  <a:cubicBezTo>
                    <a:pt x="-45" y="80"/>
                    <a:pt x="-45" y="-100"/>
                    <a:pt x="135" y="80"/>
                  </a:cubicBezTo>
                  <a:cubicBezTo>
                    <a:pt x="-45" y="-100"/>
                    <a:pt x="-45" y="80"/>
                    <a:pt x="135" y="80"/>
                  </a:cubicBezTo>
                  <a:close/>
                </a:path>
              </a:pathLst>
            </a:custGeom>
            <a:solidFill>
              <a:srgbClr val="FFFFFF"/>
            </a:solidFill>
            <a:ln w="1804" cap="flat">
              <a:noFill/>
              <a:prstDash val="solid"/>
              <a:miter/>
            </a:ln>
          </p:spPr>
          <p:txBody>
            <a:bodyPr rtlCol="0" anchor="ctr"/>
            <a:lstStyle/>
            <a:p>
              <a:endParaRPr lang="en-US"/>
            </a:p>
          </p:txBody>
        </p:sp>
        <p:sp>
          <p:nvSpPr>
            <p:cNvPr id="186" name="Freeform 998">
              <a:extLst>
                <a:ext uri="{FF2B5EF4-FFF2-40B4-BE49-F238E27FC236}">
                  <a16:creationId xmlns:a16="http://schemas.microsoft.com/office/drawing/2014/main" id="{2B06733D-969B-6F69-033F-4092B899011E}"/>
                </a:ext>
              </a:extLst>
            </p:cNvPr>
            <p:cNvSpPr/>
            <p:nvPr/>
          </p:nvSpPr>
          <p:spPr>
            <a:xfrm>
              <a:off x="9090238" y="1917713"/>
              <a:ext cx="2345" cy="5414"/>
            </a:xfrm>
            <a:custGeom>
              <a:avLst/>
              <a:gdLst>
                <a:gd name="connsiteX0" fmla="*/ 0 w 2345"/>
                <a:gd name="connsiteY0" fmla="*/ 0 h 5414"/>
                <a:gd name="connsiteX1" fmla="*/ 2346 w 2345"/>
                <a:gd name="connsiteY1" fmla="*/ 5414 h 5414"/>
                <a:gd name="connsiteX2" fmla="*/ 0 w 2345"/>
                <a:gd name="connsiteY2" fmla="*/ 0 h 5414"/>
              </a:gdLst>
              <a:ahLst/>
              <a:cxnLst>
                <a:cxn ang="0">
                  <a:pos x="connsiteX0" y="connsiteY0"/>
                </a:cxn>
                <a:cxn ang="0">
                  <a:pos x="connsiteX1" y="connsiteY1"/>
                </a:cxn>
                <a:cxn ang="0">
                  <a:pos x="connsiteX2" y="connsiteY2"/>
                </a:cxn>
              </a:cxnLst>
              <a:rect l="l" t="t" r="r" b="b"/>
              <a:pathLst>
                <a:path w="2345" h="5414">
                  <a:moveTo>
                    <a:pt x="0" y="0"/>
                  </a:moveTo>
                  <a:cubicBezTo>
                    <a:pt x="722" y="1805"/>
                    <a:pt x="1443" y="3609"/>
                    <a:pt x="2346" y="5414"/>
                  </a:cubicBezTo>
                  <a:cubicBezTo>
                    <a:pt x="1443" y="3609"/>
                    <a:pt x="722" y="1805"/>
                    <a:pt x="0" y="0"/>
                  </a:cubicBezTo>
                  <a:close/>
                </a:path>
              </a:pathLst>
            </a:custGeom>
            <a:solidFill>
              <a:srgbClr val="FFFFFF"/>
            </a:solidFill>
            <a:ln w="1804" cap="flat">
              <a:noFill/>
              <a:prstDash val="solid"/>
              <a:miter/>
            </a:ln>
          </p:spPr>
          <p:txBody>
            <a:bodyPr rtlCol="0" anchor="ctr"/>
            <a:lstStyle/>
            <a:p>
              <a:endParaRPr lang="en-US"/>
            </a:p>
          </p:txBody>
        </p:sp>
        <p:sp>
          <p:nvSpPr>
            <p:cNvPr id="187" name="Freeform 999">
              <a:extLst>
                <a:ext uri="{FF2B5EF4-FFF2-40B4-BE49-F238E27FC236}">
                  <a16:creationId xmlns:a16="http://schemas.microsoft.com/office/drawing/2014/main" id="{F11263DC-ABEF-AC77-FA61-3088917EEBCE}"/>
                </a:ext>
              </a:extLst>
            </p:cNvPr>
            <p:cNvSpPr/>
            <p:nvPr/>
          </p:nvSpPr>
          <p:spPr>
            <a:xfrm>
              <a:off x="9033930" y="1849494"/>
              <a:ext cx="29597" cy="23822"/>
            </a:xfrm>
            <a:custGeom>
              <a:avLst/>
              <a:gdLst>
                <a:gd name="connsiteX0" fmla="*/ 29598 w 29597"/>
                <a:gd name="connsiteY0" fmla="*/ 23822 h 23822"/>
                <a:gd name="connsiteX1" fmla="*/ 0 w 29597"/>
                <a:gd name="connsiteY1" fmla="*/ 0 h 23822"/>
                <a:gd name="connsiteX2" fmla="*/ 29598 w 29597"/>
                <a:gd name="connsiteY2" fmla="*/ 23822 h 23822"/>
              </a:gdLst>
              <a:ahLst/>
              <a:cxnLst>
                <a:cxn ang="0">
                  <a:pos x="connsiteX0" y="connsiteY0"/>
                </a:cxn>
                <a:cxn ang="0">
                  <a:pos x="connsiteX1" y="connsiteY1"/>
                </a:cxn>
                <a:cxn ang="0">
                  <a:pos x="connsiteX2" y="connsiteY2"/>
                </a:cxn>
              </a:cxnLst>
              <a:rect l="l" t="t" r="r" b="b"/>
              <a:pathLst>
                <a:path w="29597" h="23822">
                  <a:moveTo>
                    <a:pt x="29598" y="23822"/>
                  </a:moveTo>
                  <a:cubicBezTo>
                    <a:pt x="21296" y="14438"/>
                    <a:pt x="11731" y="6317"/>
                    <a:pt x="0" y="0"/>
                  </a:cubicBezTo>
                  <a:cubicBezTo>
                    <a:pt x="11551" y="6317"/>
                    <a:pt x="21296" y="14438"/>
                    <a:pt x="29598" y="23822"/>
                  </a:cubicBezTo>
                  <a:close/>
                </a:path>
              </a:pathLst>
            </a:custGeom>
            <a:solidFill>
              <a:srgbClr val="FFFFFF"/>
            </a:solidFill>
            <a:ln w="1804" cap="flat">
              <a:noFill/>
              <a:prstDash val="solid"/>
              <a:miter/>
            </a:ln>
          </p:spPr>
          <p:txBody>
            <a:bodyPr rtlCol="0" anchor="ctr"/>
            <a:lstStyle/>
            <a:p>
              <a:endParaRPr lang="en-US"/>
            </a:p>
          </p:txBody>
        </p:sp>
        <p:sp>
          <p:nvSpPr>
            <p:cNvPr id="188" name="Freeform 1000">
              <a:extLst>
                <a:ext uri="{FF2B5EF4-FFF2-40B4-BE49-F238E27FC236}">
                  <a16:creationId xmlns:a16="http://schemas.microsoft.com/office/drawing/2014/main" id="{9DAA46AA-4B37-A72C-6CFB-DC7B047A2CB8}"/>
                </a:ext>
              </a:extLst>
            </p:cNvPr>
            <p:cNvSpPr/>
            <p:nvPr/>
          </p:nvSpPr>
          <p:spPr>
            <a:xfrm>
              <a:off x="9075078" y="1888837"/>
              <a:ext cx="6316" cy="10647"/>
            </a:xfrm>
            <a:custGeom>
              <a:avLst/>
              <a:gdLst>
                <a:gd name="connsiteX0" fmla="*/ 0 w 6316"/>
                <a:gd name="connsiteY0" fmla="*/ 0 h 10647"/>
                <a:gd name="connsiteX1" fmla="*/ 6317 w 6316"/>
                <a:gd name="connsiteY1" fmla="*/ 10648 h 10647"/>
                <a:gd name="connsiteX2" fmla="*/ 0 w 6316"/>
                <a:gd name="connsiteY2" fmla="*/ 0 h 10647"/>
              </a:gdLst>
              <a:ahLst/>
              <a:cxnLst>
                <a:cxn ang="0">
                  <a:pos x="connsiteX0" y="connsiteY0"/>
                </a:cxn>
                <a:cxn ang="0">
                  <a:pos x="connsiteX1" y="connsiteY1"/>
                </a:cxn>
                <a:cxn ang="0">
                  <a:pos x="connsiteX2" y="connsiteY2"/>
                </a:cxn>
              </a:cxnLst>
              <a:rect l="l" t="t" r="r" b="b"/>
              <a:pathLst>
                <a:path w="6316" h="10647">
                  <a:moveTo>
                    <a:pt x="0" y="0"/>
                  </a:moveTo>
                  <a:cubicBezTo>
                    <a:pt x="2166" y="3429"/>
                    <a:pt x="4332" y="7039"/>
                    <a:pt x="6317" y="10648"/>
                  </a:cubicBezTo>
                  <a:cubicBezTo>
                    <a:pt x="4332" y="6858"/>
                    <a:pt x="2166" y="3429"/>
                    <a:pt x="0" y="0"/>
                  </a:cubicBezTo>
                  <a:close/>
                </a:path>
              </a:pathLst>
            </a:custGeom>
            <a:solidFill>
              <a:srgbClr val="FFFFFF"/>
            </a:solidFill>
            <a:ln w="1804" cap="flat">
              <a:noFill/>
              <a:prstDash val="solid"/>
              <a:miter/>
            </a:ln>
          </p:spPr>
          <p:txBody>
            <a:bodyPr rtlCol="0" anchor="ctr"/>
            <a:lstStyle/>
            <a:p>
              <a:endParaRPr lang="en-US"/>
            </a:p>
          </p:txBody>
        </p:sp>
        <p:sp>
          <p:nvSpPr>
            <p:cNvPr id="189" name="Freeform 1001">
              <a:extLst>
                <a:ext uri="{FF2B5EF4-FFF2-40B4-BE49-F238E27FC236}">
                  <a16:creationId xmlns:a16="http://schemas.microsoft.com/office/drawing/2014/main" id="{5D82DB2E-1AD0-9F04-27A2-3553921199F6}"/>
                </a:ext>
              </a:extLst>
            </p:cNvPr>
            <p:cNvSpPr/>
            <p:nvPr/>
          </p:nvSpPr>
          <p:spPr>
            <a:xfrm>
              <a:off x="8768766" y="1830635"/>
              <a:ext cx="296448" cy="322089"/>
            </a:xfrm>
            <a:custGeom>
              <a:avLst/>
              <a:gdLst>
                <a:gd name="connsiteX0" fmla="*/ 170415 w 296448"/>
                <a:gd name="connsiteY0" fmla="*/ 319889 h 322089"/>
                <a:gd name="connsiteX1" fmla="*/ 251268 w 296448"/>
                <a:gd name="connsiteY1" fmla="*/ 270800 h 322089"/>
                <a:gd name="connsiteX2" fmla="*/ 273105 w 296448"/>
                <a:gd name="connsiteY2" fmla="*/ 32575 h 322089"/>
                <a:gd name="connsiteX3" fmla="*/ 265345 w 296448"/>
                <a:gd name="connsiteY3" fmla="*/ 18859 h 322089"/>
                <a:gd name="connsiteX4" fmla="*/ 243688 w 296448"/>
                <a:gd name="connsiteY4" fmla="*/ 10196 h 322089"/>
                <a:gd name="connsiteX5" fmla="*/ 57800 w 296448"/>
                <a:gd name="connsiteY5" fmla="*/ 27702 h 322089"/>
                <a:gd name="connsiteX6" fmla="*/ 11598 w 296448"/>
                <a:gd name="connsiteY6" fmla="*/ 78957 h 322089"/>
                <a:gd name="connsiteX7" fmla="*/ 26578 w 296448"/>
                <a:gd name="connsiteY7" fmla="*/ 215214 h 322089"/>
                <a:gd name="connsiteX8" fmla="*/ 75125 w 296448"/>
                <a:gd name="connsiteY8" fmla="*/ 294262 h 322089"/>
                <a:gd name="connsiteX9" fmla="*/ 83968 w 296448"/>
                <a:gd name="connsiteY9" fmla="*/ 309963 h 322089"/>
                <a:gd name="connsiteX10" fmla="*/ 83968 w 296448"/>
                <a:gd name="connsiteY10" fmla="*/ 309963 h 322089"/>
                <a:gd name="connsiteX11" fmla="*/ 170415 w 296448"/>
                <a:gd name="connsiteY11" fmla="*/ 319889 h 32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6448" h="322089">
                  <a:moveTo>
                    <a:pt x="170415" y="319889"/>
                  </a:moveTo>
                  <a:cubicBezTo>
                    <a:pt x="201818" y="314655"/>
                    <a:pt x="231415" y="295345"/>
                    <a:pt x="251268" y="270800"/>
                  </a:cubicBezTo>
                  <a:cubicBezTo>
                    <a:pt x="304327" y="204928"/>
                    <a:pt x="309380" y="107472"/>
                    <a:pt x="273105" y="32575"/>
                  </a:cubicBezTo>
                  <a:cubicBezTo>
                    <a:pt x="270759" y="27702"/>
                    <a:pt x="268232" y="23190"/>
                    <a:pt x="265345" y="18859"/>
                  </a:cubicBezTo>
                  <a:cubicBezTo>
                    <a:pt x="258667" y="15250"/>
                    <a:pt x="251628" y="12362"/>
                    <a:pt x="243688" y="10196"/>
                  </a:cubicBezTo>
                  <a:cubicBezTo>
                    <a:pt x="179620" y="-7851"/>
                    <a:pt x="117175" y="-1895"/>
                    <a:pt x="57800" y="27702"/>
                  </a:cubicBezTo>
                  <a:cubicBezTo>
                    <a:pt x="36504" y="38350"/>
                    <a:pt x="20442" y="56037"/>
                    <a:pt x="11598" y="78957"/>
                  </a:cubicBezTo>
                  <a:cubicBezTo>
                    <a:pt x="-6990" y="126963"/>
                    <a:pt x="-4103" y="172442"/>
                    <a:pt x="26578" y="215214"/>
                  </a:cubicBezTo>
                  <a:cubicBezTo>
                    <a:pt x="44625" y="240300"/>
                    <a:pt x="58522" y="268274"/>
                    <a:pt x="75125" y="294262"/>
                  </a:cubicBezTo>
                  <a:cubicBezTo>
                    <a:pt x="78554" y="299496"/>
                    <a:pt x="81442" y="304729"/>
                    <a:pt x="83968" y="309963"/>
                  </a:cubicBezTo>
                  <a:lnTo>
                    <a:pt x="83968" y="309963"/>
                  </a:lnTo>
                  <a:cubicBezTo>
                    <a:pt x="111400" y="321153"/>
                    <a:pt x="140096" y="324943"/>
                    <a:pt x="170415" y="319889"/>
                  </a:cubicBezTo>
                  <a:close/>
                </a:path>
              </a:pathLst>
            </a:custGeom>
            <a:solidFill>
              <a:srgbClr val="FFFFFF"/>
            </a:solidFill>
            <a:ln w="1804" cap="flat">
              <a:noFill/>
              <a:prstDash val="solid"/>
              <a:miter/>
            </a:ln>
          </p:spPr>
          <p:txBody>
            <a:bodyPr rtlCol="0" anchor="ctr"/>
            <a:lstStyle/>
            <a:p>
              <a:endParaRPr lang="en-US"/>
            </a:p>
          </p:txBody>
        </p:sp>
        <p:sp>
          <p:nvSpPr>
            <p:cNvPr id="190" name="Freeform 1002">
              <a:extLst>
                <a:ext uri="{FF2B5EF4-FFF2-40B4-BE49-F238E27FC236}">
                  <a16:creationId xmlns:a16="http://schemas.microsoft.com/office/drawing/2014/main" id="{17375377-BA29-7AEE-B4D4-3EBF6DC06F7D}"/>
                </a:ext>
              </a:extLst>
            </p:cNvPr>
            <p:cNvSpPr/>
            <p:nvPr/>
          </p:nvSpPr>
          <p:spPr>
            <a:xfrm>
              <a:off x="9092945" y="1924210"/>
              <a:ext cx="2165" cy="5594"/>
            </a:xfrm>
            <a:custGeom>
              <a:avLst/>
              <a:gdLst>
                <a:gd name="connsiteX0" fmla="*/ 0 w 2165"/>
                <a:gd name="connsiteY0" fmla="*/ 0 h 5594"/>
                <a:gd name="connsiteX1" fmla="*/ 2166 w 2165"/>
                <a:gd name="connsiteY1" fmla="*/ 5595 h 5594"/>
                <a:gd name="connsiteX2" fmla="*/ 0 w 2165"/>
                <a:gd name="connsiteY2" fmla="*/ 0 h 5594"/>
              </a:gdLst>
              <a:ahLst/>
              <a:cxnLst>
                <a:cxn ang="0">
                  <a:pos x="connsiteX0" y="connsiteY0"/>
                </a:cxn>
                <a:cxn ang="0">
                  <a:pos x="connsiteX1" y="connsiteY1"/>
                </a:cxn>
                <a:cxn ang="0">
                  <a:pos x="connsiteX2" y="connsiteY2"/>
                </a:cxn>
              </a:cxnLst>
              <a:rect l="l" t="t" r="r" b="b"/>
              <a:pathLst>
                <a:path w="2165" h="5594">
                  <a:moveTo>
                    <a:pt x="0" y="0"/>
                  </a:moveTo>
                  <a:cubicBezTo>
                    <a:pt x="722" y="1805"/>
                    <a:pt x="1443" y="3790"/>
                    <a:pt x="2166" y="5595"/>
                  </a:cubicBezTo>
                  <a:cubicBezTo>
                    <a:pt x="1443" y="3790"/>
                    <a:pt x="722" y="1805"/>
                    <a:pt x="0" y="0"/>
                  </a:cubicBezTo>
                  <a:close/>
                </a:path>
              </a:pathLst>
            </a:custGeom>
            <a:solidFill>
              <a:srgbClr val="FFFFFF"/>
            </a:solidFill>
            <a:ln w="1804" cap="flat">
              <a:noFill/>
              <a:prstDash val="solid"/>
              <a:miter/>
            </a:ln>
          </p:spPr>
          <p:txBody>
            <a:bodyPr rtlCol="0" anchor="ctr"/>
            <a:lstStyle/>
            <a:p>
              <a:endParaRPr lang="en-US"/>
            </a:p>
          </p:txBody>
        </p:sp>
        <p:sp>
          <p:nvSpPr>
            <p:cNvPr id="191" name="Freeform 1003">
              <a:extLst>
                <a:ext uri="{FF2B5EF4-FFF2-40B4-BE49-F238E27FC236}">
                  <a16:creationId xmlns:a16="http://schemas.microsoft.com/office/drawing/2014/main" id="{1CF12CAA-6A62-9A47-6266-BB29D6D4E472}"/>
                </a:ext>
              </a:extLst>
            </p:cNvPr>
            <p:cNvSpPr/>
            <p:nvPr/>
          </p:nvSpPr>
          <p:spPr>
            <a:xfrm>
              <a:off x="9081575" y="1899846"/>
              <a:ext cx="2707" cy="5414"/>
            </a:xfrm>
            <a:custGeom>
              <a:avLst/>
              <a:gdLst>
                <a:gd name="connsiteX0" fmla="*/ 0 w 2707"/>
                <a:gd name="connsiteY0" fmla="*/ 0 h 5414"/>
                <a:gd name="connsiteX1" fmla="*/ 2707 w 2707"/>
                <a:gd name="connsiteY1" fmla="*/ 5414 h 5414"/>
                <a:gd name="connsiteX2" fmla="*/ 0 w 2707"/>
                <a:gd name="connsiteY2" fmla="*/ 0 h 5414"/>
              </a:gdLst>
              <a:ahLst/>
              <a:cxnLst>
                <a:cxn ang="0">
                  <a:pos x="connsiteX0" y="connsiteY0"/>
                </a:cxn>
                <a:cxn ang="0">
                  <a:pos x="connsiteX1" y="connsiteY1"/>
                </a:cxn>
                <a:cxn ang="0">
                  <a:pos x="connsiteX2" y="connsiteY2"/>
                </a:cxn>
              </a:cxnLst>
              <a:rect l="l" t="t" r="r" b="b"/>
              <a:pathLst>
                <a:path w="2707" h="5414">
                  <a:moveTo>
                    <a:pt x="0" y="0"/>
                  </a:moveTo>
                  <a:cubicBezTo>
                    <a:pt x="902" y="1805"/>
                    <a:pt x="1805" y="3609"/>
                    <a:pt x="2707" y="5414"/>
                  </a:cubicBezTo>
                  <a:cubicBezTo>
                    <a:pt x="1805" y="3429"/>
                    <a:pt x="902" y="1624"/>
                    <a:pt x="0" y="0"/>
                  </a:cubicBezTo>
                  <a:close/>
                </a:path>
              </a:pathLst>
            </a:custGeom>
            <a:solidFill>
              <a:srgbClr val="FFFFFF"/>
            </a:solidFill>
            <a:ln w="1804" cap="flat">
              <a:noFill/>
              <a:prstDash val="solid"/>
              <a:miter/>
            </a:ln>
          </p:spPr>
          <p:txBody>
            <a:bodyPr rtlCol="0" anchor="ctr"/>
            <a:lstStyle/>
            <a:p>
              <a:endParaRPr lang="en-US"/>
            </a:p>
          </p:txBody>
        </p:sp>
        <p:sp>
          <p:nvSpPr>
            <p:cNvPr id="192" name="Freeform 1004">
              <a:extLst>
                <a:ext uri="{FF2B5EF4-FFF2-40B4-BE49-F238E27FC236}">
                  <a16:creationId xmlns:a16="http://schemas.microsoft.com/office/drawing/2014/main" id="{0810FCC6-7743-44F6-5BF0-75873D52C705}"/>
                </a:ext>
              </a:extLst>
            </p:cNvPr>
            <p:cNvSpPr/>
            <p:nvPr/>
          </p:nvSpPr>
          <p:spPr>
            <a:xfrm>
              <a:off x="9084643" y="1905802"/>
              <a:ext cx="2707" cy="5414"/>
            </a:xfrm>
            <a:custGeom>
              <a:avLst/>
              <a:gdLst>
                <a:gd name="connsiteX0" fmla="*/ 0 w 2707"/>
                <a:gd name="connsiteY0" fmla="*/ 0 h 5414"/>
                <a:gd name="connsiteX1" fmla="*/ 2707 w 2707"/>
                <a:gd name="connsiteY1" fmla="*/ 5414 h 5414"/>
                <a:gd name="connsiteX2" fmla="*/ 0 w 2707"/>
                <a:gd name="connsiteY2" fmla="*/ 0 h 5414"/>
              </a:gdLst>
              <a:ahLst/>
              <a:cxnLst>
                <a:cxn ang="0">
                  <a:pos x="connsiteX0" y="connsiteY0"/>
                </a:cxn>
                <a:cxn ang="0">
                  <a:pos x="connsiteX1" y="connsiteY1"/>
                </a:cxn>
                <a:cxn ang="0">
                  <a:pos x="connsiteX2" y="connsiteY2"/>
                </a:cxn>
              </a:cxnLst>
              <a:rect l="l" t="t" r="r" b="b"/>
              <a:pathLst>
                <a:path w="2707" h="5414">
                  <a:moveTo>
                    <a:pt x="0" y="0"/>
                  </a:moveTo>
                  <a:cubicBezTo>
                    <a:pt x="902" y="1805"/>
                    <a:pt x="1805" y="3609"/>
                    <a:pt x="2707" y="5414"/>
                  </a:cubicBezTo>
                  <a:cubicBezTo>
                    <a:pt x="1805" y="3609"/>
                    <a:pt x="902" y="1805"/>
                    <a:pt x="0" y="0"/>
                  </a:cubicBezTo>
                  <a:close/>
                </a:path>
              </a:pathLst>
            </a:custGeom>
            <a:solidFill>
              <a:srgbClr val="FFFFFF"/>
            </a:solidFill>
            <a:ln w="1804" cap="flat">
              <a:noFill/>
              <a:prstDash val="solid"/>
              <a:miter/>
            </a:ln>
          </p:spPr>
          <p:txBody>
            <a:bodyPr rtlCol="0" anchor="ctr"/>
            <a:lstStyle/>
            <a:p>
              <a:endParaRPr lang="en-US"/>
            </a:p>
          </p:txBody>
        </p:sp>
        <p:sp>
          <p:nvSpPr>
            <p:cNvPr id="193" name="Freeform 1005">
              <a:extLst>
                <a:ext uri="{FF2B5EF4-FFF2-40B4-BE49-F238E27FC236}">
                  <a16:creationId xmlns:a16="http://schemas.microsoft.com/office/drawing/2014/main" id="{291AD4AC-A59D-104E-D100-C258F1D064F7}"/>
                </a:ext>
              </a:extLst>
            </p:cNvPr>
            <p:cNvSpPr/>
            <p:nvPr/>
          </p:nvSpPr>
          <p:spPr>
            <a:xfrm>
              <a:off x="9087350" y="1911396"/>
              <a:ext cx="2526" cy="5594"/>
            </a:xfrm>
            <a:custGeom>
              <a:avLst/>
              <a:gdLst>
                <a:gd name="connsiteX0" fmla="*/ 0 w 2526"/>
                <a:gd name="connsiteY0" fmla="*/ 0 h 5594"/>
                <a:gd name="connsiteX1" fmla="*/ 2526 w 2526"/>
                <a:gd name="connsiteY1" fmla="*/ 5595 h 5594"/>
                <a:gd name="connsiteX2" fmla="*/ 0 w 2526"/>
                <a:gd name="connsiteY2" fmla="*/ 0 h 5594"/>
              </a:gdLst>
              <a:ahLst/>
              <a:cxnLst>
                <a:cxn ang="0">
                  <a:pos x="connsiteX0" y="connsiteY0"/>
                </a:cxn>
                <a:cxn ang="0">
                  <a:pos x="connsiteX1" y="connsiteY1"/>
                </a:cxn>
                <a:cxn ang="0">
                  <a:pos x="connsiteX2" y="connsiteY2"/>
                </a:cxn>
              </a:cxnLst>
              <a:rect l="l" t="t" r="r" b="b"/>
              <a:pathLst>
                <a:path w="2526" h="5594">
                  <a:moveTo>
                    <a:pt x="0" y="0"/>
                  </a:moveTo>
                  <a:cubicBezTo>
                    <a:pt x="902" y="1805"/>
                    <a:pt x="1624" y="3609"/>
                    <a:pt x="2526" y="5595"/>
                  </a:cubicBezTo>
                  <a:cubicBezTo>
                    <a:pt x="1624" y="3609"/>
                    <a:pt x="902" y="1805"/>
                    <a:pt x="0" y="0"/>
                  </a:cubicBezTo>
                  <a:close/>
                </a:path>
              </a:pathLst>
            </a:custGeom>
            <a:solidFill>
              <a:srgbClr val="FFFFFF"/>
            </a:solidFill>
            <a:ln w="1804" cap="flat">
              <a:noFill/>
              <a:prstDash val="solid"/>
              <a:miter/>
            </a:ln>
          </p:spPr>
          <p:txBody>
            <a:bodyPr rtlCol="0" anchor="ctr"/>
            <a:lstStyle/>
            <a:p>
              <a:endParaRPr lang="en-US"/>
            </a:p>
          </p:txBody>
        </p:sp>
        <p:sp>
          <p:nvSpPr>
            <p:cNvPr id="194" name="Freeform 1006">
              <a:extLst>
                <a:ext uri="{FF2B5EF4-FFF2-40B4-BE49-F238E27FC236}">
                  <a16:creationId xmlns:a16="http://schemas.microsoft.com/office/drawing/2014/main" id="{19D6C8A9-419A-D13A-71B6-76E7EAED084D}"/>
                </a:ext>
              </a:extLst>
            </p:cNvPr>
            <p:cNvSpPr/>
            <p:nvPr/>
          </p:nvSpPr>
          <p:spPr>
            <a:xfrm>
              <a:off x="8575207" y="2142870"/>
              <a:ext cx="186446" cy="185240"/>
            </a:xfrm>
            <a:custGeom>
              <a:avLst/>
              <a:gdLst>
                <a:gd name="connsiteX0" fmla="*/ 184944 w 186446"/>
                <a:gd name="connsiteY0" fmla="*/ 109261 h 185240"/>
                <a:gd name="connsiteX1" fmla="*/ 98317 w 186446"/>
                <a:gd name="connsiteY1" fmla="*/ 74 h 185240"/>
                <a:gd name="connsiteX2" fmla="*/ 4290 w 186446"/>
                <a:gd name="connsiteY2" fmla="*/ 116841 h 185240"/>
                <a:gd name="connsiteX3" fmla="*/ 97775 w 186446"/>
                <a:gd name="connsiteY3" fmla="*/ 185240 h 185240"/>
                <a:gd name="connsiteX4" fmla="*/ 184944 w 186446"/>
                <a:gd name="connsiteY4" fmla="*/ 109261 h 18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46" h="185240">
                  <a:moveTo>
                    <a:pt x="184944" y="109261"/>
                  </a:moveTo>
                  <a:cubicBezTo>
                    <a:pt x="191983" y="79122"/>
                    <a:pt x="176101" y="-2813"/>
                    <a:pt x="98317" y="74"/>
                  </a:cubicBezTo>
                  <a:cubicBezTo>
                    <a:pt x="7358" y="-1008"/>
                    <a:pt x="-9607" y="76776"/>
                    <a:pt x="4290" y="116841"/>
                  </a:cubicBezTo>
                  <a:cubicBezTo>
                    <a:pt x="19089" y="159974"/>
                    <a:pt x="41828" y="182172"/>
                    <a:pt x="97775" y="185240"/>
                  </a:cubicBezTo>
                  <a:cubicBezTo>
                    <a:pt x="161843" y="181089"/>
                    <a:pt x="177725" y="139942"/>
                    <a:pt x="184944" y="109261"/>
                  </a:cubicBezTo>
                  <a:close/>
                </a:path>
              </a:pathLst>
            </a:custGeom>
            <a:solidFill>
              <a:srgbClr val="FFFFFF"/>
            </a:solidFill>
            <a:ln w="1804" cap="flat">
              <a:noFill/>
              <a:prstDash val="solid"/>
              <a:miter/>
            </a:ln>
          </p:spPr>
          <p:txBody>
            <a:bodyPr rtlCol="0" anchor="ctr"/>
            <a:lstStyle/>
            <a:p>
              <a:endParaRPr lang="en-US"/>
            </a:p>
          </p:txBody>
        </p:sp>
        <p:sp>
          <p:nvSpPr>
            <p:cNvPr id="195" name="Freeform 1007">
              <a:extLst>
                <a:ext uri="{FF2B5EF4-FFF2-40B4-BE49-F238E27FC236}">
                  <a16:creationId xmlns:a16="http://schemas.microsoft.com/office/drawing/2014/main" id="{0FDC281D-0145-B456-2F9F-F731ABC3901A}"/>
                </a:ext>
              </a:extLst>
            </p:cNvPr>
            <p:cNvSpPr/>
            <p:nvPr/>
          </p:nvSpPr>
          <p:spPr>
            <a:xfrm>
              <a:off x="8510151" y="2335438"/>
              <a:ext cx="422892" cy="556940"/>
            </a:xfrm>
            <a:custGeom>
              <a:avLst/>
              <a:gdLst>
                <a:gd name="connsiteX0" fmla="*/ 212101 w 422892"/>
                <a:gd name="connsiteY0" fmla="*/ 114311 h 556940"/>
                <a:gd name="connsiteX1" fmla="*/ 263356 w 422892"/>
                <a:gd name="connsiteY1" fmla="*/ 181447 h 556940"/>
                <a:gd name="connsiteX2" fmla="*/ 279960 w 422892"/>
                <a:gd name="connsiteY2" fmla="*/ 184154 h 556940"/>
                <a:gd name="connsiteX3" fmla="*/ 398350 w 422892"/>
                <a:gd name="connsiteY3" fmla="*/ 167551 h 556940"/>
                <a:gd name="connsiteX4" fmla="*/ 421992 w 422892"/>
                <a:gd name="connsiteY4" fmla="*/ 144269 h 556940"/>
                <a:gd name="connsiteX5" fmla="*/ 398531 w 422892"/>
                <a:gd name="connsiteY5" fmla="*/ 119003 h 556940"/>
                <a:gd name="connsiteX6" fmla="*/ 354134 w 422892"/>
                <a:gd name="connsiteY6" fmla="*/ 129290 h 556940"/>
                <a:gd name="connsiteX7" fmla="*/ 251625 w 422892"/>
                <a:gd name="connsiteY7" fmla="*/ 83089 h 556940"/>
                <a:gd name="connsiteX8" fmla="*/ 247655 w 422892"/>
                <a:gd name="connsiteY8" fmla="*/ 75689 h 556940"/>
                <a:gd name="connsiteX9" fmla="*/ 136122 w 422892"/>
                <a:gd name="connsiteY9" fmla="*/ 432 h 556940"/>
                <a:gd name="connsiteX10" fmla="*/ 83965 w 422892"/>
                <a:gd name="connsiteY10" fmla="*/ 12163 h 556940"/>
                <a:gd name="connsiteX11" fmla="*/ 23687 w 422892"/>
                <a:gd name="connsiteY11" fmla="*/ 96083 h 556940"/>
                <a:gd name="connsiteX12" fmla="*/ 225 w 422892"/>
                <a:gd name="connsiteY12" fmla="*/ 285039 h 556940"/>
                <a:gd name="connsiteX13" fmla="*/ 9068 w 422892"/>
                <a:gd name="connsiteY13" fmla="*/ 311027 h 556940"/>
                <a:gd name="connsiteX14" fmla="*/ 50036 w 422892"/>
                <a:gd name="connsiteY14" fmla="*/ 298214 h 556940"/>
                <a:gd name="connsiteX15" fmla="*/ 77288 w 422892"/>
                <a:gd name="connsiteY15" fmla="*/ 115033 h 556940"/>
                <a:gd name="connsiteX16" fmla="*/ 96959 w 422892"/>
                <a:gd name="connsiteY16" fmla="*/ 95181 h 556940"/>
                <a:gd name="connsiteX17" fmla="*/ 83063 w 422892"/>
                <a:gd name="connsiteY17" fmla="*/ 149684 h 556940"/>
                <a:gd name="connsiteX18" fmla="*/ 72234 w 422892"/>
                <a:gd name="connsiteY18" fmla="*/ 264465 h 556940"/>
                <a:gd name="connsiteX19" fmla="*/ 44261 w 422892"/>
                <a:gd name="connsiteY19" fmla="*/ 324202 h 556940"/>
                <a:gd name="connsiteX20" fmla="*/ 23687 w 422892"/>
                <a:gd name="connsiteY20" fmla="*/ 363184 h 556940"/>
                <a:gd name="connsiteX21" fmla="*/ 406 w 422892"/>
                <a:gd name="connsiteY21" fmla="*/ 530483 h 556940"/>
                <a:gd name="connsiteX22" fmla="*/ 10693 w 422892"/>
                <a:gd name="connsiteY22" fmla="*/ 550516 h 556940"/>
                <a:gd name="connsiteX23" fmla="*/ 59421 w 422892"/>
                <a:gd name="connsiteY23" fmla="*/ 532107 h 556940"/>
                <a:gd name="connsiteX24" fmla="*/ 60864 w 422892"/>
                <a:gd name="connsiteY24" fmla="*/ 523806 h 556940"/>
                <a:gd name="connsiteX25" fmla="*/ 83423 w 422892"/>
                <a:gd name="connsiteY25" fmla="*/ 390796 h 556940"/>
                <a:gd name="connsiteX26" fmla="*/ 107607 w 422892"/>
                <a:gd name="connsiteY26" fmla="*/ 316080 h 556940"/>
                <a:gd name="connsiteX27" fmla="*/ 133415 w 422892"/>
                <a:gd name="connsiteY27" fmla="*/ 296770 h 556940"/>
                <a:gd name="connsiteX28" fmla="*/ 158320 w 422892"/>
                <a:gd name="connsiteY28" fmla="*/ 316441 h 556940"/>
                <a:gd name="connsiteX29" fmla="*/ 166803 w 422892"/>
                <a:gd name="connsiteY29" fmla="*/ 346039 h 556940"/>
                <a:gd name="connsiteX30" fmla="*/ 196581 w 422892"/>
                <a:gd name="connsiteY30" fmla="*/ 540409 h 556940"/>
                <a:gd name="connsiteX31" fmla="*/ 233217 w 422892"/>
                <a:gd name="connsiteY31" fmla="*/ 556291 h 556940"/>
                <a:gd name="connsiteX32" fmla="*/ 254332 w 422892"/>
                <a:gd name="connsiteY32" fmla="*/ 526513 h 556940"/>
                <a:gd name="connsiteX33" fmla="*/ 248196 w 422892"/>
                <a:gd name="connsiteY33" fmla="*/ 420033 h 556940"/>
                <a:gd name="connsiteX34" fmla="*/ 213726 w 422892"/>
                <a:gd name="connsiteY34" fmla="*/ 144089 h 556940"/>
                <a:gd name="connsiteX35" fmla="*/ 212101 w 422892"/>
                <a:gd name="connsiteY35" fmla="*/ 114311 h 55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22892" h="556940">
                  <a:moveTo>
                    <a:pt x="212101" y="114311"/>
                  </a:moveTo>
                  <a:cubicBezTo>
                    <a:pt x="231051" y="168092"/>
                    <a:pt x="244587" y="175852"/>
                    <a:pt x="263356" y="181447"/>
                  </a:cubicBezTo>
                  <a:cubicBezTo>
                    <a:pt x="268770" y="183071"/>
                    <a:pt x="274365" y="183974"/>
                    <a:pt x="279960" y="184154"/>
                  </a:cubicBezTo>
                  <a:cubicBezTo>
                    <a:pt x="321108" y="186500"/>
                    <a:pt x="358646" y="173867"/>
                    <a:pt x="398350" y="167551"/>
                  </a:cubicBezTo>
                  <a:cubicBezTo>
                    <a:pt x="407194" y="166107"/>
                    <a:pt x="418022" y="162136"/>
                    <a:pt x="421992" y="144269"/>
                  </a:cubicBezTo>
                  <a:cubicBezTo>
                    <a:pt x="426504" y="130734"/>
                    <a:pt x="413329" y="119184"/>
                    <a:pt x="398531" y="119003"/>
                  </a:cubicBezTo>
                  <a:cubicBezTo>
                    <a:pt x="383371" y="118823"/>
                    <a:pt x="368753" y="125681"/>
                    <a:pt x="354134" y="129290"/>
                  </a:cubicBezTo>
                  <a:cubicBezTo>
                    <a:pt x="298729" y="143187"/>
                    <a:pt x="278877" y="134163"/>
                    <a:pt x="251625" y="83089"/>
                  </a:cubicBezTo>
                  <a:cubicBezTo>
                    <a:pt x="250362" y="80562"/>
                    <a:pt x="248738" y="78216"/>
                    <a:pt x="247655" y="75689"/>
                  </a:cubicBezTo>
                  <a:cubicBezTo>
                    <a:pt x="226359" y="27142"/>
                    <a:pt x="192249" y="-4080"/>
                    <a:pt x="136122" y="432"/>
                  </a:cubicBezTo>
                  <a:cubicBezTo>
                    <a:pt x="122767" y="1515"/>
                    <a:pt x="95516" y="5124"/>
                    <a:pt x="83965" y="12163"/>
                  </a:cubicBezTo>
                  <a:cubicBezTo>
                    <a:pt x="50758" y="32737"/>
                    <a:pt x="35779" y="56379"/>
                    <a:pt x="23687" y="96083"/>
                  </a:cubicBezTo>
                  <a:cubicBezTo>
                    <a:pt x="4917" y="157805"/>
                    <a:pt x="4015" y="221512"/>
                    <a:pt x="225" y="285039"/>
                  </a:cubicBezTo>
                  <a:cubicBezTo>
                    <a:pt x="-497" y="296228"/>
                    <a:pt x="45" y="304891"/>
                    <a:pt x="9068" y="311027"/>
                  </a:cubicBezTo>
                  <a:cubicBezTo>
                    <a:pt x="24589" y="321675"/>
                    <a:pt x="44261" y="316622"/>
                    <a:pt x="50036" y="298214"/>
                  </a:cubicBezTo>
                  <a:cubicBezTo>
                    <a:pt x="62308" y="258509"/>
                    <a:pt x="73497" y="135246"/>
                    <a:pt x="77288" y="115033"/>
                  </a:cubicBezTo>
                  <a:cubicBezTo>
                    <a:pt x="79273" y="104204"/>
                    <a:pt x="79814" y="95722"/>
                    <a:pt x="96959" y="95181"/>
                  </a:cubicBezTo>
                  <a:cubicBezTo>
                    <a:pt x="90823" y="115394"/>
                    <a:pt x="84506" y="131817"/>
                    <a:pt x="83063" y="149684"/>
                  </a:cubicBezTo>
                  <a:cubicBezTo>
                    <a:pt x="79995" y="187944"/>
                    <a:pt x="76024" y="226205"/>
                    <a:pt x="72234" y="264465"/>
                  </a:cubicBezTo>
                  <a:cubicBezTo>
                    <a:pt x="70249" y="284137"/>
                    <a:pt x="60503" y="326728"/>
                    <a:pt x="44261" y="324202"/>
                  </a:cubicBezTo>
                  <a:cubicBezTo>
                    <a:pt x="22062" y="322216"/>
                    <a:pt x="25131" y="350551"/>
                    <a:pt x="23687" y="363184"/>
                  </a:cubicBezTo>
                  <a:cubicBezTo>
                    <a:pt x="21341" y="384660"/>
                    <a:pt x="2932" y="496013"/>
                    <a:pt x="406" y="530483"/>
                  </a:cubicBezTo>
                  <a:cubicBezTo>
                    <a:pt x="-135" y="537883"/>
                    <a:pt x="2932" y="545643"/>
                    <a:pt x="10693" y="550516"/>
                  </a:cubicBezTo>
                  <a:cubicBezTo>
                    <a:pt x="31267" y="563690"/>
                    <a:pt x="54007" y="555028"/>
                    <a:pt x="59421" y="532107"/>
                  </a:cubicBezTo>
                  <a:cubicBezTo>
                    <a:pt x="60143" y="529400"/>
                    <a:pt x="60684" y="526513"/>
                    <a:pt x="60864" y="523806"/>
                  </a:cubicBezTo>
                  <a:cubicBezTo>
                    <a:pt x="64113" y="478687"/>
                    <a:pt x="75663" y="435193"/>
                    <a:pt x="83423" y="390796"/>
                  </a:cubicBezTo>
                  <a:cubicBezTo>
                    <a:pt x="87935" y="364808"/>
                    <a:pt x="96959" y="340083"/>
                    <a:pt x="107607" y="316080"/>
                  </a:cubicBezTo>
                  <a:cubicBezTo>
                    <a:pt x="112480" y="305071"/>
                    <a:pt x="121323" y="297492"/>
                    <a:pt x="133415" y="296770"/>
                  </a:cubicBezTo>
                  <a:cubicBezTo>
                    <a:pt x="146589" y="295867"/>
                    <a:pt x="153628" y="306154"/>
                    <a:pt x="158320" y="316441"/>
                  </a:cubicBezTo>
                  <a:cubicBezTo>
                    <a:pt x="162471" y="325826"/>
                    <a:pt x="165720" y="335932"/>
                    <a:pt x="166803" y="346039"/>
                  </a:cubicBezTo>
                  <a:cubicBezTo>
                    <a:pt x="172397" y="396391"/>
                    <a:pt x="193512" y="525610"/>
                    <a:pt x="196581" y="540409"/>
                  </a:cubicBezTo>
                  <a:cubicBezTo>
                    <a:pt x="197483" y="544921"/>
                    <a:pt x="205063" y="560261"/>
                    <a:pt x="233217" y="556291"/>
                  </a:cubicBezTo>
                  <a:cubicBezTo>
                    <a:pt x="254513" y="555569"/>
                    <a:pt x="254152" y="536258"/>
                    <a:pt x="254332" y="526513"/>
                  </a:cubicBezTo>
                  <a:cubicBezTo>
                    <a:pt x="255596" y="490779"/>
                    <a:pt x="251084" y="455406"/>
                    <a:pt x="248196" y="420033"/>
                  </a:cubicBezTo>
                  <a:cubicBezTo>
                    <a:pt x="240977" y="327450"/>
                    <a:pt x="232495" y="235228"/>
                    <a:pt x="213726" y="144089"/>
                  </a:cubicBezTo>
                  <a:cubicBezTo>
                    <a:pt x="211560" y="134524"/>
                    <a:pt x="202356" y="115574"/>
                    <a:pt x="212101" y="114311"/>
                  </a:cubicBezTo>
                  <a:close/>
                </a:path>
              </a:pathLst>
            </a:custGeom>
            <a:solidFill>
              <a:srgbClr val="FFFFFF"/>
            </a:solidFill>
            <a:ln w="1804" cap="flat">
              <a:noFill/>
              <a:prstDash val="solid"/>
              <a:miter/>
            </a:ln>
          </p:spPr>
          <p:txBody>
            <a:bodyPr rtlCol="0" anchor="ctr"/>
            <a:lstStyle/>
            <a:p>
              <a:endParaRPr lang="en-US"/>
            </a:p>
          </p:txBody>
        </p:sp>
        <p:sp>
          <p:nvSpPr>
            <p:cNvPr id="196" name="Freeform 1008">
              <a:extLst>
                <a:ext uri="{FF2B5EF4-FFF2-40B4-BE49-F238E27FC236}">
                  <a16:creationId xmlns:a16="http://schemas.microsoft.com/office/drawing/2014/main" id="{1C8AC79F-094C-C3D6-5472-8F086265B107}"/>
                </a:ext>
              </a:extLst>
            </p:cNvPr>
            <p:cNvSpPr/>
            <p:nvPr/>
          </p:nvSpPr>
          <p:spPr>
            <a:xfrm>
              <a:off x="9220529" y="2333361"/>
              <a:ext cx="380885" cy="572234"/>
            </a:xfrm>
            <a:custGeom>
              <a:avLst/>
              <a:gdLst>
                <a:gd name="connsiteX0" fmla="*/ 380088 w 380885"/>
                <a:gd name="connsiteY0" fmla="*/ 242900 h 572234"/>
                <a:gd name="connsiteX1" fmla="*/ 355003 w 380885"/>
                <a:gd name="connsiteY1" fmla="*/ 85347 h 572234"/>
                <a:gd name="connsiteX2" fmla="*/ 319089 w 380885"/>
                <a:gd name="connsiteY2" fmla="*/ 25429 h 572234"/>
                <a:gd name="connsiteX3" fmla="*/ 199976 w 380885"/>
                <a:gd name="connsiteY3" fmla="*/ 9006 h 572234"/>
                <a:gd name="connsiteX4" fmla="*/ 161715 w 380885"/>
                <a:gd name="connsiteY4" fmla="*/ 40228 h 572234"/>
                <a:gd name="connsiteX5" fmla="*/ 119484 w 380885"/>
                <a:gd name="connsiteY5" fmla="*/ 113320 h 572234"/>
                <a:gd name="connsiteX6" fmla="*/ 75088 w 380885"/>
                <a:gd name="connsiteY6" fmla="*/ 162770 h 572234"/>
                <a:gd name="connsiteX7" fmla="*/ 11 w 380885"/>
                <a:gd name="connsiteY7" fmla="*/ 228282 h 572234"/>
                <a:gd name="connsiteX8" fmla="*/ 24014 w 380885"/>
                <a:gd name="connsiteY8" fmla="*/ 251202 h 572234"/>
                <a:gd name="connsiteX9" fmla="*/ 63718 w 380885"/>
                <a:gd name="connsiteY9" fmla="*/ 235320 h 572234"/>
                <a:gd name="connsiteX10" fmla="*/ 136268 w 380885"/>
                <a:gd name="connsiteY10" fmla="*/ 187675 h 572234"/>
                <a:gd name="connsiteX11" fmla="*/ 155038 w 380885"/>
                <a:gd name="connsiteY11" fmla="*/ 160243 h 572234"/>
                <a:gd name="connsiteX12" fmla="*/ 158827 w 380885"/>
                <a:gd name="connsiteY12" fmla="*/ 107003 h 572234"/>
                <a:gd name="connsiteX13" fmla="*/ 169115 w 380885"/>
                <a:gd name="connsiteY13" fmla="*/ 80474 h 572234"/>
                <a:gd name="connsiteX14" fmla="*/ 173988 w 380885"/>
                <a:gd name="connsiteY14" fmla="*/ 107545 h 572234"/>
                <a:gd name="connsiteX15" fmla="*/ 153233 w 380885"/>
                <a:gd name="connsiteY15" fmla="*/ 280619 h 572234"/>
                <a:gd name="connsiteX16" fmla="*/ 119484 w 380885"/>
                <a:gd name="connsiteY16" fmla="*/ 428608 h 572234"/>
                <a:gd name="connsiteX17" fmla="*/ 101437 w 380885"/>
                <a:gd name="connsiteY17" fmla="*/ 519747 h 572234"/>
                <a:gd name="connsiteX18" fmla="*/ 100715 w 380885"/>
                <a:gd name="connsiteY18" fmla="*/ 552232 h 572234"/>
                <a:gd name="connsiteX19" fmla="*/ 131756 w 380885"/>
                <a:gd name="connsiteY19" fmla="*/ 563061 h 572234"/>
                <a:gd name="connsiteX20" fmla="*/ 149443 w 380885"/>
                <a:gd name="connsiteY20" fmla="*/ 543389 h 572234"/>
                <a:gd name="connsiteX21" fmla="*/ 181026 w 380885"/>
                <a:gd name="connsiteY21" fmla="*/ 412185 h 572234"/>
                <a:gd name="connsiteX22" fmla="*/ 202141 w 380885"/>
                <a:gd name="connsiteY22" fmla="*/ 336386 h 572234"/>
                <a:gd name="connsiteX23" fmla="*/ 232461 w 380885"/>
                <a:gd name="connsiteY23" fmla="*/ 312743 h 572234"/>
                <a:gd name="connsiteX24" fmla="*/ 263863 w 380885"/>
                <a:gd name="connsiteY24" fmla="*/ 334039 h 572234"/>
                <a:gd name="connsiteX25" fmla="*/ 273609 w 380885"/>
                <a:gd name="connsiteY25" fmla="*/ 382587 h 572234"/>
                <a:gd name="connsiteX26" fmla="*/ 281008 w 380885"/>
                <a:gd name="connsiteY26" fmla="*/ 492134 h 572234"/>
                <a:gd name="connsiteX27" fmla="*/ 289671 w 380885"/>
                <a:gd name="connsiteY27" fmla="*/ 550427 h 572234"/>
                <a:gd name="connsiteX28" fmla="*/ 327570 w 380885"/>
                <a:gd name="connsiteY28" fmla="*/ 570821 h 572234"/>
                <a:gd name="connsiteX29" fmla="*/ 354100 w 380885"/>
                <a:gd name="connsiteY29" fmla="*/ 525522 h 572234"/>
                <a:gd name="connsiteX30" fmla="*/ 341467 w 380885"/>
                <a:gd name="connsiteY30" fmla="*/ 348838 h 572234"/>
                <a:gd name="connsiteX31" fmla="*/ 335872 w 380885"/>
                <a:gd name="connsiteY31" fmla="*/ 321587 h 572234"/>
                <a:gd name="connsiteX32" fmla="*/ 318547 w 380885"/>
                <a:gd name="connsiteY32" fmla="*/ 242539 h 572234"/>
                <a:gd name="connsiteX33" fmla="*/ 300861 w 380885"/>
                <a:gd name="connsiteY33" fmla="*/ 148512 h 572234"/>
                <a:gd name="connsiteX34" fmla="*/ 285520 w 380885"/>
                <a:gd name="connsiteY34" fmla="*/ 103394 h 572234"/>
                <a:gd name="connsiteX35" fmla="*/ 291656 w 380885"/>
                <a:gd name="connsiteY35" fmla="*/ 92566 h 572234"/>
                <a:gd name="connsiteX36" fmla="*/ 300319 w 380885"/>
                <a:gd name="connsiteY36" fmla="*/ 97799 h 572234"/>
                <a:gd name="connsiteX37" fmla="*/ 303748 w 380885"/>
                <a:gd name="connsiteY37" fmla="*/ 108447 h 572234"/>
                <a:gd name="connsiteX38" fmla="*/ 332985 w 380885"/>
                <a:gd name="connsiteY38" fmla="*/ 271054 h 572234"/>
                <a:gd name="connsiteX39" fmla="*/ 337677 w 380885"/>
                <a:gd name="connsiteY39" fmla="*/ 298667 h 572234"/>
                <a:gd name="connsiteX40" fmla="*/ 366914 w 380885"/>
                <a:gd name="connsiteY40" fmla="*/ 306066 h 572234"/>
                <a:gd name="connsiteX41" fmla="*/ 380088 w 380885"/>
                <a:gd name="connsiteY41" fmla="*/ 242900 h 572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0885" h="572234">
                  <a:moveTo>
                    <a:pt x="380088" y="242900"/>
                  </a:moveTo>
                  <a:cubicBezTo>
                    <a:pt x="381533" y="231169"/>
                    <a:pt x="364026" y="125412"/>
                    <a:pt x="355003" y="85347"/>
                  </a:cubicBezTo>
                  <a:cubicBezTo>
                    <a:pt x="349769" y="62607"/>
                    <a:pt x="338399" y="41311"/>
                    <a:pt x="319089" y="25429"/>
                  </a:cubicBezTo>
                  <a:cubicBezTo>
                    <a:pt x="282452" y="-4529"/>
                    <a:pt x="242387" y="-5251"/>
                    <a:pt x="199976" y="9006"/>
                  </a:cubicBezTo>
                  <a:cubicBezTo>
                    <a:pt x="183553" y="14601"/>
                    <a:pt x="170378" y="24527"/>
                    <a:pt x="161715" y="40228"/>
                  </a:cubicBezTo>
                  <a:cubicBezTo>
                    <a:pt x="147999" y="64773"/>
                    <a:pt x="132118" y="88234"/>
                    <a:pt x="119484" y="113320"/>
                  </a:cubicBezTo>
                  <a:cubicBezTo>
                    <a:pt x="109017" y="134255"/>
                    <a:pt x="93677" y="149234"/>
                    <a:pt x="75088" y="162770"/>
                  </a:cubicBezTo>
                  <a:cubicBezTo>
                    <a:pt x="53973" y="178110"/>
                    <a:pt x="-891" y="210776"/>
                    <a:pt x="11" y="228282"/>
                  </a:cubicBezTo>
                  <a:cubicBezTo>
                    <a:pt x="733" y="241817"/>
                    <a:pt x="14088" y="249397"/>
                    <a:pt x="24014" y="251202"/>
                  </a:cubicBezTo>
                  <a:cubicBezTo>
                    <a:pt x="38993" y="253729"/>
                    <a:pt x="51266" y="241998"/>
                    <a:pt x="63718" y="235320"/>
                  </a:cubicBezTo>
                  <a:cubicBezTo>
                    <a:pt x="89165" y="221424"/>
                    <a:pt x="111363" y="201933"/>
                    <a:pt x="136268" y="187675"/>
                  </a:cubicBezTo>
                  <a:cubicBezTo>
                    <a:pt x="149082" y="180456"/>
                    <a:pt x="154136" y="173057"/>
                    <a:pt x="155038" y="160243"/>
                  </a:cubicBezTo>
                  <a:cubicBezTo>
                    <a:pt x="156301" y="142376"/>
                    <a:pt x="155941" y="124510"/>
                    <a:pt x="158827" y="107003"/>
                  </a:cubicBezTo>
                  <a:cubicBezTo>
                    <a:pt x="160452" y="97438"/>
                    <a:pt x="154316" y="79572"/>
                    <a:pt x="169115" y="80474"/>
                  </a:cubicBezTo>
                  <a:cubicBezTo>
                    <a:pt x="179943" y="81196"/>
                    <a:pt x="174529" y="98160"/>
                    <a:pt x="173988" y="107545"/>
                  </a:cubicBezTo>
                  <a:cubicBezTo>
                    <a:pt x="170739" y="165657"/>
                    <a:pt x="161355" y="223048"/>
                    <a:pt x="153233" y="280619"/>
                  </a:cubicBezTo>
                  <a:cubicBezTo>
                    <a:pt x="146194" y="330791"/>
                    <a:pt x="125801" y="378075"/>
                    <a:pt x="119484" y="428608"/>
                  </a:cubicBezTo>
                  <a:cubicBezTo>
                    <a:pt x="115694" y="459288"/>
                    <a:pt x="107392" y="489247"/>
                    <a:pt x="101437" y="519747"/>
                  </a:cubicBezTo>
                  <a:cubicBezTo>
                    <a:pt x="99271" y="530756"/>
                    <a:pt x="92775" y="542847"/>
                    <a:pt x="100715" y="552232"/>
                  </a:cubicBezTo>
                  <a:cubicBezTo>
                    <a:pt x="107392" y="559992"/>
                    <a:pt x="120568" y="565587"/>
                    <a:pt x="131756" y="563061"/>
                  </a:cubicBezTo>
                  <a:cubicBezTo>
                    <a:pt x="142044" y="560895"/>
                    <a:pt x="147097" y="553135"/>
                    <a:pt x="149443" y="543389"/>
                  </a:cubicBezTo>
                  <a:cubicBezTo>
                    <a:pt x="159910" y="499714"/>
                    <a:pt x="170198" y="455859"/>
                    <a:pt x="181026" y="412185"/>
                  </a:cubicBezTo>
                  <a:cubicBezTo>
                    <a:pt x="187343" y="386738"/>
                    <a:pt x="194381" y="361471"/>
                    <a:pt x="202141" y="336386"/>
                  </a:cubicBezTo>
                  <a:cubicBezTo>
                    <a:pt x="206473" y="321948"/>
                    <a:pt x="216399" y="314368"/>
                    <a:pt x="232461" y="312743"/>
                  </a:cubicBezTo>
                  <a:cubicBezTo>
                    <a:pt x="249606" y="311119"/>
                    <a:pt x="257908" y="322128"/>
                    <a:pt x="263863" y="334039"/>
                  </a:cubicBezTo>
                  <a:cubicBezTo>
                    <a:pt x="271444" y="349380"/>
                    <a:pt x="272165" y="365622"/>
                    <a:pt x="273609" y="382587"/>
                  </a:cubicBezTo>
                  <a:cubicBezTo>
                    <a:pt x="276316" y="419043"/>
                    <a:pt x="278663" y="455498"/>
                    <a:pt x="281008" y="492134"/>
                  </a:cubicBezTo>
                  <a:cubicBezTo>
                    <a:pt x="282272" y="511806"/>
                    <a:pt x="283535" y="531658"/>
                    <a:pt x="289671" y="550427"/>
                  </a:cubicBezTo>
                  <a:cubicBezTo>
                    <a:pt x="295627" y="568475"/>
                    <a:pt x="308621" y="575513"/>
                    <a:pt x="327570" y="570821"/>
                  </a:cubicBezTo>
                  <a:cubicBezTo>
                    <a:pt x="352837" y="564685"/>
                    <a:pt x="353559" y="553315"/>
                    <a:pt x="354100" y="525522"/>
                  </a:cubicBezTo>
                  <a:cubicBezTo>
                    <a:pt x="355544" y="466327"/>
                    <a:pt x="345618" y="407673"/>
                    <a:pt x="341467" y="348838"/>
                  </a:cubicBezTo>
                  <a:cubicBezTo>
                    <a:pt x="340745" y="339815"/>
                    <a:pt x="345798" y="327001"/>
                    <a:pt x="335872" y="321587"/>
                  </a:cubicBezTo>
                  <a:cubicBezTo>
                    <a:pt x="315840" y="305164"/>
                    <a:pt x="319269" y="262030"/>
                    <a:pt x="318547" y="242539"/>
                  </a:cubicBezTo>
                  <a:cubicBezTo>
                    <a:pt x="317284" y="210776"/>
                    <a:pt x="310967" y="179374"/>
                    <a:pt x="300861" y="148512"/>
                  </a:cubicBezTo>
                  <a:cubicBezTo>
                    <a:pt x="295808" y="133533"/>
                    <a:pt x="289491" y="118915"/>
                    <a:pt x="285520" y="103394"/>
                  </a:cubicBezTo>
                  <a:cubicBezTo>
                    <a:pt x="284257" y="98341"/>
                    <a:pt x="286242" y="93829"/>
                    <a:pt x="291656" y="92566"/>
                  </a:cubicBezTo>
                  <a:cubicBezTo>
                    <a:pt x="295808" y="91483"/>
                    <a:pt x="298875" y="94009"/>
                    <a:pt x="300319" y="97799"/>
                  </a:cubicBezTo>
                  <a:cubicBezTo>
                    <a:pt x="301582" y="101228"/>
                    <a:pt x="302304" y="105018"/>
                    <a:pt x="303748" y="108447"/>
                  </a:cubicBezTo>
                  <a:cubicBezTo>
                    <a:pt x="325044" y="160604"/>
                    <a:pt x="329556" y="215649"/>
                    <a:pt x="332985" y="271054"/>
                  </a:cubicBezTo>
                  <a:cubicBezTo>
                    <a:pt x="333526" y="280439"/>
                    <a:pt x="334068" y="289823"/>
                    <a:pt x="337677" y="298667"/>
                  </a:cubicBezTo>
                  <a:cubicBezTo>
                    <a:pt x="342911" y="311661"/>
                    <a:pt x="355544" y="314007"/>
                    <a:pt x="366914" y="306066"/>
                  </a:cubicBezTo>
                  <a:cubicBezTo>
                    <a:pt x="384781" y="300652"/>
                    <a:pt x="380630" y="257519"/>
                    <a:pt x="380088" y="242900"/>
                  </a:cubicBezTo>
                  <a:close/>
                </a:path>
              </a:pathLst>
            </a:custGeom>
            <a:solidFill>
              <a:srgbClr val="FFFFFF"/>
            </a:solidFill>
            <a:ln w="1804" cap="flat">
              <a:noFill/>
              <a:prstDash val="solid"/>
              <a:miter/>
            </a:ln>
          </p:spPr>
          <p:txBody>
            <a:bodyPr rtlCol="0" anchor="ctr"/>
            <a:lstStyle/>
            <a:p>
              <a:endParaRPr lang="en-US"/>
            </a:p>
          </p:txBody>
        </p:sp>
        <p:sp>
          <p:nvSpPr>
            <p:cNvPr id="197" name="Freeform 1009">
              <a:extLst>
                <a:ext uri="{FF2B5EF4-FFF2-40B4-BE49-F238E27FC236}">
                  <a16:creationId xmlns:a16="http://schemas.microsoft.com/office/drawing/2014/main" id="{DE6AA014-6B2C-9369-9B9D-7651239566C8}"/>
                </a:ext>
              </a:extLst>
            </p:cNvPr>
            <p:cNvSpPr/>
            <p:nvPr/>
          </p:nvSpPr>
          <p:spPr>
            <a:xfrm>
              <a:off x="9398298" y="2146062"/>
              <a:ext cx="172902" cy="176077"/>
            </a:xfrm>
            <a:custGeom>
              <a:avLst/>
              <a:gdLst>
                <a:gd name="connsiteX0" fmla="*/ 124897 w 172902"/>
                <a:gd name="connsiteY0" fmla="*/ 166346 h 176077"/>
                <a:gd name="connsiteX1" fmla="*/ 172903 w 172902"/>
                <a:gd name="connsiteY1" fmla="*/ 83689 h 176077"/>
                <a:gd name="connsiteX2" fmla="*/ 71116 w 172902"/>
                <a:gd name="connsiteY2" fmla="*/ 491 h 176077"/>
                <a:gd name="connsiteX3" fmla="*/ 731 w 172902"/>
                <a:gd name="connsiteY3" fmla="*/ 73763 h 176077"/>
                <a:gd name="connsiteX4" fmla="*/ 37186 w 172902"/>
                <a:gd name="connsiteY4" fmla="*/ 163278 h 176077"/>
                <a:gd name="connsiteX5" fmla="*/ 124897 w 172902"/>
                <a:gd name="connsiteY5" fmla="*/ 166346 h 17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902" h="176077">
                  <a:moveTo>
                    <a:pt x="124897" y="166346"/>
                  </a:moveTo>
                  <a:cubicBezTo>
                    <a:pt x="160089" y="150284"/>
                    <a:pt x="172181" y="120867"/>
                    <a:pt x="172903" y="83689"/>
                  </a:cubicBezTo>
                  <a:cubicBezTo>
                    <a:pt x="167308" y="56979"/>
                    <a:pt x="165684" y="-6187"/>
                    <a:pt x="71116" y="491"/>
                  </a:cubicBezTo>
                  <a:cubicBezTo>
                    <a:pt x="30328" y="3920"/>
                    <a:pt x="3257" y="38210"/>
                    <a:pt x="731" y="73763"/>
                  </a:cubicBezTo>
                  <a:cubicBezTo>
                    <a:pt x="-1254" y="101015"/>
                    <a:pt x="-1976" y="133861"/>
                    <a:pt x="37186" y="163278"/>
                  </a:cubicBezTo>
                  <a:cubicBezTo>
                    <a:pt x="63716" y="178438"/>
                    <a:pt x="92952" y="180965"/>
                    <a:pt x="124897" y="166346"/>
                  </a:cubicBezTo>
                  <a:close/>
                </a:path>
              </a:pathLst>
            </a:custGeom>
            <a:solidFill>
              <a:srgbClr val="FFFFFF"/>
            </a:solidFill>
            <a:ln w="1804" cap="flat">
              <a:noFill/>
              <a:prstDash val="solid"/>
              <a:miter/>
            </a:ln>
          </p:spPr>
          <p:txBody>
            <a:bodyPr rtlCol="0" anchor="ctr"/>
            <a:lstStyle/>
            <a:p>
              <a:endParaRPr lang="en-US"/>
            </a:p>
          </p:txBody>
        </p:sp>
        <p:sp>
          <p:nvSpPr>
            <p:cNvPr id="198" name="Freeform 1010">
              <a:extLst>
                <a:ext uri="{FF2B5EF4-FFF2-40B4-BE49-F238E27FC236}">
                  <a16:creationId xmlns:a16="http://schemas.microsoft.com/office/drawing/2014/main" id="{6F537001-56AD-03CF-2F85-1EFB2E11CD23}"/>
                </a:ext>
              </a:extLst>
            </p:cNvPr>
            <p:cNvSpPr/>
            <p:nvPr/>
          </p:nvSpPr>
          <p:spPr>
            <a:xfrm>
              <a:off x="9110631" y="1821881"/>
              <a:ext cx="289133" cy="431973"/>
            </a:xfrm>
            <a:custGeom>
              <a:avLst/>
              <a:gdLst>
                <a:gd name="connsiteX0" fmla="*/ 211516 w 289133"/>
                <a:gd name="connsiteY0" fmla="*/ 430610 h 431973"/>
                <a:gd name="connsiteX1" fmla="*/ 200868 w 289133"/>
                <a:gd name="connsiteY1" fmla="*/ 404983 h 431973"/>
                <a:gd name="connsiteX2" fmla="*/ 223066 w 289133"/>
                <a:gd name="connsiteY2" fmla="*/ 312580 h 431973"/>
                <a:gd name="connsiteX3" fmla="*/ 283344 w 289133"/>
                <a:gd name="connsiteY3" fmla="*/ 179932 h 431973"/>
                <a:gd name="connsiteX4" fmla="*/ 284607 w 289133"/>
                <a:gd name="connsiteY4" fmla="*/ 93846 h 431973"/>
                <a:gd name="connsiteX5" fmla="*/ 283344 w 289133"/>
                <a:gd name="connsiteY5" fmla="*/ 88432 h 431973"/>
                <a:gd name="connsiteX6" fmla="*/ 282983 w 289133"/>
                <a:gd name="connsiteY6" fmla="*/ 86988 h 431973"/>
                <a:gd name="connsiteX7" fmla="*/ 281720 w 289133"/>
                <a:gd name="connsiteY7" fmla="*/ 82657 h 431973"/>
                <a:gd name="connsiteX8" fmla="*/ 281358 w 289133"/>
                <a:gd name="connsiteY8" fmla="*/ 81755 h 431973"/>
                <a:gd name="connsiteX9" fmla="*/ 279734 w 289133"/>
                <a:gd name="connsiteY9" fmla="*/ 76701 h 431973"/>
                <a:gd name="connsiteX10" fmla="*/ 279193 w 289133"/>
                <a:gd name="connsiteY10" fmla="*/ 75438 h 431973"/>
                <a:gd name="connsiteX11" fmla="*/ 277749 w 289133"/>
                <a:gd name="connsiteY11" fmla="*/ 71648 h 431973"/>
                <a:gd name="connsiteX12" fmla="*/ 277208 w 289133"/>
                <a:gd name="connsiteY12" fmla="*/ 70385 h 431973"/>
                <a:gd name="connsiteX13" fmla="*/ 275042 w 289133"/>
                <a:gd name="connsiteY13" fmla="*/ 65692 h 431973"/>
                <a:gd name="connsiteX14" fmla="*/ 274501 w 289133"/>
                <a:gd name="connsiteY14" fmla="*/ 64610 h 431973"/>
                <a:gd name="connsiteX15" fmla="*/ 272696 w 289133"/>
                <a:gd name="connsiteY15" fmla="*/ 61000 h 431973"/>
                <a:gd name="connsiteX16" fmla="*/ 271974 w 289133"/>
                <a:gd name="connsiteY16" fmla="*/ 59556 h 431973"/>
                <a:gd name="connsiteX17" fmla="*/ 269628 w 289133"/>
                <a:gd name="connsiteY17" fmla="*/ 55586 h 431973"/>
                <a:gd name="connsiteX18" fmla="*/ 268906 w 289133"/>
                <a:gd name="connsiteY18" fmla="*/ 54503 h 431973"/>
                <a:gd name="connsiteX19" fmla="*/ 266560 w 289133"/>
                <a:gd name="connsiteY19" fmla="*/ 51074 h 431973"/>
                <a:gd name="connsiteX20" fmla="*/ 265477 w 289133"/>
                <a:gd name="connsiteY20" fmla="*/ 49450 h 431973"/>
                <a:gd name="connsiteX21" fmla="*/ 263492 w 289133"/>
                <a:gd name="connsiteY21" fmla="*/ 46562 h 431973"/>
                <a:gd name="connsiteX22" fmla="*/ 262589 w 289133"/>
                <a:gd name="connsiteY22" fmla="*/ 45299 h 431973"/>
                <a:gd name="connsiteX23" fmla="*/ 259701 w 289133"/>
                <a:gd name="connsiteY23" fmla="*/ 41689 h 431973"/>
                <a:gd name="connsiteX24" fmla="*/ 258258 w 289133"/>
                <a:gd name="connsiteY24" fmla="*/ 40065 h 431973"/>
                <a:gd name="connsiteX25" fmla="*/ 256273 w 289133"/>
                <a:gd name="connsiteY25" fmla="*/ 37899 h 431973"/>
                <a:gd name="connsiteX26" fmla="*/ 254829 w 289133"/>
                <a:gd name="connsiteY26" fmla="*/ 36275 h 431973"/>
                <a:gd name="connsiteX27" fmla="*/ 251761 w 289133"/>
                <a:gd name="connsiteY27" fmla="*/ 33207 h 431973"/>
                <a:gd name="connsiteX28" fmla="*/ 249956 w 289133"/>
                <a:gd name="connsiteY28" fmla="*/ 31583 h 431973"/>
                <a:gd name="connsiteX29" fmla="*/ 248151 w 289133"/>
                <a:gd name="connsiteY29" fmla="*/ 29959 h 431973"/>
                <a:gd name="connsiteX30" fmla="*/ 246166 w 289133"/>
                <a:gd name="connsiteY30" fmla="*/ 28154 h 431973"/>
                <a:gd name="connsiteX31" fmla="*/ 244542 w 289133"/>
                <a:gd name="connsiteY31" fmla="*/ 26710 h 431973"/>
                <a:gd name="connsiteX32" fmla="*/ 240932 w 289133"/>
                <a:gd name="connsiteY32" fmla="*/ 23642 h 431973"/>
                <a:gd name="connsiteX33" fmla="*/ 239489 w 289133"/>
                <a:gd name="connsiteY33" fmla="*/ 22379 h 431973"/>
                <a:gd name="connsiteX34" fmla="*/ 237142 w 289133"/>
                <a:gd name="connsiteY34" fmla="*/ 20574 h 431973"/>
                <a:gd name="connsiteX35" fmla="*/ 235879 w 289133"/>
                <a:gd name="connsiteY35" fmla="*/ 19672 h 431973"/>
                <a:gd name="connsiteX36" fmla="*/ 230285 w 289133"/>
                <a:gd name="connsiteY36" fmla="*/ 15701 h 431973"/>
                <a:gd name="connsiteX37" fmla="*/ 230104 w 289133"/>
                <a:gd name="connsiteY37" fmla="*/ 15521 h 431973"/>
                <a:gd name="connsiteX38" fmla="*/ 227216 w 289133"/>
                <a:gd name="connsiteY38" fmla="*/ 13536 h 431973"/>
                <a:gd name="connsiteX39" fmla="*/ 226314 w 289133"/>
                <a:gd name="connsiteY39" fmla="*/ 12994 h 431973"/>
                <a:gd name="connsiteX40" fmla="*/ 216388 w 289133"/>
                <a:gd name="connsiteY40" fmla="*/ 7399 h 431973"/>
                <a:gd name="connsiteX41" fmla="*/ 215847 w 289133"/>
                <a:gd name="connsiteY41" fmla="*/ 7039 h 431973"/>
                <a:gd name="connsiteX42" fmla="*/ 200868 w 289133"/>
                <a:gd name="connsiteY42" fmla="*/ 0 h 431973"/>
                <a:gd name="connsiteX43" fmla="*/ 200868 w 289133"/>
                <a:gd name="connsiteY43" fmla="*/ 0 h 431973"/>
                <a:gd name="connsiteX44" fmla="*/ 225232 w 289133"/>
                <a:gd name="connsiteY44" fmla="*/ 41870 h 431973"/>
                <a:gd name="connsiteX45" fmla="*/ 238947 w 289133"/>
                <a:gd name="connsiteY45" fmla="*/ 130843 h 431973"/>
                <a:gd name="connsiteX46" fmla="*/ 199243 w 289133"/>
                <a:gd name="connsiteY46" fmla="*/ 232811 h 431973"/>
                <a:gd name="connsiteX47" fmla="*/ 51435 w 289133"/>
                <a:gd name="connsiteY47" fmla="*/ 283885 h 431973"/>
                <a:gd name="connsiteX48" fmla="*/ 0 w 289133"/>
                <a:gd name="connsiteY48" fmla="*/ 271071 h 431973"/>
                <a:gd name="connsiteX49" fmla="*/ 5053 w 289133"/>
                <a:gd name="connsiteY49" fmla="*/ 280456 h 431973"/>
                <a:gd name="connsiteX50" fmla="*/ 5234 w 289133"/>
                <a:gd name="connsiteY50" fmla="*/ 280637 h 431973"/>
                <a:gd name="connsiteX51" fmla="*/ 7219 w 289133"/>
                <a:gd name="connsiteY51" fmla="*/ 283885 h 431973"/>
                <a:gd name="connsiteX52" fmla="*/ 83379 w 289133"/>
                <a:gd name="connsiteY52" fmla="*/ 373941 h 431973"/>
                <a:gd name="connsiteX53" fmla="*/ 173255 w 289133"/>
                <a:gd name="connsiteY53" fmla="*/ 425196 h 431973"/>
                <a:gd name="connsiteX54" fmla="*/ 211516 w 289133"/>
                <a:gd name="connsiteY54" fmla="*/ 430610 h 43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89133" h="431973">
                  <a:moveTo>
                    <a:pt x="211516" y="430610"/>
                  </a:moveTo>
                  <a:cubicBezTo>
                    <a:pt x="212057" y="428625"/>
                    <a:pt x="203033" y="419962"/>
                    <a:pt x="200868" y="404983"/>
                  </a:cubicBezTo>
                  <a:cubicBezTo>
                    <a:pt x="196897" y="366722"/>
                    <a:pt x="201048" y="346329"/>
                    <a:pt x="223066" y="312580"/>
                  </a:cubicBezTo>
                  <a:cubicBezTo>
                    <a:pt x="249775" y="271974"/>
                    <a:pt x="271072" y="227938"/>
                    <a:pt x="283344" y="179932"/>
                  </a:cubicBezTo>
                  <a:cubicBezTo>
                    <a:pt x="290743" y="151056"/>
                    <a:pt x="290924" y="122722"/>
                    <a:pt x="284607" y="93846"/>
                  </a:cubicBezTo>
                  <a:cubicBezTo>
                    <a:pt x="284246" y="92042"/>
                    <a:pt x="283886" y="90237"/>
                    <a:pt x="283344" y="88432"/>
                  </a:cubicBezTo>
                  <a:cubicBezTo>
                    <a:pt x="283163" y="87891"/>
                    <a:pt x="283163" y="87530"/>
                    <a:pt x="282983" y="86988"/>
                  </a:cubicBezTo>
                  <a:cubicBezTo>
                    <a:pt x="282622" y="85545"/>
                    <a:pt x="282261" y="84101"/>
                    <a:pt x="281720" y="82657"/>
                  </a:cubicBezTo>
                  <a:cubicBezTo>
                    <a:pt x="281539" y="82296"/>
                    <a:pt x="281539" y="81935"/>
                    <a:pt x="281358" y="81755"/>
                  </a:cubicBezTo>
                  <a:cubicBezTo>
                    <a:pt x="280817" y="80130"/>
                    <a:pt x="280276" y="78326"/>
                    <a:pt x="279734" y="76701"/>
                  </a:cubicBezTo>
                  <a:cubicBezTo>
                    <a:pt x="279554" y="76340"/>
                    <a:pt x="279374" y="75799"/>
                    <a:pt x="279193" y="75438"/>
                  </a:cubicBezTo>
                  <a:cubicBezTo>
                    <a:pt x="278651" y="74175"/>
                    <a:pt x="278291" y="72911"/>
                    <a:pt x="277749" y="71648"/>
                  </a:cubicBezTo>
                  <a:cubicBezTo>
                    <a:pt x="277569" y="71287"/>
                    <a:pt x="277388" y="70746"/>
                    <a:pt x="277208" y="70385"/>
                  </a:cubicBezTo>
                  <a:cubicBezTo>
                    <a:pt x="276486" y="68760"/>
                    <a:pt x="275764" y="67317"/>
                    <a:pt x="275042" y="65692"/>
                  </a:cubicBezTo>
                  <a:cubicBezTo>
                    <a:pt x="274862" y="65331"/>
                    <a:pt x="274681" y="64971"/>
                    <a:pt x="274501" y="64610"/>
                  </a:cubicBezTo>
                  <a:cubicBezTo>
                    <a:pt x="273960" y="63346"/>
                    <a:pt x="273237" y="62263"/>
                    <a:pt x="272696" y="61000"/>
                  </a:cubicBezTo>
                  <a:cubicBezTo>
                    <a:pt x="272515" y="60459"/>
                    <a:pt x="272155" y="60098"/>
                    <a:pt x="271974" y="59556"/>
                  </a:cubicBezTo>
                  <a:cubicBezTo>
                    <a:pt x="271252" y="58293"/>
                    <a:pt x="270530" y="56849"/>
                    <a:pt x="269628" y="55586"/>
                  </a:cubicBezTo>
                  <a:cubicBezTo>
                    <a:pt x="269448" y="55225"/>
                    <a:pt x="269267" y="54864"/>
                    <a:pt x="268906" y="54503"/>
                  </a:cubicBezTo>
                  <a:cubicBezTo>
                    <a:pt x="268184" y="53240"/>
                    <a:pt x="267462" y="52157"/>
                    <a:pt x="266560" y="51074"/>
                  </a:cubicBezTo>
                  <a:cubicBezTo>
                    <a:pt x="266199" y="50533"/>
                    <a:pt x="265838" y="49991"/>
                    <a:pt x="265477" y="49450"/>
                  </a:cubicBezTo>
                  <a:cubicBezTo>
                    <a:pt x="264755" y="48547"/>
                    <a:pt x="264213" y="47645"/>
                    <a:pt x="263492" y="46562"/>
                  </a:cubicBezTo>
                  <a:cubicBezTo>
                    <a:pt x="263131" y="46201"/>
                    <a:pt x="262770" y="45660"/>
                    <a:pt x="262589" y="45299"/>
                  </a:cubicBezTo>
                  <a:cubicBezTo>
                    <a:pt x="261687" y="44036"/>
                    <a:pt x="260784" y="42953"/>
                    <a:pt x="259701" y="41689"/>
                  </a:cubicBezTo>
                  <a:cubicBezTo>
                    <a:pt x="259341" y="41148"/>
                    <a:pt x="258799" y="40607"/>
                    <a:pt x="258258" y="40065"/>
                  </a:cubicBezTo>
                  <a:cubicBezTo>
                    <a:pt x="257717" y="39343"/>
                    <a:pt x="256994" y="38621"/>
                    <a:pt x="256273" y="37899"/>
                  </a:cubicBezTo>
                  <a:cubicBezTo>
                    <a:pt x="255732" y="37358"/>
                    <a:pt x="255370" y="36817"/>
                    <a:pt x="254829" y="36275"/>
                  </a:cubicBezTo>
                  <a:cubicBezTo>
                    <a:pt x="253927" y="35192"/>
                    <a:pt x="252844" y="34110"/>
                    <a:pt x="251761" y="33207"/>
                  </a:cubicBezTo>
                  <a:cubicBezTo>
                    <a:pt x="251220" y="32666"/>
                    <a:pt x="250678" y="32124"/>
                    <a:pt x="249956" y="31583"/>
                  </a:cubicBezTo>
                  <a:cubicBezTo>
                    <a:pt x="249415" y="31041"/>
                    <a:pt x="248693" y="30500"/>
                    <a:pt x="248151" y="29959"/>
                  </a:cubicBezTo>
                  <a:cubicBezTo>
                    <a:pt x="247430" y="29417"/>
                    <a:pt x="246889" y="28695"/>
                    <a:pt x="246166" y="28154"/>
                  </a:cubicBezTo>
                  <a:cubicBezTo>
                    <a:pt x="245625" y="27613"/>
                    <a:pt x="245084" y="27071"/>
                    <a:pt x="244542" y="26710"/>
                  </a:cubicBezTo>
                  <a:cubicBezTo>
                    <a:pt x="243279" y="25627"/>
                    <a:pt x="242196" y="24725"/>
                    <a:pt x="240932" y="23642"/>
                  </a:cubicBezTo>
                  <a:cubicBezTo>
                    <a:pt x="240391" y="23281"/>
                    <a:pt x="240030" y="22920"/>
                    <a:pt x="239489" y="22379"/>
                  </a:cubicBezTo>
                  <a:cubicBezTo>
                    <a:pt x="238767" y="21837"/>
                    <a:pt x="237865" y="21115"/>
                    <a:pt x="237142" y="20574"/>
                  </a:cubicBezTo>
                  <a:cubicBezTo>
                    <a:pt x="236782" y="20213"/>
                    <a:pt x="236240" y="19852"/>
                    <a:pt x="235879" y="19672"/>
                  </a:cubicBezTo>
                  <a:cubicBezTo>
                    <a:pt x="234075" y="18408"/>
                    <a:pt x="232270" y="16965"/>
                    <a:pt x="230285" y="15701"/>
                  </a:cubicBezTo>
                  <a:cubicBezTo>
                    <a:pt x="230285" y="15701"/>
                    <a:pt x="230104" y="15521"/>
                    <a:pt x="230104" y="15521"/>
                  </a:cubicBezTo>
                  <a:cubicBezTo>
                    <a:pt x="229202" y="14799"/>
                    <a:pt x="228119" y="14257"/>
                    <a:pt x="227216" y="13536"/>
                  </a:cubicBezTo>
                  <a:cubicBezTo>
                    <a:pt x="226856" y="13355"/>
                    <a:pt x="226494" y="13175"/>
                    <a:pt x="226314" y="12994"/>
                  </a:cubicBezTo>
                  <a:cubicBezTo>
                    <a:pt x="223066" y="11009"/>
                    <a:pt x="219817" y="9204"/>
                    <a:pt x="216388" y="7399"/>
                  </a:cubicBezTo>
                  <a:cubicBezTo>
                    <a:pt x="216208" y="7219"/>
                    <a:pt x="216027" y="7219"/>
                    <a:pt x="215847" y="7039"/>
                  </a:cubicBezTo>
                  <a:cubicBezTo>
                    <a:pt x="210974" y="4512"/>
                    <a:pt x="206101" y="2166"/>
                    <a:pt x="200868" y="0"/>
                  </a:cubicBezTo>
                  <a:lnTo>
                    <a:pt x="200868" y="0"/>
                  </a:lnTo>
                  <a:cubicBezTo>
                    <a:pt x="210613" y="12633"/>
                    <a:pt x="218734" y="26710"/>
                    <a:pt x="225232" y="41870"/>
                  </a:cubicBezTo>
                  <a:cubicBezTo>
                    <a:pt x="237142" y="69843"/>
                    <a:pt x="242556" y="100524"/>
                    <a:pt x="238947" y="130843"/>
                  </a:cubicBezTo>
                  <a:cubicBezTo>
                    <a:pt x="234616" y="167119"/>
                    <a:pt x="223427" y="204657"/>
                    <a:pt x="199243" y="232811"/>
                  </a:cubicBezTo>
                  <a:cubicBezTo>
                    <a:pt x="165314" y="272515"/>
                    <a:pt x="101968" y="289119"/>
                    <a:pt x="51435" y="283885"/>
                  </a:cubicBezTo>
                  <a:cubicBezTo>
                    <a:pt x="33388" y="282080"/>
                    <a:pt x="16062" y="278110"/>
                    <a:pt x="0" y="271071"/>
                  </a:cubicBezTo>
                  <a:cubicBezTo>
                    <a:pt x="1444" y="274140"/>
                    <a:pt x="3068" y="277388"/>
                    <a:pt x="5053" y="280456"/>
                  </a:cubicBezTo>
                  <a:cubicBezTo>
                    <a:pt x="5053" y="280456"/>
                    <a:pt x="5234" y="280637"/>
                    <a:pt x="5234" y="280637"/>
                  </a:cubicBezTo>
                  <a:cubicBezTo>
                    <a:pt x="5956" y="281719"/>
                    <a:pt x="6497" y="282802"/>
                    <a:pt x="7219" y="283885"/>
                  </a:cubicBezTo>
                  <a:cubicBezTo>
                    <a:pt x="29056" y="316912"/>
                    <a:pt x="54684" y="346870"/>
                    <a:pt x="83379" y="373941"/>
                  </a:cubicBezTo>
                  <a:cubicBezTo>
                    <a:pt x="109006" y="398305"/>
                    <a:pt x="142214" y="410036"/>
                    <a:pt x="173255" y="425196"/>
                  </a:cubicBezTo>
                  <a:cubicBezTo>
                    <a:pt x="181195" y="428986"/>
                    <a:pt x="203755" y="434581"/>
                    <a:pt x="211516" y="430610"/>
                  </a:cubicBezTo>
                  <a:close/>
                </a:path>
              </a:pathLst>
            </a:custGeom>
            <a:solidFill>
              <a:srgbClr val="FFFFFF"/>
            </a:solidFill>
            <a:ln w="1804" cap="flat">
              <a:noFill/>
              <a:prstDash val="solid"/>
              <a:miter/>
            </a:ln>
          </p:spPr>
          <p:txBody>
            <a:bodyPr rtlCol="0" anchor="ctr"/>
            <a:lstStyle/>
            <a:p>
              <a:endParaRPr lang="en-US"/>
            </a:p>
          </p:txBody>
        </p:sp>
        <p:sp>
          <p:nvSpPr>
            <p:cNvPr id="199" name="Freeform 1011">
              <a:extLst>
                <a:ext uri="{FF2B5EF4-FFF2-40B4-BE49-F238E27FC236}">
                  <a16:creationId xmlns:a16="http://schemas.microsoft.com/office/drawing/2014/main" id="{D359BE53-EE77-63BF-A3F1-D1C20630122F}"/>
                </a:ext>
              </a:extLst>
            </p:cNvPr>
            <p:cNvSpPr/>
            <p:nvPr/>
          </p:nvSpPr>
          <p:spPr>
            <a:xfrm>
              <a:off x="8852193" y="1849313"/>
              <a:ext cx="252160" cy="388199"/>
            </a:xfrm>
            <a:custGeom>
              <a:avLst/>
              <a:gdLst>
                <a:gd name="connsiteX0" fmla="*/ 240752 w 252160"/>
                <a:gd name="connsiteY0" fmla="*/ 74897 h 388199"/>
                <a:gd name="connsiteX1" fmla="*/ 240391 w 252160"/>
                <a:gd name="connsiteY1" fmla="*/ 73814 h 388199"/>
                <a:gd name="connsiteX2" fmla="*/ 238045 w 252160"/>
                <a:gd name="connsiteY2" fmla="*/ 68400 h 388199"/>
                <a:gd name="connsiteX3" fmla="*/ 237684 w 252160"/>
                <a:gd name="connsiteY3" fmla="*/ 67497 h 388199"/>
                <a:gd name="connsiteX4" fmla="*/ 235157 w 252160"/>
                <a:gd name="connsiteY4" fmla="*/ 61903 h 388199"/>
                <a:gd name="connsiteX5" fmla="*/ 235157 w 252160"/>
                <a:gd name="connsiteY5" fmla="*/ 61903 h 388199"/>
                <a:gd name="connsiteX6" fmla="*/ 232450 w 252160"/>
                <a:gd name="connsiteY6" fmla="*/ 56488 h 388199"/>
                <a:gd name="connsiteX7" fmla="*/ 232089 w 252160"/>
                <a:gd name="connsiteY7" fmla="*/ 55766 h 388199"/>
                <a:gd name="connsiteX8" fmla="*/ 229382 w 252160"/>
                <a:gd name="connsiteY8" fmla="*/ 50352 h 388199"/>
                <a:gd name="connsiteX9" fmla="*/ 229202 w 252160"/>
                <a:gd name="connsiteY9" fmla="*/ 49991 h 388199"/>
                <a:gd name="connsiteX10" fmla="*/ 222885 w 252160"/>
                <a:gd name="connsiteY10" fmla="*/ 39343 h 388199"/>
                <a:gd name="connsiteX11" fmla="*/ 222705 w 252160"/>
                <a:gd name="connsiteY11" fmla="*/ 38982 h 388199"/>
                <a:gd name="connsiteX12" fmla="*/ 211515 w 252160"/>
                <a:gd name="connsiteY12" fmla="*/ 24003 h 388199"/>
                <a:gd name="connsiteX13" fmla="*/ 211335 w 252160"/>
                <a:gd name="connsiteY13" fmla="*/ 23823 h 388199"/>
                <a:gd name="connsiteX14" fmla="*/ 181737 w 252160"/>
                <a:gd name="connsiteY14" fmla="*/ 0 h 388199"/>
                <a:gd name="connsiteX15" fmla="*/ 181737 w 252160"/>
                <a:gd name="connsiteY15" fmla="*/ 0 h 388199"/>
                <a:gd name="connsiteX16" fmla="*/ 189497 w 252160"/>
                <a:gd name="connsiteY16" fmla="*/ 13716 h 388199"/>
                <a:gd name="connsiteX17" fmla="*/ 167660 w 252160"/>
                <a:gd name="connsiteY17" fmla="*/ 251941 h 388199"/>
                <a:gd name="connsiteX18" fmla="*/ 86808 w 252160"/>
                <a:gd name="connsiteY18" fmla="*/ 301030 h 388199"/>
                <a:gd name="connsiteX19" fmla="*/ 0 w 252160"/>
                <a:gd name="connsiteY19" fmla="*/ 291104 h 388199"/>
                <a:gd name="connsiteX20" fmla="*/ 0 w 252160"/>
                <a:gd name="connsiteY20" fmla="*/ 291104 h 388199"/>
                <a:gd name="connsiteX21" fmla="*/ 2527 w 252160"/>
                <a:gd name="connsiteY21" fmla="*/ 296699 h 388199"/>
                <a:gd name="connsiteX22" fmla="*/ 2527 w 252160"/>
                <a:gd name="connsiteY22" fmla="*/ 296879 h 388199"/>
                <a:gd name="connsiteX23" fmla="*/ 8302 w 252160"/>
                <a:gd name="connsiteY23" fmla="*/ 313844 h 388199"/>
                <a:gd name="connsiteX24" fmla="*/ 8302 w 252160"/>
                <a:gd name="connsiteY24" fmla="*/ 314205 h 388199"/>
                <a:gd name="connsiteX25" fmla="*/ 9565 w 252160"/>
                <a:gd name="connsiteY25" fmla="*/ 319800 h 388199"/>
                <a:gd name="connsiteX26" fmla="*/ 9565 w 252160"/>
                <a:gd name="connsiteY26" fmla="*/ 319980 h 388199"/>
                <a:gd name="connsiteX27" fmla="*/ 11189 w 252160"/>
                <a:gd name="connsiteY27" fmla="*/ 331350 h 388199"/>
                <a:gd name="connsiteX28" fmla="*/ 11189 w 252160"/>
                <a:gd name="connsiteY28" fmla="*/ 331891 h 388199"/>
                <a:gd name="connsiteX29" fmla="*/ 11551 w 252160"/>
                <a:gd name="connsiteY29" fmla="*/ 337486 h 388199"/>
                <a:gd name="connsiteX30" fmla="*/ 11551 w 252160"/>
                <a:gd name="connsiteY30" fmla="*/ 338027 h 388199"/>
                <a:gd name="connsiteX31" fmla="*/ 11189 w 252160"/>
                <a:gd name="connsiteY31" fmla="*/ 349578 h 388199"/>
                <a:gd name="connsiteX32" fmla="*/ 11189 w 252160"/>
                <a:gd name="connsiteY32" fmla="*/ 350119 h 388199"/>
                <a:gd name="connsiteX33" fmla="*/ 10648 w 252160"/>
                <a:gd name="connsiteY33" fmla="*/ 355714 h 388199"/>
                <a:gd name="connsiteX34" fmla="*/ 10468 w 252160"/>
                <a:gd name="connsiteY34" fmla="*/ 356616 h 388199"/>
                <a:gd name="connsiteX35" fmla="*/ 9565 w 252160"/>
                <a:gd name="connsiteY35" fmla="*/ 362211 h 388199"/>
                <a:gd name="connsiteX36" fmla="*/ 9385 w 252160"/>
                <a:gd name="connsiteY36" fmla="*/ 362752 h 388199"/>
                <a:gd name="connsiteX37" fmla="*/ 8121 w 252160"/>
                <a:gd name="connsiteY37" fmla="*/ 368347 h 388199"/>
                <a:gd name="connsiteX38" fmla="*/ 7941 w 252160"/>
                <a:gd name="connsiteY38" fmla="*/ 368708 h 388199"/>
                <a:gd name="connsiteX39" fmla="*/ 6497 w 252160"/>
                <a:gd name="connsiteY39" fmla="*/ 374483 h 388199"/>
                <a:gd name="connsiteX40" fmla="*/ 6136 w 252160"/>
                <a:gd name="connsiteY40" fmla="*/ 375566 h 388199"/>
                <a:gd name="connsiteX41" fmla="*/ 4332 w 252160"/>
                <a:gd name="connsiteY41" fmla="*/ 381341 h 388199"/>
                <a:gd name="connsiteX42" fmla="*/ 3970 w 252160"/>
                <a:gd name="connsiteY42" fmla="*/ 382243 h 388199"/>
                <a:gd name="connsiteX43" fmla="*/ 1805 w 252160"/>
                <a:gd name="connsiteY43" fmla="*/ 388199 h 388199"/>
                <a:gd name="connsiteX44" fmla="*/ 108826 w 252160"/>
                <a:gd name="connsiteY44" fmla="*/ 354450 h 388199"/>
                <a:gd name="connsiteX45" fmla="*/ 232631 w 252160"/>
                <a:gd name="connsiteY45" fmla="*/ 225412 h 388199"/>
                <a:gd name="connsiteX46" fmla="*/ 242196 w 252160"/>
                <a:gd name="connsiteY46" fmla="*/ 80311 h 388199"/>
                <a:gd name="connsiteX47" fmla="*/ 240752 w 252160"/>
                <a:gd name="connsiteY47" fmla="*/ 74897 h 38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2160" h="388199">
                  <a:moveTo>
                    <a:pt x="240752" y="74897"/>
                  </a:moveTo>
                  <a:cubicBezTo>
                    <a:pt x="240572" y="74536"/>
                    <a:pt x="240391" y="74175"/>
                    <a:pt x="240391" y="73814"/>
                  </a:cubicBezTo>
                  <a:cubicBezTo>
                    <a:pt x="239669" y="72009"/>
                    <a:pt x="238947" y="70204"/>
                    <a:pt x="238045" y="68400"/>
                  </a:cubicBezTo>
                  <a:cubicBezTo>
                    <a:pt x="237864" y="68039"/>
                    <a:pt x="237864" y="67858"/>
                    <a:pt x="237684" y="67497"/>
                  </a:cubicBezTo>
                  <a:cubicBezTo>
                    <a:pt x="236962" y="65692"/>
                    <a:pt x="236060" y="63707"/>
                    <a:pt x="235157" y="61903"/>
                  </a:cubicBezTo>
                  <a:cubicBezTo>
                    <a:pt x="235157" y="61903"/>
                    <a:pt x="235157" y="61903"/>
                    <a:pt x="235157" y="61903"/>
                  </a:cubicBezTo>
                  <a:cubicBezTo>
                    <a:pt x="234255" y="60098"/>
                    <a:pt x="233353" y="58293"/>
                    <a:pt x="232450" y="56488"/>
                  </a:cubicBezTo>
                  <a:cubicBezTo>
                    <a:pt x="232270" y="56308"/>
                    <a:pt x="232270" y="55947"/>
                    <a:pt x="232089" y="55766"/>
                  </a:cubicBezTo>
                  <a:cubicBezTo>
                    <a:pt x="231187" y="53962"/>
                    <a:pt x="230285" y="52157"/>
                    <a:pt x="229382" y="50352"/>
                  </a:cubicBezTo>
                  <a:cubicBezTo>
                    <a:pt x="229382" y="50172"/>
                    <a:pt x="229202" y="50172"/>
                    <a:pt x="229202" y="49991"/>
                  </a:cubicBezTo>
                  <a:cubicBezTo>
                    <a:pt x="227217" y="46382"/>
                    <a:pt x="225051" y="42772"/>
                    <a:pt x="222885" y="39343"/>
                  </a:cubicBezTo>
                  <a:cubicBezTo>
                    <a:pt x="222885" y="39163"/>
                    <a:pt x="222705" y="39163"/>
                    <a:pt x="222705" y="38982"/>
                  </a:cubicBezTo>
                  <a:cubicBezTo>
                    <a:pt x="219276" y="33749"/>
                    <a:pt x="215486" y="28695"/>
                    <a:pt x="211515" y="24003"/>
                  </a:cubicBezTo>
                  <a:cubicBezTo>
                    <a:pt x="211515" y="24003"/>
                    <a:pt x="211515" y="24003"/>
                    <a:pt x="211335" y="23823"/>
                  </a:cubicBezTo>
                  <a:cubicBezTo>
                    <a:pt x="203033" y="14438"/>
                    <a:pt x="193468" y="6317"/>
                    <a:pt x="181737" y="0"/>
                  </a:cubicBezTo>
                  <a:lnTo>
                    <a:pt x="181737" y="0"/>
                  </a:lnTo>
                  <a:cubicBezTo>
                    <a:pt x="184625" y="4331"/>
                    <a:pt x="187151" y="8843"/>
                    <a:pt x="189497" y="13716"/>
                  </a:cubicBezTo>
                  <a:cubicBezTo>
                    <a:pt x="225773" y="88613"/>
                    <a:pt x="220719" y="186069"/>
                    <a:pt x="167660" y="251941"/>
                  </a:cubicBezTo>
                  <a:cubicBezTo>
                    <a:pt x="147808" y="276486"/>
                    <a:pt x="118210" y="295796"/>
                    <a:pt x="86808" y="301030"/>
                  </a:cubicBezTo>
                  <a:cubicBezTo>
                    <a:pt x="56488" y="306084"/>
                    <a:pt x="27793" y="302293"/>
                    <a:pt x="0" y="291104"/>
                  </a:cubicBezTo>
                  <a:lnTo>
                    <a:pt x="0" y="291104"/>
                  </a:lnTo>
                  <a:cubicBezTo>
                    <a:pt x="902" y="292909"/>
                    <a:pt x="1805" y="294894"/>
                    <a:pt x="2527" y="296699"/>
                  </a:cubicBezTo>
                  <a:cubicBezTo>
                    <a:pt x="2527" y="296699"/>
                    <a:pt x="2527" y="296879"/>
                    <a:pt x="2527" y="296879"/>
                  </a:cubicBezTo>
                  <a:cubicBezTo>
                    <a:pt x="4873" y="302474"/>
                    <a:pt x="6858" y="308249"/>
                    <a:pt x="8302" y="313844"/>
                  </a:cubicBezTo>
                  <a:cubicBezTo>
                    <a:pt x="8302" y="314024"/>
                    <a:pt x="8302" y="314024"/>
                    <a:pt x="8302" y="314205"/>
                  </a:cubicBezTo>
                  <a:cubicBezTo>
                    <a:pt x="8843" y="316010"/>
                    <a:pt x="9204" y="317995"/>
                    <a:pt x="9565" y="319800"/>
                  </a:cubicBezTo>
                  <a:cubicBezTo>
                    <a:pt x="9565" y="319800"/>
                    <a:pt x="9565" y="319980"/>
                    <a:pt x="9565" y="319980"/>
                  </a:cubicBezTo>
                  <a:cubicBezTo>
                    <a:pt x="10287" y="323770"/>
                    <a:pt x="10828" y="327560"/>
                    <a:pt x="11189" y="331350"/>
                  </a:cubicBezTo>
                  <a:cubicBezTo>
                    <a:pt x="11189" y="331530"/>
                    <a:pt x="11189" y="331711"/>
                    <a:pt x="11189" y="331891"/>
                  </a:cubicBezTo>
                  <a:cubicBezTo>
                    <a:pt x="11370" y="333696"/>
                    <a:pt x="11370" y="335681"/>
                    <a:pt x="11551" y="337486"/>
                  </a:cubicBezTo>
                  <a:cubicBezTo>
                    <a:pt x="11551" y="337666"/>
                    <a:pt x="11551" y="337847"/>
                    <a:pt x="11551" y="338027"/>
                  </a:cubicBezTo>
                  <a:cubicBezTo>
                    <a:pt x="11551" y="341817"/>
                    <a:pt x="11551" y="345607"/>
                    <a:pt x="11189" y="349578"/>
                  </a:cubicBezTo>
                  <a:cubicBezTo>
                    <a:pt x="11189" y="349758"/>
                    <a:pt x="11189" y="349939"/>
                    <a:pt x="11189" y="350119"/>
                  </a:cubicBezTo>
                  <a:cubicBezTo>
                    <a:pt x="11009" y="351924"/>
                    <a:pt x="10828" y="353909"/>
                    <a:pt x="10648" y="355714"/>
                  </a:cubicBezTo>
                  <a:cubicBezTo>
                    <a:pt x="10648" y="356075"/>
                    <a:pt x="10648" y="356255"/>
                    <a:pt x="10468" y="356616"/>
                  </a:cubicBezTo>
                  <a:cubicBezTo>
                    <a:pt x="10287" y="358421"/>
                    <a:pt x="9926" y="360406"/>
                    <a:pt x="9565" y="362211"/>
                  </a:cubicBezTo>
                  <a:cubicBezTo>
                    <a:pt x="9565" y="362391"/>
                    <a:pt x="9565" y="362572"/>
                    <a:pt x="9385" y="362752"/>
                  </a:cubicBezTo>
                  <a:cubicBezTo>
                    <a:pt x="9024" y="364557"/>
                    <a:pt x="8663" y="366542"/>
                    <a:pt x="8121" y="368347"/>
                  </a:cubicBezTo>
                  <a:cubicBezTo>
                    <a:pt x="8121" y="368527"/>
                    <a:pt x="8121" y="368708"/>
                    <a:pt x="7941" y="368708"/>
                  </a:cubicBezTo>
                  <a:cubicBezTo>
                    <a:pt x="7580" y="370693"/>
                    <a:pt x="7039" y="372498"/>
                    <a:pt x="6497" y="374483"/>
                  </a:cubicBezTo>
                  <a:cubicBezTo>
                    <a:pt x="6317" y="374844"/>
                    <a:pt x="6317" y="375205"/>
                    <a:pt x="6136" y="375566"/>
                  </a:cubicBezTo>
                  <a:cubicBezTo>
                    <a:pt x="5595" y="377371"/>
                    <a:pt x="5053" y="379356"/>
                    <a:pt x="4332" y="381341"/>
                  </a:cubicBezTo>
                  <a:cubicBezTo>
                    <a:pt x="4151" y="381702"/>
                    <a:pt x="4151" y="382063"/>
                    <a:pt x="3970" y="382243"/>
                  </a:cubicBezTo>
                  <a:cubicBezTo>
                    <a:pt x="3249" y="384229"/>
                    <a:pt x="2527" y="386214"/>
                    <a:pt x="1805" y="388199"/>
                  </a:cubicBezTo>
                  <a:cubicBezTo>
                    <a:pt x="42411" y="383687"/>
                    <a:pt x="76882" y="373039"/>
                    <a:pt x="108826" y="354450"/>
                  </a:cubicBezTo>
                  <a:cubicBezTo>
                    <a:pt x="162426" y="323229"/>
                    <a:pt x="209891" y="286051"/>
                    <a:pt x="232631" y="225412"/>
                  </a:cubicBezTo>
                  <a:cubicBezTo>
                    <a:pt x="250317" y="178128"/>
                    <a:pt x="261145" y="130122"/>
                    <a:pt x="242196" y="80311"/>
                  </a:cubicBezTo>
                  <a:cubicBezTo>
                    <a:pt x="242196" y="78687"/>
                    <a:pt x="241474" y="76701"/>
                    <a:pt x="240752" y="74897"/>
                  </a:cubicBezTo>
                  <a:close/>
                </a:path>
              </a:pathLst>
            </a:custGeom>
            <a:solidFill>
              <a:srgbClr val="FFFFFF"/>
            </a:solidFill>
            <a:ln w="1804" cap="flat">
              <a:noFill/>
              <a:prstDash val="solid"/>
              <a:miter/>
            </a:ln>
          </p:spPr>
          <p:txBody>
            <a:bodyPr rtlCol="0" anchor="ctr"/>
            <a:lstStyle/>
            <a:p>
              <a:endParaRPr lang="en-US"/>
            </a:p>
          </p:txBody>
        </p:sp>
        <p:sp>
          <p:nvSpPr>
            <p:cNvPr id="200" name="Freeform 1012">
              <a:extLst>
                <a:ext uri="{FF2B5EF4-FFF2-40B4-BE49-F238E27FC236}">
                  <a16:creationId xmlns:a16="http://schemas.microsoft.com/office/drawing/2014/main" id="{FC9FBB76-9A04-3BAE-2864-3FDDC2212005}"/>
                </a:ext>
              </a:extLst>
            </p:cNvPr>
            <p:cNvSpPr/>
            <p:nvPr/>
          </p:nvSpPr>
          <p:spPr>
            <a:xfrm>
              <a:off x="8491747" y="2127197"/>
              <a:ext cx="453930" cy="780183"/>
            </a:xfrm>
            <a:custGeom>
              <a:avLst/>
              <a:gdLst>
                <a:gd name="connsiteX0" fmla="*/ 411701 w 453930"/>
                <a:gd name="connsiteY0" fmla="*/ 390050 h 780183"/>
                <a:gd name="connsiteX1" fmla="*/ 452307 w 453930"/>
                <a:gd name="connsiteY1" fmla="*/ 337532 h 780183"/>
                <a:gd name="connsiteX2" fmla="*/ 419100 w 453930"/>
                <a:gd name="connsiteY2" fmla="*/ 311724 h 780183"/>
                <a:gd name="connsiteX3" fmla="*/ 369650 w 453930"/>
                <a:gd name="connsiteY3" fmla="*/ 322733 h 780183"/>
                <a:gd name="connsiteX4" fmla="*/ 289700 w 453930"/>
                <a:gd name="connsiteY4" fmla="*/ 290789 h 780183"/>
                <a:gd name="connsiteX5" fmla="*/ 238807 w 453930"/>
                <a:gd name="connsiteY5" fmla="*/ 213366 h 780183"/>
                <a:gd name="connsiteX6" fmla="*/ 239528 w 453930"/>
                <a:gd name="connsiteY6" fmla="*/ 196943 h 780183"/>
                <a:gd name="connsiteX7" fmla="*/ 271653 w 453930"/>
                <a:gd name="connsiteY7" fmla="*/ 154532 h 780183"/>
                <a:gd name="connsiteX8" fmla="*/ 215887 w 453930"/>
                <a:gd name="connsiteY8" fmla="*/ 6724 h 780183"/>
                <a:gd name="connsiteX9" fmla="*/ 84863 w 453930"/>
                <a:gd name="connsiteY9" fmla="*/ 44984 h 780183"/>
                <a:gd name="connsiteX10" fmla="*/ 69883 w 453930"/>
                <a:gd name="connsiteY10" fmla="*/ 133958 h 780183"/>
                <a:gd name="connsiteX11" fmla="*/ 114099 w 453930"/>
                <a:gd name="connsiteY11" fmla="*/ 198928 h 780183"/>
                <a:gd name="connsiteX12" fmla="*/ 41910 w 453930"/>
                <a:gd name="connsiteY12" fmla="*/ 256499 h 780183"/>
                <a:gd name="connsiteX13" fmla="*/ 20253 w 453930"/>
                <a:gd name="connsiteY13" fmla="*/ 317860 h 780183"/>
                <a:gd name="connsiteX14" fmla="*/ 221 w 453930"/>
                <a:gd name="connsiteY14" fmla="*/ 490935 h 780183"/>
                <a:gd name="connsiteX15" fmla="*/ 17185 w 453930"/>
                <a:gd name="connsiteY15" fmla="*/ 530458 h 780183"/>
                <a:gd name="connsiteX16" fmla="*/ 26930 w 453930"/>
                <a:gd name="connsiteY16" fmla="*/ 554281 h 780183"/>
                <a:gd name="connsiteX17" fmla="*/ 18990 w 453930"/>
                <a:gd name="connsiteY17" fmla="*/ 629719 h 780183"/>
                <a:gd name="connsiteX18" fmla="*/ 5454 w 453930"/>
                <a:gd name="connsiteY18" fmla="*/ 741432 h 780183"/>
                <a:gd name="connsiteX19" fmla="*/ 37579 w 453930"/>
                <a:gd name="connsiteY19" fmla="*/ 779332 h 780183"/>
                <a:gd name="connsiteX20" fmla="*/ 89014 w 453930"/>
                <a:gd name="connsiteY20" fmla="*/ 752621 h 780183"/>
                <a:gd name="connsiteX21" fmla="*/ 98398 w 453930"/>
                <a:gd name="connsiteY21" fmla="*/ 709127 h 780183"/>
                <a:gd name="connsiteX22" fmla="*/ 130703 w 453930"/>
                <a:gd name="connsiteY22" fmla="*/ 560598 h 780183"/>
                <a:gd name="connsiteX23" fmla="*/ 144058 w 453930"/>
                <a:gd name="connsiteY23" fmla="*/ 532805 h 780183"/>
                <a:gd name="connsiteX24" fmla="*/ 164090 w 453930"/>
                <a:gd name="connsiteY24" fmla="*/ 535331 h 780183"/>
                <a:gd name="connsiteX25" fmla="*/ 170768 w 453930"/>
                <a:gd name="connsiteY25" fmla="*/ 559695 h 780183"/>
                <a:gd name="connsiteX26" fmla="*/ 194410 w 453930"/>
                <a:gd name="connsiteY26" fmla="*/ 726453 h 780183"/>
                <a:gd name="connsiteX27" fmla="*/ 255410 w 453930"/>
                <a:gd name="connsiteY27" fmla="*/ 778249 h 780183"/>
                <a:gd name="connsiteX28" fmla="*/ 291144 w 453930"/>
                <a:gd name="connsiteY28" fmla="*/ 735116 h 780183"/>
                <a:gd name="connsiteX29" fmla="*/ 281940 w 453930"/>
                <a:gd name="connsiteY29" fmla="*/ 623402 h 780183"/>
                <a:gd name="connsiteX30" fmla="*/ 266960 w 453930"/>
                <a:gd name="connsiteY30" fmla="*/ 460976 h 780183"/>
                <a:gd name="connsiteX31" fmla="*/ 261366 w 453930"/>
                <a:gd name="connsiteY31" fmla="*/ 397630 h 780183"/>
                <a:gd name="connsiteX32" fmla="*/ 411701 w 453930"/>
                <a:gd name="connsiteY32" fmla="*/ 390050 h 780183"/>
                <a:gd name="connsiteX33" fmla="*/ 87750 w 453930"/>
                <a:gd name="connsiteY33" fmla="*/ 132514 h 780183"/>
                <a:gd name="connsiteX34" fmla="*/ 181777 w 453930"/>
                <a:gd name="connsiteY34" fmla="*/ 15747 h 780183"/>
                <a:gd name="connsiteX35" fmla="*/ 268404 w 453930"/>
                <a:gd name="connsiteY35" fmla="*/ 124934 h 780183"/>
                <a:gd name="connsiteX36" fmla="*/ 181235 w 453930"/>
                <a:gd name="connsiteY36" fmla="*/ 200913 h 780183"/>
                <a:gd name="connsiteX37" fmla="*/ 87750 w 453930"/>
                <a:gd name="connsiteY37" fmla="*/ 132514 h 780183"/>
                <a:gd name="connsiteX38" fmla="*/ 231949 w 453930"/>
                <a:gd name="connsiteY38" fmla="*/ 352692 h 780183"/>
                <a:gd name="connsiteX39" fmla="*/ 266419 w 453930"/>
                <a:gd name="connsiteY39" fmla="*/ 628636 h 780183"/>
                <a:gd name="connsiteX40" fmla="*/ 272555 w 453930"/>
                <a:gd name="connsiteY40" fmla="*/ 735116 h 780183"/>
                <a:gd name="connsiteX41" fmla="*/ 251440 w 453930"/>
                <a:gd name="connsiteY41" fmla="*/ 764894 h 780183"/>
                <a:gd name="connsiteX42" fmla="*/ 214804 w 453930"/>
                <a:gd name="connsiteY42" fmla="*/ 749012 h 780183"/>
                <a:gd name="connsiteX43" fmla="*/ 185025 w 453930"/>
                <a:gd name="connsiteY43" fmla="*/ 554642 h 780183"/>
                <a:gd name="connsiteX44" fmla="*/ 176543 w 453930"/>
                <a:gd name="connsiteY44" fmla="*/ 525044 h 780183"/>
                <a:gd name="connsiteX45" fmla="*/ 151638 w 453930"/>
                <a:gd name="connsiteY45" fmla="*/ 505372 h 780183"/>
                <a:gd name="connsiteX46" fmla="*/ 125830 w 453930"/>
                <a:gd name="connsiteY46" fmla="*/ 524683 h 780183"/>
                <a:gd name="connsiteX47" fmla="*/ 101647 w 453930"/>
                <a:gd name="connsiteY47" fmla="*/ 599399 h 780183"/>
                <a:gd name="connsiteX48" fmla="*/ 79088 w 453930"/>
                <a:gd name="connsiteY48" fmla="*/ 732408 h 780183"/>
                <a:gd name="connsiteX49" fmla="*/ 77644 w 453930"/>
                <a:gd name="connsiteY49" fmla="*/ 740710 h 780183"/>
                <a:gd name="connsiteX50" fmla="*/ 28916 w 453930"/>
                <a:gd name="connsiteY50" fmla="*/ 759119 h 780183"/>
                <a:gd name="connsiteX51" fmla="*/ 18629 w 453930"/>
                <a:gd name="connsiteY51" fmla="*/ 739086 h 780183"/>
                <a:gd name="connsiteX52" fmla="*/ 41910 w 453930"/>
                <a:gd name="connsiteY52" fmla="*/ 571787 h 780183"/>
                <a:gd name="connsiteX53" fmla="*/ 62484 w 453930"/>
                <a:gd name="connsiteY53" fmla="*/ 532805 h 780183"/>
                <a:gd name="connsiteX54" fmla="*/ 90457 w 453930"/>
                <a:gd name="connsiteY54" fmla="*/ 473068 h 780183"/>
                <a:gd name="connsiteX55" fmla="*/ 101286 w 453930"/>
                <a:gd name="connsiteY55" fmla="*/ 358286 h 780183"/>
                <a:gd name="connsiteX56" fmla="*/ 115182 w 453930"/>
                <a:gd name="connsiteY56" fmla="*/ 303783 h 780183"/>
                <a:gd name="connsiteX57" fmla="*/ 95510 w 453930"/>
                <a:gd name="connsiteY57" fmla="*/ 323636 h 780183"/>
                <a:gd name="connsiteX58" fmla="*/ 68259 w 453930"/>
                <a:gd name="connsiteY58" fmla="*/ 506816 h 780183"/>
                <a:gd name="connsiteX59" fmla="*/ 27292 w 453930"/>
                <a:gd name="connsiteY59" fmla="*/ 519630 h 780183"/>
                <a:gd name="connsiteX60" fmla="*/ 18448 w 453930"/>
                <a:gd name="connsiteY60" fmla="*/ 493642 h 780183"/>
                <a:gd name="connsiteX61" fmla="*/ 41910 w 453930"/>
                <a:gd name="connsiteY61" fmla="*/ 304686 h 780183"/>
                <a:gd name="connsiteX62" fmla="*/ 102188 w 453930"/>
                <a:gd name="connsiteY62" fmla="*/ 220766 h 780183"/>
                <a:gd name="connsiteX63" fmla="*/ 154345 w 453930"/>
                <a:gd name="connsiteY63" fmla="*/ 209035 h 780183"/>
                <a:gd name="connsiteX64" fmla="*/ 265878 w 453930"/>
                <a:gd name="connsiteY64" fmla="*/ 284292 h 780183"/>
                <a:gd name="connsiteX65" fmla="*/ 269848 w 453930"/>
                <a:gd name="connsiteY65" fmla="*/ 291692 h 780183"/>
                <a:gd name="connsiteX66" fmla="*/ 372357 w 453930"/>
                <a:gd name="connsiteY66" fmla="*/ 337893 h 780183"/>
                <a:gd name="connsiteX67" fmla="*/ 416754 w 453930"/>
                <a:gd name="connsiteY67" fmla="*/ 327606 h 780183"/>
                <a:gd name="connsiteX68" fmla="*/ 440215 w 453930"/>
                <a:gd name="connsiteY68" fmla="*/ 352872 h 780183"/>
                <a:gd name="connsiteX69" fmla="*/ 416573 w 453930"/>
                <a:gd name="connsiteY69" fmla="*/ 376153 h 780183"/>
                <a:gd name="connsiteX70" fmla="*/ 298182 w 453930"/>
                <a:gd name="connsiteY70" fmla="*/ 392757 h 780183"/>
                <a:gd name="connsiteX71" fmla="*/ 281579 w 453930"/>
                <a:gd name="connsiteY71" fmla="*/ 390050 h 780183"/>
                <a:gd name="connsiteX72" fmla="*/ 230325 w 453930"/>
                <a:gd name="connsiteY72" fmla="*/ 322914 h 780183"/>
                <a:gd name="connsiteX73" fmla="*/ 231949 w 453930"/>
                <a:gd name="connsiteY73" fmla="*/ 352692 h 78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53930" h="780183">
                  <a:moveTo>
                    <a:pt x="411701" y="390050"/>
                  </a:moveTo>
                  <a:cubicBezTo>
                    <a:pt x="431914" y="385538"/>
                    <a:pt x="461150" y="374529"/>
                    <a:pt x="452307" y="337532"/>
                  </a:cubicBezTo>
                  <a:cubicBezTo>
                    <a:pt x="448156" y="320206"/>
                    <a:pt x="436786" y="308476"/>
                    <a:pt x="419100" y="311724"/>
                  </a:cubicBezTo>
                  <a:cubicBezTo>
                    <a:pt x="402496" y="314792"/>
                    <a:pt x="385893" y="318221"/>
                    <a:pt x="369650" y="322733"/>
                  </a:cubicBezTo>
                  <a:cubicBezTo>
                    <a:pt x="337887" y="331576"/>
                    <a:pt x="316591" y="333562"/>
                    <a:pt x="289700" y="290789"/>
                  </a:cubicBezTo>
                  <a:cubicBezTo>
                    <a:pt x="273097" y="264621"/>
                    <a:pt x="260283" y="236106"/>
                    <a:pt x="238807" y="213366"/>
                  </a:cubicBezTo>
                  <a:cubicBezTo>
                    <a:pt x="232490" y="206688"/>
                    <a:pt x="233934" y="202177"/>
                    <a:pt x="239528" y="196943"/>
                  </a:cubicBezTo>
                  <a:cubicBezTo>
                    <a:pt x="252703" y="184671"/>
                    <a:pt x="262990" y="170233"/>
                    <a:pt x="271653" y="154532"/>
                  </a:cubicBezTo>
                  <a:cubicBezTo>
                    <a:pt x="292588" y="117174"/>
                    <a:pt x="295295" y="35600"/>
                    <a:pt x="215887" y="6724"/>
                  </a:cubicBezTo>
                  <a:cubicBezTo>
                    <a:pt x="173836" y="-12767"/>
                    <a:pt x="108324" y="13221"/>
                    <a:pt x="84863" y="44984"/>
                  </a:cubicBezTo>
                  <a:cubicBezTo>
                    <a:pt x="67898" y="70972"/>
                    <a:pt x="60499" y="104180"/>
                    <a:pt x="69883" y="133958"/>
                  </a:cubicBezTo>
                  <a:cubicBezTo>
                    <a:pt x="78005" y="159585"/>
                    <a:pt x="91540" y="181603"/>
                    <a:pt x="114099" y="198928"/>
                  </a:cubicBezTo>
                  <a:cubicBezTo>
                    <a:pt x="90277" y="206147"/>
                    <a:pt x="55806" y="234843"/>
                    <a:pt x="41910" y="256499"/>
                  </a:cubicBezTo>
                  <a:cubicBezTo>
                    <a:pt x="29999" y="277615"/>
                    <a:pt x="25667" y="293497"/>
                    <a:pt x="20253" y="317860"/>
                  </a:cubicBezTo>
                  <a:cubicBezTo>
                    <a:pt x="7800" y="374890"/>
                    <a:pt x="5093" y="433003"/>
                    <a:pt x="221" y="490935"/>
                  </a:cubicBezTo>
                  <a:cubicBezTo>
                    <a:pt x="-1043" y="506455"/>
                    <a:pt x="2928" y="520713"/>
                    <a:pt x="17185" y="530458"/>
                  </a:cubicBezTo>
                  <a:cubicBezTo>
                    <a:pt x="25487" y="536053"/>
                    <a:pt x="27292" y="543272"/>
                    <a:pt x="26930" y="554281"/>
                  </a:cubicBezTo>
                  <a:cubicBezTo>
                    <a:pt x="26028" y="579728"/>
                    <a:pt x="22238" y="604633"/>
                    <a:pt x="18990" y="629719"/>
                  </a:cubicBezTo>
                  <a:cubicBezTo>
                    <a:pt x="14297" y="666896"/>
                    <a:pt x="9605" y="704074"/>
                    <a:pt x="5454" y="741432"/>
                  </a:cubicBezTo>
                  <a:cubicBezTo>
                    <a:pt x="2928" y="763811"/>
                    <a:pt x="15741" y="776805"/>
                    <a:pt x="37579" y="779332"/>
                  </a:cubicBezTo>
                  <a:cubicBezTo>
                    <a:pt x="49670" y="780775"/>
                    <a:pt x="80712" y="784024"/>
                    <a:pt x="89014" y="752621"/>
                  </a:cubicBezTo>
                  <a:cubicBezTo>
                    <a:pt x="91360" y="738364"/>
                    <a:pt x="95510" y="724648"/>
                    <a:pt x="98398" y="709127"/>
                  </a:cubicBezTo>
                  <a:cubicBezTo>
                    <a:pt x="107422" y="659317"/>
                    <a:pt x="116265" y="609325"/>
                    <a:pt x="130703" y="560598"/>
                  </a:cubicBezTo>
                  <a:cubicBezTo>
                    <a:pt x="133771" y="550491"/>
                    <a:pt x="138102" y="541287"/>
                    <a:pt x="144058" y="532805"/>
                  </a:cubicBezTo>
                  <a:cubicBezTo>
                    <a:pt x="151638" y="522157"/>
                    <a:pt x="158857" y="522879"/>
                    <a:pt x="164090" y="535331"/>
                  </a:cubicBezTo>
                  <a:cubicBezTo>
                    <a:pt x="167339" y="543092"/>
                    <a:pt x="169505" y="551393"/>
                    <a:pt x="170768" y="559695"/>
                  </a:cubicBezTo>
                  <a:cubicBezTo>
                    <a:pt x="179431" y="615101"/>
                    <a:pt x="190801" y="669965"/>
                    <a:pt x="194410" y="726453"/>
                  </a:cubicBezTo>
                  <a:cubicBezTo>
                    <a:pt x="197478" y="775542"/>
                    <a:pt x="216789" y="780234"/>
                    <a:pt x="255410" y="778249"/>
                  </a:cubicBezTo>
                  <a:cubicBezTo>
                    <a:pt x="274541" y="780956"/>
                    <a:pt x="290603" y="768864"/>
                    <a:pt x="291144" y="735116"/>
                  </a:cubicBezTo>
                  <a:cubicBezTo>
                    <a:pt x="291866" y="697397"/>
                    <a:pt x="286452" y="660580"/>
                    <a:pt x="281940" y="623402"/>
                  </a:cubicBezTo>
                  <a:cubicBezTo>
                    <a:pt x="275262" y="569441"/>
                    <a:pt x="274541" y="514938"/>
                    <a:pt x="266960" y="460976"/>
                  </a:cubicBezTo>
                  <a:cubicBezTo>
                    <a:pt x="264253" y="441485"/>
                    <a:pt x="257576" y="421452"/>
                    <a:pt x="261366" y="397630"/>
                  </a:cubicBezTo>
                  <a:cubicBezTo>
                    <a:pt x="296739" y="417843"/>
                    <a:pt x="359002" y="401961"/>
                    <a:pt x="411701" y="390050"/>
                  </a:cubicBezTo>
                  <a:close/>
                  <a:moveTo>
                    <a:pt x="87750" y="132514"/>
                  </a:moveTo>
                  <a:cubicBezTo>
                    <a:pt x="73854" y="92449"/>
                    <a:pt x="90818" y="14665"/>
                    <a:pt x="181777" y="15747"/>
                  </a:cubicBezTo>
                  <a:cubicBezTo>
                    <a:pt x="259561" y="12860"/>
                    <a:pt x="275443" y="94795"/>
                    <a:pt x="268404" y="124934"/>
                  </a:cubicBezTo>
                  <a:cubicBezTo>
                    <a:pt x="261185" y="155615"/>
                    <a:pt x="245123" y="196762"/>
                    <a:pt x="181235" y="200913"/>
                  </a:cubicBezTo>
                  <a:cubicBezTo>
                    <a:pt x="125289" y="197845"/>
                    <a:pt x="102729" y="175647"/>
                    <a:pt x="87750" y="132514"/>
                  </a:cubicBezTo>
                  <a:close/>
                  <a:moveTo>
                    <a:pt x="231949" y="352692"/>
                  </a:moveTo>
                  <a:cubicBezTo>
                    <a:pt x="250718" y="443831"/>
                    <a:pt x="259200" y="536053"/>
                    <a:pt x="266419" y="628636"/>
                  </a:cubicBezTo>
                  <a:cubicBezTo>
                    <a:pt x="269126" y="664189"/>
                    <a:pt x="273638" y="699562"/>
                    <a:pt x="272555" y="735116"/>
                  </a:cubicBezTo>
                  <a:cubicBezTo>
                    <a:pt x="272194" y="745042"/>
                    <a:pt x="272736" y="764172"/>
                    <a:pt x="251440" y="764894"/>
                  </a:cubicBezTo>
                  <a:cubicBezTo>
                    <a:pt x="223286" y="768864"/>
                    <a:pt x="215706" y="753524"/>
                    <a:pt x="214804" y="749012"/>
                  </a:cubicBezTo>
                  <a:cubicBezTo>
                    <a:pt x="211736" y="734394"/>
                    <a:pt x="190620" y="604994"/>
                    <a:pt x="185025" y="554642"/>
                  </a:cubicBezTo>
                  <a:cubicBezTo>
                    <a:pt x="183942" y="544535"/>
                    <a:pt x="180694" y="534429"/>
                    <a:pt x="176543" y="525044"/>
                  </a:cubicBezTo>
                  <a:cubicBezTo>
                    <a:pt x="171851" y="514577"/>
                    <a:pt x="164993" y="504470"/>
                    <a:pt x="151638" y="505372"/>
                  </a:cubicBezTo>
                  <a:cubicBezTo>
                    <a:pt x="139546" y="506094"/>
                    <a:pt x="130703" y="513674"/>
                    <a:pt x="125830" y="524683"/>
                  </a:cubicBezTo>
                  <a:cubicBezTo>
                    <a:pt x="115182" y="548686"/>
                    <a:pt x="106159" y="573592"/>
                    <a:pt x="101647" y="599399"/>
                  </a:cubicBezTo>
                  <a:cubicBezTo>
                    <a:pt x="93886" y="643615"/>
                    <a:pt x="82336" y="687290"/>
                    <a:pt x="79088" y="732408"/>
                  </a:cubicBezTo>
                  <a:cubicBezTo>
                    <a:pt x="78907" y="735116"/>
                    <a:pt x="78185" y="738003"/>
                    <a:pt x="77644" y="740710"/>
                  </a:cubicBezTo>
                  <a:cubicBezTo>
                    <a:pt x="72049" y="763630"/>
                    <a:pt x="49309" y="772293"/>
                    <a:pt x="28916" y="759119"/>
                  </a:cubicBezTo>
                  <a:cubicBezTo>
                    <a:pt x="21336" y="754246"/>
                    <a:pt x="18087" y="746666"/>
                    <a:pt x="18629" y="739086"/>
                  </a:cubicBezTo>
                  <a:cubicBezTo>
                    <a:pt x="21155" y="704615"/>
                    <a:pt x="39744" y="593263"/>
                    <a:pt x="41910" y="571787"/>
                  </a:cubicBezTo>
                  <a:cubicBezTo>
                    <a:pt x="43173" y="559334"/>
                    <a:pt x="40286" y="531000"/>
                    <a:pt x="62484" y="532805"/>
                  </a:cubicBezTo>
                  <a:cubicBezTo>
                    <a:pt x="78727" y="535512"/>
                    <a:pt x="88472" y="492739"/>
                    <a:pt x="90457" y="473068"/>
                  </a:cubicBezTo>
                  <a:cubicBezTo>
                    <a:pt x="94247" y="434807"/>
                    <a:pt x="98398" y="396547"/>
                    <a:pt x="101286" y="358286"/>
                  </a:cubicBezTo>
                  <a:cubicBezTo>
                    <a:pt x="102729" y="340420"/>
                    <a:pt x="109046" y="323996"/>
                    <a:pt x="115182" y="303783"/>
                  </a:cubicBezTo>
                  <a:cubicBezTo>
                    <a:pt x="98037" y="304144"/>
                    <a:pt x="97496" y="312807"/>
                    <a:pt x="95510" y="323636"/>
                  </a:cubicBezTo>
                  <a:cubicBezTo>
                    <a:pt x="91901" y="343848"/>
                    <a:pt x="80712" y="467112"/>
                    <a:pt x="68259" y="506816"/>
                  </a:cubicBezTo>
                  <a:cubicBezTo>
                    <a:pt x="62664" y="525044"/>
                    <a:pt x="42812" y="530278"/>
                    <a:pt x="27292" y="519630"/>
                  </a:cubicBezTo>
                  <a:cubicBezTo>
                    <a:pt x="18268" y="513313"/>
                    <a:pt x="17907" y="504831"/>
                    <a:pt x="18448" y="493642"/>
                  </a:cubicBezTo>
                  <a:cubicBezTo>
                    <a:pt x="22238" y="430115"/>
                    <a:pt x="23141" y="366408"/>
                    <a:pt x="41910" y="304686"/>
                  </a:cubicBezTo>
                  <a:cubicBezTo>
                    <a:pt x="54001" y="264982"/>
                    <a:pt x="68981" y="241340"/>
                    <a:pt x="102188" y="220766"/>
                  </a:cubicBezTo>
                  <a:cubicBezTo>
                    <a:pt x="113558" y="213727"/>
                    <a:pt x="140990" y="209937"/>
                    <a:pt x="154345" y="209035"/>
                  </a:cubicBezTo>
                  <a:cubicBezTo>
                    <a:pt x="210472" y="204523"/>
                    <a:pt x="244582" y="235745"/>
                    <a:pt x="265878" y="284292"/>
                  </a:cubicBezTo>
                  <a:cubicBezTo>
                    <a:pt x="266960" y="286819"/>
                    <a:pt x="268585" y="289165"/>
                    <a:pt x="269848" y="291692"/>
                  </a:cubicBezTo>
                  <a:cubicBezTo>
                    <a:pt x="297100" y="342585"/>
                    <a:pt x="316952" y="351789"/>
                    <a:pt x="372357" y="337893"/>
                  </a:cubicBezTo>
                  <a:cubicBezTo>
                    <a:pt x="386975" y="334284"/>
                    <a:pt x="401594" y="327425"/>
                    <a:pt x="416754" y="327606"/>
                  </a:cubicBezTo>
                  <a:cubicBezTo>
                    <a:pt x="431553" y="327787"/>
                    <a:pt x="444727" y="339337"/>
                    <a:pt x="440215" y="352872"/>
                  </a:cubicBezTo>
                  <a:cubicBezTo>
                    <a:pt x="436245" y="370739"/>
                    <a:pt x="425597" y="374710"/>
                    <a:pt x="416573" y="376153"/>
                  </a:cubicBezTo>
                  <a:cubicBezTo>
                    <a:pt x="376869" y="382470"/>
                    <a:pt x="339330" y="394923"/>
                    <a:pt x="298182" y="392757"/>
                  </a:cubicBezTo>
                  <a:cubicBezTo>
                    <a:pt x="292588" y="392396"/>
                    <a:pt x="286993" y="391494"/>
                    <a:pt x="281579" y="390050"/>
                  </a:cubicBezTo>
                  <a:cubicBezTo>
                    <a:pt x="262629" y="384636"/>
                    <a:pt x="249094" y="376875"/>
                    <a:pt x="230325" y="322914"/>
                  </a:cubicBezTo>
                  <a:cubicBezTo>
                    <a:pt x="220759" y="323816"/>
                    <a:pt x="229963" y="342766"/>
                    <a:pt x="231949" y="352692"/>
                  </a:cubicBezTo>
                  <a:close/>
                </a:path>
              </a:pathLst>
            </a:custGeom>
            <a:solidFill>
              <a:srgbClr val="000000"/>
            </a:solidFill>
            <a:ln w="1804" cap="flat">
              <a:noFill/>
              <a:prstDash val="solid"/>
              <a:miter/>
            </a:ln>
          </p:spPr>
          <p:txBody>
            <a:bodyPr rtlCol="0" anchor="ctr"/>
            <a:lstStyle/>
            <a:p>
              <a:endParaRPr lang="en-US"/>
            </a:p>
          </p:txBody>
        </p:sp>
        <p:sp>
          <p:nvSpPr>
            <p:cNvPr id="201" name="Freeform 1013">
              <a:extLst>
                <a:ext uri="{FF2B5EF4-FFF2-40B4-BE49-F238E27FC236}">
                  <a16:creationId xmlns:a16="http://schemas.microsoft.com/office/drawing/2014/main" id="{9FEE1359-40C9-0C51-4F96-325190844709}"/>
                </a:ext>
              </a:extLst>
            </p:cNvPr>
            <p:cNvSpPr/>
            <p:nvPr/>
          </p:nvSpPr>
          <p:spPr>
            <a:xfrm>
              <a:off x="9202663" y="2133190"/>
              <a:ext cx="412407" cy="787606"/>
            </a:xfrm>
            <a:custGeom>
              <a:avLst/>
              <a:gdLst>
                <a:gd name="connsiteX0" fmla="*/ 386224 w 412407"/>
                <a:gd name="connsiteY0" fmla="*/ 523022 h 787606"/>
                <a:gd name="connsiteX1" fmla="*/ 406256 w 412407"/>
                <a:gd name="connsiteY1" fmla="*/ 501004 h 787606"/>
                <a:gd name="connsiteX2" fmla="*/ 408061 w 412407"/>
                <a:gd name="connsiteY2" fmla="*/ 417986 h 787606"/>
                <a:gd name="connsiteX3" fmla="*/ 385863 w 412407"/>
                <a:gd name="connsiteY3" fmla="*/ 290571 h 787606"/>
                <a:gd name="connsiteX4" fmla="*/ 329916 w 412407"/>
                <a:gd name="connsiteY4" fmla="*/ 199974 h 787606"/>
                <a:gd name="connsiteX5" fmla="*/ 324141 w 412407"/>
                <a:gd name="connsiteY5" fmla="*/ 192755 h 787606"/>
                <a:gd name="connsiteX6" fmla="*/ 375395 w 412407"/>
                <a:gd name="connsiteY6" fmla="*/ 64618 h 787606"/>
                <a:gd name="connsiteX7" fmla="*/ 281368 w 412407"/>
                <a:gd name="connsiteY7" fmla="*/ 9 h 787606"/>
                <a:gd name="connsiteX8" fmla="*/ 210081 w 412407"/>
                <a:gd name="connsiteY8" fmla="*/ 29245 h 787606"/>
                <a:gd name="connsiteX9" fmla="*/ 183733 w 412407"/>
                <a:gd name="connsiteY9" fmla="*/ 125799 h 787606"/>
                <a:gd name="connsiteX10" fmla="*/ 232280 w 412407"/>
                <a:gd name="connsiteY10" fmla="*/ 188243 h 787606"/>
                <a:gd name="connsiteX11" fmla="*/ 194741 w 412407"/>
                <a:gd name="connsiteY11" fmla="*/ 204666 h 787606"/>
                <a:gd name="connsiteX12" fmla="*/ 144389 w 412407"/>
                <a:gd name="connsiteY12" fmla="*/ 269817 h 787606"/>
                <a:gd name="connsiteX13" fmla="*/ 54874 w 412407"/>
                <a:gd name="connsiteY13" fmla="*/ 370882 h 787606"/>
                <a:gd name="connsiteX14" fmla="*/ 10 w 412407"/>
                <a:gd name="connsiteY14" fmla="*/ 423039 h 787606"/>
                <a:gd name="connsiteX15" fmla="*/ 49280 w 412407"/>
                <a:gd name="connsiteY15" fmla="*/ 466894 h 787606"/>
                <a:gd name="connsiteX16" fmla="*/ 87901 w 412407"/>
                <a:gd name="connsiteY16" fmla="*/ 451554 h 787606"/>
                <a:gd name="connsiteX17" fmla="*/ 167670 w 412407"/>
                <a:gd name="connsiteY17" fmla="*/ 397592 h 787606"/>
                <a:gd name="connsiteX18" fmla="*/ 138794 w 412407"/>
                <a:gd name="connsiteY18" fmla="*/ 564531 h 787606"/>
                <a:gd name="connsiteX19" fmla="*/ 101256 w 412407"/>
                <a:gd name="connsiteY19" fmla="*/ 734537 h 787606"/>
                <a:gd name="connsiteX20" fmla="*/ 135185 w 412407"/>
                <a:gd name="connsiteY20" fmla="*/ 777670 h 787606"/>
                <a:gd name="connsiteX21" fmla="*/ 179040 w 412407"/>
                <a:gd name="connsiteY21" fmla="*/ 750779 h 787606"/>
                <a:gd name="connsiteX22" fmla="*/ 218202 w 412407"/>
                <a:gd name="connsiteY22" fmla="*/ 587090 h 787606"/>
                <a:gd name="connsiteX23" fmla="*/ 239318 w 412407"/>
                <a:gd name="connsiteY23" fmla="*/ 535474 h 787606"/>
                <a:gd name="connsiteX24" fmla="*/ 267833 w 412407"/>
                <a:gd name="connsiteY24" fmla="*/ 539806 h 787606"/>
                <a:gd name="connsiteX25" fmla="*/ 281549 w 412407"/>
                <a:gd name="connsiteY25" fmla="*/ 602610 h 787606"/>
                <a:gd name="connsiteX26" fmla="*/ 289490 w 412407"/>
                <a:gd name="connsiteY26" fmla="*/ 728942 h 787606"/>
                <a:gd name="connsiteX27" fmla="*/ 362581 w 412407"/>
                <a:gd name="connsiteY27" fmla="*/ 780197 h 787606"/>
                <a:gd name="connsiteX28" fmla="*/ 382434 w 412407"/>
                <a:gd name="connsiteY28" fmla="*/ 755291 h 787606"/>
                <a:gd name="connsiteX29" fmla="*/ 384600 w 412407"/>
                <a:gd name="connsiteY29" fmla="*/ 710353 h 787606"/>
                <a:gd name="connsiteX30" fmla="*/ 372147 w 412407"/>
                <a:gd name="connsiteY30" fmla="*/ 539084 h 787606"/>
                <a:gd name="connsiteX31" fmla="*/ 386224 w 412407"/>
                <a:gd name="connsiteY31" fmla="*/ 523022 h 787606"/>
                <a:gd name="connsiteX32" fmla="*/ 196185 w 412407"/>
                <a:gd name="connsiteY32" fmla="*/ 86636 h 787606"/>
                <a:gd name="connsiteX33" fmla="*/ 266570 w 412407"/>
                <a:gd name="connsiteY33" fmla="*/ 13364 h 787606"/>
                <a:gd name="connsiteX34" fmla="*/ 368357 w 412407"/>
                <a:gd name="connsiteY34" fmla="*/ 96562 h 787606"/>
                <a:gd name="connsiteX35" fmla="*/ 320351 w 412407"/>
                <a:gd name="connsiteY35" fmla="*/ 179219 h 787606"/>
                <a:gd name="connsiteX36" fmla="*/ 232461 w 412407"/>
                <a:gd name="connsiteY36" fmla="*/ 175971 h 787606"/>
                <a:gd name="connsiteX37" fmla="*/ 196185 w 412407"/>
                <a:gd name="connsiteY37" fmla="*/ 86636 h 787606"/>
                <a:gd name="connsiteX38" fmla="*/ 355543 w 412407"/>
                <a:gd name="connsiteY38" fmla="*/ 498838 h 787606"/>
                <a:gd name="connsiteX39" fmla="*/ 350851 w 412407"/>
                <a:gd name="connsiteY39" fmla="*/ 471226 h 787606"/>
                <a:gd name="connsiteX40" fmla="*/ 321614 w 412407"/>
                <a:gd name="connsiteY40" fmla="*/ 308619 h 787606"/>
                <a:gd name="connsiteX41" fmla="*/ 318186 w 412407"/>
                <a:gd name="connsiteY41" fmla="*/ 297971 h 787606"/>
                <a:gd name="connsiteX42" fmla="*/ 309522 w 412407"/>
                <a:gd name="connsiteY42" fmla="*/ 292737 h 787606"/>
                <a:gd name="connsiteX43" fmla="*/ 303386 w 412407"/>
                <a:gd name="connsiteY43" fmla="*/ 303565 h 787606"/>
                <a:gd name="connsiteX44" fmla="*/ 318727 w 412407"/>
                <a:gd name="connsiteY44" fmla="*/ 348684 h 787606"/>
                <a:gd name="connsiteX45" fmla="*/ 336413 w 412407"/>
                <a:gd name="connsiteY45" fmla="*/ 442711 h 787606"/>
                <a:gd name="connsiteX46" fmla="*/ 353738 w 412407"/>
                <a:gd name="connsiteY46" fmla="*/ 521758 h 787606"/>
                <a:gd name="connsiteX47" fmla="*/ 359333 w 412407"/>
                <a:gd name="connsiteY47" fmla="*/ 549010 h 787606"/>
                <a:gd name="connsiteX48" fmla="*/ 371966 w 412407"/>
                <a:gd name="connsiteY48" fmla="*/ 725693 h 787606"/>
                <a:gd name="connsiteX49" fmla="*/ 345436 w 412407"/>
                <a:gd name="connsiteY49" fmla="*/ 770992 h 787606"/>
                <a:gd name="connsiteX50" fmla="*/ 307537 w 412407"/>
                <a:gd name="connsiteY50" fmla="*/ 750599 h 787606"/>
                <a:gd name="connsiteX51" fmla="*/ 298875 w 412407"/>
                <a:gd name="connsiteY51" fmla="*/ 692306 h 787606"/>
                <a:gd name="connsiteX52" fmla="*/ 291475 w 412407"/>
                <a:gd name="connsiteY52" fmla="*/ 582758 h 787606"/>
                <a:gd name="connsiteX53" fmla="*/ 281730 w 412407"/>
                <a:gd name="connsiteY53" fmla="*/ 534211 h 787606"/>
                <a:gd name="connsiteX54" fmla="*/ 250327 w 412407"/>
                <a:gd name="connsiteY54" fmla="*/ 512915 h 787606"/>
                <a:gd name="connsiteX55" fmla="*/ 220007 w 412407"/>
                <a:gd name="connsiteY55" fmla="*/ 536557 h 787606"/>
                <a:gd name="connsiteX56" fmla="*/ 198892 w 412407"/>
                <a:gd name="connsiteY56" fmla="*/ 612356 h 787606"/>
                <a:gd name="connsiteX57" fmla="*/ 167309 w 412407"/>
                <a:gd name="connsiteY57" fmla="*/ 743560 h 787606"/>
                <a:gd name="connsiteX58" fmla="*/ 149622 w 412407"/>
                <a:gd name="connsiteY58" fmla="*/ 763232 h 787606"/>
                <a:gd name="connsiteX59" fmla="*/ 118582 w 412407"/>
                <a:gd name="connsiteY59" fmla="*/ 752404 h 787606"/>
                <a:gd name="connsiteX60" fmla="*/ 119303 w 412407"/>
                <a:gd name="connsiteY60" fmla="*/ 719918 h 787606"/>
                <a:gd name="connsiteX61" fmla="*/ 137351 w 412407"/>
                <a:gd name="connsiteY61" fmla="*/ 628779 h 787606"/>
                <a:gd name="connsiteX62" fmla="*/ 171100 w 412407"/>
                <a:gd name="connsiteY62" fmla="*/ 480791 h 787606"/>
                <a:gd name="connsiteX63" fmla="*/ 191854 w 412407"/>
                <a:gd name="connsiteY63" fmla="*/ 307716 h 787606"/>
                <a:gd name="connsiteX64" fmla="*/ 186981 w 412407"/>
                <a:gd name="connsiteY64" fmla="*/ 280645 h 787606"/>
                <a:gd name="connsiteX65" fmla="*/ 176694 w 412407"/>
                <a:gd name="connsiteY65" fmla="*/ 307175 h 787606"/>
                <a:gd name="connsiteX66" fmla="*/ 172904 w 412407"/>
                <a:gd name="connsiteY66" fmla="*/ 360415 h 787606"/>
                <a:gd name="connsiteX67" fmla="*/ 154134 w 412407"/>
                <a:gd name="connsiteY67" fmla="*/ 387847 h 787606"/>
                <a:gd name="connsiteX68" fmla="*/ 81584 w 412407"/>
                <a:gd name="connsiteY68" fmla="*/ 435492 h 787606"/>
                <a:gd name="connsiteX69" fmla="*/ 41880 w 412407"/>
                <a:gd name="connsiteY69" fmla="*/ 451373 h 787606"/>
                <a:gd name="connsiteX70" fmla="*/ 17877 w 412407"/>
                <a:gd name="connsiteY70" fmla="*/ 428453 h 787606"/>
                <a:gd name="connsiteX71" fmla="*/ 92954 w 412407"/>
                <a:gd name="connsiteY71" fmla="*/ 362941 h 787606"/>
                <a:gd name="connsiteX72" fmla="*/ 137351 w 412407"/>
                <a:gd name="connsiteY72" fmla="*/ 313491 h 787606"/>
                <a:gd name="connsiteX73" fmla="*/ 179581 w 412407"/>
                <a:gd name="connsiteY73" fmla="*/ 240400 h 787606"/>
                <a:gd name="connsiteX74" fmla="*/ 217842 w 412407"/>
                <a:gd name="connsiteY74" fmla="*/ 209178 h 787606"/>
                <a:gd name="connsiteX75" fmla="*/ 336955 w 412407"/>
                <a:gd name="connsiteY75" fmla="*/ 225601 h 787606"/>
                <a:gd name="connsiteX76" fmla="*/ 372869 w 412407"/>
                <a:gd name="connsiteY76" fmla="*/ 285518 h 787606"/>
                <a:gd name="connsiteX77" fmla="*/ 397954 w 412407"/>
                <a:gd name="connsiteY77" fmla="*/ 443072 h 787606"/>
                <a:gd name="connsiteX78" fmla="*/ 384780 w 412407"/>
                <a:gd name="connsiteY78" fmla="*/ 506237 h 787606"/>
                <a:gd name="connsiteX79" fmla="*/ 355543 w 412407"/>
                <a:gd name="connsiteY79" fmla="*/ 498838 h 78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12407" h="787606">
                  <a:moveTo>
                    <a:pt x="386224" y="523022"/>
                  </a:moveTo>
                  <a:cubicBezTo>
                    <a:pt x="395067" y="518690"/>
                    <a:pt x="402647" y="509847"/>
                    <a:pt x="406256" y="501004"/>
                  </a:cubicBezTo>
                  <a:cubicBezTo>
                    <a:pt x="417446" y="473933"/>
                    <a:pt x="410407" y="445779"/>
                    <a:pt x="408061" y="417986"/>
                  </a:cubicBezTo>
                  <a:cubicBezTo>
                    <a:pt x="404452" y="375033"/>
                    <a:pt x="395609" y="332622"/>
                    <a:pt x="385863" y="290571"/>
                  </a:cubicBezTo>
                  <a:cubicBezTo>
                    <a:pt x="377381" y="254116"/>
                    <a:pt x="364206" y="220548"/>
                    <a:pt x="329916" y="199974"/>
                  </a:cubicBezTo>
                  <a:cubicBezTo>
                    <a:pt x="327750" y="198710"/>
                    <a:pt x="326487" y="195642"/>
                    <a:pt x="324141" y="192755"/>
                  </a:cubicBezTo>
                  <a:cubicBezTo>
                    <a:pt x="375937" y="165142"/>
                    <a:pt x="386945" y="117317"/>
                    <a:pt x="375395" y="64618"/>
                  </a:cubicBezTo>
                  <a:cubicBezTo>
                    <a:pt x="364567" y="25997"/>
                    <a:pt x="326667" y="9"/>
                    <a:pt x="281368" y="9"/>
                  </a:cubicBezTo>
                  <a:cubicBezTo>
                    <a:pt x="257366" y="-352"/>
                    <a:pt x="226324" y="10476"/>
                    <a:pt x="210081" y="29245"/>
                  </a:cubicBezTo>
                  <a:cubicBezTo>
                    <a:pt x="184454" y="58663"/>
                    <a:pt x="176333" y="86095"/>
                    <a:pt x="183733" y="125799"/>
                  </a:cubicBezTo>
                  <a:cubicBezTo>
                    <a:pt x="187703" y="147275"/>
                    <a:pt x="215316" y="183009"/>
                    <a:pt x="232280" y="188243"/>
                  </a:cubicBezTo>
                  <a:cubicBezTo>
                    <a:pt x="221993" y="188965"/>
                    <a:pt x="209359" y="194379"/>
                    <a:pt x="194741" y="204666"/>
                  </a:cubicBezTo>
                  <a:cubicBezTo>
                    <a:pt x="161895" y="226142"/>
                    <a:pt x="151067" y="256462"/>
                    <a:pt x="144389" y="269817"/>
                  </a:cubicBezTo>
                  <a:cubicBezTo>
                    <a:pt x="123274" y="311145"/>
                    <a:pt x="97827" y="348323"/>
                    <a:pt x="54874" y="370882"/>
                  </a:cubicBezTo>
                  <a:cubicBezTo>
                    <a:pt x="37909" y="379906"/>
                    <a:pt x="-712" y="414196"/>
                    <a:pt x="10" y="423039"/>
                  </a:cubicBezTo>
                  <a:cubicBezTo>
                    <a:pt x="1815" y="448666"/>
                    <a:pt x="22930" y="469782"/>
                    <a:pt x="49280" y="466894"/>
                  </a:cubicBezTo>
                  <a:cubicBezTo>
                    <a:pt x="63356" y="465270"/>
                    <a:pt x="76170" y="460036"/>
                    <a:pt x="87901" y="451554"/>
                  </a:cubicBezTo>
                  <a:cubicBezTo>
                    <a:pt x="112084" y="434409"/>
                    <a:pt x="136989" y="418166"/>
                    <a:pt x="167670" y="397592"/>
                  </a:cubicBezTo>
                  <a:cubicBezTo>
                    <a:pt x="160812" y="458412"/>
                    <a:pt x="151067" y="511652"/>
                    <a:pt x="138794" y="564531"/>
                  </a:cubicBezTo>
                  <a:cubicBezTo>
                    <a:pt x="125620" y="621019"/>
                    <a:pt x="112987" y="677687"/>
                    <a:pt x="101256" y="734537"/>
                  </a:cubicBezTo>
                  <a:cubicBezTo>
                    <a:pt x="95480" y="762871"/>
                    <a:pt x="105587" y="770992"/>
                    <a:pt x="135185" y="777670"/>
                  </a:cubicBezTo>
                  <a:cubicBezTo>
                    <a:pt x="158105" y="782904"/>
                    <a:pt x="173265" y="774421"/>
                    <a:pt x="179040" y="750779"/>
                  </a:cubicBezTo>
                  <a:cubicBezTo>
                    <a:pt x="192395" y="696276"/>
                    <a:pt x="205931" y="641773"/>
                    <a:pt x="218202" y="587090"/>
                  </a:cubicBezTo>
                  <a:cubicBezTo>
                    <a:pt x="222354" y="568862"/>
                    <a:pt x="227046" y="548468"/>
                    <a:pt x="239318" y="535474"/>
                  </a:cubicBezTo>
                  <a:cubicBezTo>
                    <a:pt x="249966" y="524104"/>
                    <a:pt x="260434" y="526812"/>
                    <a:pt x="267833" y="539806"/>
                  </a:cubicBezTo>
                  <a:cubicBezTo>
                    <a:pt x="278481" y="558214"/>
                    <a:pt x="280105" y="582036"/>
                    <a:pt x="281549" y="602610"/>
                  </a:cubicBezTo>
                  <a:cubicBezTo>
                    <a:pt x="284437" y="644661"/>
                    <a:pt x="286963" y="686892"/>
                    <a:pt x="289490" y="728942"/>
                  </a:cubicBezTo>
                  <a:cubicBezTo>
                    <a:pt x="293099" y="786513"/>
                    <a:pt x="307177" y="797342"/>
                    <a:pt x="362581" y="780197"/>
                  </a:cubicBezTo>
                  <a:cubicBezTo>
                    <a:pt x="375576" y="776226"/>
                    <a:pt x="381351" y="767924"/>
                    <a:pt x="382434" y="755291"/>
                  </a:cubicBezTo>
                  <a:cubicBezTo>
                    <a:pt x="383697" y="740312"/>
                    <a:pt x="385141" y="725513"/>
                    <a:pt x="384600" y="710353"/>
                  </a:cubicBezTo>
                  <a:cubicBezTo>
                    <a:pt x="382434" y="657835"/>
                    <a:pt x="377561" y="591241"/>
                    <a:pt x="372147" y="539084"/>
                  </a:cubicBezTo>
                  <a:cubicBezTo>
                    <a:pt x="370703" y="525368"/>
                    <a:pt x="373049" y="529519"/>
                    <a:pt x="386224" y="523022"/>
                  </a:cubicBezTo>
                  <a:close/>
                  <a:moveTo>
                    <a:pt x="196185" y="86636"/>
                  </a:moveTo>
                  <a:cubicBezTo>
                    <a:pt x="198712" y="51083"/>
                    <a:pt x="225783" y="16793"/>
                    <a:pt x="266570" y="13364"/>
                  </a:cubicBezTo>
                  <a:cubicBezTo>
                    <a:pt x="361138" y="6686"/>
                    <a:pt x="362762" y="69852"/>
                    <a:pt x="368357" y="96562"/>
                  </a:cubicBezTo>
                  <a:cubicBezTo>
                    <a:pt x="367635" y="133740"/>
                    <a:pt x="355724" y="163157"/>
                    <a:pt x="320351" y="179219"/>
                  </a:cubicBezTo>
                  <a:cubicBezTo>
                    <a:pt x="288407" y="193838"/>
                    <a:pt x="259170" y="191311"/>
                    <a:pt x="232461" y="175971"/>
                  </a:cubicBezTo>
                  <a:cubicBezTo>
                    <a:pt x="193478" y="146734"/>
                    <a:pt x="194200" y="113888"/>
                    <a:pt x="196185" y="86636"/>
                  </a:cubicBezTo>
                  <a:close/>
                  <a:moveTo>
                    <a:pt x="355543" y="498838"/>
                  </a:moveTo>
                  <a:cubicBezTo>
                    <a:pt x="351934" y="489995"/>
                    <a:pt x="351573" y="480610"/>
                    <a:pt x="350851" y="471226"/>
                  </a:cubicBezTo>
                  <a:cubicBezTo>
                    <a:pt x="347422" y="416001"/>
                    <a:pt x="342910" y="360776"/>
                    <a:pt x="321614" y="308619"/>
                  </a:cubicBezTo>
                  <a:cubicBezTo>
                    <a:pt x="320170" y="305190"/>
                    <a:pt x="319448" y="301400"/>
                    <a:pt x="318186" y="297971"/>
                  </a:cubicBezTo>
                  <a:cubicBezTo>
                    <a:pt x="316741" y="294181"/>
                    <a:pt x="313674" y="291654"/>
                    <a:pt x="309522" y="292737"/>
                  </a:cubicBezTo>
                  <a:cubicBezTo>
                    <a:pt x="304108" y="294181"/>
                    <a:pt x="302123" y="298693"/>
                    <a:pt x="303386" y="303565"/>
                  </a:cubicBezTo>
                  <a:cubicBezTo>
                    <a:pt x="307177" y="318906"/>
                    <a:pt x="313674" y="333524"/>
                    <a:pt x="318727" y="348684"/>
                  </a:cubicBezTo>
                  <a:cubicBezTo>
                    <a:pt x="328833" y="379364"/>
                    <a:pt x="335150" y="410947"/>
                    <a:pt x="336413" y="442711"/>
                  </a:cubicBezTo>
                  <a:cubicBezTo>
                    <a:pt x="337135" y="462202"/>
                    <a:pt x="333706" y="505155"/>
                    <a:pt x="353738" y="521758"/>
                  </a:cubicBezTo>
                  <a:cubicBezTo>
                    <a:pt x="363664" y="527172"/>
                    <a:pt x="358612" y="539986"/>
                    <a:pt x="359333" y="549010"/>
                  </a:cubicBezTo>
                  <a:cubicBezTo>
                    <a:pt x="363484" y="607844"/>
                    <a:pt x="373230" y="666498"/>
                    <a:pt x="371966" y="725693"/>
                  </a:cubicBezTo>
                  <a:cubicBezTo>
                    <a:pt x="371245" y="753486"/>
                    <a:pt x="370523" y="764676"/>
                    <a:pt x="345436" y="770992"/>
                  </a:cubicBezTo>
                  <a:cubicBezTo>
                    <a:pt x="326667" y="775685"/>
                    <a:pt x="313493" y="768646"/>
                    <a:pt x="307537" y="750599"/>
                  </a:cubicBezTo>
                  <a:cubicBezTo>
                    <a:pt x="301401" y="731830"/>
                    <a:pt x="300138" y="711977"/>
                    <a:pt x="298875" y="692306"/>
                  </a:cubicBezTo>
                  <a:cubicBezTo>
                    <a:pt x="296529" y="655850"/>
                    <a:pt x="294182" y="619214"/>
                    <a:pt x="291475" y="582758"/>
                  </a:cubicBezTo>
                  <a:cubicBezTo>
                    <a:pt x="290212" y="565794"/>
                    <a:pt x="289490" y="549551"/>
                    <a:pt x="281730" y="534211"/>
                  </a:cubicBezTo>
                  <a:cubicBezTo>
                    <a:pt x="275774" y="522480"/>
                    <a:pt x="267653" y="511291"/>
                    <a:pt x="250327" y="512915"/>
                  </a:cubicBezTo>
                  <a:cubicBezTo>
                    <a:pt x="234265" y="514539"/>
                    <a:pt x="224519" y="521939"/>
                    <a:pt x="220007" y="536557"/>
                  </a:cubicBezTo>
                  <a:cubicBezTo>
                    <a:pt x="212428" y="561643"/>
                    <a:pt x="205209" y="586909"/>
                    <a:pt x="198892" y="612356"/>
                  </a:cubicBezTo>
                  <a:cubicBezTo>
                    <a:pt x="187883" y="656031"/>
                    <a:pt x="177777" y="699886"/>
                    <a:pt x="167309" y="743560"/>
                  </a:cubicBezTo>
                  <a:cubicBezTo>
                    <a:pt x="164963" y="753486"/>
                    <a:pt x="159910" y="761066"/>
                    <a:pt x="149622" y="763232"/>
                  </a:cubicBezTo>
                  <a:cubicBezTo>
                    <a:pt x="138434" y="765578"/>
                    <a:pt x="125259" y="759983"/>
                    <a:pt x="118582" y="752404"/>
                  </a:cubicBezTo>
                  <a:cubicBezTo>
                    <a:pt x="110460" y="743199"/>
                    <a:pt x="117137" y="730927"/>
                    <a:pt x="119303" y="719918"/>
                  </a:cubicBezTo>
                  <a:cubicBezTo>
                    <a:pt x="125259" y="689599"/>
                    <a:pt x="133561" y="659460"/>
                    <a:pt x="137351" y="628779"/>
                  </a:cubicBezTo>
                  <a:cubicBezTo>
                    <a:pt x="143667" y="578247"/>
                    <a:pt x="164060" y="531143"/>
                    <a:pt x="171100" y="480791"/>
                  </a:cubicBezTo>
                  <a:cubicBezTo>
                    <a:pt x="179221" y="423220"/>
                    <a:pt x="188605" y="365829"/>
                    <a:pt x="191854" y="307716"/>
                  </a:cubicBezTo>
                  <a:cubicBezTo>
                    <a:pt x="192395" y="298151"/>
                    <a:pt x="197809" y="281367"/>
                    <a:pt x="186981" y="280645"/>
                  </a:cubicBezTo>
                  <a:cubicBezTo>
                    <a:pt x="172182" y="279743"/>
                    <a:pt x="178138" y="297790"/>
                    <a:pt x="176694" y="307175"/>
                  </a:cubicBezTo>
                  <a:cubicBezTo>
                    <a:pt x="173807" y="324681"/>
                    <a:pt x="174167" y="342728"/>
                    <a:pt x="172904" y="360415"/>
                  </a:cubicBezTo>
                  <a:cubicBezTo>
                    <a:pt x="172002" y="373228"/>
                    <a:pt x="166948" y="380447"/>
                    <a:pt x="154134" y="387847"/>
                  </a:cubicBezTo>
                  <a:cubicBezTo>
                    <a:pt x="129049" y="402104"/>
                    <a:pt x="107031" y="421415"/>
                    <a:pt x="81584" y="435492"/>
                  </a:cubicBezTo>
                  <a:cubicBezTo>
                    <a:pt x="69132" y="442350"/>
                    <a:pt x="56859" y="453900"/>
                    <a:pt x="41880" y="451373"/>
                  </a:cubicBezTo>
                  <a:cubicBezTo>
                    <a:pt x="31954" y="449749"/>
                    <a:pt x="18599" y="442169"/>
                    <a:pt x="17877" y="428453"/>
                  </a:cubicBezTo>
                  <a:cubicBezTo>
                    <a:pt x="16794" y="410947"/>
                    <a:pt x="71839" y="378462"/>
                    <a:pt x="92954" y="362941"/>
                  </a:cubicBezTo>
                  <a:cubicBezTo>
                    <a:pt x="111543" y="349406"/>
                    <a:pt x="126884" y="334427"/>
                    <a:pt x="137351" y="313491"/>
                  </a:cubicBezTo>
                  <a:cubicBezTo>
                    <a:pt x="149984" y="288406"/>
                    <a:pt x="165865" y="264944"/>
                    <a:pt x="179581" y="240400"/>
                  </a:cubicBezTo>
                  <a:cubicBezTo>
                    <a:pt x="188424" y="224698"/>
                    <a:pt x="201419" y="214772"/>
                    <a:pt x="217842" y="209178"/>
                  </a:cubicBezTo>
                  <a:cubicBezTo>
                    <a:pt x="260073" y="194920"/>
                    <a:pt x="300318" y="195642"/>
                    <a:pt x="336955" y="225601"/>
                  </a:cubicBezTo>
                  <a:cubicBezTo>
                    <a:pt x="356265" y="241483"/>
                    <a:pt x="367816" y="262778"/>
                    <a:pt x="372869" y="285518"/>
                  </a:cubicBezTo>
                  <a:cubicBezTo>
                    <a:pt x="381892" y="325764"/>
                    <a:pt x="399399" y="431341"/>
                    <a:pt x="397954" y="443072"/>
                  </a:cubicBezTo>
                  <a:cubicBezTo>
                    <a:pt x="398496" y="457510"/>
                    <a:pt x="402647" y="500823"/>
                    <a:pt x="384780" y="506237"/>
                  </a:cubicBezTo>
                  <a:cubicBezTo>
                    <a:pt x="373591" y="514359"/>
                    <a:pt x="360777" y="512013"/>
                    <a:pt x="355543" y="498838"/>
                  </a:cubicBezTo>
                  <a:close/>
                </a:path>
              </a:pathLst>
            </a:custGeom>
            <a:solidFill>
              <a:srgbClr val="000000"/>
            </a:solidFill>
            <a:ln w="1804" cap="flat">
              <a:noFill/>
              <a:prstDash val="solid"/>
              <a:miter/>
            </a:ln>
          </p:spPr>
          <p:txBody>
            <a:bodyPr rtlCol="0" anchor="ctr"/>
            <a:lstStyle/>
            <a:p>
              <a:endParaRPr lang="en-US"/>
            </a:p>
          </p:txBody>
        </p:sp>
        <p:sp>
          <p:nvSpPr>
            <p:cNvPr id="202" name="Freeform 1014">
              <a:extLst>
                <a:ext uri="{FF2B5EF4-FFF2-40B4-BE49-F238E27FC236}">
                  <a16:creationId xmlns:a16="http://schemas.microsoft.com/office/drawing/2014/main" id="{A997749D-19FD-759D-300B-987EBBD25258}"/>
                </a:ext>
              </a:extLst>
            </p:cNvPr>
            <p:cNvSpPr/>
            <p:nvPr/>
          </p:nvSpPr>
          <p:spPr>
            <a:xfrm>
              <a:off x="8751360" y="1790175"/>
              <a:ext cx="663112" cy="478382"/>
            </a:xfrm>
            <a:custGeom>
              <a:avLst/>
              <a:gdLst>
                <a:gd name="connsiteX0" fmla="*/ 571328 w 663112"/>
                <a:gd name="connsiteY0" fmla="*/ 478379 h 478382"/>
                <a:gd name="connsiteX1" fmla="*/ 582698 w 663112"/>
                <a:gd name="connsiteY1" fmla="*/ 459429 h 478382"/>
                <a:gd name="connsiteX2" fmla="*/ 571689 w 663112"/>
                <a:gd name="connsiteY2" fmla="*/ 416657 h 478382"/>
                <a:gd name="connsiteX3" fmla="*/ 591902 w 663112"/>
                <a:gd name="connsiteY3" fmla="*/ 353130 h 478382"/>
                <a:gd name="connsiteX4" fmla="*/ 635035 w 663112"/>
                <a:gd name="connsiteY4" fmla="*/ 274263 h 478382"/>
                <a:gd name="connsiteX5" fmla="*/ 652360 w 663112"/>
                <a:gd name="connsiteY5" fmla="*/ 107686 h 478382"/>
                <a:gd name="connsiteX6" fmla="*/ 613017 w 663112"/>
                <a:gd name="connsiteY6" fmla="*/ 45603 h 478382"/>
                <a:gd name="connsiteX7" fmla="*/ 330937 w 663112"/>
                <a:gd name="connsiteY7" fmla="*/ 46686 h 478382"/>
                <a:gd name="connsiteX8" fmla="*/ 291774 w 663112"/>
                <a:gd name="connsiteY8" fmla="*/ 44159 h 478382"/>
                <a:gd name="connsiteX9" fmla="*/ 258206 w 663112"/>
                <a:gd name="connsiteY9" fmla="*/ 30443 h 478382"/>
                <a:gd name="connsiteX10" fmla="*/ 73943 w 663112"/>
                <a:gd name="connsiteY10" fmla="*/ 49212 h 478382"/>
                <a:gd name="connsiteX11" fmla="*/ 14928 w 663112"/>
                <a:gd name="connsiteY11" fmla="*/ 231310 h 478382"/>
                <a:gd name="connsiteX12" fmla="*/ 83688 w 663112"/>
                <a:gd name="connsiteY12" fmla="*/ 344106 h 478382"/>
                <a:gd name="connsiteX13" fmla="*/ 99389 w 663112"/>
                <a:gd name="connsiteY13" fmla="*/ 414130 h 478382"/>
                <a:gd name="connsiteX14" fmla="*/ 69070 w 663112"/>
                <a:gd name="connsiteY14" fmla="*/ 454917 h 478382"/>
                <a:gd name="connsiteX15" fmla="*/ 64919 w 663112"/>
                <a:gd name="connsiteY15" fmla="*/ 466648 h 478382"/>
                <a:gd name="connsiteX16" fmla="*/ 75025 w 663112"/>
                <a:gd name="connsiteY16" fmla="*/ 469716 h 478382"/>
                <a:gd name="connsiteX17" fmla="*/ 121587 w 663112"/>
                <a:gd name="connsiteY17" fmla="*/ 458887 h 478382"/>
                <a:gd name="connsiteX18" fmla="*/ 304046 w 663112"/>
                <a:gd name="connsiteY18" fmla="*/ 360529 h 478382"/>
                <a:gd name="connsiteX19" fmla="*/ 343209 w 663112"/>
                <a:gd name="connsiteY19" fmla="*/ 308914 h 478382"/>
                <a:gd name="connsiteX20" fmla="*/ 394103 w 663112"/>
                <a:gd name="connsiteY20" fmla="*/ 374245 h 478382"/>
                <a:gd name="connsiteX21" fmla="*/ 516825 w 663112"/>
                <a:gd name="connsiteY21" fmla="*/ 465385 h 478382"/>
                <a:gd name="connsiteX22" fmla="*/ 571328 w 663112"/>
                <a:gd name="connsiteY22" fmla="*/ 478379 h 478382"/>
                <a:gd name="connsiteX23" fmla="*/ 334185 w 663112"/>
                <a:gd name="connsiteY23" fmla="*/ 284730 h 478382"/>
                <a:gd name="connsiteX24" fmla="*/ 210380 w 663112"/>
                <a:gd name="connsiteY24" fmla="*/ 413769 h 478382"/>
                <a:gd name="connsiteX25" fmla="*/ 103360 w 663112"/>
                <a:gd name="connsiteY25" fmla="*/ 447518 h 478382"/>
                <a:gd name="connsiteX26" fmla="*/ 105525 w 663112"/>
                <a:gd name="connsiteY26" fmla="*/ 441562 h 478382"/>
                <a:gd name="connsiteX27" fmla="*/ 105886 w 663112"/>
                <a:gd name="connsiteY27" fmla="*/ 440660 h 478382"/>
                <a:gd name="connsiteX28" fmla="*/ 107691 w 663112"/>
                <a:gd name="connsiteY28" fmla="*/ 434885 h 478382"/>
                <a:gd name="connsiteX29" fmla="*/ 108052 w 663112"/>
                <a:gd name="connsiteY29" fmla="*/ 433802 h 478382"/>
                <a:gd name="connsiteX30" fmla="*/ 109496 w 663112"/>
                <a:gd name="connsiteY30" fmla="*/ 428026 h 478382"/>
                <a:gd name="connsiteX31" fmla="*/ 109676 w 663112"/>
                <a:gd name="connsiteY31" fmla="*/ 427666 h 478382"/>
                <a:gd name="connsiteX32" fmla="*/ 110940 w 663112"/>
                <a:gd name="connsiteY32" fmla="*/ 422071 h 478382"/>
                <a:gd name="connsiteX33" fmla="*/ 111120 w 663112"/>
                <a:gd name="connsiteY33" fmla="*/ 421529 h 478382"/>
                <a:gd name="connsiteX34" fmla="*/ 112022 w 663112"/>
                <a:gd name="connsiteY34" fmla="*/ 415935 h 478382"/>
                <a:gd name="connsiteX35" fmla="*/ 112203 w 663112"/>
                <a:gd name="connsiteY35" fmla="*/ 415032 h 478382"/>
                <a:gd name="connsiteX36" fmla="*/ 112744 w 663112"/>
                <a:gd name="connsiteY36" fmla="*/ 409438 h 478382"/>
                <a:gd name="connsiteX37" fmla="*/ 112744 w 663112"/>
                <a:gd name="connsiteY37" fmla="*/ 408896 h 478382"/>
                <a:gd name="connsiteX38" fmla="*/ 113105 w 663112"/>
                <a:gd name="connsiteY38" fmla="*/ 397346 h 478382"/>
                <a:gd name="connsiteX39" fmla="*/ 113105 w 663112"/>
                <a:gd name="connsiteY39" fmla="*/ 396805 h 478382"/>
                <a:gd name="connsiteX40" fmla="*/ 112744 w 663112"/>
                <a:gd name="connsiteY40" fmla="*/ 391210 h 478382"/>
                <a:gd name="connsiteX41" fmla="*/ 112744 w 663112"/>
                <a:gd name="connsiteY41" fmla="*/ 390668 h 478382"/>
                <a:gd name="connsiteX42" fmla="*/ 111120 w 663112"/>
                <a:gd name="connsiteY42" fmla="*/ 379299 h 478382"/>
                <a:gd name="connsiteX43" fmla="*/ 111120 w 663112"/>
                <a:gd name="connsiteY43" fmla="*/ 379118 h 478382"/>
                <a:gd name="connsiteX44" fmla="*/ 109857 w 663112"/>
                <a:gd name="connsiteY44" fmla="*/ 373523 h 478382"/>
                <a:gd name="connsiteX45" fmla="*/ 109857 w 663112"/>
                <a:gd name="connsiteY45" fmla="*/ 373162 h 478382"/>
                <a:gd name="connsiteX46" fmla="*/ 104082 w 663112"/>
                <a:gd name="connsiteY46" fmla="*/ 356198 h 478382"/>
                <a:gd name="connsiteX47" fmla="*/ 104082 w 663112"/>
                <a:gd name="connsiteY47" fmla="*/ 356017 h 478382"/>
                <a:gd name="connsiteX48" fmla="*/ 101555 w 663112"/>
                <a:gd name="connsiteY48" fmla="*/ 350423 h 478382"/>
                <a:gd name="connsiteX49" fmla="*/ 92712 w 663112"/>
                <a:gd name="connsiteY49" fmla="*/ 334722 h 478382"/>
                <a:gd name="connsiteX50" fmla="*/ 44164 w 663112"/>
                <a:gd name="connsiteY50" fmla="*/ 255674 h 478382"/>
                <a:gd name="connsiteX51" fmla="*/ 29185 w 663112"/>
                <a:gd name="connsiteY51" fmla="*/ 119416 h 478382"/>
                <a:gd name="connsiteX52" fmla="*/ 75386 w 663112"/>
                <a:gd name="connsiteY52" fmla="*/ 68162 h 478382"/>
                <a:gd name="connsiteX53" fmla="*/ 261274 w 663112"/>
                <a:gd name="connsiteY53" fmla="*/ 50656 h 478382"/>
                <a:gd name="connsiteX54" fmla="*/ 282931 w 663112"/>
                <a:gd name="connsiteY54" fmla="*/ 59319 h 478382"/>
                <a:gd name="connsiteX55" fmla="*/ 282931 w 663112"/>
                <a:gd name="connsiteY55" fmla="*/ 59319 h 478382"/>
                <a:gd name="connsiteX56" fmla="*/ 312529 w 663112"/>
                <a:gd name="connsiteY56" fmla="*/ 83141 h 478382"/>
                <a:gd name="connsiteX57" fmla="*/ 312709 w 663112"/>
                <a:gd name="connsiteY57" fmla="*/ 83322 h 478382"/>
                <a:gd name="connsiteX58" fmla="*/ 323899 w 663112"/>
                <a:gd name="connsiteY58" fmla="*/ 98301 h 478382"/>
                <a:gd name="connsiteX59" fmla="*/ 324079 w 663112"/>
                <a:gd name="connsiteY59" fmla="*/ 98662 h 478382"/>
                <a:gd name="connsiteX60" fmla="*/ 330395 w 663112"/>
                <a:gd name="connsiteY60" fmla="*/ 109310 h 478382"/>
                <a:gd name="connsiteX61" fmla="*/ 330576 w 663112"/>
                <a:gd name="connsiteY61" fmla="*/ 109671 h 478382"/>
                <a:gd name="connsiteX62" fmla="*/ 333283 w 663112"/>
                <a:gd name="connsiteY62" fmla="*/ 115085 h 478382"/>
                <a:gd name="connsiteX63" fmla="*/ 333644 w 663112"/>
                <a:gd name="connsiteY63" fmla="*/ 115807 h 478382"/>
                <a:gd name="connsiteX64" fmla="*/ 336351 w 663112"/>
                <a:gd name="connsiteY64" fmla="*/ 121221 h 478382"/>
                <a:gd name="connsiteX65" fmla="*/ 336351 w 663112"/>
                <a:gd name="connsiteY65" fmla="*/ 121221 h 478382"/>
                <a:gd name="connsiteX66" fmla="*/ 338878 w 663112"/>
                <a:gd name="connsiteY66" fmla="*/ 126816 h 478382"/>
                <a:gd name="connsiteX67" fmla="*/ 339239 w 663112"/>
                <a:gd name="connsiteY67" fmla="*/ 127718 h 478382"/>
                <a:gd name="connsiteX68" fmla="*/ 341585 w 663112"/>
                <a:gd name="connsiteY68" fmla="*/ 133132 h 478382"/>
                <a:gd name="connsiteX69" fmla="*/ 341946 w 663112"/>
                <a:gd name="connsiteY69" fmla="*/ 134215 h 478382"/>
                <a:gd name="connsiteX70" fmla="*/ 344112 w 663112"/>
                <a:gd name="connsiteY70" fmla="*/ 139810 h 478382"/>
                <a:gd name="connsiteX71" fmla="*/ 334185 w 663112"/>
                <a:gd name="connsiteY71" fmla="*/ 284730 h 478382"/>
                <a:gd name="connsiteX72" fmla="*/ 367032 w 663112"/>
                <a:gd name="connsiteY72" fmla="*/ 315591 h 478382"/>
                <a:gd name="connsiteX73" fmla="*/ 365047 w 663112"/>
                <a:gd name="connsiteY73" fmla="*/ 312343 h 478382"/>
                <a:gd name="connsiteX74" fmla="*/ 364866 w 663112"/>
                <a:gd name="connsiteY74" fmla="*/ 312162 h 478382"/>
                <a:gd name="connsiteX75" fmla="*/ 356023 w 663112"/>
                <a:gd name="connsiteY75" fmla="*/ 262893 h 478382"/>
                <a:gd name="connsiteX76" fmla="*/ 363603 w 663112"/>
                <a:gd name="connsiteY76" fmla="*/ 157135 h 478382"/>
                <a:gd name="connsiteX77" fmla="*/ 331298 w 663112"/>
                <a:gd name="connsiteY77" fmla="*/ 80615 h 478382"/>
                <a:gd name="connsiteX78" fmla="*/ 335268 w 663112"/>
                <a:gd name="connsiteY78" fmla="*/ 61665 h 478382"/>
                <a:gd name="connsiteX79" fmla="*/ 560861 w 663112"/>
                <a:gd name="connsiteY79" fmla="*/ 31887 h 478382"/>
                <a:gd name="connsiteX80" fmla="*/ 560861 w 663112"/>
                <a:gd name="connsiteY80" fmla="*/ 31887 h 478382"/>
                <a:gd name="connsiteX81" fmla="*/ 575840 w 663112"/>
                <a:gd name="connsiteY81" fmla="*/ 38925 h 478382"/>
                <a:gd name="connsiteX82" fmla="*/ 576382 w 663112"/>
                <a:gd name="connsiteY82" fmla="*/ 39286 h 478382"/>
                <a:gd name="connsiteX83" fmla="*/ 586308 w 663112"/>
                <a:gd name="connsiteY83" fmla="*/ 44881 h 478382"/>
                <a:gd name="connsiteX84" fmla="*/ 587210 w 663112"/>
                <a:gd name="connsiteY84" fmla="*/ 45422 h 478382"/>
                <a:gd name="connsiteX85" fmla="*/ 590097 w 663112"/>
                <a:gd name="connsiteY85" fmla="*/ 47408 h 478382"/>
                <a:gd name="connsiteX86" fmla="*/ 590277 w 663112"/>
                <a:gd name="connsiteY86" fmla="*/ 47588 h 478382"/>
                <a:gd name="connsiteX87" fmla="*/ 595872 w 663112"/>
                <a:gd name="connsiteY87" fmla="*/ 51558 h 478382"/>
                <a:gd name="connsiteX88" fmla="*/ 597136 w 663112"/>
                <a:gd name="connsiteY88" fmla="*/ 52461 h 478382"/>
                <a:gd name="connsiteX89" fmla="*/ 599482 w 663112"/>
                <a:gd name="connsiteY89" fmla="*/ 54265 h 478382"/>
                <a:gd name="connsiteX90" fmla="*/ 600925 w 663112"/>
                <a:gd name="connsiteY90" fmla="*/ 55529 h 478382"/>
                <a:gd name="connsiteX91" fmla="*/ 604535 w 663112"/>
                <a:gd name="connsiteY91" fmla="*/ 58597 h 478382"/>
                <a:gd name="connsiteX92" fmla="*/ 606160 w 663112"/>
                <a:gd name="connsiteY92" fmla="*/ 60041 h 478382"/>
                <a:gd name="connsiteX93" fmla="*/ 608144 w 663112"/>
                <a:gd name="connsiteY93" fmla="*/ 61845 h 478382"/>
                <a:gd name="connsiteX94" fmla="*/ 609949 w 663112"/>
                <a:gd name="connsiteY94" fmla="*/ 63470 h 478382"/>
                <a:gd name="connsiteX95" fmla="*/ 611754 w 663112"/>
                <a:gd name="connsiteY95" fmla="*/ 65094 h 478382"/>
                <a:gd name="connsiteX96" fmla="*/ 614822 w 663112"/>
                <a:gd name="connsiteY96" fmla="*/ 68162 h 478382"/>
                <a:gd name="connsiteX97" fmla="*/ 616266 w 663112"/>
                <a:gd name="connsiteY97" fmla="*/ 69786 h 478382"/>
                <a:gd name="connsiteX98" fmla="*/ 618251 w 663112"/>
                <a:gd name="connsiteY98" fmla="*/ 71952 h 478382"/>
                <a:gd name="connsiteX99" fmla="*/ 619695 w 663112"/>
                <a:gd name="connsiteY99" fmla="*/ 73576 h 478382"/>
                <a:gd name="connsiteX100" fmla="*/ 622582 w 663112"/>
                <a:gd name="connsiteY100" fmla="*/ 77186 h 478382"/>
                <a:gd name="connsiteX101" fmla="*/ 623484 w 663112"/>
                <a:gd name="connsiteY101" fmla="*/ 78449 h 478382"/>
                <a:gd name="connsiteX102" fmla="*/ 625470 w 663112"/>
                <a:gd name="connsiteY102" fmla="*/ 81337 h 478382"/>
                <a:gd name="connsiteX103" fmla="*/ 626553 w 663112"/>
                <a:gd name="connsiteY103" fmla="*/ 82961 h 478382"/>
                <a:gd name="connsiteX104" fmla="*/ 628899 w 663112"/>
                <a:gd name="connsiteY104" fmla="*/ 86390 h 478382"/>
                <a:gd name="connsiteX105" fmla="*/ 629621 w 663112"/>
                <a:gd name="connsiteY105" fmla="*/ 87473 h 478382"/>
                <a:gd name="connsiteX106" fmla="*/ 631967 w 663112"/>
                <a:gd name="connsiteY106" fmla="*/ 91443 h 478382"/>
                <a:gd name="connsiteX107" fmla="*/ 632689 w 663112"/>
                <a:gd name="connsiteY107" fmla="*/ 92887 h 478382"/>
                <a:gd name="connsiteX108" fmla="*/ 634494 w 663112"/>
                <a:gd name="connsiteY108" fmla="*/ 96496 h 478382"/>
                <a:gd name="connsiteX109" fmla="*/ 635035 w 663112"/>
                <a:gd name="connsiteY109" fmla="*/ 97579 h 478382"/>
                <a:gd name="connsiteX110" fmla="*/ 637201 w 663112"/>
                <a:gd name="connsiteY110" fmla="*/ 102271 h 478382"/>
                <a:gd name="connsiteX111" fmla="*/ 637743 w 663112"/>
                <a:gd name="connsiteY111" fmla="*/ 103535 h 478382"/>
                <a:gd name="connsiteX112" fmla="*/ 639186 w 663112"/>
                <a:gd name="connsiteY112" fmla="*/ 107325 h 478382"/>
                <a:gd name="connsiteX113" fmla="*/ 639727 w 663112"/>
                <a:gd name="connsiteY113" fmla="*/ 108588 h 478382"/>
                <a:gd name="connsiteX114" fmla="*/ 641352 w 663112"/>
                <a:gd name="connsiteY114" fmla="*/ 113641 h 478382"/>
                <a:gd name="connsiteX115" fmla="*/ 641712 w 663112"/>
                <a:gd name="connsiteY115" fmla="*/ 114544 h 478382"/>
                <a:gd name="connsiteX116" fmla="*/ 642976 w 663112"/>
                <a:gd name="connsiteY116" fmla="*/ 118875 h 478382"/>
                <a:gd name="connsiteX117" fmla="*/ 643337 w 663112"/>
                <a:gd name="connsiteY117" fmla="*/ 120319 h 478382"/>
                <a:gd name="connsiteX118" fmla="*/ 644600 w 663112"/>
                <a:gd name="connsiteY118" fmla="*/ 125733 h 478382"/>
                <a:gd name="connsiteX119" fmla="*/ 643337 w 663112"/>
                <a:gd name="connsiteY119" fmla="*/ 211819 h 478382"/>
                <a:gd name="connsiteX120" fmla="*/ 583059 w 663112"/>
                <a:gd name="connsiteY120" fmla="*/ 344467 h 478382"/>
                <a:gd name="connsiteX121" fmla="*/ 560861 w 663112"/>
                <a:gd name="connsiteY121" fmla="*/ 436870 h 478382"/>
                <a:gd name="connsiteX122" fmla="*/ 571508 w 663112"/>
                <a:gd name="connsiteY122" fmla="*/ 462497 h 478382"/>
                <a:gd name="connsiteX123" fmla="*/ 533609 w 663112"/>
                <a:gd name="connsiteY123" fmla="*/ 457083 h 478382"/>
                <a:gd name="connsiteX124" fmla="*/ 443733 w 663112"/>
                <a:gd name="connsiteY124" fmla="*/ 405828 h 478382"/>
                <a:gd name="connsiteX125" fmla="*/ 367032 w 663112"/>
                <a:gd name="connsiteY125" fmla="*/ 315591 h 4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663112" h="478382">
                  <a:moveTo>
                    <a:pt x="571328" y="478379"/>
                  </a:moveTo>
                  <a:cubicBezTo>
                    <a:pt x="586127" y="478559"/>
                    <a:pt x="590277" y="472062"/>
                    <a:pt x="582698" y="459429"/>
                  </a:cubicBezTo>
                  <a:cubicBezTo>
                    <a:pt x="574577" y="445893"/>
                    <a:pt x="570606" y="432177"/>
                    <a:pt x="571689" y="416657"/>
                  </a:cubicBezTo>
                  <a:cubicBezTo>
                    <a:pt x="573494" y="393917"/>
                    <a:pt x="578727" y="372080"/>
                    <a:pt x="591902" y="353130"/>
                  </a:cubicBezTo>
                  <a:cubicBezTo>
                    <a:pt x="609047" y="328405"/>
                    <a:pt x="623305" y="301875"/>
                    <a:pt x="635035" y="274263"/>
                  </a:cubicBezTo>
                  <a:cubicBezTo>
                    <a:pt x="659219" y="217053"/>
                    <a:pt x="674559" y="169949"/>
                    <a:pt x="652360" y="107686"/>
                  </a:cubicBezTo>
                  <a:cubicBezTo>
                    <a:pt x="643517" y="82961"/>
                    <a:pt x="639005" y="72854"/>
                    <a:pt x="613017" y="45603"/>
                  </a:cubicBezTo>
                  <a:cubicBezTo>
                    <a:pt x="578547" y="8245"/>
                    <a:pt x="429115" y="-35430"/>
                    <a:pt x="330937" y="46686"/>
                  </a:cubicBezTo>
                  <a:cubicBezTo>
                    <a:pt x="317582" y="53544"/>
                    <a:pt x="304949" y="54807"/>
                    <a:pt x="291774" y="44159"/>
                  </a:cubicBezTo>
                  <a:cubicBezTo>
                    <a:pt x="282390" y="36579"/>
                    <a:pt x="270659" y="32789"/>
                    <a:pt x="258206" y="30443"/>
                  </a:cubicBezTo>
                  <a:cubicBezTo>
                    <a:pt x="194860" y="18351"/>
                    <a:pt x="133318" y="21961"/>
                    <a:pt x="73943" y="49212"/>
                  </a:cubicBezTo>
                  <a:cubicBezTo>
                    <a:pt x="-593" y="83322"/>
                    <a:pt x="-15753" y="182041"/>
                    <a:pt x="14928" y="231310"/>
                  </a:cubicBezTo>
                  <a:cubicBezTo>
                    <a:pt x="38028" y="268668"/>
                    <a:pt x="60948" y="306387"/>
                    <a:pt x="83688" y="344106"/>
                  </a:cubicBezTo>
                  <a:cubicBezTo>
                    <a:pt x="96863" y="365943"/>
                    <a:pt x="101916" y="389586"/>
                    <a:pt x="99389" y="414130"/>
                  </a:cubicBezTo>
                  <a:cubicBezTo>
                    <a:pt x="97584" y="432538"/>
                    <a:pt x="87658" y="447337"/>
                    <a:pt x="69070" y="454917"/>
                  </a:cubicBezTo>
                  <a:cubicBezTo>
                    <a:pt x="64919" y="456541"/>
                    <a:pt x="61851" y="461595"/>
                    <a:pt x="64919" y="466648"/>
                  </a:cubicBezTo>
                  <a:cubicBezTo>
                    <a:pt x="66904" y="470077"/>
                    <a:pt x="71055" y="470438"/>
                    <a:pt x="75025" y="469716"/>
                  </a:cubicBezTo>
                  <a:cubicBezTo>
                    <a:pt x="90727" y="466648"/>
                    <a:pt x="105886" y="461956"/>
                    <a:pt x="121587" y="458887"/>
                  </a:cubicBezTo>
                  <a:cubicBezTo>
                    <a:pt x="192333" y="444991"/>
                    <a:pt x="254055" y="413950"/>
                    <a:pt x="304046" y="360529"/>
                  </a:cubicBezTo>
                  <a:cubicBezTo>
                    <a:pt x="318123" y="345550"/>
                    <a:pt x="328771" y="328044"/>
                    <a:pt x="343209" y="308914"/>
                  </a:cubicBezTo>
                  <a:cubicBezTo>
                    <a:pt x="359452" y="333097"/>
                    <a:pt x="377860" y="352949"/>
                    <a:pt x="394103" y="374245"/>
                  </a:cubicBezTo>
                  <a:cubicBezTo>
                    <a:pt x="426408" y="416476"/>
                    <a:pt x="468999" y="444269"/>
                    <a:pt x="516825" y="465385"/>
                  </a:cubicBezTo>
                  <a:cubicBezTo>
                    <a:pt x="534150" y="472784"/>
                    <a:pt x="552197" y="478198"/>
                    <a:pt x="571328" y="478379"/>
                  </a:cubicBezTo>
                  <a:close/>
                  <a:moveTo>
                    <a:pt x="334185" y="284730"/>
                  </a:moveTo>
                  <a:cubicBezTo>
                    <a:pt x="311446" y="345370"/>
                    <a:pt x="263981" y="382547"/>
                    <a:pt x="210380" y="413769"/>
                  </a:cubicBezTo>
                  <a:cubicBezTo>
                    <a:pt x="178437" y="432358"/>
                    <a:pt x="143966" y="443186"/>
                    <a:pt x="103360" y="447518"/>
                  </a:cubicBezTo>
                  <a:cubicBezTo>
                    <a:pt x="104082" y="445533"/>
                    <a:pt x="104803" y="443547"/>
                    <a:pt x="105525" y="441562"/>
                  </a:cubicBezTo>
                  <a:cubicBezTo>
                    <a:pt x="105706" y="441201"/>
                    <a:pt x="105706" y="440840"/>
                    <a:pt x="105886" y="440660"/>
                  </a:cubicBezTo>
                  <a:cubicBezTo>
                    <a:pt x="106428" y="438674"/>
                    <a:pt x="107149" y="436870"/>
                    <a:pt x="107691" y="434885"/>
                  </a:cubicBezTo>
                  <a:cubicBezTo>
                    <a:pt x="107872" y="434523"/>
                    <a:pt x="107872" y="434163"/>
                    <a:pt x="108052" y="433802"/>
                  </a:cubicBezTo>
                  <a:cubicBezTo>
                    <a:pt x="108593" y="431816"/>
                    <a:pt x="109135" y="430012"/>
                    <a:pt x="109496" y="428026"/>
                  </a:cubicBezTo>
                  <a:cubicBezTo>
                    <a:pt x="109496" y="427846"/>
                    <a:pt x="109496" y="427666"/>
                    <a:pt x="109676" y="427666"/>
                  </a:cubicBezTo>
                  <a:cubicBezTo>
                    <a:pt x="110037" y="425861"/>
                    <a:pt x="110579" y="423876"/>
                    <a:pt x="110940" y="422071"/>
                  </a:cubicBezTo>
                  <a:cubicBezTo>
                    <a:pt x="110940" y="421890"/>
                    <a:pt x="110940" y="421710"/>
                    <a:pt x="111120" y="421529"/>
                  </a:cubicBezTo>
                  <a:cubicBezTo>
                    <a:pt x="111481" y="419725"/>
                    <a:pt x="111842" y="417740"/>
                    <a:pt x="112022" y="415935"/>
                  </a:cubicBezTo>
                  <a:cubicBezTo>
                    <a:pt x="112022" y="415574"/>
                    <a:pt x="112022" y="415393"/>
                    <a:pt x="112203" y="415032"/>
                  </a:cubicBezTo>
                  <a:cubicBezTo>
                    <a:pt x="112383" y="413228"/>
                    <a:pt x="112564" y="411243"/>
                    <a:pt x="112744" y="409438"/>
                  </a:cubicBezTo>
                  <a:cubicBezTo>
                    <a:pt x="112744" y="409257"/>
                    <a:pt x="112744" y="409077"/>
                    <a:pt x="112744" y="408896"/>
                  </a:cubicBezTo>
                  <a:cubicBezTo>
                    <a:pt x="113105" y="405106"/>
                    <a:pt x="113105" y="401136"/>
                    <a:pt x="113105" y="397346"/>
                  </a:cubicBezTo>
                  <a:cubicBezTo>
                    <a:pt x="113105" y="397165"/>
                    <a:pt x="113105" y="396985"/>
                    <a:pt x="113105" y="396805"/>
                  </a:cubicBezTo>
                  <a:cubicBezTo>
                    <a:pt x="113105" y="395000"/>
                    <a:pt x="112925" y="393015"/>
                    <a:pt x="112744" y="391210"/>
                  </a:cubicBezTo>
                  <a:cubicBezTo>
                    <a:pt x="112744" y="391029"/>
                    <a:pt x="112744" y="390849"/>
                    <a:pt x="112744" y="390668"/>
                  </a:cubicBezTo>
                  <a:cubicBezTo>
                    <a:pt x="112383" y="386879"/>
                    <a:pt x="111842" y="383088"/>
                    <a:pt x="111120" y="379299"/>
                  </a:cubicBezTo>
                  <a:cubicBezTo>
                    <a:pt x="111120" y="379299"/>
                    <a:pt x="111120" y="379118"/>
                    <a:pt x="111120" y="379118"/>
                  </a:cubicBezTo>
                  <a:cubicBezTo>
                    <a:pt x="110759" y="377313"/>
                    <a:pt x="110398" y="375328"/>
                    <a:pt x="109857" y="373523"/>
                  </a:cubicBezTo>
                  <a:cubicBezTo>
                    <a:pt x="109857" y="373343"/>
                    <a:pt x="109857" y="373343"/>
                    <a:pt x="109857" y="373162"/>
                  </a:cubicBezTo>
                  <a:cubicBezTo>
                    <a:pt x="108413" y="367387"/>
                    <a:pt x="106428" y="361793"/>
                    <a:pt x="104082" y="356198"/>
                  </a:cubicBezTo>
                  <a:cubicBezTo>
                    <a:pt x="104082" y="356198"/>
                    <a:pt x="104082" y="356017"/>
                    <a:pt x="104082" y="356017"/>
                  </a:cubicBezTo>
                  <a:cubicBezTo>
                    <a:pt x="103360" y="354213"/>
                    <a:pt x="102457" y="352228"/>
                    <a:pt x="101555" y="350423"/>
                  </a:cubicBezTo>
                  <a:cubicBezTo>
                    <a:pt x="99028" y="345189"/>
                    <a:pt x="96141" y="339955"/>
                    <a:pt x="92712" y="334722"/>
                  </a:cubicBezTo>
                  <a:cubicBezTo>
                    <a:pt x="76108" y="308733"/>
                    <a:pt x="62392" y="280940"/>
                    <a:pt x="44164" y="255674"/>
                  </a:cubicBezTo>
                  <a:cubicBezTo>
                    <a:pt x="13484" y="213082"/>
                    <a:pt x="10416" y="167422"/>
                    <a:pt x="29185" y="119416"/>
                  </a:cubicBezTo>
                  <a:cubicBezTo>
                    <a:pt x="38028" y="96496"/>
                    <a:pt x="54090" y="78810"/>
                    <a:pt x="75386" y="68162"/>
                  </a:cubicBezTo>
                  <a:cubicBezTo>
                    <a:pt x="134762" y="38384"/>
                    <a:pt x="197386" y="32609"/>
                    <a:pt x="261274" y="50656"/>
                  </a:cubicBezTo>
                  <a:cubicBezTo>
                    <a:pt x="269215" y="52822"/>
                    <a:pt x="276434" y="55890"/>
                    <a:pt x="282931" y="59319"/>
                  </a:cubicBezTo>
                  <a:lnTo>
                    <a:pt x="282931" y="59319"/>
                  </a:lnTo>
                  <a:cubicBezTo>
                    <a:pt x="294481" y="65635"/>
                    <a:pt x="304227" y="73576"/>
                    <a:pt x="312529" y="83141"/>
                  </a:cubicBezTo>
                  <a:cubicBezTo>
                    <a:pt x="312529" y="83141"/>
                    <a:pt x="312529" y="83141"/>
                    <a:pt x="312709" y="83322"/>
                  </a:cubicBezTo>
                  <a:cubicBezTo>
                    <a:pt x="316860" y="88014"/>
                    <a:pt x="320469" y="93067"/>
                    <a:pt x="323899" y="98301"/>
                  </a:cubicBezTo>
                  <a:cubicBezTo>
                    <a:pt x="323899" y="98482"/>
                    <a:pt x="324079" y="98482"/>
                    <a:pt x="324079" y="98662"/>
                  </a:cubicBezTo>
                  <a:cubicBezTo>
                    <a:pt x="326245" y="102091"/>
                    <a:pt x="328410" y="105700"/>
                    <a:pt x="330395" y="109310"/>
                  </a:cubicBezTo>
                  <a:cubicBezTo>
                    <a:pt x="330395" y="109490"/>
                    <a:pt x="330576" y="109490"/>
                    <a:pt x="330576" y="109671"/>
                  </a:cubicBezTo>
                  <a:cubicBezTo>
                    <a:pt x="331478" y="111476"/>
                    <a:pt x="332381" y="113280"/>
                    <a:pt x="333283" y="115085"/>
                  </a:cubicBezTo>
                  <a:cubicBezTo>
                    <a:pt x="333464" y="115266"/>
                    <a:pt x="333464" y="115627"/>
                    <a:pt x="333644" y="115807"/>
                  </a:cubicBezTo>
                  <a:cubicBezTo>
                    <a:pt x="334546" y="117612"/>
                    <a:pt x="335449" y="119416"/>
                    <a:pt x="336351" y="121221"/>
                  </a:cubicBezTo>
                  <a:cubicBezTo>
                    <a:pt x="336351" y="121221"/>
                    <a:pt x="336351" y="121221"/>
                    <a:pt x="336351" y="121221"/>
                  </a:cubicBezTo>
                  <a:cubicBezTo>
                    <a:pt x="337253" y="123026"/>
                    <a:pt x="337976" y="124831"/>
                    <a:pt x="338878" y="126816"/>
                  </a:cubicBezTo>
                  <a:cubicBezTo>
                    <a:pt x="339058" y="127177"/>
                    <a:pt x="339058" y="127357"/>
                    <a:pt x="339239" y="127718"/>
                  </a:cubicBezTo>
                  <a:cubicBezTo>
                    <a:pt x="339961" y="129523"/>
                    <a:pt x="340683" y="131328"/>
                    <a:pt x="341585" y="133132"/>
                  </a:cubicBezTo>
                  <a:cubicBezTo>
                    <a:pt x="341765" y="133493"/>
                    <a:pt x="341946" y="133854"/>
                    <a:pt x="341946" y="134215"/>
                  </a:cubicBezTo>
                  <a:cubicBezTo>
                    <a:pt x="342668" y="136020"/>
                    <a:pt x="343390" y="138005"/>
                    <a:pt x="344112" y="139810"/>
                  </a:cubicBezTo>
                  <a:cubicBezTo>
                    <a:pt x="362881" y="189440"/>
                    <a:pt x="352052" y="237446"/>
                    <a:pt x="334185" y="284730"/>
                  </a:cubicBezTo>
                  <a:close/>
                  <a:moveTo>
                    <a:pt x="367032" y="315591"/>
                  </a:moveTo>
                  <a:cubicBezTo>
                    <a:pt x="366310" y="314508"/>
                    <a:pt x="365588" y="313426"/>
                    <a:pt x="365047" y="312343"/>
                  </a:cubicBezTo>
                  <a:cubicBezTo>
                    <a:pt x="365047" y="312343"/>
                    <a:pt x="364866" y="312162"/>
                    <a:pt x="364866" y="312162"/>
                  </a:cubicBezTo>
                  <a:cubicBezTo>
                    <a:pt x="355662" y="297003"/>
                    <a:pt x="351872" y="281843"/>
                    <a:pt x="356023" y="262893"/>
                  </a:cubicBezTo>
                  <a:cubicBezTo>
                    <a:pt x="363603" y="228242"/>
                    <a:pt x="371724" y="193411"/>
                    <a:pt x="363603" y="157135"/>
                  </a:cubicBezTo>
                  <a:cubicBezTo>
                    <a:pt x="357466" y="129342"/>
                    <a:pt x="350247" y="102452"/>
                    <a:pt x="331298" y="80615"/>
                  </a:cubicBezTo>
                  <a:cubicBezTo>
                    <a:pt x="323176" y="71410"/>
                    <a:pt x="325342" y="66357"/>
                    <a:pt x="335268" y="61665"/>
                  </a:cubicBezTo>
                  <a:cubicBezTo>
                    <a:pt x="375514" y="14381"/>
                    <a:pt x="483437" y="-238"/>
                    <a:pt x="560861" y="31887"/>
                  </a:cubicBezTo>
                  <a:lnTo>
                    <a:pt x="560861" y="31887"/>
                  </a:lnTo>
                  <a:cubicBezTo>
                    <a:pt x="565914" y="34052"/>
                    <a:pt x="570967" y="36399"/>
                    <a:pt x="575840" y="38925"/>
                  </a:cubicBezTo>
                  <a:cubicBezTo>
                    <a:pt x="576020" y="39106"/>
                    <a:pt x="576201" y="39106"/>
                    <a:pt x="576382" y="39286"/>
                  </a:cubicBezTo>
                  <a:cubicBezTo>
                    <a:pt x="579810" y="41091"/>
                    <a:pt x="583059" y="42896"/>
                    <a:pt x="586308" y="44881"/>
                  </a:cubicBezTo>
                  <a:cubicBezTo>
                    <a:pt x="586668" y="45061"/>
                    <a:pt x="587029" y="45242"/>
                    <a:pt x="587210" y="45422"/>
                  </a:cubicBezTo>
                  <a:cubicBezTo>
                    <a:pt x="588292" y="45964"/>
                    <a:pt x="589194" y="46686"/>
                    <a:pt x="590097" y="47408"/>
                  </a:cubicBezTo>
                  <a:cubicBezTo>
                    <a:pt x="590097" y="47408"/>
                    <a:pt x="590277" y="47588"/>
                    <a:pt x="590277" y="47588"/>
                  </a:cubicBezTo>
                  <a:cubicBezTo>
                    <a:pt x="592263" y="48851"/>
                    <a:pt x="594068" y="50115"/>
                    <a:pt x="595872" y="51558"/>
                  </a:cubicBezTo>
                  <a:cubicBezTo>
                    <a:pt x="596234" y="51919"/>
                    <a:pt x="596775" y="52280"/>
                    <a:pt x="597136" y="52461"/>
                  </a:cubicBezTo>
                  <a:cubicBezTo>
                    <a:pt x="598038" y="53002"/>
                    <a:pt x="598760" y="53724"/>
                    <a:pt x="599482" y="54265"/>
                  </a:cubicBezTo>
                  <a:cubicBezTo>
                    <a:pt x="600023" y="54626"/>
                    <a:pt x="600384" y="54987"/>
                    <a:pt x="600925" y="55529"/>
                  </a:cubicBezTo>
                  <a:cubicBezTo>
                    <a:pt x="602189" y="56612"/>
                    <a:pt x="603453" y="57514"/>
                    <a:pt x="604535" y="58597"/>
                  </a:cubicBezTo>
                  <a:cubicBezTo>
                    <a:pt x="605077" y="59138"/>
                    <a:pt x="605618" y="59499"/>
                    <a:pt x="606160" y="60041"/>
                  </a:cubicBezTo>
                  <a:cubicBezTo>
                    <a:pt x="606881" y="60582"/>
                    <a:pt x="607422" y="61304"/>
                    <a:pt x="608144" y="61845"/>
                  </a:cubicBezTo>
                  <a:cubicBezTo>
                    <a:pt x="608686" y="62387"/>
                    <a:pt x="609408" y="62928"/>
                    <a:pt x="609949" y="63470"/>
                  </a:cubicBezTo>
                  <a:cubicBezTo>
                    <a:pt x="610491" y="64011"/>
                    <a:pt x="611032" y="64552"/>
                    <a:pt x="611754" y="65094"/>
                  </a:cubicBezTo>
                  <a:cubicBezTo>
                    <a:pt x="612837" y="66177"/>
                    <a:pt x="613739" y="67079"/>
                    <a:pt x="614822" y="68162"/>
                  </a:cubicBezTo>
                  <a:cubicBezTo>
                    <a:pt x="615363" y="68703"/>
                    <a:pt x="615905" y="69245"/>
                    <a:pt x="616266" y="69786"/>
                  </a:cubicBezTo>
                  <a:cubicBezTo>
                    <a:pt x="616988" y="70508"/>
                    <a:pt x="617529" y="71230"/>
                    <a:pt x="618251" y="71952"/>
                  </a:cubicBezTo>
                  <a:cubicBezTo>
                    <a:pt x="618793" y="72493"/>
                    <a:pt x="619153" y="73035"/>
                    <a:pt x="619695" y="73576"/>
                  </a:cubicBezTo>
                  <a:cubicBezTo>
                    <a:pt x="620598" y="74659"/>
                    <a:pt x="621680" y="75922"/>
                    <a:pt x="622582" y="77186"/>
                  </a:cubicBezTo>
                  <a:cubicBezTo>
                    <a:pt x="622943" y="77547"/>
                    <a:pt x="623305" y="78088"/>
                    <a:pt x="623484" y="78449"/>
                  </a:cubicBezTo>
                  <a:cubicBezTo>
                    <a:pt x="624207" y="79351"/>
                    <a:pt x="624929" y="80254"/>
                    <a:pt x="625470" y="81337"/>
                  </a:cubicBezTo>
                  <a:cubicBezTo>
                    <a:pt x="625831" y="81878"/>
                    <a:pt x="626192" y="82419"/>
                    <a:pt x="626553" y="82961"/>
                  </a:cubicBezTo>
                  <a:cubicBezTo>
                    <a:pt x="627275" y="84044"/>
                    <a:pt x="627996" y="85307"/>
                    <a:pt x="628899" y="86390"/>
                  </a:cubicBezTo>
                  <a:cubicBezTo>
                    <a:pt x="629079" y="86751"/>
                    <a:pt x="629260" y="87112"/>
                    <a:pt x="629621" y="87473"/>
                  </a:cubicBezTo>
                  <a:cubicBezTo>
                    <a:pt x="630343" y="88736"/>
                    <a:pt x="631245" y="89999"/>
                    <a:pt x="631967" y="91443"/>
                  </a:cubicBezTo>
                  <a:cubicBezTo>
                    <a:pt x="632148" y="91985"/>
                    <a:pt x="632508" y="92345"/>
                    <a:pt x="632689" y="92887"/>
                  </a:cubicBezTo>
                  <a:cubicBezTo>
                    <a:pt x="633231" y="93970"/>
                    <a:pt x="633952" y="95233"/>
                    <a:pt x="634494" y="96496"/>
                  </a:cubicBezTo>
                  <a:cubicBezTo>
                    <a:pt x="634674" y="96857"/>
                    <a:pt x="634855" y="97218"/>
                    <a:pt x="635035" y="97579"/>
                  </a:cubicBezTo>
                  <a:cubicBezTo>
                    <a:pt x="635757" y="99023"/>
                    <a:pt x="636479" y="100647"/>
                    <a:pt x="637201" y="102271"/>
                  </a:cubicBezTo>
                  <a:cubicBezTo>
                    <a:pt x="637381" y="102633"/>
                    <a:pt x="637562" y="103174"/>
                    <a:pt x="637743" y="103535"/>
                  </a:cubicBezTo>
                  <a:cubicBezTo>
                    <a:pt x="638284" y="104798"/>
                    <a:pt x="638825" y="106061"/>
                    <a:pt x="639186" y="107325"/>
                  </a:cubicBezTo>
                  <a:cubicBezTo>
                    <a:pt x="639367" y="107686"/>
                    <a:pt x="639547" y="108227"/>
                    <a:pt x="639727" y="108588"/>
                  </a:cubicBezTo>
                  <a:cubicBezTo>
                    <a:pt x="640269" y="110212"/>
                    <a:pt x="640810" y="111837"/>
                    <a:pt x="641352" y="113641"/>
                  </a:cubicBezTo>
                  <a:cubicBezTo>
                    <a:pt x="641532" y="114002"/>
                    <a:pt x="641532" y="114363"/>
                    <a:pt x="641712" y="114544"/>
                  </a:cubicBezTo>
                  <a:cubicBezTo>
                    <a:pt x="642074" y="115987"/>
                    <a:pt x="642615" y="117431"/>
                    <a:pt x="642976" y="118875"/>
                  </a:cubicBezTo>
                  <a:cubicBezTo>
                    <a:pt x="643157" y="119416"/>
                    <a:pt x="643157" y="119778"/>
                    <a:pt x="643337" y="120319"/>
                  </a:cubicBezTo>
                  <a:cubicBezTo>
                    <a:pt x="643698" y="122124"/>
                    <a:pt x="644239" y="123928"/>
                    <a:pt x="644600" y="125733"/>
                  </a:cubicBezTo>
                  <a:cubicBezTo>
                    <a:pt x="650917" y="154609"/>
                    <a:pt x="650736" y="182943"/>
                    <a:pt x="643337" y="211819"/>
                  </a:cubicBezTo>
                  <a:cubicBezTo>
                    <a:pt x="631065" y="259645"/>
                    <a:pt x="609769" y="303680"/>
                    <a:pt x="583059" y="344467"/>
                  </a:cubicBezTo>
                  <a:cubicBezTo>
                    <a:pt x="561041" y="378216"/>
                    <a:pt x="556890" y="398609"/>
                    <a:pt x="560861" y="436870"/>
                  </a:cubicBezTo>
                  <a:cubicBezTo>
                    <a:pt x="562846" y="451668"/>
                    <a:pt x="572049" y="460512"/>
                    <a:pt x="571508" y="462497"/>
                  </a:cubicBezTo>
                  <a:cubicBezTo>
                    <a:pt x="563568" y="466467"/>
                    <a:pt x="541189" y="460873"/>
                    <a:pt x="533609" y="457083"/>
                  </a:cubicBezTo>
                  <a:cubicBezTo>
                    <a:pt x="502567" y="441923"/>
                    <a:pt x="469360" y="430012"/>
                    <a:pt x="443733" y="405828"/>
                  </a:cubicBezTo>
                  <a:cubicBezTo>
                    <a:pt x="414496" y="378577"/>
                    <a:pt x="388869" y="348618"/>
                    <a:pt x="367032" y="315591"/>
                  </a:cubicBezTo>
                  <a:close/>
                </a:path>
              </a:pathLst>
            </a:custGeom>
            <a:solidFill>
              <a:srgbClr val="000000"/>
            </a:solidFill>
            <a:ln w="1804" cap="flat">
              <a:noFill/>
              <a:prstDash val="solid"/>
              <a:miter/>
            </a:ln>
          </p:spPr>
          <p:txBody>
            <a:bodyPr rtlCol="0" anchor="ctr"/>
            <a:lstStyle/>
            <a:p>
              <a:endParaRPr lang="en-US"/>
            </a:p>
          </p:txBody>
        </p:sp>
        <p:sp>
          <p:nvSpPr>
            <p:cNvPr id="203" name="Freeform 1015">
              <a:extLst>
                <a:ext uri="{FF2B5EF4-FFF2-40B4-BE49-F238E27FC236}">
                  <a16:creationId xmlns:a16="http://schemas.microsoft.com/office/drawing/2014/main" id="{AB889A88-00D5-4F3B-A498-3F12973CD6B3}"/>
                </a:ext>
              </a:extLst>
            </p:cNvPr>
            <p:cNvSpPr/>
            <p:nvPr/>
          </p:nvSpPr>
          <p:spPr>
            <a:xfrm>
              <a:off x="8321314" y="2891487"/>
              <a:ext cx="176482" cy="24551"/>
            </a:xfrm>
            <a:custGeom>
              <a:avLst/>
              <a:gdLst>
                <a:gd name="connsiteX0" fmla="*/ 168669 w 176482"/>
                <a:gd name="connsiteY0" fmla="*/ 9266 h 24551"/>
                <a:gd name="connsiteX1" fmla="*/ 110917 w 176482"/>
                <a:gd name="connsiteY1" fmla="*/ 1145 h 24551"/>
                <a:gd name="connsiteX2" fmla="*/ 15627 w 176482"/>
                <a:gd name="connsiteY2" fmla="*/ 3491 h 24551"/>
                <a:gd name="connsiteX3" fmla="*/ 106 w 176482"/>
                <a:gd name="connsiteY3" fmla="*/ 8905 h 24551"/>
                <a:gd name="connsiteX4" fmla="*/ 12739 w 176482"/>
                <a:gd name="connsiteY4" fmla="*/ 21358 h 24551"/>
                <a:gd name="connsiteX5" fmla="*/ 37825 w 176482"/>
                <a:gd name="connsiteY5" fmla="*/ 24246 h 24551"/>
                <a:gd name="connsiteX6" fmla="*/ 166864 w 176482"/>
                <a:gd name="connsiteY6" fmla="*/ 23343 h 24551"/>
                <a:gd name="connsiteX7" fmla="*/ 176068 w 176482"/>
                <a:gd name="connsiteY7" fmla="*/ 19012 h 24551"/>
                <a:gd name="connsiteX8" fmla="*/ 168669 w 176482"/>
                <a:gd name="connsiteY8" fmla="*/ 9266 h 24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482" h="24551">
                  <a:moveTo>
                    <a:pt x="168669" y="9266"/>
                  </a:moveTo>
                  <a:cubicBezTo>
                    <a:pt x="150260" y="784"/>
                    <a:pt x="130769" y="-1743"/>
                    <a:pt x="110917" y="1145"/>
                  </a:cubicBezTo>
                  <a:cubicBezTo>
                    <a:pt x="79153" y="5837"/>
                    <a:pt x="47571" y="5657"/>
                    <a:pt x="15627" y="3491"/>
                  </a:cubicBezTo>
                  <a:cubicBezTo>
                    <a:pt x="9491" y="2950"/>
                    <a:pt x="1550" y="-1382"/>
                    <a:pt x="106" y="8905"/>
                  </a:cubicBezTo>
                  <a:cubicBezTo>
                    <a:pt x="-977" y="17207"/>
                    <a:pt x="6423" y="19914"/>
                    <a:pt x="12739" y="21358"/>
                  </a:cubicBezTo>
                  <a:cubicBezTo>
                    <a:pt x="20861" y="23163"/>
                    <a:pt x="29343" y="23885"/>
                    <a:pt x="37825" y="24246"/>
                  </a:cubicBezTo>
                  <a:cubicBezTo>
                    <a:pt x="80778" y="26411"/>
                    <a:pt x="123731" y="16124"/>
                    <a:pt x="166864" y="23343"/>
                  </a:cubicBezTo>
                  <a:cubicBezTo>
                    <a:pt x="170473" y="23885"/>
                    <a:pt x="174805" y="23343"/>
                    <a:pt x="176068" y="19012"/>
                  </a:cubicBezTo>
                  <a:cubicBezTo>
                    <a:pt x="178053" y="12695"/>
                    <a:pt x="172459" y="11071"/>
                    <a:pt x="168669" y="9266"/>
                  </a:cubicBezTo>
                  <a:close/>
                </a:path>
              </a:pathLst>
            </a:custGeom>
            <a:solidFill>
              <a:srgbClr val="000000"/>
            </a:solidFill>
            <a:ln w="1804" cap="flat">
              <a:noFill/>
              <a:prstDash val="solid"/>
              <a:miter/>
            </a:ln>
          </p:spPr>
          <p:txBody>
            <a:bodyPr rtlCol="0" anchor="ctr"/>
            <a:lstStyle/>
            <a:p>
              <a:endParaRPr lang="en-US"/>
            </a:p>
          </p:txBody>
        </p:sp>
        <p:sp>
          <p:nvSpPr>
            <p:cNvPr id="204" name="Freeform 1016">
              <a:extLst>
                <a:ext uri="{FF2B5EF4-FFF2-40B4-BE49-F238E27FC236}">
                  <a16:creationId xmlns:a16="http://schemas.microsoft.com/office/drawing/2014/main" id="{F98B7366-B339-FD2D-9F19-F8DBADE37030}"/>
                </a:ext>
              </a:extLst>
            </p:cNvPr>
            <p:cNvSpPr/>
            <p:nvPr/>
          </p:nvSpPr>
          <p:spPr>
            <a:xfrm>
              <a:off x="8797922" y="2884362"/>
              <a:ext cx="169773" cy="23703"/>
            </a:xfrm>
            <a:custGeom>
              <a:avLst/>
              <a:gdLst>
                <a:gd name="connsiteX0" fmla="*/ 161291 w 169773"/>
                <a:gd name="connsiteY0" fmla="*/ 8812 h 23703"/>
                <a:gd name="connsiteX1" fmla="*/ 111300 w 169773"/>
                <a:gd name="connsiteY1" fmla="*/ 4300 h 23703"/>
                <a:gd name="connsiteX2" fmla="*/ 13303 w 169773"/>
                <a:gd name="connsiteY2" fmla="*/ 149 h 23703"/>
                <a:gd name="connsiteX3" fmla="*/ 128 w 169773"/>
                <a:gd name="connsiteY3" fmla="*/ 7729 h 23703"/>
                <a:gd name="connsiteX4" fmla="*/ 10777 w 169773"/>
                <a:gd name="connsiteY4" fmla="*/ 18196 h 23703"/>
                <a:gd name="connsiteX5" fmla="*/ 52827 w 169773"/>
                <a:gd name="connsiteY5" fmla="*/ 20362 h 23703"/>
                <a:gd name="connsiteX6" fmla="*/ 169774 w 169773"/>
                <a:gd name="connsiteY6" fmla="*/ 18196 h 23703"/>
                <a:gd name="connsiteX7" fmla="*/ 161291 w 169773"/>
                <a:gd name="connsiteY7" fmla="*/ 8812 h 2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773" h="23703">
                  <a:moveTo>
                    <a:pt x="161291" y="8812"/>
                  </a:moveTo>
                  <a:cubicBezTo>
                    <a:pt x="145049" y="2675"/>
                    <a:pt x="127904" y="5563"/>
                    <a:pt x="111300" y="4300"/>
                  </a:cubicBezTo>
                  <a:cubicBezTo>
                    <a:pt x="78634" y="1773"/>
                    <a:pt x="45788" y="4841"/>
                    <a:pt x="13303" y="149"/>
                  </a:cubicBezTo>
                  <a:cubicBezTo>
                    <a:pt x="7708" y="-573"/>
                    <a:pt x="1211" y="1232"/>
                    <a:pt x="128" y="7729"/>
                  </a:cubicBezTo>
                  <a:cubicBezTo>
                    <a:pt x="-954" y="14587"/>
                    <a:pt x="5001" y="17655"/>
                    <a:pt x="10777" y="18196"/>
                  </a:cubicBezTo>
                  <a:cubicBezTo>
                    <a:pt x="24673" y="19460"/>
                    <a:pt x="38750" y="20542"/>
                    <a:pt x="52827" y="20362"/>
                  </a:cubicBezTo>
                  <a:cubicBezTo>
                    <a:pt x="91809" y="20001"/>
                    <a:pt x="130792" y="29386"/>
                    <a:pt x="169774" y="18196"/>
                  </a:cubicBezTo>
                  <a:cubicBezTo>
                    <a:pt x="168510" y="11158"/>
                    <a:pt x="164720" y="10075"/>
                    <a:pt x="161291" y="8812"/>
                  </a:cubicBezTo>
                  <a:close/>
                </a:path>
              </a:pathLst>
            </a:custGeom>
            <a:solidFill>
              <a:srgbClr val="000000"/>
            </a:solidFill>
            <a:ln w="1804" cap="flat">
              <a:noFill/>
              <a:prstDash val="solid"/>
              <a:miter/>
            </a:ln>
          </p:spPr>
          <p:txBody>
            <a:bodyPr rtlCol="0" anchor="ctr"/>
            <a:lstStyle/>
            <a:p>
              <a:endParaRPr lang="en-US"/>
            </a:p>
          </p:txBody>
        </p:sp>
        <p:sp>
          <p:nvSpPr>
            <p:cNvPr id="205" name="Freeform 1017">
              <a:extLst>
                <a:ext uri="{FF2B5EF4-FFF2-40B4-BE49-F238E27FC236}">
                  <a16:creationId xmlns:a16="http://schemas.microsoft.com/office/drawing/2014/main" id="{0B15B3ED-5DC8-74DB-5D87-32CE99A7C90F}"/>
                </a:ext>
              </a:extLst>
            </p:cNvPr>
            <p:cNvSpPr/>
            <p:nvPr/>
          </p:nvSpPr>
          <p:spPr>
            <a:xfrm>
              <a:off x="9599514" y="2892991"/>
              <a:ext cx="178148" cy="17379"/>
            </a:xfrm>
            <a:custGeom>
              <a:avLst/>
              <a:gdLst>
                <a:gd name="connsiteX0" fmla="*/ 165335 w 178148"/>
                <a:gd name="connsiteY0" fmla="*/ 183 h 17379"/>
                <a:gd name="connsiteX1" fmla="*/ 154146 w 178148"/>
                <a:gd name="connsiteY1" fmla="*/ 1085 h 17379"/>
                <a:gd name="connsiteX2" fmla="*/ 70045 w 178148"/>
                <a:gd name="connsiteY2" fmla="*/ 2168 h 17379"/>
                <a:gd name="connsiteX3" fmla="*/ 16805 w 178148"/>
                <a:gd name="connsiteY3" fmla="*/ 724 h 17379"/>
                <a:gd name="connsiteX4" fmla="*/ 21 w 178148"/>
                <a:gd name="connsiteY4" fmla="*/ 10831 h 17379"/>
                <a:gd name="connsiteX5" fmla="*/ 16083 w 178148"/>
                <a:gd name="connsiteY5" fmla="*/ 16967 h 17379"/>
                <a:gd name="connsiteX6" fmla="*/ 83580 w 178148"/>
                <a:gd name="connsiteY6" fmla="*/ 17147 h 17379"/>
                <a:gd name="connsiteX7" fmla="*/ 83580 w 178148"/>
                <a:gd name="connsiteY7" fmla="*/ 16786 h 17379"/>
                <a:gd name="connsiteX8" fmla="*/ 142775 w 178148"/>
                <a:gd name="connsiteY8" fmla="*/ 16786 h 17379"/>
                <a:gd name="connsiteX9" fmla="*/ 165335 w 178148"/>
                <a:gd name="connsiteY9" fmla="*/ 15884 h 17379"/>
                <a:gd name="connsiteX10" fmla="*/ 178148 w 178148"/>
                <a:gd name="connsiteY10" fmla="*/ 7582 h 17379"/>
                <a:gd name="connsiteX11" fmla="*/ 165335 w 178148"/>
                <a:gd name="connsiteY11" fmla="*/ 183 h 1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148" h="17379">
                  <a:moveTo>
                    <a:pt x="165335" y="183"/>
                  </a:moveTo>
                  <a:cubicBezTo>
                    <a:pt x="161544" y="363"/>
                    <a:pt x="157935" y="1085"/>
                    <a:pt x="154146" y="1085"/>
                  </a:cubicBezTo>
                  <a:cubicBezTo>
                    <a:pt x="126172" y="1085"/>
                    <a:pt x="98199" y="4153"/>
                    <a:pt x="70045" y="2168"/>
                  </a:cubicBezTo>
                  <a:cubicBezTo>
                    <a:pt x="52539" y="904"/>
                    <a:pt x="34491" y="-1081"/>
                    <a:pt x="16805" y="724"/>
                  </a:cubicBezTo>
                  <a:cubicBezTo>
                    <a:pt x="9767" y="1446"/>
                    <a:pt x="-521" y="544"/>
                    <a:pt x="21" y="10831"/>
                  </a:cubicBezTo>
                  <a:cubicBezTo>
                    <a:pt x="562" y="20035"/>
                    <a:pt x="10127" y="16786"/>
                    <a:pt x="16083" y="16967"/>
                  </a:cubicBezTo>
                  <a:cubicBezTo>
                    <a:pt x="38643" y="17508"/>
                    <a:pt x="61202" y="17147"/>
                    <a:pt x="83580" y="17147"/>
                  </a:cubicBezTo>
                  <a:cubicBezTo>
                    <a:pt x="83580" y="16967"/>
                    <a:pt x="83580" y="16967"/>
                    <a:pt x="83580" y="16786"/>
                  </a:cubicBezTo>
                  <a:cubicBezTo>
                    <a:pt x="103252" y="16786"/>
                    <a:pt x="123104" y="16786"/>
                    <a:pt x="142775" y="16786"/>
                  </a:cubicBezTo>
                  <a:cubicBezTo>
                    <a:pt x="150356" y="16786"/>
                    <a:pt x="157755" y="16425"/>
                    <a:pt x="165335" y="15884"/>
                  </a:cubicBezTo>
                  <a:cubicBezTo>
                    <a:pt x="171110" y="15523"/>
                    <a:pt x="177968" y="14079"/>
                    <a:pt x="178148" y="7582"/>
                  </a:cubicBezTo>
                  <a:cubicBezTo>
                    <a:pt x="177968" y="544"/>
                    <a:pt x="171110" y="2"/>
                    <a:pt x="165335" y="183"/>
                  </a:cubicBezTo>
                  <a:close/>
                </a:path>
              </a:pathLst>
            </a:custGeom>
            <a:solidFill>
              <a:srgbClr val="000000"/>
            </a:solidFill>
            <a:ln w="1804" cap="flat">
              <a:noFill/>
              <a:prstDash val="solid"/>
              <a:miter/>
            </a:ln>
          </p:spPr>
          <p:txBody>
            <a:bodyPr rtlCol="0" anchor="ctr"/>
            <a:lstStyle/>
            <a:p>
              <a:endParaRPr lang="en-US"/>
            </a:p>
          </p:txBody>
        </p:sp>
        <p:sp>
          <p:nvSpPr>
            <p:cNvPr id="206" name="Freeform 1018">
              <a:extLst>
                <a:ext uri="{FF2B5EF4-FFF2-40B4-BE49-F238E27FC236}">
                  <a16:creationId xmlns:a16="http://schemas.microsoft.com/office/drawing/2014/main" id="{8205E085-B9A2-8465-A936-65A678D7B63E}"/>
                </a:ext>
              </a:extLst>
            </p:cNvPr>
            <p:cNvSpPr/>
            <p:nvPr/>
          </p:nvSpPr>
          <p:spPr>
            <a:xfrm>
              <a:off x="9445636" y="1812690"/>
              <a:ext cx="63642" cy="157181"/>
            </a:xfrm>
            <a:custGeom>
              <a:avLst/>
              <a:gdLst>
                <a:gd name="connsiteX0" fmla="*/ 41825 w 63642"/>
                <a:gd name="connsiteY0" fmla="*/ 157179 h 157181"/>
                <a:gd name="connsiteX1" fmla="*/ 60775 w 63642"/>
                <a:gd name="connsiteY1" fmla="*/ 83185 h 157181"/>
                <a:gd name="connsiteX2" fmla="*/ 11324 w 63642"/>
                <a:gd name="connsiteY2" fmla="*/ 528 h 157181"/>
                <a:gd name="connsiteX3" fmla="*/ 3745 w 63642"/>
                <a:gd name="connsiteY3" fmla="*/ 1431 h 157181"/>
                <a:gd name="connsiteX4" fmla="*/ 857 w 63642"/>
                <a:gd name="connsiteY4" fmla="*/ 11176 h 157181"/>
                <a:gd name="connsiteX5" fmla="*/ 13671 w 63642"/>
                <a:gd name="connsiteY5" fmla="*/ 29404 h 157181"/>
                <a:gd name="connsiteX6" fmla="*/ 44171 w 63642"/>
                <a:gd name="connsiteY6" fmla="*/ 142742 h 157181"/>
                <a:gd name="connsiteX7" fmla="*/ 41825 w 63642"/>
                <a:gd name="connsiteY7" fmla="*/ 157179 h 15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42" h="157181">
                  <a:moveTo>
                    <a:pt x="41825" y="157179"/>
                  </a:moveTo>
                  <a:cubicBezTo>
                    <a:pt x="67091" y="137688"/>
                    <a:pt x="65647" y="108812"/>
                    <a:pt x="60775" y="83185"/>
                  </a:cubicBezTo>
                  <a:cubicBezTo>
                    <a:pt x="54638" y="50880"/>
                    <a:pt x="35509" y="23448"/>
                    <a:pt x="11324" y="528"/>
                  </a:cubicBezTo>
                  <a:cubicBezTo>
                    <a:pt x="10062" y="-555"/>
                    <a:pt x="5910" y="167"/>
                    <a:pt x="3745" y="1431"/>
                  </a:cubicBezTo>
                  <a:cubicBezTo>
                    <a:pt x="136" y="3596"/>
                    <a:pt x="-947" y="8108"/>
                    <a:pt x="857" y="11176"/>
                  </a:cubicBezTo>
                  <a:cubicBezTo>
                    <a:pt x="4467" y="17673"/>
                    <a:pt x="8798" y="23809"/>
                    <a:pt x="13671" y="29404"/>
                  </a:cubicBezTo>
                  <a:cubicBezTo>
                    <a:pt x="42907" y="62070"/>
                    <a:pt x="55902" y="98886"/>
                    <a:pt x="44171" y="142742"/>
                  </a:cubicBezTo>
                  <a:cubicBezTo>
                    <a:pt x="42728" y="147434"/>
                    <a:pt x="41464" y="157360"/>
                    <a:pt x="41825" y="157179"/>
                  </a:cubicBezTo>
                  <a:close/>
                </a:path>
              </a:pathLst>
            </a:custGeom>
            <a:solidFill>
              <a:srgbClr val="000000"/>
            </a:solidFill>
            <a:ln w="1804" cap="flat">
              <a:noFill/>
              <a:prstDash val="solid"/>
              <a:miter/>
            </a:ln>
          </p:spPr>
          <p:txBody>
            <a:bodyPr rtlCol="0" anchor="ctr"/>
            <a:lstStyle/>
            <a:p>
              <a:endParaRPr lang="en-US"/>
            </a:p>
          </p:txBody>
        </p:sp>
        <p:sp>
          <p:nvSpPr>
            <p:cNvPr id="207" name="Freeform 1019">
              <a:extLst>
                <a:ext uri="{FF2B5EF4-FFF2-40B4-BE49-F238E27FC236}">
                  <a16:creationId xmlns:a16="http://schemas.microsoft.com/office/drawing/2014/main" id="{A9CF44E0-2632-3E7E-0051-CFB9AAA36CD9}"/>
                </a:ext>
              </a:extLst>
            </p:cNvPr>
            <p:cNvSpPr/>
            <p:nvPr/>
          </p:nvSpPr>
          <p:spPr>
            <a:xfrm>
              <a:off x="8413314" y="2403020"/>
              <a:ext cx="41658" cy="158001"/>
            </a:xfrm>
            <a:custGeom>
              <a:avLst/>
              <a:gdLst>
                <a:gd name="connsiteX0" fmla="*/ 39310 w 41658"/>
                <a:gd name="connsiteY0" fmla="*/ 11898 h 158001"/>
                <a:gd name="connsiteX1" fmla="*/ 39491 w 41658"/>
                <a:gd name="connsiteY1" fmla="*/ 1972 h 158001"/>
                <a:gd name="connsiteX2" fmla="*/ 28301 w 41658"/>
                <a:gd name="connsiteY2" fmla="*/ 5040 h 158001"/>
                <a:gd name="connsiteX3" fmla="*/ 13863 w 41658"/>
                <a:gd name="connsiteY3" fmla="*/ 149960 h 158001"/>
                <a:gd name="connsiteX4" fmla="*/ 23609 w 41658"/>
                <a:gd name="connsiteY4" fmla="*/ 157540 h 158001"/>
                <a:gd name="connsiteX5" fmla="*/ 25233 w 41658"/>
                <a:gd name="connsiteY5" fmla="*/ 145809 h 158001"/>
                <a:gd name="connsiteX6" fmla="*/ 19278 w 41658"/>
                <a:gd name="connsiteY6" fmla="*/ 66581 h 158001"/>
                <a:gd name="connsiteX7" fmla="*/ 39310 w 41658"/>
                <a:gd name="connsiteY7" fmla="*/ 11898 h 1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658" h="158001">
                  <a:moveTo>
                    <a:pt x="39310" y="11898"/>
                  </a:moveTo>
                  <a:cubicBezTo>
                    <a:pt x="41837" y="8830"/>
                    <a:pt x="42920" y="4859"/>
                    <a:pt x="39491" y="1972"/>
                  </a:cubicBezTo>
                  <a:cubicBezTo>
                    <a:pt x="34618" y="-2179"/>
                    <a:pt x="31008" y="889"/>
                    <a:pt x="28301" y="5040"/>
                  </a:cubicBezTo>
                  <a:cubicBezTo>
                    <a:pt x="-19163" y="79034"/>
                    <a:pt x="5562" y="134079"/>
                    <a:pt x="13863" y="149960"/>
                  </a:cubicBezTo>
                  <a:cubicBezTo>
                    <a:pt x="15849" y="153750"/>
                    <a:pt x="17654" y="159706"/>
                    <a:pt x="23609" y="157540"/>
                  </a:cubicBezTo>
                  <a:cubicBezTo>
                    <a:pt x="29565" y="155194"/>
                    <a:pt x="27038" y="150141"/>
                    <a:pt x="25233" y="145809"/>
                  </a:cubicBezTo>
                  <a:cubicBezTo>
                    <a:pt x="14586" y="120002"/>
                    <a:pt x="10615" y="93472"/>
                    <a:pt x="19278" y="66581"/>
                  </a:cubicBezTo>
                  <a:cubicBezTo>
                    <a:pt x="25414" y="48173"/>
                    <a:pt x="26497" y="27960"/>
                    <a:pt x="39310" y="11898"/>
                  </a:cubicBezTo>
                  <a:close/>
                </a:path>
              </a:pathLst>
            </a:custGeom>
            <a:solidFill>
              <a:srgbClr val="000000"/>
            </a:solidFill>
            <a:ln w="1804" cap="flat">
              <a:noFill/>
              <a:prstDash val="solid"/>
              <a:miter/>
            </a:ln>
          </p:spPr>
          <p:txBody>
            <a:bodyPr rtlCol="0" anchor="ctr"/>
            <a:lstStyle/>
            <a:p>
              <a:endParaRPr lang="en-US"/>
            </a:p>
          </p:txBody>
        </p:sp>
        <p:sp>
          <p:nvSpPr>
            <p:cNvPr id="208" name="Freeform 1020">
              <a:extLst>
                <a:ext uri="{FF2B5EF4-FFF2-40B4-BE49-F238E27FC236}">
                  <a16:creationId xmlns:a16="http://schemas.microsoft.com/office/drawing/2014/main" id="{7D460B14-9CE4-280D-E14A-3B3CB22F9511}"/>
                </a:ext>
              </a:extLst>
            </p:cNvPr>
            <p:cNvSpPr/>
            <p:nvPr/>
          </p:nvSpPr>
          <p:spPr>
            <a:xfrm>
              <a:off x="9637164" y="2346379"/>
              <a:ext cx="56958" cy="162926"/>
            </a:xfrm>
            <a:custGeom>
              <a:avLst/>
              <a:gdLst>
                <a:gd name="connsiteX0" fmla="*/ 41418 w 56958"/>
                <a:gd name="connsiteY0" fmla="*/ 121417 h 162926"/>
                <a:gd name="connsiteX1" fmla="*/ 46832 w 56958"/>
                <a:gd name="connsiteY1" fmla="*/ 162926 h 162926"/>
                <a:gd name="connsiteX2" fmla="*/ 56036 w 56958"/>
                <a:gd name="connsiteY2" fmla="*/ 116906 h 162926"/>
                <a:gd name="connsiteX3" fmla="*/ 13986 w 56958"/>
                <a:gd name="connsiteY3" fmla="*/ 5012 h 162926"/>
                <a:gd name="connsiteX4" fmla="*/ 4962 w 56958"/>
                <a:gd name="connsiteY4" fmla="*/ 680 h 162926"/>
                <a:gd name="connsiteX5" fmla="*/ 811 w 56958"/>
                <a:gd name="connsiteY5" fmla="*/ 12411 h 162926"/>
                <a:gd name="connsiteX6" fmla="*/ 7128 w 56958"/>
                <a:gd name="connsiteY6" fmla="*/ 24864 h 162926"/>
                <a:gd name="connsiteX7" fmla="*/ 41418 w 56958"/>
                <a:gd name="connsiteY7" fmla="*/ 121417 h 1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8" h="162926">
                  <a:moveTo>
                    <a:pt x="41418" y="121417"/>
                  </a:moveTo>
                  <a:cubicBezTo>
                    <a:pt x="42681" y="134051"/>
                    <a:pt x="44666" y="146684"/>
                    <a:pt x="46832" y="162926"/>
                  </a:cubicBezTo>
                  <a:cubicBezTo>
                    <a:pt x="56577" y="146323"/>
                    <a:pt x="58382" y="131524"/>
                    <a:pt x="56036" y="116906"/>
                  </a:cubicBezTo>
                  <a:cubicBezTo>
                    <a:pt x="49720" y="76840"/>
                    <a:pt x="34921" y="39663"/>
                    <a:pt x="13986" y="5012"/>
                  </a:cubicBezTo>
                  <a:cubicBezTo>
                    <a:pt x="12181" y="1944"/>
                    <a:pt x="9654" y="-1485"/>
                    <a:pt x="4962" y="680"/>
                  </a:cubicBezTo>
                  <a:cubicBezTo>
                    <a:pt x="-272" y="3027"/>
                    <a:pt x="-813" y="7719"/>
                    <a:pt x="811" y="12411"/>
                  </a:cubicBezTo>
                  <a:cubicBezTo>
                    <a:pt x="2435" y="16743"/>
                    <a:pt x="4781" y="20893"/>
                    <a:pt x="7128" y="24864"/>
                  </a:cubicBezTo>
                  <a:cubicBezTo>
                    <a:pt x="25536" y="54642"/>
                    <a:pt x="38169" y="86405"/>
                    <a:pt x="41418" y="121417"/>
                  </a:cubicBezTo>
                  <a:close/>
                </a:path>
              </a:pathLst>
            </a:custGeom>
            <a:solidFill>
              <a:srgbClr val="000000"/>
            </a:solidFill>
            <a:ln w="1804" cap="flat">
              <a:noFill/>
              <a:prstDash val="solid"/>
              <a:miter/>
            </a:ln>
          </p:spPr>
          <p:txBody>
            <a:bodyPr rtlCol="0" anchor="ctr"/>
            <a:lstStyle/>
            <a:p>
              <a:endParaRPr lang="en-US"/>
            </a:p>
          </p:txBody>
        </p:sp>
        <p:sp>
          <p:nvSpPr>
            <p:cNvPr id="209" name="Freeform 1021">
              <a:extLst>
                <a:ext uri="{FF2B5EF4-FFF2-40B4-BE49-F238E27FC236}">
                  <a16:creationId xmlns:a16="http://schemas.microsoft.com/office/drawing/2014/main" id="{BC74FBCF-EA11-A809-D375-E3B467953834}"/>
                </a:ext>
              </a:extLst>
            </p:cNvPr>
            <p:cNvSpPr/>
            <p:nvPr/>
          </p:nvSpPr>
          <p:spPr>
            <a:xfrm>
              <a:off x="9169337" y="2891344"/>
              <a:ext cx="112563" cy="21598"/>
            </a:xfrm>
            <a:custGeom>
              <a:avLst/>
              <a:gdLst>
                <a:gd name="connsiteX0" fmla="*/ 129 w 112563"/>
                <a:gd name="connsiteY0" fmla="*/ 6161 h 21598"/>
                <a:gd name="connsiteX1" fmla="*/ 10416 w 112563"/>
                <a:gd name="connsiteY1" fmla="*/ 16989 h 21598"/>
                <a:gd name="connsiteX2" fmla="*/ 112563 w 112563"/>
                <a:gd name="connsiteY2" fmla="*/ 14282 h 21598"/>
                <a:gd name="connsiteX3" fmla="*/ 13123 w 112563"/>
                <a:gd name="connsiteY3" fmla="*/ 747 h 21598"/>
                <a:gd name="connsiteX4" fmla="*/ 129 w 112563"/>
                <a:gd name="connsiteY4" fmla="*/ 6161 h 21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63" h="21598">
                  <a:moveTo>
                    <a:pt x="129" y="6161"/>
                  </a:moveTo>
                  <a:cubicBezTo>
                    <a:pt x="-954" y="13199"/>
                    <a:pt x="5001" y="16629"/>
                    <a:pt x="10416" y="16989"/>
                  </a:cubicBezTo>
                  <a:cubicBezTo>
                    <a:pt x="42359" y="19516"/>
                    <a:pt x="74484" y="27276"/>
                    <a:pt x="112563" y="14282"/>
                  </a:cubicBezTo>
                  <a:cubicBezTo>
                    <a:pt x="75386" y="9229"/>
                    <a:pt x="44164" y="5078"/>
                    <a:pt x="13123" y="747"/>
                  </a:cubicBezTo>
                  <a:cubicBezTo>
                    <a:pt x="7528" y="25"/>
                    <a:pt x="1212" y="-1960"/>
                    <a:pt x="129" y="6161"/>
                  </a:cubicBezTo>
                  <a:close/>
                </a:path>
              </a:pathLst>
            </a:custGeom>
            <a:solidFill>
              <a:srgbClr val="000000"/>
            </a:solidFill>
            <a:ln w="1804" cap="flat">
              <a:noFill/>
              <a:prstDash val="solid"/>
              <a:miter/>
            </a:ln>
          </p:spPr>
          <p:txBody>
            <a:bodyPr rtlCol="0" anchor="ctr"/>
            <a:lstStyle/>
            <a:p>
              <a:endParaRPr lang="en-US"/>
            </a:p>
          </p:txBody>
        </p:sp>
      </p:grpSp>
      <p:grpSp>
        <p:nvGrpSpPr>
          <p:cNvPr id="210" name="Graphic 4">
            <a:extLst>
              <a:ext uri="{FF2B5EF4-FFF2-40B4-BE49-F238E27FC236}">
                <a16:creationId xmlns:a16="http://schemas.microsoft.com/office/drawing/2014/main" id="{D740D31D-0934-A12B-0AAF-65CC67DF25ED}"/>
              </a:ext>
            </a:extLst>
          </p:cNvPr>
          <p:cNvGrpSpPr/>
          <p:nvPr/>
        </p:nvGrpSpPr>
        <p:grpSpPr>
          <a:xfrm>
            <a:off x="4056771" y="2569096"/>
            <a:ext cx="2189191" cy="1406703"/>
            <a:chOff x="7994680" y="5442637"/>
            <a:chExt cx="1847411" cy="904813"/>
          </a:xfrm>
        </p:grpSpPr>
        <p:sp>
          <p:nvSpPr>
            <p:cNvPr id="211" name="Freeform 88">
              <a:extLst>
                <a:ext uri="{FF2B5EF4-FFF2-40B4-BE49-F238E27FC236}">
                  <a16:creationId xmlns:a16="http://schemas.microsoft.com/office/drawing/2014/main" id="{CE1DB2E2-774F-2FAF-541B-19303B5589FB}"/>
                </a:ext>
              </a:extLst>
            </p:cNvPr>
            <p:cNvSpPr/>
            <p:nvPr/>
          </p:nvSpPr>
          <p:spPr>
            <a:xfrm>
              <a:off x="8760967" y="5458709"/>
              <a:ext cx="210455" cy="201773"/>
            </a:xfrm>
            <a:custGeom>
              <a:avLst/>
              <a:gdLst>
                <a:gd name="connsiteX0" fmla="*/ 125336 w 210455"/>
                <a:gd name="connsiteY0" fmla="*/ 200404 h 201773"/>
                <a:gd name="connsiteX1" fmla="*/ 209256 w 210455"/>
                <a:gd name="connsiteY1" fmla="*/ 116665 h 201773"/>
                <a:gd name="connsiteX2" fmla="*/ 167206 w 210455"/>
                <a:gd name="connsiteY2" fmla="*/ 15780 h 201773"/>
                <a:gd name="connsiteX3" fmla="*/ 55312 w 210455"/>
                <a:gd name="connsiteY3" fmla="*/ 9824 h 201773"/>
                <a:gd name="connsiteX4" fmla="*/ 989 w 210455"/>
                <a:gd name="connsiteY4" fmla="*/ 115942 h 201773"/>
                <a:gd name="connsiteX5" fmla="*/ 125336 w 210455"/>
                <a:gd name="connsiteY5" fmla="*/ 200404 h 20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455" h="201773">
                  <a:moveTo>
                    <a:pt x="125336" y="200404"/>
                  </a:moveTo>
                  <a:cubicBezTo>
                    <a:pt x="169371" y="194268"/>
                    <a:pt x="201135" y="163407"/>
                    <a:pt x="209256" y="116665"/>
                  </a:cubicBezTo>
                  <a:cubicBezTo>
                    <a:pt x="215573" y="80750"/>
                    <a:pt x="196262" y="32022"/>
                    <a:pt x="167206" y="15780"/>
                  </a:cubicBezTo>
                  <a:cubicBezTo>
                    <a:pt x="131652" y="-11472"/>
                    <a:pt x="68125" y="3508"/>
                    <a:pt x="55312" y="9824"/>
                  </a:cubicBezTo>
                  <a:cubicBezTo>
                    <a:pt x="20841" y="27149"/>
                    <a:pt x="-5508" y="77682"/>
                    <a:pt x="989" y="115942"/>
                  </a:cubicBezTo>
                  <a:cubicBezTo>
                    <a:pt x="10915" y="174596"/>
                    <a:pt x="61809" y="209248"/>
                    <a:pt x="125336" y="200404"/>
                  </a:cubicBezTo>
                  <a:close/>
                </a:path>
              </a:pathLst>
            </a:custGeom>
            <a:solidFill>
              <a:srgbClr val="FFFFFF"/>
            </a:solidFill>
            <a:ln w="1804" cap="flat">
              <a:noFill/>
              <a:prstDash val="solid"/>
              <a:miter/>
            </a:ln>
          </p:spPr>
          <p:txBody>
            <a:bodyPr rtlCol="0" anchor="ctr"/>
            <a:lstStyle/>
            <a:p>
              <a:endParaRPr lang="en-US"/>
            </a:p>
          </p:txBody>
        </p:sp>
        <p:sp>
          <p:nvSpPr>
            <p:cNvPr id="212" name="Freeform 89">
              <a:extLst>
                <a:ext uri="{FF2B5EF4-FFF2-40B4-BE49-F238E27FC236}">
                  <a16:creationId xmlns:a16="http://schemas.microsoft.com/office/drawing/2014/main" id="{1BC576C3-1715-B638-5E5D-D40CECA24040}"/>
                </a:ext>
              </a:extLst>
            </p:cNvPr>
            <p:cNvSpPr/>
            <p:nvPr/>
          </p:nvSpPr>
          <p:spPr>
            <a:xfrm>
              <a:off x="8337446" y="5889265"/>
              <a:ext cx="217064" cy="425328"/>
            </a:xfrm>
            <a:custGeom>
              <a:avLst/>
              <a:gdLst>
                <a:gd name="connsiteX0" fmla="*/ 37 w 217064"/>
                <a:gd name="connsiteY0" fmla="*/ 205512 h 425328"/>
                <a:gd name="connsiteX1" fmla="*/ 13031 w 217064"/>
                <a:gd name="connsiteY1" fmla="*/ 230237 h 425328"/>
                <a:gd name="connsiteX2" fmla="*/ 17542 w 217064"/>
                <a:gd name="connsiteY2" fmla="*/ 212731 h 425328"/>
                <a:gd name="connsiteX3" fmla="*/ 20430 w 217064"/>
                <a:gd name="connsiteY3" fmla="*/ 151731 h 425328"/>
                <a:gd name="connsiteX4" fmla="*/ 28010 w 217064"/>
                <a:gd name="connsiteY4" fmla="*/ 88204 h 425328"/>
                <a:gd name="connsiteX5" fmla="*/ 40462 w 217064"/>
                <a:gd name="connsiteY5" fmla="*/ 73585 h 425328"/>
                <a:gd name="connsiteX6" fmla="*/ 44072 w 217064"/>
                <a:gd name="connsiteY6" fmla="*/ 90550 h 425328"/>
                <a:gd name="connsiteX7" fmla="*/ 34687 w 217064"/>
                <a:gd name="connsiteY7" fmla="*/ 169778 h 425328"/>
                <a:gd name="connsiteX8" fmla="*/ 32522 w 217064"/>
                <a:gd name="connsiteY8" fmla="*/ 372450 h 425328"/>
                <a:gd name="connsiteX9" fmla="*/ 36312 w 217064"/>
                <a:gd name="connsiteY9" fmla="*/ 404213 h 425328"/>
                <a:gd name="connsiteX10" fmla="*/ 59232 w 217064"/>
                <a:gd name="connsiteY10" fmla="*/ 425328 h 425328"/>
                <a:gd name="connsiteX11" fmla="*/ 75836 w 217064"/>
                <a:gd name="connsiteY11" fmla="*/ 404935 h 425328"/>
                <a:gd name="connsiteX12" fmla="*/ 96590 w 217064"/>
                <a:gd name="connsiteY12" fmla="*/ 241245 h 425328"/>
                <a:gd name="connsiteX13" fmla="*/ 113013 w 217064"/>
                <a:gd name="connsiteY13" fmla="*/ 226266 h 425328"/>
                <a:gd name="connsiteX14" fmla="*/ 129256 w 217064"/>
                <a:gd name="connsiteY14" fmla="*/ 237636 h 425328"/>
                <a:gd name="connsiteX15" fmla="*/ 138280 w 217064"/>
                <a:gd name="connsiteY15" fmla="*/ 401506 h 425328"/>
                <a:gd name="connsiteX16" fmla="*/ 157049 w 217064"/>
                <a:gd name="connsiteY16" fmla="*/ 422802 h 425328"/>
                <a:gd name="connsiteX17" fmla="*/ 179066 w 217064"/>
                <a:gd name="connsiteY17" fmla="*/ 403131 h 425328"/>
                <a:gd name="connsiteX18" fmla="*/ 182315 w 217064"/>
                <a:gd name="connsiteY18" fmla="*/ 318308 h 425328"/>
                <a:gd name="connsiteX19" fmla="*/ 166614 w 217064"/>
                <a:gd name="connsiteY19" fmla="*/ 79000 h 425328"/>
                <a:gd name="connsiteX20" fmla="*/ 165892 w 217064"/>
                <a:gd name="connsiteY20" fmla="*/ 71059 h 425328"/>
                <a:gd name="connsiteX21" fmla="*/ 170223 w 217064"/>
                <a:gd name="connsiteY21" fmla="*/ 62576 h 425328"/>
                <a:gd name="connsiteX22" fmla="*/ 180871 w 217064"/>
                <a:gd name="connsiteY22" fmla="*/ 67810 h 425328"/>
                <a:gd name="connsiteX23" fmla="*/ 185924 w 217064"/>
                <a:gd name="connsiteY23" fmla="*/ 85677 h 425328"/>
                <a:gd name="connsiteX24" fmla="*/ 194226 w 217064"/>
                <a:gd name="connsiteY24" fmla="*/ 159852 h 425328"/>
                <a:gd name="connsiteX25" fmla="*/ 198197 w 217064"/>
                <a:gd name="connsiteY25" fmla="*/ 213092 h 425328"/>
                <a:gd name="connsiteX26" fmla="*/ 216966 w 217064"/>
                <a:gd name="connsiteY26" fmla="*/ 165988 h 425328"/>
                <a:gd name="connsiteX27" fmla="*/ 196211 w 217064"/>
                <a:gd name="connsiteY27" fmla="*/ 52109 h 425328"/>
                <a:gd name="connsiteX28" fmla="*/ 189895 w 217064"/>
                <a:gd name="connsiteY28" fmla="*/ 34603 h 425328"/>
                <a:gd name="connsiteX29" fmla="*/ 130880 w 217064"/>
                <a:gd name="connsiteY29" fmla="*/ 3561 h 425328"/>
                <a:gd name="connsiteX30" fmla="*/ 80889 w 217064"/>
                <a:gd name="connsiteY30" fmla="*/ 3381 h 425328"/>
                <a:gd name="connsiteX31" fmla="*/ 31078 w 217064"/>
                <a:gd name="connsiteY31" fmla="*/ 19804 h 425328"/>
                <a:gd name="connsiteX32" fmla="*/ 11406 w 217064"/>
                <a:gd name="connsiteY32" fmla="*/ 67269 h 425328"/>
                <a:gd name="connsiteX33" fmla="*/ 37 w 217064"/>
                <a:gd name="connsiteY33" fmla="*/ 205512 h 42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7064" h="425328">
                  <a:moveTo>
                    <a:pt x="37" y="205512"/>
                  </a:moveTo>
                  <a:cubicBezTo>
                    <a:pt x="-324" y="215618"/>
                    <a:pt x="1841" y="225183"/>
                    <a:pt x="13031" y="230237"/>
                  </a:cubicBezTo>
                  <a:cubicBezTo>
                    <a:pt x="17723" y="225183"/>
                    <a:pt x="17182" y="218686"/>
                    <a:pt x="17542" y="212731"/>
                  </a:cubicBezTo>
                  <a:cubicBezTo>
                    <a:pt x="18806" y="192337"/>
                    <a:pt x="18806" y="171944"/>
                    <a:pt x="20430" y="151731"/>
                  </a:cubicBezTo>
                  <a:cubicBezTo>
                    <a:pt x="22235" y="130435"/>
                    <a:pt x="24942" y="109319"/>
                    <a:pt x="28010" y="88204"/>
                  </a:cubicBezTo>
                  <a:cubicBezTo>
                    <a:pt x="29093" y="81346"/>
                    <a:pt x="31980" y="72322"/>
                    <a:pt x="40462" y="73585"/>
                  </a:cubicBezTo>
                  <a:cubicBezTo>
                    <a:pt x="52013" y="75390"/>
                    <a:pt x="45696" y="84233"/>
                    <a:pt x="44072" y="90550"/>
                  </a:cubicBezTo>
                  <a:cubicBezTo>
                    <a:pt x="37575" y="116538"/>
                    <a:pt x="35590" y="143248"/>
                    <a:pt x="34687" y="169778"/>
                  </a:cubicBezTo>
                  <a:cubicBezTo>
                    <a:pt x="32702" y="237275"/>
                    <a:pt x="33244" y="304953"/>
                    <a:pt x="32522" y="372450"/>
                  </a:cubicBezTo>
                  <a:cubicBezTo>
                    <a:pt x="32341" y="383278"/>
                    <a:pt x="34507" y="393565"/>
                    <a:pt x="36312" y="404213"/>
                  </a:cubicBezTo>
                  <a:cubicBezTo>
                    <a:pt x="38478" y="417929"/>
                    <a:pt x="45696" y="425328"/>
                    <a:pt x="59232" y="425328"/>
                  </a:cubicBezTo>
                  <a:cubicBezTo>
                    <a:pt x="72045" y="425328"/>
                    <a:pt x="73670" y="414681"/>
                    <a:pt x="75836" y="404935"/>
                  </a:cubicBezTo>
                  <a:cubicBezTo>
                    <a:pt x="83776" y="368479"/>
                    <a:pt x="94064" y="258932"/>
                    <a:pt x="96590" y="241245"/>
                  </a:cubicBezTo>
                  <a:cubicBezTo>
                    <a:pt x="97853" y="232763"/>
                    <a:pt x="103628" y="226807"/>
                    <a:pt x="113013" y="226266"/>
                  </a:cubicBezTo>
                  <a:cubicBezTo>
                    <a:pt x="121315" y="225725"/>
                    <a:pt x="126187" y="230778"/>
                    <a:pt x="129256" y="237636"/>
                  </a:cubicBezTo>
                  <a:cubicBezTo>
                    <a:pt x="131061" y="241607"/>
                    <a:pt x="134129" y="373172"/>
                    <a:pt x="138280" y="401506"/>
                  </a:cubicBezTo>
                  <a:cubicBezTo>
                    <a:pt x="139723" y="410710"/>
                    <a:pt x="143152" y="422441"/>
                    <a:pt x="157049" y="422802"/>
                  </a:cubicBezTo>
                  <a:cubicBezTo>
                    <a:pt x="170043" y="423163"/>
                    <a:pt x="175638" y="413598"/>
                    <a:pt x="179066" y="403131"/>
                  </a:cubicBezTo>
                  <a:cubicBezTo>
                    <a:pt x="180691" y="398077"/>
                    <a:pt x="183037" y="340326"/>
                    <a:pt x="182315" y="318308"/>
                  </a:cubicBezTo>
                  <a:cubicBezTo>
                    <a:pt x="179789" y="238358"/>
                    <a:pt x="181954" y="158227"/>
                    <a:pt x="166614" y="79000"/>
                  </a:cubicBezTo>
                  <a:cubicBezTo>
                    <a:pt x="166072" y="76473"/>
                    <a:pt x="166072" y="73766"/>
                    <a:pt x="165892" y="71059"/>
                  </a:cubicBezTo>
                  <a:cubicBezTo>
                    <a:pt x="165531" y="67269"/>
                    <a:pt x="166072" y="63840"/>
                    <a:pt x="170223" y="62576"/>
                  </a:cubicBezTo>
                  <a:cubicBezTo>
                    <a:pt x="175096" y="61133"/>
                    <a:pt x="179247" y="63118"/>
                    <a:pt x="180871" y="67810"/>
                  </a:cubicBezTo>
                  <a:cubicBezTo>
                    <a:pt x="183037" y="73585"/>
                    <a:pt x="185022" y="79721"/>
                    <a:pt x="185924" y="85677"/>
                  </a:cubicBezTo>
                  <a:cubicBezTo>
                    <a:pt x="189353" y="110402"/>
                    <a:pt x="193324" y="134946"/>
                    <a:pt x="194226" y="159852"/>
                  </a:cubicBezTo>
                  <a:cubicBezTo>
                    <a:pt x="194767" y="177719"/>
                    <a:pt x="196934" y="195405"/>
                    <a:pt x="198197" y="213092"/>
                  </a:cubicBezTo>
                  <a:cubicBezTo>
                    <a:pt x="210108" y="198834"/>
                    <a:pt x="218049" y="181870"/>
                    <a:pt x="216966" y="165988"/>
                  </a:cubicBezTo>
                  <a:cubicBezTo>
                    <a:pt x="214439" y="127006"/>
                    <a:pt x="204694" y="90189"/>
                    <a:pt x="196211" y="52109"/>
                  </a:cubicBezTo>
                  <a:cubicBezTo>
                    <a:pt x="194948" y="46153"/>
                    <a:pt x="192783" y="40017"/>
                    <a:pt x="189895" y="34603"/>
                  </a:cubicBezTo>
                  <a:cubicBezTo>
                    <a:pt x="173833" y="5186"/>
                    <a:pt x="158673" y="-5642"/>
                    <a:pt x="130880" y="3561"/>
                  </a:cubicBezTo>
                  <a:cubicBezTo>
                    <a:pt x="114637" y="8976"/>
                    <a:pt x="97673" y="8254"/>
                    <a:pt x="80889" y="3381"/>
                  </a:cubicBezTo>
                  <a:cubicBezTo>
                    <a:pt x="57066" y="-3657"/>
                    <a:pt x="50208" y="-409"/>
                    <a:pt x="31078" y="19804"/>
                  </a:cubicBezTo>
                  <a:cubicBezTo>
                    <a:pt x="16279" y="35325"/>
                    <a:pt x="13753" y="52289"/>
                    <a:pt x="11406" y="67269"/>
                  </a:cubicBezTo>
                  <a:cubicBezTo>
                    <a:pt x="3827" y="113109"/>
                    <a:pt x="1300" y="159310"/>
                    <a:pt x="37" y="205512"/>
                  </a:cubicBezTo>
                  <a:close/>
                </a:path>
              </a:pathLst>
            </a:custGeom>
            <a:solidFill>
              <a:srgbClr val="FFFFFF"/>
            </a:solidFill>
            <a:ln w="1804" cap="flat">
              <a:noFill/>
              <a:prstDash val="solid"/>
              <a:miter/>
            </a:ln>
          </p:spPr>
          <p:txBody>
            <a:bodyPr rtlCol="0" anchor="ctr"/>
            <a:lstStyle/>
            <a:p>
              <a:endParaRPr lang="en-US"/>
            </a:p>
          </p:txBody>
        </p:sp>
        <p:sp>
          <p:nvSpPr>
            <p:cNvPr id="213" name="Freeform 90">
              <a:extLst>
                <a:ext uri="{FF2B5EF4-FFF2-40B4-BE49-F238E27FC236}">
                  <a16:creationId xmlns:a16="http://schemas.microsoft.com/office/drawing/2014/main" id="{69CBCE71-09E4-EBD7-880A-AD65D84159D8}"/>
                </a:ext>
              </a:extLst>
            </p:cNvPr>
            <p:cNvSpPr/>
            <p:nvPr/>
          </p:nvSpPr>
          <p:spPr>
            <a:xfrm>
              <a:off x="8369795" y="5723653"/>
              <a:ext cx="156037" cy="155801"/>
            </a:xfrm>
            <a:custGeom>
              <a:avLst/>
              <a:gdLst>
                <a:gd name="connsiteX0" fmla="*/ 155921 w 156037"/>
                <a:gd name="connsiteY0" fmla="*/ 72440 h 155801"/>
                <a:gd name="connsiteX1" fmla="*/ 79400 w 156037"/>
                <a:gd name="connsiteY1" fmla="*/ 250 h 155801"/>
                <a:gd name="connsiteX2" fmla="*/ 353 w 156037"/>
                <a:gd name="connsiteY2" fmla="*/ 75688 h 155801"/>
                <a:gd name="connsiteX3" fmla="*/ 76332 w 156037"/>
                <a:gd name="connsiteY3" fmla="*/ 155638 h 155801"/>
                <a:gd name="connsiteX4" fmla="*/ 155921 w 156037"/>
                <a:gd name="connsiteY4" fmla="*/ 72440 h 155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037" h="155801">
                  <a:moveTo>
                    <a:pt x="155921" y="72440"/>
                  </a:moveTo>
                  <a:cubicBezTo>
                    <a:pt x="158268" y="35082"/>
                    <a:pt x="124699" y="3679"/>
                    <a:pt x="79400" y="250"/>
                  </a:cubicBezTo>
                  <a:cubicBezTo>
                    <a:pt x="34823" y="-3179"/>
                    <a:pt x="5226" y="28946"/>
                    <a:pt x="353" y="75688"/>
                  </a:cubicBezTo>
                  <a:cubicBezTo>
                    <a:pt x="-3978" y="116475"/>
                    <a:pt x="32116" y="153472"/>
                    <a:pt x="76332" y="155638"/>
                  </a:cubicBezTo>
                  <a:cubicBezTo>
                    <a:pt x="118202" y="157984"/>
                    <a:pt x="152673" y="135244"/>
                    <a:pt x="155921" y="72440"/>
                  </a:cubicBezTo>
                  <a:close/>
                </a:path>
              </a:pathLst>
            </a:custGeom>
            <a:solidFill>
              <a:srgbClr val="FFFFFF"/>
            </a:solidFill>
            <a:ln w="1804" cap="flat">
              <a:noFill/>
              <a:prstDash val="solid"/>
              <a:miter/>
            </a:ln>
          </p:spPr>
          <p:txBody>
            <a:bodyPr rtlCol="0" anchor="ctr"/>
            <a:lstStyle/>
            <a:p>
              <a:endParaRPr lang="en-US"/>
            </a:p>
          </p:txBody>
        </p:sp>
        <p:sp>
          <p:nvSpPr>
            <p:cNvPr id="214" name="Freeform 91">
              <a:extLst>
                <a:ext uri="{FF2B5EF4-FFF2-40B4-BE49-F238E27FC236}">
                  <a16:creationId xmlns:a16="http://schemas.microsoft.com/office/drawing/2014/main" id="{428BDF85-0505-414A-9701-E1ED011FE95D}"/>
                </a:ext>
              </a:extLst>
            </p:cNvPr>
            <p:cNvSpPr/>
            <p:nvPr/>
          </p:nvSpPr>
          <p:spPr>
            <a:xfrm>
              <a:off x="8088726" y="5890632"/>
              <a:ext cx="205997" cy="424550"/>
            </a:xfrm>
            <a:custGeom>
              <a:avLst/>
              <a:gdLst>
                <a:gd name="connsiteX0" fmla="*/ 244 w 205997"/>
                <a:gd name="connsiteY0" fmla="*/ 179420 h 424550"/>
                <a:gd name="connsiteX1" fmla="*/ 4756 w 205997"/>
                <a:gd name="connsiteY1" fmla="*/ 199813 h 424550"/>
                <a:gd name="connsiteX2" fmla="*/ 11253 w 205997"/>
                <a:gd name="connsiteY2" fmla="*/ 203423 h 424550"/>
                <a:gd name="connsiteX3" fmla="*/ 16126 w 205997"/>
                <a:gd name="connsiteY3" fmla="*/ 198369 h 424550"/>
                <a:gd name="connsiteX4" fmla="*/ 17389 w 205997"/>
                <a:gd name="connsiteY4" fmla="*/ 182488 h 424550"/>
                <a:gd name="connsiteX5" fmla="*/ 25149 w 205997"/>
                <a:gd name="connsiteY5" fmla="*/ 102899 h 424550"/>
                <a:gd name="connsiteX6" fmla="*/ 36519 w 205997"/>
                <a:gd name="connsiteY6" fmla="*/ 91349 h 424550"/>
                <a:gd name="connsiteX7" fmla="*/ 41572 w 205997"/>
                <a:gd name="connsiteY7" fmla="*/ 104343 h 424550"/>
                <a:gd name="connsiteX8" fmla="*/ 32188 w 205997"/>
                <a:gd name="connsiteY8" fmla="*/ 229230 h 424550"/>
                <a:gd name="connsiteX9" fmla="*/ 32007 w 205997"/>
                <a:gd name="connsiteY9" fmla="*/ 404109 h 424550"/>
                <a:gd name="connsiteX10" fmla="*/ 58537 w 205997"/>
                <a:gd name="connsiteY10" fmla="*/ 424323 h 424550"/>
                <a:gd name="connsiteX11" fmla="*/ 79833 w 205997"/>
                <a:gd name="connsiteY11" fmla="*/ 404290 h 424550"/>
                <a:gd name="connsiteX12" fmla="*/ 86691 w 205997"/>
                <a:gd name="connsiteY12" fmla="*/ 247459 h 424550"/>
                <a:gd name="connsiteX13" fmla="*/ 104016 w 205997"/>
                <a:gd name="connsiteY13" fmla="*/ 225802 h 424550"/>
                <a:gd name="connsiteX14" fmla="*/ 126395 w 205997"/>
                <a:gd name="connsiteY14" fmla="*/ 246195 h 424550"/>
                <a:gd name="connsiteX15" fmla="*/ 130546 w 205997"/>
                <a:gd name="connsiteY15" fmla="*/ 309722 h 424550"/>
                <a:gd name="connsiteX16" fmla="*/ 134516 w 205997"/>
                <a:gd name="connsiteY16" fmla="*/ 402846 h 424550"/>
                <a:gd name="connsiteX17" fmla="*/ 148593 w 205997"/>
                <a:gd name="connsiteY17" fmla="*/ 420713 h 424550"/>
                <a:gd name="connsiteX18" fmla="*/ 172596 w 205997"/>
                <a:gd name="connsiteY18" fmla="*/ 413133 h 424550"/>
                <a:gd name="connsiteX19" fmla="*/ 176927 w 205997"/>
                <a:gd name="connsiteY19" fmla="*/ 386964 h 424550"/>
                <a:gd name="connsiteX20" fmla="*/ 162490 w 205997"/>
                <a:gd name="connsiteY20" fmla="*/ 94597 h 424550"/>
                <a:gd name="connsiteX21" fmla="*/ 167001 w 205997"/>
                <a:gd name="connsiteY21" fmla="*/ 83769 h 424550"/>
                <a:gd name="connsiteX22" fmla="*/ 178732 w 205997"/>
                <a:gd name="connsiteY22" fmla="*/ 87920 h 424550"/>
                <a:gd name="connsiteX23" fmla="*/ 184146 w 205997"/>
                <a:gd name="connsiteY23" fmla="*/ 113727 h 424550"/>
                <a:gd name="connsiteX24" fmla="*/ 192087 w 205997"/>
                <a:gd name="connsiteY24" fmla="*/ 219485 h 424550"/>
                <a:gd name="connsiteX25" fmla="*/ 205984 w 205997"/>
                <a:gd name="connsiteY25" fmla="*/ 193316 h 424550"/>
                <a:gd name="connsiteX26" fmla="*/ 167904 w 205997"/>
                <a:gd name="connsiteY26" fmla="*/ 9774 h 424550"/>
                <a:gd name="connsiteX27" fmla="*/ 137765 w 205997"/>
                <a:gd name="connsiteY27" fmla="*/ 3458 h 424550"/>
                <a:gd name="connsiteX28" fmla="*/ 73516 w 205997"/>
                <a:gd name="connsiteY28" fmla="*/ 8511 h 424550"/>
                <a:gd name="connsiteX29" fmla="*/ 43197 w 205997"/>
                <a:gd name="connsiteY29" fmla="*/ 23130 h 424550"/>
                <a:gd name="connsiteX30" fmla="*/ 20457 w 205997"/>
                <a:gd name="connsiteY30" fmla="*/ 61390 h 424550"/>
                <a:gd name="connsiteX31" fmla="*/ 244 w 205997"/>
                <a:gd name="connsiteY31" fmla="*/ 179420 h 42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5997" h="424550">
                  <a:moveTo>
                    <a:pt x="244" y="179420"/>
                  </a:moveTo>
                  <a:cubicBezTo>
                    <a:pt x="-839" y="186819"/>
                    <a:pt x="1868" y="193497"/>
                    <a:pt x="4756" y="199813"/>
                  </a:cubicBezTo>
                  <a:cubicBezTo>
                    <a:pt x="5658" y="201799"/>
                    <a:pt x="9087" y="203603"/>
                    <a:pt x="11253" y="203423"/>
                  </a:cubicBezTo>
                  <a:cubicBezTo>
                    <a:pt x="13057" y="203242"/>
                    <a:pt x="15764" y="200355"/>
                    <a:pt x="16126" y="198369"/>
                  </a:cubicBezTo>
                  <a:cubicBezTo>
                    <a:pt x="17028" y="193136"/>
                    <a:pt x="16847" y="187722"/>
                    <a:pt x="17389" y="182488"/>
                  </a:cubicBezTo>
                  <a:cubicBezTo>
                    <a:pt x="19915" y="155958"/>
                    <a:pt x="22442" y="129428"/>
                    <a:pt x="25149" y="102899"/>
                  </a:cubicBezTo>
                  <a:cubicBezTo>
                    <a:pt x="25871" y="96221"/>
                    <a:pt x="29120" y="90085"/>
                    <a:pt x="36519" y="91349"/>
                  </a:cubicBezTo>
                  <a:cubicBezTo>
                    <a:pt x="43558" y="92431"/>
                    <a:pt x="41933" y="99470"/>
                    <a:pt x="41572" y="104343"/>
                  </a:cubicBezTo>
                  <a:cubicBezTo>
                    <a:pt x="38504" y="146032"/>
                    <a:pt x="35436" y="187541"/>
                    <a:pt x="32188" y="229230"/>
                  </a:cubicBezTo>
                  <a:cubicBezTo>
                    <a:pt x="27676" y="285177"/>
                    <a:pt x="27134" y="336793"/>
                    <a:pt x="32007" y="404109"/>
                  </a:cubicBezTo>
                  <a:cubicBezTo>
                    <a:pt x="34895" y="423240"/>
                    <a:pt x="45904" y="425405"/>
                    <a:pt x="58537" y="424323"/>
                  </a:cubicBezTo>
                  <a:cubicBezTo>
                    <a:pt x="73155" y="422879"/>
                    <a:pt x="80013" y="415840"/>
                    <a:pt x="79833" y="404290"/>
                  </a:cubicBezTo>
                  <a:cubicBezTo>
                    <a:pt x="79472" y="367293"/>
                    <a:pt x="80374" y="277598"/>
                    <a:pt x="86691" y="247459"/>
                  </a:cubicBezTo>
                  <a:cubicBezTo>
                    <a:pt x="89037" y="235728"/>
                    <a:pt x="90481" y="229411"/>
                    <a:pt x="104016" y="225802"/>
                  </a:cubicBezTo>
                  <a:cubicBezTo>
                    <a:pt x="112498" y="223636"/>
                    <a:pt x="121703" y="229050"/>
                    <a:pt x="126395" y="246195"/>
                  </a:cubicBezTo>
                  <a:cubicBezTo>
                    <a:pt x="128560" y="253775"/>
                    <a:pt x="129824" y="296367"/>
                    <a:pt x="130546" y="309722"/>
                  </a:cubicBezTo>
                  <a:cubicBezTo>
                    <a:pt x="131990" y="340763"/>
                    <a:pt x="130004" y="371985"/>
                    <a:pt x="134516" y="402846"/>
                  </a:cubicBezTo>
                  <a:cubicBezTo>
                    <a:pt x="135779" y="410607"/>
                    <a:pt x="137584" y="419630"/>
                    <a:pt x="148593" y="420713"/>
                  </a:cubicBezTo>
                  <a:cubicBezTo>
                    <a:pt x="158339" y="421796"/>
                    <a:pt x="167543" y="422157"/>
                    <a:pt x="172596" y="413133"/>
                  </a:cubicBezTo>
                  <a:cubicBezTo>
                    <a:pt x="176567" y="406095"/>
                    <a:pt x="176386" y="395447"/>
                    <a:pt x="176927" y="386964"/>
                  </a:cubicBezTo>
                  <a:cubicBezTo>
                    <a:pt x="178552" y="352133"/>
                    <a:pt x="170792" y="157222"/>
                    <a:pt x="162490" y="94597"/>
                  </a:cubicBezTo>
                  <a:cubicBezTo>
                    <a:pt x="161948" y="90085"/>
                    <a:pt x="161587" y="85393"/>
                    <a:pt x="167001" y="83769"/>
                  </a:cubicBezTo>
                  <a:cubicBezTo>
                    <a:pt x="171513" y="82325"/>
                    <a:pt x="176025" y="83769"/>
                    <a:pt x="178732" y="87920"/>
                  </a:cubicBezTo>
                  <a:cubicBezTo>
                    <a:pt x="184146" y="95680"/>
                    <a:pt x="183605" y="104704"/>
                    <a:pt x="184146" y="113727"/>
                  </a:cubicBezTo>
                  <a:cubicBezTo>
                    <a:pt x="185771" y="148198"/>
                    <a:pt x="183244" y="183029"/>
                    <a:pt x="192087" y="219485"/>
                  </a:cubicBezTo>
                  <a:cubicBezTo>
                    <a:pt x="204540" y="212627"/>
                    <a:pt x="205623" y="203062"/>
                    <a:pt x="205984" y="193316"/>
                  </a:cubicBezTo>
                  <a:cubicBezTo>
                    <a:pt x="206164" y="180863"/>
                    <a:pt x="205082" y="26919"/>
                    <a:pt x="167904" y="9774"/>
                  </a:cubicBezTo>
                  <a:cubicBezTo>
                    <a:pt x="150939" y="-693"/>
                    <a:pt x="146788" y="-2678"/>
                    <a:pt x="137765" y="3458"/>
                  </a:cubicBezTo>
                  <a:cubicBezTo>
                    <a:pt x="119717" y="15730"/>
                    <a:pt x="93729" y="13925"/>
                    <a:pt x="73516" y="8511"/>
                  </a:cubicBezTo>
                  <a:cubicBezTo>
                    <a:pt x="58176" y="4360"/>
                    <a:pt x="53664" y="13564"/>
                    <a:pt x="43197" y="23130"/>
                  </a:cubicBezTo>
                  <a:cubicBezTo>
                    <a:pt x="31646" y="33777"/>
                    <a:pt x="25149" y="46591"/>
                    <a:pt x="20457" y="61390"/>
                  </a:cubicBezTo>
                  <a:cubicBezTo>
                    <a:pt x="7824" y="99831"/>
                    <a:pt x="6019" y="139896"/>
                    <a:pt x="244" y="179420"/>
                  </a:cubicBezTo>
                  <a:close/>
                </a:path>
              </a:pathLst>
            </a:custGeom>
            <a:solidFill>
              <a:srgbClr val="FFFFFF"/>
            </a:solidFill>
            <a:ln w="1804" cap="flat">
              <a:noFill/>
              <a:prstDash val="solid"/>
              <a:miter/>
            </a:ln>
          </p:spPr>
          <p:txBody>
            <a:bodyPr rtlCol="0" anchor="ctr"/>
            <a:lstStyle/>
            <a:p>
              <a:endParaRPr lang="en-US"/>
            </a:p>
          </p:txBody>
        </p:sp>
        <p:sp>
          <p:nvSpPr>
            <p:cNvPr id="215" name="Freeform 92">
              <a:extLst>
                <a:ext uri="{FF2B5EF4-FFF2-40B4-BE49-F238E27FC236}">
                  <a16:creationId xmlns:a16="http://schemas.microsoft.com/office/drawing/2014/main" id="{725E38ED-8B2D-2432-DBF2-77039EEC12CF}"/>
                </a:ext>
              </a:extLst>
            </p:cNvPr>
            <p:cNvSpPr/>
            <p:nvPr/>
          </p:nvSpPr>
          <p:spPr>
            <a:xfrm>
              <a:off x="8634128" y="5671716"/>
              <a:ext cx="475259" cy="642048"/>
            </a:xfrm>
            <a:custGeom>
              <a:avLst/>
              <a:gdLst>
                <a:gd name="connsiteX0" fmla="*/ 395832 w 475259"/>
                <a:gd name="connsiteY0" fmla="*/ 295646 h 642048"/>
                <a:gd name="connsiteX1" fmla="*/ 468563 w 475259"/>
                <a:gd name="connsiteY1" fmla="*/ 200717 h 642048"/>
                <a:gd name="connsiteX2" fmla="*/ 465495 w 475259"/>
                <a:gd name="connsiteY2" fmla="*/ 151628 h 642048"/>
                <a:gd name="connsiteX3" fmla="*/ 414781 w 475259"/>
                <a:gd name="connsiteY3" fmla="*/ 93335 h 642048"/>
                <a:gd name="connsiteX4" fmla="*/ 344036 w 475259"/>
                <a:gd name="connsiteY4" fmla="*/ 24755 h 642048"/>
                <a:gd name="connsiteX5" fmla="*/ 257048 w 475259"/>
                <a:gd name="connsiteY5" fmla="*/ 3279 h 642048"/>
                <a:gd name="connsiteX6" fmla="*/ 217343 w 475259"/>
                <a:gd name="connsiteY6" fmla="*/ 5084 h 642048"/>
                <a:gd name="connsiteX7" fmla="*/ 164104 w 475259"/>
                <a:gd name="connsiteY7" fmla="*/ 5986 h 642048"/>
                <a:gd name="connsiteX8" fmla="*/ 110864 w 475259"/>
                <a:gd name="connsiteY8" fmla="*/ 28365 h 642048"/>
                <a:gd name="connsiteX9" fmla="*/ 10340 w 475259"/>
                <a:gd name="connsiteY9" fmla="*/ 148921 h 642048"/>
                <a:gd name="connsiteX10" fmla="*/ 1677 w 475259"/>
                <a:gd name="connsiteY10" fmla="*/ 194220 h 642048"/>
                <a:gd name="connsiteX11" fmla="*/ 73686 w 475259"/>
                <a:gd name="connsiteY11" fmla="*/ 314055 h 642048"/>
                <a:gd name="connsiteX12" fmla="*/ 93177 w 475259"/>
                <a:gd name="connsiteY12" fmla="*/ 318566 h 642048"/>
                <a:gd name="connsiteX13" fmla="*/ 112669 w 475259"/>
                <a:gd name="connsiteY13" fmla="*/ 266771 h 642048"/>
                <a:gd name="connsiteX14" fmla="*/ 87583 w 475259"/>
                <a:gd name="connsiteY14" fmla="*/ 225803 h 642048"/>
                <a:gd name="connsiteX15" fmla="*/ 73506 w 475259"/>
                <a:gd name="connsiteY15" fmla="*/ 200176 h 642048"/>
                <a:gd name="connsiteX16" fmla="*/ 74228 w 475259"/>
                <a:gd name="connsiteY16" fmla="*/ 177436 h 642048"/>
                <a:gd name="connsiteX17" fmla="*/ 98592 w 475259"/>
                <a:gd name="connsiteY17" fmla="*/ 149463 h 642048"/>
                <a:gd name="connsiteX18" fmla="*/ 120429 w 475259"/>
                <a:gd name="connsiteY18" fmla="*/ 142965 h 642048"/>
                <a:gd name="connsiteX19" fmla="*/ 130535 w 475259"/>
                <a:gd name="connsiteY19" fmla="*/ 165525 h 642048"/>
                <a:gd name="connsiteX20" fmla="*/ 127287 w 475259"/>
                <a:gd name="connsiteY20" fmla="*/ 234646 h 642048"/>
                <a:gd name="connsiteX21" fmla="*/ 132882 w 475259"/>
                <a:gd name="connsiteY21" fmla="*/ 273448 h 642048"/>
                <a:gd name="connsiteX22" fmla="*/ 130535 w 475259"/>
                <a:gd name="connsiteY22" fmla="*/ 308279 h 642048"/>
                <a:gd name="connsiteX23" fmla="*/ 117361 w 475259"/>
                <a:gd name="connsiteY23" fmla="*/ 342028 h 642048"/>
                <a:gd name="connsiteX24" fmla="*/ 106352 w 475259"/>
                <a:gd name="connsiteY24" fmla="*/ 525570 h 642048"/>
                <a:gd name="connsiteX25" fmla="*/ 105269 w 475259"/>
                <a:gd name="connsiteY25" fmla="*/ 605520 h 642048"/>
                <a:gd name="connsiteX26" fmla="*/ 119346 w 475259"/>
                <a:gd name="connsiteY26" fmla="*/ 630786 h 642048"/>
                <a:gd name="connsiteX27" fmla="*/ 171864 w 475259"/>
                <a:gd name="connsiteY27" fmla="*/ 606963 h 642048"/>
                <a:gd name="connsiteX28" fmla="*/ 187204 w 475259"/>
                <a:gd name="connsiteY28" fmla="*/ 464028 h 642048"/>
                <a:gd name="connsiteX29" fmla="*/ 200198 w 475259"/>
                <a:gd name="connsiteY29" fmla="*/ 368016 h 642048"/>
                <a:gd name="connsiteX30" fmla="*/ 246941 w 475259"/>
                <a:gd name="connsiteY30" fmla="*/ 345457 h 642048"/>
                <a:gd name="connsiteX31" fmla="*/ 271125 w 475259"/>
                <a:gd name="connsiteY31" fmla="*/ 368016 h 642048"/>
                <a:gd name="connsiteX32" fmla="*/ 281953 w 475259"/>
                <a:gd name="connsiteY32" fmla="*/ 553543 h 642048"/>
                <a:gd name="connsiteX33" fmla="*/ 287548 w 475259"/>
                <a:gd name="connsiteY33" fmla="*/ 614543 h 642048"/>
                <a:gd name="connsiteX34" fmla="*/ 330139 w 475259"/>
                <a:gd name="connsiteY34" fmla="*/ 641795 h 642048"/>
                <a:gd name="connsiteX35" fmla="*/ 358293 w 475259"/>
                <a:gd name="connsiteY35" fmla="*/ 609490 h 642048"/>
                <a:gd name="connsiteX36" fmla="*/ 359015 w 475259"/>
                <a:gd name="connsiteY36" fmla="*/ 590901 h 642048"/>
                <a:gd name="connsiteX37" fmla="*/ 353420 w 475259"/>
                <a:gd name="connsiteY37" fmla="*/ 326868 h 642048"/>
                <a:gd name="connsiteX38" fmla="*/ 342412 w 475259"/>
                <a:gd name="connsiteY38" fmla="*/ 305212 h 642048"/>
                <a:gd name="connsiteX39" fmla="*/ 339343 w 475259"/>
                <a:gd name="connsiteY39" fmla="*/ 266951 h 642048"/>
                <a:gd name="connsiteX40" fmla="*/ 346743 w 475259"/>
                <a:gd name="connsiteY40" fmla="*/ 215877 h 642048"/>
                <a:gd name="connsiteX41" fmla="*/ 341148 w 475259"/>
                <a:gd name="connsiteY41" fmla="*/ 170939 h 642048"/>
                <a:gd name="connsiteX42" fmla="*/ 346382 w 475259"/>
                <a:gd name="connsiteY42" fmla="*/ 138273 h 642048"/>
                <a:gd name="connsiteX43" fmla="*/ 380131 w 475259"/>
                <a:gd name="connsiteY43" fmla="*/ 148199 h 642048"/>
                <a:gd name="connsiteX44" fmla="*/ 396193 w 475259"/>
                <a:gd name="connsiteY44" fmla="*/ 194942 h 642048"/>
                <a:gd name="connsiteX45" fmla="*/ 383018 w 475259"/>
                <a:gd name="connsiteY45" fmla="*/ 221111 h 642048"/>
                <a:gd name="connsiteX46" fmla="*/ 357211 w 475259"/>
                <a:gd name="connsiteY46" fmla="*/ 267673 h 642048"/>
                <a:gd name="connsiteX47" fmla="*/ 365512 w 475259"/>
                <a:gd name="connsiteY47" fmla="*/ 304851 h 642048"/>
                <a:gd name="connsiteX48" fmla="*/ 395832 w 475259"/>
                <a:gd name="connsiteY48" fmla="*/ 295646 h 64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75259" h="642048">
                  <a:moveTo>
                    <a:pt x="395832" y="295646"/>
                  </a:moveTo>
                  <a:cubicBezTo>
                    <a:pt x="422723" y="266049"/>
                    <a:pt x="448711" y="235909"/>
                    <a:pt x="468563" y="200717"/>
                  </a:cubicBezTo>
                  <a:cubicBezTo>
                    <a:pt x="478850" y="182309"/>
                    <a:pt x="476865" y="168052"/>
                    <a:pt x="465495" y="151628"/>
                  </a:cubicBezTo>
                  <a:cubicBezTo>
                    <a:pt x="450696" y="130332"/>
                    <a:pt x="431566" y="112826"/>
                    <a:pt x="414781" y="93335"/>
                  </a:cubicBezTo>
                  <a:cubicBezTo>
                    <a:pt x="393305" y="68430"/>
                    <a:pt x="370926" y="43886"/>
                    <a:pt x="344036" y="24755"/>
                  </a:cubicBezTo>
                  <a:cubicBezTo>
                    <a:pt x="318409" y="6347"/>
                    <a:pt x="290255" y="-6286"/>
                    <a:pt x="257048" y="3279"/>
                  </a:cubicBezTo>
                  <a:cubicBezTo>
                    <a:pt x="244054" y="7069"/>
                    <a:pt x="230518" y="6708"/>
                    <a:pt x="217343" y="5084"/>
                  </a:cubicBezTo>
                  <a:cubicBezTo>
                    <a:pt x="199476" y="2918"/>
                    <a:pt x="181790" y="4181"/>
                    <a:pt x="164104" y="5986"/>
                  </a:cubicBezTo>
                  <a:cubicBezTo>
                    <a:pt x="144432" y="7971"/>
                    <a:pt x="125302" y="13747"/>
                    <a:pt x="110864" y="28365"/>
                  </a:cubicBezTo>
                  <a:cubicBezTo>
                    <a:pt x="74228" y="65903"/>
                    <a:pt x="41021" y="106330"/>
                    <a:pt x="10340" y="148921"/>
                  </a:cubicBezTo>
                  <a:cubicBezTo>
                    <a:pt x="414" y="162637"/>
                    <a:pt x="-2113" y="177255"/>
                    <a:pt x="1677" y="194220"/>
                  </a:cubicBezTo>
                  <a:cubicBezTo>
                    <a:pt x="12506" y="242226"/>
                    <a:pt x="43186" y="278140"/>
                    <a:pt x="73686" y="314055"/>
                  </a:cubicBezTo>
                  <a:cubicBezTo>
                    <a:pt x="78559" y="319830"/>
                    <a:pt x="85417" y="321454"/>
                    <a:pt x="93177" y="318566"/>
                  </a:cubicBezTo>
                  <a:cubicBezTo>
                    <a:pt x="117541" y="309723"/>
                    <a:pt x="125482" y="289510"/>
                    <a:pt x="112669" y="266771"/>
                  </a:cubicBezTo>
                  <a:cubicBezTo>
                    <a:pt x="104728" y="252874"/>
                    <a:pt x="95885" y="239519"/>
                    <a:pt x="87583" y="225803"/>
                  </a:cubicBezTo>
                  <a:cubicBezTo>
                    <a:pt x="82530" y="217501"/>
                    <a:pt x="77657" y="209019"/>
                    <a:pt x="73506" y="200176"/>
                  </a:cubicBezTo>
                  <a:cubicBezTo>
                    <a:pt x="70077" y="192776"/>
                    <a:pt x="68633" y="184655"/>
                    <a:pt x="74228" y="177436"/>
                  </a:cubicBezTo>
                  <a:cubicBezTo>
                    <a:pt x="81808" y="167691"/>
                    <a:pt x="87944" y="156501"/>
                    <a:pt x="98592" y="149463"/>
                  </a:cubicBezTo>
                  <a:cubicBezTo>
                    <a:pt x="105269" y="145131"/>
                    <a:pt x="111766" y="138995"/>
                    <a:pt x="120429" y="142965"/>
                  </a:cubicBezTo>
                  <a:cubicBezTo>
                    <a:pt x="130175" y="147297"/>
                    <a:pt x="130896" y="156321"/>
                    <a:pt x="130535" y="165525"/>
                  </a:cubicBezTo>
                  <a:cubicBezTo>
                    <a:pt x="129453" y="188625"/>
                    <a:pt x="128550" y="211726"/>
                    <a:pt x="127287" y="234646"/>
                  </a:cubicBezTo>
                  <a:cubicBezTo>
                    <a:pt x="126565" y="248001"/>
                    <a:pt x="125482" y="260815"/>
                    <a:pt x="132882" y="273448"/>
                  </a:cubicBezTo>
                  <a:cubicBezTo>
                    <a:pt x="139559" y="284818"/>
                    <a:pt x="140461" y="298714"/>
                    <a:pt x="130535" y="308279"/>
                  </a:cubicBezTo>
                  <a:cubicBezTo>
                    <a:pt x="120248" y="318025"/>
                    <a:pt x="118985" y="329936"/>
                    <a:pt x="117361" y="342028"/>
                  </a:cubicBezTo>
                  <a:cubicBezTo>
                    <a:pt x="113210" y="372889"/>
                    <a:pt x="109239" y="495431"/>
                    <a:pt x="106352" y="525570"/>
                  </a:cubicBezTo>
                  <a:cubicBezTo>
                    <a:pt x="103825" y="552100"/>
                    <a:pt x="102382" y="578990"/>
                    <a:pt x="105269" y="605520"/>
                  </a:cubicBezTo>
                  <a:cubicBezTo>
                    <a:pt x="106352" y="615265"/>
                    <a:pt x="109781" y="624650"/>
                    <a:pt x="119346" y="630786"/>
                  </a:cubicBezTo>
                  <a:cubicBezTo>
                    <a:pt x="144071" y="646668"/>
                    <a:pt x="167533" y="636561"/>
                    <a:pt x="171864" y="606963"/>
                  </a:cubicBezTo>
                  <a:cubicBezTo>
                    <a:pt x="179083" y="559499"/>
                    <a:pt x="182693" y="511673"/>
                    <a:pt x="187204" y="464028"/>
                  </a:cubicBezTo>
                  <a:cubicBezTo>
                    <a:pt x="190272" y="431362"/>
                    <a:pt x="194784" y="400502"/>
                    <a:pt x="200198" y="368016"/>
                  </a:cubicBezTo>
                  <a:cubicBezTo>
                    <a:pt x="203627" y="347262"/>
                    <a:pt x="226367" y="340404"/>
                    <a:pt x="246941" y="345457"/>
                  </a:cubicBezTo>
                  <a:cubicBezTo>
                    <a:pt x="261559" y="349067"/>
                    <a:pt x="265169" y="353759"/>
                    <a:pt x="271125" y="368016"/>
                  </a:cubicBezTo>
                  <a:cubicBezTo>
                    <a:pt x="276719" y="381371"/>
                    <a:pt x="281051" y="535857"/>
                    <a:pt x="281953" y="553543"/>
                  </a:cubicBezTo>
                  <a:cubicBezTo>
                    <a:pt x="283036" y="573937"/>
                    <a:pt x="283938" y="594511"/>
                    <a:pt x="287548" y="614543"/>
                  </a:cubicBezTo>
                  <a:cubicBezTo>
                    <a:pt x="291157" y="634035"/>
                    <a:pt x="308302" y="643780"/>
                    <a:pt x="330139" y="641795"/>
                  </a:cubicBezTo>
                  <a:cubicBezTo>
                    <a:pt x="348367" y="640170"/>
                    <a:pt x="356308" y="631147"/>
                    <a:pt x="358293" y="609490"/>
                  </a:cubicBezTo>
                  <a:cubicBezTo>
                    <a:pt x="358835" y="603354"/>
                    <a:pt x="358474" y="597037"/>
                    <a:pt x="359015" y="590901"/>
                  </a:cubicBezTo>
                  <a:cubicBezTo>
                    <a:pt x="364610" y="502830"/>
                    <a:pt x="353240" y="414940"/>
                    <a:pt x="353420" y="326868"/>
                  </a:cubicBezTo>
                  <a:cubicBezTo>
                    <a:pt x="353420" y="315679"/>
                    <a:pt x="350894" y="312972"/>
                    <a:pt x="342412" y="305212"/>
                  </a:cubicBezTo>
                  <a:cubicBezTo>
                    <a:pt x="332124" y="295827"/>
                    <a:pt x="331583" y="277418"/>
                    <a:pt x="339343" y="266951"/>
                  </a:cubicBezTo>
                  <a:cubicBezTo>
                    <a:pt x="351074" y="250889"/>
                    <a:pt x="349450" y="233744"/>
                    <a:pt x="346743" y="215877"/>
                  </a:cubicBezTo>
                  <a:cubicBezTo>
                    <a:pt x="344577" y="200898"/>
                    <a:pt x="341870" y="185918"/>
                    <a:pt x="341148" y="170939"/>
                  </a:cubicBezTo>
                  <a:cubicBezTo>
                    <a:pt x="340787" y="159750"/>
                    <a:pt x="336275" y="144951"/>
                    <a:pt x="346382" y="138273"/>
                  </a:cubicBezTo>
                  <a:cubicBezTo>
                    <a:pt x="358293" y="130332"/>
                    <a:pt x="369663" y="142785"/>
                    <a:pt x="380131" y="148199"/>
                  </a:cubicBezTo>
                  <a:cubicBezTo>
                    <a:pt x="405758" y="161915"/>
                    <a:pt x="407563" y="168593"/>
                    <a:pt x="396193" y="194942"/>
                  </a:cubicBezTo>
                  <a:cubicBezTo>
                    <a:pt x="392403" y="203966"/>
                    <a:pt x="387710" y="212448"/>
                    <a:pt x="383018" y="221111"/>
                  </a:cubicBezTo>
                  <a:cubicBezTo>
                    <a:pt x="374536" y="236632"/>
                    <a:pt x="364790" y="251611"/>
                    <a:pt x="357211" y="267673"/>
                  </a:cubicBezTo>
                  <a:cubicBezTo>
                    <a:pt x="348187" y="286262"/>
                    <a:pt x="344577" y="290051"/>
                    <a:pt x="365512" y="304851"/>
                  </a:cubicBezTo>
                  <a:cubicBezTo>
                    <a:pt x="377784" y="313333"/>
                    <a:pt x="389876" y="302144"/>
                    <a:pt x="395832" y="295646"/>
                  </a:cubicBezTo>
                  <a:close/>
                </a:path>
              </a:pathLst>
            </a:custGeom>
            <a:solidFill>
              <a:srgbClr val="FFFFFF"/>
            </a:solidFill>
            <a:ln w="1804" cap="flat">
              <a:noFill/>
              <a:prstDash val="solid"/>
              <a:miter/>
            </a:ln>
          </p:spPr>
          <p:txBody>
            <a:bodyPr rtlCol="0" anchor="ctr"/>
            <a:lstStyle/>
            <a:p>
              <a:endParaRPr lang="en-US"/>
            </a:p>
          </p:txBody>
        </p:sp>
        <p:sp>
          <p:nvSpPr>
            <p:cNvPr id="216" name="Freeform 93">
              <a:extLst>
                <a:ext uri="{FF2B5EF4-FFF2-40B4-BE49-F238E27FC236}">
                  <a16:creationId xmlns:a16="http://schemas.microsoft.com/office/drawing/2014/main" id="{79A1C813-E89F-1E5F-8D8A-E2E2AB061388}"/>
                </a:ext>
              </a:extLst>
            </p:cNvPr>
            <p:cNvSpPr/>
            <p:nvPr/>
          </p:nvSpPr>
          <p:spPr>
            <a:xfrm>
              <a:off x="8110778" y="5733106"/>
              <a:ext cx="148204" cy="155300"/>
            </a:xfrm>
            <a:custGeom>
              <a:avLst/>
              <a:gdLst>
                <a:gd name="connsiteX0" fmla="*/ 75647 w 148204"/>
                <a:gd name="connsiteY0" fmla="*/ 154667 h 155300"/>
                <a:gd name="connsiteX1" fmla="*/ 148198 w 148204"/>
                <a:gd name="connsiteY1" fmla="*/ 76522 h 155300"/>
                <a:gd name="connsiteX2" fmla="*/ 77271 w 148204"/>
                <a:gd name="connsiteY2" fmla="*/ 1 h 155300"/>
                <a:gd name="connsiteX3" fmla="*/ 29 w 148204"/>
                <a:gd name="connsiteY3" fmla="*/ 79229 h 155300"/>
                <a:gd name="connsiteX4" fmla="*/ 75647 w 148204"/>
                <a:gd name="connsiteY4" fmla="*/ 154667 h 15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4" h="155300">
                  <a:moveTo>
                    <a:pt x="75647" y="154667"/>
                  </a:moveTo>
                  <a:cubicBezTo>
                    <a:pt x="111922" y="160442"/>
                    <a:pt x="148198" y="126152"/>
                    <a:pt x="148198" y="76522"/>
                  </a:cubicBezTo>
                  <a:cubicBezTo>
                    <a:pt x="148739" y="34832"/>
                    <a:pt x="115352" y="1"/>
                    <a:pt x="77271" y="1"/>
                  </a:cubicBezTo>
                  <a:cubicBezTo>
                    <a:pt x="31251" y="-179"/>
                    <a:pt x="1112" y="31945"/>
                    <a:pt x="29" y="79229"/>
                  </a:cubicBezTo>
                  <a:cubicBezTo>
                    <a:pt x="-1235" y="129400"/>
                    <a:pt x="39553" y="152682"/>
                    <a:pt x="75647" y="154667"/>
                  </a:cubicBezTo>
                  <a:close/>
                </a:path>
              </a:pathLst>
            </a:custGeom>
            <a:solidFill>
              <a:srgbClr val="FFFFFF"/>
            </a:solidFill>
            <a:ln w="1804" cap="flat">
              <a:noFill/>
              <a:prstDash val="solid"/>
              <a:miter/>
            </a:ln>
          </p:spPr>
          <p:txBody>
            <a:bodyPr rtlCol="0" anchor="ctr"/>
            <a:lstStyle/>
            <a:p>
              <a:endParaRPr lang="en-US"/>
            </a:p>
          </p:txBody>
        </p:sp>
        <p:sp>
          <p:nvSpPr>
            <p:cNvPr id="217" name="Freeform 94">
              <a:extLst>
                <a:ext uri="{FF2B5EF4-FFF2-40B4-BE49-F238E27FC236}">
                  <a16:creationId xmlns:a16="http://schemas.microsoft.com/office/drawing/2014/main" id="{73F372DE-5BB0-CB01-1308-CE15A61FB462}"/>
                </a:ext>
              </a:extLst>
            </p:cNvPr>
            <p:cNvSpPr/>
            <p:nvPr/>
          </p:nvSpPr>
          <p:spPr>
            <a:xfrm>
              <a:off x="9179553" y="5889023"/>
              <a:ext cx="220980" cy="444175"/>
            </a:xfrm>
            <a:custGeom>
              <a:avLst/>
              <a:gdLst>
                <a:gd name="connsiteX0" fmla="*/ 210812 w 220980"/>
                <a:gd name="connsiteY0" fmla="*/ 102522 h 444175"/>
                <a:gd name="connsiteX1" fmla="*/ 179771 w 220980"/>
                <a:gd name="connsiteY1" fmla="*/ 29791 h 444175"/>
                <a:gd name="connsiteX2" fmla="*/ 116425 w 220980"/>
                <a:gd name="connsiteY2" fmla="*/ 3081 h 444175"/>
                <a:gd name="connsiteX3" fmla="*/ 90076 w 220980"/>
                <a:gd name="connsiteY3" fmla="*/ 4886 h 444175"/>
                <a:gd name="connsiteX4" fmla="*/ 39904 w 220980"/>
                <a:gd name="connsiteY4" fmla="*/ 35025 h 444175"/>
                <a:gd name="connsiteX5" fmla="*/ 20 w 220980"/>
                <a:gd name="connsiteY5" fmla="*/ 207558 h 444175"/>
                <a:gd name="connsiteX6" fmla="*/ 2907 w 220980"/>
                <a:gd name="connsiteY6" fmla="*/ 225786 h 444175"/>
                <a:gd name="connsiteX7" fmla="*/ 13014 w 220980"/>
                <a:gd name="connsiteY7" fmla="*/ 232824 h 444175"/>
                <a:gd name="connsiteX8" fmla="*/ 18608 w 220980"/>
                <a:gd name="connsiteY8" fmla="*/ 225064 h 444175"/>
                <a:gd name="connsiteX9" fmla="*/ 22940 w 220980"/>
                <a:gd name="connsiteY9" fmla="*/ 188067 h 444175"/>
                <a:gd name="connsiteX10" fmla="*/ 33587 w 220980"/>
                <a:gd name="connsiteY10" fmla="*/ 117140 h 444175"/>
                <a:gd name="connsiteX11" fmla="*/ 41348 w 220980"/>
                <a:gd name="connsiteY11" fmla="*/ 108117 h 444175"/>
                <a:gd name="connsiteX12" fmla="*/ 46040 w 220980"/>
                <a:gd name="connsiteY12" fmla="*/ 120931 h 444175"/>
                <a:gd name="connsiteX13" fmla="*/ 38641 w 220980"/>
                <a:gd name="connsiteY13" fmla="*/ 162800 h 444175"/>
                <a:gd name="connsiteX14" fmla="*/ 23842 w 220980"/>
                <a:gd name="connsiteY14" fmla="*/ 338040 h 444175"/>
                <a:gd name="connsiteX15" fmla="*/ 22217 w 220980"/>
                <a:gd name="connsiteY15" fmla="*/ 425570 h 444175"/>
                <a:gd name="connsiteX16" fmla="*/ 41528 w 220980"/>
                <a:gd name="connsiteY16" fmla="*/ 442535 h 444175"/>
                <a:gd name="connsiteX17" fmla="*/ 66795 w 220980"/>
                <a:gd name="connsiteY17" fmla="*/ 404455 h 444175"/>
                <a:gd name="connsiteX18" fmla="*/ 80330 w 220980"/>
                <a:gd name="connsiteY18" fmla="*/ 301404 h 444175"/>
                <a:gd name="connsiteX19" fmla="*/ 91700 w 220980"/>
                <a:gd name="connsiteY19" fmla="*/ 249608 h 444175"/>
                <a:gd name="connsiteX20" fmla="*/ 128516 w 220980"/>
                <a:gd name="connsiteY20" fmla="*/ 246901 h 444175"/>
                <a:gd name="connsiteX21" fmla="*/ 135194 w 220980"/>
                <a:gd name="connsiteY21" fmla="*/ 323964 h 444175"/>
                <a:gd name="connsiteX22" fmla="*/ 129780 w 220980"/>
                <a:gd name="connsiteY22" fmla="*/ 422502 h 444175"/>
                <a:gd name="connsiteX23" fmla="*/ 161363 w 220980"/>
                <a:gd name="connsiteY23" fmla="*/ 443437 h 444175"/>
                <a:gd name="connsiteX24" fmla="*/ 177425 w 220980"/>
                <a:gd name="connsiteY24" fmla="*/ 399221 h 444175"/>
                <a:gd name="connsiteX25" fmla="*/ 181034 w 220980"/>
                <a:gd name="connsiteY25" fmla="*/ 322159 h 444175"/>
                <a:gd name="connsiteX26" fmla="*/ 172732 w 220980"/>
                <a:gd name="connsiteY26" fmla="*/ 99454 h 444175"/>
                <a:gd name="connsiteX27" fmla="*/ 172011 w 220980"/>
                <a:gd name="connsiteY27" fmla="*/ 83572 h 444175"/>
                <a:gd name="connsiteX28" fmla="*/ 178327 w 220980"/>
                <a:gd name="connsiteY28" fmla="*/ 76534 h 444175"/>
                <a:gd name="connsiteX29" fmla="*/ 184103 w 220980"/>
                <a:gd name="connsiteY29" fmla="*/ 80865 h 444175"/>
                <a:gd name="connsiteX30" fmla="*/ 189336 w 220980"/>
                <a:gd name="connsiteY30" fmla="*/ 95844 h 444175"/>
                <a:gd name="connsiteX31" fmla="*/ 203774 w 220980"/>
                <a:gd name="connsiteY31" fmla="*/ 233185 h 444175"/>
                <a:gd name="connsiteX32" fmla="*/ 220919 w 220980"/>
                <a:gd name="connsiteY32" fmla="*/ 200158 h 444175"/>
                <a:gd name="connsiteX33" fmla="*/ 210812 w 220980"/>
                <a:gd name="connsiteY33" fmla="*/ 102522 h 44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0980" h="444175">
                  <a:moveTo>
                    <a:pt x="210812" y="102522"/>
                  </a:moveTo>
                  <a:cubicBezTo>
                    <a:pt x="206843" y="75271"/>
                    <a:pt x="196375" y="50907"/>
                    <a:pt x="179771" y="29791"/>
                  </a:cubicBezTo>
                  <a:cubicBezTo>
                    <a:pt x="164070" y="9939"/>
                    <a:pt x="146023" y="-7206"/>
                    <a:pt x="116425" y="3081"/>
                  </a:cubicBezTo>
                  <a:cubicBezTo>
                    <a:pt x="108304" y="5788"/>
                    <a:pt x="98558" y="6510"/>
                    <a:pt x="90076" y="4886"/>
                  </a:cubicBezTo>
                  <a:cubicBezTo>
                    <a:pt x="63907" y="13"/>
                    <a:pt x="50371" y="14812"/>
                    <a:pt x="39904" y="35025"/>
                  </a:cubicBezTo>
                  <a:cubicBezTo>
                    <a:pt x="11931" y="89167"/>
                    <a:pt x="1824" y="147460"/>
                    <a:pt x="20" y="207558"/>
                  </a:cubicBezTo>
                  <a:cubicBezTo>
                    <a:pt x="-161" y="213694"/>
                    <a:pt x="922" y="220010"/>
                    <a:pt x="2907" y="225786"/>
                  </a:cubicBezTo>
                  <a:cubicBezTo>
                    <a:pt x="4170" y="229756"/>
                    <a:pt x="7960" y="233365"/>
                    <a:pt x="13014" y="232824"/>
                  </a:cubicBezTo>
                  <a:cubicBezTo>
                    <a:pt x="17345" y="232283"/>
                    <a:pt x="18247" y="228312"/>
                    <a:pt x="18608" y="225064"/>
                  </a:cubicBezTo>
                  <a:cubicBezTo>
                    <a:pt x="20232" y="212792"/>
                    <a:pt x="21857" y="200339"/>
                    <a:pt x="22940" y="188067"/>
                  </a:cubicBezTo>
                  <a:cubicBezTo>
                    <a:pt x="25105" y="164244"/>
                    <a:pt x="27632" y="140421"/>
                    <a:pt x="33587" y="117140"/>
                  </a:cubicBezTo>
                  <a:cubicBezTo>
                    <a:pt x="34670" y="112809"/>
                    <a:pt x="36294" y="107395"/>
                    <a:pt x="41348" y="108117"/>
                  </a:cubicBezTo>
                  <a:cubicBezTo>
                    <a:pt x="48567" y="109380"/>
                    <a:pt x="47304" y="115877"/>
                    <a:pt x="46040" y="120931"/>
                  </a:cubicBezTo>
                  <a:cubicBezTo>
                    <a:pt x="42792" y="134827"/>
                    <a:pt x="39904" y="148543"/>
                    <a:pt x="38641" y="162800"/>
                  </a:cubicBezTo>
                  <a:cubicBezTo>
                    <a:pt x="33948" y="221274"/>
                    <a:pt x="28173" y="279567"/>
                    <a:pt x="23842" y="338040"/>
                  </a:cubicBezTo>
                  <a:cubicBezTo>
                    <a:pt x="21676" y="367097"/>
                    <a:pt x="18969" y="396333"/>
                    <a:pt x="22217" y="425570"/>
                  </a:cubicBezTo>
                  <a:cubicBezTo>
                    <a:pt x="23120" y="433511"/>
                    <a:pt x="33587" y="442174"/>
                    <a:pt x="41528" y="442535"/>
                  </a:cubicBezTo>
                  <a:cubicBezTo>
                    <a:pt x="69141" y="440549"/>
                    <a:pt x="65531" y="414561"/>
                    <a:pt x="66795" y="404455"/>
                  </a:cubicBezTo>
                  <a:cubicBezTo>
                    <a:pt x="70765" y="369984"/>
                    <a:pt x="75277" y="335694"/>
                    <a:pt x="80330" y="301404"/>
                  </a:cubicBezTo>
                  <a:cubicBezTo>
                    <a:pt x="83037" y="283898"/>
                    <a:pt x="85383" y="266031"/>
                    <a:pt x="91700" y="249608"/>
                  </a:cubicBezTo>
                  <a:cubicBezTo>
                    <a:pt x="99099" y="229937"/>
                    <a:pt x="116064" y="230297"/>
                    <a:pt x="128516" y="246901"/>
                  </a:cubicBezTo>
                  <a:cubicBezTo>
                    <a:pt x="136277" y="257188"/>
                    <a:pt x="135735" y="309706"/>
                    <a:pt x="135194" y="323964"/>
                  </a:cubicBezTo>
                  <a:cubicBezTo>
                    <a:pt x="133751" y="356810"/>
                    <a:pt x="131223" y="389656"/>
                    <a:pt x="129780" y="422502"/>
                  </a:cubicBezTo>
                  <a:cubicBezTo>
                    <a:pt x="129419" y="429179"/>
                    <a:pt x="133028" y="448129"/>
                    <a:pt x="161363" y="443437"/>
                  </a:cubicBezTo>
                  <a:cubicBezTo>
                    <a:pt x="173274" y="433872"/>
                    <a:pt x="176884" y="414381"/>
                    <a:pt x="177425" y="399221"/>
                  </a:cubicBezTo>
                  <a:cubicBezTo>
                    <a:pt x="178327" y="373594"/>
                    <a:pt x="179591" y="347786"/>
                    <a:pt x="181034" y="322159"/>
                  </a:cubicBezTo>
                  <a:cubicBezTo>
                    <a:pt x="185186" y="247623"/>
                    <a:pt x="193667" y="173087"/>
                    <a:pt x="172732" y="99454"/>
                  </a:cubicBezTo>
                  <a:cubicBezTo>
                    <a:pt x="171289" y="94401"/>
                    <a:pt x="171830" y="88806"/>
                    <a:pt x="172011" y="83572"/>
                  </a:cubicBezTo>
                  <a:cubicBezTo>
                    <a:pt x="172191" y="79783"/>
                    <a:pt x="174177" y="76353"/>
                    <a:pt x="178327" y="76534"/>
                  </a:cubicBezTo>
                  <a:cubicBezTo>
                    <a:pt x="180313" y="76715"/>
                    <a:pt x="183020" y="78880"/>
                    <a:pt x="184103" y="80865"/>
                  </a:cubicBezTo>
                  <a:cubicBezTo>
                    <a:pt x="186268" y="85558"/>
                    <a:pt x="188073" y="90611"/>
                    <a:pt x="189336" y="95844"/>
                  </a:cubicBezTo>
                  <a:cubicBezTo>
                    <a:pt x="195112" y="120028"/>
                    <a:pt x="199624" y="210084"/>
                    <a:pt x="203774" y="233185"/>
                  </a:cubicBezTo>
                  <a:cubicBezTo>
                    <a:pt x="220558" y="225064"/>
                    <a:pt x="221280" y="212792"/>
                    <a:pt x="220919" y="200158"/>
                  </a:cubicBezTo>
                  <a:cubicBezTo>
                    <a:pt x="220197" y="167673"/>
                    <a:pt x="215686" y="135007"/>
                    <a:pt x="210812" y="102522"/>
                  </a:cubicBezTo>
                  <a:close/>
                </a:path>
              </a:pathLst>
            </a:custGeom>
            <a:solidFill>
              <a:srgbClr val="FFFFFF"/>
            </a:solidFill>
            <a:ln w="1804" cap="flat">
              <a:noFill/>
              <a:prstDash val="solid"/>
              <a:miter/>
            </a:ln>
          </p:spPr>
          <p:txBody>
            <a:bodyPr rtlCol="0" anchor="ctr"/>
            <a:lstStyle/>
            <a:p>
              <a:endParaRPr lang="en-US"/>
            </a:p>
          </p:txBody>
        </p:sp>
        <p:sp>
          <p:nvSpPr>
            <p:cNvPr id="218" name="Freeform 95">
              <a:extLst>
                <a:ext uri="{FF2B5EF4-FFF2-40B4-BE49-F238E27FC236}">
                  <a16:creationId xmlns:a16="http://schemas.microsoft.com/office/drawing/2014/main" id="{C38318FC-5669-399E-06F9-BB2C3B942521}"/>
                </a:ext>
              </a:extLst>
            </p:cNvPr>
            <p:cNvSpPr/>
            <p:nvPr/>
          </p:nvSpPr>
          <p:spPr>
            <a:xfrm>
              <a:off x="9527666" y="5730434"/>
              <a:ext cx="153803" cy="147413"/>
            </a:xfrm>
            <a:custGeom>
              <a:avLst/>
              <a:gdLst>
                <a:gd name="connsiteX0" fmla="*/ 153804 w 153803"/>
                <a:gd name="connsiteY0" fmla="*/ 64575 h 147413"/>
                <a:gd name="connsiteX1" fmla="*/ 117528 w 153803"/>
                <a:gd name="connsiteY1" fmla="*/ 7546 h 147413"/>
                <a:gd name="connsiteX2" fmla="*/ 220 w 153803"/>
                <a:gd name="connsiteY2" fmla="*/ 59703 h 147413"/>
                <a:gd name="connsiteX3" fmla="*/ 72048 w 153803"/>
                <a:gd name="connsiteY3" fmla="*/ 147413 h 147413"/>
                <a:gd name="connsiteX4" fmla="*/ 153804 w 153803"/>
                <a:gd name="connsiteY4" fmla="*/ 64575 h 147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03" h="147413">
                  <a:moveTo>
                    <a:pt x="153804" y="64575"/>
                  </a:moveTo>
                  <a:cubicBezTo>
                    <a:pt x="153804" y="39128"/>
                    <a:pt x="140268" y="17652"/>
                    <a:pt x="117528" y="7546"/>
                  </a:cubicBezTo>
                  <a:cubicBezTo>
                    <a:pt x="91359" y="-4005"/>
                    <a:pt x="10868" y="-11945"/>
                    <a:pt x="220" y="59703"/>
                  </a:cubicBezTo>
                  <a:cubicBezTo>
                    <a:pt x="-3209" y="120883"/>
                    <a:pt x="33968" y="144886"/>
                    <a:pt x="72048" y="147413"/>
                  </a:cubicBezTo>
                  <a:cubicBezTo>
                    <a:pt x="136838" y="147593"/>
                    <a:pt x="153804" y="110055"/>
                    <a:pt x="153804" y="64575"/>
                  </a:cubicBezTo>
                  <a:close/>
                </a:path>
              </a:pathLst>
            </a:custGeom>
            <a:solidFill>
              <a:srgbClr val="FFFFFF"/>
            </a:solidFill>
            <a:ln w="1804" cap="flat">
              <a:noFill/>
              <a:prstDash val="solid"/>
              <a:miter/>
            </a:ln>
          </p:spPr>
          <p:txBody>
            <a:bodyPr rtlCol="0" anchor="ctr"/>
            <a:lstStyle/>
            <a:p>
              <a:endParaRPr lang="en-US"/>
            </a:p>
          </p:txBody>
        </p:sp>
        <p:sp>
          <p:nvSpPr>
            <p:cNvPr id="219" name="Freeform 96">
              <a:extLst>
                <a:ext uri="{FF2B5EF4-FFF2-40B4-BE49-F238E27FC236}">
                  <a16:creationId xmlns:a16="http://schemas.microsoft.com/office/drawing/2014/main" id="{F51E29B4-BC47-B383-073E-61F47F087433}"/>
                </a:ext>
              </a:extLst>
            </p:cNvPr>
            <p:cNvSpPr/>
            <p:nvPr/>
          </p:nvSpPr>
          <p:spPr>
            <a:xfrm>
              <a:off x="9196544" y="5718492"/>
              <a:ext cx="161299" cy="159222"/>
            </a:xfrm>
            <a:custGeom>
              <a:avLst/>
              <a:gdLst>
                <a:gd name="connsiteX0" fmla="*/ 75972 w 161299"/>
                <a:gd name="connsiteY0" fmla="*/ 159175 h 159222"/>
                <a:gd name="connsiteX1" fmla="*/ 160073 w 161299"/>
                <a:gd name="connsiteY1" fmla="*/ 70742 h 159222"/>
                <a:gd name="connsiteX2" fmla="*/ 95644 w 161299"/>
                <a:gd name="connsiteY2" fmla="*/ 1260 h 159222"/>
                <a:gd name="connsiteX3" fmla="*/ 18040 w 161299"/>
                <a:gd name="connsiteY3" fmla="*/ 29594 h 159222"/>
                <a:gd name="connsiteX4" fmla="*/ 8656 w 161299"/>
                <a:gd name="connsiteY4" fmla="*/ 113875 h 159222"/>
                <a:gd name="connsiteX5" fmla="*/ 75972 w 161299"/>
                <a:gd name="connsiteY5" fmla="*/ 159175 h 159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299" h="159222">
                  <a:moveTo>
                    <a:pt x="75972" y="159175"/>
                  </a:moveTo>
                  <a:cubicBezTo>
                    <a:pt x="133905" y="158994"/>
                    <a:pt x="168374" y="122899"/>
                    <a:pt x="160073" y="70742"/>
                  </a:cubicBezTo>
                  <a:cubicBezTo>
                    <a:pt x="153215" y="26887"/>
                    <a:pt x="136431" y="8298"/>
                    <a:pt x="95644" y="1260"/>
                  </a:cubicBezTo>
                  <a:cubicBezTo>
                    <a:pt x="66768" y="-3793"/>
                    <a:pt x="35185" y="6494"/>
                    <a:pt x="18040" y="29594"/>
                  </a:cubicBezTo>
                  <a:cubicBezTo>
                    <a:pt x="-729" y="54500"/>
                    <a:pt x="-6505" y="82653"/>
                    <a:pt x="8656" y="113875"/>
                  </a:cubicBezTo>
                  <a:cubicBezTo>
                    <a:pt x="22913" y="142932"/>
                    <a:pt x="46555" y="160257"/>
                    <a:pt x="75972" y="159175"/>
                  </a:cubicBezTo>
                  <a:close/>
                </a:path>
              </a:pathLst>
            </a:custGeom>
            <a:solidFill>
              <a:srgbClr val="FFFFFF"/>
            </a:solidFill>
            <a:ln w="1804" cap="flat">
              <a:noFill/>
              <a:prstDash val="solid"/>
              <a:miter/>
            </a:ln>
          </p:spPr>
          <p:txBody>
            <a:bodyPr rtlCol="0" anchor="ctr"/>
            <a:lstStyle/>
            <a:p>
              <a:endParaRPr lang="en-US"/>
            </a:p>
          </p:txBody>
        </p:sp>
        <p:sp>
          <p:nvSpPr>
            <p:cNvPr id="220" name="Freeform 97">
              <a:extLst>
                <a:ext uri="{FF2B5EF4-FFF2-40B4-BE49-F238E27FC236}">
                  <a16:creationId xmlns:a16="http://schemas.microsoft.com/office/drawing/2014/main" id="{20994CEE-B93B-38E4-7368-B33A3F2BB885}"/>
                </a:ext>
              </a:extLst>
            </p:cNvPr>
            <p:cNvSpPr/>
            <p:nvPr/>
          </p:nvSpPr>
          <p:spPr>
            <a:xfrm>
              <a:off x="9488299" y="5892332"/>
              <a:ext cx="232006" cy="437603"/>
            </a:xfrm>
            <a:custGeom>
              <a:avLst/>
              <a:gdLst>
                <a:gd name="connsiteX0" fmla="*/ 229445 w 232006"/>
                <a:gd name="connsiteY0" fmla="*/ 236193 h 437603"/>
                <a:gd name="connsiteX1" fmla="*/ 205081 w 232006"/>
                <a:gd name="connsiteY1" fmla="*/ 56260 h 437603"/>
                <a:gd name="connsiteX2" fmla="*/ 162129 w 232006"/>
                <a:gd name="connsiteY2" fmla="*/ 5908 h 437603"/>
                <a:gd name="connsiteX3" fmla="*/ 102211 w 232006"/>
                <a:gd name="connsiteY3" fmla="*/ 2118 h 437603"/>
                <a:gd name="connsiteX4" fmla="*/ 51679 w 232006"/>
                <a:gd name="connsiteY4" fmla="*/ 19083 h 437603"/>
                <a:gd name="connsiteX5" fmla="*/ 18472 w 232006"/>
                <a:gd name="connsiteY5" fmla="*/ 86219 h 437603"/>
                <a:gd name="connsiteX6" fmla="*/ 1146 w 232006"/>
                <a:gd name="connsiteY6" fmla="*/ 204790 h 437603"/>
                <a:gd name="connsiteX7" fmla="*/ 18291 w 232006"/>
                <a:gd name="connsiteY7" fmla="*/ 243772 h 437603"/>
                <a:gd name="connsiteX8" fmla="*/ 27676 w 232006"/>
                <a:gd name="connsiteY8" fmla="*/ 232763 h 437603"/>
                <a:gd name="connsiteX9" fmla="*/ 29661 w 232006"/>
                <a:gd name="connsiteY9" fmla="*/ 219589 h 437603"/>
                <a:gd name="connsiteX10" fmla="*/ 43738 w 232006"/>
                <a:gd name="connsiteY10" fmla="*/ 100476 h 437603"/>
                <a:gd name="connsiteX11" fmla="*/ 51679 w 232006"/>
                <a:gd name="connsiteY11" fmla="*/ 88926 h 437603"/>
                <a:gd name="connsiteX12" fmla="*/ 58176 w 232006"/>
                <a:gd name="connsiteY12" fmla="*/ 103905 h 437603"/>
                <a:gd name="connsiteX13" fmla="*/ 55649 w 232006"/>
                <a:gd name="connsiteY13" fmla="*/ 138556 h 437603"/>
                <a:gd name="connsiteX14" fmla="*/ 30202 w 232006"/>
                <a:gd name="connsiteY14" fmla="*/ 366314 h 437603"/>
                <a:gd name="connsiteX15" fmla="*/ 26412 w 232006"/>
                <a:gd name="connsiteY15" fmla="*/ 408725 h 437603"/>
                <a:gd name="connsiteX16" fmla="*/ 44460 w 232006"/>
                <a:gd name="connsiteY16" fmla="*/ 434894 h 437603"/>
                <a:gd name="connsiteX17" fmla="*/ 85427 w 232006"/>
                <a:gd name="connsiteY17" fmla="*/ 305314 h 437603"/>
                <a:gd name="connsiteX18" fmla="*/ 94451 w 232006"/>
                <a:gd name="connsiteY18" fmla="*/ 243592 h 437603"/>
                <a:gd name="connsiteX19" fmla="*/ 119717 w 232006"/>
                <a:gd name="connsiteY19" fmla="*/ 219769 h 437603"/>
                <a:gd name="connsiteX20" fmla="*/ 141013 w 232006"/>
                <a:gd name="connsiteY20" fmla="*/ 243953 h 437603"/>
                <a:gd name="connsiteX21" fmla="*/ 153827 w 232006"/>
                <a:gd name="connsiteY21" fmla="*/ 416666 h 437603"/>
                <a:gd name="connsiteX22" fmla="*/ 174762 w 232006"/>
                <a:gd name="connsiteY22" fmla="*/ 437601 h 437603"/>
                <a:gd name="connsiteX23" fmla="*/ 199307 w 232006"/>
                <a:gd name="connsiteY23" fmla="*/ 380572 h 437603"/>
                <a:gd name="connsiteX24" fmla="*/ 177288 w 232006"/>
                <a:gd name="connsiteY24" fmla="*/ 96506 h 437603"/>
                <a:gd name="connsiteX25" fmla="*/ 175664 w 232006"/>
                <a:gd name="connsiteY25" fmla="*/ 83512 h 437603"/>
                <a:gd name="connsiteX26" fmla="*/ 179454 w 232006"/>
                <a:gd name="connsiteY26" fmla="*/ 77376 h 437603"/>
                <a:gd name="connsiteX27" fmla="*/ 188117 w 232006"/>
                <a:gd name="connsiteY27" fmla="*/ 80985 h 437603"/>
                <a:gd name="connsiteX28" fmla="*/ 193892 w 232006"/>
                <a:gd name="connsiteY28" fmla="*/ 98491 h 437603"/>
                <a:gd name="connsiteX29" fmla="*/ 202916 w 232006"/>
                <a:gd name="connsiteY29" fmla="*/ 159130 h 437603"/>
                <a:gd name="connsiteX30" fmla="*/ 210495 w 232006"/>
                <a:gd name="connsiteY30" fmla="*/ 236012 h 437603"/>
                <a:gd name="connsiteX31" fmla="*/ 217895 w 232006"/>
                <a:gd name="connsiteY31" fmla="*/ 245036 h 437603"/>
                <a:gd name="connsiteX32" fmla="*/ 229445 w 232006"/>
                <a:gd name="connsiteY32" fmla="*/ 236193 h 43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32006" h="437603">
                  <a:moveTo>
                    <a:pt x="229445" y="236193"/>
                  </a:moveTo>
                  <a:cubicBezTo>
                    <a:pt x="237387" y="219048"/>
                    <a:pt x="226197" y="99393"/>
                    <a:pt x="205081" y="56260"/>
                  </a:cubicBezTo>
                  <a:cubicBezTo>
                    <a:pt x="192809" y="31174"/>
                    <a:pt x="184147" y="21609"/>
                    <a:pt x="162129" y="5908"/>
                  </a:cubicBezTo>
                  <a:cubicBezTo>
                    <a:pt x="145705" y="-5642"/>
                    <a:pt x="118454" y="3562"/>
                    <a:pt x="102211" y="2118"/>
                  </a:cubicBezTo>
                  <a:cubicBezTo>
                    <a:pt x="83984" y="494"/>
                    <a:pt x="63409" y="6089"/>
                    <a:pt x="51679" y="19083"/>
                  </a:cubicBezTo>
                  <a:cubicBezTo>
                    <a:pt x="34534" y="38213"/>
                    <a:pt x="23345" y="59509"/>
                    <a:pt x="18472" y="86219"/>
                  </a:cubicBezTo>
                  <a:cubicBezTo>
                    <a:pt x="11433" y="125562"/>
                    <a:pt x="3493" y="164725"/>
                    <a:pt x="1146" y="204790"/>
                  </a:cubicBezTo>
                  <a:cubicBezTo>
                    <a:pt x="605" y="214897"/>
                    <a:pt x="-5712" y="242509"/>
                    <a:pt x="18291" y="243772"/>
                  </a:cubicBezTo>
                  <a:cubicBezTo>
                    <a:pt x="24788" y="244133"/>
                    <a:pt x="26954" y="238358"/>
                    <a:pt x="27676" y="232763"/>
                  </a:cubicBezTo>
                  <a:cubicBezTo>
                    <a:pt x="28398" y="228432"/>
                    <a:pt x="29481" y="223920"/>
                    <a:pt x="29661" y="219589"/>
                  </a:cubicBezTo>
                  <a:cubicBezTo>
                    <a:pt x="31105" y="185840"/>
                    <a:pt x="42294" y="106612"/>
                    <a:pt x="43738" y="100476"/>
                  </a:cubicBezTo>
                  <a:cubicBezTo>
                    <a:pt x="44821" y="95603"/>
                    <a:pt x="44460" y="88024"/>
                    <a:pt x="51679" y="88926"/>
                  </a:cubicBezTo>
                  <a:cubicBezTo>
                    <a:pt x="59800" y="90009"/>
                    <a:pt x="58537" y="97769"/>
                    <a:pt x="58176" y="103905"/>
                  </a:cubicBezTo>
                  <a:cubicBezTo>
                    <a:pt x="57454" y="115455"/>
                    <a:pt x="56913" y="127006"/>
                    <a:pt x="55649" y="138556"/>
                  </a:cubicBezTo>
                  <a:cubicBezTo>
                    <a:pt x="47347" y="214536"/>
                    <a:pt x="38685" y="290335"/>
                    <a:pt x="30202" y="366314"/>
                  </a:cubicBezTo>
                  <a:cubicBezTo>
                    <a:pt x="28578" y="380391"/>
                    <a:pt x="26593" y="394649"/>
                    <a:pt x="26412" y="408725"/>
                  </a:cubicBezTo>
                  <a:cubicBezTo>
                    <a:pt x="26052" y="422441"/>
                    <a:pt x="33451" y="434533"/>
                    <a:pt x="44460" y="434894"/>
                  </a:cubicBezTo>
                  <a:cubicBezTo>
                    <a:pt x="74599" y="441752"/>
                    <a:pt x="78028" y="356388"/>
                    <a:pt x="85427" y="305314"/>
                  </a:cubicBezTo>
                  <a:cubicBezTo>
                    <a:pt x="88135" y="276438"/>
                    <a:pt x="89218" y="263264"/>
                    <a:pt x="94451" y="243592"/>
                  </a:cubicBezTo>
                  <a:cubicBezTo>
                    <a:pt x="97699" y="231500"/>
                    <a:pt x="106723" y="220130"/>
                    <a:pt x="119717" y="219769"/>
                  </a:cubicBezTo>
                  <a:cubicBezTo>
                    <a:pt x="133072" y="219408"/>
                    <a:pt x="136682" y="233305"/>
                    <a:pt x="141013" y="243953"/>
                  </a:cubicBezTo>
                  <a:cubicBezTo>
                    <a:pt x="141736" y="245577"/>
                    <a:pt x="151120" y="383820"/>
                    <a:pt x="153827" y="416666"/>
                  </a:cubicBezTo>
                  <a:cubicBezTo>
                    <a:pt x="154729" y="426773"/>
                    <a:pt x="161046" y="437782"/>
                    <a:pt x="174762" y="437601"/>
                  </a:cubicBezTo>
                  <a:cubicBezTo>
                    <a:pt x="204540" y="437601"/>
                    <a:pt x="199487" y="392844"/>
                    <a:pt x="199307" y="380572"/>
                  </a:cubicBezTo>
                  <a:cubicBezTo>
                    <a:pt x="198224" y="285462"/>
                    <a:pt x="193350" y="190533"/>
                    <a:pt x="177288" y="96506"/>
                  </a:cubicBezTo>
                  <a:cubicBezTo>
                    <a:pt x="176567" y="92175"/>
                    <a:pt x="175484" y="87843"/>
                    <a:pt x="175664" y="83512"/>
                  </a:cubicBezTo>
                  <a:cubicBezTo>
                    <a:pt x="175664" y="81346"/>
                    <a:pt x="177650" y="78458"/>
                    <a:pt x="179454" y="77376"/>
                  </a:cubicBezTo>
                  <a:cubicBezTo>
                    <a:pt x="183245" y="75030"/>
                    <a:pt x="186673" y="77917"/>
                    <a:pt x="188117" y="80985"/>
                  </a:cubicBezTo>
                  <a:cubicBezTo>
                    <a:pt x="190643" y="86580"/>
                    <a:pt x="192809" y="92535"/>
                    <a:pt x="193892" y="98491"/>
                  </a:cubicBezTo>
                  <a:cubicBezTo>
                    <a:pt x="197321" y="118704"/>
                    <a:pt x="200569" y="138917"/>
                    <a:pt x="202916" y="159130"/>
                  </a:cubicBezTo>
                  <a:cubicBezTo>
                    <a:pt x="205984" y="184758"/>
                    <a:pt x="211398" y="210024"/>
                    <a:pt x="210495" y="236012"/>
                  </a:cubicBezTo>
                  <a:cubicBezTo>
                    <a:pt x="210316" y="240524"/>
                    <a:pt x="212120" y="245216"/>
                    <a:pt x="217895" y="245036"/>
                  </a:cubicBezTo>
                  <a:cubicBezTo>
                    <a:pt x="223129" y="244855"/>
                    <a:pt x="229445" y="241065"/>
                    <a:pt x="229445" y="236193"/>
                  </a:cubicBezTo>
                  <a:close/>
                </a:path>
              </a:pathLst>
            </a:custGeom>
            <a:solidFill>
              <a:srgbClr val="FFFFFF"/>
            </a:solidFill>
            <a:ln w="1804" cap="flat">
              <a:noFill/>
              <a:prstDash val="solid"/>
              <a:miter/>
            </a:ln>
          </p:spPr>
          <p:txBody>
            <a:bodyPr rtlCol="0" anchor="ctr"/>
            <a:lstStyle/>
            <a:p>
              <a:endParaRPr lang="en-US"/>
            </a:p>
          </p:txBody>
        </p:sp>
        <p:sp>
          <p:nvSpPr>
            <p:cNvPr id="221" name="Freeform 98">
              <a:extLst>
                <a:ext uri="{FF2B5EF4-FFF2-40B4-BE49-F238E27FC236}">
                  <a16:creationId xmlns:a16="http://schemas.microsoft.com/office/drawing/2014/main" id="{75A8A7C9-A026-CA18-781D-B0A858BA2AE2}"/>
                </a:ext>
              </a:extLst>
            </p:cNvPr>
            <p:cNvSpPr/>
            <p:nvPr/>
          </p:nvSpPr>
          <p:spPr>
            <a:xfrm>
              <a:off x="8615532" y="5442637"/>
              <a:ext cx="513242" cy="888053"/>
            </a:xfrm>
            <a:custGeom>
              <a:avLst/>
              <a:gdLst>
                <a:gd name="connsiteX0" fmla="*/ 400712 w 513242"/>
                <a:gd name="connsiteY0" fmla="*/ 549088 h 888053"/>
                <a:gd name="connsiteX1" fmla="*/ 427422 w 513242"/>
                <a:gd name="connsiteY1" fmla="*/ 533748 h 888053"/>
                <a:gd name="connsiteX2" fmla="*/ 490949 w 513242"/>
                <a:gd name="connsiteY2" fmla="*/ 451452 h 888053"/>
                <a:gd name="connsiteX3" fmla="*/ 483188 w 513242"/>
                <a:gd name="connsiteY3" fmla="*/ 354177 h 888053"/>
                <a:gd name="connsiteX4" fmla="*/ 387357 w 513242"/>
                <a:gd name="connsiteY4" fmla="*/ 250224 h 888053"/>
                <a:gd name="connsiteX5" fmla="*/ 339892 w 513242"/>
                <a:gd name="connsiteY5" fmla="*/ 222612 h 888053"/>
                <a:gd name="connsiteX6" fmla="*/ 323289 w 513242"/>
                <a:gd name="connsiteY6" fmla="*/ 215031 h 888053"/>
                <a:gd name="connsiteX7" fmla="*/ 340073 w 513242"/>
                <a:gd name="connsiteY7" fmla="*/ 195541 h 888053"/>
                <a:gd name="connsiteX8" fmla="*/ 365700 w 513242"/>
                <a:gd name="connsiteY8" fmla="*/ 83466 h 888053"/>
                <a:gd name="connsiteX9" fmla="*/ 299286 w 513242"/>
                <a:gd name="connsiteY9" fmla="*/ 9291 h 888053"/>
                <a:gd name="connsiteX10" fmla="*/ 155990 w 513242"/>
                <a:gd name="connsiteY10" fmla="*/ 41416 h 888053"/>
                <a:gd name="connsiteX11" fmla="*/ 146424 w 513242"/>
                <a:gd name="connsiteY11" fmla="*/ 180922 h 888053"/>
                <a:gd name="connsiteX12" fmla="*/ 192265 w 513242"/>
                <a:gd name="connsiteY12" fmla="*/ 219905 h 888053"/>
                <a:gd name="connsiteX13" fmla="*/ 117549 w 513242"/>
                <a:gd name="connsiteY13" fmla="*/ 247156 h 888053"/>
                <a:gd name="connsiteX14" fmla="*/ 15039 w 513242"/>
                <a:gd name="connsiteY14" fmla="*/ 366268 h 888053"/>
                <a:gd name="connsiteX15" fmla="*/ 3670 w 513242"/>
                <a:gd name="connsiteY15" fmla="*/ 431239 h 888053"/>
                <a:gd name="connsiteX16" fmla="*/ 81454 w 513242"/>
                <a:gd name="connsiteY16" fmla="*/ 557029 h 888053"/>
                <a:gd name="connsiteX17" fmla="*/ 102930 w 513242"/>
                <a:gd name="connsiteY17" fmla="*/ 564789 h 888053"/>
                <a:gd name="connsiteX18" fmla="*/ 118992 w 513242"/>
                <a:gd name="connsiteY18" fmla="*/ 579227 h 888053"/>
                <a:gd name="connsiteX19" fmla="*/ 109608 w 513242"/>
                <a:gd name="connsiteY19" fmla="*/ 728299 h 888053"/>
                <a:gd name="connsiteX20" fmla="*/ 106901 w 513242"/>
                <a:gd name="connsiteY20" fmla="*/ 840373 h 888053"/>
                <a:gd name="connsiteX21" fmla="*/ 132167 w 513242"/>
                <a:gd name="connsiteY21" fmla="*/ 875746 h 888053"/>
                <a:gd name="connsiteX22" fmla="*/ 147507 w 513242"/>
                <a:gd name="connsiteY22" fmla="*/ 880438 h 888053"/>
                <a:gd name="connsiteX23" fmla="*/ 203093 w 513242"/>
                <a:gd name="connsiteY23" fmla="*/ 848675 h 888053"/>
                <a:gd name="connsiteX24" fmla="*/ 209771 w 513242"/>
                <a:gd name="connsiteY24" fmla="*/ 809331 h 888053"/>
                <a:gd name="connsiteX25" fmla="*/ 220238 w 513242"/>
                <a:gd name="connsiteY25" fmla="*/ 697799 h 888053"/>
                <a:gd name="connsiteX26" fmla="*/ 231247 w 513242"/>
                <a:gd name="connsiteY26" fmla="*/ 610991 h 888053"/>
                <a:gd name="connsiteX27" fmla="*/ 266259 w 513242"/>
                <a:gd name="connsiteY27" fmla="*/ 591680 h 888053"/>
                <a:gd name="connsiteX28" fmla="*/ 282141 w 513242"/>
                <a:gd name="connsiteY28" fmla="*/ 631385 h 888053"/>
                <a:gd name="connsiteX29" fmla="*/ 284307 w 513242"/>
                <a:gd name="connsiteY29" fmla="*/ 737864 h 888053"/>
                <a:gd name="connsiteX30" fmla="*/ 285750 w 513242"/>
                <a:gd name="connsiteY30" fmla="*/ 817633 h 888053"/>
                <a:gd name="connsiteX31" fmla="*/ 292428 w 513242"/>
                <a:gd name="connsiteY31" fmla="*/ 859684 h 888053"/>
                <a:gd name="connsiteX32" fmla="*/ 310475 w 513242"/>
                <a:gd name="connsiteY32" fmla="*/ 881521 h 888053"/>
                <a:gd name="connsiteX33" fmla="*/ 394396 w 513242"/>
                <a:gd name="connsiteY33" fmla="*/ 832613 h 888053"/>
                <a:gd name="connsiteX34" fmla="*/ 392229 w 513242"/>
                <a:gd name="connsiteY34" fmla="*/ 646183 h 888053"/>
                <a:gd name="connsiteX35" fmla="*/ 387718 w 513242"/>
                <a:gd name="connsiteY35" fmla="*/ 566233 h 888053"/>
                <a:gd name="connsiteX36" fmla="*/ 400712 w 513242"/>
                <a:gd name="connsiteY36" fmla="*/ 549088 h 888053"/>
                <a:gd name="connsiteX37" fmla="*/ 146605 w 513242"/>
                <a:gd name="connsiteY37" fmla="*/ 132194 h 888053"/>
                <a:gd name="connsiteX38" fmla="*/ 200927 w 513242"/>
                <a:gd name="connsiteY38" fmla="*/ 26076 h 888053"/>
                <a:gd name="connsiteX39" fmla="*/ 312821 w 513242"/>
                <a:gd name="connsiteY39" fmla="*/ 32031 h 888053"/>
                <a:gd name="connsiteX40" fmla="*/ 354872 w 513242"/>
                <a:gd name="connsiteY40" fmla="*/ 132916 h 888053"/>
                <a:gd name="connsiteX41" fmla="*/ 270951 w 513242"/>
                <a:gd name="connsiteY41" fmla="*/ 216656 h 888053"/>
                <a:gd name="connsiteX42" fmla="*/ 146605 w 513242"/>
                <a:gd name="connsiteY42" fmla="*/ 132194 h 888053"/>
                <a:gd name="connsiteX43" fmla="*/ 384289 w 513242"/>
                <a:gd name="connsiteY43" fmla="*/ 533929 h 888053"/>
                <a:gd name="connsiteX44" fmla="*/ 375987 w 513242"/>
                <a:gd name="connsiteY44" fmla="*/ 496751 h 888053"/>
                <a:gd name="connsiteX45" fmla="*/ 401795 w 513242"/>
                <a:gd name="connsiteY45" fmla="*/ 450189 h 888053"/>
                <a:gd name="connsiteX46" fmla="*/ 414969 w 513242"/>
                <a:gd name="connsiteY46" fmla="*/ 424020 h 888053"/>
                <a:gd name="connsiteX47" fmla="*/ 398907 w 513242"/>
                <a:gd name="connsiteY47" fmla="*/ 377277 h 888053"/>
                <a:gd name="connsiteX48" fmla="*/ 365158 w 513242"/>
                <a:gd name="connsiteY48" fmla="*/ 367351 h 888053"/>
                <a:gd name="connsiteX49" fmla="*/ 359925 w 513242"/>
                <a:gd name="connsiteY49" fmla="*/ 400017 h 888053"/>
                <a:gd name="connsiteX50" fmla="*/ 365520 w 513242"/>
                <a:gd name="connsiteY50" fmla="*/ 444955 h 888053"/>
                <a:gd name="connsiteX51" fmla="*/ 358120 w 513242"/>
                <a:gd name="connsiteY51" fmla="*/ 496029 h 888053"/>
                <a:gd name="connsiteX52" fmla="*/ 361188 w 513242"/>
                <a:gd name="connsiteY52" fmla="*/ 534290 h 888053"/>
                <a:gd name="connsiteX53" fmla="*/ 372197 w 513242"/>
                <a:gd name="connsiteY53" fmla="*/ 555946 h 888053"/>
                <a:gd name="connsiteX54" fmla="*/ 377792 w 513242"/>
                <a:gd name="connsiteY54" fmla="*/ 819980 h 888053"/>
                <a:gd name="connsiteX55" fmla="*/ 377070 w 513242"/>
                <a:gd name="connsiteY55" fmla="*/ 838568 h 888053"/>
                <a:gd name="connsiteX56" fmla="*/ 348916 w 513242"/>
                <a:gd name="connsiteY56" fmla="*/ 870873 h 888053"/>
                <a:gd name="connsiteX57" fmla="*/ 306324 w 513242"/>
                <a:gd name="connsiteY57" fmla="*/ 843621 h 888053"/>
                <a:gd name="connsiteX58" fmla="*/ 300729 w 513242"/>
                <a:gd name="connsiteY58" fmla="*/ 782621 h 888053"/>
                <a:gd name="connsiteX59" fmla="*/ 289901 w 513242"/>
                <a:gd name="connsiteY59" fmla="*/ 597095 h 888053"/>
                <a:gd name="connsiteX60" fmla="*/ 265718 w 513242"/>
                <a:gd name="connsiteY60" fmla="*/ 574535 h 888053"/>
                <a:gd name="connsiteX61" fmla="*/ 218975 w 513242"/>
                <a:gd name="connsiteY61" fmla="*/ 597095 h 888053"/>
                <a:gd name="connsiteX62" fmla="*/ 205981 w 513242"/>
                <a:gd name="connsiteY62" fmla="*/ 693106 h 888053"/>
                <a:gd name="connsiteX63" fmla="*/ 190640 w 513242"/>
                <a:gd name="connsiteY63" fmla="*/ 836042 h 888053"/>
                <a:gd name="connsiteX64" fmla="*/ 138123 w 513242"/>
                <a:gd name="connsiteY64" fmla="*/ 859864 h 888053"/>
                <a:gd name="connsiteX65" fmla="*/ 124046 w 513242"/>
                <a:gd name="connsiteY65" fmla="*/ 834598 h 888053"/>
                <a:gd name="connsiteX66" fmla="*/ 125128 w 513242"/>
                <a:gd name="connsiteY66" fmla="*/ 754648 h 888053"/>
                <a:gd name="connsiteX67" fmla="*/ 136137 w 513242"/>
                <a:gd name="connsiteY67" fmla="*/ 571106 h 888053"/>
                <a:gd name="connsiteX68" fmla="*/ 149312 w 513242"/>
                <a:gd name="connsiteY68" fmla="*/ 537358 h 888053"/>
                <a:gd name="connsiteX69" fmla="*/ 151658 w 513242"/>
                <a:gd name="connsiteY69" fmla="*/ 502526 h 888053"/>
                <a:gd name="connsiteX70" fmla="*/ 146064 w 513242"/>
                <a:gd name="connsiteY70" fmla="*/ 463724 h 888053"/>
                <a:gd name="connsiteX71" fmla="*/ 149312 w 513242"/>
                <a:gd name="connsiteY71" fmla="*/ 394603 h 888053"/>
                <a:gd name="connsiteX72" fmla="*/ 139205 w 513242"/>
                <a:gd name="connsiteY72" fmla="*/ 372043 h 888053"/>
                <a:gd name="connsiteX73" fmla="*/ 117368 w 513242"/>
                <a:gd name="connsiteY73" fmla="*/ 378541 h 888053"/>
                <a:gd name="connsiteX74" fmla="*/ 93004 w 513242"/>
                <a:gd name="connsiteY74" fmla="*/ 406514 h 888053"/>
                <a:gd name="connsiteX75" fmla="*/ 92282 w 513242"/>
                <a:gd name="connsiteY75" fmla="*/ 429254 h 888053"/>
                <a:gd name="connsiteX76" fmla="*/ 106359 w 513242"/>
                <a:gd name="connsiteY76" fmla="*/ 454881 h 888053"/>
                <a:gd name="connsiteX77" fmla="*/ 131445 w 513242"/>
                <a:gd name="connsiteY77" fmla="*/ 495849 h 888053"/>
                <a:gd name="connsiteX78" fmla="*/ 111954 w 513242"/>
                <a:gd name="connsiteY78" fmla="*/ 547644 h 888053"/>
                <a:gd name="connsiteX79" fmla="*/ 92463 w 513242"/>
                <a:gd name="connsiteY79" fmla="*/ 543133 h 888053"/>
                <a:gd name="connsiteX80" fmla="*/ 20454 w 513242"/>
                <a:gd name="connsiteY80" fmla="*/ 423298 h 888053"/>
                <a:gd name="connsiteX81" fmla="*/ 29116 w 513242"/>
                <a:gd name="connsiteY81" fmla="*/ 377999 h 888053"/>
                <a:gd name="connsiteX82" fmla="*/ 129640 w 513242"/>
                <a:gd name="connsiteY82" fmla="*/ 257443 h 888053"/>
                <a:gd name="connsiteX83" fmla="*/ 182880 w 513242"/>
                <a:gd name="connsiteY83" fmla="*/ 235064 h 888053"/>
                <a:gd name="connsiteX84" fmla="*/ 236120 w 513242"/>
                <a:gd name="connsiteY84" fmla="*/ 234162 h 888053"/>
                <a:gd name="connsiteX85" fmla="*/ 275824 w 513242"/>
                <a:gd name="connsiteY85" fmla="*/ 232357 h 888053"/>
                <a:gd name="connsiteX86" fmla="*/ 362813 w 513242"/>
                <a:gd name="connsiteY86" fmla="*/ 253833 h 888053"/>
                <a:gd name="connsiteX87" fmla="*/ 433558 w 513242"/>
                <a:gd name="connsiteY87" fmla="*/ 322413 h 888053"/>
                <a:gd name="connsiteX88" fmla="*/ 484271 w 513242"/>
                <a:gd name="connsiteY88" fmla="*/ 380706 h 888053"/>
                <a:gd name="connsiteX89" fmla="*/ 487339 w 513242"/>
                <a:gd name="connsiteY89" fmla="*/ 429795 h 888053"/>
                <a:gd name="connsiteX90" fmla="*/ 414608 w 513242"/>
                <a:gd name="connsiteY90" fmla="*/ 524724 h 888053"/>
                <a:gd name="connsiteX91" fmla="*/ 384289 w 513242"/>
                <a:gd name="connsiteY91" fmla="*/ 533929 h 888053"/>
                <a:gd name="connsiteX92" fmla="*/ 376348 w 513242"/>
                <a:gd name="connsiteY92" fmla="*/ 382150 h 888053"/>
                <a:gd name="connsiteX93" fmla="*/ 384650 w 513242"/>
                <a:gd name="connsiteY93" fmla="*/ 446038 h 888053"/>
                <a:gd name="connsiteX94" fmla="*/ 376348 w 513242"/>
                <a:gd name="connsiteY94" fmla="*/ 382150 h 888053"/>
                <a:gd name="connsiteX95" fmla="*/ 130362 w 513242"/>
                <a:gd name="connsiteY95" fmla="*/ 458852 h 888053"/>
                <a:gd name="connsiteX96" fmla="*/ 131806 w 513242"/>
                <a:gd name="connsiteY96" fmla="*/ 393159 h 888053"/>
                <a:gd name="connsiteX97" fmla="*/ 130362 w 513242"/>
                <a:gd name="connsiteY97" fmla="*/ 458852 h 88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513242" h="888053">
                  <a:moveTo>
                    <a:pt x="400712" y="549088"/>
                  </a:moveTo>
                  <a:cubicBezTo>
                    <a:pt x="411721" y="549088"/>
                    <a:pt x="419662" y="542050"/>
                    <a:pt x="427422" y="533748"/>
                  </a:cubicBezTo>
                  <a:cubicBezTo>
                    <a:pt x="451245" y="508301"/>
                    <a:pt x="472360" y="480689"/>
                    <a:pt x="490949" y="451452"/>
                  </a:cubicBezTo>
                  <a:cubicBezTo>
                    <a:pt x="521088" y="403807"/>
                    <a:pt x="522712" y="402183"/>
                    <a:pt x="483188" y="354177"/>
                  </a:cubicBezTo>
                  <a:cubicBezTo>
                    <a:pt x="453230" y="317721"/>
                    <a:pt x="420564" y="283792"/>
                    <a:pt x="387357" y="250224"/>
                  </a:cubicBezTo>
                  <a:cubicBezTo>
                    <a:pt x="373641" y="236327"/>
                    <a:pt x="358662" y="226762"/>
                    <a:pt x="339892" y="222612"/>
                  </a:cubicBezTo>
                  <a:cubicBezTo>
                    <a:pt x="333937" y="221348"/>
                    <a:pt x="327259" y="221709"/>
                    <a:pt x="323289" y="215031"/>
                  </a:cubicBezTo>
                  <a:cubicBezTo>
                    <a:pt x="325093" y="205467"/>
                    <a:pt x="334478" y="202218"/>
                    <a:pt x="340073" y="195541"/>
                  </a:cubicBezTo>
                  <a:cubicBezTo>
                    <a:pt x="364978" y="165762"/>
                    <a:pt x="377972" y="121366"/>
                    <a:pt x="365700" y="83466"/>
                  </a:cubicBezTo>
                  <a:cubicBezTo>
                    <a:pt x="354330" y="48815"/>
                    <a:pt x="334298" y="26436"/>
                    <a:pt x="299286" y="9291"/>
                  </a:cubicBezTo>
                  <a:cubicBezTo>
                    <a:pt x="260303" y="-10019"/>
                    <a:pt x="191543" y="809"/>
                    <a:pt x="155990" y="41416"/>
                  </a:cubicBezTo>
                  <a:cubicBezTo>
                    <a:pt x="123143" y="78954"/>
                    <a:pt x="121519" y="139955"/>
                    <a:pt x="146424" y="180922"/>
                  </a:cubicBezTo>
                  <a:cubicBezTo>
                    <a:pt x="155087" y="195179"/>
                    <a:pt x="170067" y="209076"/>
                    <a:pt x="192265" y="219905"/>
                  </a:cubicBezTo>
                  <a:cubicBezTo>
                    <a:pt x="165916" y="224055"/>
                    <a:pt x="134333" y="229831"/>
                    <a:pt x="117549" y="247156"/>
                  </a:cubicBezTo>
                  <a:cubicBezTo>
                    <a:pt x="80912" y="284694"/>
                    <a:pt x="47705" y="325301"/>
                    <a:pt x="15039" y="366268"/>
                  </a:cubicBezTo>
                  <a:cubicBezTo>
                    <a:pt x="-301" y="385399"/>
                    <a:pt x="-3549" y="406333"/>
                    <a:pt x="3670" y="431239"/>
                  </a:cubicBezTo>
                  <a:cubicBezTo>
                    <a:pt x="18108" y="480869"/>
                    <a:pt x="48066" y="519671"/>
                    <a:pt x="81454" y="557029"/>
                  </a:cubicBezTo>
                  <a:cubicBezTo>
                    <a:pt x="87229" y="563346"/>
                    <a:pt x="94268" y="566775"/>
                    <a:pt x="102930" y="564789"/>
                  </a:cubicBezTo>
                  <a:cubicBezTo>
                    <a:pt x="115383" y="562082"/>
                    <a:pt x="120978" y="567497"/>
                    <a:pt x="118992" y="579227"/>
                  </a:cubicBezTo>
                  <a:cubicBezTo>
                    <a:pt x="113759" y="635896"/>
                    <a:pt x="112315" y="678669"/>
                    <a:pt x="109608" y="728299"/>
                  </a:cubicBezTo>
                  <a:cubicBezTo>
                    <a:pt x="107623" y="765657"/>
                    <a:pt x="105998" y="802835"/>
                    <a:pt x="106901" y="840373"/>
                  </a:cubicBezTo>
                  <a:cubicBezTo>
                    <a:pt x="107262" y="858420"/>
                    <a:pt x="114120" y="870873"/>
                    <a:pt x="132167" y="875746"/>
                  </a:cubicBezTo>
                  <a:cubicBezTo>
                    <a:pt x="137221" y="877190"/>
                    <a:pt x="142273" y="879175"/>
                    <a:pt x="147507" y="880438"/>
                  </a:cubicBezTo>
                  <a:cubicBezTo>
                    <a:pt x="174218" y="886574"/>
                    <a:pt x="195333" y="874483"/>
                    <a:pt x="203093" y="848675"/>
                  </a:cubicBezTo>
                  <a:cubicBezTo>
                    <a:pt x="206883" y="835861"/>
                    <a:pt x="208688" y="822687"/>
                    <a:pt x="209771" y="809331"/>
                  </a:cubicBezTo>
                  <a:cubicBezTo>
                    <a:pt x="212839" y="772154"/>
                    <a:pt x="215546" y="734796"/>
                    <a:pt x="220238" y="697799"/>
                  </a:cubicBezTo>
                  <a:cubicBezTo>
                    <a:pt x="224209" y="666938"/>
                    <a:pt x="222765" y="641130"/>
                    <a:pt x="231247" y="610991"/>
                  </a:cubicBezTo>
                  <a:cubicBezTo>
                    <a:pt x="236661" y="591861"/>
                    <a:pt x="249655" y="580491"/>
                    <a:pt x="266259" y="591680"/>
                  </a:cubicBezTo>
                  <a:cubicBezTo>
                    <a:pt x="279975" y="600884"/>
                    <a:pt x="281058" y="617308"/>
                    <a:pt x="282141" y="631385"/>
                  </a:cubicBezTo>
                  <a:cubicBezTo>
                    <a:pt x="284487" y="666757"/>
                    <a:pt x="286292" y="702310"/>
                    <a:pt x="284307" y="737864"/>
                  </a:cubicBezTo>
                  <a:cubicBezTo>
                    <a:pt x="282863" y="764394"/>
                    <a:pt x="284667" y="791104"/>
                    <a:pt x="285750" y="817633"/>
                  </a:cubicBezTo>
                  <a:cubicBezTo>
                    <a:pt x="286292" y="831891"/>
                    <a:pt x="288457" y="845968"/>
                    <a:pt x="292428" y="859684"/>
                  </a:cubicBezTo>
                  <a:cubicBezTo>
                    <a:pt x="295315" y="869790"/>
                    <a:pt x="301090" y="877370"/>
                    <a:pt x="310475" y="881521"/>
                  </a:cubicBezTo>
                  <a:cubicBezTo>
                    <a:pt x="352525" y="900110"/>
                    <a:pt x="391327" y="877550"/>
                    <a:pt x="394396" y="832613"/>
                  </a:cubicBezTo>
                  <a:cubicBezTo>
                    <a:pt x="398546" y="770529"/>
                    <a:pt x="392410" y="708447"/>
                    <a:pt x="392229" y="646183"/>
                  </a:cubicBezTo>
                  <a:cubicBezTo>
                    <a:pt x="392049" y="619473"/>
                    <a:pt x="389342" y="592944"/>
                    <a:pt x="387718" y="566233"/>
                  </a:cubicBezTo>
                  <a:cubicBezTo>
                    <a:pt x="386996" y="556668"/>
                    <a:pt x="387177" y="549088"/>
                    <a:pt x="400712" y="549088"/>
                  </a:cubicBezTo>
                  <a:close/>
                  <a:moveTo>
                    <a:pt x="146605" y="132194"/>
                  </a:moveTo>
                  <a:cubicBezTo>
                    <a:pt x="140108" y="93753"/>
                    <a:pt x="166457" y="43221"/>
                    <a:pt x="200927" y="26076"/>
                  </a:cubicBezTo>
                  <a:cubicBezTo>
                    <a:pt x="213741" y="19579"/>
                    <a:pt x="277268" y="4780"/>
                    <a:pt x="312821" y="32031"/>
                  </a:cubicBezTo>
                  <a:cubicBezTo>
                    <a:pt x="341877" y="48274"/>
                    <a:pt x="361188" y="97002"/>
                    <a:pt x="354872" y="132916"/>
                  </a:cubicBezTo>
                  <a:cubicBezTo>
                    <a:pt x="346570" y="179659"/>
                    <a:pt x="314987" y="210520"/>
                    <a:pt x="270951" y="216656"/>
                  </a:cubicBezTo>
                  <a:cubicBezTo>
                    <a:pt x="207244" y="225319"/>
                    <a:pt x="156350" y="190667"/>
                    <a:pt x="146605" y="132194"/>
                  </a:cubicBezTo>
                  <a:close/>
                  <a:moveTo>
                    <a:pt x="384289" y="533929"/>
                  </a:moveTo>
                  <a:cubicBezTo>
                    <a:pt x="363173" y="519130"/>
                    <a:pt x="366963" y="515340"/>
                    <a:pt x="375987" y="496751"/>
                  </a:cubicBezTo>
                  <a:cubicBezTo>
                    <a:pt x="383567" y="480869"/>
                    <a:pt x="393312" y="465890"/>
                    <a:pt x="401795" y="450189"/>
                  </a:cubicBezTo>
                  <a:cubicBezTo>
                    <a:pt x="406487" y="441707"/>
                    <a:pt x="411179" y="433044"/>
                    <a:pt x="414969" y="424020"/>
                  </a:cubicBezTo>
                  <a:cubicBezTo>
                    <a:pt x="426339" y="397671"/>
                    <a:pt x="424535" y="390813"/>
                    <a:pt x="398907" y="377277"/>
                  </a:cubicBezTo>
                  <a:cubicBezTo>
                    <a:pt x="388620" y="371683"/>
                    <a:pt x="377251" y="359410"/>
                    <a:pt x="365158" y="367351"/>
                  </a:cubicBezTo>
                  <a:cubicBezTo>
                    <a:pt x="355052" y="374029"/>
                    <a:pt x="359383" y="388828"/>
                    <a:pt x="359925" y="400017"/>
                  </a:cubicBezTo>
                  <a:cubicBezTo>
                    <a:pt x="360466" y="414996"/>
                    <a:pt x="363354" y="429976"/>
                    <a:pt x="365520" y="444955"/>
                  </a:cubicBezTo>
                  <a:cubicBezTo>
                    <a:pt x="368227" y="462822"/>
                    <a:pt x="369851" y="479967"/>
                    <a:pt x="358120" y="496029"/>
                  </a:cubicBezTo>
                  <a:cubicBezTo>
                    <a:pt x="350360" y="506496"/>
                    <a:pt x="351082" y="524905"/>
                    <a:pt x="361188" y="534290"/>
                  </a:cubicBezTo>
                  <a:cubicBezTo>
                    <a:pt x="369670" y="542050"/>
                    <a:pt x="372197" y="544757"/>
                    <a:pt x="372197" y="555946"/>
                  </a:cubicBezTo>
                  <a:cubicBezTo>
                    <a:pt x="372017" y="644018"/>
                    <a:pt x="383206" y="731728"/>
                    <a:pt x="377792" y="819980"/>
                  </a:cubicBezTo>
                  <a:cubicBezTo>
                    <a:pt x="377431" y="826115"/>
                    <a:pt x="377611" y="832432"/>
                    <a:pt x="377070" y="838568"/>
                  </a:cubicBezTo>
                  <a:cubicBezTo>
                    <a:pt x="375265" y="860225"/>
                    <a:pt x="367324" y="869249"/>
                    <a:pt x="348916" y="870873"/>
                  </a:cubicBezTo>
                  <a:cubicBezTo>
                    <a:pt x="327079" y="872858"/>
                    <a:pt x="309934" y="863113"/>
                    <a:pt x="306324" y="843621"/>
                  </a:cubicBezTo>
                  <a:cubicBezTo>
                    <a:pt x="302715" y="823589"/>
                    <a:pt x="301812" y="803015"/>
                    <a:pt x="300729" y="782621"/>
                  </a:cubicBezTo>
                  <a:cubicBezTo>
                    <a:pt x="299827" y="764935"/>
                    <a:pt x="295496" y="610449"/>
                    <a:pt x="289901" y="597095"/>
                  </a:cubicBezTo>
                  <a:cubicBezTo>
                    <a:pt x="283765" y="582657"/>
                    <a:pt x="280156" y="577964"/>
                    <a:pt x="265718" y="574535"/>
                  </a:cubicBezTo>
                  <a:cubicBezTo>
                    <a:pt x="245143" y="569482"/>
                    <a:pt x="222404" y="576340"/>
                    <a:pt x="218975" y="597095"/>
                  </a:cubicBezTo>
                  <a:cubicBezTo>
                    <a:pt x="213561" y="629580"/>
                    <a:pt x="209049" y="660441"/>
                    <a:pt x="205981" y="693106"/>
                  </a:cubicBezTo>
                  <a:cubicBezTo>
                    <a:pt x="201469" y="740932"/>
                    <a:pt x="197679" y="788758"/>
                    <a:pt x="190640" y="836042"/>
                  </a:cubicBezTo>
                  <a:cubicBezTo>
                    <a:pt x="186129" y="865639"/>
                    <a:pt x="162667" y="875746"/>
                    <a:pt x="138123" y="859864"/>
                  </a:cubicBezTo>
                  <a:cubicBezTo>
                    <a:pt x="128558" y="853728"/>
                    <a:pt x="125128" y="844343"/>
                    <a:pt x="124046" y="834598"/>
                  </a:cubicBezTo>
                  <a:cubicBezTo>
                    <a:pt x="121158" y="808068"/>
                    <a:pt x="122421" y="781178"/>
                    <a:pt x="125128" y="754648"/>
                  </a:cubicBezTo>
                  <a:cubicBezTo>
                    <a:pt x="128016" y="724509"/>
                    <a:pt x="131987" y="601787"/>
                    <a:pt x="136137" y="571106"/>
                  </a:cubicBezTo>
                  <a:cubicBezTo>
                    <a:pt x="137762" y="559014"/>
                    <a:pt x="139025" y="547284"/>
                    <a:pt x="149312" y="537358"/>
                  </a:cubicBezTo>
                  <a:cubicBezTo>
                    <a:pt x="159238" y="527792"/>
                    <a:pt x="158336" y="513896"/>
                    <a:pt x="151658" y="502526"/>
                  </a:cubicBezTo>
                  <a:cubicBezTo>
                    <a:pt x="144259" y="489893"/>
                    <a:pt x="145342" y="477080"/>
                    <a:pt x="146064" y="463724"/>
                  </a:cubicBezTo>
                  <a:cubicBezTo>
                    <a:pt x="147327" y="440623"/>
                    <a:pt x="148229" y="417523"/>
                    <a:pt x="149312" y="394603"/>
                  </a:cubicBezTo>
                  <a:cubicBezTo>
                    <a:pt x="149854" y="385218"/>
                    <a:pt x="148951" y="376375"/>
                    <a:pt x="139205" y="372043"/>
                  </a:cubicBezTo>
                  <a:cubicBezTo>
                    <a:pt x="130543" y="368254"/>
                    <a:pt x="123865" y="374210"/>
                    <a:pt x="117368" y="378541"/>
                  </a:cubicBezTo>
                  <a:cubicBezTo>
                    <a:pt x="106720" y="385579"/>
                    <a:pt x="100584" y="396588"/>
                    <a:pt x="93004" y="406514"/>
                  </a:cubicBezTo>
                  <a:cubicBezTo>
                    <a:pt x="87410" y="413733"/>
                    <a:pt x="89034" y="421854"/>
                    <a:pt x="92282" y="429254"/>
                  </a:cubicBezTo>
                  <a:cubicBezTo>
                    <a:pt x="96253" y="438097"/>
                    <a:pt x="101306" y="446579"/>
                    <a:pt x="106359" y="454881"/>
                  </a:cubicBezTo>
                  <a:cubicBezTo>
                    <a:pt x="114481" y="468597"/>
                    <a:pt x="123504" y="481952"/>
                    <a:pt x="131445" y="495849"/>
                  </a:cubicBezTo>
                  <a:cubicBezTo>
                    <a:pt x="144259" y="518588"/>
                    <a:pt x="136318" y="538801"/>
                    <a:pt x="111954" y="547644"/>
                  </a:cubicBezTo>
                  <a:cubicBezTo>
                    <a:pt x="104194" y="550352"/>
                    <a:pt x="97336" y="548908"/>
                    <a:pt x="92463" y="543133"/>
                  </a:cubicBezTo>
                  <a:cubicBezTo>
                    <a:pt x="61963" y="507038"/>
                    <a:pt x="31463" y="471304"/>
                    <a:pt x="20454" y="423298"/>
                  </a:cubicBezTo>
                  <a:cubicBezTo>
                    <a:pt x="16664" y="406333"/>
                    <a:pt x="19190" y="391715"/>
                    <a:pt x="29116" y="377999"/>
                  </a:cubicBezTo>
                  <a:cubicBezTo>
                    <a:pt x="59797" y="335588"/>
                    <a:pt x="93004" y="294981"/>
                    <a:pt x="129640" y="257443"/>
                  </a:cubicBezTo>
                  <a:cubicBezTo>
                    <a:pt x="143898" y="242825"/>
                    <a:pt x="163209" y="237050"/>
                    <a:pt x="182880" y="235064"/>
                  </a:cubicBezTo>
                  <a:cubicBezTo>
                    <a:pt x="200386" y="233259"/>
                    <a:pt x="218253" y="231996"/>
                    <a:pt x="236120" y="234162"/>
                  </a:cubicBezTo>
                  <a:cubicBezTo>
                    <a:pt x="249294" y="235786"/>
                    <a:pt x="262830" y="235967"/>
                    <a:pt x="275824" y="232357"/>
                  </a:cubicBezTo>
                  <a:cubicBezTo>
                    <a:pt x="309031" y="222792"/>
                    <a:pt x="337185" y="235425"/>
                    <a:pt x="362813" y="253833"/>
                  </a:cubicBezTo>
                  <a:cubicBezTo>
                    <a:pt x="389703" y="272964"/>
                    <a:pt x="412082" y="297508"/>
                    <a:pt x="433558" y="322413"/>
                  </a:cubicBezTo>
                  <a:cubicBezTo>
                    <a:pt x="450342" y="341904"/>
                    <a:pt x="469472" y="359410"/>
                    <a:pt x="484271" y="380706"/>
                  </a:cubicBezTo>
                  <a:cubicBezTo>
                    <a:pt x="495641" y="396949"/>
                    <a:pt x="497626" y="411387"/>
                    <a:pt x="487339" y="429795"/>
                  </a:cubicBezTo>
                  <a:cubicBezTo>
                    <a:pt x="467487" y="464987"/>
                    <a:pt x="441499" y="495307"/>
                    <a:pt x="414608" y="524724"/>
                  </a:cubicBezTo>
                  <a:cubicBezTo>
                    <a:pt x="408472" y="531222"/>
                    <a:pt x="396380" y="542411"/>
                    <a:pt x="384289" y="533929"/>
                  </a:cubicBezTo>
                  <a:close/>
                  <a:moveTo>
                    <a:pt x="376348" y="382150"/>
                  </a:moveTo>
                  <a:cubicBezTo>
                    <a:pt x="412082" y="394603"/>
                    <a:pt x="413886" y="411026"/>
                    <a:pt x="384650" y="446038"/>
                  </a:cubicBezTo>
                  <a:cubicBezTo>
                    <a:pt x="376348" y="425283"/>
                    <a:pt x="372919" y="405251"/>
                    <a:pt x="376348" y="382150"/>
                  </a:cubicBezTo>
                  <a:close/>
                  <a:moveTo>
                    <a:pt x="130362" y="458852"/>
                  </a:moveTo>
                  <a:cubicBezTo>
                    <a:pt x="98419" y="432502"/>
                    <a:pt x="98599" y="410484"/>
                    <a:pt x="131806" y="393159"/>
                  </a:cubicBezTo>
                  <a:cubicBezTo>
                    <a:pt x="133070" y="416260"/>
                    <a:pt x="132709" y="437014"/>
                    <a:pt x="130362" y="458852"/>
                  </a:cubicBezTo>
                  <a:close/>
                </a:path>
              </a:pathLst>
            </a:custGeom>
            <a:solidFill>
              <a:srgbClr val="000000"/>
            </a:solidFill>
            <a:ln w="1804" cap="flat">
              <a:noFill/>
              <a:prstDash val="solid"/>
              <a:miter/>
            </a:ln>
          </p:spPr>
          <p:txBody>
            <a:bodyPr rtlCol="0" anchor="ctr"/>
            <a:lstStyle/>
            <a:p>
              <a:endParaRPr lang="en-US"/>
            </a:p>
          </p:txBody>
        </p:sp>
        <p:sp>
          <p:nvSpPr>
            <p:cNvPr id="222" name="Freeform 99">
              <a:extLst>
                <a:ext uri="{FF2B5EF4-FFF2-40B4-BE49-F238E27FC236}">
                  <a16:creationId xmlns:a16="http://schemas.microsoft.com/office/drawing/2014/main" id="{D8275D91-B229-C2B8-F089-885035F7FD1F}"/>
                </a:ext>
              </a:extLst>
            </p:cNvPr>
            <p:cNvSpPr/>
            <p:nvPr/>
          </p:nvSpPr>
          <p:spPr>
            <a:xfrm>
              <a:off x="9400433" y="5716808"/>
              <a:ext cx="331748" cy="629343"/>
            </a:xfrm>
            <a:custGeom>
              <a:avLst/>
              <a:gdLst>
                <a:gd name="connsiteX0" fmla="*/ 311717 w 331748"/>
                <a:gd name="connsiteY0" fmla="*/ 434457 h 629343"/>
                <a:gd name="connsiteX1" fmla="*/ 331749 w 331748"/>
                <a:gd name="connsiteY1" fmla="*/ 407386 h 629343"/>
                <a:gd name="connsiteX2" fmla="*/ 320741 w 331748"/>
                <a:gd name="connsiteY2" fmla="*/ 266797 h 629343"/>
                <a:gd name="connsiteX3" fmla="*/ 259199 w 331748"/>
                <a:gd name="connsiteY3" fmla="*/ 172590 h 629343"/>
                <a:gd name="connsiteX4" fmla="*/ 250536 w 331748"/>
                <a:gd name="connsiteY4" fmla="*/ 165371 h 629343"/>
                <a:gd name="connsiteX5" fmla="*/ 286992 w 331748"/>
                <a:gd name="connsiteY5" fmla="*/ 43190 h 629343"/>
                <a:gd name="connsiteX6" fmla="*/ 205417 w 331748"/>
                <a:gd name="connsiteY6" fmla="*/ 57 h 629343"/>
                <a:gd name="connsiteX7" fmla="*/ 120234 w 331748"/>
                <a:gd name="connsiteY7" fmla="*/ 45175 h 629343"/>
                <a:gd name="connsiteX8" fmla="*/ 132867 w 331748"/>
                <a:gd name="connsiteY8" fmla="*/ 144616 h 629343"/>
                <a:gd name="connsiteX9" fmla="*/ 152358 w 331748"/>
                <a:gd name="connsiteY9" fmla="*/ 167897 h 629343"/>
                <a:gd name="connsiteX10" fmla="*/ 96411 w 331748"/>
                <a:gd name="connsiteY10" fmla="*/ 239545 h 629343"/>
                <a:gd name="connsiteX11" fmla="*/ 73492 w 331748"/>
                <a:gd name="connsiteY11" fmla="*/ 392045 h 629343"/>
                <a:gd name="connsiteX12" fmla="*/ 101826 w 331748"/>
                <a:gd name="connsiteY12" fmla="*/ 432111 h 629343"/>
                <a:gd name="connsiteX13" fmla="*/ 111932 w 331748"/>
                <a:gd name="connsiteY13" fmla="*/ 447451 h 629343"/>
                <a:gd name="connsiteX14" fmla="*/ 110669 w 331748"/>
                <a:gd name="connsiteY14" fmla="*/ 463332 h 629343"/>
                <a:gd name="connsiteX15" fmla="*/ 98938 w 331748"/>
                <a:gd name="connsiteY15" fmla="*/ 593093 h 629343"/>
                <a:gd name="connsiteX16" fmla="*/ 87749 w 331748"/>
                <a:gd name="connsiteY16" fmla="*/ 604824 h 629343"/>
                <a:gd name="connsiteX17" fmla="*/ 74394 w 331748"/>
                <a:gd name="connsiteY17" fmla="*/ 605185 h 629343"/>
                <a:gd name="connsiteX18" fmla="*/ 10326 w 331748"/>
                <a:gd name="connsiteY18" fmla="*/ 605546 h 629343"/>
                <a:gd name="connsiteX19" fmla="*/ 39 w 331748"/>
                <a:gd name="connsiteY19" fmla="*/ 614569 h 629343"/>
                <a:gd name="connsiteX20" fmla="*/ 9965 w 331748"/>
                <a:gd name="connsiteY20" fmla="*/ 621247 h 629343"/>
                <a:gd name="connsiteX21" fmla="*/ 44616 w 331748"/>
                <a:gd name="connsiteY21" fmla="*/ 621428 h 629343"/>
                <a:gd name="connsiteX22" fmla="*/ 131965 w 331748"/>
                <a:gd name="connsiteY22" fmla="*/ 625398 h 629343"/>
                <a:gd name="connsiteX23" fmla="*/ 167698 w 331748"/>
                <a:gd name="connsiteY23" fmla="*/ 599590 h 629343"/>
                <a:gd name="connsiteX24" fmla="*/ 181956 w 331748"/>
                <a:gd name="connsiteY24" fmla="*/ 529567 h 629343"/>
                <a:gd name="connsiteX25" fmla="*/ 189536 w 331748"/>
                <a:gd name="connsiteY25" fmla="*/ 455572 h 629343"/>
                <a:gd name="connsiteX26" fmla="*/ 210110 w 331748"/>
                <a:gd name="connsiteY26" fmla="*/ 413522 h 629343"/>
                <a:gd name="connsiteX27" fmla="*/ 218773 w 331748"/>
                <a:gd name="connsiteY27" fmla="*/ 461708 h 629343"/>
                <a:gd name="connsiteX28" fmla="*/ 224187 w 331748"/>
                <a:gd name="connsiteY28" fmla="*/ 600312 h 629343"/>
                <a:gd name="connsiteX29" fmla="*/ 269125 w 331748"/>
                <a:gd name="connsiteY29" fmla="*/ 629188 h 629343"/>
                <a:gd name="connsiteX30" fmla="*/ 300708 w 331748"/>
                <a:gd name="connsiteY30" fmla="*/ 596883 h 629343"/>
                <a:gd name="connsiteX31" fmla="*/ 299986 w 331748"/>
                <a:gd name="connsiteY31" fmla="*/ 450699 h 629343"/>
                <a:gd name="connsiteX32" fmla="*/ 311717 w 331748"/>
                <a:gd name="connsiteY32" fmla="*/ 434457 h 629343"/>
                <a:gd name="connsiteX33" fmla="*/ 127273 w 331748"/>
                <a:gd name="connsiteY33" fmla="*/ 73329 h 629343"/>
                <a:gd name="connsiteX34" fmla="*/ 244580 w 331748"/>
                <a:gd name="connsiteY34" fmla="*/ 21172 h 629343"/>
                <a:gd name="connsiteX35" fmla="*/ 280856 w 331748"/>
                <a:gd name="connsiteY35" fmla="*/ 78202 h 629343"/>
                <a:gd name="connsiteX36" fmla="*/ 199101 w 331748"/>
                <a:gd name="connsiteY36" fmla="*/ 161220 h 629343"/>
                <a:gd name="connsiteX37" fmla="*/ 127273 w 331748"/>
                <a:gd name="connsiteY37" fmla="*/ 73329 h 629343"/>
                <a:gd name="connsiteX38" fmla="*/ 298542 w 331748"/>
                <a:gd name="connsiteY38" fmla="*/ 411537 h 629343"/>
                <a:gd name="connsiteX39" fmla="*/ 290963 w 331748"/>
                <a:gd name="connsiteY39" fmla="*/ 334655 h 629343"/>
                <a:gd name="connsiteX40" fmla="*/ 281939 w 331748"/>
                <a:gd name="connsiteY40" fmla="*/ 274016 h 629343"/>
                <a:gd name="connsiteX41" fmla="*/ 276163 w 331748"/>
                <a:gd name="connsiteY41" fmla="*/ 256510 h 629343"/>
                <a:gd name="connsiteX42" fmla="*/ 267501 w 331748"/>
                <a:gd name="connsiteY42" fmla="*/ 252900 h 629343"/>
                <a:gd name="connsiteX43" fmla="*/ 263711 w 331748"/>
                <a:gd name="connsiteY43" fmla="*/ 259036 h 629343"/>
                <a:gd name="connsiteX44" fmla="*/ 265335 w 331748"/>
                <a:gd name="connsiteY44" fmla="*/ 272030 h 629343"/>
                <a:gd name="connsiteX45" fmla="*/ 287353 w 331748"/>
                <a:gd name="connsiteY45" fmla="*/ 556096 h 629343"/>
                <a:gd name="connsiteX46" fmla="*/ 262808 w 331748"/>
                <a:gd name="connsiteY46" fmla="*/ 613126 h 629343"/>
                <a:gd name="connsiteX47" fmla="*/ 241873 w 331748"/>
                <a:gd name="connsiteY47" fmla="*/ 592191 h 629343"/>
                <a:gd name="connsiteX48" fmla="*/ 229060 w 331748"/>
                <a:gd name="connsiteY48" fmla="*/ 419478 h 629343"/>
                <a:gd name="connsiteX49" fmla="*/ 207764 w 331748"/>
                <a:gd name="connsiteY49" fmla="*/ 395294 h 629343"/>
                <a:gd name="connsiteX50" fmla="*/ 182498 w 331748"/>
                <a:gd name="connsiteY50" fmla="*/ 419116 h 629343"/>
                <a:gd name="connsiteX51" fmla="*/ 173474 w 331748"/>
                <a:gd name="connsiteY51" fmla="*/ 480839 h 629343"/>
                <a:gd name="connsiteX52" fmla="*/ 132506 w 331748"/>
                <a:gd name="connsiteY52" fmla="*/ 610419 h 629343"/>
                <a:gd name="connsiteX53" fmla="*/ 114459 w 331748"/>
                <a:gd name="connsiteY53" fmla="*/ 584250 h 629343"/>
                <a:gd name="connsiteX54" fmla="*/ 118249 w 331748"/>
                <a:gd name="connsiteY54" fmla="*/ 541839 h 629343"/>
                <a:gd name="connsiteX55" fmla="*/ 143696 w 331748"/>
                <a:gd name="connsiteY55" fmla="*/ 314081 h 629343"/>
                <a:gd name="connsiteX56" fmla="*/ 146222 w 331748"/>
                <a:gd name="connsiteY56" fmla="*/ 279430 h 629343"/>
                <a:gd name="connsiteX57" fmla="*/ 139725 w 331748"/>
                <a:gd name="connsiteY57" fmla="*/ 264451 h 629343"/>
                <a:gd name="connsiteX58" fmla="*/ 131784 w 331748"/>
                <a:gd name="connsiteY58" fmla="*/ 276001 h 629343"/>
                <a:gd name="connsiteX59" fmla="*/ 117708 w 331748"/>
                <a:gd name="connsiteY59" fmla="*/ 395114 h 629343"/>
                <a:gd name="connsiteX60" fmla="*/ 115722 w 331748"/>
                <a:gd name="connsiteY60" fmla="*/ 408288 h 629343"/>
                <a:gd name="connsiteX61" fmla="*/ 106337 w 331748"/>
                <a:gd name="connsiteY61" fmla="*/ 419297 h 629343"/>
                <a:gd name="connsiteX62" fmla="*/ 89192 w 331748"/>
                <a:gd name="connsiteY62" fmla="*/ 380315 h 629343"/>
                <a:gd name="connsiteX63" fmla="*/ 106518 w 331748"/>
                <a:gd name="connsiteY63" fmla="*/ 261743 h 629343"/>
                <a:gd name="connsiteX64" fmla="*/ 139725 w 331748"/>
                <a:gd name="connsiteY64" fmla="*/ 194607 h 629343"/>
                <a:gd name="connsiteX65" fmla="*/ 190258 w 331748"/>
                <a:gd name="connsiteY65" fmla="*/ 177643 h 629343"/>
                <a:gd name="connsiteX66" fmla="*/ 250175 w 331748"/>
                <a:gd name="connsiteY66" fmla="*/ 181433 h 629343"/>
                <a:gd name="connsiteX67" fmla="*/ 293128 w 331748"/>
                <a:gd name="connsiteY67" fmla="*/ 231785 h 629343"/>
                <a:gd name="connsiteX68" fmla="*/ 317492 w 331748"/>
                <a:gd name="connsiteY68" fmla="*/ 411717 h 629343"/>
                <a:gd name="connsiteX69" fmla="*/ 305942 w 331748"/>
                <a:gd name="connsiteY69" fmla="*/ 420560 h 629343"/>
                <a:gd name="connsiteX70" fmla="*/ 298542 w 331748"/>
                <a:gd name="connsiteY70" fmla="*/ 411537 h 62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31748" h="629343">
                  <a:moveTo>
                    <a:pt x="311717" y="434457"/>
                  </a:moveTo>
                  <a:cubicBezTo>
                    <a:pt x="326155" y="432652"/>
                    <a:pt x="331749" y="421643"/>
                    <a:pt x="331749" y="407386"/>
                  </a:cubicBezTo>
                  <a:cubicBezTo>
                    <a:pt x="331569" y="360282"/>
                    <a:pt x="331388" y="312998"/>
                    <a:pt x="320741" y="266797"/>
                  </a:cubicBezTo>
                  <a:cubicBezTo>
                    <a:pt x="311897" y="228717"/>
                    <a:pt x="296196" y="192622"/>
                    <a:pt x="259199" y="172590"/>
                  </a:cubicBezTo>
                  <a:cubicBezTo>
                    <a:pt x="255048" y="170424"/>
                    <a:pt x="249633" y="172770"/>
                    <a:pt x="250536" y="165371"/>
                  </a:cubicBezTo>
                  <a:cubicBezTo>
                    <a:pt x="297279" y="145158"/>
                    <a:pt x="301791" y="72066"/>
                    <a:pt x="286992" y="43190"/>
                  </a:cubicBezTo>
                  <a:cubicBezTo>
                    <a:pt x="269847" y="9622"/>
                    <a:pt x="237903" y="959"/>
                    <a:pt x="205417" y="57"/>
                  </a:cubicBezTo>
                  <a:cubicBezTo>
                    <a:pt x="163729" y="-1026"/>
                    <a:pt x="137920" y="13412"/>
                    <a:pt x="120234" y="45175"/>
                  </a:cubicBezTo>
                  <a:cubicBezTo>
                    <a:pt x="103450" y="75134"/>
                    <a:pt x="110669" y="117725"/>
                    <a:pt x="132867" y="144616"/>
                  </a:cubicBezTo>
                  <a:cubicBezTo>
                    <a:pt x="139003" y="152015"/>
                    <a:pt x="145139" y="159234"/>
                    <a:pt x="152358" y="167897"/>
                  </a:cubicBezTo>
                  <a:cubicBezTo>
                    <a:pt x="123122" y="184320"/>
                    <a:pt x="104894" y="208684"/>
                    <a:pt x="96411" y="239545"/>
                  </a:cubicBezTo>
                  <a:cubicBezTo>
                    <a:pt x="82515" y="289356"/>
                    <a:pt x="74394" y="340249"/>
                    <a:pt x="73492" y="392045"/>
                  </a:cubicBezTo>
                  <a:cubicBezTo>
                    <a:pt x="72950" y="420019"/>
                    <a:pt x="75116" y="422907"/>
                    <a:pt x="101826" y="432111"/>
                  </a:cubicBezTo>
                  <a:cubicBezTo>
                    <a:pt x="110849" y="435179"/>
                    <a:pt x="112654" y="439691"/>
                    <a:pt x="111932" y="447451"/>
                  </a:cubicBezTo>
                  <a:cubicBezTo>
                    <a:pt x="111391" y="452685"/>
                    <a:pt x="111030" y="458099"/>
                    <a:pt x="110669" y="463332"/>
                  </a:cubicBezTo>
                  <a:cubicBezTo>
                    <a:pt x="107420" y="506646"/>
                    <a:pt x="96773" y="549238"/>
                    <a:pt x="98938" y="593093"/>
                  </a:cubicBezTo>
                  <a:cubicBezTo>
                    <a:pt x="99299" y="601034"/>
                    <a:pt x="94968" y="604463"/>
                    <a:pt x="87749" y="604824"/>
                  </a:cubicBezTo>
                  <a:cubicBezTo>
                    <a:pt x="83237" y="605185"/>
                    <a:pt x="78906" y="604824"/>
                    <a:pt x="74394" y="605185"/>
                  </a:cubicBezTo>
                  <a:cubicBezTo>
                    <a:pt x="53098" y="606629"/>
                    <a:pt x="31802" y="606448"/>
                    <a:pt x="10326" y="605546"/>
                  </a:cubicBezTo>
                  <a:cubicBezTo>
                    <a:pt x="4731" y="605366"/>
                    <a:pt x="-502" y="607711"/>
                    <a:pt x="39" y="614569"/>
                  </a:cubicBezTo>
                  <a:cubicBezTo>
                    <a:pt x="400" y="620164"/>
                    <a:pt x="5453" y="621067"/>
                    <a:pt x="9965" y="621247"/>
                  </a:cubicBezTo>
                  <a:cubicBezTo>
                    <a:pt x="21515" y="621608"/>
                    <a:pt x="33065" y="621788"/>
                    <a:pt x="44616" y="621428"/>
                  </a:cubicBezTo>
                  <a:cubicBezTo>
                    <a:pt x="73852" y="620706"/>
                    <a:pt x="102909" y="618179"/>
                    <a:pt x="131965" y="625398"/>
                  </a:cubicBezTo>
                  <a:cubicBezTo>
                    <a:pt x="148568" y="629549"/>
                    <a:pt x="162826" y="616916"/>
                    <a:pt x="167698" y="599590"/>
                  </a:cubicBezTo>
                  <a:cubicBezTo>
                    <a:pt x="174557" y="575587"/>
                    <a:pt x="179069" y="554291"/>
                    <a:pt x="181956" y="529567"/>
                  </a:cubicBezTo>
                  <a:cubicBezTo>
                    <a:pt x="184843" y="504841"/>
                    <a:pt x="185385" y="480117"/>
                    <a:pt x="189536" y="455572"/>
                  </a:cubicBezTo>
                  <a:cubicBezTo>
                    <a:pt x="191882" y="441315"/>
                    <a:pt x="196574" y="409010"/>
                    <a:pt x="210110" y="413522"/>
                  </a:cubicBezTo>
                  <a:cubicBezTo>
                    <a:pt x="222021" y="427960"/>
                    <a:pt x="218050" y="446187"/>
                    <a:pt x="218773" y="461708"/>
                  </a:cubicBezTo>
                  <a:cubicBezTo>
                    <a:pt x="220938" y="507910"/>
                    <a:pt x="222743" y="554111"/>
                    <a:pt x="224187" y="600312"/>
                  </a:cubicBezTo>
                  <a:cubicBezTo>
                    <a:pt x="225090" y="624315"/>
                    <a:pt x="243317" y="630451"/>
                    <a:pt x="269125" y="629188"/>
                  </a:cubicBezTo>
                  <a:cubicBezTo>
                    <a:pt x="294391" y="628105"/>
                    <a:pt x="299084" y="613667"/>
                    <a:pt x="300708" y="596883"/>
                  </a:cubicBezTo>
                  <a:cubicBezTo>
                    <a:pt x="302693" y="576670"/>
                    <a:pt x="301430" y="481019"/>
                    <a:pt x="299986" y="450699"/>
                  </a:cubicBezTo>
                  <a:cubicBezTo>
                    <a:pt x="300166" y="442398"/>
                    <a:pt x="299806" y="435901"/>
                    <a:pt x="311717" y="434457"/>
                  </a:cubicBezTo>
                  <a:close/>
                  <a:moveTo>
                    <a:pt x="127273" y="73329"/>
                  </a:moveTo>
                  <a:cubicBezTo>
                    <a:pt x="137920" y="1681"/>
                    <a:pt x="218412" y="9622"/>
                    <a:pt x="244580" y="21172"/>
                  </a:cubicBezTo>
                  <a:cubicBezTo>
                    <a:pt x="267320" y="31279"/>
                    <a:pt x="280856" y="52755"/>
                    <a:pt x="280856" y="78202"/>
                  </a:cubicBezTo>
                  <a:cubicBezTo>
                    <a:pt x="280856" y="123681"/>
                    <a:pt x="263891" y="161400"/>
                    <a:pt x="199101" y="161220"/>
                  </a:cubicBezTo>
                  <a:cubicBezTo>
                    <a:pt x="161021" y="158513"/>
                    <a:pt x="124024" y="134509"/>
                    <a:pt x="127273" y="73329"/>
                  </a:cubicBezTo>
                  <a:close/>
                  <a:moveTo>
                    <a:pt x="298542" y="411537"/>
                  </a:moveTo>
                  <a:cubicBezTo>
                    <a:pt x="299264" y="385549"/>
                    <a:pt x="293849" y="360282"/>
                    <a:pt x="290963" y="334655"/>
                  </a:cubicBezTo>
                  <a:cubicBezTo>
                    <a:pt x="288616" y="314442"/>
                    <a:pt x="285368" y="294229"/>
                    <a:pt x="281939" y="274016"/>
                  </a:cubicBezTo>
                  <a:cubicBezTo>
                    <a:pt x="280856" y="268060"/>
                    <a:pt x="278690" y="261924"/>
                    <a:pt x="276163" y="256510"/>
                  </a:cubicBezTo>
                  <a:cubicBezTo>
                    <a:pt x="274720" y="253442"/>
                    <a:pt x="271290" y="250554"/>
                    <a:pt x="267501" y="252900"/>
                  </a:cubicBezTo>
                  <a:cubicBezTo>
                    <a:pt x="265696" y="253983"/>
                    <a:pt x="263711" y="256871"/>
                    <a:pt x="263711" y="259036"/>
                  </a:cubicBezTo>
                  <a:cubicBezTo>
                    <a:pt x="263530" y="263368"/>
                    <a:pt x="264613" y="267699"/>
                    <a:pt x="265335" y="272030"/>
                  </a:cubicBezTo>
                  <a:cubicBezTo>
                    <a:pt x="281397" y="366057"/>
                    <a:pt x="286270" y="460987"/>
                    <a:pt x="287353" y="556096"/>
                  </a:cubicBezTo>
                  <a:cubicBezTo>
                    <a:pt x="287533" y="568368"/>
                    <a:pt x="292406" y="613126"/>
                    <a:pt x="262808" y="613126"/>
                  </a:cubicBezTo>
                  <a:cubicBezTo>
                    <a:pt x="249092" y="613306"/>
                    <a:pt x="242776" y="602297"/>
                    <a:pt x="241873" y="592191"/>
                  </a:cubicBezTo>
                  <a:cubicBezTo>
                    <a:pt x="239166" y="559345"/>
                    <a:pt x="229781" y="421102"/>
                    <a:pt x="229060" y="419478"/>
                  </a:cubicBezTo>
                  <a:cubicBezTo>
                    <a:pt x="224728" y="408829"/>
                    <a:pt x="221300" y="394933"/>
                    <a:pt x="207764" y="395294"/>
                  </a:cubicBezTo>
                  <a:cubicBezTo>
                    <a:pt x="194770" y="395655"/>
                    <a:pt x="185565" y="407025"/>
                    <a:pt x="182498" y="419116"/>
                  </a:cubicBezTo>
                  <a:cubicBezTo>
                    <a:pt x="177264" y="438788"/>
                    <a:pt x="176362" y="451963"/>
                    <a:pt x="173474" y="480839"/>
                  </a:cubicBezTo>
                  <a:cubicBezTo>
                    <a:pt x="166074" y="531912"/>
                    <a:pt x="162826" y="617096"/>
                    <a:pt x="132506" y="610419"/>
                  </a:cubicBezTo>
                  <a:cubicBezTo>
                    <a:pt x="121497" y="610058"/>
                    <a:pt x="114098" y="597966"/>
                    <a:pt x="114459" y="584250"/>
                  </a:cubicBezTo>
                  <a:cubicBezTo>
                    <a:pt x="114820" y="569993"/>
                    <a:pt x="116805" y="555916"/>
                    <a:pt x="118249" y="541839"/>
                  </a:cubicBezTo>
                  <a:cubicBezTo>
                    <a:pt x="126731" y="465859"/>
                    <a:pt x="135213" y="390060"/>
                    <a:pt x="143696" y="314081"/>
                  </a:cubicBezTo>
                  <a:cubicBezTo>
                    <a:pt x="144959" y="302531"/>
                    <a:pt x="145320" y="290980"/>
                    <a:pt x="146222" y="279430"/>
                  </a:cubicBezTo>
                  <a:cubicBezTo>
                    <a:pt x="146584" y="273294"/>
                    <a:pt x="147846" y="265534"/>
                    <a:pt x="139725" y="264451"/>
                  </a:cubicBezTo>
                  <a:cubicBezTo>
                    <a:pt x="132687" y="263548"/>
                    <a:pt x="132867" y="271309"/>
                    <a:pt x="131784" y="276001"/>
                  </a:cubicBezTo>
                  <a:cubicBezTo>
                    <a:pt x="130341" y="282137"/>
                    <a:pt x="119332" y="361185"/>
                    <a:pt x="117708" y="395114"/>
                  </a:cubicBezTo>
                  <a:cubicBezTo>
                    <a:pt x="117527" y="399445"/>
                    <a:pt x="116444" y="403957"/>
                    <a:pt x="115722" y="408288"/>
                  </a:cubicBezTo>
                  <a:cubicBezTo>
                    <a:pt x="114820" y="413883"/>
                    <a:pt x="112654" y="419658"/>
                    <a:pt x="106337" y="419297"/>
                  </a:cubicBezTo>
                  <a:cubicBezTo>
                    <a:pt x="82335" y="418034"/>
                    <a:pt x="88471" y="390421"/>
                    <a:pt x="89192" y="380315"/>
                  </a:cubicBezTo>
                  <a:cubicBezTo>
                    <a:pt x="91539" y="340249"/>
                    <a:pt x="99480" y="301087"/>
                    <a:pt x="106518" y="261743"/>
                  </a:cubicBezTo>
                  <a:cubicBezTo>
                    <a:pt x="111211" y="235033"/>
                    <a:pt x="122580" y="213738"/>
                    <a:pt x="139725" y="194607"/>
                  </a:cubicBezTo>
                  <a:cubicBezTo>
                    <a:pt x="151456" y="181613"/>
                    <a:pt x="172030" y="176018"/>
                    <a:pt x="190258" y="177643"/>
                  </a:cubicBezTo>
                  <a:cubicBezTo>
                    <a:pt x="206500" y="179086"/>
                    <a:pt x="233752" y="169882"/>
                    <a:pt x="250175" y="181433"/>
                  </a:cubicBezTo>
                  <a:cubicBezTo>
                    <a:pt x="272373" y="197134"/>
                    <a:pt x="280856" y="206699"/>
                    <a:pt x="293128" y="231785"/>
                  </a:cubicBezTo>
                  <a:cubicBezTo>
                    <a:pt x="314243" y="275099"/>
                    <a:pt x="325432" y="394572"/>
                    <a:pt x="317492" y="411717"/>
                  </a:cubicBezTo>
                  <a:cubicBezTo>
                    <a:pt x="317492" y="416590"/>
                    <a:pt x="310994" y="420380"/>
                    <a:pt x="305942" y="420560"/>
                  </a:cubicBezTo>
                  <a:cubicBezTo>
                    <a:pt x="300166" y="420741"/>
                    <a:pt x="298361" y="416048"/>
                    <a:pt x="298542" y="411537"/>
                  </a:cubicBezTo>
                  <a:close/>
                </a:path>
              </a:pathLst>
            </a:custGeom>
            <a:solidFill>
              <a:srgbClr val="000000"/>
            </a:solidFill>
            <a:ln w="1804" cap="flat">
              <a:noFill/>
              <a:prstDash val="solid"/>
              <a:miter/>
            </a:ln>
          </p:spPr>
          <p:txBody>
            <a:bodyPr rtlCol="0" anchor="ctr"/>
            <a:lstStyle/>
            <a:p>
              <a:endParaRPr lang="en-US"/>
            </a:p>
          </p:txBody>
        </p:sp>
        <p:sp>
          <p:nvSpPr>
            <p:cNvPr id="223" name="Freeform 100">
              <a:extLst>
                <a:ext uri="{FF2B5EF4-FFF2-40B4-BE49-F238E27FC236}">
                  <a16:creationId xmlns:a16="http://schemas.microsoft.com/office/drawing/2014/main" id="{4310F314-5901-4FAF-A1CF-911D34A8BCB7}"/>
                </a:ext>
              </a:extLst>
            </p:cNvPr>
            <p:cNvSpPr/>
            <p:nvPr/>
          </p:nvSpPr>
          <p:spPr>
            <a:xfrm>
              <a:off x="8319535" y="5708565"/>
              <a:ext cx="246745" cy="619632"/>
            </a:xfrm>
            <a:custGeom>
              <a:avLst/>
              <a:gdLst>
                <a:gd name="connsiteX0" fmla="*/ 10367 w 246745"/>
                <a:gd name="connsiteY0" fmla="*/ 262767 h 619632"/>
                <a:gd name="connsiteX1" fmla="*/ 80 w 246745"/>
                <a:gd name="connsiteY1" fmla="*/ 390362 h 619632"/>
                <a:gd name="connsiteX2" fmla="*/ 21917 w 246745"/>
                <a:gd name="connsiteY2" fmla="*/ 426096 h 619632"/>
                <a:gd name="connsiteX3" fmla="*/ 34009 w 246745"/>
                <a:gd name="connsiteY3" fmla="*/ 446309 h 619632"/>
                <a:gd name="connsiteX4" fmla="*/ 33287 w 246745"/>
                <a:gd name="connsiteY4" fmla="*/ 539614 h 619632"/>
                <a:gd name="connsiteX5" fmla="*/ 37438 w 246745"/>
                <a:gd name="connsiteY5" fmla="*/ 589966 h 619632"/>
                <a:gd name="connsiteX6" fmla="*/ 74615 w 246745"/>
                <a:gd name="connsiteY6" fmla="*/ 619563 h 619632"/>
                <a:gd name="connsiteX7" fmla="*/ 108184 w 246745"/>
                <a:gd name="connsiteY7" fmla="*/ 589785 h 619632"/>
                <a:gd name="connsiteX8" fmla="*/ 120456 w 246745"/>
                <a:gd name="connsiteY8" fmla="*/ 500090 h 619632"/>
                <a:gd name="connsiteX9" fmla="*/ 131284 w 246745"/>
                <a:gd name="connsiteY9" fmla="*/ 423028 h 619632"/>
                <a:gd name="connsiteX10" fmla="*/ 141571 w 246745"/>
                <a:gd name="connsiteY10" fmla="*/ 589966 h 619632"/>
                <a:gd name="connsiteX11" fmla="*/ 179471 w 246745"/>
                <a:gd name="connsiteY11" fmla="*/ 617578 h 619632"/>
                <a:gd name="connsiteX12" fmla="*/ 209610 w 246745"/>
                <a:gd name="connsiteY12" fmla="*/ 592854 h 619632"/>
                <a:gd name="connsiteX13" fmla="*/ 216287 w 246745"/>
                <a:gd name="connsiteY13" fmla="*/ 452264 h 619632"/>
                <a:gd name="connsiteX14" fmla="*/ 219536 w 246745"/>
                <a:gd name="connsiteY14" fmla="*/ 413102 h 619632"/>
                <a:gd name="connsiteX15" fmla="*/ 246246 w 246745"/>
                <a:gd name="connsiteY15" fmla="*/ 327918 h 619632"/>
                <a:gd name="connsiteX16" fmla="*/ 233613 w 246745"/>
                <a:gd name="connsiteY16" fmla="*/ 251578 h 619632"/>
                <a:gd name="connsiteX17" fmla="*/ 183441 w 246745"/>
                <a:gd name="connsiteY17" fmla="*/ 170545 h 619632"/>
                <a:gd name="connsiteX18" fmla="*/ 204196 w 246745"/>
                <a:gd name="connsiteY18" fmla="*/ 150512 h 619632"/>
                <a:gd name="connsiteX19" fmla="*/ 218994 w 246745"/>
                <a:gd name="connsiteY19" fmla="*/ 70021 h 619632"/>
                <a:gd name="connsiteX20" fmla="*/ 131284 w 246745"/>
                <a:gd name="connsiteY20" fmla="*/ 539 h 619632"/>
                <a:gd name="connsiteX21" fmla="*/ 59637 w 246745"/>
                <a:gd name="connsiteY21" fmla="*/ 28873 h 619632"/>
                <a:gd name="connsiteX22" fmla="*/ 51515 w 246745"/>
                <a:gd name="connsiteY22" fmla="*/ 149971 h 619632"/>
                <a:gd name="connsiteX23" fmla="*/ 71367 w 246745"/>
                <a:gd name="connsiteY23" fmla="*/ 166394 h 619632"/>
                <a:gd name="connsiteX24" fmla="*/ 10367 w 246745"/>
                <a:gd name="connsiteY24" fmla="*/ 262767 h 619632"/>
                <a:gd name="connsiteX25" fmla="*/ 50613 w 246745"/>
                <a:gd name="connsiteY25" fmla="*/ 90956 h 619632"/>
                <a:gd name="connsiteX26" fmla="*/ 129660 w 246745"/>
                <a:gd name="connsiteY26" fmla="*/ 15518 h 619632"/>
                <a:gd name="connsiteX27" fmla="*/ 206181 w 246745"/>
                <a:gd name="connsiteY27" fmla="*/ 87707 h 619632"/>
                <a:gd name="connsiteX28" fmla="*/ 126592 w 246745"/>
                <a:gd name="connsiteY28" fmla="*/ 171086 h 619632"/>
                <a:gd name="connsiteX29" fmla="*/ 50613 w 246745"/>
                <a:gd name="connsiteY29" fmla="*/ 90956 h 619632"/>
                <a:gd name="connsiteX30" fmla="*/ 98619 w 246745"/>
                <a:gd name="connsiteY30" fmla="*/ 184081 h 619632"/>
                <a:gd name="connsiteX31" fmla="*/ 148610 w 246745"/>
                <a:gd name="connsiteY31" fmla="*/ 184261 h 619632"/>
                <a:gd name="connsiteX32" fmla="*/ 207625 w 246745"/>
                <a:gd name="connsiteY32" fmla="*/ 215302 h 619632"/>
                <a:gd name="connsiteX33" fmla="*/ 213942 w 246745"/>
                <a:gd name="connsiteY33" fmla="*/ 232809 h 619632"/>
                <a:gd name="connsiteX34" fmla="*/ 234696 w 246745"/>
                <a:gd name="connsiteY34" fmla="*/ 346687 h 619632"/>
                <a:gd name="connsiteX35" fmla="*/ 215926 w 246745"/>
                <a:gd name="connsiteY35" fmla="*/ 393791 h 619632"/>
                <a:gd name="connsiteX36" fmla="*/ 211956 w 246745"/>
                <a:gd name="connsiteY36" fmla="*/ 340551 h 619632"/>
                <a:gd name="connsiteX37" fmla="*/ 203654 w 246745"/>
                <a:gd name="connsiteY37" fmla="*/ 266376 h 619632"/>
                <a:gd name="connsiteX38" fmla="*/ 198601 w 246745"/>
                <a:gd name="connsiteY38" fmla="*/ 248510 h 619632"/>
                <a:gd name="connsiteX39" fmla="*/ 187953 w 246745"/>
                <a:gd name="connsiteY39" fmla="*/ 243276 h 619632"/>
                <a:gd name="connsiteX40" fmla="*/ 183622 w 246745"/>
                <a:gd name="connsiteY40" fmla="*/ 251758 h 619632"/>
                <a:gd name="connsiteX41" fmla="*/ 184344 w 246745"/>
                <a:gd name="connsiteY41" fmla="*/ 259699 h 619632"/>
                <a:gd name="connsiteX42" fmla="*/ 200045 w 246745"/>
                <a:gd name="connsiteY42" fmla="*/ 499007 h 619632"/>
                <a:gd name="connsiteX43" fmla="*/ 196797 w 246745"/>
                <a:gd name="connsiteY43" fmla="*/ 583830 h 619632"/>
                <a:gd name="connsiteX44" fmla="*/ 174778 w 246745"/>
                <a:gd name="connsiteY44" fmla="*/ 603501 h 619632"/>
                <a:gd name="connsiteX45" fmla="*/ 156009 w 246745"/>
                <a:gd name="connsiteY45" fmla="*/ 582205 h 619632"/>
                <a:gd name="connsiteX46" fmla="*/ 146986 w 246745"/>
                <a:gd name="connsiteY46" fmla="*/ 418335 h 619632"/>
                <a:gd name="connsiteX47" fmla="*/ 130743 w 246745"/>
                <a:gd name="connsiteY47" fmla="*/ 406966 h 619632"/>
                <a:gd name="connsiteX48" fmla="*/ 114320 w 246745"/>
                <a:gd name="connsiteY48" fmla="*/ 421945 h 619632"/>
                <a:gd name="connsiteX49" fmla="*/ 93565 w 246745"/>
                <a:gd name="connsiteY49" fmla="*/ 585635 h 619632"/>
                <a:gd name="connsiteX50" fmla="*/ 76962 w 246745"/>
                <a:gd name="connsiteY50" fmla="*/ 606028 h 619632"/>
                <a:gd name="connsiteX51" fmla="*/ 54042 w 246745"/>
                <a:gd name="connsiteY51" fmla="*/ 584913 h 619632"/>
                <a:gd name="connsiteX52" fmla="*/ 50252 w 246745"/>
                <a:gd name="connsiteY52" fmla="*/ 553149 h 619632"/>
                <a:gd name="connsiteX53" fmla="*/ 52418 w 246745"/>
                <a:gd name="connsiteY53" fmla="*/ 350477 h 619632"/>
                <a:gd name="connsiteX54" fmla="*/ 61802 w 246745"/>
                <a:gd name="connsiteY54" fmla="*/ 271249 h 619632"/>
                <a:gd name="connsiteX55" fmla="*/ 58193 w 246745"/>
                <a:gd name="connsiteY55" fmla="*/ 254285 h 619632"/>
                <a:gd name="connsiteX56" fmla="*/ 45740 w 246745"/>
                <a:gd name="connsiteY56" fmla="*/ 268903 h 619632"/>
                <a:gd name="connsiteX57" fmla="*/ 38160 w 246745"/>
                <a:gd name="connsiteY57" fmla="*/ 332430 h 619632"/>
                <a:gd name="connsiteX58" fmla="*/ 35273 w 246745"/>
                <a:gd name="connsiteY58" fmla="*/ 393430 h 619632"/>
                <a:gd name="connsiteX59" fmla="*/ 30761 w 246745"/>
                <a:gd name="connsiteY59" fmla="*/ 410936 h 619632"/>
                <a:gd name="connsiteX60" fmla="*/ 17766 w 246745"/>
                <a:gd name="connsiteY60" fmla="*/ 386211 h 619632"/>
                <a:gd name="connsiteX61" fmla="*/ 28956 w 246745"/>
                <a:gd name="connsiteY61" fmla="*/ 248329 h 619632"/>
                <a:gd name="connsiteX62" fmla="*/ 48627 w 246745"/>
                <a:gd name="connsiteY62" fmla="*/ 200864 h 619632"/>
                <a:gd name="connsiteX63" fmla="*/ 98619 w 246745"/>
                <a:gd name="connsiteY63" fmla="*/ 184081 h 61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46745" h="619632">
                  <a:moveTo>
                    <a:pt x="10367" y="262767"/>
                  </a:moveTo>
                  <a:cubicBezTo>
                    <a:pt x="4772" y="305178"/>
                    <a:pt x="2246" y="347770"/>
                    <a:pt x="80" y="390362"/>
                  </a:cubicBezTo>
                  <a:cubicBezTo>
                    <a:pt x="-822" y="407327"/>
                    <a:pt x="5855" y="420681"/>
                    <a:pt x="21917" y="426096"/>
                  </a:cubicBezTo>
                  <a:cubicBezTo>
                    <a:pt x="33107" y="429886"/>
                    <a:pt x="34190" y="436744"/>
                    <a:pt x="34009" y="446309"/>
                  </a:cubicBezTo>
                  <a:cubicBezTo>
                    <a:pt x="33648" y="477350"/>
                    <a:pt x="34009" y="508572"/>
                    <a:pt x="33287" y="539614"/>
                  </a:cubicBezTo>
                  <a:cubicBezTo>
                    <a:pt x="32926" y="556578"/>
                    <a:pt x="35633" y="573182"/>
                    <a:pt x="37438" y="589966"/>
                  </a:cubicBezTo>
                  <a:cubicBezTo>
                    <a:pt x="40145" y="613788"/>
                    <a:pt x="55846" y="618661"/>
                    <a:pt x="74615" y="619563"/>
                  </a:cubicBezTo>
                  <a:cubicBezTo>
                    <a:pt x="94648" y="620466"/>
                    <a:pt x="104213" y="612706"/>
                    <a:pt x="108184" y="589785"/>
                  </a:cubicBezTo>
                  <a:cubicBezTo>
                    <a:pt x="113056" y="560007"/>
                    <a:pt x="116124" y="530049"/>
                    <a:pt x="120456" y="500090"/>
                  </a:cubicBezTo>
                  <a:cubicBezTo>
                    <a:pt x="123524" y="478433"/>
                    <a:pt x="122080" y="448655"/>
                    <a:pt x="131284" y="423028"/>
                  </a:cubicBezTo>
                  <a:cubicBezTo>
                    <a:pt x="139045" y="408409"/>
                    <a:pt x="138864" y="554413"/>
                    <a:pt x="141571" y="589966"/>
                  </a:cubicBezTo>
                  <a:cubicBezTo>
                    <a:pt x="143195" y="612344"/>
                    <a:pt x="158356" y="623353"/>
                    <a:pt x="179471" y="617578"/>
                  </a:cubicBezTo>
                  <a:cubicBezTo>
                    <a:pt x="195353" y="613247"/>
                    <a:pt x="204918" y="611262"/>
                    <a:pt x="209610" y="592854"/>
                  </a:cubicBezTo>
                  <a:cubicBezTo>
                    <a:pt x="214122" y="575528"/>
                    <a:pt x="217551" y="479877"/>
                    <a:pt x="216287" y="452264"/>
                  </a:cubicBezTo>
                  <a:cubicBezTo>
                    <a:pt x="215566" y="435300"/>
                    <a:pt x="213580" y="417253"/>
                    <a:pt x="219536" y="413102"/>
                  </a:cubicBezTo>
                  <a:cubicBezTo>
                    <a:pt x="223326" y="410936"/>
                    <a:pt x="250758" y="385850"/>
                    <a:pt x="246246" y="327918"/>
                  </a:cubicBezTo>
                  <a:cubicBezTo>
                    <a:pt x="242276" y="302471"/>
                    <a:pt x="238305" y="277025"/>
                    <a:pt x="233613" y="251578"/>
                  </a:cubicBezTo>
                  <a:cubicBezTo>
                    <a:pt x="227477" y="218912"/>
                    <a:pt x="217912" y="188231"/>
                    <a:pt x="183441" y="170545"/>
                  </a:cubicBezTo>
                  <a:cubicBezTo>
                    <a:pt x="192826" y="163687"/>
                    <a:pt x="199684" y="158092"/>
                    <a:pt x="204196" y="150512"/>
                  </a:cubicBezTo>
                  <a:cubicBezTo>
                    <a:pt x="219175" y="126329"/>
                    <a:pt x="226033" y="98356"/>
                    <a:pt x="218994" y="70021"/>
                  </a:cubicBezTo>
                  <a:cubicBezTo>
                    <a:pt x="206542" y="20391"/>
                    <a:pt x="175320" y="6314"/>
                    <a:pt x="131284" y="539"/>
                  </a:cubicBezTo>
                  <a:cubicBezTo>
                    <a:pt x="104574" y="-2890"/>
                    <a:pt x="75879" y="10465"/>
                    <a:pt x="59637" y="28873"/>
                  </a:cubicBezTo>
                  <a:cubicBezTo>
                    <a:pt x="33648" y="58290"/>
                    <a:pt x="17405" y="110086"/>
                    <a:pt x="51515" y="149971"/>
                  </a:cubicBezTo>
                  <a:cubicBezTo>
                    <a:pt x="55846" y="155205"/>
                    <a:pt x="59275" y="164950"/>
                    <a:pt x="71367" y="166394"/>
                  </a:cubicBezTo>
                  <a:cubicBezTo>
                    <a:pt x="34009" y="185344"/>
                    <a:pt x="15420" y="224687"/>
                    <a:pt x="10367" y="262767"/>
                  </a:cubicBezTo>
                  <a:close/>
                  <a:moveTo>
                    <a:pt x="50613" y="90956"/>
                  </a:moveTo>
                  <a:cubicBezTo>
                    <a:pt x="55486" y="44214"/>
                    <a:pt x="85264" y="12089"/>
                    <a:pt x="129660" y="15518"/>
                  </a:cubicBezTo>
                  <a:cubicBezTo>
                    <a:pt x="175140" y="18947"/>
                    <a:pt x="208527" y="50350"/>
                    <a:pt x="206181" y="87707"/>
                  </a:cubicBezTo>
                  <a:cubicBezTo>
                    <a:pt x="202752" y="150512"/>
                    <a:pt x="168282" y="173072"/>
                    <a:pt x="126592" y="171086"/>
                  </a:cubicBezTo>
                  <a:cubicBezTo>
                    <a:pt x="82376" y="168740"/>
                    <a:pt x="46281" y="131743"/>
                    <a:pt x="50613" y="90956"/>
                  </a:cubicBezTo>
                  <a:close/>
                  <a:moveTo>
                    <a:pt x="98619" y="184081"/>
                  </a:moveTo>
                  <a:cubicBezTo>
                    <a:pt x="115403" y="188953"/>
                    <a:pt x="132367" y="189675"/>
                    <a:pt x="148610" y="184261"/>
                  </a:cubicBezTo>
                  <a:cubicBezTo>
                    <a:pt x="176403" y="175057"/>
                    <a:pt x="191563" y="185885"/>
                    <a:pt x="207625" y="215302"/>
                  </a:cubicBezTo>
                  <a:cubicBezTo>
                    <a:pt x="210512" y="220716"/>
                    <a:pt x="212678" y="226853"/>
                    <a:pt x="213942" y="232809"/>
                  </a:cubicBezTo>
                  <a:cubicBezTo>
                    <a:pt x="222424" y="270888"/>
                    <a:pt x="232169" y="307705"/>
                    <a:pt x="234696" y="346687"/>
                  </a:cubicBezTo>
                  <a:cubicBezTo>
                    <a:pt x="235779" y="362569"/>
                    <a:pt x="227657" y="379353"/>
                    <a:pt x="215926" y="393791"/>
                  </a:cubicBezTo>
                  <a:cubicBezTo>
                    <a:pt x="214483" y="376105"/>
                    <a:pt x="212498" y="358238"/>
                    <a:pt x="211956" y="340551"/>
                  </a:cubicBezTo>
                  <a:cubicBezTo>
                    <a:pt x="211234" y="315646"/>
                    <a:pt x="207083" y="290921"/>
                    <a:pt x="203654" y="266376"/>
                  </a:cubicBezTo>
                  <a:cubicBezTo>
                    <a:pt x="202752" y="260240"/>
                    <a:pt x="200767" y="254285"/>
                    <a:pt x="198601" y="248510"/>
                  </a:cubicBezTo>
                  <a:cubicBezTo>
                    <a:pt x="196797" y="243817"/>
                    <a:pt x="192826" y="241832"/>
                    <a:pt x="187953" y="243276"/>
                  </a:cubicBezTo>
                  <a:cubicBezTo>
                    <a:pt x="183802" y="244539"/>
                    <a:pt x="183261" y="247968"/>
                    <a:pt x="183622" y="251758"/>
                  </a:cubicBezTo>
                  <a:cubicBezTo>
                    <a:pt x="183802" y="254465"/>
                    <a:pt x="183983" y="257173"/>
                    <a:pt x="184344" y="259699"/>
                  </a:cubicBezTo>
                  <a:cubicBezTo>
                    <a:pt x="199684" y="338747"/>
                    <a:pt x="197518" y="419057"/>
                    <a:pt x="200045" y="499007"/>
                  </a:cubicBezTo>
                  <a:cubicBezTo>
                    <a:pt x="200767" y="521025"/>
                    <a:pt x="198240" y="578777"/>
                    <a:pt x="196797" y="583830"/>
                  </a:cubicBezTo>
                  <a:cubicBezTo>
                    <a:pt x="193367" y="594478"/>
                    <a:pt x="187953" y="603862"/>
                    <a:pt x="174778" y="603501"/>
                  </a:cubicBezTo>
                  <a:cubicBezTo>
                    <a:pt x="160882" y="603141"/>
                    <a:pt x="157453" y="591410"/>
                    <a:pt x="156009" y="582205"/>
                  </a:cubicBezTo>
                  <a:cubicBezTo>
                    <a:pt x="151858" y="553871"/>
                    <a:pt x="148610" y="422486"/>
                    <a:pt x="146986" y="418335"/>
                  </a:cubicBezTo>
                  <a:cubicBezTo>
                    <a:pt x="143918" y="411297"/>
                    <a:pt x="139045" y="406424"/>
                    <a:pt x="130743" y="406966"/>
                  </a:cubicBezTo>
                  <a:cubicBezTo>
                    <a:pt x="121358" y="407507"/>
                    <a:pt x="115583" y="413462"/>
                    <a:pt x="114320" y="421945"/>
                  </a:cubicBezTo>
                  <a:cubicBezTo>
                    <a:pt x="111793" y="439451"/>
                    <a:pt x="101687" y="549179"/>
                    <a:pt x="93565" y="585635"/>
                  </a:cubicBezTo>
                  <a:cubicBezTo>
                    <a:pt x="91400" y="595380"/>
                    <a:pt x="89776" y="606028"/>
                    <a:pt x="76962" y="606028"/>
                  </a:cubicBezTo>
                  <a:cubicBezTo>
                    <a:pt x="63426" y="606028"/>
                    <a:pt x="56388" y="598629"/>
                    <a:pt x="54042" y="584913"/>
                  </a:cubicBezTo>
                  <a:cubicBezTo>
                    <a:pt x="52237" y="574445"/>
                    <a:pt x="50252" y="563978"/>
                    <a:pt x="50252" y="553149"/>
                  </a:cubicBezTo>
                  <a:cubicBezTo>
                    <a:pt x="50974" y="485652"/>
                    <a:pt x="50432" y="417974"/>
                    <a:pt x="52418" y="350477"/>
                  </a:cubicBezTo>
                  <a:cubicBezTo>
                    <a:pt x="53139" y="324128"/>
                    <a:pt x="55125" y="297238"/>
                    <a:pt x="61802" y="271249"/>
                  </a:cubicBezTo>
                  <a:cubicBezTo>
                    <a:pt x="63426" y="264933"/>
                    <a:pt x="69563" y="256090"/>
                    <a:pt x="58193" y="254285"/>
                  </a:cubicBezTo>
                  <a:cubicBezTo>
                    <a:pt x="49710" y="253022"/>
                    <a:pt x="46823" y="262045"/>
                    <a:pt x="45740" y="268903"/>
                  </a:cubicBezTo>
                  <a:cubicBezTo>
                    <a:pt x="42672" y="290019"/>
                    <a:pt x="39965" y="311134"/>
                    <a:pt x="38160" y="332430"/>
                  </a:cubicBezTo>
                  <a:cubicBezTo>
                    <a:pt x="36536" y="352643"/>
                    <a:pt x="36355" y="373217"/>
                    <a:pt x="35273" y="393430"/>
                  </a:cubicBezTo>
                  <a:cubicBezTo>
                    <a:pt x="34911" y="399385"/>
                    <a:pt x="35453" y="405883"/>
                    <a:pt x="30761" y="410936"/>
                  </a:cubicBezTo>
                  <a:cubicBezTo>
                    <a:pt x="19571" y="405883"/>
                    <a:pt x="17586" y="396317"/>
                    <a:pt x="17766" y="386211"/>
                  </a:cubicBezTo>
                  <a:cubicBezTo>
                    <a:pt x="19030" y="340010"/>
                    <a:pt x="21556" y="293989"/>
                    <a:pt x="28956" y="248329"/>
                  </a:cubicBezTo>
                  <a:cubicBezTo>
                    <a:pt x="31482" y="233169"/>
                    <a:pt x="33829" y="216385"/>
                    <a:pt x="48627" y="200864"/>
                  </a:cubicBezTo>
                  <a:cubicBezTo>
                    <a:pt x="68119" y="180291"/>
                    <a:pt x="74796" y="177223"/>
                    <a:pt x="98619" y="184081"/>
                  </a:cubicBezTo>
                  <a:close/>
                </a:path>
              </a:pathLst>
            </a:custGeom>
            <a:solidFill>
              <a:srgbClr val="000000"/>
            </a:solidFill>
            <a:ln w="1804" cap="flat">
              <a:noFill/>
              <a:prstDash val="solid"/>
              <a:miter/>
            </a:ln>
          </p:spPr>
          <p:txBody>
            <a:bodyPr rtlCol="0" anchor="ctr"/>
            <a:lstStyle/>
            <a:p>
              <a:endParaRPr lang="en-US"/>
            </a:p>
          </p:txBody>
        </p:sp>
        <p:sp>
          <p:nvSpPr>
            <p:cNvPr id="224" name="Freeform 101">
              <a:extLst>
                <a:ext uri="{FF2B5EF4-FFF2-40B4-BE49-F238E27FC236}">
                  <a16:creationId xmlns:a16="http://schemas.microsoft.com/office/drawing/2014/main" id="{C39DC14A-C7B5-CADB-DDEC-91F99A3B1425}"/>
                </a:ext>
              </a:extLst>
            </p:cNvPr>
            <p:cNvSpPr/>
            <p:nvPr/>
          </p:nvSpPr>
          <p:spPr>
            <a:xfrm>
              <a:off x="8070984" y="5717496"/>
              <a:ext cx="240195" cy="613682"/>
            </a:xfrm>
            <a:custGeom>
              <a:avLst/>
              <a:gdLst>
                <a:gd name="connsiteX0" fmla="*/ 29175 w 240195"/>
                <a:gd name="connsiteY0" fmla="*/ 212147 h 613682"/>
                <a:gd name="connsiteX1" fmla="*/ 480 w 240195"/>
                <a:gd name="connsiteY1" fmla="*/ 355803 h 613682"/>
                <a:gd name="connsiteX2" fmla="*/ 19069 w 240195"/>
                <a:gd name="connsiteY2" fmla="*/ 390635 h 613682"/>
                <a:gd name="connsiteX3" fmla="*/ 35492 w 240195"/>
                <a:gd name="connsiteY3" fmla="*/ 410668 h 613682"/>
                <a:gd name="connsiteX4" fmla="*/ 43432 w 240195"/>
                <a:gd name="connsiteY4" fmla="*/ 602511 h 613682"/>
                <a:gd name="connsiteX5" fmla="*/ 112012 w 240195"/>
                <a:gd name="connsiteY5" fmla="*/ 577786 h 613682"/>
                <a:gd name="connsiteX6" fmla="*/ 116344 w 240195"/>
                <a:gd name="connsiteY6" fmla="*/ 468419 h 613682"/>
                <a:gd name="connsiteX7" fmla="*/ 123743 w 240195"/>
                <a:gd name="connsiteY7" fmla="*/ 417165 h 613682"/>
                <a:gd name="connsiteX8" fmla="*/ 133128 w 240195"/>
                <a:gd name="connsiteY8" fmla="*/ 472390 h 613682"/>
                <a:gd name="connsiteX9" fmla="*/ 136918 w 240195"/>
                <a:gd name="connsiteY9" fmla="*/ 579049 h 613682"/>
                <a:gd name="connsiteX10" fmla="*/ 156048 w 240195"/>
                <a:gd name="connsiteY10" fmla="*/ 607203 h 613682"/>
                <a:gd name="connsiteX11" fmla="*/ 197557 w 240195"/>
                <a:gd name="connsiteY11" fmla="*/ 601789 h 613682"/>
                <a:gd name="connsiteX12" fmla="*/ 209107 w 240195"/>
                <a:gd name="connsiteY12" fmla="*/ 567319 h 613682"/>
                <a:gd name="connsiteX13" fmla="*/ 207483 w 240195"/>
                <a:gd name="connsiteY13" fmla="*/ 428895 h 613682"/>
                <a:gd name="connsiteX14" fmla="*/ 219394 w 240195"/>
                <a:gd name="connsiteY14" fmla="*/ 405614 h 613682"/>
                <a:gd name="connsiteX15" fmla="*/ 240149 w 240195"/>
                <a:gd name="connsiteY15" fmla="*/ 343531 h 613682"/>
                <a:gd name="connsiteX16" fmla="*/ 193045 w 240195"/>
                <a:gd name="connsiteY16" fmla="*/ 170999 h 613682"/>
                <a:gd name="connsiteX17" fmla="*/ 190699 w 240195"/>
                <a:gd name="connsiteY17" fmla="*/ 144288 h 613682"/>
                <a:gd name="connsiteX18" fmla="*/ 193587 w 240195"/>
                <a:gd name="connsiteY18" fmla="*/ 50261 h 613682"/>
                <a:gd name="connsiteX19" fmla="*/ 56246 w 240195"/>
                <a:gd name="connsiteY19" fmla="*/ 19581 h 613682"/>
                <a:gd name="connsiteX20" fmla="*/ 47764 w 240195"/>
                <a:gd name="connsiteY20" fmla="*/ 158185 h 613682"/>
                <a:gd name="connsiteX21" fmla="*/ 49027 w 240195"/>
                <a:gd name="connsiteY21" fmla="*/ 183993 h 613682"/>
                <a:gd name="connsiteX22" fmla="*/ 29175 w 240195"/>
                <a:gd name="connsiteY22" fmla="*/ 212147 h 613682"/>
                <a:gd name="connsiteX23" fmla="*/ 39823 w 240195"/>
                <a:gd name="connsiteY23" fmla="*/ 94839 h 613682"/>
                <a:gd name="connsiteX24" fmla="*/ 117066 w 240195"/>
                <a:gd name="connsiteY24" fmla="*/ 15611 h 613682"/>
                <a:gd name="connsiteX25" fmla="*/ 187992 w 240195"/>
                <a:gd name="connsiteY25" fmla="*/ 92132 h 613682"/>
                <a:gd name="connsiteX26" fmla="*/ 115442 w 240195"/>
                <a:gd name="connsiteY26" fmla="*/ 170276 h 613682"/>
                <a:gd name="connsiteX27" fmla="*/ 39823 w 240195"/>
                <a:gd name="connsiteY27" fmla="*/ 94839 h 613682"/>
                <a:gd name="connsiteX28" fmla="*/ 60577 w 240195"/>
                <a:gd name="connsiteY28" fmla="*/ 196265 h 613682"/>
                <a:gd name="connsiteX29" fmla="*/ 90897 w 240195"/>
                <a:gd name="connsiteY29" fmla="*/ 181646 h 613682"/>
                <a:gd name="connsiteX30" fmla="*/ 155146 w 240195"/>
                <a:gd name="connsiteY30" fmla="*/ 176593 h 613682"/>
                <a:gd name="connsiteX31" fmla="*/ 185285 w 240195"/>
                <a:gd name="connsiteY31" fmla="*/ 182910 h 613682"/>
                <a:gd name="connsiteX32" fmla="*/ 223365 w 240195"/>
                <a:gd name="connsiteY32" fmla="*/ 366452 h 613682"/>
                <a:gd name="connsiteX33" fmla="*/ 209468 w 240195"/>
                <a:gd name="connsiteY33" fmla="*/ 392620 h 613682"/>
                <a:gd name="connsiteX34" fmla="*/ 201528 w 240195"/>
                <a:gd name="connsiteY34" fmla="*/ 286863 h 613682"/>
                <a:gd name="connsiteX35" fmla="*/ 196113 w 240195"/>
                <a:gd name="connsiteY35" fmla="*/ 261055 h 613682"/>
                <a:gd name="connsiteX36" fmla="*/ 184383 w 240195"/>
                <a:gd name="connsiteY36" fmla="*/ 256904 h 613682"/>
                <a:gd name="connsiteX37" fmla="*/ 179871 w 240195"/>
                <a:gd name="connsiteY37" fmla="*/ 267732 h 613682"/>
                <a:gd name="connsiteX38" fmla="*/ 194309 w 240195"/>
                <a:gd name="connsiteY38" fmla="*/ 560100 h 613682"/>
                <a:gd name="connsiteX39" fmla="*/ 189977 w 240195"/>
                <a:gd name="connsiteY39" fmla="*/ 586268 h 613682"/>
                <a:gd name="connsiteX40" fmla="*/ 165974 w 240195"/>
                <a:gd name="connsiteY40" fmla="*/ 593849 h 613682"/>
                <a:gd name="connsiteX41" fmla="*/ 151897 w 240195"/>
                <a:gd name="connsiteY41" fmla="*/ 575981 h 613682"/>
                <a:gd name="connsiteX42" fmla="*/ 147927 w 240195"/>
                <a:gd name="connsiteY42" fmla="*/ 482857 h 613682"/>
                <a:gd name="connsiteX43" fmla="*/ 143776 w 240195"/>
                <a:gd name="connsiteY43" fmla="*/ 419330 h 613682"/>
                <a:gd name="connsiteX44" fmla="*/ 121397 w 240195"/>
                <a:gd name="connsiteY44" fmla="*/ 398937 h 613682"/>
                <a:gd name="connsiteX45" fmla="*/ 104072 w 240195"/>
                <a:gd name="connsiteY45" fmla="*/ 420594 h 613682"/>
                <a:gd name="connsiteX46" fmla="*/ 97214 w 240195"/>
                <a:gd name="connsiteY46" fmla="*/ 577425 h 613682"/>
                <a:gd name="connsiteX47" fmla="*/ 75918 w 240195"/>
                <a:gd name="connsiteY47" fmla="*/ 597458 h 613682"/>
                <a:gd name="connsiteX48" fmla="*/ 49388 w 240195"/>
                <a:gd name="connsiteY48" fmla="*/ 577245 h 613682"/>
                <a:gd name="connsiteX49" fmla="*/ 49569 w 240195"/>
                <a:gd name="connsiteY49" fmla="*/ 402366 h 613682"/>
                <a:gd name="connsiteX50" fmla="*/ 58953 w 240195"/>
                <a:gd name="connsiteY50" fmla="*/ 277478 h 613682"/>
                <a:gd name="connsiteX51" fmla="*/ 53900 w 240195"/>
                <a:gd name="connsiteY51" fmla="*/ 264484 h 613682"/>
                <a:gd name="connsiteX52" fmla="*/ 42530 w 240195"/>
                <a:gd name="connsiteY52" fmla="*/ 276034 h 613682"/>
                <a:gd name="connsiteX53" fmla="*/ 34770 w 240195"/>
                <a:gd name="connsiteY53" fmla="*/ 355623 h 613682"/>
                <a:gd name="connsiteX54" fmla="*/ 33506 w 240195"/>
                <a:gd name="connsiteY54" fmla="*/ 371505 h 613682"/>
                <a:gd name="connsiteX55" fmla="*/ 28634 w 240195"/>
                <a:gd name="connsiteY55" fmla="*/ 376558 h 613682"/>
                <a:gd name="connsiteX56" fmla="*/ 22137 w 240195"/>
                <a:gd name="connsiteY56" fmla="*/ 372948 h 613682"/>
                <a:gd name="connsiteX57" fmla="*/ 17625 w 240195"/>
                <a:gd name="connsiteY57" fmla="*/ 352555 h 613682"/>
                <a:gd name="connsiteX58" fmla="*/ 37477 w 240195"/>
                <a:gd name="connsiteY58" fmla="*/ 234525 h 613682"/>
                <a:gd name="connsiteX59" fmla="*/ 60577 w 240195"/>
                <a:gd name="connsiteY59" fmla="*/ 196265 h 613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40195" h="613682">
                  <a:moveTo>
                    <a:pt x="29175" y="212147"/>
                  </a:moveTo>
                  <a:cubicBezTo>
                    <a:pt x="12752" y="258709"/>
                    <a:pt x="7518" y="307436"/>
                    <a:pt x="480" y="355803"/>
                  </a:cubicBezTo>
                  <a:cubicBezTo>
                    <a:pt x="-1505" y="369520"/>
                    <a:pt x="2285" y="385040"/>
                    <a:pt x="19069" y="390635"/>
                  </a:cubicBezTo>
                  <a:cubicBezTo>
                    <a:pt x="34229" y="395688"/>
                    <a:pt x="37297" y="396410"/>
                    <a:pt x="35492" y="410668"/>
                  </a:cubicBezTo>
                  <a:cubicBezTo>
                    <a:pt x="33687" y="471668"/>
                    <a:pt x="28995" y="592224"/>
                    <a:pt x="43432" y="602511"/>
                  </a:cubicBezTo>
                  <a:cubicBezTo>
                    <a:pt x="75015" y="623265"/>
                    <a:pt x="108223" y="615144"/>
                    <a:pt x="112012" y="577786"/>
                  </a:cubicBezTo>
                  <a:cubicBezTo>
                    <a:pt x="115622" y="543316"/>
                    <a:pt x="116705" y="503250"/>
                    <a:pt x="116344" y="468419"/>
                  </a:cubicBezTo>
                  <a:cubicBezTo>
                    <a:pt x="116163" y="452538"/>
                    <a:pt x="115622" y="436475"/>
                    <a:pt x="123743" y="417165"/>
                  </a:cubicBezTo>
                  <a:cubicBezTo>
                    <a:pt x="134391" y="436836"/>
                    <a:pt x="132226" y="455064"/>
                    <a:pt x="133128" y="472390"/>
                  </a:cubicBezTo>
                  <a:cubicBezTo>
                    <a:pt x="134752" y="507943"/>
                    <a:pt x="135294" y="543496"/>
                    <a:pt x="136918" y="579049"/>
                  </a:cubicBezTo>
                  <a:cubicBezTo>
                    <a:pt x="137459" y="590600"/>
                    <a:pt x="142332" y="603052"/>
                    <a:pt x="156048" y="607203"/>
                  </a:cubicBezTo>
                  <a:cubicBezTo>
                    <a:pt x="169223" y="611354"/>
                    <a:pt x="187270" y="612076"/>
                    <a:pt x="197557" y="601789"/>
                  </a:cubicBezTo>
                  <a:cubicBezTo>
                    <a:pt x="206761" y="592585"/>
                    <a:pt x="207303" y="581396"/>
                    <a:pt x="209107" y="567319"/>
                  </a:cubicBezTo>
                  <a:cubicBezTo>
                    <a:pt x="211634" y="546925"/>
                    <a:pt x="209288" y="454523"/>
                    <a:pt x="207483" y="428895"/>
                  </a:cubicBezTo>
                  <a:cubicBezTo>
                    <a:pt x="206761" y="418248"/>
                    <a:pt x="207844" y="410126"/>
                    <a:pt x="219394" y="405614"/>
                  </a:cubicBezTo>
                  <a:cubicBezTo>
                    <a:pt x="239246" y="397673"/>
                    <a:pt x="240510" y="362301"/>
                    <a:pt x="240149" y="343531"/>
                  </a:cubicBezTo>
                  <a:cubicBezTo>
                    <a:pt x="232750" y="239939"/>
                    <a:pt x="220477" y="183993"/>
                    <a:pt x="193045" y="170999"/>
                  </a:cubicBezTo>
                  <a:cubicBezTo>
                    <a:pt x="174998" y="162516"/>
                    <a:pt x="180954" y="160170"/>
                    <a:pt x="190699" y="144288"/>
                  </a:cubicBezTo>
                  <a:cubicBezTo>
                    <a:pt x="208025" y="116496"/>
                    <a:pt x="207483" y="78596"/>
                    <a:pt x="193587" y="50261"/>
                  </a:cubicBezTo>
                  <a:cubicBezTo>
                    <a:pt x="165252" y="-7309"/>
                    <a:pt x="94146" y="-12363"/>
                    <a:pt x="56246" y="19581"/>
                  </a:cubicBezTo>
                  <a:cubicBezTo>
                    <a:pt x="13293" y="55676"/>
                    <a:pt x="11489" y="126060"/>
                    <a:pt x="47764" y="158185"/>
                  </a:cubicBezTo>
                  <a:cubicBezTo>
                    <a:pt x="59134" y="168291"/>
                    <a:pt x="57870" y="175150"/>
                    <a:pt x="49027" y="183993"/>
                  </a:cubicBezTo>
                  <a:cubicBezTo>
                    <a:pt x="40725" y="192475"/>
                    <a:pt x="33146" y="200596"/>
                    <a:pt x="29175" y="212147"/>
                  </a:cubicBezTo>
                  <a:close/>
                  <a:moveTo>
                    <a:pt x="39823" y="94839"/>
                  </a:moveTo>
                  <a:cubicBezTo>
                    <a:pt x="40906" y="47554"/>
                    <a:pt x="71045" y="15430"/>
                    <a:pt x="117066" y="15611"/>
                  </a:cubicBezTo>
                  <a:cubicBezTo>
                    <a:pt x="155146" y="15791"/>
                    <a:pt x="188534" y="50623"/>
                    <a:pt x="187992" y="92132"/>
                  </a:cubicBezTo>
                  <a:cubicBezTo>
                    <a:pt x="187992" y="141762"/>
                    <a:pt x="151717" y="176052"/>
                    <a:pt x="115442" y="170276"/>
                  </a:cubicBezTo>
                  <a:cubicBezTo>
                    <a:pt x="79347" y="168291"/>
                    <a:pt x="38560" y="145010"/>
                    <a:pt x="39823" y="94839"/>
                  </a:cubicBezTo>
                  <a:close/>
                  <a:moveTo>
                    <a:pt x="60577" y="196265"/>
                  </a:moveTo>
                  <a:cubicBezTo>
                    <a:pt x="71045" y="186700"/>
                    <a:pt x="75557" y="177676"/>
                    <a:pt x="90897" y="181646"/>
                  </a:cubicBezTo>
                  <a:cubicBezTo>
                    <a:pt x="111110" y="187061"/>
                    <a:pt x="137279" y="189046"/>
                    <a:pt x="155146" y="176593"/>
                  </a:cubicBezTo>
                  <a:cubicBezTo>
                    <a:pt x="164170" y="170457"/>
                    <a:pt x="168321" y="172442"/>
                    <a:pt x="185285" y="182910"/>
                  </a:cubicBezTo>
                  <a:cubicBezTo>
                    <a:pt x="222643" y="200055"/>
                    <a:pt x="223726" y="353999"/>
                    <a:pt x="223365" y="366452"/>
                  </a:cubicBezTo>
                  <a:cubicBezTo>
                    <a:pt x="223184" y="376197"/>
                    <a:pt x="222101" y="385943"/>
                    <a:pt x="209468" y="392620"/>
                  </a:cubicBezTo>
                  <a:cubicBezTo>
                    <a:pt x="200806" y="356164"/>
                    <a:pt x="203332" y="321333"/>
                    <a:pt x="201528" y="286863"/>
                  </a:cubicBezTo>
                  <a:cubicBezTo>
                    <a:pt x="201167" y="278020"/>
                    <a:pt x="201528" y="268815"/>
                    <a:pt x="196113" y="261055"/>
                  </a:cubicBezTo>
                  <a:cubicBezTo>
                    <a:pt x="193226" y="257084"/>
                    <a:pt x="188894" y="255641"/>
                    <a:pt x="184383" y="256904"/>
                  </a:cubicBezTo>
                  <a:cubicBezTo>
                    <a:pt x="179149" y="258528"/>
                    <a:pt x="179329" y="263220"/>
                    <a:pt x="179871" y="267732"/>
                  </a:cubicBezTo>
                  <a:cubicBezTo>
                    <a:pt x="187992" y="330357"/>
                    <a:pt x="195933" y="525269"/>
                    <a:pt x="194309" y="560100"/>
                  </a:cubicBezTo>
                  <a:cubicBezTo>
                    <a:pt x="193948" y="568582"/>
                    <a:pt x="193948" y="579049"/>
                    <a:pt x="189977" y="586268"/>
                  </a:cubicBezTo>
                  <a:cubicBezTo>
                    <a:pt x="185104" y="595292"/>
                    <a:pt x="175720" y="594931"/>
                    <a:pt x="165974" y="593849"/>
                  </a:cubicBezTo>
                  <a:cubicBezTo>
                    <a:pt x="155146" y="592585"/>
                    <a:pt x="153161" y="583742"/>
                    <a:pt x="151897" y="575981"/>
                  </a:cubicBezTo>
                  <a:cubicBezTo>
                    <a:pt x="147205" y="545121"/>
                    <a:pt x="149371" y="513899"/>
                    <a:pt x="147927" y="482857"/>
                  </a:cubicBezTo>
                  <a:cubicBezTo>
                    <a:pt x="147205" y="469502"/>
                    <a:pt x="145942" y="427091"/>
                    <a:pt x="143776" y="419330"/>
                  </a:cubicBezTo>
                  <a:cubicBezTo>
                    <a:pt x="139084" y="402005"/>
                    <a:pt x="129880" y="396591"/>
                    <a:pt x="121397" y="398937"/>
                  </a:cubicBezTo>
                  <a:cubicBezTo>
                    <a:pt x="107681" y="402546"/>
                    <a:pt x="106418" y="408863"/>
                    <a:pt x="104072" y="420594"/>
                  </a:cubicBezTo>
                  <a:cubicBezTo>
                    <a:pt x="97936" y="450552"/>
                    <a:pt x="96853" y="540428"/>
                    <a:pt x="97214" y="577425"/>
                  </a:cubicBezTo>
                  <a:cubicBezTo>
                    <a:pt x="97394" y="588795"/>
                    <a:pt x="90536" y="596014"/>
                    <a:pt x="75918" y="597458"/>
                  </a:cubicBezTo>
                  <a:cubicBezTo>
                    <a:pt x="63285" y="598721"/>
                    <a:pt x="52276" y="596375"/>
                    <a:pt x="49388" y="577245"/>
                  </a:cubicBezTo>
                  <a:cubicBezTo>
                    <a:pt x="44696" y="509928"/>
                    <a:pt x="45057" y="458493"/>
                    <a:pt x="49569" y="402366"/>
                  </a:cubicBezTo>
                  <a:cubicBezTo>
                    <a:pt x="52817" y="360857"/>
                    <a:pt x="55885" y="319167"/>
                    <a:pt x="58953" y="277478"/>
                  </a:cubicBezTo>
                  <a:cubicBezTo>
                    <a:pt x="59314" y="272605"/>
                    <a:pt x="60758" y="265567"/>
                    <a:pt x="53900" y="264484"/>
                  </a:cubicBezTo>
                  <a:cubicBezTo>
                    <a:pt x="46320" y="263401"/>
                    <a:pt x="43072" y="269357"/>
                    <a:pt x="42530" y="276034"/>
                  </a:cubicBezTo>
                  <a:cubicBezTo>
                    <a:pt x="39823" y="302564"/>
                    <a:pt x="37297" y="329093"/>
                    <a:pt x="34770" y="355623"/>
                  </a:cubicBezTo>
                  <a:cubicBezTo>
                    <a:pt x="34229" y="360857"/>
                    <a:pt x="34409" y="366271"/>
                    <a:pt x="33506" y="371505"/>
                  </a:cubicBezTo>
                  <a:cubicBezTo>
                    <a:pt x="33146" y="373490"/>
                    <a:pt x="30438" y="376378"/>
                    <a:pt x="28634" y="376558"/>
                  </a:cubicBezTo>
                  <a:cubicBezTo>
                    <a:pt x="26468" y="376739"/>
                    <a:pt x="23039" y="374753"/>
                    <a:pt x="22137" y="372948"/>
                  </a:cubicBezTo>
                  <a:cubicBezTo>
                    <a:pt x="19430" y="366452"/>
                    <a:pt x="16542" y="359954"/>
                    <a:pt x="17625" y="352555"/>
                  </a:cubicBezTo>
                  <a:cubicBezTo>
                    <a:pt x="23580" y="313031"/>
                    <a:pt x="25205" y="272966"/>
                    <a:pt x="37477" y="234525"/>
                  </a:cubicBezTo>
                  <a:cubicBezTo>
                    <a:pt x="42350" y="219907"/>
                    <a:pt x="48847" y="206913"/>
                    <a:pt x="60577" y="196265"/>
                  </a:cubicBezTo>
                  <a:close/>
                </a:path>
              </a:pathLst>
            </a:custGeom>
            <a:solidFill>
              <a:srgbClr val="000000"/>
            </a:solidFill>
            <a:ln w="1804" cap="flat">
              <a:noFill/>
              <a:prstDash val="solid"/>
              <a:miter/>
            </a:ln>
          </p:spPr>
          <p:txBody>
            <a:bodyPr rtlCol="0" anchor="ctr"/>
            <a:lstStyle/>
            <a:p>
              <a:endParaRPr lang="en-US"/>
            </a:p>
          </p:txBody>
        </p:sp>
        <p:sp>
          <p:nvSpPr>
            <p:cNvPr id="225" name="Freeform 102">
              <a:extLst>
                <a:ext uri="{FF2B5EF4-FFF2-40B4-BE49-F238E27FC236}">
                  <a16:creationId xmlns:a16="http://schemas.microsoft.com/office/drawing/2014/main" id="{BBF08C73-0876-F45B-8BDD-17F0EE43BCA6}"/>
                </a:ext>
              </a:extLst>
            </p:cNvPr>
            <p:cNvSpPr/>
            <p:nvPr/>
          </p:nvSpPr>
          <p:spPr>
            <a:xfrm>
              <a:off x="9162573" y="5705063"/>
              <a:ext cx="254138" cy="642388"/>
            </a:xfrm>
            <a:custGeom>
              <a:avLst/>
              <a:gdLst>
                <a:gd name="connsiteX0" fmla="*/ 253961 w 254138"/>
                <a:gd name="connsiteY0" fmla="*/ 384119 h 642388"/>
                <a:gd name="connsiteX1" fmla="*/ 246201 w 254138"/>
                <a:gd name="connsiteY1" fmla="*/ 296589 h 642388"/>
                <a:gd name="connsiteX2" fmla="*/ 176177 w 254138"/>
                <a:gd name="connsiteY2" fmla="*/ 170799 h 642388"/>
                <a:gd name="connsiteX3" fmla="*/ 185923 w 254138"/>
                <a:gd name="connsiteY3" fmla="*/ 28225 h 642388"/>
                <a:gd name="connsiteX4" fmla="*/ 168236 w 254138"/>
                <a:gd name="connsiteY4" fmla="*/ 12524 h 642388"/>
                <a:gd name="connsiteX5" fmla="*/ 37032 w 254138"/>
                <a:gd name="connsiteY5" fmla="*/ 36165 h 642388"/>
                <a:gd name="connsiteX6" fmla="*/ 48763 w 254138"/>
                <a:gd name="connsiteY6" fmla="*/ 163399 h 642388"/>
                <a:gd name="connsiteX7" fmla="*/ 66810 w 254138"/>
                <a:gd name="connsiteY7" fmla="*/ 180544 h 642388"/>
                <a:gd name="connsiteX8" fmla="*/ 216 w 254138"/>
                <a:gd name="connsiteY8" fmla="*/ 398196 h 642388"/>
                <a:gd name="connsiteX9" fmla="*/ 15014 w 254138"/>
                <a:gd name="connsiteY9" fmla="*/ 426711 h 642388"/>
                <a:gd name="connsiteX10" fmla="*/ 34145 w 254138"/>
                <a:gd name="connsiteY10" fmla="*/ 459015 h 642388"/>
                <a:gd name="connsiteX11" fmla="*/ 24219 w 254138"/>
                <a:gd name="connsiteY11" fmla="*/ 610252 h 642388"/>
                <a:gd name="connsiteX12" fmla="*/ 60674 w 254138"/>
                <a:gd name="connsiteY12" fmla="*/ 641655 h 642388"/>
                <a:gd name="connsiteX13" fmla="*/ 91175 w 254138"/>
                <a:gd name="connsiteY13" fmla="*/ 616569 h 642388"/>
                <a:gd name="connsiteX14" fmla="*/ 122396 w 254138"/>
                <a:gd name="connsiteY14" fmla="*/ 439885 h 642388"/>
                <a:gd name="connsiteX15" fmla="*/ 139361 w 254138"/>
                <a:gd name="connsiteY15" fmla="*/ 490779 h 642388"/>
                <a:gd name="connsiteX16" fmla="*/ 132142 w 254138"/>
                <a:gd name="connsiteY16" fmla="*/ 594371 h 642388"/>
                <a:gd name="connsiteX17" fmla="*/ 186284 w 254138"/>
                <a:gd name="connsiteY17" fmla="*/ 640031 h 642388"/>
                <a:gd name="connsiteX18" fmla="*/ 211190 w 254138"/>
                <a:gd name="connsiteY18" fmla="*/ 572894 h 642388"/>
                <a:gd name="connsiteX19" fmla="*/ 215881 w 254138"/>
                <a:gd name="connsiteY19" fmla="*/ 463708 h 642388"/>
                <a:gd name="connsiteX20" fmla="*/ 231402 w 254138"/>
                <a:gd name="connsiteY20" fmla="*/ 429237 h 642388"/>
                <a:gd name="connsiteX21" fmla="*/ 253961 w 254138"/>
                <a:gd name="connsiteY21" fmla="*/ 384119 h 642388"/>
                <a:gd name="connsiteX22" fmla="*/ 42627 w 254138"/>
                <a:gd name="connsiteY22" fmla="*/ 127124 h 642388"/>
                <a:gd name="connsiteX23" fmla="*/ 52011 w 254138"/>
                <a:gd name="connsiteY23" fmla="*/ 42843 h 642388"/>
                <a:gd name="connsiteX24" fmla="*/ 129615 w 254138"/>
                <a:gd name="connsiteY24" fmla="*/ 14509 h 642388"/>
                <a:gd name="connsiteX25" fmla="*/ 194045 w 254138"/>
                <a:gd name="connsiteY25" fmla="*/ 83991 h 642388"/>
                <a:gd name="connsiteX26" fmla="*/ 109944 w 254138"/>
                <a:gd name="connsiteY26" fmla="*/ 172423 h 642388"/>
                <a:gd name="connsiteX27" fmla="*/ 42627 w 254138"/>
                <a:gd name="connsiteY27" fmla="*/ 127124 h 642388"/>
                <a:gd name="connsiteX28" fmla="*/ 221116 w 254138"/>
                <a:gd name="connsiteY28" fmla="*/ 417506 h 642388"/>
                <a:gd name="connsiteX29" fmla="*/ 206678 w 254138"/>
                <a:gd name="connsiteY29" fmla="*/ 280166 h 642388"/>
                <a:gd name="connsiteX30" fmla="*/ 201443 w 254138"/>
                <a:gd name="connsiteY30" fmla="*/ 265187 h 642388"/>
                <a:gd name="connsiteX31" fmla="*/ 195669 w 254138"/>
                <a:gd name="connsiteY31" fmla="*/ 260855 h 642388"/>
                <a:gd name="connsiteX32" fmla="*/ 189352 w 254138"/>
                <a:gd name="connsiteY32" fmla="*/ 267894 h 642388"/>
                <a:gd name="connsiteX33" fmla="*/ 190074 w 254138"/>
                <a:gd name="connsiteY33" fmla="*/ 283775 h 642388"/>
                <a:gd name="connsiteX34" fmla="*/ 198376 w 254138"/>
                <a:gd name="connsiteY34" fmla="*/ 506480 h 642388"/>
                <a:gd name="connsiteX35" fmla="*/ 194766 w 254138"/>
                <a:gd name="connsiteY35" fmla="*/ 583542 h 642388"/>
                <a:gd name="connsiteX36" fmla="*/ 178704 w 254138"/>
                <a:gd name="connsiteY36" fmla="*/ 627758 h 642388"/>
                <a:gd name="connsiteX37" fmla="*/ 147121 w 254138"/>
                <a:gd name="connsiteY37" fmla="*/ 606823 h 642388"/>
                <a:gd name="connsiteX38" fmla="*/ 152536 w 254138"/>
                <a:gd name="connsiteY38" fmla="*/ 508285 h 642388"/>
                <a:gd name="connsiteX39" fmla="*/ 145858 w 254138"/>
                <a:gd name="connsiteY39" fmla="*/ 431223 h 642388"/>
                <a:gd name="connsiteX40" fmla="*/ 109041 w 254138"/>
                <a:gd name="connsiteY40" fmla="*/ 433930 h 642388"/>
                <a:gd name="connsiteX41" fmla="*/ 97671 w 254138"/>
                <a:gd name="connsiteY41" fmla="*/ 485725 h 642388"/>
                <a:gd name="connsiteX42" fmla="*/ 84136 w 254138"/>
                <a:gd name="connsiteY42" fmla="*/ 588776 h 642388"/>
                <a:gd name="connsiteX43" fmla="*/ 58870 w 254138"/>
                <a:gd name="connsiteY43" fmla="*/ 626856 h 642388"/>
                <a:gd name="connsiteX44" fmla="*/ 39559 w 254138"/>
                <a:gd name="connsiteY44" fmla="*/ 609891 h 642388"/>
                <a:gd name="connsiteX45" fmla="*/ 41183 w 254138"/>
                <a:gd name="connsiteY45" fmla="*/ 522362 h 642388"/>
                <a:gd name="connsiteX46" fmla="*/ 55982 w 254138"/>
                <a:gd name="connsiteY46" fmla="*/ 347122 h 642388"/>
                <a:gd name="connsiteX47" fmla="*/ 63381 w 254138"/>
                <a:gd name="connsiteY47" fmla="*/ 305252 h 642388"/>
                <a:gd name="connsiteX48" fmla="*/ 58689 w 254138"/>
                <a:gd name="connsiteY48" fmla="*/ 292438 h 642388"/>
                <a:gd name="connsiteX49" fmla="*/ 50928 w 254138"/>
                <a:gd name="connsiteY49" fmla="*/ 301462 h 642388"/>
                <a:gd name="connsiteX50" fmla="*/ 40281 w 254138"/>
                <a:gd name="connsiteY50" fmla="*/ 372388 h 642388"/>
                <a:gd name="connsiteX51" fmla="*/ 35949 w 254138"/>
                <a:gd name="connsiteY51" fmla="*/ 409385 h 642388"/>
                <a:gd name="connsiteX52" fmla="*/ 30355 w 254138"/>
                <a:gd name="connsiteY52" fmla="*/ 417145 h 642388"/>
                <a:gd name="connsiteX53" fmla="*/ 20248 w 254138"/>
                <a:gd name="connsiteY53" fmla="*/ 410107 h 642388"/>
                <a:gd name="connsiteX54" fmla="*/ 17361 w 254138"/>
                <a:gd name="connsiteY54" fmla="*/ 391879 h 642388"/>
                <a:gd name="connsiteX55" fmla="*/ 57245 w 254138"/>
                <a:gd name="connsiteY55" fmla="*/ 219346 h 642388"/>
                <a:gd name="connsiteX56" fmla="*/ 107417 w 254138"/>
                <a:gd name="connsiteY56" fmla="*/ 189207 h 642388"/>
                <a:gd name="connsiteX57" fmla="*/ 133766 w 254138"/>
                <a:gd name="connsiteY57" fmla="*/ 187402 h 642388"/>
                <a:gd name="connsiteX58" fmla="*/ 197112 w 254138"/>
                <a:gd name="connsiteY58" fmla="*/ 214113 h 642388"/>
                <a:gd name="connsiteX59" fmla="*/ 228154 w 254138"/>
                <a:gd name="connsiteY59" fmla="*/ 286844 h 642388"/>
                <a:gd name="connsiteX60" fmla="*/ 238621 w 254138"/>
                <a:gd name="connsiteY60" fmla="*/ 384840 h 642388"/>
                <a:gd name="connsiteX61" fmla="*/ 221116 w 254138"/>
                <a:gd name="connsiteY61" fmla="*/ 417506 h 64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4138" h="642388">
                  <a:moveTo>
                    <a:pt x="253961" y="384119"/>
                  </a:moveTo>
                  <a:cubicBezTo>
                    <a:pt x="251616" y="354882"/>
                    <a:pt x="249630" y="325645"/>
                    <a:pt x="246201" y="296589"/>
                  </a:cubicBezTo>
                  <a:cubicBezTo>
                    <a:pt x="240245" y="245335"/>
                    <a:pt x="222198" y="200216"/>
                    <a:pt x="176177" y="170799"/>
                  </a:cubicBezTo>
                  <a:cubicBezTo>
                    <a:pt x="222920" y="119725"/>
                    <a:pt x="213897" y="62695"/>
                    <a:pt x="185923" y="28225"/>
                  </a:cubicBezTo>
                  <a:cubicBezTo>
                    <a:pt x="181591" y="22810"/>
                    <a:pt x="174372" y="15592"/>
                    <a:pt x="168236" y="12524"/>
                  </a:cubicBezTo>
                  <a:cubicBezTo>
                    <a:pt x="131781" y="-6607"/>
                    <a:pt x="70600" y="-7509"/>
                    <a:pt x="37032" y="36165"/>
                  </a:cubicBezTo>
                  <a:cubicBezTo>
                    <a:pt x="13210" y="66304"/>
                    <a:pt x="10863" y="132177"/>
                    <a:pt x="48763" y="163399"/>
                  </a:cubicBezTo>
                  <a:cubicBezTo>
                    <a:pt x="54899" y="168453"/>
                    <a:pt x="60133" y="174228"/>
                    <a:pt x="66810" y="180544"/>
                  </a:cubicBezTo>
                  <a:cubicBezTo>
                    <a:pt x="13029" y="243891"/>
                    <a:pt x="6893" y="321134"/>
                    <a:pt x="216" y="398196"/>
                  </a:cubicBezTo>
                  <a:cubicBezTo>
                    <a:pt x="-867" y="410107"/>
                    <a:pt x="1840" y="422740"/>
                    <a:pt x="15014" y="426711"/>
                  </a:cubicBezTo>
                  <a:cubicBezTo>
                    <a:pt x="32520" y="431944"/>
                    <a:pt x="35408" y="443494"/>
                    <a:pt x="34145" y="459015"/>
                  </a:cubicBezTo>
                  <a:cubicBezTo>
                    <a:pt x="32881" y="473092"/>
                    <a:pt x="22594" y="573797"/>
                    <a:pt x="24219" y="610252"/>
                  </a:cubicBezTo>
                  <a:cubicBezTo>
                    <a:pt x="25301" y="633533"/>
                    <a:pt x="37574" y="643820"/>
                    <a:pt x="60674" y="641655"/>
                  </a:cubicBezTo>
                  <a:cubicBezTo>
                    <a:pt x="76375" y="640031"/>
                    <a:pt x="87384" y="632631"/>
                    <a:pt x="91175" y="616569"/>
                  </a:cubicBezTo>
                  <a:cubicBezTo>
                    <a:pt x="93520" y="607004"/>
                    <a:pt x="114816" y="457030"/>
                    <a:pt x="122396" y="439885"/>
                  </a:cubicBezTo>
                  <a:cubicBezTo>
                    <a:pt x="140805" y="425808"/>
                    <a:pt x="140985" y="473273"/>
                    <a:pt x="139361" y="490779"/>
                  </a:cubicBezTo>
                  <a:cubicBezTo>
                    <a:pt x="135932" y="525249"/>
                    <a:pt x="137917" y="560081"/>
                    <a:pt x="132142" y="594371"/>
                  </a:cubicBezTo>
                  <a:cubicBezTo>
                    <a:pt x="127269" y="645625"/>
                    <a:pt x="177621" y="645445"/>
                    <a:pt x="186284" y="640031"/>
                  </a:cubicBezTo>
                  <a:cubicBezTo>
                    <a:pt x="209024" y="625773"/>
                    <a:pt x="211731" y="596356"/>
                    <a:pt x="211190" y="572894"/>
                  </a:cubicBezTo>
                  <a:cubicBezTo>
                    <a:pt x="210467" y="536258"/>
                    <a:pt x="214438" y="500163"/>
                    <a:pt x="215881" y="463708"/>
                  </a:cubicBezTo>
                  <a:cubicBezTo>
                    <a:pt x="216423" y="448368"/>
                    <a:pt x="217686" y="437900"/>
                    <a:pt x="231402" y="429237"/>
                  </a:cubicBezTo>
                  <a:cubicBezTo>
                    <a:pt x="248006" y="419492"/>
                    <a:pt x="255406" y="402347"/>
                    <a:pt x="253961" y="384119"/>
                  </a:cubicBezTo>
                  <a:close/>
                  <a:moveTo>
                    <a:pt x="42627" y="127124"/>
                  </a:moveTo>
                  <a:cubicBezTo>
                    <a:pt x="27467" y="95902"/>
                    <a:pt x="33242" y="67748"/>
                    <a:pt x="52011" y="42843"/>
                  </a:cubicBezTo>
                  <a:cubicBezTo>
                    <a:pt x="69337" y="19923"/>
                    <a:pt x="100739" y="9636"/>
                    <a:pt x="129615" y="14509"/>
                  </a:cubicBezTo>
                  <a:cubicBezTo>
                    <a:pt x="170402" y="21547"/>
                    <a:pt x="187186" y="40136"/>
                    <a:pt x="194045" y="83991"/>
                  </a:cubicBezTo>
                  <a:cubicBezTo>
                    <a:pt x="202166" y="136148"/>
                    <a:pt x="167876" y="172243"/>
                    <a:pt x="109944" y="172423"/>
                  </a:cubicBezTo>
                  <a:cubicBezTo>
                    <a:pt x="80526" y="173686"/>
                    <a:pt x="56884" y="156361"/>
                    <a:pt x="42627" y="127124"/>
                  </a:cubicBezTo>
                  <a:close/>
                  <a:moveTo>
                    <a:pt x="221116" y="417506"/>
                  </a:moveTo>
                  <a:cubicBezTo>
                    <a:pt x="216964" y="394406"/>
                    <a:pt x="212452" y="304530"/>
                    <a:pt x="206678" y="280166"/>
                  </a:cubicBezTo>
                  <a:cubicBezTo>
                    <a:pt x="205414" y="275113"/>
                    <a:pt x="203609" y="270059"/>
                    <a:pt x="201443" y="265187"/>
                  </a:cubicBezTo>
                  <a:cubicBezTo>
                    <a:pt x="200541" y="263201"/>
                    <a:pt x="197834" y="260855"/>
                    <a:pt x="195669" y="260855"/>
                  </a:cubicBezTo>
                  <a:cubicBezTo>
                    <a:pt x="191517" y="260675"/>
                    <a:pt x="189533" y="264104"/>
                    <a:pt x="189352" y="267894"/>
                  </a:cubicBezTo>
                  <a:cubicBezTo>
                    <a:pt x="189171" y="273127"/>
                    <a:pt x="188630" y="278722"/>
                    <a:pt x="190074" y="283775"/>
                  </a:cubicBezTo>
                  <a:cubicBezTo>
                    <a:pt x="211009" y="357409"/>
                    <a:pt x="202526" y="431944"/>
                    <a:pt x="198376" y="506480"/>
                  </a:cubicBezTo>
                  <a:cubicBezTo>
                    <a:pt x="196931" y="532107"/>
                    <a:pt x="195669" y="557915"/>
                    <a:pt x="194766" y="583542"/>
                  </a:cubicBezTo>
                  <a:cubicBezTo>
                    <a:pt x="194224" y="598702"/>
                    <a:pt x="190615" y="618193"/>
                    <a:pt x="178704" y="627758"/>
                  </a:cubicBezTo>
                  <a:cubicBezTo>
                    <a:pt x="150370" y="632451"/>
                    <a:pt x="146760" y="613320"/>
                    <a:pt x="147121" y="606823"/>
                  </a:cubicBezTo>
                  <a:cubicBezTo>
                    <a:pt x="148565" y="573977"/>
                    <a:pt x="151091" y="541131"/>
                    <a:pt x="152536" y="508285"/>
                  </a:cubicBezTo>
                  <a:cubicBezTo>
                    <a:pt x="153257" y="494027"/>
                    <a:pt x="153618" y="441690"/>
                    <a:pt x="145858" y="431223"/>
                  </a:cubicBezTo>
                  <a:cubicBezTo>
                    <a:pt x="133405" y="414619"/>
                    <a:pt x="116621" y="414258"/>
                    <a:pt x="109041" y="433930"/>
                  </a:cubicBezTo>
                  <a:cubicBezTo>
                    <a:pt x="102725" y="450352"/>
                    <a:pt x="100378" y="468220"/>
                    <a:pt x="97671" y="485725"/>
                  </a:cubicBezTo>
                  <a:cubicBezTo>
                    <a:pt x="92437" y="520015"/>
                    <a:pt x="88106" y="554306"/>
                    <a:pt x="84136" y="588776"/>
                  </a:cubicBezTo>
                  <a:cubicBezTo>
                    <a:pt x="83053" y="598882"/>
                    <a:pt x="86663" y="624870"/>
                    <a:pt x="58870" y="626856"/>
                  </a:cubicBezTo>
                  <a:cubicBezTo>
                    <a:pt x="50928" y="626495"/>
                    <a:pt x="40461" y="617651"/>
                    <a:pt x="39559" y="609891"/>
                  </a:cubicBezTo>
                  <a:cubicBezTo>
                    <a:pt x="36130" y="580654"/>
                    <a:pt x="38837" y="551418"/>
                    <a:pt x="41183" y="522362"/>
                  </a:cubicBezTo>
                  <a:cubicBezTo>
                    <a:pt x="45514" y="463888"/>
                    <a:pt x="51290" y="405595"/>
                    <a:pt x="55982" y="347122"/>
                  </a:cubicBezTo>
                  <a:cubicBezTo>
                    <a:pt x="57065" y="332864"/>
                    <a:pt x="59952" y="318968"/>
                    <a:pt x="63381" y="305252"/>
                  </a:cubicBezTo>
                  <a:cubicBezTo>
                    <a:pt x="64645" y="300198"/>
                    <a:pt x="65908" y="293701"/>
                    <a:pt x="58689" y="292438"/>
                  </a:cubicBezTo>
                  <a:cubicBezTo>
                    <a:pt x="53455" y="291536"/>
                    <a:pt x="52011" y="297130"/>
                    <a:pt x="50928" y="301462"/>
                  </a:cubicBezTo>
                  <a:cubicBezTo>
                    <a:pt x="44973" y="324743"/>
                    <a:pt x="42446" y="348565"/>
                    <a:pt x="40281" y="372388"/>
                  </a:cubicBezTo>
                  <a:cubicBezTo>
                    <a:pt x="39198" y="384840"/>
                    <a:pt x="37574" y="397113"/>
                    <a:pt x="35949" y="409385"/>
                  </a:cubicBezTo>
                  <a:cubicBezTo>
                    <a:pt x="35588" y="412634"/>
                    <a:pt x="34686" y="416785"/>
                    <a:pt x="30355" y="417145"/>
                  </a:cubicBezTo>
                  <a:cubicBezTo>
                    <a:pt x="25301" y="417687"/>
                    <a:pt x="21512" y="414078"/>
                    <a:pt x="20248" y="410107"/>
                  </a:cubicBezTo>
                  <a:cubicBezTo>
                    <a:pt x="18263" y="404332"/>
                    <a:pt x="17180" y="398015"/>
                    <a:pt x="17361" y="391879"/>
                  </a:cubicBezTo>
                  <a:cubicBezTo>
                    <a:pt x="19165" y="331781"/>
                    <a:pt x="29272" y="273488"/>
                    <a:pt x="57245" y="219346"/>
                  </a:cubicBezTo>
                  <a:cubicBezTo>
                    <a:pt x="67713" y="199133"/>
                    <a:pt x="81068" y="184334"/>
                    <a:pt x="107417" y="189207"/>
                  </a:cubicBezTo>
                  <a:cubicBezTo>
                    <a:pt x="115899" y="190831"/>
                    <a:pt x="125644" y="190109"/>
                    <a:pt x="133766" y="187402"/>
                  </a:cubicBezTo>
                  <a:cubicBezTo>
                    <a:pt x="163364" y="177115"/>
                    <a:pt x="181591" y="194260"/>
                    <a:pt x="197112" y="214113"/>
                  </a:cubicBezTo>
                  <a:cubicBezTo>
                    <a:pt x="213716" y="235228"/>
                    <a:pt x="224003" y="259592"/>
                    <a:pt x="228154" y="286844"/>
                  </a:cubicBezTo>
                  <a:cubicBezTo>
                    <a:pt x="233026" y="319329"/>
                    <a:pt x="237538" y="351994"/>
                    <a:pt x="238621" y="384840"/>
                  </a:cubicBezTo>
                  <a:cubicBezTo>
                    <a:pt x="238621" y="397113"/>
                    <a:pt x="237719" y="409385"/>
                    <a:pt x="221116" y="417506"/>
                  </a:cubicBezTo>
                  <a:close/>
                </a:path>
              </a:pathLst>
            </a:custGeom>
            <a:solidFill>
              <a:srgbClr val="000000"/>
            </a:solidFill>
            <a:ln w="1804" cap="flat">
              <a:noFill/>
              <a:prstDash val="solid"/>
              <a:miter/>
            </a:ln>
          </p:spPr>
          <p:txBody>
            <a:bodyPr rtlCol="0" anchor="ctr"/>
            <a:lstStyle/>
            <a:p>
              <a:endParaRPr lang="en-US"/>
            </a:p>
          </p:txBody>
        </p:sp>
        <p:sp>
          <p:nvSpPr>
            <p:cNvPr id="226" name="Freeform 103">
              <a:extLst>
                <a:ext uri="{FF2B5EF4-FFF2-40B4-BE49-F238E27FC236}">
                  <a16:creationId xmlns:a16="http://schemas.microsoft.com/office/drawing/2014/main" id="{5308963B-8A64-1E23-B050-C477D84F9549}"/>
                </a:ext>
              </a:extLst>
            </p:cNvPr>
            <p:cNvSpPr/>
            <p:nvPr/>
          </p:nvSpPr>
          <p:spPr>
            <a:xfrm>
              <a:off x="8544807" y="6305963"/>
              <a:ext cx="127453" cy="19509"/>
            </a:xfrm>
            <a:custGeom>
              <a:avLst/>
              <a:gdLst>
                <a:gd name="connsiteX0" fmla="*/ 5634 w 127453"/>
                <a:gd name="connsiteY0" fmla="*/ 690 h 19509"/>
                <a:gd name="connsiteX1" fmla="*/ 39 w 127453"/>
                <a:gd name="connsiteY1" fmla="*/ 8450 h 19509"/>
                <a:gd name="connsiteX2" fmla="*/ 5453 w 127453"/>
                <a:gd name="connsiteY2" fmla="*/ 16391 h 19509"/>
                <a:gd name="connsiteX3" fmla="*/ 23862 w 127453"/>
                <a:gd name="connsiteY3" fmla="*/ 18918 h 19509"/>
                <a:gd name="connsiteX4" fmla="*/ 113737 w 127453"/>
                <a:gd name="connsiteY4" fmla="*/ 19279 h 19509"/>
                <a:gd name="connsiteX5" fmla="*/ 127454 w 127453"/>
                <a:gd name="connsiteY5" fmla="*/ 4480 h 19509"/>
                <a:gd name="connsiteX6" fmla="*/ 5634 w 127453"/>
                <a:gd name="connsiteY6" fmla="*/ 690 h 1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453" h="19509">
                  <a:moveTo>
                    <a:pt x="5634" y="690"/>
                  </a:moveTo>
                  <a:cubicBezTo>
                    <a:pt x="1844" y="329"/>
                    <a:pt x="220" y="4660"/>
                    <a:pt x="39" y="8450"/>
                  </a:cubicBezTo>
                  <a:cubicBezTo>
                    <a:pt x="-322" y="12420"/>
                    <a:pt x="1844" y="15488"/>
                    <a:pt x="5453" y="16391"/>
                  </a:cubicBezTo>
                  <a:cubicBezTo>
                    <a:pt x="11409" y="17654"/>
                    <a:pt x="17545" y="18556"/>
                    <a:pt x="23862" y="18918"/>
                  </a:cubicBezTo>
                  <a:cubicBezTo>
                    <a:pt x="53820" y="20361"/>
                    <a:pt x="83779" y="12962"/>
                    <a:pt x="113737" y="19279"/>
                  </a:cubicBezTo>
                  <a:cubicBezTo>
                    <a:pt x="119874" y="20542"/>
                    <a:pt x="125649" y="16752"/>
                    <a:pt x="127454" y="4480"/>
                  </a:cubicBezTo>
                  <a:cubicBezTo>
                    <a:pt x="86486" y="-5446"/>
                    <a:pt x="45699" y="4841"/>
                    <a:pt x="5634" y="690"/>
                  </a:cubicBezTo>
                  <a:close/>
                </a:path>
              </a:pathLst>
            </a:custGeom>
            <a:solidFill>
              <a:srgbClr val="000000"/>
            </a:solidFill>
            <a:ln w="1804" cap="flat">
              <a:noFill/>
              <a:prstDash val="solid"/>
              <a:miter/>
            </a:ln>
          </p:spPr>
          <p:txBody>
            <a:bodyPr rtlCol="0" anchor="ctr"/>
            <a:lstStyle/>
            <a:p>
              <a:endParaRPr lang="en-US"/>
            </a:p>
          </p:txBody>
        </p:sp>
        <p:sp>
          <p:nvSpPr>
            <p:cNvPr id="227" name="Freeform 104">
              <a:extLst>
                <a:ext uri="{FF2B5EF4-FFF2-40B4-BE49-F238E27FC236}">
                  <a16:creationId xmlns:a16="http://schemas.microsoft.com/office/drawing/2014/main" id="{9FA6A4CF-3FC0-C6CB-F0F0-7113FC19F54E}"/>
                </a:ext>
              </a:extLst>
            </p:cNvPr>
            <p:cNvSpPr/>
            <p:nvPr/>
          </p:nvSpPr>
          <p:spPr>
            <a:xfrm>
              <a:off x="7995628" y="5915820"/>
              <a:ext cx="43345" cy="147734"/>
            </a:xfrm>
            <a:custGeom>
              <a:avLst/>
              <a:gdLst>
                <a:gd name="connsiteX0" fmla="*/ 40824 w 43345"/>
                <a:gd name="connsiteY0" fmla="*/ 1912 h 147734"/>
                <a:gd name="connsiteX1" fmla="*/ 25845 w 43345"/>
                <a:gd name="connsiteY1" fmla="*/ 7868 h 147734"/>
                <a:gd name="connsiteX2" fmla="*/ 20972 w 43345"/>
                <a:gd name="connsiteY2" fmla="*/ 14184 h 147734"/>
                <a:gd name="connsiteX3" fmla="*/ 5632 w 43345"/>
                <a:gd name="connsiteY3" fmla="*/ 131853 h 147734"/>
                <a:gd name="connsiteX4" fmla="*/ 19709 w 43345"/>
                <a:gd name="connsiteY4" fmla="*/ 147735 h 147734"/>
                <a:gd name="connsiteX5" fmla="*/ 21153 w 43345"/>
                <a:gd name="connsiteY5" fmla="*/ 140877 h 147734"/>
                <a:gd name="connsiteX6" fmla="*/ 19890 w 43345"/>
                <a:gd name="connsiteY6" fmla="*/ 130409 h 147734"/>
                <a:gd name="connsiteX7" fmla="*/ 38478 w 43345"/>
                <a:gd name="connsiteY7" fmla="*/ 15628 h 147734"/>
                <a:gd name="connsiteX8" fmla="*/ 40824 w 43345"/>
                <a:gd name="connsiteY8" fmla="*/ 1912 h 14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45" h="147734">
                  <a:moveTo>
                    <a:pt x="40824" y="1912"/>
                  </a:moveTo>
                  <a:cubicBezTo>
                    <a:pt x="33966" y="-3502"/>
                    <a:pt x="29996" y="3897"/>
                    <a:pt x="25845" y="7868"/>
                  </a:cubicBezTo>
                  <a:cubicBezTo>
                    <a:pt x="24040" y="9672"/>
                    <a:pt x="22416" y="12019"/>
                    <a:pt x="20972" y="14184"/>
                  </a:cubicBezTo>
                  <a:cubicBezTo>
                    <a:pt x="-1587" y="51181"/>
                    <a:pt x="-4655" y="90705"/>
                    <a:pt x="5632" y="131853"/>
                  </a:cubicBezTo>
                  <a:cubicBezTo>
                    <a:pt x="7256" y="137989"/>
                    <a:pt x="9783" y="145569"/>
                    <a:pt x="19709" y="147735"/>
                  </a:cubicBezTo>
                  <a:cubicBezTo>
                    <a:pt x="20431" y="144305"/>
                    <a:pt x="21153" y="142681"/>
                    <a:pt x="21153" y="140877"/>
                  </a:cubicBezTo>
                  <a:cubicBezTo>
                    <a:pt x="20972" y="137267"/>
                    <a:pt x="20611" y="133838"/>
                    <a:pt x="19890" y="130409"/>
                  </a:cubicBezTo>
                  <a:cubicBezTo>
                    <a:pt x="12671" y="89983"/>
                    <a:pt x="15016" y="51181"/>
                    <a:pt x="38478" y="15628"/>
                  </a:cubicBezTo>
                  <a:cubicBezTo>
                    <a:pt x="41366" y="11477"/>
                    <a:pt x="46419" y="6424"/>
                    <a:pt x="40824" y="1912"/>
                  </a:cubicBezTo>
                  <a:close/>
                </a:path>
              </a:pathLst>
            </a:custGeom>
            <a:solidFill>
              <a:srgbClr val="000000"/>
            </a:solidFill>
            <a:ln w="1804" cap="flat">
              <a:noFill/>
              <a:prstDash val="solid"/>
              <a:miter/>
            </a:ln>
          </p:spPr>
          <p:txBody>
            <a:bodyPr rtlCol="0" anchor="ctr"/>
            <a:lstStyle/>
            <a:p>
              <a:endParaRPr lang="en-US"/>
            </a:p>
          </p:txBody>
        </p:sp>
        <p:sp>
          <p:nvSpPr>
            <p:cNvPr id="228" name="Freeform 105">
              <a:extLst>
                <a:ext uri="{FF2B5EF4-FFF2-40B4-BE49-F238E27FC236}">
                  <a16:creationId xmlns:a16="http://schemas.microsoft.com/office/drawing/2014/main" id="{FBC9525D-710B-1554-5AE2-F2D9FCCF63E2}"/>
                </a:ext>
              </a:extLst>
            </p:cNvPr>
            <p:cNvSpPr/>
            <p:nvPr/>
          </p:nvSpPr>
          <p:spPr>
            <a:xfrm>
              <a:off x="9709612" y="6319673"/>
              <a:ext cx="132479" cy="17766"/>
            </a:xfrm>
            <a:custGeom>
              <a:avLst/>
              <a:gdLst>
                <a:gd name="connsiteX0" fmla="*/ 122914 w 132479"/>
                <a:gd name="connsiteY0" fmla="*/ 2320 h 17766"/>
                <a:gd name="connsiteX1" fmla="*/ 13728 w 132479"/>
                <a:gd name="connsiteY1" fmla="*/ 334 h 17766"/>
                <a:gd name="connsiteX2" fmla="*/ 12 w 132479"/>
                <a:gd name="connsiteY2" fmla="*/ 7553 h 17766"/>
                <a:gd name="connsiteX3" fmla="*/ 14270 w 132479"/>
                <a:gd name="connsiteY3" fmla="*/ 16216 h 17766"/>
                <a:gd name="connsiteX4" fmla="*/ 70217 w 132479"/>
                <a:gd name="connsiteY4" fmla="*/ 17479 h 17766"/>
                <a:gd name="connsiteX5" fmla="*/ 132480 w 132479"/>
                <a:gd name="connsiteY5" fmla="*/ 10802 h 17766"/>
                <a:gd name="connsiteX6" fmla="*/ 122914 w 132479"/>
                <a:gd name="connsiteY6" fmla="*/ 2320 h 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479" h="17766">
                  <a:moveTo>
                    <a:pt x="122914" y="2320"/>
                  </a:moveTo>
                  <a:cubicBezTo>
                    <a:pt x="86459" y="6110"/>
                    <a:pt x="50184" y="1417"/>
                    <a:pt x="13728" y="334"/>
                  </a:cubicBezTo>
                  <a:cubicBezTo>
                    <a:pt x="7772" y="154"/>
                    <a:pt x="-349" y="-2012"/>
                    <a:pt x="12" y="7553"/>
                  </a:cubicBezTo>
                  <a:cubicBezTo>
                    <a:pt x="373" y="15674"/>
                    <a:pt x="8314" y="15855"/>
                    <a:pt x="14270" y="16216"/>
                  </a:cubicBezTo>
                  <a:cubicBezTo>
                    <a:pt x="32858" y="16938"/>
                    <a:pt x="51627" y="18382"/>
                    <a:pt x="70217" y="17479"/>
                  </a:cubicBezTo>
                  <a:cubicBezTo>
                    <a:pt x="91151" y="16577"/>
                    <a:pt x="112628" y="19104"/>
                    <a:pt x="132480" y="10802"/>
                  </a:cubicBezTo>
                  <a:cubicBezTo>
                    <a:pt x="131397" y="4124"/>
                    <a:pt x="127426" y="1778"/>
                    <a:pt x="122914" y="2320"/>
                  </a:cubicBezTo>
                  <a:close/>
                </a:path>
              </a:pathLst>
            </a:custGeom>
            <a:solidFill>
              <a:srgbClr val="000000"/>
            </a:solidFill>
            <a:ln w="1804" cap="flat">
              <a:noFill/>
              <a:prstDash val="solid"/>
              <a:miter/>
            </a:ln>
          </p:spPr>
          <p:txBody>
            <a:bodyPr rtlCol="0" anchor="ctr"/>
            <a:lstStyle/>
            <a:p>
              <a:endParaRPr lang="en-US"/>
            </a:p>
          </p:txBody>
        </p:sp>
        <p:sp>
          <p:nvSpPr>
            <p:cNvPr id="229" name="Freeform 106">
              <a:extLst>
                <a:ext uri="{FF2B5EF4-FFF2-40B4-BE49-F238E27FC236}">
                  <a16:creationId xmlns:a16="http://schemas.microsoft.com/office/drawing/2014/main" id="{A7E4DDA9-9A2C-594F-4419-A8AF62C2C3B5}"/>
                </a:ext>
              </a:extLst>
            </p:cNvPr>
            <p:cNvSpPr/>
            <p:nvPr/>
          </p:nvSpPr>
          <p:spPr>
            <a:xfrm>
              <a:off x="9739310" y="5923889"/>
              <a:ext cx="32379" cy="125769"/>
            </a:xfrm>
            <a:custGeom>
              <a:avLst/>
              <a:gdLst>
                <a:gd name="connsiteX0" fmla="*/ 14710 w 32379"/>
                <a:gd name="connsiteY0" fmla="*/ 6295 h 125769"/>
                <a:gd name="connsiteX1" fmla="*/ 4243 w 32379"/>
                <a:gd name="connsiteY1" fmla="*/ 701 h 125769"/>
                <a:gd name="connsiteX2" fmla="*/ 1716 w 32379"/>
                <a:gd name="connsiteY2" fmla="*/ 14417 h 125769"/>
                <a:gd name="connsiteX3" fmla="*/ 21929 w 32379"/>
                <a:gd name="connsiteY3" fmla="*/ 125769 h 125769"/>
                <a:gd name="connsiteX4" fmla="*/ 14710 w 32379"/>
                <a:gd name="connsiteY4" fmla="*/ 6295 h 125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79" h="125769">
                  <a:moveTo>
                    <a:pt x="14710" y="6295"/>
                  </a:moveTo>
                  <a:cubicBezTo>
                    <a:pt x="13267" y="2325"/>
                    <a:pt x="9296" y="-1645"/>
                    <a:pt x="4243" y="701"/>
                  </a:cubicBezTo>
                  <a:cubicBezTo>
                    <a:pt x="-2074" y="3769"/>
                    <a:pt x="91" y="9183"/>
                    <a:pt x="1716" y="14417"/>
                  </a:cubicBezTo>
                  <a:cubicBezTo>
                    <a:pt x="13447" y="50512"/>
                    <a:pt x="23914" y="86787"/>
                    <a:pt x="21929" y="125769"/>
                  </a:cubicBezTo>
                  <a:cubicBezTo>
                    <a:pt x="42864" y="84441"/>
                    <a:pt x="28065" y="45278"/>
                    <a:pt x="14710" y="6295"/>
                  </a:cubicBezTo>
                  <a:close/>
                </a:path>
              </a:pathLst>
            </a:custGeom>
            <a:solidFill>
              <a:srgbClr val="000000"/>
            </a:solidFill>
            <a:ln w="1804" cap="flat">
              <a:noFill/>
              <a:prstDash val="solid"/>
              <a:miter/>
            </a:ln>
          </p:spPr>
          <p:txBody>
            <a:bodyPr rtlCol="0" anchor="ctr"/>
            <a:lstStyle/>
            <a:p>
              <a:endParaRPr lang="en-US"/>
            </a:p>
          </p:txBody>
        </p:sp>
        <p:sp>
          <p:nvSpPr>
            <p:cNvPr id="230" name="Freeform 107">
              <a:extLst>
                <a:ext uri="{FF2B5EF4-FFF2-40B4-BE49-F238E27FC236}">
                  <a16:creationId xmlns:a16="http://schemas.microsoft.com/office/drawing/2014/main" id="{8002EDA4-6106-6DBC-76B7-0C97E35CCDB7}"/>
                </a:ext>
              </a:extLst>
            </p:cNvPr>
            <p:cNvSpPr/>
            <p:nvPr/>
          </p:nvSpPr>
          <p:spPr>
            <a:xfrm>
              <a:off x="7994680" y="6295547"/>
              <a:ext cx="95740" cy="24459"/>
            </a:xfrm>
            <a:custGeom>
              <a:avLst/>
              <a:gdLst>
                <a:gd name="connsiteX0" fmla="*/ 12354 w 95740"/>
                <a:gd name="connsiteY0" fmla="*/ 20850 h 24459"/>
                <a:gd name="connsiteX1" fmla="*/ 77686 w 95740"/>
                <a:gd name="connsiteY1" fmla="*/ 24460 h 24459"/>
                <a:gd name="connsiteX2" fmla="*/ 88875 w 95740"/>
                <a:gd name="connsiteY2" fmla="*/ 23377 h 24459"/>
                <a:gd name="connsiteX3" fmla="*/ 95733 w 95740"/>
                <a:gd name="connsiteY3" fmla="*/ 16880 h 24459"/>
                <a:gd name="connsiteX4" fmla="*/ 91402 w 95740"/>
                <a:gd name="connsiteY4" fmla="*/ 10564 h 24459"/>
                <a:gd name="connsiteX5" fmla="*/ 79310 w 95740"/>
                <a:gd name="connsiteY5" fmla="*/ 5510 h 24459"/>
                <a:gd name="connsiteX6" fmla="*/ 13437 w 95740"/>
                <a:gd name="connsiteY6" fmla="*/ 277 h 24459"/>
                <a:gd name="connsiteX7" fmla="*/ 82 w 95740"/>
                <a:gd name="connsiteY7" fmla="*/ 10383 h 24459"/>
                <a:gd name="connsiteX8" fmla="*/ 12354 w 95740"/>
                <a:gd name="connsiteY8" fmla="*/ 20850 h 2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740" h="24459">
                  <a:moveTo>
                    <a:pt x="12354" y="20850"/>
                  </a:moveTo>
                  <a:cubicBezTo>
                    <a:pt x="33470" y="22655"/>
                    <a:pt x="54765" y="20129"/>
                    <a:pt x="77686" y="24460"/>
                  </a:cubicBezTo>
                  <a:cubicBezTo>
                    <a:pt x="80212" y="24280"/>
                    <a:pt x="84544" y="24099"/>
                    <a:pt x="88875" y="23377"/>
                  </a:cubicBezTo>
                  <a:cubicBezTo>
                    <a:pt x="92485" y="22836"/>
                    <a:pt x="95914" y="20850"/>
                    <a:pt x="95733" y="16880"/>
                  </a:cubicBezTo>
                  <a:cubicBezTo>
                    <a:pt x="95553" y="14715"/>
                    <a:pt x="93567" y="11827"/>
                    <a:pt x="91402" y="10564"/>
                  </a:cubicBezTo>
                  <a:cubicBezTo>
                    <a:pt x="87612" y="8398"/>
                    <a:pt x="83461" y="6052"/>
                    <a:pt x="79310" y="5510"/>
                  </a:cubicBezTo>
                  <a:cubicBezTo>
                    <a:pt x="57473" y="3164"/>
                    <a:pt x="35275" y="5872"/>
                    <a:pt x="13437" y="277"/>
                  </a:cubicBezTo>
                  <a:cubicBezTo>
                    <a:pt x="8023" y="-1167"/>
                    <a:pt x="985" y="3164"/>
                    <a:pt x="82" y="10383"/>
                  </a:cubicBezTo>
                  <a:cubicBezTo>
                    <a:pt x="-820" y="19046"/>
                    <a:pt x="5857" y="20309"/>
                    <a:pt x="12354" y="20850"/>
                  </a:cubicBezTo>
                  <a:close/>
                </a:path>
              </a:pathLst>
            </a:custGeom>
            <a:solidFill>
              <a:srgbClr val="000000"/>
            </a:solidFill>
            <a:ln w="1804" cap="flat">
              <a:noFill/>
              <a:prstDash val="solid"/>
              <a:miter/>
            </a:ln>
          </p:spPr>
          <p:txBody>
            <a:bodyPr rtlCol="0" anchor="ctr"/>
            <a:lstStyle/>
            <a:p>
              <a:endParaRPr lang="en-US"/>
            </a:p>
          </p:txBody>
        </p:sp>
        <p:sp>
          <p:nvSpPr>
            <p:cNvPr id="231" name="Freeform 108">
              <a:extLst>
                <a:ext uri="{FF2B5EF4-FFF2-40B4-BE49-F238E27FC236}">
                  <a16:creationId xmlns:a16="http://schemas.microsoft.com/office/drawing/2014/main" id="{2FA791C7-8B02-A20C-F714-F81C5A550A0F}"/>
                </a:ext>
              </a:extLst>
            </p:cNvPr>
            <p:cNvSpPr/>
            <p:nvPr/>
          </p:nvSpPr>
          <p:spPr>
            <a:xfrm>
              <a:off x="9023643" y="6310400"/>
              <a:ext cx="105771" cy="21338"/>
            </a:xfrm>
            <a:custGeom>
              <a:avLst/>
              <a:gdLst>
                <a:gd name="connsiteX0" fmla="*/ 92764 w 105771"/>
                <a:gd name="connsiteY0" fmla="*/ 4374 h 21338"/>
                <a:gd name="connsiteX1" fmla="*/ 13355 w 105771"/>
                <a:gd name="connsiteY1" fmla="*/ 223 h 21338"/>
                <a:gd name="connsiteX2" fmla="*/ 0 w 105771"/>
                <a:gd name="connsiteY2" fmla="*/ 9066 h 21338"/>
                <a:gd name="connsiteX3" fmla="*/ 11731 w 105771"/>
                <a:gd name="connsiteY3" fmla="*/ 17368 h 21338"/>
                <a:gd name="connsiteX4" fmla="*/ 76882 w 105771"/>
                <a:gd name="connsiteY4" fmla="*/ 21338 h 21338"/>
                <a:gd name="connsiteX5" fmla="*/ 93846 w 105771"/>
                <a:gd name="connsiteY5" fmla="*/ 21338 h 21338"/>
                <a:gd name="connsiteX6" fmla="*/ 105758 w 105771"/>
                <a:gd name="connsiteY6" fmla="*/ 13578 h 21338"/>
                <a:gd name="connsiteX7" fmla="*/ 92764 w 105771"/>
                <a:gd name="connsiteY7" fmla="*/ 4374 h 2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771" h="21338">
                  <a:moveTo>
                    <a:pt x="92764" y="4374"/>
                  </a:moveTo>
                  <a:cubicBezTo>
                    <a:pt x="66234" y="4554"/>
                    <a:pt x="39704" y="4013"/>
                    <a:pt x="13355" y="223"/>
                  </a:cubicBezTo>
                  <a:cubicBezTo>
                    <a:pt x="7039" y="-680"/>
                    <a:pt x="0" y="945"/>
                    <a:pt x="0" y="9066"/>
                  </a:cubicBezTo>
                  <a:cubicBezTo>
                    <a:pt x="0" y="15563"/>
                    <a:pt x="6136" y="17007"/>
                    <a:pt x="11731" y="17368"/>
                  </a:cubicBezTo>
                  <a:cubicBezTo>
                    <a:pt x="33748" y="18812"/>
                    <a:pt x="55947" y="20075"/>
                    <a:pt x="76882" y="21338"/>
                  </a:cubicBezTo>
                  <a:cubicBezTo>
                    <a:pt x="83199" y="21338"/>
                    <a:pt x="88613" y="21338"/>
                    <a:pt x="93846" y="21338"/>
                  </a:cubicBezTo>
                  <a:cubicBezTo>
                    <a:pt x="99621" y="21338"/>
                    <a:pt x="105577" y="19895"/>
                    <a:pt x="105758" y="13578"/>
                  </a:cubicBezTo>
                  <a:cubicBezTo>
                    <a:pt x="106119" y="5457"/>
                    <a:pt x="99261" y="4374"/>
                    <a:pt x="92764" y="4374"/>
                  </a:cubicBezTo>
                  <a:close/>
                </a:path>
              </a:pathLst>
            </a:custGeom>
            <a:solidFill>
              <a:srgbClr val="000000"/>
            </a:solidFill>
            <a:ln w="1804" cap="flat">
              <a:noFill/>
              <a:prstDash val="solid"/>
              <a:miter/>
            </a:ln>
          </p:spPr>
          <p:txBody>
            <a:bodyPr rtlCol="0" anchor="ctr"/>
            <a:lstStyle/>
            <a:p>
              <a:endParaRPr lang="en-US"/>
            </a:p>
          </p:txBody>
        </p:sp>
        <p:sp>
          <p:nvSpPr>
            <p:cNvPr id="232" name="Freeform 109">
              <a:extLst>
                <a:ext uri="{FF2B5EF4-FFF2-40B4-BE49-F238E27FC236}">
                  <a16:creationId xmlns:a16="http://schemas.microsoft.com/office/drawing/2014/main" id="{982E4E7B-EEB3-43E6-7552-2CFB5E15891B}"/>
                </a:ext>
              </a:extLst>
            </p:cNvPr>
            <p:cNvSpPr/>
            <p:nvPr/>
          </p:nvSpPr>
          <p:spPr>
            <a:xfrm>
              <a:off x="9033391" y="5642430"/>
              <a:ext cx="63704" cy="63966"/>
            </a:xfrm>
            <a:custGeom>
              <a:avLst/>
              <a:gdLst>
                <a:gd name="connsiteX0" fmla="*/ 63705 w 63704"/>
                <a:gd name="connsiteY0" fmla="*/ 63967 h 63966"/>
                <a:gd name="connsiteX1" fmla="*/ 14074 w 63704"/>
                <a:gd name="connsiteY1" fmla="*/ 1703 h 63966"/>
                <a:gd name="connsiteX2" fmla="*/ 1803 w 63704"/>
                <a:gd name="connsiteY2" fmla="*/ 3508 h 63966"/>
                <a:gd name="connsiteX3" fmla="*/ 4148 w 63704"/>
                <a:gd name="connsiteY3" fmla="*/ 14878 h 63966"/>
                <a:gd name="connsiteX4" fmla="*/ 63705 w 63704"/>
                <a:gd name="connsiteY4" fmla="*/ 63967 h 63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04" h="63966">
                  <a:moveTo>
                    <a:pt x="63705" y="63967"/>
                  </a:moveTo>
                  <a:cubicBezTo>
                    <a:pt x="57749" y="34550"/>
                    <a:pt x="34649" y="19029"/>
                    <a:pt x="14074" y="1703"/>
                  </a:cubicBezTo>
                  <a:cubicBezTo>
                    <a:pt x="10646" y="-1184"/>
                    <a:pt x="5051" y="-281"/>
                    <a:pt x="1803" y="3508"/>
                  </a:cubicBezTo>
                  <a:cubicBezTo>
                    <a:pt x="-1807" y="7840"/>
                    <a:pt x="539" y="12713"/>
                    <a:pt x="4148" y="14878"/>
                  </a:cubicBezTo>
                  <a:cubicBezTo>
                    <a:pt x="26167" y="28233"/>
                    <a:pt x="43312" y="47544"/>
                    <a:pt x="63705" y="63967"/>
                  </a:cubicBezTo>
                  <a:close/>
                </a:path>
              </a:pathLst>
            </a:custGeom>
            <a:solidFill>
              <a:srgbClr val="000000"/>
            </a:solidFill>
            <a:ln w="1804" cap="flat">
              <a:noFill/>
              <a:prstDash val="solid"/>
              <a:miter/>
            </a:ln>
          </p:spPr>
          <p:txBody>
            <a:bodyPr rtlCol="0" anchor="ctr"/>
            <a:lstStyle/>
            <a:p>
              <a:endParaRPr lang="en-US"/>
            </a:p>
          </p:txBody>
        </p:sp>
      </p:grpSp>
      <p:grpSp>
        <p:nvGrpSpPr>
          <p:cNvPr id="255" name="Graphic 4">
            <a:extLst>
              <a:ext uri="{FF2B5EF4-FFF2-40B4-BE49-F238E27FC236}">
                <a16:creationId xmlns:a16="http://schemas.microsoft.com/office/drawing/2014/main" id="{43B87F5A-89A7-4F2B-1F20-3AB3592596AF}"/>
              </a:ext>
            </a:extLst>
          </p:cNvPr>
          <p:cNvGrpSpPr/>
          <p:nvPr/>
        </p:nvGrpSpPr>
        <p:grpSpPr>
          <a:xfrm>
            <a:off x="7247299" y="2473509"/>
            <a:ext cx="2003052" cy="1347069"/>
            <a:chOff x="6044525" y="5232888"/>
            <a:chExt cx="1573130" cy="1114820"/>
          </a:xfrm>
        </p:grpSpPr>
        <p:sp>
          <p:nvSpPr>
            <p:cNvPr id="256" name="Freeform 13">
              <a:extLst>
                <a:ext uri="{FF2B5EF4-FFF2-40B4-BE49-F238E27FC236}">
                  <a16:creationId xmlns:a16="http://schemas.microsoft.com/office/drawing/2014/main" id="{C71426FF-3F94-545A-FB27-DAA8DD637E20}"/>
                </a:ext>
              </a:extLst>
            </p:cNvPr>
            <p:cNvSpPr/>
            <p:nvPr/>
          </p:nvSpPr>
          <p:spPr>
            <a:xfrm>
              <a:off x="6558914" y="5997862"/>
              <a:ext cx="2526" cy="5053"/>
            </a:xfrm>
            <a:custGeom>
              <a:avLst/>
              <a:gdLst>
                <a:gd name="connsiteX0" fmla="*/ 2526 w 2526"/>
                <a:gd name="connsiteY0" fmla="*/ 5053 h 5053"/>
                <a:gd name="connsiteX1" fmla="*/ 0 w 2526"/>
                <a:gd name="connsiteY1" fmla="*/ 0 h 5053"/>
                <a:gd name="connsiteX2" fmla="*/ 2526 w 2526"/>
                <a:gd name="connsiteY2" fmla="*/ 5053 h 5053"/>
              </a:gdLst>
              <a:ahLst/>
              <a:cxnLst>
                <a:cxn ang="0">
                  <a:pos x="connsiteX0" y="connsiteY0"/>
                </a:cxn>
                <a:cxn ang="0">
                  <a:pos x="connsiteX1" y="connsiteY1"/>
                </a:cxn>
                <a:cxn ang="0">
                  <a:pos x="connsiteX2" y="connsiteY2"/>
                </a:cxn>
              </a:cxnLst>
              <a:rect l="l" t="t" r="r" b="b"/>
              <a:pathLst>
                <a:path w="2526" h="5053">
                  <a:moveTo>
                    <a:pt x="2526" y="5053"/>
                  </a:moveTo>
                  <a:cubicBezTo>
                    <a:pt x="1624" y="3429"/>
                    <a:pt x="722" y="1805"/>
                    <a:pt x="0" y="0"/>
                  </a:cubicBezTo>
                  <a:cubicBezTo>
                    <a:pt x="722" y="1805"/>
                    <a:pt x="1624" y="3429"/>
                    <a:pt x="2526" y="5053"/>
                  </a:cubicBezTo>
                  <a:close/>
                </a:path>
              </a:pathLst>
            </a:custGeom>
            <a:solidFill>
              <a:srgbClr val="FFFFFF"/>
            </a:solidFill>
            <a:ln w="1804" cap="flat">
              <a:noFill/>
              <a:prstDash val="solid"/>
              <a:miter/>
            </a:ln>
          </p:spPr>
          <p:txBody>
            <a:bodyPr rtlCol="0" anchor="ctr"/>
            <a:lstStyle/>
            <a:p>
              <a:endParaRPr lang="en-US"/>
            </a:p>
          </p:txBody>
        </p:sp>
        <p:sp>
          <p:nvSpPr>
            <p:cNvPr id="257" name="Freeform 14">
              <a:extLst>
                <a:ext uri="{FF2B5EF4-FFF2-40B4-BE49-F238E27FC236}">
                  <a16:creationId xmlns:a16="http://schemas.microsoft.com/office/drawing/2014/main" id="{DB127846-079D-F6AA-B95E-03BC392FFE55}"/>
                </a:ext>
              </a:extLst>
            </p:cNvPr>
            <p:cNvSpPr/>
            <p:nvPr/>
          </p:nvSpPr>
          <p:spPr>
            <a:xfrm>
              <a:off x="6563426" y="6006705"/>
              <a:ext cx="2526" cy="4692"/>
            </a:xfrm>
            <a:custGeom>
              <a:avLst/>
              <a:gdLst>
                <a:gd name="connsiteX0" fmla="*/ 2526 w 2526"/>
                <a:gd name="connsiteY0" fmla="*/ 4692 h 4692"/>
                <a:gd name="connsiteX1" fmla="*/ 0 w 2526"/>
                <a:gd name="connsiteY1" fmla="*/ 0 h 4692"/>
                <a:gd name="connsiteX2" fmla="*/ 2526 w 2526"/>
                <a:gd name="connsiteY2" fmla="*/ 4692 h 4692"/>
              </a:gdLst>
              <a:ahLst/>
              <a:cxnLst>
                <a:cxn ang="0">
                  <a:pos x="connsiteX0" y="connsiteY0"/>
                </a:cxn>
                <a:cxn ang="0">
                  <a:pos x="connsiteX1" y="connsiteY1"/>
                </a:cxn>
                <a:cxn ang="0">
                  <a:pos x="connsiteX2" y="connsiteY2"/>
                </a:cxn>
              </a:cxnLst>
              <a:rect l="l" t="t" r="r" b="b"/>
              <a:pathLst>
                <a:path w="2526" h="4692">
                  <a:moveTo>
                    <a:pt x="2526" y="4692"/>
                  </a:moveTo>
                  <a:cubicBezTo>
                    <a:pt x="1624" y="3068"/>
                    <a:pt x="902" y="1444"/>
                    <a:pt x="0" y="0"/>
                  </a:cubicBezTo>
                  <a:cubicBezTo>
                    <a:pt x="722" y="1624"/>
                    <a:pt x="1624" y="3068"/>
                    <a:pt x="2526" y="4692"/>
                  </a:cubicBezTo>
                  <a:close/>
                </a:path>
              </a:pathLst>
            </a:custGeom>
            <a:solidFill>
              <a:srgbClr val="FFFFFF"/>
            </a:solidFill>
            <a:ln w="1804" cap="flat">
              <a:noFill/>
              <a:prstDash val="solid"/>
              <a:miter/>
            </a:ln>
          </p:spPr>
          <p:txBody>
            <a:bodyPr rtlCol="0" anchor="ctr"/>
            <a:lstStyle/>
            <a:p>
              <a:endParaRPr lang="en-US"/>
            </a:p>
          </p:txBody>
        </p:sp>
        <p:sp>
          <p:nvSpPr>
            <p:cNvPr id="258" name="Freeform 15">
              <a:extLst>
                <a:ext uri="{FF2B5EF4-FFF2-40B4-BE49-F238E27FC236}">
                  <a16:creationId xmlns:a16="http://schemas.microsoft.com/office/drawing/2014/main" id="{F4E50AF1-8092-CB8D-E018-634327A01B3D}"/>
                </a:ext>
              </a:extLst>
            </p:cNvPr>
            <p:cNvSpPr/>
            <p:nvPr/>
          </p:nvSpPr>
          <p:spPr>
            <a:xfrm>
              <a:off x="6568118" y="6015368"/>
              <a:ext cx="2526" cy="4511"/>
            </a:xfrm>
            <a:custGeom>
              <a:avLst/>
              <a:gdLst>
                <a:gd name="connsiteX0" fmla="*/ 2526 w 2526"/>
                <a:gd name="connsiteY0" fmla="*/ 4512 h 4511"/>
                <a:gd name="connsiteX1" fmla="*/ 0 w 2526"/>
                <a:gd name="connsiteY1" fmla="*/ 0 h 4511"/>
                <a:gd name="connsiteX2" fmla="*/ 2526 w 2526"/>
                <a:gd name="connsiteY2" fmla="*/ 4512 h 4511"/>
              </a:gdLst>
              <a:ahLst/>
              <a:cxnLst>
                <a:cxn ang="0">
                  <a:pos x="connsiteX0" y="connsiteY0"/>
                </a:cxn>
                <a:cxn ang="0">
                  <a:pos x="connsiteX1" y="connsiteY1"/>
                </a:cxn>
                <a:cxn ang="0">
                  <a:pos x="connsiteX2" y="connsiteY2"/>
                </a:cxn>
              </a:cxnLst>
              <a:rect l="l" t="t" r="r" b="b"/>
              <a:pathLst>
                <a:path w="2526" h="4511">
                  <a:moveTo>
                    <a:pt x="2526" y="4512"/>
                  </a:moveTo>
                  <a:cubicBezTo>
                    <a:pt x="1624" y="3068"/>
                    <a:pt x="902" y="1443"/>
                    <a:pt x="0" y="0"/>
                  </a:cubicBezTo>
                  <a:cubicBezTo>
                    <a:pt x="902" y="1624"/>
                    <a:pt x="1624" y="3068"/>
                    <a:pt x="2526" y="4512"/>
                  </a:cubicBezTo>
                  <a:close/>
                </a:path>
              </a:pathLst>
            </a:custGeom>
            <a:solidFill>
              <a:srgbClr val="FFFFFF"/>
            </a:solidFill>
            <a:ln w="1804" cap="flat">
              <a:noFill/>
              <a:prstDash val="solid"/>
              <a:miter/>
            </a:ln>
          </p:spPr>
          <p:txBody>
            <a:bodyPr rtlCol="0" anchor="ctr"/>
            <a:lstStyle/>
            <a:p>
              <a:endParaRPr lang="en-US"/>
            </a:p>
          </p:txBody>
        </p:sp>
        <p:sp>
          <p:nvSpPr>
            <p:cNvPr id="259" name="Freeform 16">
              <a:extLst>
                <a:ext uri="{FF2B5EF4-FFF2-40B4-BE49-F238E27FC236}">
                  <a16:creationId xmlns:a16="http://schemas.microsoft.com/office/drawing/2014/main" id="{295712C5-A002-C175-7E6B-4684C62C30B2}"/>
                </a:ext>
              </a:extLst>
            </p:cNvPr>
            <p:cNvSpPr/>
            <p:nvPr/>
          </p:nvSpPr>
          <p:spPr>
            <a:xfrm>
              <a:off x="6572991" y="6024392"/>
              <a:ext cx="2346" cy="3970"/>
            </a:xfrm>
            <a:custGeom>
              <a:avLst/>
              <a:gdLst>
                <a:gd name="connsiteX0" fmla="*/ 2346 w 2346"/>
                <a:gd name="connsiteY0" fmla="*/ 3970 h 3970"/>
                <a:gd name="connsiteX1" fmla="*/ 0 w 2346"/>
                <a:gd name="connsiteY1" fmla="*/ 0 h 3970"/>
                <a:gd name="connsiteX2" fmla="*/ 2346 w 2346"/>
                <a:gd name="connsiteY2" fmla="*/ 3970 h 3970"/>
              </a:gdLst>
              <a:ahLst/>
              <a:cxnLst>
                <a:cxn ang="0">
                  <a:pos x="connsiteX0" y="connsiteY0"/>
                </a:cxn>
                <a:cxn ang="0">
                  <a:pos x="connsiteX1" y="connsiteY1"/>
                </a:cxn>
                <a:cxn ang="0">
                  <a:pos x="connsiteX2" y="connsiteY2"/>
                </a:cxn>
              </a:cxnLst>
              <a:rect l="l" t="t" r="r" b="b"/>
              <a:pathLst>
                <a:path w="2346" h="3970">
                  <a:moveTo>
                    <a:pt x="2346" y="3970"/>
                  </a:moveTo>
                  <a:cubicBezTo>
                    <a:pt x="1624" y="2707"/>
                    <a:pt x="902" y="1263"/>
                    <a:pt x="0" y="0"/>
                  </a:cubicBezTo>
                  <a:cubicBezTo>
                    <a:pt x="902" y="1443"/>
                    <a:pt x="1624" y="2707"/>
                    <a:pt x="2346" y="3970"/>
                  </a:cubicBezTo>
                  <a:close/>
                </a:path>
              </a:pathLst>
            </a:custGeom>
            <a:solidFill>
              <a:srgbClr val="FFFFFF"/>
            </a:solidFill>
            <a:ln w="1804" cap="flat">
              <a:noFill/>
              <a:prstDash val="solid"/>
              <a:miter/>
            </a:ln>
          </p:spPr>
          <p:txBody>
            <a:bodyPr rtlCol="0" anchor="ctr"/>
            <a:lstStyle/>
            <a:p>
              <a:endParaRPr lang="en-US"/>
            </a:p>
          </p:txBody>
        </p:sp>
        <p:sp>
          <p:nvSpPr>
            <p:cNvPr id="260" name="Freeform 17">
              <a:extLst>
                <a:ext uri="{FF2B5EF4-FFF2-40B4-BE49-F238E27FC236}">
                  <a16:creationId xmlns:a16="http://schemas.microsoft.com/office/drawing/2014/main" id="{40B3D508-8F02-CC65-8B16-E99F0F9ADF25}"/>
                </a:ext>
              </a:extLst>
            </p:cNvPr>
            <p:cNvSpPr/>
            <p:nvPr/>
          </p:nvSpPr>
          <p:spPr>
            <a:xfrm>
              <a:off x="6607823" y="6078534"/>
              <a:ext cx="1984" cy="2707"/>
            </a:xfrm>
            <a:custGeom>
              <a:avLst/>
              <a:gdLst>
                <a:gd name="connsiteX0" fmla="*/ 1985 w 1984"/>
                <a:gd name="connsiteY0" fmla="*/ 2707 h 2707"/>
                <a:gd name="connsiteX1" fmla="*/ 0 w 1984"/>
                <a:gd name="connsiteY1" fmla="*/ 0 h 2707"/>
                <a:gd name="connsiteX2" fmla="*/ 1985 w 1984"/>
                <a:gd name="connsiteY2" fmla="*/ 2707 h 2707"/>
              </a:gdLst>
              <a:ahLst/>
              <a:cxnLst>
                <a:cxn ang="0">
                  <a:pos x="connsiteX0" y="connsiteY0"/>
                </a:cxn>
                <a:cxn ang="0">
                  <a:pos x="connsiteX1" y="connsiteY1"/>
                </a:cxn>
                <a:cxn ang="0">
                  <a:pos x="connsiteX2" y="connsiteY2"/>
                </a:cxn>
              </a:cxnLst>
              <a:rect l="l" t="t" r="r" b="b"/>
              <a:pathLst>
                <a:path w="1984" h="2707">
                  <a:moveTo>
                    <a:pt x="1985" y="2707"/>
                  </a:moveTo>
                  <a:cubicBezTo>
                    <a:pt x="1263" y="1805"/>
                    <a:pt x="722" y="902"/>
                    <a:pt x="0" y="0"/>
                  </a:cubicBezTo>
                  <a:cubicBezTo>
                    <a:pt x="722" y="902"/>
                    <a:pt x="1263" y="1805"/>
                    <a:pt x="1985" y="2707"/>
                  </a:cubicBezTo>
                  <a:close/>
                </a:path>
              </a:pathLst>
            </a:custGeom>
            <a:solidFill>
              <a:srgbClr val="FFFFFF"/>
            </a:solidFill>
            <a:ln w="1804" cap="flat">
              <a:noFill/>
              <a:prstDash val="solid"/>
              <a:miter/>
            </a:ln>
          </p:spPr>
          <p:txBody>
            <a:bodyPr rtlCol="0" anchor="ctr"/>
            <a:lstStyle/>
            <a:p>
              <a:endParaRPr lang="en-US"/>
            </a:p>
          </p:txBody>
        </p:sp>
        <p:sp>
          <p:nvSpPr>
            <p:cNvPr id="261" name="Freeform 18">
              <a:extLst>
                <a:ext uri="{FF2B5EF4-FFF2-40B4-BE49-F238E27FC236}">
                  <a16:creationId xmlns:a16="http://schemas.microsoft.com/office/drawing/2014/main" id="{EF7C1069-652D-5CAE-F135-B2AA126F7E85}"/>
                </a:ext>
              </a:extLst>
            </p:cNvPr>
            <p:cNvSpPr/>
            <p:nvPr/>
          </p:nvSpPr>
          <p:spPr>
            <a:xfrm>
              <a:off x="6554402" y="5989199"/>
              <a:ext cx="2707" cy="5233"/>
            </a:xfrm>
            <a:custGeom>
              <a:avLst/>
              <a:gdLst>
                <a:gd name="connsiteX0" fmla="*/ 2707 w 2707"/>
                <a:gd name="connsiteY0" fmla="*/ 5234 h 5233"/>
                <a:gd name="connsiteX1" fmla="*/ 0 w 2707"/>
                <a:gd name="connsiteY1" fmla="*/ 0 h 5233"/>
                <a:gd name="connsiteX2" fmla="*/ 2707 w 2707"/>
                <a:gd name="connsiteY2" fmla="*/ 5234 h 5233"/>
              </a:gdLst>
              <a:ahLst/>
              <a:cxnLst>
                <a:cxn ang="0">
                  <a:pos x="connsiteX0" y="connsiteY0"/>
                </a:cxn>
                <a:cxn ang="0">
                  <a:pos x="connsiteX1" y="connsiteY1"/>
                </a:cxn>
                <a:cxn ang="0">
                  <a:pos x="connsiteX2" y="connsiteY2"/>
                </a:cxn>
              </a:cxnLst>
              <a:rect l="l" t="t" r="r" b="b"/>
              <a:pathLst>
                <a:path w="2707" h="5233">
                  <a:moveTo>
                    <a:pt x="2707" y="5234"/>
                  </a:moveTo>
                  <a:cubicBezTo>
                    <a:pt x="1805" y="3429"/>
                    <a:pt x="902" y="1805"/>
                    <a:pt x="0" y="0"/>
                  </a:cubicBezTo>
                  <a:cubicBezTo>
                    <a:pt x="902" y="1624"/>
                    <a:pt x="1805" y="3429"/>
                    <a:pt x="2707" y="5234"/>
                  </a:cubicBezTo>
                  <a:close/>
                </a:path>
              </a:pathLst>
            </a:custGeom>
            <a:solidFill>
              <a:srgbClr val="FFFFFF"/>
            </a:solidFill>
            <a:ln w="1804" cap="flat">
              <a:noFill/>
              <a:prstDash val="solid"/>
              <a:miter/>
            </a:ln>
          </p:spPr>
          <p:txBody>
            <a:bodyPr rtlCol="0" anchor="ctr"/>
            <a:lstStyle/>
            <a:p>
              <a:endParaRPr lang="en-US"/>
            </a:p>
          </p:txBody>
        </p:sp>
        <p:sp>
          <p:nvSpPr>
            <p:cNvPr id="262" name="Freeform 19">
              <a:extLst>
                <a:ext uri="{FF2B5EF4-FFF2-40B4-BE49-F238E27FC236}">
                  <a16:creationId xmlns:a16="http://schemas.microsoft.com/office/drawing/2014/main" id="{F62FBC20-E032-D25D-5AE6-395439D711D6}"/>
                </a:ext>
              </a:extLst>
            </p:cNvPr>
            <p:cNvSpPr/>
            <p:nvPr/>
          </p:nvSpPr>
          <p:spPr>
            <a:xfrm>
              <a:off x="6652219" y="5321808"/>
              <a:ext cx="1624" cy="180"/>
            </a:xfrm>
            <a:custGeom>
              <a:avLst/>
              <a:gdLst>
                <a:gd name="connsiteX0" fmla="*/ 0 w 1624"/>
                <a:gd name="connsiteY0" fmla="*/ 0 h 180"/>
                <a:gd name="connsiteX1" fmla="*/ 1625 w 1624"/>
                <a:gd name="connsiteY1" fmla="*/ 180 h 180"/>
                <a:gd name="connsiteX2" fmla="*/ 0 w 1624"/>
                <a:gd name="connsiteY2" fmla="*/ 0 h 180"/>
              </a:gdLst>
              <a:ahLst/>
              <a:cxnLst>
                <a:cxn ang="0">
                  <a:pos x="connsiteX0" y="connsiteY0"/>
                </a:cxn>
                <a:cxn ang="0">
                  <a:pos x="connsiteX1" y="connsiteY1"/>
                </a:cxn>
                <a:cxn ang="0">
                  <a:pos x="connsiteX2" y="connsiteY2"/>
                </a:cxn>
              </a:cxnLst>
              <a:rect l="l" t="t" r="r" b="b"/>
              <a:pathLst>
                <a:path w="1624" h="180">
                  <a:moveTo>
                    <a:pt x="0" y="0"/>
                  </a:moveTo>
                  <a:cubicBezTo>
                    <a:pt x="542" y="0"/>
                    <a:pt x="1083" y="0"/>
                    <a:pt x="1625" y="180"/>
                  </a:cubicBezTo>
                  <a:cubicBezTo>
                    <a:pt x="1083" y="0"/>
                    <a:pt x="542" y="0"/>
                    <a:pt x="0" y="0"/>
                  </a:cubicBezTo>
                  <a:close/>
                </a:path>
              </a:pathLst>
            </a:custGeom>
            <a:solidFill>
              <a:srgbClr val="FFFFFF"/>
            </a:solidFill>
            <a:ln w="1804" cap="flat">
              <a:noFill/>
              <a:prstDash val="solid"/>
              <a:miter/>
            </a:ln>
          </p:spPr>
          <p:txBody>
            <a:bodyPr rtlCol="0" anchor="ctr"/>
            <a:lstStyle/>
            <a:p>
              <a:endParaRPr lang="en-US"/>
            </a:p>
          </p:txBody>
        </p:sp>
        <p:sp>
          <p:nvSpPr>
            <p:cNvPr id="263" name="Freeform 20">
              <a:extLst>
                <a:ext uri="{FF2B5EF4-FFF2-40B4-BE49-F238E27FC236}">
                  <a16:creationId xmlns:a16="http://schemas.microsoft.com/office/drawing/2014/main" id="{722BF9E3-8A51-665D-C02F-0026DDB110DC}"/>
                </a:ext>
              </a:extLst>
            </p:cNvPr>
            <p:cNvSpPr/>
            <p:nvPr/>
          </p:nvSpPr>
          <p:spPr>
            <a:xfrm>
              <a:off x="6590497" y="6053268"/>
              <a:ext cx="2346" cy="3609"/>
            </a:xfrm>
            <a:custGeom>
              <a:avLst/>
              <a:gdLst>
                <a:gd name="connsiteX0" fmla="*/ 2346 w 2346"/>
                <a:gd name="connsiteY0" fmla="*/ 3609 h 3609"/>
                <a:gd name="connsiteX1" fmla="*/ 0 w 2346"/>
                <a:gd name="connsiteY1" fmla="*/ 0 h 3609"/>
                <a:gd name="connsiteX2" fmla="*/ 2346 w 2346"/>
                <a:gd name="connsiteY2" fmla="*/ 3609 h 3609"/>
              </a:gdLst>
              <a:ahLst/>
              <a:cxnLst>
                <a:cxn ang="0">
                  <a:pos x="connsiteX0" y="connsiteY0"/>
                </a:cxn>
                <a:cxn ang="0">
                  <a:pos x="connsiteX1" y="connsiteY1"/>
                </a:cxn>
                <a:cxn ang="0">
                  <a:pos x="connsiteX2" y="connsiteY2"/>
                </a:cxn>
              </a:cxnLst>
              <a:rect l="l" t="t" r="r" b="b"/>
              <a:pathLst>
                <a:path w="2346" h="3609">
                  <a:moveTo>
                    <a:pt x="2346" y="3609"/>
                  </a:moveTo>
                  <a:cubicBezTo>
                    <a:pt x="1624" y="2346"/>
                    <a:pt x="722" y="1263"/>
                    <a:pt x="0" y="0"/>
                  </a:cubicBezTo>
                  <a:cubicBezTo>
                    <a:pt x="902" y="1263"/>
                    <a:pt x="1624" y="2346"/>
                    <a:pt x="2346" y="3609"/>
                  </a:cubicBezTo>
                  <a:close/>
                </a:path>
              </a:pathLst>
            </a:custGeom>
            <a:solidFill>
              <a:srgbClr val="FFFFFF"/>
            </a:solidFill>
            <a:ln w="1804" cap="flat">
              <a:noFill/>
              <a:prstDash val="solid"/>
              <a:miter/>
            </a:ln>
          </p:spPr>
          <p:txBody>
            <a:bodyPr rtlCol="0" anchor="ctr"/>
            <a:lstStyle/>
            <a:p>
              <a:endParaRPr lang="en-US"/>
            </a:p>
          </p:txBody>
        </p:sp>
        <p:sp>
          <p:nvSpPr>
            <p:cNvPr id="264" name="Freeform 21">
              <a:extLst>
                <a:ext uri="{FF2B5EF4-FFF2-40B4-BE49-F238E27FC236}">
                  <a16:creationId xmlns:a16="http://schemas.microsoft.com/office/drawing/2014/main" id="{11C56C60-1279-9F46-3F07-19C640C3DB08}"/>
                </a:ext>
              </a:extLst>
            </p:cNvPr>
            <p:cNvSpPr/>
            <p:nvPr/>
          </p:nvSpPr>
          <p:spPr>
            <a:xfrm>
              <a:off x="6596092" y="6061569"/>
              <a:ext cx="2345" cy="3429"/>
            </a:xfrm>
            <a:custGeom>
              <a:avLst/>
              <a:gdLst>
                <a:gd name="connsiteX0" fmla="*/ 2346 w 2345"/>
                <a:gd name="connsiteY0" fmla="*/ 3429 h 3429"/>
                <a:gd name="connsiteX1" fmla="*/ 0 w 2345"/>
                <a:gd name="connsiteY1" fmla="*/ 0 h 3429"/>
                <a:gd name="connsiteX2" fmla="*/ 2346 w 2345"/>
                <a:gd name="connsiteY2" fmla="*/ 3429 h 3429"/>
              </a:gdLst>
              <a:ahLst/>
              <a:cxnLst>
                <a:cxn ang="0">
                  <a:pos x="connsiteX0" y="connsiteY0"/>
                </a:cxn>
                <a:cxn ang="0">
                  <a:pos x="connsiteX1" y="connsiteY1"/>
                </a:cxn>
                <a:cxn ang="0">
                  <a:pos x="connsiteX2" y="connsiteY2"/>
                </a:cxn>
              </a:cxnLst>
              <a:rect l="l" t="t" r="r" b="b"/>
              <a:pathLst>
                <a:path w="2345" h="3429">
                  <a:moveTo>
                    <a:pt x="2346" y="3429"/>
                  </a:moveTo>
                  <a:cubicBezTo>
                    <a:pt x="1624" y="2346"/>
                    <a:pt x="722" y="1083"/>
                    <a:pt x="0" y="0"/>
                  </a:cubicBezTo>
                  <a:cubicBezTo>
                    <a:pt x="722" y="1263"/>
                    <a:pt x="1624" y="2346"/>
                    <a:pt x="2346" y="3429"/>
                  </a:cubicBezTo>
                  <a:close/>
                </a:path>
              </a:pathLst>
            </a:custGeom>
            <a:solidFill>
              <a:srgbClr val="FFFFFF"/>
            </a:solidFill>
            <a:ln w="1804" cap="flat">
              <a:noFill/>
              <a:prstDash val="solid"/>
              <a:miter/>
            </a:ln>
          </p:spPr>
          <p:txBody>
            <a:bodyPr rtlCol="0" anchor="ctr"/>
            <a:lstStyle/>
            <a:p>
              <a:endParaRPr lang="en-US"/>
            </a:p>
          </p:txBody>
        </p:sp>
        <p:sp>
          <p:nvSpPr>
            <p:cNvPr id="265" name="Freeform 22">
              <a:extLst>
                <a:ext uri="{FF2B5EF4-FFF2-40B4-BE49-F238E27FC236}">
                  <a16:creationId xmlns:a16="http://schemas.microsoft.com/office/drawing/2014/main" id="{1F23E447-29DC-037A-2717-4F9AB70A9828}"/>
                </a:ext>
              </a:extLst>
            </p:cNvPr>
            <p:cNvSpPr/>
            <p:nvPr/>
          </p:nvSpPr>
          <p:spPr>
            <a:xfrm>
              <a:off x="6550071" y="5980356"/>
              <a:ext cx="2887" cy="5775"/>
            </a:xfrm>
            <a:custGeom>
              <a:avLst/>
              <a:gdLst>
                <a:gd name="connsiteX0" fmla="*/ 2887 w 2887"/>
                <a:gd name="connsiteY0" fmla="*/ 5775 h 5775"/>
                <a:gd name="connsiteX1" fmla="*/ 0 w 2887"/>
                <a:gd name="connsiteY1" fmla="*/ 0 h 5775"/>
                <a:gd name="connsiteX2" fmla="*/ 2887 w 2887"/>
                <a:gd name="connsiteY2" fmla="*/ 5775 h 5775"/>
              </a:gdLst>
              <a:ahLst/>
              <a:cxnLst>
                <a:cxn ang="0">
                  <a:pos x="connsiteX0" y="connsiteY0"/>
                </a:cxn>
                <a:cxn ang="0">
                  <a:pos x="connsiteX1" y="connsiteY1"/>
                </a:cxn>
                <a:cxn ang="0">
                  <a:pos x="connsiteX2" y="connsiteY2"/>
                </a:cxn>
              </a:cxnLst>
              <a:rect l="l" t="t" r="r" b="b"/>
              <a:pathLst>
                <a:path w="2887" h="5775">
                  <a:moveTo>
                    <a:pt x="2887" y="5775"/>
                  </a:moveTo>
                  <a:cubicBezTo>
                    <a:pt x="1985" y="3790"/>
                    <a:pt x="1083" y="1985"/>
                    <a:pt x="0" y="0"/>
                  </a:cubicBezTo>
                  <a:cubicBezTo>
                    <a:pt x="902" y="1985"/>
                    <a:pt x="1805" y="3790"/>
                    <a:pt x="2887" y="5775"/>
                  </a:cubicBezTo>
                  <a:close/>
                </a:path>
              </a:pathLst>
            </a:custGeom>
            <a:solidFill>
              <a:srgbClr val="FFFFFF"/>
            </a:solidFill>
            <a:ln w="1804" cap="flat">
              <a:noFill/>
              <a:prstDash val="solid"/>
              <a:miter/>
            </a:ln>
          </p:spPr>
          <p:txBody>
            <a:bodyPr rtlCol="0" anchor="ctr"/>
            <a:lstStyle/>
            <a:p>
              <a:endParaRPr lang="en-US"/>
            </a:p>
          </p:txBody>
        </p:sp>
        <p:sp>
          <p:nvSpPr>
            <p:cNvPr id="266" name="Freeform 23">
              <a:extLst>
                <a:ext uri="{FF2B5EF4-FFF2-40B4-BE49-F238E27FC236}">
                  <a16:creationId xmlns:a16="http://schemas.microsoft.com/office/drawing/2014/main" id="{24AD7FAC-41ED-9DD9-BB0D-F65558298ED0}"/>
                </a:ext>
              </a:extLst>
            </p:cNvPr>
            <p:cNvSpPr/>
            <p:nvPr/>
          </p:nvSpPr>
          <p:spPr>
            <a:xfrm>
              <a:off x="6601867" y="6069871"/>
              <a:ext cx="2165" cy="3248"/>
            </a:xfrm>
            <a:custGeom>
              <a:avLst/>
              <a:gdLst>
                <a:gd name="connsiteX0" fmla="*/ 2166 w 2165"/>
                <a:gd name="connsiteY0" fmla="*/ 3249 h 3248"/>
                <a:gd name="connsiteX1" fmla="*/ 0 w 2165"/>
                <a:gd name="connsiteY1" fmla="*/ 0 h 3248"/>
                <a:gd name="connsiteX2" fmla="*/ 2166 w 2165"/>
                <a:gd name="connsiteY2" fmla="*/ 3249 h 3248"/>
              </a:gdLst>
              <a:ahLst/>
              <a:cxnLst>
                <a:cxn ang="0">
                  <a:pos x="connsiteX0" y="connsiteY0"/>
                </a:cxn>
                <a:cxn ang="0">
                  <a:pos x="connsiteX1" y="connsiteY1"/>
                </a:cxn>
                <a:cxn ang="0">
                  <a:pos x="connsiteX2" y="connsiteY2"/>
                </a:cxn>
              </a:cxnLst>
              <a:rect l="l" t="t" r="r" b="b"/>
              <a:pathLst>
                <a:path w="2165" h="3248">
                  <a:moveTo>
                    <a:pt x="2166" y="3249"/>
                  </a:moveTo>
                  <a:cubicBezTo>
                    <a:pt x="1444" y="2166"/>
                    <a:pt x="722" y="1083"/>
                    <a:pt x="0" y="0"/>
                  </a:cubicBezTo>
                  <a:cubicBezTo>
                    <a:pt x="722" y="1263"/>
                    <a:pt x="1444" y="2166"/>
                    <a:pt x="2166" y="3249"/>
                  </a:cubicBezTo>
                  <a:close/>
                </a:path>
              </a:pathLst>
            </a:custGeom>
            <a:solidFill>
              <a:srgbClr val="FFFFFF"/>
            </a:solidFill>
            <a:ln w="1804" cap="flat">
              <a:noFill/>
              <a:prstDash val="solid"/>
              <a:miter/>
            </a:ln>
          </p:spPr>
          <p:txBody>
            <a:bodyPr rtlCol="0" anchor="ctr"/>
            <a:lstStyle/>
            <a:p>
              <a:endParaRPr lang="en-US"/>
            </a:p>
          </p:txBody>
        </p:sp>
        <p:sp>
          <p:nvSpPr>
            <p:cNvPr id="267" name="Freeform 24">
              <a:extLst>
                <a:ext uri="{FF2B5EF4-FFF2-40B4-BE49-F238E27FC236}">
                  <a16:creationId xmlns:a16="http://schemas.microsoft.com/office/drawing/2014/main" id="{75C5DD52-E728-FFF9-695E-ED431280B17D}"/>
                </a:ext>
              </a:extLst>
            </p:cNvPr>
            <p:cNvSpPr/>
            <p:nvPr/>
          </p:nvSpPr>
          <p:spPr>
            <a:xfrm>
              <a:off x="6580210" y="6036483"/>
              <a:ext cx="1984" cy="3248"/>
            </a:xfrm>
            <a:custGeom>
              <a:avLst/>
              <a:gdLst>
                <a:gd name="connsiteX0" fmla="*/ 1985 w 1984"/>
                <a:gd name="connsiteY0" fmla="*/ 3249 h 3248"/>
                <a:gd name="connsiteX1" fmla="*/ 0 w 1984"/>
                <a:gd name="connsiteY1" fmla="*/ 0 h 3248"/>
                <a:gd name="connsiteX2" fmla="*/ 1985 w 1984"/>
                <a:gd name="connsiteY2" fmla="*/ 3249 h 3248"/>
              </a:gdLst>
              <a:ahLst/>
              <a:cxnLst>
                <a:cxn ang="0">
                  <a:pos x="connsiteX0" y="connsiteY0"/>
                </a:cxn>
                <a:cxn ang="0">
                  <a:pos x="connsiteX1" y="connsiteY1"/>
                </a:cxn>
                <a:cxn ang="0">
                  <a:pos x="connsiteX2" y="connsiteY2"/>
                </a:cxn>
              </a:cxnLst>
              <a:rect l="l" t="t" r="r" b="b"/>
              <a:pathLst>
                <a:path w="1984" h="3248">
                  <a:moveTo>
                    <a:pt x="1985" y="3249"/>
                  </a:moveTo>
                  <a:cubicBezTo>
                    <a:pt x="1263" y="2166"/>
                    <a:pt x="722" y="1083"/>
                    <a:pt x="0" y="0"/>
                  </a:cubicBezTo>
                  <a:cubicBezTo>
                    <a:pt x="542" y="1083"/>
                    <a:pt x="1263" y="2166"/>
                    <a:pt x="1985" y="3249"/>
                  </a:cubicBezTo>
                  <a:close/>
                </a:path>
              </a:pathLst>
            </a:custGeom>
            <a:solidFill>
              <a:srgbClr val="FFFFFF"/>
            </a:solidFill>
            <a:ln w="1804" cap="flat">
              <a:noFill/>
              <a:prstDash val="solid"/>
              <a:miter/>
            </a:ln>
          </p:spPr>
          <p:txBody>
            <a:bodyPr rtlCol="0" anchor="ctr"/>
            <a:lstStyle/>
            <a:p>
              <a:endParaRPr lang="en-US"/>
            </a:p>
          </p:txBody>
        </p:sp>
        <p:sp>
          <p:nvSpPr>
            <p:cNvPr id="268" name="Freeform 25">
              <a:extLst>
                <a:ext uri="{FF2B5EF4-FFF2-40B4-BE49-F238E27FC236}">
                  <a16:creationId xmlns:a16="http://schemas.microsoft.com/office/drawing/2014/main" id="{14657B06-B09A-5AC5-306B-057489C04C94}"/>
                </a:ext>
              </a:extLst>
            </p:cNvPr>
            <p:cNvSpPr/>
            <p:nvPr/>
          </p:nvSpPr>
          <p:spPr>
            <a:xfrm>
              <a:off x="6585444" y="6044785"/>
              <a:ext cx="2165" cy="3609"/>
            </a:xfrm>
            <a:custGeom>
              <a:avLst/>
              <a:gdLst>
                <a:gd name="connsiteX0" fmla="*/ 2166 w 2165"/>
                <a:gd name="connsiteY0" fmla="*/ 3609 h 3609"/>
                <a:gd name="connsiteX1" fmla="*/ 0 w 2165"/>
                <a:gd name="connsiteY1" fmla="*/ 0 h 3609"/>
                <a:gd name="connsiteX2" fmla="*/ 2166 w 2165"/>
                <a:gd name="connsiteY2" fmla="*/ 3609 h 3609"/>
              </a:gdLst>
              <a:ahLst/>
              <a:cxnLst>
                <a:cxn ang="0">
                  <a:pos x="connsiteX0" y="connsiteY0"/>
                </a:cxn>
                <a:cxn ang="0">
                  <a:pos x="connsiteX1" y="connsiteY1"/>
                </a:cxn>
                <a:cxn ang="0">
                  <a:pos x="connsiteX2" y="connsiteY2"/>
                </a:cxn>
              </a:cxnLst>
              <a:rect l="l" t="t" r="r" b="b"/>
              <a:pathLst>
                <a:path w="2165" h="3609">
                  <a:moveTo>
                    <a:pt x="2166" y="3609"/>
                  </a:moveTo>
                  <a:cubicBezTo>
                    <a:pt x="1444" y="2346"/>
                    <a:pt x="722" y="1264"/>
                    <a:pt x="0" y="0"/>
                  </a:cubicBezTo>
                  <a:cubicBezTo>
                    <a:pt x="542" y="1264"/>
                    <a:pt x="1444" y="2527"/>
                    <a:pt x="2166" y="3609"/>
                  </a:cubicBezTo>
                  <a:close/>
                </a:path>
              </a:pathLst>
            </a:custGeom>
            <a:solidFill>
              <a:srgbClr val="FFFFFF"/>
            </a:solidFill>
            <a:ln w="1804" cap="flat">
              <a:noFill/>
              <a:prstDash val="solid"/>
              <a:miter/>
            </a:ln>
          </p:spPr>
          <p:txBody>
            <a:bodyPr rtlCol="0" anchor="ctr"/>
            <a:lstStyle/>
            <a:p>
              <a:endParaRPr lang="en-US"/>
            </a:p>
          </p:txBody>
        </p:sp>
        <p:sp>
          <p:nvSpPr>
            <p:cNvPr id="269" name="Freeform 26">
              <a:extLst>
                <a:ext uri="{FF2B5EF4-FFF2-40B4-BE49-F238E27FC236}">
                  <a16:creationId xmlns:a16="http://schemas.microsoft.com/office/drawing/2014/main" id="{591BC0BC-EC95-339A-D95E-F39565D0B819}"/>
                </a:ext>
              </a:extLst>
            </p:cNvPr>
            <p:cNvSpPr/>
            <p:nvPr/>
          </p:nvSpPr>
          <p:spPr>
            <a:xfrm>
              <a:off x="6670086" y="5327583"/>
              <a:ext cx="721" cy="360"/>
            </a:xfrm>
            <a:custGeom>
              <a:avLst/>
              <a:gdLst>
                <a:gd name="connsiteX0" fmla="*/ 0 w 721"/>
                <a:gd name="connsiteY0" fmla="*/ 0 h 360"/>
                <a:gd name="connsiteX1" fmla="*/ 722 w 721"/>
                <a:gd name="connsiteY1" fmla="*/ 361 h 360"/>
                <a:gd name="connsiteX2" fmla="*/ 0 w 721"/>
                <a:gd name="connsiteY2" fmla="*/ 0 h 360"/>
              </a:gdLst>
              <a:ahLst/>
              <a:cxnLst>
                <a:cxn ang="0">
                  <a:pos x="connsiteX0" y="connsiteY0"/>
                </a:cxn>
                <a:cxn ang="0">
                  <a:pos x="connsiteX1" y="connsiteY1"/>
                </a:cxn>
                <a:cxn ang="0">
                  <a:pos x="connsiteX2" y="connsiteY2"/>
                </a:cxn>
              </a:cxnLst>
              <a:rect l="l" t="t" r="r" b="b"/>
              <a:pathLst>
                <a:path w="721" h="360">
                  <a:moveTo>
                    <a:pt x="0" y="0"/>
                  </a:moveTo>
                  <a:cubicBezTo>
                    <a:pt x="180" y="181"/>
                    <a:pt x="361" y="361"/>
                    <a:pt x="722" y="361"/>
                  </a:cubicBezTo>
                  <a:cubicBezTo>
                    <a:pt x="361" y="361"/>
                    <a:pt x="180" y="181"/>
                    <a:pt x="0" y="0"/>
                  </a:cubicBezTo>
                  <a:close/>
                </a:path>
              </a:pathLst>
            </a:custGeom>
            <a:solidFill>
              <a:srgbClr val="FFFFFF"/>
            </a:solidFill>
            <a:ln w="1804" cap="flat">
              <a:noFill/>
              <a:prstDash val="solid"/>
              <a:miter/>
            </a:ln>
          </p:spPr>
          <p:txBody>
            <a:bodyPr rtlCol="0" anchor="ctr"/>
            <a:lstStyle/>
            <a:p>
              <a:endParaRPr lang="en-US"/>
            </a:p>
          </p:txBody>
        </p:sp>
        <p:sp>
          <p:nvSpPr>
            <p:cNvPr id="270" name="Freeform 27">
              <a:extLst>
                <a:ext uri="{FF2B5EF4-FFF2-40B4-BE49-F238E27FC236}">
                  <a16:creationId xmlns:a16="http://schemas.microsoft.com/office/drawing/2014/main" id="{5E68B740-9440-73D3-0A9F-AD81A4F53549}"/>
                </a:ext>
              </a:extLst>
            </p:cNvPr>
            <p:cNvSpPr/>
            <p:nvPr/>
          </p:nvSpPr>
          <p:spPr>
            <a:xfrm>
              <a:off x="6654384" y="5321988"/>
              <a:ext cx="2707" cy="361"/>
            </a:xfrm>
            <a:custGeom>
              <a:avLst/>
              <a:gdLst>
                <a:gd name="connsiteX0" fmla="*/ 0 w 2707"/>
                <a:gd name="connsiteY0" fmla="*/ 0 h 361"/>
                <a:gd name="connsiteX1" fmla="*/ 2707 w 2707"/>
                <a:gd name="connsiteY1" fmla="*/ 361 h 361"/>
                <a:gd name="connsiteX2" fmla="*/ 0 w 2707"/>
                <a:gd name="connsiteY2" fmla="*/ 0 h 361"/>
              </a:gdLst>
              <a:ahLst/>
              <a:cxnLst>
                <a:cxn ang="0">
                  <a:pos x="connsiteX0" y="connsiteY0"/>
                </a:cxn>
                <a:cxn ang="0">
                  <a:pos x="connsiteX1" y="connsiteY1"/>
                </a:cxn>
                <a:cxn ang="0">
                  <a:pos x="connsiteX2" y="connsiteY2"/>
                </a:cxn>
              </a:cxnLst>
              <a:rect l="l" t="t" r="r" b="b"/>
              <a:pathLst>
                <a:path w="2707" h="361">
                  <a:moveTo>
                    <a:pt x="0" y="0"/>
                  </a:moveTo>
                  <a:cubicBezTo>
                    <a:pt x="902" y="181"/>
                    <a:pt x="1805" y="181"/>
                    <a:pt x="2707" y="361"/>
                  </a:cubicBezTo>
                  <a:cubicBezTo>
                    <a:pt x="1805" y="181"/>
                    <a:pt x="902" y="0"/>
                    <a:pt x="0" y="0"/>
                  </a:cubicBezTo>
                  <a:close/>
                </a:path>
              </a:pathLst>
            </a:custGeom>
            <a:solidFill>
              <a:srgbClr val="FFFFFF"/>
            </a:solidFill>
            <a:ln w="1804" cap="flat">
              <a:noFill/>
              <a:prstDash val="solid"/>
              <a:miter/>
            </a:ln>
          </p:spPr>
          <p:txBody>
            <a:bodyPr rtlCol="0" anchor="ctr"/>
            <a:lstStyle/>
            <a:p>
              <a:endParaRPr lang="en-US"/>
            </a:p>
          </p:txBody>
        </p:sp>
        <p:sp>
          <p:nvSpPr>
            <p:cNvPr id="271" name="Freeform 28">
              <a:extLst>
                <a:ext uri="{FF2B5EF4-FFF2-40B4-BE49-F238E27FC236}">
                  <a16:creationId xmlns:a16="http://schemas.microsoft.com/office/drawing/2014/main" id="{ECB78BA8-4A8C-DC97-FCEE-ACFF3FEEF48F}"/>
                </a:ext>
              </a:extLst>
            </p:cNvPr>
            <p:cNvSpPr/>
            <p:nvPr/>
          </p:nvSpPr>
          <p:spPr>
            <a:xfrm>
              <a:off x="6765015" y="5614716"/>
              <a:ext cx="1083" cy="180"/>
            </a:xfrm>
            <a:custGeom>
              <a:avLst/>
              <a:gdLst>
                <a:gd name="connsiteX0" fmla="*/ 1083 w 1083"/>
                <a:gd name="connsiteY0" fmla="*/ 0 h 180"/>
                <a:gd name="connsiteX1" fmla="*/ 0 w 1083"/>
                <a:gd name="connsiteY1" fmla="*/ 180 h 180"/>
                <a:gd name="connsiteX2" fmla="*/ 1083 w 1083"/>
                <a:gd name="connsiteY2" fmla="*/ 0 h 180"/>
              </a:gdLst>
              <a:ahLst/>
              <a:cxnLst>
                <a:cxn ang="0">
                  <a:pos x="connsiteX0" y="connsiteY0"/>
                </a:cxn>
                <a:cxn ang="0">
                  <a:pos x="connsiteX1" y="connsiteY1"/>
                </a:cxn>
                <a:cxn ang="0">
                  <a:pos x="connsiteX2" y="connsiteY2"/>
                </a:cxn>
              </a:cxnLst>
              <a:rect l="l" t="t" r="r" b="b"/>
              <a:pathLst>
                <a:path w="1083" h="180">
                  <a:moveTo>
                    <a:pt x="1083" y="0"/>
                  </a:moveTo>
                  <a:cubicBezTo>
                    <a:pt x="722" y="180"/>
                    <a:pt x="361" y="180"/>
                    <a:pt x="0" y="180"/>
                  </a:cubicBezTo>
                  <a:cubicBezTo>
                    <a:pt x="361" y="180"/>
                    <a:pt x="722" y="180"/>
                    <a:pt x="1083" y="0"/>
                  </a:cubicBezTo>
                  <a:close/>
                </a:path>
              </a:pathLst>
            </a:custGeom>
            <a:solidFill>
              <a:srgbClr val="FFFFFF"/>
            </a:solidFill>
            <a:ln w="1804" cap="flat">
              <a:noFill/>
              <a:prstDash val="solid"/>
              <a:miter/>
            </a:ln>
          </p:spPr>
          <p:txBody>
            <a:bodyPr rtlCol="0" anchor="ctr"/>
            <a:lstStyle/>
            <a:p>
              <a:endParaRPr lang="en-US"/>
            </a:p>
          </p:txBody>
        </p:sp>
        <p:sp>
          <p:nvSpPr>
            <p:cNvPr id="272" name="Freeform 29">
              <a:extLst>
                <a:ext uri="{FF2B5EF4-FFF2-40B4-BE49-F238E27FC236}">
                  <a16:creationId xmlns:a16="http://schemas.microsoft.com/office/drawing/2014/main" id="{F27FD75C-75B3-5111-ECFC-FD2C42DC3AC2}"/>
                </a:ext>
              </a:extLst>
            </p:cNvPr>
            <p:cNvSpPr/>
            <p:nvPr/>
          </p:nvSpPr>
          <p:spPr>
            <a:xfrm>
              <a:off x="6758518" y="5616882"/>
              <a:ext cx="541" cy="180"/>
            </a:xfrm>
            <a:custGeom>
              <a:avLst/>
              <a:gdLst>
                <a:gd name="connsiteX0" fmla="*/ 541 w 541"/>
                <a:gd name="connsiteY0" fmla="*/ 0 h 180"/>
                <a:gd name="connsiteX1" fmla="*/ 0 w 541"/>
                <a:gd name="connsiteY1" fmla="*/ 180 h 180"/>
                <a:gd name="connsiteX2" fmla="*/ 541 w 541"/>
                <a:gd name="connsiteY2" fmla="*/ 0 h 180"/>
              </a:gdLst>
              <a:ahLst/>
              <a:cxnLst>
                <a:cxn ang="0">
                  <a:pos x="connsiteX0" y="connsiteY0"/>
                </a:cxn>
                <a:cxn ang="0">
                  <a:pos x="connsiteX1" y="connsiteY1"/>
                </a:cxn>
                <a:cxn ang="0">
                  <a:pos x="connsiteX2" y="connsiteY2"/>
                </a:cxn>
              </a:cxnLst>
              <a:rect l="l" t="t" r="r" b="b"/>
              <a:pathLst>
                <a:path w="541" h="180">
                  <a:moveTo>
                    <a:pt x="541" y="0"/>
                  </a:moveTo>
                  <a:cubicBezTo>
                    <a:pt x="361" y="0"/>
                    <a:pt x="180" y="180"/>
                    <a:pt x="0" y="180"/>
                  </a:cubicBezTo>
                  <a:cubicBezTo>
                    <a:pt x="180" y="0"/>
                    <a:pt x="361" y="0"/>
                    <a:pt x="541" y="0"/>
                  </a:cubicBezTo>
                  <a:close/>
                </a:path>
              </a:pathLst>
            </a:custGeom>
            <a:solidFill>
              <a:srgbClr val="FFFFFF"/>
            </a:solidFill>
            <a:ln w="1804" cap="flat">
              <a:noFill/>
              <a:prstDash val="solid"/>
              <a:miter/>
            </a:ln>
          </p:spPr>
          <p:txBody>
            <a:bodyPr rtlCol="0" anchor="ctr"/>
            <a:lstStyle/>
            <a:p>
              <a:endParaRPr lang="en-US"/>
            </a:p>
          </p:txBody>
        </p:sp>
        <p:sp>
          <p:nvSpPr>
            <p:cNvPr id="273" name="Freeform 30">
              <a:extLst>
                <a:ext uri="{FF2B5EF4-FFF2-40B4-BE49-F238E27FC236}">
                  <a16:creationId xmlns:a16="http://schemas.microsoft.com/office/drawing/2014/main" id="{DC1A3C4E-52EB-AC26-11AF-7EFCFAEDC791}"/>
                </a:ext>
              </a:extLst>
            </p:cNvPr>
            <p:cNvSpPr/>
            <p:nvPr/>
          </p:nvSpPr>
          <p:spPr>
            <a:xfrm>
              <a:off x="6768263" y="5613994"/>
              <a:ext cx="1443" cy="360"/>
            </a:xfrm>
            <a:custGeom>
              <a:avLst/>
              <a:gdLst>
                <a:gd name="connsiteX0" fmla="*/ 1444 w 1443"/>
                <a:gd name="connsiteY0" fmla="*/ 0 h 360"/>
                <a:gd name="connsiteX1" fmla="*/ 0 w 1443"/>
                <a:gd name="connsiteY1" fmla="*/ 361 h 360"/>
                <a:gd name="connsiteX2" fmla="*/ 1444 w 1443"/>
                <a:gd name="connsiteY2" fmla="*/ 0 h 360"/>
              </a:gdLst>
              <a:ahLst/>
              <a:cxnLst>
                <a:cxn ang="0">
                  <a:pos x="connsiteX0" y="connsiteY0"/>
                </a:cxn>
                <a:cxn ang="0">
                  <a:pos x="connsiteX1" y="connsiteY1"/>
                </a:cxn>
                <a:cxn ang="0">
                  <a:pos x="connsiteX2" y="connsiteY2"/>
                </a:cxn>
              </a:cxnLst>
              <a:rect l="l" t="t" r="r" b="b"/>
              <a:pathLst>
                <a:path w="1443" h="360">
                  <a:moveTo>
                    <a:pt x="1444" y="0"/>
                  </a:moveTo>
                  <a:cubicBezTo>
                    <a:pt x="902" y="181"/>
                    <a:pt x="361" y="181"/>
                    <a:pt x="0" y="361"/>
                  </a:cubicBezTo>
                  <a:cubicBezTo>
                    <a:pt x="542" y="181"/>
                    <a:pt x="902" y="181"/>
                    <a:pt x="1444" y="0"/>
                  </a:cubicBezTo>
                  <a:close/>
                </a:path>
              </a:pathLst>
            </a:custGeom>
            <a:solidFill>
              <a:srgbClr val="FFFFFF"/>
            </a:solidFill>
            <a:ln w="1804" cap="flat">
              <a:noFill/>
              <a:prstDash val="solid"/>
              <a:miter/>
            </a:ln>
          </p:spPr>
          <p:txBody>
            <a:bodyPr rtlCol="0" anchor="ctr"/>
            <a:lstStyle/>
            <a:p>
              <a:endParaRPr lang="en-US"/>
            </a:p>
          </p:txBody>
        </p:sp>
        <p:sp>
          <p:nvSpPr>
            <p:cNvPr id="274" name="Freeform 31">
              <a:extLst>
                <a:ext uri="{FF2B5EF4-FFF2-40B4-BE49-F238E27FC236}">
                  <a16:creationId xmlns:a16="http://schemas.microsoft.com/office/drawing/2014/main" id="{EF9FEDB7-92F9-44A8-3E15-33E41B5B657E}"/>
                </a:ext>
              </a:extLst>
            </p:cNvPr>
            <p:cNvSpPr/>
            <p:nvPr/>
          </p:nvSpPr>
          <p:spPr>
            <a:xfrm>
              <a:off x="6477854" y="5322168"/>
              <a:ext cx="563826" cy="917526"/>
            </a:xfrm>
            <a:custGeom>
              <a:avLst/>
              <a:gdLst>
                <a:gd name="connsiteX0" fmla="*/ 74021 w 563826"/>
                <a:gd name="connsiteY0" fmla="*/ 649705 h 917526"/>
                <a:gd name="connsiteX1" fmla="*/ 234282 w 563826"/>
                <a:gd name="connsiteY1" fmla="*/ 830179 h 917526"/>
                <a:gd name="connsiteX2" fmla="*/ 345995 w 563826"/>
                <a:gd name="connsiteY2" fmla="*/ 893164 h 917526"/>
                <a:gd name="connsiteX3" fmla="*/ 395625 w 563826"/>
                <a:gd name="connsiteY3" fmla="*/ 909948 h 917526"/>
                <a:gd name="connsiteX4" fmla="*/ 454099 w 563826"/>
                <a:gd name="connsiteY4" fmla="*/ 917167 h 917526"/>
                <a:gd name="connsiteX5" fmla="*/ 536756 w 563826"/>
                <a:gd name="connsiteY5" fmla="*/ 880712 h 917526"/>
                <a:gd name="connsiteX6" fmla="*/ 562564 w 563826"/>
                <a:gd name="connsiteY6" fmla="*/ 824584 h 917526"/>
                <a:gd name="connsiteX7" fmla="*/ 559676 w 563826"/>
                <a:gd name="connsiteY7" fmla="*/ 773330 h 917526"/>
                <a:gd name="connsiteX8" fmla="*/ 520333 w 563826"/>
                <a:gd name="connsiteY8" fmla="*/ 705471 h 917526"/>
                <a:gd name="connsiteX9" fmla="*/ 520513 w 563826"/>
                <a:gd name="connsiteY9" fmla="*/ 705291 h 917526"/>
                <a:gd name="connsiteX10" fmla="*/ 515280 w 563826"/>
                <a:gd name="connsiteY10" fmla="*/ 715578 h 917526"/>
                <a:gd name="connsiteX11" fmla="*/ 457347 w 563826"/>
                <a:gd name="connsiteY11" fmla="*/ 737054 h 917526"/>
                <a:gd name="connsiteX12" fmla="*/ 313690 w 563826"/>
                <a:gd name="connsiteY12" fmla="*/ 624980 h 917526"/>
                <a:gd name="connsiteX13" fmla="*/ 235365 w 563826"/>
                <a:gd name="connsiteY13" fmla="*/ 462915 h 917526"/>
                <a:gd name="connsiteX14" fmla="*/ 219303 w 563826"/>
                <a:gd name="connsiteY14" fmla="*/ 357879 h 917526"/>
                <a:gd name="connsiteX15" fmla="*/ 248900 w 563826"/>
                <a:gd name="connsiteY15" fmla="*/ 309152 h 917526"/>
                <a:gd name="connsiteX16" fmla="*/ 274888 w 563826"/>
                <a:gd name="connsiteY16" fmla="*/ 297060 h 917526"/>
                <a:gd name="connsiteX17" fmla="*/ 283551 w 563826"/>
                <a:gd name="connsiteY17" fmla="*/ 246888 h 917526"/>
                <a:gd name="connsiteX18" fmla="*/ 277957 w 563826"/>
                <a:gd name="connsiteY18" fmla="*/ 168201 h 917526"/>
                <a:gd name="connsiteX19" fmla="*/ 253593 w 563826"/>
                <a:gd name="connsiteY19" fmla="*/ 92763 h 917526"/>
                <a:gd name="connsiteX20" fmla="*/ 211001 w 563826"/>
                <a:gd name="connsiteY20" fmla="*/ 31402 h 917526"/>
                <a:gd name="connsiteX21" fmla="*/ 173282 w 563826"/>
                <a:gd name="connsiteY21" fmla="*/ 3249 h 917526"/>
                <a:gd name="connsiteX22" fmla="*/ 166424 w 563826"/>
                <a:gd name="connsiteY22" fmla="*/ 0 h 917526"/>
                <a:gd name="connsiteX23" fmla="*/ 152708 w 563826"/>
                <a:gd name="connsiteY23" fmla="*/ 5053 h 917526"/>
                <a:gd name="connsiteX24" fmla="*/ 63193 w 563826"/>
                <a:gd name="connsiteY24" fmla="*/ 62444 h 917526"/>
                <a:gd name="connsiteX25" fmla="*/ 22225 w 563826"/>
                <a:gd name="connsiteY25" fmla="*/ 122903 h 917526"/>
                <a:gd name="connsiteX26" fmla="*/ 930 w 563826"/>
                <a:gd name="connsiteY26" fmla="*/ 224509 h 917526"/>
                <a:gd name="connsiteX27" fmla="*/ 7246 w 563826"/>
                <a:gd name="connsiteY27" fmla="*/ 245986 h 917526"/>
                <a:gd name="connsiteX28" fmla="*/ 26918 w 563826"/>
                <a:gd name="connsiteY28" fmla="*/ 297240 h 917526"/>
                <a:gd name="connsiteX29" fmla="*/ 8329 w 563826"/>
                <a:gd name="connsiteY29" fmla="*/ 428806 h 917526"/>
                <a:gd name="connsiteX30" fmla="*/ 7246 w 563826"/>
                <a:gd name="connsiteY30" fmla="*/ 449921 h 917526"/>
                <a:gd name="connsiteX31" fmla="*/ 29264 w 563826"/>
                <a:gd name="connsiteY31" fmla="*/ 551166 h 917526"/>
                <a:gd name="connsiteX32" fmla="*/ 55613 w 563826"/>
                <a:gd name="connsiteY32" fmla="*/ 621010 h 917526"/>
                <a:gd name="connsiteX33" fmla="*/ 71855 w 563826"/>
                <a:gd name="connsiteY33" fmla="*/ 657105 h 917526"/>
                <a:gd name="connsiteX34" fmla="*/ 64636 w 563826"/>
                <a:gd name="connsiteY34" fmla="*/ 641584 h 917526"/>
                <a:gd name="connsiteX35" fmla="*/ 74021 w 563826"/>
                <a:gd name="connsiteY35" fmla="*/ 649705 h 91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3826" h="917526">
                  <a:moveTo>
                    <a:pt x="74021" y="649705"/>
                  </a:moveTo>
                  <a:cubicBezTo>
                    <a:pt x="112462" y="721173"/>
                    <a:pt x="170033" y="781270"/>
                    <a:pt x="234282" y="830179"/>
                  </a:cubicBezTo>
                  <a:cubicBezTo>
                    <a:pt x="268752" y="856528"/>
                    <a:pt x="305930" y="876561"/>
                    <a:pt x="345995" y="893164"/>
                  </a:cubicBezTo>
                  <a:cubicBezTo>
                    <a:pt x="362238" y="899842"/>
                    <a:pt x="378661" y="905617"/>
                    <a:pt x="395625" y="909948"/>
                  </a:cubicBezTo>
                  <a:cubicBezTo>
                    <a:pt x="414575" y="914641"/>
                    <a:pt x="434608" y="918792"/>
                    <a:pt x="454099" y="917167"/>
                  </a:cubicBezTo>
                  <a:cubicBezTo>
                    <a:pt x="484418" y="914641"/>
                    <a:pt x="516543" y="905256"/>
                    <a:pt x="536756" y="880712"/>
                  </a:cubicBezTo>
                  <a:cubicBezTo>
                    <a:pt x="550652" y="863747"/>
                    <a:pt x="559496" y="846422"/>
                    <a:pt x="562564" y="824584"/>
                  </a:cubicBezTo>
                  <a:cubicBezTo>
                    <a:pt x="564910" y="807078"/>
                    <a:pt x="564008" y="790655"/>
                    <a:pt x="559676" y="773330"/>
                  </a:cubicBezTo>
                  <a:cubicBezTo>
                    <a:pt x="552998" y="746800"/>
                    <a:pt x="538741" y="724421"/>
                    <a:pt x="520333" y="705471"/>
                  </a:cubicBezTo>
                  <a:cubicBezTo>
                    <a:pt x="520333" y="705471"/>
                    <a:pt x="520333" y="705291"/>
                    <a:pt x="520513" y="705291"/>
                  </a:cubicBezTo>
                  <a:cubicBezTo>
                    <a:pt x="518889" y="708720"/>
                    <a:pt x="517084" y="712149"/>
                    <a:pt x="515280" y="715578"/>
                  </a:cubicBezTo>
                  <a:cubicBezTo>
                    <a:pt x="502466" y="739040"/>
                    <a:pt x="480809" y="748063"/>
                    <a:pt x="457347" y="737054"/>
                  </a:cubicBezTo>
                  <a:cubicBezTo>
                    <a:pt x="401040" y="710705"/>
                    <a:pt x="352131" y="674069"/>
                    <a:pt x="313690" y="624980"/>
                  </a:cubicBezTo>
                  <a:cubicBezTo>
                    <a:pt x="275971" y="576794"/>
                    <a:pt x="250705" y="522110"/>
                    <a:pt x="235365" y="462915"/>
                  </a:cubicBezTo>
                  <a:cubicBezTo>
                    <a:pt x="226522" y="428625"/>
                    <a:pt x="219122" y="393613"/>
                    <a:pt x="219303" y="357879"/>
                  </a:cubicBezTo>
                  <a:cubicBezTo>
                    <a:pt x="219303" y="335862"/>
                    <a:pt x="226883" y="318536"/>
                    <a:pt x="248900" y="309152"/>
                  </a:cubicBezTo>
                  <a:cubicBezTo>
                    <a:pt x="257743" y="305361"/>
                    <a:pt x="266226" y="300850"/>
                    <a:pt x="274888" y="297060"/>
                  </a:cubicBezTo>
                  <a:cubicBezTo>
                    <a:pt x="279400" y="281178"/>
                    <a:pt x="282107" y="264935"/>
                    <a:pt x="283551" y="246888"/>
                  </a:cubicBezTo>
                  <a:cubicBezTo>
                    <a:pt x="285717" y="220539"/>
                    <a:pt x="282288" y="194190"/>
                    <a:pt x="277957" y="168201"/>
                  </a:cubicBezTo>
                  <a:cubicBezTo>
                    <a:pt x="273445" y="141672"/>
                    <a:pt x="264421" y="117308"/>
                    <a:pt x="253593" y="92763"/>
                  </a:cubicBezTo>
                  <a:cubicBezTo>
                    <a:pt x="243486" y="70204"/>
                    <a:pt x="228687" y="48547"/>
                    <a:pt x="211001" y="31402"/>
                  </a:cubicBezTo>
                  <a:cubicBezTo>
                    <a:pt x="199992" y="20574"/>
                    <a:pt x="187178" y="10287"/>
                    <a:pt x="173282" y="3249"/>
                  </a:cubicBezTo>
                  <a:cubicBezTo>
                    <a:pt x="170936" y="1985"/>
                    <a:pt x="168589" y="902"/>
                    <a:pt x="166424" y="0"/>
                  </a:cubicBezTo>
                  <a:cubicBezTo>
                    <a:pt x="161912" y="902"/>
                    <a:pt x="157400" y="2526"/>
                    <a:pt x="152708" y="5053"/>
                  </a:cubicBezTo>
                  <a:cubicBezTo>
                    <a:pt x="120945" y="21296"/>
                    <a:pt x="92069" y="41870"/>
                    <a:pt x="63193" y="62444"/>
                  </a:cubicBezTo>
                  <a:cubicBezTo>
                    <a:pt x="41897" y="77604"/>
                    <a:pt x="28722" y="98719"/>
                    <a:pt x="22225" y="122903"/>
                  </a:cubicBezTo>
                  <a:cubicBezTo>
                    <a:pt x="13382" y="156290"/>
                    <a:pt x="7607" y="190580"/>
                    <a:pt x="930" y="224509"/>
                  </a:cubicBezTo>
                  <a:cubicBezTo>
                    <a:pt x="-695" y="232450"/>
                    <a:pt x="-1056" y="240932"/>
                    <a:pt x="7246" y="245986"/>
                  </a:cubicBezTo>
                  <a:cubicBezTo>
                    <a:pt x="27278" y="258077"/>
                    <a:pt x="28722" y="276666"/>
                    <a:pt x="26918" y="297240"/>
                  </a:cubicBezTo>
                  <a:cubicBezTo>
                    <a:pt x="22947" y="341456"/>
                    <a:pt x="20420" y="385853"/>
                    <a:pt x="8329" y="428806"/>
                  </a:cubicBezTo>
                  <a:cubicBezTo>
                    <a:pt x="6344" y="436025"/>
                    <a:pt x="6524" y="442882"/>
                    <a:pt x="7246" y="449921"/>
                  </a:cubicBezTo>
                  <a:cubicBezTo>
                    <a:pt x="11036" y="484391"/>
                    <a:pt x="15909" y="518681"/>
                    <a:pt x="29264" y="551166"/>
                  </a:cubicBezTo>
                  <a:cubicBezTo>
                    <a:pt x="38829" y="574087"/>
                    <a:pt x="45867" y="598090"/>
                    <a:pt x="55613" y="621010"/>
                  </a:cubicBezTo>
                  <a:cubicBezTo>
                    <a:pt x="60847" y="633102"/>
                    <a:pt x="66261" y="645193"/>
                    <a:pt x="71855" y="657105"/>
                  </a:cubicBezTo>
                  <a:cubicBezTo>
                    <a:pt x="69329" y="651871"/>
                    <a:pt x="66983" y="646818"/>
                    <a:pt x="64636" y="641584"/>
                  </a:cubicBezTo>
                  <a:cubicBezTo>
                    <a:pt x="67524" y="644291"/>
                    <a:pt x="70592" y="646998"/>
                    <a:pt x="74021" y="649705"/>
                  </a:cubicBezTo>
                  <a:close/>
                </a:path>
              </a:pathLst>
            </a:custGeom>
            <a:solidFill>
              <a:srgbClr val="FFFFFF"/>
            </a:solidFill>
            <a:ln w="1804" cap="flat">
              <a:noFill/>
              <a:prstDash val="solid"/>
              <a:miter/>
            </a:ln>
          </p:spPr>
          <p:txBody>
            <a:bodyPr rtlCol="0" anchor="ctr"/>
            <a:lstStyle/>
            <a:p>
              <a:endParaRPr lang="en-US"/>
            </a:p>
          </p:txBody>
        </p:sp>
        <p:sp>
          <p:nvSpPr>
            <p:cNvPr id="275" name="Freeform 32">
              <a:extLst>
                <a:ext uri="{FF2B5EF4-FFF2-40B4-BE49-F238E27FC236}">
                  <a16:creationId xmlns:a16="http://schemas.microsoft.com/office/drawing/2014/main" id="{DEC207EB-1DC5-AFEB-17E1-BC79B64BD762}"/>
                </a:ext>
              </a:extLst>
            </p:cNvPr>
            <p:cNvSpPr/>
            <p:nvPr/>
          </p:nvSpPr>
          <p:spPr>
            <a:xfrm>
              <a:off x="6755630" y="5618145"/>
              <a:ext cx="180" cy="180"/>
            </a:xfrm>
            <a:custGeom>
              <a:avLst/>
              <a:gdLst>
                <a:gd name="connsiteX0" fmla="*/ 181 w 180"/>
                <a:gd name="connsiteY0" fmla="*/ 0 h 180"/>
                <a:gd name="connsiteX1" fmla="*/ 0 w 180"/>
                <a:gd name="connsiteY1" fmla="*/ 181 h 180"/>
                <a:gd name="connsiteX2" fmla="*/ 181 w 180"/>
                <a:gd name="connsiteY2" fmla="*/ 0 h 180"/>
              </a:gdLst>
              <a:ahLst/>
              <a:cxnLst>
                <a:cxn ang="0">
                  <a:pos x="connsiteX0" y="connsiteY0"/>
                </a:cxn>
                <a:cxn ang="0">
                  <a:pos x="connsiteX1" y="connsiteY1"/>
                </a:cxn>
                <a:cxn ang="0">
                  <a:pos x="connsiteX2" y="connsiteY2"/>
                </a:cxn>
              </a:cxnLst>
              <a:rect l="l" t="t" r="r" b="b"/>
              <a:pathLst>
                <a:path w="180" h="180">
                  <a:moveTo>
                    <a:pt x="181" y="0"/>
                  </a:moveTo>
                  <a:cubicBezTo>
                    <a:pt x="181" y="0"/>
                    <a:pt x="0" y="0"/>
                    <a:pt x="0" y="181"/>
                  </a:cubicBezTo>
                  <a:cubicBezTo>
                    <a:pt x="0" y="0"/>
                    <a:pt x="0" y="0"/>
                    <a:pt x="181" y="0"/>
                  </a:cubicBezTo>
                  <a:close/>
                </a:path>
              </a:pathLst>
            </a:custGeom>
            <a:solidFill>
              <a:srgbClr val="FFFFFF"/>
            </a:solidFill>
            <a:ln w="1804" cap="flat">
              <a:noFill/>
              <a:prstDash val="solid"/>
              <a:miter/>
            </a:ln>
          </p:spPr>
          <p:txBody>
            <a:bodyPr rtlCol="0" anchor="ctr"/>
            <a:lstStyle/>
            <a:p>
              <a:endParaRPr lang="en-US"/>
            </a:p>
          </p:txBody>
        </p:sp>
        <p:sp>
          <p:nvSpPr>
            <p:cNvPr id="276" name="Freeform 33">
              <a:extLst>
                <a:ext uri="{FF2B5EF4-FFF2-40B4-BE49-F238E27FC236}">
                  <a16:creationId xmlns:a16="http://schemas.microsoft.com/office/drawing/2014/main" id="{62D393B2-991D-669E-33B9-ADC5101816DE}"/>
                </a:ext>
              </a:extLst>
            </p:cNvPr>
            <p:cNvSpPr/>
            <p:nvPr/>
          </p:nvSpPr>
          <p:spPr>
            <a:xfrm>
              <a:off x="6771692" y="5613453"/>
              <a:ext cx="1985" cy="180"/>
            </a:xfrm>
            <a:custGeom>
              <a:avLst/>
              <a:gdLst>
                <a:gd name="connsiteX0" fmla="*/ 1985 w 1985"/>
                <a:gd name="connsiteY0" fmla="*/ 0 h 180"/>
                <a:gd name="connsiteX1" fmla="*/ 0 w 1985"/>
                <a:gd name="connsiteY1" fmla="*/ 181 h 180"/>
                <a:gd name="connsiteX2" fmla="*/ 1985 w 1985"/>
                <a:gd name="connsiteY2" fmla="*/ 0 h 180"/>
              </a:gdLst>
              <a:ahLst/>
              <a:cxnLst>
                <a:cxn ang="0">
                  <a:pos x="connsiteX0" y="connsiteY0"/>
                </a:cxn>
                <a:cxn ang="0">
                  <a:pos x="connsiteX1" y="connsiteY1"/>
                </a:cxn>
                <a:cxn ang="0">
                  <a:pos x="connsiteX2" y="connsiteY2"/>
                </a:cxn>
              </a:cxnLst>
              <a:rect l="l" t="t" r="r" b="b"/>
              <a:pathLst>
                <a:path w="1985" h="180">
                  <a:moveTo>
                    <a:pt x="1985" y="0"/>
                  </a:moveTo>
                  <a:cubicBezTo>
                    <a:pt x="1264" y="0"/>
                    <a:pt x="722" y="181"/>
                    <a:pt x="0" y="181"/>
                  </a:cubicBezTo>
                  <a:cubicBezTo>
                    <a:pt x="542" y="181"/>
                    <a:pt x="1264" y="0"/>
                    <a:pt x="1985" y="0"/>
                  </a:cubicBezTo>
                  <a:close/>
                </a:path>
              </a:pathLst>
            </a:custGeom>
            <a:solidFill>
              <a:srgbClr val="FFFFFF"/>
            </a:solidFill>
            <a:ln w="1804" cap="flat">
              <a:noFill/>
              <a:prstDash val="solid"/>
              <a:miter/>
            </a:ln>
          </p:spPr>
          <p:txBody>
            <a:bodyPr rtlCol="0" anchor="ctr"/>
            <a:lstStyle/>
            <a:p>
              <a:endParaRPr lang="en-US"/>
            </a:p>
          </p:txBody>
        </p:sp>
        <p:sp>
          <p:nvSpPr>
            <p:cNvPr id="277" name="Freeform 34">
              <a:extLst>
                <a:ext uri="{FF2B5EF4-FFF2-40B4-BE49-F238E27FC236}">
                  <a16:creationId xmlns:a16="http://schemas.microsoft.com/office/drawing/2014/main" id="{8C6819D9-4C1E-A912-4B76-A45898833403}"/>
                </a:ext>
              </a:extLst>
            </p:cNvPr>
            <p:cNvSpPr/>
            <p:nvPr/>
          </p:nvSpPr>
          <p:spPr>
            <a:xfrm>
              <a:off x="6646263" y="5321808"/>
              <a:ext cx="5234" cy="360"/>
            </a:xfrm>
            <a:custGeom>
              <a:avLst/>
              <a:gdLst>
                <a:gd name="connsiteX0" fmla="*/ 5234 w 5234"/>
                <a:gd name="connsiteY0" fmla="*/ 0 h 360"/>
                <a:gd name="connsiteX1" fmla="*/ 0 w 5234"/>
                <a:gd name="connsiteY1" fmla="*/ 361 h 360"/>
                <a:gd name="connsiteX2" fmla="*/ 5234 w 5234"/>
                <a:gd name="connsiteY2" fmla="*/ 0 h 360"/>
              </a:gdLst>
              <a:ahLst/>
              <a:cxnLst>
                <a:cxn ang="0">
                  <a:pos x="connsiteX0" y="connsiteY0"/>
                </a:cxn>
                <a:cxn ang="0">
                  <a:pos x="connsiteX1" y="connsiteY1"/>
                </a:cxn>
                <a:cxn ang="0">
                  <a:pos x="connsiteX2" y="connsiteY2"/>
                </a:cxn>
              </a:cxnLst>
              <a:rect l="l" t="t" r="r" b="b"/>
              <a:pathLst>
                <a:path w="5234" h="360">
                  <a:moveTo>
                    <a:pt x="5234" y="0"/>
                  </a:moveTo>
                  <a:cubicBezTo>
                    <a:pt x="3429" y="0"/>
                    <a:pt x="1625" y="0"/>
                    <a:pt x="0" y="361"/>
                  </a:cubicBezTo>
                  <a:cubicBezTo>
                    <a:pt x="1805" y="0"/>
                    <a:pt x="3609" y="0"/>
                    <a:pt x="5234" y="0"/>
                  </a:cubicBezTo>
                  <a:close/>
                </a:path>
              </a:pathLst>
            </a:custGeom>
            <a:solidFill>
              <a:srgbClr val="FFFFFF"/>
            </a:solidFill>
            <a:ln w="1804" cap="flat">
              <a:noFill/>
              <a:prstDash val="solid"/>
              <a:miter/>
            </a:ln>
          </p:spPr>
          <p:txBody>
            <a:bodyPr rtlCol="0" anchor="ctr"/>
            <a:lstStyle/>
            <a:p>
              <a:endParaRPr lang="en-US"/>
            </a:p>
          </p:txBody>
        </p:sp>
        <p:sp>
          <p:nvSpPr>
            <p:cNvPr id="278" name="Freeform 35">
              <a:extLst>
                <a:ext uri="{FF2B5EF4-FFF2-40B4-BE49-F238E27FC236}">
                  <a16:creationId xmlns:a16="http://schemas.microsoft.com/office/drawing/2014/main" id="{6E7409A4-732A-29CF-0C72-5AD07150E46A}"/>
                </a:ext>
              </a:extLst>
            </p:cNvPr>
            <p:cNvSpPr/>
            <p:nvPr/>
          </p:nvSpPr>
          <p:spPr>
            <a:xfrm>
              <a:off x="6761766" y="5615799"/>
              <a:ext cx="722" cy="180"/>
            </a:xfrm>
            <a:custGeom>
              <a:avLst/>
              <a:gdLst>
                <a:gd name="connsiteX0" fmla="*/ 722 w 722"/>
                <a:gd name="connsiteY0" fmla="*/ 0 h 180"/>
                <a:gd name="connsiteX1" fmla="*/ 0 w 722"/>
                <a:gd name="connsiteY1" fmla="*/ 181 h 180"/>
                <a:gd name="connsiteX2" fmla="*/ 722 w 722"/>
                <a:gd name="connsiteY2" fmla="*/ 0 h 180"/>
              </a:gdLst>
              <a:ahLst/>
              <a:cxnLst>
                <a:cxn ang="0">
                  <a:pos x="connsiteX0" y="connsiteY0"/>
                </a:cxn>
                <a:cxn ang="0">
                  <a:pos x="connsiteX1" y="connsiteY1"/>
                </a:cxn>
                <a:cxn ang="0">
                  <a:pos x="connsiteX2" y="connsiteY2"/>
                </a:cxn>
              </a:cxnLst>
              <a:rect l="l" t="t" r="r" b="b"/>
              <a:pathLst>
                <a:path w="722" h="180">
                  <a:moveTo>
                    <a:pt x="722" y="0"/>
                  </a:moveTo>
                  <a:cubicBezTo>
                    <a:pt x="542" y="0"/>
                    <a:pt x="181" y="181"/>
                    <a:pt x="0" y="181"/>
                  </a:cubicBezTo>
                  <a:cubicBezTo>
                    <a:pt x="181" y="181"/>
                    <a:pt x="542" y="0"/>
                    <a:pt x="722" y="0"/>
                  </a:cubicBezTo>
                  <a:close/>
                </a:path>
              </a:pathLst>
            </a:custGeom>
            <a:solidFill>
              <a:srgbClr val="FFFFFF"/>
            </a:solidFill>
            <a:ln w="1804" cap="flat">
              <a:noFill/>
              <a:prstDash val="solid"/>
              <a:miter/>
            </a:ln>
          </p:spPr>
          <p:txBody>
            <a:bodyPr rtlCol="0" anchor="ctr"/>
            <a:lstStyle/>
            <a:p>
              <a:endParaRPr lang="en-US"/>
            </a:p>
          </p:txBody>
        </p:sp>
        <p:sp>
          <p:nvSpPr>
            <p:cNvPr id="279" name="Freeform 36">
              <a:extLst>
                <a:ext uri="{FF2B5EF4-FFF2-40B4-BE49-F238E27FC236}">
                  <a16:creationId xmlns:a16="http://schemas.microsoft.com/office/drawing/2014/main" id="{06829635-B51D-F340-0B1A-1279DE1978EC}"/>
                </a:ext>
              </a:extLst>
            </p:cNvPr>
            <p:cNvSpPr/>
            <p:nvPr/>
          </p:nvSpPr>
          <p:spPr>
            <a:xfrm>
              <a:off x="6775122" y="5613092"/>
              <a:ext cx="3609" cy="180"/>
            </a:xfrm>
            <a:custGeom>
              <a:avLst/>
              <a:gdLst>
                <a:gd name="connsiteX0" fmla="*/ 3609 w 3609"/>
                <a:gd name="connsiteY0" fmla="*/ 0 h 180"/>
                <a:gd name="connsiteX1" fmla="*/ 0 w 3609"/>
                <a:gd name="connsiteY1" fmla="*/ 181 h 180"/>
                <a:gd name="connsiteX2" fmla="*/ 3609 w 3609"/>
                <a:gd name="connsiteY2" fmla="*/ 0 h 180"/>
              </a:gdLst>
              <a:ahLst/>
              <a:cxnLst>
                <a:cxn ang="0">
                  <a:pos x="connsiteX0" y="connsiteY0"/>
                </a:cxn>
                <a:cxn ang="0">
                  <a:pos x="connsiteX1" y="connsiteY1"/>
                </a:cxn>
                <a:cxn ang="0">
                  <a:pos x="connsiteX2" y="connsiteY2"/>
                </a:cxn>
              </a:cxnLst>
              <a:rect l="l" t="t" r="r" b="b"/>
              <a:pathLst>
                <a:path w="3609" h="180">
                  <a:moveTo>
                    <a:pt x="3609" y="0"/>
                  </a:moveTo>
                  <a:cubicBezTo>
                    <a:pt x="2346" y="0"/>
                    <a:pt x="1263" y="181"/>
                    <a:pt x="0" y="181"/>
                  </a:cubicBezTo>
                  <a:cubicBezTo>
                    <a:pt x="1083" y="0"/>
                    <a:pt x="2346" y="0"/>
                    <a:pt x="3609" y="0"/>
                  </a:cubicBezTo>
                  <a:close/>
                </a:path>
              </a:pathLst>
            </a:custGeom>
            <a:solidFill>
              <a:srgbClr val="FFFFFF"/>
            </a:solidFill>
            <a:ln w="1804" cap="flat">
              <a:noFill/>
              <a:prstDash val="solid"/>
              <a:miter/>
            </a:ln>
          </p:spPr>
          <p:txBody>
            <a:bodyPr rtlCol="0" anchor="ctr"/>
            <a:lstStyle/>
            <a:p>
              <a:endParaRPr lang="en-US"/>
            </a:p>
          </p:txBody>
        </p:sp>
        <p:sp>
          <p:nvSpPr>
            <p:cNvPr id="280" name="Freeform 37">
              <a:extLst>
                <a:ext uri="{FF2B5EF4-FFF2-40B4-BE49-F238E27FC236}">
                  <a16:creationId xmlns:a16="http://schemas.microsoft.com/office/drawing/2014/main" id="{52B68313-A008-971F-E645-6D4F5FA727F2}"/>
                </a:ext>
              </a:extLst>
            </p:cNvPr>
            <p:cNvSpPr/>
            <p:nvPr/>
          </p:nvSpPr>
          <p:spPr>
            <a:xfrm>
              <a:off x="6658175" y="5322529"/>
              <a:ext cx="1263" cy="360"/>
            </a:xfrm>
            <a:custGeom>
              <a:avLst/>
              <a:gdLst>
                <a:gd name="connsiteX0" fmla="*/ 0 w 1263"/>
                <a:gd name="connsiteY0" fmla="*/ 0 h 360"/>
                <a:gd name="connsiteX1" fmla="*/ 1263 w 1263"/>
                <a:gd name="connsiteY1" fmla="*/ 361 h 360"/>
                <a:gd name="connsiteX2" fmla="*/ 0 w 1263"/>
                <a:gd name="connsiteY2" fmla="*/ 0 h 360"/>
              </a:gdLst>
              <a:ahLst/>
              <a:cxnLst>
                <a:cxn ang="0">
                  <a:pos x="connsiteX0" y="connsiteY0"/>
                </a:cxn>
                <a:cxn ang="0">
                  <a:pos x="connsiteX1" y="connsiteY1"/>
                </a:cxn>
                <a:cxn ang="0">
                  <a:pos x="connsiteX2" y="connsiteY2"/>
                </a:cxn>
              </a:cxnLst>
              <a:rect l="l" t="t" r="r" b="b"/>
              <a:pathLst>
                <a:path w="1263" h="360">
                  <a:moveTo>
                    <a:pt x="0" y="0"/>
                  </a:moveTo>
                  <a:cubicBezTo>
                    <a:pt x="361" y="181"/>
                    <a:pt x="902" y="181"/>
                    <a:pt x="1263" y="361"/>
                  </a:cubicBezTo>
                  <a:cubicBezTo>
                    <a:pt x="722" y="361"/>
                    <a:pt x="361" y="181"/>
                    <a:pt x="0" y="0"/>
                  </a:cubicBezTo>
                  <a:close/>
                </a:path>
              </a:pathLst>
            </a:custGeom>
            <a:solidFill>
              <a:srgbClr val="FFFFFF"/>
            </a:solidFill>
            <a:ln w="1804" cap="flat">
              <a:noFill/>
              <a:prstDash val="solid"/>
              <a:miter/>
            </a:ln>
          </p:spPr>
          <p:txBody>
            <a:bodyPr rtlCol="0" anchor="ctr"/>
            <a:lstStyle/>
            <a:p>
              <a:endParaRPr lang="en-US"/>
            </a:p>
          </p:txBody>
        </p:sp>
        <p:sp>
          <p:nvSpPr>
            <p:cNvPr id="281" name="Freeform 38">
              <a:extLst>
                <a:ext uri="{FF2B5EF4-FFF2-40B4-BE49-F238E27FC236}">
                  <a16:creationId xmlns:a16="http://schemas.microsoft.com/office/drawing/2014/main" id="{BDC47B8C-0279-2DC3-81E6-D34766B913F8}"/>
                </a:ext>
              </a:extLst>
            </p:cNvPr>
            <p:cNvSpPr/>
            <p:nvPr/>
          </p:nvSpPr>
          <p:spPr>
            <a:xfrm>
              <a:off x="6660701" y="5323251"/>
              <a:ext cx="1443" cy="541"/>
            </a:xfrm>
            <a:custGeom>
              <a:avLst/>
              <a:gdLst>
                <a:gd name="connsiteX0" fmla="*/ 0 w 1443"/>
                <a:gd name="connsiteY0" fmla="*/ 0 h 541"/>
                <a:gd name="connsiteX1" fmla="*/ 1444 w 1443"/>
                <a:gd name="connsiteY1" fmla="*/ 541 h 541"/>
                <a:gd name="connsiteX2" fmla="*/ 0 w 1443"/>
                <a:gd name="connsiteY2" fmla="*/ 0 h 541"/>
              </a:gdLst>
              <a:ahLst/>
              <a:cxnLst>
                <a:cxn ang="0">
                  <a:pos x="connsiteX0" y="connsiteY0"/>
                </a:cxn>
                <a:cxn ang="0">
                  <a:pos x="connsiteX1" y="connsiteY1"/>
                </a:cxn>
                <a:cxn ang="0">
                  <a:pos x="connsiteX2" y="connsiteY2"/>
                </a:cxn>
              </a:cxnLst>
              <a:rect l="l" t="t" r="r" b="b"/>
              <a:pathLst>
                <a:path w="1443" h="541">
                  <a:moveTo>
                    <a:pt x="0" y="0"/>
                  </a:moveTo>
                  <a:cubicBezTo>
                    <a:pt x="542" y="180"/>
                    <a:pt x="902" y="361"/>
                    <a:pt x="1444" y="541"/>
                  </a:cubicBezTo>
                  <a:cubicBezTo>
                    <a:pt x="902" y="361"/>
                    <a:pt x="542" y="180"/>
                    <a:pt x="0" y="0"/>
                  </a:cubicBezTo>
                  <a:close/>
                </a:path>
              </a:pathLst>
            </a:custGeom>
            <a:solidFill>
              <a:srgbClr val="FFFFFF"/>
            </a:solidFill>
            <a:ln w="1804" cap="flat">
              <a:noFill/>
              <a:prstDash val="solid"/>
              <a:miter/>
            </a:ln>
          </p:spPr>
          <p:txBody>
            <a:bodyPr rtlCol="0" anchor="ctr"/>
            <a:lstStyle/>
            <a:p>
              <a:endParaRPr lang="en-US"/>
            </a:p>
          </p:txBody>
        </p:sp>
        <p:sp>
          <p:nvSpPr>
            <p:cNvPr id="282" name="Freeform 39">
              <a:extLst>
                <a:ext uri="{FF2B5EF4-FFF2-40B4-BE49-F238E27FC236}">
                  <a16:creationId xmlns:a16="http://schemas.microsoft.com/office/drawing/2014/main" id="{38D25192-36CA-2928-8765-0C77A985EDEF}"/>
                </a:ext>
              </a:extLst>
            </p:cNvPr>
            <p:cNvSpPr/>
            <p:nvPr/>
          </p:nvSpPr>
          <p:spPr>
            <a:xfrm>
              <a:off x="6663950" y="5324515"/>
              <a:ext cx="1083" cy="541"/>
            </a:xfrm>
            <a:custGeom>
              <a:avLst/>
              <a:gdLst>
                <a:gd name="connsiteX0" fmla="*/ 0 w 1083"/>
                <a:gd name="connsiteY0" fmla="*/ 0 h 541"/>
                <a:gd name="connsiteX1" fmla="*/ 1083 w 1083"/>
                <a:gd name="connsiteY1" fmla="*/ 542 h 541"/>
                <a:gd name="connsiteX2" fmla="*/ 0 w 1083"/>
                <a:gd name="connsiteY2" fmla="*/ 0 h 541"/>
              </a:gdLst>
              <a:ahLst/>
              <a:cxnLst>
                <a:cxn ang="0">
                  <a:pos x="connsiteX0" y="connsiteY0"/>
                </a:cxn>
                <a:cxn ang="0">
                  <a:pos x="connsiteX1" y="connsiteY1"/>
                </a:cxn>
                <a:cxn ang="0">
                  <a:pos x="connsiteX2" y="connsiteY2"/>
                </a:cxn>
              </a:cxnLst>
              <a:rect l="l" t="t" r="r" b="b"/>
              <a:pathLst>
                <a:path w="1083" h="541">
                  <a:moveTo>
                    <a:pt x="0" y="0"/>
                  </a:moveTo>
                  <a:cubicBezTo>
                    <a:pt x="361" y="180"/>
                    <a:pt x="722" y="361"/>
                    <a:pt x="1083" y="542"/>
                  </a:cubicBezTo>
                  <a:cubicBezTo>
                    <a:pt x="722" y="361"/>
                    <a:pt x="361" y="180"/>
                    <a:pt x="0" y="0"/>
                  </a:cubicBezTo>
                  <a:close/>
                </a:path>
              </a:pathLst>
            </a:custGeom>
            <a:solidFill>
              <a:srgbClr val="FFFFFF"/>
            </a:solidFill>
            <a:ln w="1804" cap="flat">
              <a:noFill/>
              <a:prstDash val="solid"/>
              <a:miter/>
            </a:ln>
          </p:spPr>
          <p:txBody>
            <a:bodyPr rtlCol="0" anchor="ctr"/>
            <a:lstStyle/>
            <a:p>
              <a:endParaRPr lang="en-US"/>
            </a:p>
          </p:txBody>
        </p:sp>
        <p:sp>
          <p:nvSpPr>
            <p:cNvPr id="283" name="Freeform 40">
              <a:extLst>
                <a:ext uri="{FF2B5EF4-FFF2-40B4-BE49-F238E27FC236}">
                  <a16:creationId xmlns:a16="http://schemas.microsoft.com/office/drawing/2014/main" id="{2FD311C0-7884-095E-6E32-71EF31F07671}"/>
                </a:ext>
              </a:extLst>
            </p:cNvPr>
            <p:cNvSpPr/>
            <p:nvPr/>
          </p:nvSpPr>
          <p:spPr>
            <a:xfrm>
              <a:off x="6672793" y="5329387"/>
              <a:ext cx="721" cy="541"/>
            </a:xfrm>
            <a:custGeom>
              <a:avLst/>
              <a:gdLst>
                <a:gd name="connsiteX0" fmla="*/ 0 w 721"/>
                <a:gd name="connsiteY0" fmla="*/ 0 h 541"/>
                <a:gd name="connsiteX1" fmla="*/ 722 w 721"/>
                <a:gd name="connsiteY1" fmla="*/ 542 h 541"/>
                <a:gd name="connsiteX2" fmla="*/ 0 w 721"/>
                <a:gd name="connsiteY2" fmla="*/ 0 h 541"/>
              </a:gdLst>
              <a:ahLst/>
              <a:cxnLst>
                <a:cxn ang="0">
                  <a:pos x="connsiteX0" y="connsiteY0"/>
                </a:cxn>
                <a:cxn ang="0">
                  <a:pos x="connsiteX1" y="connsiteY1"/>
                </a:cxn>
                <a:cxn ang="0">
                  <a:pos x="connsiteX2" y="connsiteY2"/>
                </a:cxn>
              </a:cxnLst>
              <a:rect l="l" t="t" r="r" b="b"/>
              <a:pathLst>
                <a:path w="721" h="541">
                  <a:moveTo>
                    <a:pt x="0" y="0"/>
                  </a:moveTo>
                  <a:cubicBezTo>
                    <a:pt x="180" y="181"/>
                    <a:pt x="541" y="361"/>
                    <a:pt x="722" y="542"/>
                  </a:cubicBezTo>
                  <a:cubicBezTo>
                    <a:pt x="361" y="361"/>
                    <a:pt x="180" y="181"/>
                    <a:pt x="0" y="0"/>
                  </a:cubicBezTo>
                  <a:close/>
                </a:path>
              </a:pathLst>
            </a:custGeom>
            <a:solidFill>
              <a:srgbClr val="FFFFFF"/>
            </a:solidFill>
            <a:ln w="1804" cap="flat">
              <a:noFill/>
              <a:prstDash val="solid"/>
              <a:miter/>
            </a:ln>
          </p:spPr>
          <p:txBody>
            <a:bodyPr rtlCol="0" anchor="ctr"/>
            <a:lstStyle/>
            <a:p>
              <a:endParaRPr lang="en-US"/>
            </a:p>
          </p:txBody>
        </p:sp>
        <p:sp>
          <p:nvSpPr>
            <p:cNvPr id="284" name="Freeform 41">
              <a:extLst>
                <a:ext uri="{FF2B5EF4-FFF2-40B4-BE49-F238E27FC236}">
                  <a16:creationId xmlns:a16="http://schemas.microsoft.com/office/drawing/2014/main" id="{0653F710-68DE-D281-8587-F3550004DD63}"/>
                </a:ext>
              </a:extLst>
            </p:cNvPr>
            <p:cNvSpPr/>
            <p:nvPr/>
          </p:nvSpPr>
          <p:spPr>
            <a:xfrm>
              <a:off x="6644097" y="5321988"/>
              <a:ext cx="1804" cy="361"/>
            </a:xfrm>
            <a:custGeom>
              <a:avLst/>
              <a:gdLst>
                <a:gd name="connsiteX0" fmla="*/ 0 w 1804"/>
                <a:gd name="connsiteY0" fmla="*/ 361 h 361"/>
                <a:gd name="connsiteX1" fmla="*/ 1805 w 1804"/>
                <a:gd name="connsiteY1" fmla="*/ 0 h 361"/>
                <a:gd name="connsiteX2" fmla="*/ 0 w 1804"/>
                <a:gd name="connsiteY2" fmla="*/ 361 h 361"/>
              </a:gdLst>
              <a:ahLst/>
              <a:cxnLst>
                <a:cxn ang="0">
                  <a:pos x="connsiteX0" y="connsiteY0"/>
                </a:cxn>
                <a:cxn ang="0">
                  <a:pos x="connsiteX1" y="connsiteY1"/>
                </a:cxn>
                <a:cxn ang="0">
                  <a:pos x="connsiteX2" y="connsiteY2"/>
                </a:cxn>
              </a:cxnLst>
              <a:rect l="l" t="t" r="r" b="b"/>
              <a:pathLst>
                <a:path w="1804" h="361">
                  <a:moveTo>
                    <a:pt x="0" y="361"/>
                  </a:moveTo>
                  <a:cubicBezTo>
                    <a:pt x="542" y="181"/>
                    <a:pt x="1263" y="181"/>
                    <a:pt x="1805" y="0"/>
                  </a:cubicBezTo>
                  <a:cubicBezTo>
                    <a:pt x="1263" y="181"/>
                    <a:pt x="542" y="361"/>
                    <a:pt x="0" y="361"/>
                  </a:cubicBezTo>
                  <a:close/>
                </a:path>
              </a:pathLst>
            </a:custGeom>
            <a:solidFill>
              <a:srgbClr val="FFFFFF"/>
            </a:solidFill>
            <a:ln w="1804" cap="flat">
              <a:noFill/>
              <a:prstDash val="solid"/>
              <a:miter/>
            </a:ln>
          </p:spPr>
          <p:txBody>
            <a:bodyPr rtlCol="0" anchor="ctr"/>
            <a:lstStyle/>
            <a:p>
              <a:endParaRPr lang="en-US"/>
            </a:p>
          </p:txBody>
        </p:sp>
        <p:sp>
          <p:nvSpPr>
            <p:cNvPr id="285" name="Freeform 42">
              <a:extLst>
                <a:ext uri="{FF2B5EF4-FFF2-40B4-BE49-F238E27FC236}">
                  <a16:creationId xmlns:a16="http://schemas.microsoft.com/office/drawing/2014/main" id="{7B747077-0E6F-9FC6-96E5-F8157B0B4870}"/>
                </a:ext>
              </a:extLst>
            </p:cNvPr>
            <p:cNvSpPr/>
            <p:nvPr/>
          </p:nvSpPr>
          <p:spPr>
            <a:xfrm>
              <a:off x="6666657" y="5325778"/>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1"/>
                    <a:pt x="542" y="361"/>
                    <a:pt x="902" y="361"/>
                  </a:cubicBezTo>
                  <a:cubicBezTo>
                    <a:pt x="542" y="361"/>
                    <a:pt x="361" y="181"/>
                    <a:pt x="0" y="0"/>
                  </a:cubicBezTo>
                  <a:close/>
                </a:path>
              </a:pathLst>
            </a:custGeom>
            <a:solidFill>
              <a:srgbClr val="FFFFFF"/>
            </a:solidFill>
            <a:ln w="1804" cap="flat">
              <a:noFill/>
              <a:prstDash val="solid"/>
              <a:miter/>
            </a:ln>
          </p:spPr>
          <p:txBody>
            <a:bodyPr rtlCol="0" anchor="ctr"/>
            <a:lstStyle/>
            <a:p>
              <a:endParaRPr lang="en-US"/>
            </a:p>
          </p:txBody>
        </p:sp>
        <p:sp>
          <p:nvSpPr>
            <p:cNvPr id="286" name="Freeform 43">
              <a:extLst>
                <a:ext uri="{FF2B5EF4-FFF2-40B4-BE49-F238E27FC236}">
                  <a16:creationId xmlns:a16="http://schemas.microsoft.com/office/drawing/2014/main" id="{19CAB29B-F68B-9836-209B-1E4490E3B50A}"/>
                </a:ext>
              </a:extLst>
            </p:cNvPr>
            <p:cNvSpPr/>
            <p:nvPr/>
          </p:nvSpPr>
          <p:spPr>
            <a:xfrm>
              <a:off x="6757254" y="5288420"/>
              <a:ext cx="3068" cy="1624"/>
            </a:xfrm>
            <a:custGeom>
              <a:avLst/>
              <a:gdLst>
                <a:gd name="connsiteX0" fmla="*/ 0 w 3068"/>
                <a:gd name="connsiteY0" fmla="*/ 0 h 1624"/>
                <a:gd name="connsiteX1" fmla="*/ 3068 w 3068"/>
                <a:gd name="connsiteY1" fmla="*/ 1624 h 1624"/>
                <a:gd name="connsiteX2" fmla="*/ 0 w 3068"/>
                <a:gd name="connsiteY2" fmla="*/ 0 h 1624"/>
              </a:gdLst>
              <a:ahLst/>
              <a:cxnLst>
                <a:cxn ang="0">
                  <a:pos x="connsiteX0" y="connsiteY0"/>
                </a:cxn>
                <a:cxn ang="0">
                  <a:pos x="connsiteX1" y="connsiteY1"/>
                </a:cxn>
                <a:cxn ang="0">
                  <a:pos x="connsiteX2" y="connsiteY2"/>
                </a:cxn>
              </a:cxnLst>
              <a:rect l="l" t="t" r="r" b="b"/>
              <a:pathLst>
                <a:path w="3068" h="1624">
                  <a:moveTo>
                    <a:pt x="0" y="0"/>
                  </a:moveTo>
                  <a:cubicBezTo>
                    <a:pt x="1083" y="542"/>
                    <a:pt x="2166" y="1083"/>
                    <a:pt x="3068" y="1624"/>
                  </a:cubicBezTo>
                  <a:cubicBezTo>
                    <a:pt x="1985" y="1083"/>
                    <a:pt x="1083" y="542"/>
                    <a:pt x="0" y="0"/>
                  </a:cubicBezTo>
                  <a:close/>
                </a:path>
              </a:pathLst>
            </a:custGeom>
            <a:solidFill>
              <a:srgbClr val="FFFFFF"/>
            </a:solidFill>
            <a:ln w="1804" cap="flat">
              <a:noFill/>
              <a:prstDash val="solid"/>
              <a:miter/>
            </a:ln>
          </p:spPr>
          <p:txBody>
            <a:bodyPr rtlCol="0" anchor="ctr"/>
            <a:lstStyle/>
            <a:p>
              <a:endParaRPr lang="en-US"/>
            </a:p>
          </p:txBody>
        </p:sp>
        <p:sp>
          <p:nvSpPr>
            <p:cNvPr id="287" name="Freeform 44">
              <a:extLst>
                <a:ext uri="{FF2B5EF4-FFF2-40B4-BE49-F238E27FC236}">
                  <a16:creationId xmlns:a16="http://schemas.microsoft.com/office/drawing/2014/main" id="{61196329-74E1-2270-F3ED-B6675EAA6896}"/>
                </a:ext>
              </a:extLst>
            </p:cNvPr>
            <p:cNvSpPr/>
            <p:nvPr/>
          </p:nvSpPr>
          <p:spPr>
            <a:xfrm>
              <a:off x="6675635" y="5279499"/>
              <a:ext cx="175089" cy="328925"/>
            </a:xfrm>
            <a:custGeom>
              <a:avLst/>
              <a:gdLst>
                <a:gd name="connsiteX0" fmla="*/ 11776 w 175089"/>
                <a:gd name="connsiteY0" fmla="*/ 40143 h 328925"/>
                <a:gd name="connsiteX1" fmla="*/ 50217 w 175089"/>
                <a:gd name="connsiteY1" fmla="*/ 72808 h 328925"/>
                <a:gd name="connsiteX2" fmla="*/ 118436 w 175089"/>
                <a:gd name="connsiteY2" fmla="*/ 209788 h 328925"/>
                <a:gd name="connsiteX3" fmla="*/ 134498 w 175089"/>
                <a:gd name="connsiteY3" fmla="*/ 307063 h 328925"/>
                <a:gd name="connsiteX4" fmla="*/ 155794 w 175089"/>
                <a:gd name="connsiteY4" fmla="*/ 328900 h 328925"/>
                <a:gd name="connsiteX5" fmla="*/ 146951 w 175089"/>
                <a:gd name="connsiteY5" fmla="*/ 328539 h 328925"/>
                <a:gd name="connsiteX6" fmla="*/ 160487 w 175089"/>
                <a:gd name="connsiteY6" fmla="*/ 300025 h 328925"/>
                <a:gd name="connsiteX7" fmla="*/ 173661 w 175089"/>
                <a:gd name="connsiteY7" fmla="*/ 242634 h 328925"/>
                <a:gd name="connsiteX8" fmla="*/ 159765 w 175089"/>
                <a:gd name="connsiteY8" fmla="*/ 137418 h 328925"/>
                <a:gd name="connsiteX9" fmla="*/ 118978 w 175089"/>
                <a:gd name="connsiteY9" fmla="*/ 52054 h 328925"/>
                <a:gd name="connsiteX10" fmla="*/ 78010 w 175089"/>
                <a:gd name="connsiteY10" fmla="*/ 7296 h 328925"/>
                <a:gd name="connsiteX11" fmla="*/ 10694 w 175089"/>
                <a:gd name="connsiteY11" fmla="*/ 15237 h 328925"/>
                <a:gd name="connsiteX12" fmla="*/ 11776 w 175089"/>
                <a:gd name="connsiteY12" fmla="*/ 40143 h 3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5089" h="328925">
                  <a:moveTo>
                    <a:pt x="11776" y="40143"/>
                  </a:moveTo>
                  <a:cubicBezTo>
                    <a:pt x="24951" y="50429"/>
                    <a:pt x="39750" y="58912"/>
                    <a:pt x="50217" y="72808"/>
                  </a:cubicBezTo>
                  <a:cubicBezTo>
                    <a:pt x="81619" y="114137"/>
                    <a:pt x="107608" y="157991"/>
                    <a:pt x="118436" y="209788"/>
                  </a:cubicBezTo>
                  <a:cubicBezTo>
                    <a:pt x="125294" y="241912"/>
                    <a:pt x="132333" y="274036"/>
                    <a:pt x="134498" y="307063"/>
                  </a:cubicBezTo>
                  <a:cubicBezTo>
                    <a:pt x="135581" y="325832"/>
                    <a:pt x="139191" y="329261"/>
                    <a:pt x="155794" y="328900"/>
                  </a:cubicBezTo>
                  <a:cubicBezTo>
                    <a:pt x="152366" y="328900"/>
                    <a:pt x="149478" y="328900"/>
                    <a:pt x="146951" y="328539"/>
                  </a:cubicBezTo>
                  <a:cubicBezTo>
                    <a:pt x="151824" y="319696"/>
                    <a:pt x="156336" y="310312"/>
                    <a:pt x="160487" y="300025"/>
                  </a:cubicBezTo>
                  <a:cubicBezTo>
                    <a:pt x="168067" y="281436"/>
                    <a:pt x="171135" y="262666"/>
                    <a:pt x="173661" y="242634"/>
                  </a:cubicBezTo>
                  <a:cubicBezTo>
                    <a:pt x="177993" y="207622"/>
                    <a:pt x="172218" y="170264"/>
                    <a:pt x="159765" y="137418"/>
                  </a:cubicBezTo>
                  <a:cubicBezTo>
                    <a:pt x="148756" y="108181"/>
                    <a:pt x="137205" y="77681"/>
                    <a:pt x="118978" y="52054"/>
                  </a:cubicBezTo>
                  <a:cubicBezTo>
                    <a:pt x="106706" y="34728"/>
                    <a:pt x="94072" y="19929"/>
                    <a:pt x="78010" y="7296"/>
                  </a:cubicBezTo>
                  <a:cubicBezTo>
                    <a:pt x="54729" y="-3171"/>
                    <a:pt x="32531" y="-3893"/>
                    <a:pt x="10694" y="15237"/>
                  </a:cubicBezTo>
                  <a:cubicBezTo>
                    <a:pt x="-3383" y="27509"/>
                    <a:pt x="-4106" y="27870"/>
                    <a:pt x="11776" y="40143"/>
                  </a:cubicBezTo>
                  <a:close/>
                </a:path>
              </a:pathLst>
            </a:custGeom>
            <a:solidFill>
              <a:srgbClr val="FFFFFF"/>
            </a:solidFill>
            <a:ln w="1804" cap="flat">
              <a:noFill/>
              <a:prstDash val="solid"/>
              <a:miter/>
            </a:ln>
          </p:spPr>
          <p:txBody>
            <a:bodyPr rtlCol="0" anchor="ctr"/>
            <a:lstStyle/>
            <a:p>
              <a:endParaRPr lang="en-US"/>
            </a:p>
          </p:txBody>
        </p:sp>
        <p:sp>
          <p:nvSpPr>
            <p:cNvPr id="288" name="Freeform 45">
              <a:extLst>
                <a:ext uri="{FF2B5EF4-FFF2-40B4-BE49-F238E27FC236}">
                  <a16:creationId xmlns:a16="http://schemas.microsoft.com/office/drawing/2014/main" id="{F1CBD266-AD88-C2B4-B6EC-CEB6172C965F}"/>
                </a:ext>
              </a:extLst>
            </p:cNvPr>
            <p:cNvSpPr/>
            <p:nvPr/>
          </p:nvSpPr>
          <p:spPr>
            <a:xfrm>
              <a:off x="6753645" y="5286795"/>
              <a:ext cx="3068" cy="1443"/>
            </a:xfrm>
            <a:custGeom>
              <a:avLst/>
              <a:gdLst>
                <a:gd name="connsiteX0" fmla="*/ 0 w 3068"/>
                <a:gd name="connsiteY0" fmla="*/ 0 h 1443"/>
                <a:gd name="connsiteX1" fmla="*/ 3068 w 3068"/>
                <a:gd name="connsiteY1" fmla="*/ 1444 h 1443"/>
                <a:gd name="connsiteX2" fmla="*/ 0 w 3068"/>
                <a:gd name="connsiteY2" fmla="*/ 0 h 1443"/>
              </a:gdLst>
              <a:ahLst/>
              <a:cxnLst>
                <a:cxn ang="0">
                  <a:pos x="connsiteX0" y="connsiteY0"/>
                </a:cxn>
                <a:cxn ang="0">
                  <a:pos x="connsiteX1" y="connsiteY1"/>
                </a:cxn>
                <a:cxn ang="0">
                  <a:pos x="connsiteX2" y="connsiteY2"/>
                </a:cxn>
              </a:cxnLst>
              <a:rect l="l" t="t" r="r" b="b"/>
              <a:pathLst>
                <a:path w="3068" h="1443">
                  <a:moveTo>
                    <a:pt x="0" y="0"/>
                  </a:moveTo>
                  <a:cubicBezTo>
                    <a:pt x="1083" y="542"/>
                    <a:pt x="1985" y="902"/>
                    <a:pt x="3068" y="1444"/>
                  </a:cubicBezTo>
                  <a:cubicBezTo>
                    <a:pt x="1985" y="902"/>
                    <a:pt x="1083" y="361"/>
                    <a:pt x="0" y="0"/>
                  </a:cubicBezTo>
                  <a:close/>
                </a:path>
              </a:pathLst>
            </a:custGeom>
            <a:solidFill>
              <a:srgbClr val="FFFFFF"/>
            </a:solidFill>
            <a:ln w="1804" cap="flat">
              <a:noFill/>
              <a:prstDash val="solid"/>
              <a:miter/>
            </a:ln>
          </p:spPr>
          <p:txBody>
            <a:bodyPr rtlCol="0" anchor="ctr"/>
            <a:lstStyle/>
            <a:p>
              <a:endParaRPr lang="en-US"/>
            </a:p>
          </p:txBody>
        </p:sp>
        <p:sp>
          <p:nvSpPr>
            <p:cNvPr id="289" name="Freeform 46">
              <a:extLst>
                <a:ext uri="{FF2B5EF4-FFF2-40B4-BE49-F238E27FC236}">
                  <a16:creationId xmlns:a16="http://schemas.microsoft.com/office/drawing/2014/main" id="{CC651F03-4D89-2F0A-299B-F3B2B0743559}"/>
                </a:ext>
              </a:extLst>
            </p:cNvPr>
            <p:cNvSpPr/>
            <p:nvPr/>
          </p:nvSpPr>
          <p:spPr>
            <a:xfrm>
              <a:off x="6831429" y="5608219"/>
              <a:ext cx="3609" cy="180"/>
            </a:xfrm>
            <a:custGeom>
              <a:avLst/>
              <a:gdLst>
                <a:gd name="connsiteX0" fmla="*/ 3609 w 3609"/>
                <a:gd name="connsiteY0" fmla="*/ 0 h 180"/>
                <a:gd name="connsiteX1" fmla="*/ 0 w 3609"/>
                <a:gd name="connsiteY1" fmla="*/ 181 h 180"/>
                <a:gd name="connsiteX2" fmla="*/ 3609 w 3609"/>
                <a:gd name="connsiteY2" fmla="*/ 0 h 180"/>
              </a:gdLst>
              <a:ahLst/>
              <a:cxnLst>
                <a:cxn ang="0">
                  <a:pos x="connsiteX0" y="connsiteY0"/>
                </a:cxn>
                <a:cxn ang="0">
                  <a:pos x="connsiteX1" y="connsiteY1"/>
                </a:cxn>
                <a:cxn ang="0">
                  <a:pos x="connsiteX2" y="connsiteY2"/>
                </a:cxn>
              </a:cxnLst>
              <a:rect l="l" t="t" r="r" b="b"/>
              <a:pathLst>
                <a:path w="3609" h="180">
                  <a:moveTo>
                    <a:pt x="3609" y="0"/>
                  </a:moveTo>
                  <a:cubicBezTo>
                    <a:pt x="2346" y="0"/>
                    <a:pt x="1083" y="181"/>
                    <a:pt x="0" y="181"/>
                  </a:cubicBezTo>
                  <a:cubicBezTo>
                    <a:pt x="1083" y="181"/>
                    <a:pt x="2346" y="181"/>
                    <a:pt x="3609" y="0"/>
                  </a:cubicBezTo>
                  <a:close/>
                </a:path>
              </a:pathLst>
            </a:custGeom>
            <a:solidFill>
              <a:srgbClr val="FFFFFF"/>
            </a:solidFill>
            <a:ln w="1804" cap="flat">
              <a:noFill/>
              <a:prstDash val="solid"/>
              <a:miter/>
            </a:ln>
          </p:spPr>
          <p:txBody>
            <a:bodyPr rtlCol="0" anchor="ctr"/>
            <a:lstStyle/>
            <a:p>
              <a:endParaRPr lang="en-US"/>
            </a:p>
          </p:txBody>
        </p:sp>
        <p:sp>
          <p:nvSpPr>
            <p:cNvPr id="290" name="Freeform 47">
              <a:extLst>
                <a:ext uri="{FF2B5EF4-FFF2-40B4-BE49-F238E27FC236}">
                  <a16:creationId xmlns:a16="http://schemas.microsoft.com/office/drawing/2014/main" id="{FB4AA60F-6D41-82B1-350B-4ECD16DDB3BA}"/>
                </a:ext>
              </a:extLst>
            </p:cNvPr>
            <p:cNvSpPr/>
            <p:nvPr/>
          </p:nvSpPr>
          <p:spPr>
            <a:xfrm>
              <a:off x="7077054" y="5939569"/>
              <a:ext cx="1263" cy="541"/>
            </a:xfrm>
            <a:custGeom>
              <a:avLst/>
              <a:gdLst>
                <a:gd name="connsiteX0" fmla="*/ 0 w 1263"/>
                <a:gd name="connsiteY0" fmla="*/ 0 h 541"/>
                <a:gd name="connsiteX1" fmla="*/ 1263 w 1263"/>
                <a:gd name="connsiteY1" fmla="*/ 541 h 541"/>
                <a:gd name="connsiteX2" fmla="*/ 0 w 1263"/>
                <a:gd name="connsiteY2" fmla="*/ 0 h 541"/>
              </a:gdLst>
              <a:ahLst/>
              <a:cxnLst>
                <a:cxn ang="0">
                  <a:pos x="connsiteX0" y="connsiteY0"/>
                </a:cxn>
                <a:cxn ang="0">
                  <a:pos x="connsiteX1" y="connsiteY1"/>
                </a:cxn>
                <a:cxn ang="0">
                  <a:pos x="connsiteX2" y="connsiteY2"/>
                </a:cxn>
              </a:cxnLst>
              <a:rect l="l" t="t" r="r" b="b"/>
              <a:pathLst>
                <a:path w="1263" h="541">
                  <a:moveTo>
                    <a:pt x="0" y="0"/>
                  </a:moveTo>
                  <a:cubicBezTo>
                    <a:pt x="361" y="180"/>
                    <a:pt x="902" y="361"/>
                    <a:pt x="1263" y="541"/>
                  </a:cubicBezTo>
                  <a:cubicBezTo>
                    <a:pt x="722" y="180"/>
                    <a:pt x="361" y="180"/>
                    <a:pt x="0" y="0"/>
                  </a:cubicBezTo>
                  <a:close/>
                </a:path>
              </a:pathLst>
            </a:custGeom>
            <a:solidFill>
              <a:srgbClr val="FFFFFF"/>
            </a:solidFill>
            <a:ln w="1804" cap="flat">
              <a:noFill/>
              <a:prstDash val="solid"/>
              <a:miter/>
            </a:ln>
          </p:spPr>
          <p:txBody>
            <a:bodyPr rtlCol="0" anchor="ctr"/>
            <a:lstStyle/>
            <a:p>
              <a:endParaRPr lang="en-US"/>
            </a:p>
          </p:txBody>
        </p:sp>
        <p:sp>
          <p:nvSpPr>
            <p:cNvPr id="291" name="Freeform 48">
              <a:extLst>
                <a:ext uri="{FF2B5EF4-FFF2-40B4-BE49-F238E27FC236}">
                  <a16:creationId xmlns:a16="http://schemas.microsoft.com/office/drawing/2014/main" id="{A513DF0C-A603-97FC-FFC1-E3423ED72515}"/>
                </a:ext>
              </a:extLst>
            </p:cNvPr>
            <p:cNvSpPr/>
            <p:nvPr/>
          </p:nvSpPr>
          <p:spPr>
            <a:xfrm>
              <a:off x="7074347" y="5938667"/>
              <a:ext cx="1263" cy="360"/>
            </a:xfrm>
            <a:custGeom>
              <a:avLst/>
              <a:gdLst>
                <a:gd name="connsiteX0" fmla="*/ 0 w 1263"/>
                <a:gd name="connsiteY0" fmla="*/ 0 h 360"/>
                <a:gd name="connsiteX1" fmla="*/ 1263 w 1263"/>
                <a:gd name="connsiteY1" fmla="*/ 361 h 360"/>
                <a:gd name="connsiteX2" fmla="*/ 0 w 1263"/>
                <a:gd name="connsiteY2" fmla="*/ 0 h 360"/>
              </a:gdLst>
              <a:ahLst/>
              <a:cxnLst>
                <a:cxn ang="0">
                  <a:pos x="connsiteX0" y="connsiteY0"/>
                </a:cxn>
                <a:cxn ang="0">
                  <a:pos x="connsiteX1" y="connsiteY1"/>
                </a:cxn>
                <a:cxn ang="0">
                  <a:pos x="connsiteX2" y="connsiteY2"/>
                </a:cxn>
              </a:cxnLst>
              <a:rect l="l" t="t" r="r" b="b"/>
              <a:pathLst>
                <a:path w="1263" h="360">
                  <a:moveTo>
                    <a:pt x="0" y="0"/>
                  </a:moveTo>
                  <a:cubicBezTo>
                    <a:pt x="361" y="180"/>
                    <a:pt x="902" y="180"/>
                    <a:pt x="1263" y="361"/>
                  </a:cubicBezTo>
                  <a:cubicBezTo>
                    <a:pt x="902" y="361"/>
                    <a:pt x="361" y="180"/>
                    <a:pt x="0" y="0"/>
                  </a:cubicBezTo>
                  <a:close/>
                </a:path>
              </a:pathLst>
            </a:custGeom>
            <a:solidFill>
              <a:srgbClr val="FFFFFF"/>
            </a:solidFill>
            <a:ln w="1804" cap="flat">
              <a:noFill/>
              <a:prstDash val="solid"/>
              <a:miter/>
            </a:ln>
          </p:spPr>
          <p:txBody>
            <a:bodyPr rtlCol="0" anchor="ctr"/>
            <a:lstStyle/>
            <a:p>
              <a:endParaRPr lang="en-US"/>
            </a:p>
          </p:txBody>
        </p:sp>
        <p:sp>
          <p:nvSpPr>
            <p:cNvPr id="292" name="Freeform 49">
              <a:extLst>
                <a:ext uri="{FF2B5EF4-FFF2-40B4-BE49-F238E27FC236}">
                  <a16:creationId xmlns:a16="http://schemas.microsoft.com/office/drawing/2014/main" id="{64FEC092-E716-EEA2-1F19-98287D169B44}"/>
                </a:ext>
              </a:extLst>
            </p:cNvPr>
            <p:cNvSpPr/>
            <p:nvPr/>
          </p:nvSpPr>
          <p:spPr>
            <a:xfrm>
              <a:off x="7071820" y="5937945"/>
              <a:ext cx="1263" cy="360"/>
            </a:xfrm>
            <a:custGeom>
              <a:avLst/>
              <a:gdLst>
                <a:gd name="connsiteX0" fmla="*/ 0 w 1263"/>
                <a:gd name="connsiteY0" fmla="*/ 0 h 360"/>
                <a:gd name="connsiteX1" fmla="*/ 1263 w 1263"/>
                <a:gd name="connsiteY1" fmla="*/ 361 h 360"/>
                <a:gd name="connsiteX2" fmla="*/ 0 w 1263"/>
                <a:gd name="connsiteY2" fmla="*/ 0 h 360"/>
              </a:gdLst>
              <a:ahLst/>
              <a:cxnLst>
                <a:cxn ang="0">
                  <a:pos x="connsiteX0" y="connsiteY0"/>
                </a:cxn>
                <a:cxn ang="0">
                  <a:pos x="connsiteX1" y="connsiteY1"/>
                </a:cxn>
                <a:cxn ang="0">
                  <a:pos x="connsiteX2" y="connsiteY2"/>
                </a:cxn>
              </a:cxnLst>
              <a:rect l="l" t="t" r="r" b="b"/>
              <a:pathLst>
                <a:path w="1263" h="360">
                  <a:moveTo>
                    <a:pt x="0" y="0"/>
                  </a:moveTo>
                  <a:cubicBezTo>
                    <a:pt x="361" y="181"/>
                    <a:pt x="902" y="181"/>
                    <a:pt x="1263" y="361"/>
                  </a:cubicBezTo>
                  <a:cubicBezTo>
                    <a:pt x="902" y="361"/>
                    <a:pt x="361" y="181"/>
                    <a:pt x="0" y="0"/>
                  </a:cubicBezTo>
                  <a:close/>
                </a:path>
              </a:pathLst>
            </a:custGeom>
            <a:solidFill>
              <a:srgbClr val="FFFFFF"/>
            </a:solidFill>
            <a:ln w="1804" cap="flat">
              <a:noFill/>
              <a:prstDash val="solid"/>
              <a:miter/>
            </a:ln>
          </p:spPr>
          <p:txBody>
            <a:bodyPr rtlCol="0" anchor="ctr"/>
            <a:lstStyle/>
            <a:p>
              <a:endParaRPr lang="en-US"/>
            </a:p>
          </p:txBody>
        </p:sp>
        <p:sp>
          <p:nvSpPr>
            <p:cNvPr id="293" name="Freeform 50">
              <a:extLst>
                <a:ext uri="{FF2B5EF4-FFF2-40B4-BE49-F238E27FC236}">
                  <a16:creationId xmlns:a16="http://schemas.microsoft.com/office/drawing/2014/main" id="{11539871-031F-3C3A-00B3-87C95F1AA9D0}"/>
                </a:ext>
              </a:extLst>
            </p:cNvPr>
            <p:cNvSpPr/>
            <p:nvPr/>
          </p:nvSpPr>
          <p:spPr>
            <a:xfrm>
              <a:off x="7013456" y="5937764"/>
              <a:ext cx="184574" cy="309328"/>
            </a:xfrm>
            <a:custGeom>
              <a:avLst/>
              <a:gdLst>
                <a:gd name="connsiteX0" fmla="*/ 176394 w 184574"/>
                <a:gd name="connsiteY0" fmla="*/ 186249 h 309328"/>
                <a:gd name="connsiteX1" fmla="*/ 98790 w 184574"/>
                <a:gd name="connsiteY1" fmla="*/ 45659 h 309328"/>
                <a:gd name="connsiteX2" fmla="*/ 38332 w 184574"/>
                <a:gd name="connsiteY2" fmla="*/ 0 h 309328"/>
                <a:gd name="connsiteX3" fmla="*/ 3139 w 184574"/>
                <a:gd name="connsiteY3" fmla="*/ 30139 h 309328"/>
                <a:gd name="connsiteX4" fmla="*/ 8914 w 184574"/>
                <a:gd name="connsiteY4" fmla="*/ 51615 h 309328"/>
                <a:gd name="connsiteX5" fmla="*/ 59447 w 184574"/>
                <a:gd name="connsiteY5" fmla="*/ 90056 h 309328"/>
                <a:gd name="connsiteX6" fmla="*/ 129290 w 184574"/>
                <a:gd name="connsiteY6" fmla="*/ 202852 h 309328"/>
                <a:gd name="connsiteX7" fmla="*/ 160332 w 184574"/>
                <a:gd name="connsiteY7" fmla="*/ 293450 h 309328"/>
                <a:gd name="connsiteX8" fmla="*/ 177296 w 184574"/>
                <a:gd name="connsiteY8" fmla="*/ 308790 h 309328"/>
                <a:gd name="connsiteX9" fmla="*/ 183613 w 184574"/>
                <a:gd name="connsiteY9" fmla="*/ 269808 h 309328"/>
                <a:gd name="connsiteX10" fmla="*/ 176394 w 184574"/>
                <a:gd name="connsiteY10" fmla="*/ 186249 h 30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574" h="309328">
                  <a:moveTo>
                    <a:pt x="176394" y="186249"/>
                  </a:moveTo>
                  <a:cubicBezTo>
                    <a:pt x="164302" y="133911"/>
                    <a:pt x="135426" y="84461"/>
                    <a:pt x="98790" y="45659"/>
                  </a:cubicBezTo>
                  <a:cubicBezTo>
                    <a:pt x="82006" y="27793"/>
                    <a:pt x="61252" y="11009"/>
                    <a:pt x="38332" y="0"/>
                  </a:cubicBezTo>
                  <a:cubicBezTo>
                    <a:pt x="24074" y="3068"/>
                    <a:pt x="11622" y="13536"/>
                    <a:pt x="3139" y="30139"/>
                  </a:cubicBezTo>
                  <a:cubicBezTo>
                    <a:pt x="-1734" y="39704"/>
                    <a:pt x="-1734" y="45840"/>
                    <a:pt x="8914" y="51615"/>
                  </a:cubicBezTo>
                  <a:cubicBezTo>
                    <a:pt x="27503" y="61902"/>
                    <a:pt x="46453" y="72550"/>
                    <a:pt x="59447" y="90056"/>
                  </a:cubicBezTo>
                  <a:cubicBezTo>
                    <a:pt x="86157" y="125609"/>
                    <a:pt x="112687" y="160982"/>
                    <a:pt x="129290" y="202852"/>
                  </a:cubicBezTo>
                  <a:cubicBezTo>
                    <a:pt x="141202" y="232630"/>
                    <a:pt x="151849" y="262589"/>
                    <a:pt x="160332" y="293450"/>
                  </a:cubicBezTo>
                  <a:cubicBezTo>
                    <a:pt x="164483" y="308429"/>
                    <a:pt x="165746" y="310595"/>
                    <a:pt x="177296" y="308790"/>
                  </a:cubicBezTo>
                  <a:cubicBezTo>
                    <a:pt x="180364" y="295977"/>
                    <a:pt x="182349" y="282802"/>
                    <a:pt x="183613" y="269808"/>
                  </a:cubicBezTo>
                  <a:cubicBezTo>
                    <a:pt x="186500" y="242196"/>
                    <a:pt x="182530" y="213139"/>
                    <a:pt x="176394" y="186249"/>
                  </a:cubicBezTo>
                  <a:close/>
                </a:path>
              </a:pathLst>
            </a:custGeom>
            <a:solidFill>
              <a:srgbClr val="FFFFFF"/>
            </a:solidFill>
            <a:ln w="1804" cap="flat">
              <a:noFill/>
              <a:prstDash val="solid"/>
              <a:miter/>
            </a:ln>
          </p:spPr>
          <p:txBody>
            <a:bodyPr rtlCol="0" anchor="ctr"/>
            <a:lstStyle/>
            <a:p>
              <a:endParaRPr lang="en-US"/>
            </a:p>
          </p:txBody>
        </p:sp>
        <p:sp>
          <p:nvSpPr>
            <p:cNvPr id="294" name="Freeform 51">
              <a:extLst>
                <a:ext uri="{FF2B5EF4-FFF2-40B4-BE49-F238E27FC236}">
                  <a16:creationId xmlns:a16="http://schemas.microsoft.com/office/drawing/2014/main" id="{55C6ACE0-3A52-2A0C-718D-A891D8EC1314}"/>
                </a:ext>
              </a:extLst>
            </p:cNvPr>
            <p:cNvSpPr/>
            <p:nvPr/>
          </p:nvSpPr>
          <p:spPr>
            <a:xfrm>
              <a:off x="7079581" y="5940471"/>
              <a:ext cx="1263" cy="541"/>
            </a:xfrm>
            <a:custGeom>
              <a:avLst/>
              <a:gdLst>
                <a:gd name="connsiteX0" fmla="*/ 0 w 1263"/>
                <a:gd name="connsiteY0" fmla="*/ 0 h 541"/>
                <a:gd name="connsiteX1" fmla="*/ 1263 w 1263"/>
                <a:gd name="connsiteY1" fmla="*/ 541 h 541"/>
                <a:gd name="connsiteX2" fmla="*/ 0 w 1263"/>
                <a:gd name="connsiteY2" fmla="*/ 0 h 541"/>
              </a:gdLst>
              <a:ahLst/>
              <a:cxnLst>
                <a:cxn ang="0">
                  <a:pos x="connsiteX0" y="connsiteY0"/>
                </a:cxn>
                <a:cxn ang="0">
                  <a:pos x="connsiteX1" y="connsiteY1"/>
                </a:cxn>
                <a:cxn ang="0">
                  <a:pos x="connsiteX2" y="connsiteY2"/>
                </a:cxn>
              </a:cxnLst>
              <a:rect l="l" t="t" r="r" b="b"/>
              <a:pathLst>
                <a:path w="1263" h="541">
                  <a:moveTo>
                    <a:pt x="0" y="0"/>
                  </a:moveTo>
                  <a:cubicBezTo>
                    <a:pt x="361" y="180"/>
                    <a:pt x="902" y="361"/>
                    <a:pt x="1263" y="541"/>
                  </a:cubicBezTo>
                  <a:cubicBezTo>
                    <a:pt x="902" y="361"/>
                    <a:pt x="542" y="180"/>
                    <a:pt x="0" y="0"/>
                  </a:cubicBezTo>
                  <a:close/>
                </a:path>
              </a:pathLst>
            </a:custGeom>
            <a:solidFill>
              <a:srgbClr val="FFFFFF"/>
            </a:solidFill>
            <a:ln w="1804" cap="flat">
              <a:noFill/>
              <a:prstDash val="solid"/>
              <a:miter/>
            </a:ln>
          </p:spPr>
          <p:txBody>
            <a:bodyPr rtlCol="0" anchor="ctr"/>
            <a:lstStyle/>
            <a:p>
              <a:endParaRPr lang="en-US"/>
            </a:p>
          </p:txBody>
        </p:sp>
        <p:sp>
          <p:nvSpPr>
            <p:cNvPr id="295" name="Freeform 52">
              <a:extLst>
                <a:ext uri="{FF2B5EF4-FFF2-40B4-BE49-F238E27FC236}">
                  <a16:creationId xmlns:a16="http://schemas.microsoft.com/office/drawing/2014/main" id="{26EBBC76-EC26-F878-8091-94E1420FB1B1}"/>
                </a:ext>
              </a:extLst>
            </p:cNvPr>
            <p:cNvSpPr/>
            <p:nvPr/>
          </p:nvSpPr>
          <p:spPr>
            <a:xfrm>
              <a:off x="7084995" y="5942998"/>
              <a:ext cx="1083" cy="541"/>
            </a:xfrm>
            <a:custGeom>
              <a:avLst/>
              <a:gdLst>
                <a:gd name="connsiteX0" fmla="*/ 0 w 1083"/>
                <a:gd name="connsiteY0" fmla="*/ 0 h 541"/>
                <a:gd name="connsiteX1" fmla="*/ 1083 w 1083"/>
                <a:gd name="connsiteY1" fmla="*/ 542 h 541"/>
                <a:gd name="connsiteX2" fmla="*/ 0 w 1083"/>
                <a:gd name="connsiteY2" fmla="*/ 0 h 541"/>
              </a:gdLst>
              <a:ahLst/>
              <a:cxnLst>
                <a:cxn ang="0">
                  <a:pos x="connsiteX0" y="connsiteY0"/>
                </a:cxn>
                <a:cxn ang="0">
                  <a:pos x="connsiteX1" y="connsiteY1"/>
                </a:cxn>
                <a:cxn ang="0">
                  <a:pos x="connsiteX2" y="connsiteY2"/>
                </a:cxn>
              </a:cxnLst>
              <a:rect l="l" t="t" r="r" b="b"/>
              <a:pathLst>
                <a:path w="1083" h="541">
                  <a:moveTo>
                    <a:pt x="0" y="0"/>
                  </a:moveTo>
                  <a:cubicBezTo>
                    <a:pt x="361" y="181"/>
                    <a:pt x="722" y="361"/>
                    <a:pt x="1083" y="542"/>
                  </a:cubicBezTo>
                  <a:cubicBezTo>
                    <a:pt x="722" y="361"/>
                    <a:pt x="361" y="181"/>
                    <a:pt x="0" y="0"/>
                  </a:cubicBezTo>
                  <a:close/>
                </a:path>
              </a:pathLst>
            </a:custGeom>
            <a:solidFill>
              <a:srgbClr val="FFFFFF"/>
            </a:solidFill>
            <a:ln w="1804" cap="flat">
              <a:noFill/>
              <a:prstDash val="solid"/>
              <a:miter/>
            </a:ln>
          </p:spPr>
          <p:txBody>
            <a:bodyPr rtlCol="0" anchor="ctr"/>
            <a:lstStyle/>
            <a:p>
              <a:endParaRPr lang="en-US"/>
            </a:p>
          </p:txBody>
        </p:sp>
        <p:sp>
          <p:nvSpPr>
            <p:cNvPr id="296" name="Freeform 53">
              <a:extLst>
                <a:ext uri="{FF2B5EF4-FFF2-40B4-BE49-F238E27FC236}">
                  <a16:creationId xmlns:a16="http://schemas.microsoft.com/office/drawing/2014/main" id="{55C39FBD-9F00-F650-7F06-E0F0D151313C}"/>
                </a:ext>
              </a:extLst>
            </p:cNvPr>
            <p:cNvSpPr/>
            <p:nvPr/>
          </p:nvSpPr>
          <p:spPr>
            <a:xfrm>
              <a:off x="7190933" y="6246194"/>
              <a:ext cx="1443" cy="180"/>
            </a:xfrm>
            <a:custGeom>
              <a:avLst/>
              <a:gdLst>
                <a:gd name="connsiteX0" fmla="*/ 1444 w 1443"/>
                <a:gd name="connsiteY0" fmla="*/ 0 h 180"/>
                <a:gd name="connsiteX1" fmla="*/ 0 w 1443"/>
                <a:gd name="connsiteY1" fmla="*/ 181 h 180"/>
                <a:gd name="connsiteX2" fmla="*/ 1444 w 1443"/>
                <a:gd name="connsiteY2" fmla="*/ 0 h 180"/>
              </a:gdLst>
              <a:ahLst/>
              <a:cxnLst>
                <a:cxn ang="0">
                  <a:pos x="connsiteX0" y="connsiteY0"/>
                </a:cxn>
                <a:cxn ang="0">
                  <a:pos x="connsiteX1" y="connsiteY1"/>
                </a:cxn>
                <a:cxn ang="0">
                  <a:pos x="connsiteX2" y="connsiteY2"/>
                </a:cxn>
              </a:cxnLst>
              <a:rect l="l" t="t" r="r" b="b"/>
              <a:pathLst>
                <a:path w="1443" h="180">
                  <a:moveTo>
                    <a:pt x="1444" y="0"/>
                  </a:moveTo>
                  <a:cubicBezTo>
                    <a:pt x="902" y="181"/>
                    <a:pt x="361" y="181"/>
                    <a:pt x="0" y="181"/>
                  </a:cubicBezTo>
                  <a:cubicBezTo>
                    <a:pt x="361" y="181"/>
                    <a:pt x="902" y="181"/>
                    <a:pt x="1444" y="0"/>
                  </a:cubicBezTo>
                  <a:close/>
                </a:path>
              </a:pathLst>
            </a:custGeom>
            <a:solidFill>
              <a:srgbClr val="FFFFFF"/>
            </a:solidFill>
            <a:ln w="1804" cap="flat">
              <a:noFill/>
              <a:prstDash val="solid"/>
              <a:miter/>
            </a:ln>
          </p:spPr>
          <p:txBody>
            <a:bodyPr rtlCol="0" anchor="ctr"/>
            <a:lstStyle/>
            <a:p>
              <a:endParaRPr lang="en-US"/>
            </a:p>
          </p:txBody>
        </p:sp>
        <p:sp>
          <p:nvSpPr>
            <p:cNvPr id="297" name="Freeform 54">
              <a:extLst>
                <a:ext uri="{FF2B5EF4-FFF2-40B4-BE49-F238E27FC236}">
                  <a16:creationId xmlns:a16="http://schemas.microsoft.com/office/drawing/2014/main" id="{28CD4CF9-11CC-02AB-B558-359E946C2FC3}"/>
                </a:ext>
              </a:extLst>
            </p:cNvPr>
            <p:cNvSpPr/>
            <p:nvPr/>
          </p:nvSpPr>
          <p:spPr>
            <a:xfrm>
              <a:off x="7087883" y="5944622"/>
              <a:ext cx="902" cy="541"/>
            </a:xfrm>
            <a:custGeom>
              <a:avLst/>
              <a:gdLst>
                <a:gd name="connsiteX0" fmla="*/ 0 w 902"/>
                <a:gd name="connsiteY0" fmla="*/ 0 h 541"/>
                <a:gd name="connsiteX1" fmla="*/ 902 w 902"/>
                <a:gd name="connsiteY1" fmla="*/ 542 h 541"/>
                <a:gd name="connsiteX2" fmla="*/ 0 w 902"/>
                <a:gd name="connsiteY2" fmla="*/ 0 h 541"/>
              </a:gdLst>
              <a:ahLst/>
              <a:cxnLst>
                <a:cxn ang="0">
                  <a:pos x="connsiteX0" y="connsiteY0"/>
                </a:cxn>
                <a:cxn ang="0">
                  <a:pos x="connsiteX1" y="connsiteY1"/>
                </a:cxn>
                <a:cxn ang="0">
                  <a:pos x="connsiteX2" y="connsiteY2"/>
                </a:cxn>
              </a:cxnLst>
              <a:rect l="l" t="t" r="r" b="b"/>
              <a:pathLst>
                <a:path w="902" h="541">
                  <a:moveTo>
                    <a:pt x="0" y="0"/>
                  </a:moveTo>
                  <a:cubicBezTo>
                    <a:pt x="361" y="181"/>
                    <a:pt x="541" y="361"/>
                    <a:pt x="902" y="542"/>
                  </a:cubicBezTo>
                  <a:cubicBezTo>
                    <a:pt x="541" y="181"/>
                    <a:pt x="180" y="181"/>
                    <a:pt x="0" y="0"/>
                  </a:cubicBezTo>
                  <a:close/>
                </a:path>
              </a:pathLst>
            </a:custGeom>
            <a:solidFill>
              <a:srgbClr val="FFFFFF"/>
            </a:solidFill>
            <a:ln w="1804" cap="flat">
              <a:noFill/>
              <a:prstDash val="solid"/>
              <a:miter/>
            </a:ln>
          </p:spPr>
          <p:txBody>
            <a:bodyPr rtlCol="0" anchor="ctr"/>
            <a:lstStyle/>
            <a:p>
              <a:endParaRPr lang="en-US"/>
            </a:p>
          </p:txBody>
        </p:sp>
        <p:sp>
          <p:nvSpPr>
            <p:cNvPr id="298" name="Freeform 55">
              <a:extLst>
                <a:ext uri="{FF2B5EF4-FFF2-40B4-BE49-F238E27FC236}">
                  <a16:creationId xmlns:a16="http://schemas.microsoft.com/office/drawing/2014/main" id="{380EBCF5-399A-59AE-8C7B-01741B6B95B3}"/>
                </a:ext>
              </a:extLst>
            </p:cNvPr>
            <p:cNvSpPr/>
            <p:nvPr/>
          </p:nvSpPr>
          <p:spPr>
            <a:xfrm>
              <a:off x="7082288" y="5941735"/>
              <a:ext cx="1263" cy="541"/>
            </a:xfrm>
            <a:custGeom>
              <a:avLst/>
              <a:gdLst>
                <a:gd name="connsiteX0" fmla="*/ 0 w 1263"/>
                <a:gd name="connsiteY0" fmla="*/ 0 h 541"/>
                <a:gd name="connsiteX1" fmla="*/ 1263 w 1263"/>
                <a:gd name="connsiteY1" fmla="*/ 542 h 541"/>
                <a:gd name="connsiteX2" fmla="*/ 0 w 1263"/>
                <a:gd name="connsiteY2" fmla="*/ 0 h 541"/>
              </a:gdLst>
              <a:ahLst/>
              <a:cxnLst>
                <a:cxn ang="0">
                  <a:pos x="connsiteX0" y="connsiteY0"/>
                </a:cxn>
                <a:cxn ang="0">
                  <a:pos x="connsiteX1" y="connsiteY1"/>
                </a:cxn>
                <a:cxn ang="0">
                  <a:pos x="connsiteX2" y="connsiteY2"/>
                </a:cxn>
              </a:cxnLst>
              <a:rect l="l" t="t" r="r" b="b"/>
              <a:pathLst>
                <a:path w="1263" h="541">
                  <a:moveTo>
                    <a:pt x="0" y="0"/>
                  </a:moveTo>
                  <a:cubicBezTo>
                    <a:pt x="361" y="180"/>
                    <a:pt x="722" y="361"/>
                    <a:pt x="1263" y="542"/>
                  </a:cubicBezTo>
                  <a:cubicBezTo>
                    <a:pt x="722" y="361"/>
                    <a:pt x="361" y="180"/>
                    <a:pt x="0" y="0"/>
                  </a:cubicBezTo>
                  <a:close/>
                </a:path>
              </a:pathLst>
            </a:custGeom>
            <a:solidFill>
              <a:srgbClr val="FFFFFF"/>
            </a:solidFill>
            <a:ln w="1804" cap="flat">
              <a:noFill/>
              <a:prstDash val="solid"/>
              <a:miter/>
            </a:ln>
          </p:spPr>
          <p:txBody>
            <a:bodyPr rtlCol="0" anchor="ctr"/>
            <a:lstStyle/>
            <a:p>
              <a:endParaRPr lang="en-US"/>
            </a:p>
          </p:txBody>
        </p:sp>
        <p:sp>
          <p:nvSpPr>
            <p:cNvPr id="299" name="Freeform 56">
              <a:extLst>
                <a:ext uri="{FF2B5EF4-FFF2-40B4-BE49-F238E27FC236}">
                  <a16:creationId xmlns:a16="http://schemas.microsoft.com/office/drawing/2014/main" id="{751F7D1C-B79C-9206-D811-D97835EC1441}"/>
                </a:ext>
              </a:extLst>
            </p:cNvPr>
            <p:cNvSpPr/>
            <p:nvPr/>
          </p:nvSpPr>
          <p:spPr>
            <a:xfrm>
              <a:off x="7051968" y="5936862"/>
              <a:ext cx="6497" cy="902"/>
            </a:xfrm>
            <a:custGeom>
              <a:avLst/>
              <a:gdLst>
                <a:gd name="connsiteX0" fmla="*/ 0 w 6497"/>
                <a:gd name="connsiteY0" fmla="*/ 902 h 902"/>
                <a:gd name="connsiteX1" fmla="*/ 6497 w 6497"/>
                <a:gd name="connsiteY1" fmla="*/ 0 h 902"/>
                <a:gd name="connsiteX2" fmla="*/ 0 w 6497"/>
                <a:gd name="connsiteY2" fmla="*/ 902 h 902"/>
              </a:gdLst>
              <a:ahLst/>
              <a:cxnLst>
                <a:cxn ang="0">
                  <a:pos x="connsiteX0" y="connsiteY0"/>
                </a:cxn>
                <a:cxn ang="0">
                  <a:pos x="connsiteX1" y="connsiteY1"/>
                </a:cxn>
                <a:cxn ang="0">
                  <a:pos x="connsiteX2" y="connsiteY2"/>
                </a:cxn>
              </a:cxnLst>
              <a:rect l="l" t="t" r="r" b="b"/>
              <a:pathLst>
                <a:path w="6497" h="902">
                  <a:moveTo>
                    <a:pt x="0" y="902"/>
                  </a:moveTo>
                  <a:cubicBezTo>
                    <a:pt x="2166" y="361"/>
                    <a:pt x="4332" y="180"/>
                    <a:pt x="6497" y="0"/>
                  </a:cubicBezTo>
                  <a:cubicBezTo>
                    <a:pt x="4332" y="180"/>
                    <a:pt x="2166" y="541"/>
                    <a:pt x="0" y="902"/>
                  </a:cubicBezTo>
                  <a:close/>
                </a:path>
              </a:pathLst>
            </a:custGeom>
            <a:solidFill>
              <a:srgbClr val="FFFFFF"/>
            </a:solidFill>
            <a:ln w="1804" cap="flat">
              <a:noFill/>
              <a:prstDash val="solid"/>
              <a:miter/>
            </a:ln>
          </p:spPr>
          <p:txBody>
            <a:bodyPr rtlCol="0" anchor="ctr"/>
            <a:lstStyle/>
            <a:p>
              <a:endParaRPr lang="en-US"/>
            </a:p>
          </p:txBody>
        </p:sp>
        <p:sp>
          <p:nvSpPr>
            <p:cNvPr id="300" name="Freeform 57">
              <a:extLst>
                <a:ext uri="{FF2B5EF4-FFF2-40B4-BE49-F238E27FC236}">
                  <a16:creationId xmlns:a16="http://schemas.microsoft.com/office/drawing/2014/main" id="{E143CA63-C9D5-FC31-C999-529B800414E6}"/>
                </a:ext>
              </a:extLst>
            </p:cNvPr>
            <p:cNvSpPr/>
            <p:nvPr/>
          </p:nvSpPr>
          <p:spPr>
            <a:xfrm>
              <a:off x="7066587" y="5937042"/>
              <a:ext cx="1443" cy="180"/>
            </a:xfrm>
            <a:custGeom>
              <a:avLst/>
              <a:gdLst>
                <a:gd name="connsiteX0" fmla="*/ 0 w 1443"/>
                <a:gd name="connsiteY0" fmla="*/ 0 h 180"/>
                <a:gd name="connsiteX1" fmla="*/ 1444 w 1443"/>
                <a:gd name="connsiteY1" fmla="*/ 181 h 180"/>
                <a:gd name="connsiteX2" fmla="*/ 0 w 1443"/>
                <a:gd name="connsiteY2" fmla="*/ 0 h 180"/>
              </a:gdLst>
              <a:ahLst/>
              <a:cxnLst>
                <a:cxn ang="0">
                  <a:pos x="connsiteX0" y="connsiteY0"/>
                </a:cxn>
                <a:cxn ang="0">
                  <a:pos x="connsiteX1" y="connsiteY1"/>
                </a:cxn>
                <a:cxn ang="0">
                  <a:pos x="connsiteX2" y="connsiteY2"/>
                </a:cxn>
              </a:cxnLst>
              <a:rect l="l" t="t" r="r" b="b"/>
              <a:pathLst>
                <a:path w="1443" h="180">
                  <a:moveTo>
                    <a:pt x="0" y="0"/>
                  </a:moveTo>
                  <a:cubicBezTo>
                    <a:pt x="542" y="0"/>
                    <a:pt x="902" y="181"/>
                    <a:pt x="1444" y="181"/>
                  </a:cubicBezTo>
                  <a:cubicBezTo>
                    <a:pt x="902" y="181"/>
                    <a:pt x="542" y="181"/>
                    <a:pt x="0" y="0"/>
                  </a:cubicBezTo>
                  <a:close/>
                </a:path>
              </a:pathLst>
            </a:custGeom>
            <a:solidFill>
              <a:srgbClr val="FFFFFF"/>
            </a:solidFill>
            <a:ln w="1804" cap="flat">
              <a:noFill/>
              <a:prstDash val="solid"/>
              <a:miter/>
            </a:ln>
          </p:spPr>
          <p:txBody>
            <a:bodyPr rtlCol="0" anchor="ctr"/>
            <a:lstStyle/>
            <a:p>
              <a:endParaRPr lang="en-US"/>
            </a:p>
          </p:txBody>
        </p:sp>
        <p:sp>
          <p:nvSpPr>
            <p:cNvPr id="301" name="Freeform 58">
              <a:extLst>
                <a:ext uri="{FF2B5EF4-FFF2-40B4-BE49-F238E27FC236}">
                  <a16:creationId xmlns:a16="http://schemas.microsoft.com/office/drawing/2014/main" id="{11FAB05A-B564-0DB9-F4AD-C4804DF6BDAB}"/>
                </a:ext>
              </a:extLst>
            </p:cNvPr>
            <p:cNvSpPr/>
            <p:nvPr/>
          </p:nvSpPr>
          <p:spPr>
            <a:xfrm>
              <a:off x="7194001" y="6245652"/>
              <a:ext cx="1624" cy="360"/>
            </a:xfrm>
            <a:custGeom>
              <a:avLst/>
              <a:gdLst>
                <a:gd name="connsiteX0" fmla="*/ 1625 w 1624"/>
                <a:gd name="connsiteY0" fmla="*/ 0 h 360"/>
                <a:gd name="connsiteX1" fmla="*/ 0 w 1624"/>
                <a:gd name="connsiteY1" fmla="*/ 361 h 360"/>
                <a:gd name="connsiteX2" fmla="*/ 1625 w 1624"/>
                <a:gd name="connsiteY2" fmla="*/ 0 h 360"/>
              </a:gdLst>
              <a:ahLst/>
              <a:cxnLst>
                <a:cxn ang="0">
                  <a:pos x="connsiteX0" y="connsiteY0"/>
                </a:cxn>
                <a:cxn ang="0">
                  <a:pos x="connsiteX1" y="connsiteY1"/>
                </a:cxn>
                <a:cxn ang="0">
                  <a:pos x="connsiteX2" y="connsiteY2"/>
                </a:cxn>
              </a:cxnLst>
              <a:rect l="l" t="t" r="r" b="b"/>
              <a:pathLst>
                <a:path w="1624" h="360">
                  <a:moveTo>
                    <a:pt x="1625" y="0"/>
                  </a:moveTo>
                  <a:cubicBezTo>
                    <a:pt x="1083" y="181"/>
                    <a:pt x="542" y="181"/>
                    <a:pt x="0" y="361"/>
                  </a:cubicBezTo>
                  <a:cubicBezTo>
                    <a:pt x="542" y="181"/>
                    <a:pt x="1083" y="181"/>
                    <a:pt x="1625" y="0"/>
                  </a:cubicBezTo>
                  <a:close/>
                </a:path>
              </a:pathLst>
            </a:custGeom>
            <a:solidFill>
              <a:srgbClr val="FFFFFF"/>
            </a:solidFill>
            <a:ln w="1804" cap="flat">
              <a:noFill/>
              <a:prstDash val="solid"/>
              <a:miter/>
            </a:ln>
          </p:spPr>
          <p:txBody>
            <a:bodyPr rtlCol="0" anchor="ctr"/>
            <a:lstStyle/>
            <a:p>
              <a:endParaRPr lang="en-US"/>
            </a:p>
          </p:txBody>
        </p:sp>
        <p:sp>
          <p:nvSpPr>
            <p:cNvPr id="302" name="Freeform 59">
              <a:extLst>
                <a:ext uri="{FF2B5EF4-FFF2-40B4-BE49-F238E27FC236}">
                  <a16:creationId xmlns:a16="http://schemas.microsoft.com/office/drawing/2014/main" id="{CD58360E-5371-4903-AF84-4915DE12A9A0}"/>
                </a:ext>
              </a:extLst>
            </p:cNvPr>
            <p:cNvSpPr/>
            <p:nvPr/>
          </p:nvSpPr>
          <p:spPr>
            <a:xfrm>
              <a:off x="7192377" y="6246013"/>
              <a:ext cx="1624" cy="361"/>
            </a:xfrm>
            <a:custGeom>
              <a:avLst/>
              <a:gdLst>
                <a:gd name="connsiteX0" fmla="*/ 1624 w 1624"/>
                <a:gd name="connsiteY0" fmla="*/ 0 h 361"/>
                <a:gd name="connsiteX1" fmla="*/ 0 w 1624"/>
                <a:gd name="connsiteY1" fmla="*/ 361 h 361"/>
                <a:gd name="connsiteX2" fmla="*/ 1624 w 1624"/>
                <a:gd name="connsiteY2" fmla="*/ 0 h 361"/>
              </a:gdLst>
              <a:ahLst/>
              <a:cxnLst>
                <a:cxn ang="0">
                  <a:pos x="connsiteX0" y="connsiteY0"/>
                </a:cxn>
                <a:cxn ang="0">
                  <a:pos x="connsiteX1" y="connsiteY1"/>
                </a:cxn>
                <a:cxn ang="0">
                  <a:pos x="connsiteX2" y="connsiteY2"/>
                </a:cxn>
              </a:cxnLst>
              <a:rect l="l" t="t" r="r" b="b"/>
              <a:pathLst>
                <a:path w="1624" h="361">
                  <a:moveTo>
                    <a:pt x="1624" y="0"/>
                  </a:moveTo>
                  <a:cubicBezTo>
                    <a:pt x="1083" y="181"/>
                    <a:pt x="542" y="181"/>
                    <a:pt x="0" y="361"/>
                  </a:cubicBezTo>
                  <a:cubicBezTo>
                    <a:pt x="542" y="181"/>
                    <a:pt x="1083" y="0"/>
                    <a:pt x="1624" y="0"/>
                  </a:cubicBezTo>
                  <a:close/>
                </a:path>
              </a:pathLst>
            </a:custGeom>
            <a:solidFill>
              <a:srgbClr val="FFFFFF"/>
            </a:solidFill>
            <a:ln w="1804" cap="flat">
              <a:noFill/>
              <a:prstDash val="solid"/>
              <a:miter/>
            </a:ln>
          </p:spPr>
          <p:txBody>
            <a:bodyPr rtlCol="0" anchor="ctr"/>
            <a:lstStyle/>
            <a:p>
              <a:endParaRPr lang="en-US"/>
            </a:p>
          </p:txBody>
        </p:sp>
        <p:sp>
          <p:nvSpPr>
            <p:cNvPr id="303" name="Freeform 60">
              <a:extLst>
                <a:ext uri="{FF2B5EF4-FFF2-40B4-BE49-F238E27FC236}">
                  <a16:creationId xmlns:a16="http://schemas.microsoft.com/office/drawing/2014/main" id="{91A2627D-A50A-E060-AA8C-A63F75A74BC4}"/>
                </a:ext>
              </a:extLst>
            </p:cNvPr>
            <p:cNvSpPr/>
            <p:nvPr/>
          </p:nvSpPr>
          <p:spPr>
            <a:xfrm>
              <a:off x="7195986" y="6245291"/>
              <a:ext cx="1804" cy="360"/>
            </a:xfrm>
            <a:custGeom>
              <a:avLst/>
              <a:gdLst>
                <a:gd name="connsiteX0" fmla="*/ 1805 w 1804"/>
                <a:gd name="connsiteY0" fmla="*/ 0 h 360"/>
                <a:gd name="connsiteX1" fmla="*/ 0 w 1804"/>
                <a:gd name="connsiteY1" fmla="*/ 361 h 360"/>
                <a:gd name="connsiteX2" fmla="*/ 1805 w 1804"/>
                <a:gd name="connsiteY2" fmla="*/ 0 h 360"/>
              </a:gdLst>
              <a:ahLst/>
              <a:cxnLst>
                <a:cxn ang="0">
                  <a:pos x="connsiteX0" y="connsiteY0"/>
                </a:cxn>
                <a:cxn ang="0">
                  <a:pos x="connsiteX1" y="connsiteY1"/>
                </a:cxn>
                <a:cxn ang="0">
                  <a:pos x="connsiteX2" y="connsiteY2"/>
                </a:cxn>
              </a:cxnLst>
              <a:rect l="l" t="t" r="r" b="b"/>
              <a:pathLst>
                <a:path w="1804" h="360">
                  <a:moveTo>
                    <a:pt x="1805" y="0"/>
                  </a:moveTo>
                  <a:cubicBezTo>
                    <a:pt x="1083" y="181"/>
                    <a:pt x="542" y="181"/>
                    <a:pt x="0" y="361"/>
                  </a:cubicBezTo>
                  <a:cubicBezTo>
                    <a:pt x="542" y="181"/>
                    <a:pt x="1083" y="0"/>
                    <a:pt x="1805" y="0"/>
                  </a:cubicBezTo>
                  <a:close/>
                </a:path>
              </a:pathLst>
            </a:custGeom>
            <a:solidFill>
              <a:srgbClr val="FFFFFF"/>
            </a:solidFill>
            <a:ln w="1804" cap="flat">
              <a:noFill/>
              <a:prstDash val="solid"/>
              <a:miter/>
            </a:ln>
          </p:spPr>
          <p:txBody>
            <a:bodyPr rtlCol="0" anchor="ctr"/>
            <a:lstStyle/>
            <a:p>
              <a:endParaRPr lang="en-US"/>
            </a:p>
          </p:txBody>
        </p:sp>
        <p:sp>
          <p:nvSpPr>
            <p:cNvPr id="304" name="Freeform 61">
              <a:extLst>
                <a:ext uri="{FF2B5EF4-FFF2-40B4-BE49-F238E27FC236}">
                  <a16:creationId xmlns:a16="http://schemas.microsoft.com/office/drawing/2014/main" id="{29D4A8F8-A565-E9E2-EB73-758987881F51}"/>
                </a:ext>
              </a:extLst>
            </p:cNvPr>
            <p:cNvSpPr/>
            <p:nvPr/>
          </p:nvSpPr>
          <p:spPr>
            <a:xfrm>
              <a:off x="7064060" y="5936862"/>
              <a:ext cx="1443" cy="180"/>
            </a:xfrm>
            <a:custGeom>
              <a:avLst/>
              <a:gdLst>
                <a:gd name="connsiteX0" fmla="*/ 0 w 1443"/>
                <a:gd name="connsiteY0" fmla="*/ 0 h 180"/>
                <a:gd name="connsiteX1" fmla="*/ 1444 w 1443"/>
                <a:gd name="connsiteY1" fmla="*/ 180 h 180"/>
                <a:gd name="connsiteX2" fmla="*/ 0 w 1443"/>
                <a:gd name="connsiteY2" fmla="*/ 0 h 180"/>
              </a:gdLst>
              <a:ahLst/>
              <a:cxnLst>
                <a:cxn ang="0">
                  <a:pos x="connsiteX0" y="connsiteY0"/>
                </a:cxn>
                <a:cxn ang="0">
                  <a:pos x="connsiteX1" y="connsiteY1"/>
                </a:cxn>
                <a:cxn ang="0">
                  <a:pos x="connsiteX2" y="connsiteY2"/>
                </a:cxn>
              </a:cxnLst>
              <a:rect l="l" t="t" r="r" b="b"/>
              <a:pathLst>
                <a:path w="1443" h="180">
                  <a:moveTo>
                    <a:pt x="0" y="0"/>
                  </a:moveTo>
                  <a:cubicBezTo>
                    <a:pt x="542" y="0"/>
                    <a:pt x="902" y="0"/>
                    <a:pt x="1444" y="180"/>
                  </a:cubicBezTo>
                  <a:cubicBezTo>
                    <a:pt x="902" y="0"/>
                    <a:pt x="361" y="0"/>
                    <a:pt x="0" y="0"/>
                  </a:cubicBezTo>
                  <a:close/>
                </a:path>
              </a:pathLst>
            </a:custGeom>
            <a:solidFill>
              <a:srgbClr val="FFFFFF"/>
            </a:solidFill>
            <a:ln w="1804" cap="flat">
              <a:noFill/>
              <a:prstDash val="solid"/>
              <a:miter/>
            </a:ln>
          </p:spPr>
          <p:txBody>
            <a:bodyPr rtlCol="0" anchor="ctr"/>
            <a:lstStyle/>
            <a:p>
              <a:endParaRPr lang="en-US"/>
            </a:p>
          </p:txBody>
        </p:sp>
        <p:sp>
          <p:nvSpPr>
            <p:cNvPr id="305" name="Freeform 62">
              <a:extLst>
                <a:ext uri="{FF2B5EF4-FFF2-40B4-BE49-F238E27FC236}">
                  <a16:creationId xmlns:a16="http://schemas.microsoft.com/office/drawing/2014/main" id="{F9745D6D-FD43-E149-CB82-62650E3AF32D}"/>
                </a:ext>
              </a:extLst>
            </p:cNvPr>
            <p:cNvSpPr/>
            <p:nvPr/>
          </p:nvSpPr>
          <p:spPr>
            <a:xfrm>
              <a:off x="7059007" y="5936862"/>
              <a:ext cx="1624" cy="1804"/>
            </a:xfrm>
            <a:custGeom>
              <a:avLst/>
              <a:gdLst>
                <a:gd name="connsiteX0" fmla="*/ 0 w 1624"/>
                <a:gd name="connsiteY0" fmla="*/ 0 h 1804"/>
                <a:gd name="connsiteX1" fmla="*/ 1624 w 1624"/>
                <a:gd name="connsiteY1" fmla="*/ 0 h 1804"/>
                <a:gd name="connsiteX2" fmla="*/ 0 w 1624"/>
                <a:gd name="connsiteY2" fmla="*/ 0 h 1804"/>
              </a:gdLst>
              <a:ahLst/>
              <a:cxnLst>
                <a:cxn ang="0">
                  <a:pos x="connsiteX0" y="connsiteY0"/>
                </a:cxn>
                <a:cxn ang="0">
                  <a:pos x="connsiteX1" y="connsiteY1"/>
                </a:cxn>
                <a:cxn ang="0">
                  <a:pos x="connsiteX2" y="connsiteY2"/>
                </a:cxn>
              </a:cxnLst>
              <a:rect l="l" t="t" r="r" b="b"/>
              <a:pathLst>
                <a:path w="1624" h="1804">
                  <a:moveTo>
                    <a:pt x="0" y="0"/>
                  </a:moveTo>
                  <a:cubicBezTo>
                    <a:pt x="541" y="0"/>
                    <a:pt x="1083" y="0"/>
                    <a:pt x="1624" y="0"/>
                  </a:cubicBezTo>
                  <a:cubicBezTo>
                    <a:pt x="1083" y="0"/>
                    <a:pt x="541" y="0"/>
                    <a:pt x="0" y="0"/>
                  </a:cubicBezTo>
                  <a:close/>
                </a:path>
              </a:pathLst>
            </a:custGeom>
            <a:solidFill>
              <a:srgbClr val="FFFFFF"/>
            </a:solidFill>
            <a:ln w="1804" cap="flat">
              <a:noFill/>
              <a:prstDash val="solid"/>
              <a:miter/>
            </a:ln>
          </p:spPr>
          <p:txBody>
            <a:bodyPr rtlCol="0" anchor="ctr"/>
            <a:lstStyle/>
            <a:p>
              <a:endParaRPr lang="en-US"/>
            </a:p>
          </p:txBody>
        </p:sp>
        <p:sp>
          <p:nvSpPr>
            <p:cNvPr id="306" name="Freeform 63">
              <a:extLst>
                <a:ext uri="{FF2B5EF4-FFF2-40B4-BE49-F238E27FC236}">
                  <a16:creationId xmlns:a16="http://schemas.microsoft.com/office/drawing/2014/main" id="{3EDD106E-A6A8-D0DF-F5FD-7791FF3B5256}"/>
                </a:ext>
              </a:extLst>
            </p:cNvPr>
            <p:cNvSpPr/>
            <p:nvPr/>
          </p:nvSpPr>
          <p:spPr>
            <a:xfrm>
              <a:off x="7061533" y="5936862"/>
              <a:ext cx="1624" cy="1804"/>
            </a:xfrm>
            <a:custGeom>
              <a:avLst/>
              <a:gdLst>
                <a:gd name="connsiteX0" fmla="*/ 0 w 1624"/>
                <a:gd name="connsiteY0" fmla="*/ 0 h 1804"/>
                <a:gd name="connsiteX1" fmla="*/ 1624 w 1624"/>
                <a:gd name="connsiteY1" fmla="*/ 0 h 1804"/>
                <a:gd name="connsiteX2" fmla="*/ 0 w 1624"/>
                <a:gd name="connsiteY2" fmla="*/ 0 h 1804"/>
              </a:gdLst>
              <a:ahLst/>
              <a:cxnLst>
                <a:cxn ang="0">
                  <a:pos x="connsiteX0" y="connsiteY0"/>
                </a:cxn>
                <a:cxn ang="0">
                  <a:pos x="connsiteX1" y="connsiteY1"/>
                </a:cxn>
                <a:cxn ang="0">
                  <a:pos x="connsiteX2" y="connsiteY2"/>
                </a:cxn>
              </a:cxnLst>
              <a:rect l="l" t="t" r="r" b="b"/>
              <a:pathLst>
                <a:path w="1624" h="1804">
                  <a:moveTo>
                    <a:pt x="0" y="0"/>
                  </a:moveTo>
                  <a:cubicBezTo>
                    <a:pt x="542" y="0"/>
                    <a:pt x="1083" y="0"/>
                    <a:pt x="1624" y="0"/>
                  </a:cubicBezTo>
                  <a:cubicBezTo>
                    <a:pt x="902" y="0"/>
                    <a:pt x="542" y="0"/>
                    <a:pt x="0" y="0"/>
                  </a:cubicBezTo>
                  <a:close/>
                </a:path>
              </a:pathLst>
            </a:custGeom>
            <a:solidFill>
              <a:srgbClr val="FFFFFF"/>
            </a:solidFill>
            <a:ln w="1804" cap="flat">
              <a:noFill/>
              <a:prstDash val="solid"/>
              <a:miter/>
            </a:ln>
          </p:spPr>
          <p:txBody>
            <a:bodyPr rtlCol="0" anchor="ctr"/>
            <a:lstStyle/>
            <a:p>
              <a:endParaRPr lang="en-US"/>
            </a:p>
          </p:txBody>
        </p:sp>
        <p:sp>
          <p:nvSpPr>
            <p:cNvPr id="307" name="Freeform 64">
              <a:extLst>
                <a:ext uri="{FF2B5EF4-FFF2-40B4-BE49-F238E27FC236}">
                  <a16:creationId xmlns:a16="http://schemas.microsoft.com/office/drawing/2014/main" id="{21153227-AB75-C70A-4BEB-7660A73F377D}"/>
                </a:ext>
              </a:extLst>
            </p:cNvPr>
            <p:cNvSpPr/>
            <p:nvPr/>
          </p:nvSpPr>
          <p:spPr>
            <a:xfrm>
              <a:off x="7069113" y="5937403"/>
              <a:ext cx="1443" cy="180"/>
            </a:xfrm>
            <a:custGeom>
              <a:avLst/>
              <a:gdLst>
                <a:gd name="connsiteX0" fmla="*/ 0 w 1443"/>
                <a:gd name="connsiteY0" fmla="*/ 0 h 180"/>
                <a:gd name="connsiteX1" fmla="*/ 1444 w 1443"/>
                <a:gd name="connsiteY1" fmla="*/ 181 h 180"/>
                <a:gd name="connsiteX2" fmla="*/ 0 w 1443"/>
                <a:gd name="connsiteY2" fmla="*/ 0 h 180"/>
              </a:gdLst>
              <a:ahLst/>
              <a:cxnLst>
                <a:cxn ang="0">
                  <a:pos x="connsiteX0" y="connsiteY0"/>
                </a:cxn>
                <a:cxn ang="0">
                  <a:pos x="connsiteX1" y="connsiteY1"/>
                </a:cxn>
                <a:cxn ang="0">
                  <a:pos x="connsiteX2" y="connsiteY2"/>
                </a:cxn>
              </a:cxnLst>
              <a:rect l="l" t="t" r="r" b="b"/>
              <a:pathLst>
                <a:path w="1443" h="180">
                  <a:moveTo>
                    <a:pt x="0" y="0"/>
                  </a:moveTo>
                  <a:cubicBezTo>
                    <a:pt x="542" y="0"/>
                    <a:pt x="902" y="181"/>
                    <a:pt x="1444" y="181"/>
                  </a:cubicBezTo>
                  <a:cubicBezTo>
                    <a:pt x="902" y="181"/>
                    <a:pt x="542" y="181"/>
                    <a:pt x="0" y="0"/>
                  </a:cubicBezTo>
                  <a:close/>
                </a:path>
              </a:pathLst>
            </a:custGeom>
            <a:solidFill>
              <a:srgbClr val="FFFFFF"/>
            </a:solidFill>
            <a:ln w="1804" cap="flat">
              <a:noFill/>
              <a:prstDash val="solid"/>
              <a:miter/>
            </a:ln>
          </p:spPr>
          <p:txBody>
            <a:bodyPr rtlCol="0" anchor="ctr"/>
            <a:lstStyle/>
            <a:p>
              <a:endParaRPr lang="en-US"/>
            </a:p>
          </p:txBody>
        </p:sp>
        <p:sp>
          <p:nvSpPr>
            <p:cNvPr id="308" name="Freeform 65">
              <a:extLst>
                <a:ext uri="{FF2B5EF4-FFF2-40B4-BE49-F238E27FC236}">
                  <a16:creationId xmlns:a16="http://schemas.microsoft.com/office/drawing/2014/main" id="{5F62C060-0051-2C0F-9527-6E6EFC18991A}"/>
                </a:ext>
              </a:extLst>
            </p:cNvPr>
            <p:cNvSpPr/>
            <p:nvPr/>
          </p:nvSpPr>
          <p:spPr>
            <a:xfrm>
              <a:off x="7279728" y="5732177"/>
              <a:ext cx="315119" cy="599116"/>
            </a:xfrm>
            <a:custGeom>
              <a:avLst/>
              <a:gdLst>
                <a:gd name="connsiteX0" fmla="*/ 250676 w 315119"/>
                <a:gd name="connsiteY0" fmla="*/ 134661 h 599116"/>
                <a:gd name="connsiteX1" fmla="*/ 194729 w 315119"/>
                <a:gd name="connsiteY1" fmla="*/ 66623 h 599116"/>
                <a:gd name="connsiteX2" fmla="*/ 123442 w 315119"/>
                <a:gd name="connsiteY2" fmla="*/ 92791 h 599116"/>
                <a:gd name="connsiteX3" fmla="*/ 77601 w 315119"/>
                <a:gd name="connsiteY3" fmla="*/ 66803 h 599116"/>
                <a:gd name="connsiteX4" fmla="*/ 40604 w 315119"/>
                <a:gd name="connsiteY4" fmla="*/ 8871 h 599116"/>
                <a:gd name="connsiteX5" fmla="*/ 11728 w 315119"/>
                <a:gd name="connsiteY5" fmla="*/ 3457 h 599116"/>
                <a:gd name="connsiteX6" fmla="*/ 1983 w 315119"/>
                <a:gd name="connsiteY6" fmla="*/ 34137 h 599116"/>
                <a:gd name="connsiteX7" fmla="*/ 4871 w 315119"/>
                <a:gd name="connsiteY7" fmla="*/ 41537 h 599116"/>
                <a:gd name="connsiteX8" fmla="*/ 72909 w 315119"/>
                <a:gd name="connsiteY8" fmla="*/ 158845 h 599116"/>
                <a:gd name="connsiteX9" fmla="*/ 117125 w 315119"/>
                <a:gd name="connsiteY9" fmla="*/ 172741 h 599116"/>
                <a:gd name="connsiteX10" fmla="*/ 182998 w 315119"/>
                <a:gd name="connsiteY10" fmla="*/ 151445 h 599116"/>
                <a:gd name="connsiteX11" fmla="*/ 202128 w 315119"/>
                <a:gd name="connsiteY11" fmla="*/ 155596 h 599116"/>
                <a:gd name="connsiteX12" fmla="*/ 81752 w 315119"/>
                <a:gd name="connsiteY12" fmla="*/ 194939 h 599116"/>
                <a:gd name="connsiteX13" fmla="*/ 99800 w 315119"/>
                <a:gd name="connsiteY13" fmla="*/ 316940 h 599116"/>
                <a:gd name="connsiteX14" fmla="*/ 101243 w 315119"/>
                <a:gd name="connsiteY14" fmla="*/ 575017 h 599116"/>
                <a:gd name="connsiteX15" fmla="*/ 119110 w 315119"/>
                <a:gd name="connsiteY15" fmla="*/ 598298 h 599116"/>
                <a:gd name="connsiteX16" fmla="*/ 149610 w 315119"/>
                <a:gd name="connsiteY16" fmla="*/ 578627 h 599116"/>
                <a:gd name="connsiteX17" fmla="*/ 165853 w 315119"/>
                <a:gd name="connsiteY17" fmla="*/ 408440 h 599116"/>
                <a:gd name="connsiteX18" fmla="*/ 171087 w 315119"/>
                <a:gd name="connsiteY18" fmla="*/ 353756 h 599116"/>
                <a:gd name="connsiteX19" fmla="*/ 199241 w 315119"/>
                <a:gd name="connsiteY19" fmla="*/ 342025 h 599116"/>
                <a:gd name="connsiteX20" fmla="*/ 225229 w 315119"/>
                <a:gd name="connsiteY20" fmla="*/ 374871 h 599116"/>
                <a:gd name="connsiteX21" fmla="*/ 245622 w 315119"/>
                <a:gd name="connsiteY21" fmla="*/ 495428 h 599116"/>
                <a:gd name="connsiteX22" fmla="*/ 252120 w 315119"/>
                <a:gd name="connsiteY22" fmla="*/ 575197 h 599116"/>
                <a:gd name="connsiteX23" fmla="*/ 266557 w 315119"/>
                <a:gd name="connsiteY23" fmla="*/ 598118 h 599116"/>
                <a:gd name="connsiteX24" fmla="*/ 312758 w 315119"/>
                <a:gd name="connsiteY24" fmla="*/ 562925 h 599116"/>
                <a:gd name="connsiteX25" fmla="*/ 293809 w 315119"/>
                <a:gd name="connsiteY25" fmla="*/ 298892 h 599116"/>
                <a:gd name="connsiteX26" fmla="*/ 250676 w 315119"/>
                <a:gd name="connsiteY26" fmla="*/ 134661 h 599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15119" h="599116">
                  <a:moveTo>
                    <a:pt x="250676" y="134661"/>
                  </a:moveTo>
                  <a:cubicBezTo>
                    <a:pt x="239847" y="108493"/>
                    <a:pt x="222522" y="77992"/>
                    <a:pt x="194729" y="66623"/>
                  </a:cubicBezTo>
                  <a:cubicBezTo>
                    <a:pt x="188051" y="63916"/>
                    <a:pt x="143835" y="90445"/>
                    <a:pt x="123442" y="92791"/>
                  </a:cubicBezTo>
                  <a:cubicBezTo>
                    <a:pt x="92039" y="96401"/>
                    <a:pt x="89693" y="95318"/>
                    <a:pt x="77601" y="66803"/>
                  </a:cubicBezTo>
                  <a:cubicBezTo>
                    <a:pt x="68758" y="45507"/>
                    <a:pt x="57388" y="25294"/>
                    <a:pt x="40604" y="8871"/>
                  </a:cubicBezTo>
                  <a:cubicBezTo>
                    <a:pt x="32483" y="750"/>
                    <a:pt x="20933" y="-3401"/>
                    <a:pt x="11728" y="3457"/>
                  </a:cubicBezTo>
                  <a:cubicBezTo>
                    <a:pt x="2524" y="10134"/>
                    <a:pt x="-3251" y="21324"/>
                    <a:pt x="1983" y="34137"/>
                  </a:cubicBezTo>
                  <a:cubicBezTo>
                    <a:pt x="3066" y="36664"/>
                    <a:pt x="3968" y="39190"/>
                    <a:pt x="4871" y="41537"/>
                  </a:cubicBezTo>
                  <a:cubicBezTo>
                    <a:pt x="21654" y="84129"/>
                    <a:pt x="47101" y="121487"/>
                    <a:pt x="72909" y="158845"/>
                  </a:cubicBezTo>
                  <a:cubicBezTo>
                    <a:pt x="84098" y="175087"/>
                    <a:pt x="98717" y="179058"/>
                    <a:pt x="117125" y="172741"/>
                  </a:cubicBezTo>
                  <a:cubicBezTo>
                    <a:pt x="138962" y="165342"/>
                    <a:pt x="160980" y="158303"/>
                    <a:pt x="182998" y="151445"/>
                  </a:cubicBezTo>
                  <a:cubicBezTo>
                    <a:pt x="188412" y="149641"/>
                    <a:pt x="194548" y="146211"/>
                    <a:pt x="202128" y="155596"/>
                  </a:cubicBezTo>
                  <a:cubicBezTo>
                    <a:pt x="164770" y="175809"/>
                    <a:pt x="126510" y="188984"/>
                    <a:pt x="81752" y="194939"/>
                  </a:cubicBezTo>
                  <a:cubicBezTo>
                    <a:pt x="91859" y="235546"/>
                    <a:pt x="95829" y="276333"/>
                    <a:pt x="99800" y="316940"/>
                  </a:cubicBezTo>
                  <a:cubicBezTo>
                    <a:pt x="105394" y="374511"/>
                    <a:pt x="96732" y="546863"/>
                    <a:pt x="101243" y="575017"/>
                  </a:cubicBezTo>
                  <a:cubicBezTo>
                    <a:pt x="102868" y="585304"/>
                    <a:pt x="105394" y="596493"/>
                    <a:pt x="119110" y="598298"/>
                  </a:cubicBezTo>
                  <a:cubicBezTo>
                    <a:pt x="133368" y="600103"/>
                    <a:pt x="143655" y="593606"/>
                    <a:pt x="149610" y="578627"/>
                  </a:cubicBezTo>
                  <a:cubicBezTo>
                    <a:pt x="157371" y="559316"/>
                    <a:pt x="163868" y="445618"/>
                    <a:pt x="165853" y="408440"/>
                  </a:cubicBezTo>
                  <a:cubicBezTo>
                    <a:pt x="166755" y="390753"/>
                    <a:pt x="168019" y="371262"/>
                    <a:pt x="171087" y="353756"/>
                  </a:cubicBezTo>
                  <a:cubicBezTo>
                    <a:pt x="172891" y="343830"/>
                    <a:pt x="187149" y="338777"/>
                    <a:pt x="199241" y="342025"/>
                  </a:cubicBezTo>
                  <a:cubicBezTo>
                    <a:pt x="217288" y="346898"/>
                    <a:pt x="219815" y="356824"/>
                    <a:pt x="225229" y="374871"/>
                  </a:cubicBezTo>
                  <a:cubicBezTo>
                    <a:pt x="237140" y="414215"/>
                    <a:pt x="241832" y="454821"/>
                    <a:pt x="245622" y="495428"/>
                  </a:cubicBezTo>
                  <a:cubicBezTo>
                    <a:pt x="248149" y="521958"/>
                    <a:pt x="249232" y="548668"/>
                    <a:pt x="252120" y="575197"/>
                  </a:cubicBezTo>
                  <a:cubicBezTo>
                    <a:pt x="253022" y="584402"/>
                    <a:pt x="254105" y="596313"/>
                    <a:pt x="266557" y="598118"/>
                  </a:cubicBezTo>
                  <a:cubicBezTo>
                    <a:pt x="279010" y="599923"/>
                    <a:pt x="307705" y="603712"/>
                    <a:pt x="312758" y="562925"/>
                  </a:cubicBezTo>
                  <a:cubicBezTo>
                    <a:pt x="321782" y="493262"/>
                    <a:pt x="302652" y="349605"/>
                    <a:pt x="293809" y="298892"/>
                  </a:cubicBezTo>
                  <a:cubicBezTo>
                    <a:pt x="283522" y="243126"/>
                    <a:pt x="272513" y="187540"/>
                    <a:pt x="250676" y="134661"/>
                  </a:cubicBezTo>
                  <a:close/>
                </a:path>
              </a:pathLst>
            </a:custGeom>
            <a:solidFill>
              <a:srgbClr val="FFFFFF"/>
            </a:solidFill>
            <a:ln w="1804" cap="flat">
              <a:noFill/>
              <a:prstDash val="solid"/>
              <a:miter/>
            </a:ln>
          </p:spPr>
          <p:txBody>
            <a:bodyPr rtlCol="0" anchor="ctr"/>
            <a:lstStyle/>
            <a:p>
              <a:endParaRPr lang="en-US"/>
            </a:p>
          </p:txBody>
        </p:sp>
        <p:sp>
          <p:nvSpPr>
            <p:cNvPr id="309" name="Freeform 66">
              <a:extLst>
                <a:ext uri="{FF2B5EF4-FFF2-40B4-BE49-F238E27FC236}">
                  <a16:creationId xmlns:a16="http://schemas.microsoft.com/office/drawing/2014/main" id="{F8BC01C8-FC04-0BFE-BBA5-73AF72AC880E}"/>
                </a:ext>
              </a:extLst>
            </p:cNvPr>
            <p:cNvSpPr/>
            <p:nvPr/>
          </p:nvSpPr>
          <p:spPr>
            <a:xfrm>
              <a:off x="6644097" y="5321627"/>
              <a:ext cx="149702" cy="297781"/>
            </a:xfrm>
            <a:custGeom>
              <a:avLst/>
              <a:gdLst>
                <a:gd name="connsiteX0" fmla="*/ 44577 w 149702"/>
                <a:gd name="connsiteY0" fmla="*/ 32124 h 297781"/>
                <a:gd name="connsiteX1" fmla="*/ 87169 w 149702"/>
                <a:gd name="connsiteY1" fmla="*/ 93485 h 297781"/>
                <a:gd name="connsiteX2" fmla="*/ 111533 w 149702"/>
                <a:gd name="connsiteY2" fmla="*/ 168924 h 297781"/>
                <a:gd name="connsiteX3" fmla="*/ 117128 w 149702"/>
                <a:gd name="connsiteY3" fmla="*/ 247610 h 297781"/>
                <a:gd name="connsiteX4" fmla="*/ 108465 w 149702"/>
                <a:gd name="connsiteY4" fmla="*/ 297782 h 297781"/>
                <a:gd name="connsiteX5" fmla="*/ 111533 w 149702"/>
                <a:gd name="connsiteY5" fmla="*/ 296518 h 297781"/>
                <a:gd name="connsiteX6" fmla="*/ 111713 w 149702"/>
                <a:gd name="connsiteY6" fmla="*/ 296338 h 297781"/>
                <a:gd name="connsiteX7" fmla="*/ 114601 w 149702"/>
                <a:gd name="connsiteY7" fmla="*/ 295255 h 297781"/>
                <a:gd name="connsiteX8" fmla="*/ 115142 w 149702"/>
                <a:gd name="connsiteY8" fmla="*/ 295074 h 297781"/>
                <a:gd name="connsiteX9" fmla="*/ 117849 w 149702"/>
                <a:gd name="connsiteY9" fmla="*/ 294172 h 297781"/>
                <a:gd name="connsiteX10" fmla="*/ 118571 w 149702"/>
                <a:gd name="connsiteY10" fmla="*/ 293992 h 297781"/>
                <a:gd name="connsiteX11" fmla="*/ 120917 w 149702"/>
                <a:gd name="connsiteY11" fmla="*/ 293270 h 297781"/>
                <a:gd name="connsiteX12" fmla="*/ 122000 w 149702"/>
                <a:gd name="connsiteY12" fmla="*/ 293090 h 297781"/>
                <a:gd name="connsiteX13" fmla="*/ 124166 w 149702"/>
                <a:gd name="connsiteY13" fmla="*/ 292548 h 297781"/>
                <a:gd name="connsiteX14" fmla="*/ 125610 w 149702"/>
                <a:gd name="connsiteY14" fmla="*/ 292187 h 297781"/>
                <a:gd name="connsiteX15" fmla="*/ 127415 w 149702"/>
                <a:gd name="connsiteY15" fmla="*/ 291826 h 297781"/>
                <a:gd name="connsiteX16" fmla="*/ 129400 w 149702"/>
                <a:gd name="connsiteY16" fmla="*/ 291646 h 297781"/>
                <a:gd name="connsiteX17" fmla="*/ 130843 w 149702"/>
                <a:gd name="connsiteY17" fmla="*/ 291465 h 297781"/>
                <a:gd name="connsiteX18" fmla="*/ 134453 w 149702"/>
                <a:gd name="connsiteY18" fmla="*/ 291285 h 297781"/>
                <a:gd name="connsiteX19" fmla="*/ 149613 w 149702"/>
                <a:gd name="connsiteY19" fmla="*/ 273418 h 297781"/>
                <a:gd name="connsiteX20" fmla="*/ 149613 w 149702"/>
                <a:gd name="connsiteY20" fmla="*/ 257356 h 297781"/>
                <a:gd name="connsiteX21" fmla="*/ 135536 w 149702"/>
                <a:gd name="connsiteY21" fmla="*/ 175962 h 297781"/>
                <a:gd name="connsiteX22" fmla="*/ 32124 w 149702"/>
                <a:gd name="connsiteY22" fmla="*/ 9926 h 297781"/>
                <a:gd name="connsiteX23" fmla="*/ 29417 w 149702"/>
                <a:gd name="connsiteY23" fmla="*/ 7941 h 297781"/>
                <a:gd name="connsiteX24" fmla="*/ 28696 w 149702"/>
                <a:gd name="connsiteY24" fmla="*/ 7400 h 297781"/>
                <a:gd name="connsiteX25" fmla="*/ 26710 w 149702"/>
                <a:gd name="connsiteY25" fmla="*/ 6136 h 297781"/>
                <a:gd name="connsiteX26" fmla="*/ 25988 w 149702"/>
                <a:gd name="connsiteY26" fmla="*/ 5775 h 297781"/>
                <a:gd name="connsiteX27" fmla="*/ 23462 w 149702"/>
                <a:gd name="connsiteY27" fmla="*/ 4332 h 297781"/>
                <a:gd name="connsiteX28" fmla="*/ 22559 w 149702"/>
                <a:gd name="connsiteY28" fmla="*/ 3970 h 297781"/>
                <a:gd name="connsiteX29" fmla="*/ 20935 w 149702"/>
                <a:gd name="connsiteY29" fmla="*/ 3249 h 297781"/>
                <a:gd name="connsiteX30" fmla="*/ 19852 w 149702"/>
                <a:gd name="connsiteY30" fmla="*/ 2707 h 297781"/>
                <a:gd name="connsiteX31" fmla="*/ 18047 w 149702"/>
                <a:gd name="connsiteY31" fmla="*/ 1985 h 297781"/>
                <a:gd name="connsiteX32" fmla="*/ 16603 w 149702"/>
                <a:gd name="connsiteY32" fmla="*/ 1444 h 297781"/>
                <a:gd name="connsiteX33" fmla="*/ 15340 w 149702"/>
                <a:gd name="connsiteY33" fmla="*/ 1083 h 297781"/>
                <a:gd name="connsiteX34" fmla="*/ 14077 w 149702"/>
                <a:gd name="connsiteY34" fmla="*/ 722 h 297781"/>
                <a:gd name="connsiteX35" fmla="*/ 12994 w 149702"/>
                <a:gd name="connsiteY35" fmla="*/ 542 h 297781"/>
                <a:gd name="connsiteX36" fmla="*/ 10287 w 149702"/>
                <a:gd name="connsiteY36" fmla="*/ 181 h 297781"/>
                <a:gd name="connsiteX37" fmla="*/ 9746 w 149702"/>
                <a:gd name="connsiteY37" fmla="*/ 181 h 297781"/>
                <a:gd name="connsiteX38" fmla="*/ 8121 w 149702"/>
                <a:gd name="connsiteY38" fmla="*/ 0 h 297781"/>
                <a:gd name="connsiteX39" fmla="*/ 7400 w 149702"/>
                <a:gd name="connsiteY39" fmla="*/ 0 h 297781"/>
                <a:gd name="connsiteX40" fmla="*/ 2166 w 149702"/>
                <a:gd name="connsiteY40" fmla="*/ 361 h 297781"/>
                <a:gd name="connsiteX41" fmla="*/ 1805 w 149702"/>
                <a:gd name="connsiteY41" fmla="*/ 361 h 297781"/>
                <a:gd name="connsiteX42" fmla="*/ 0 w 149702"/>
                <a:gd name="connsiteY42" fmla="*/ 722 h 297781"/>
                <a:gd name="connsiteX43" fmla="*/ 0 w 149702"/>
                <a:gd name="connsiteY43" fmla="*/ 722 h 297781"/>
                <a:gd name="connsiteX44" fmla="*/ 6858 w 149702"/>
                <a:gd name="connsiteY44" fmla="*/ 3970 h 297781"/>
                <a:gd name="connsiteX45" fmla="*/ 44577 w 149702"/>
                <a:gd name="connsiteY45" fmla="*/ 32124 h 297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49702" h="297781">
                  <a:moveTo>
                    <a:pt x="44577" y="32124"/>
                  </a:moveTo>
                  <a:cubicBezTo>
                    <a:pt x="62263" y="49269"/>
                    <a:pt x="77062" y="70926"/>
                    <a:pt x="87169" y="93485"/>
                  </a:cubicBezTo>
                  <a:cubicBezTo>
                    <a:pt x="97997" y="118030"/>
                    <a:pt x="107202" y="142394"/>
                    <a:pt x="111533" y="168924"/>
                  </a:cubicBezTo>
                  <a:cubicBezTo>
                    <a:pt x="115864" y="194731"/>
                    <a:pt x="119113" y="221261"/>
                    <a:pt x="117128" y="247610"/>
                  </a:cubicBezTo>
                  <a:cubicBezTo>
                    <a:pt x="115684" y="265657"/>
                    <a:pt x="112977" y="281900"/>
                    <a:pt x="108465" y="297782"/>
                  </a:cubicBezTo>
                  <a:cubicBezTo>
                    <a:pt x="109547" y="297421"/>
                    <a:pt x="110450" y="296879"/>
                    <a:pt x="111533" y="296518"/>
                  </a:cubicBezTo>
                  <a:cubicBezTo>
                    <a:pt x="111533" y="296518"/>
                    <a:pt x="111713" y="296518"/>
                    <a:pt x="111713" y="296338"/>
                  </a:cubicBezTo>
                  <a:cubicBezTo>
                    <a:pt x="112616" y="295977"/>
                    <a:pt x="113518" y="295616"/>
                    <a:pt x="114601" y="295255"/>
                  </a:cubicBezTo>
                  <a:cubicBezTo>
                    <a:pt x="114781" y="295255"/>
                    <a:pt x="114962" y="295074"/>
                    <a:pt x="115142" y="295074"/>
                  </a:cubicBezTo>
                  <a:cubicBezTo>
                    <a:pt x="116045" y="294714"/>
                    <a:pt x="116947" y="294533"/>
                    <a:pt x="117849" y="294172"/>
                  </a:cubicBezTo>
                  <a:cubicBezTo>
                    <a:pt x="118030" y="294172"/>
                    <a:pt x="118391" y="293992"/>
                    <a:pt x="118571" y="293992"/>
                  </a:cubicBezTo>
                  <a:cubicBezTo>
                    <a:pt x="119293" y="293811"/>
                    <a:pt x="120196" y="293450"/>
                    <a:pt x="120917" y="293270"/>
                  </a:cubicBezTo>
                  <a:cubicBezTo>
                    <a:pt x="121278" y="293090"/>
                    <a:pt x="121640" y="293090"/>
                    <a:pt x="122000" y="293090"/>
                  </a:cubicBezTo>
                  <a:cubicBezTo>
                    <a:pt x="122722" y="292909"/>
                    <a:pt x="123444" y="292728"/>
                    <a:pt x="124166" y="292548"/>
                  </a:cubicBezTo>
                  <a:cubicBezTo>
                    <a:pt x="124707" y="292367"/>
                    <a:pt x="125068" y="292367"/>
                    <a:pt x="125610" y="292187"/>
                  </a:cubicBezTo>
                  <a:cubicBezTo>
                    <a:pt x="126151" y="292007"/>
                    <a:pt x="126873" y="292007"/>
                    <a:pt x="127415" y="291826"/>
                  </a:cubicBezTo>
                  <a:cubicBezTo>
                    <a:pt x="128136" y="291646"/>
                    <a:pt x="128678" y="291646"/>
                    <a:pt x="129400" y="291646"/>
                  </a:cubicBezTo>
                  <a:cubicBezTo>
                    <a:pt x="129941" y="291646"/>
                    <a:pt x="130302" y="291465"/>
                    <a:pt x="130843" y="291465"/>
                  </a:cubicBezTo>
                  <a:cubicBezTo>
                    <a:pt x="131926" y="291285"/>
                    <a:pt x="133190" y="291285"/>
                    <a:pt x="134453" y="291285"/>
                  </a:cubicBezTo>
                  <a:cubicBezTo>
                    <a:pt x="144560" y="290924"/>
                    <a:pt x="150515" y="284607"/>
                    <a:pt x="149613" y="273418"/>
                  </a:cubicBezTo>
                  <a:cubicBezTo>
                    <a:pt x="149252" y="268184"/>
                    <a:pt x="149613" y="262770"/>
                    <a:pt x="149613" y="257356"/>
                  </a:cubicBezTo>
                  <a:cubicBezTo>
                    <a:pt x="149432" y="229382"/>
                    <a:pt x="142213" y="202672"/>
                    <a:pt x="135536" y="175962"/>
                  </a:cubicBezTo>
                  <a:cubicBezTo>
                    <a:pt x="118752" y="109728"/>
                    <a:pt x="88252" y="52337"/>
                    <a:pt x="32124" y="9926"/>
                  </a:cubicBezTo>
                  <a:cubicBezTo>
                    <a:pt x="31222" y="9204"/>
                    <a:pt x="30320" y="8663"/>
                    <a:pt x="29417" y="7941"/>
                  </a:cubicBezTo>
                  <a:cubicBezTo>
                    <a:pt x="29237" y="7760"/>
                    <a:pt x="28876" y="7580"/>
                    <a:pt x="28696" y="7400"/>
                  </a:cubicBezTo>
                  <a:cubicBezTo>
                    <a:pt x="27973" y="6858"/>
                    <a:pt x="27252" y="6497"/>
                    <a:pt x="26710" y="6136"/>
                  </a:cubicBezTo>
                  <a:cubicBezTo>
                    <a:pt x="26530" y="5956"/>
                    <a:pt x="26349" y="5775"/>
                    <a:pt x="25988" y="5775"/>
                  </a:cubicBezTo>
                  <a:cubicBezTo>
                    <a:pt x="25086" y="5234"/>
                    <a:pt x="24364" y="4873"/>
                    <a:pt x="23462" y="4332"/>
                  </a:cubicBezTo>
                  <a:cubicBezTo>
                    <a:pt x="23101" y="4151"/>
                    <a:pt x="22920" y="3970"/>
                    <a:pt x="22559" y="3970"/>
                  </a:cubicBezTo>
                  <a:cubicBezTo>
                    <a:pt x="22018" y="3609"/>
                    <a:pt x="21477" y="3429"/>
                    <a:pt x="20935" y="3249"/>
                  </a:cubicBezTo>
                  <a:cubicBezTo>
                    <a:pt x="20574" y="3068"/>
                    <a:pt x="20213" y="2888"/>
                    <a:pt x="19852" y="2707"/>
                  </a:cubicBezTo>
                  <a:cubicBezTo>
                    <a:pt x="19311" y="2527"/>
                    <a:pt x="18589" y="2166"/>
                    <a:pt x="18047" y="1985"/>
                  </a:cubicBezTo>
                  <a:cubicBezTo>
                    <a:pt x="17506" y="1805"/>
                    <a:pt x="17145" y="1625"/>
                    <a:pt x="16603" y="1444"/>
                  </a:cubicBezTo>
                  <a:cubicBezTo>
                    <a:pt x="16243" y="1263"/>
                    <a:pt x="15701" y="1263"/>
                    <a:pt x="15340" y="1083"/>
                  </a:cubicBezTo>
                  <a:cubicBezTo>
                    <a:pt x="14979" y="902"/>
                    <a:pt x="14438" y="902"/>
                    <a:pt x="14077" y="722"/>
                  </a:cubicBezTo>
                  <a:cubicBezTo>
                    <a:pt x="13716" y="722"/>
                    <a:pt x="13355" y="542"/>
                    <a:pt x="12994" y="542"/>
                  </a:cubicBezTo>
                  <a:cubicBezTo>
                    <a:pt x="12092" y="361"/>
                    <a:pt x="11189" y="181"/>
                    <a:pt x="10287" y="181"/>
                  </a:cubicBezTo>
                  <a:cubicBezTo>
                    <a:pt x="10107" y="181"/>
                    <a:pt x="9926" y="181"/>
                    <a:pt x="9746" y="181"/>
                  </a:cubicBezTo>
                  <a:cubicBezTo>
                    <a:pt x="9204" y="181"/>
                    <a:pt x="8663" y="181"/>
                    <a:pt x="8121" y="0"/>
                  </a:cubicBezTo>
                  <a:cubicBezTo>
                    <a:pt x="7941" y="0"/>
                    <a:pt x="7760" y="0"/>
                    <a:pt x="7400" y="0"/>
                  </a:cubicBezTo>
                  <a:cubicBezTo>
                    <a:pt x="5595" y="0"/>
                    <a:pt x="3790" y="0"/>
                    <a:pt x="2166" y="361"/>
                  </a:cubicBezTo>
                  <a:cubicBezTo>
                    <a:pt x="1985" y="361"/>
                    <a:pt x="1985" y="361"/>
                    <a:pt x="1805" y="361"/>
                  </a:cubicBezTo>
                  <a:cubicBezTo>
                    <a:pt x="1263" y="361"/>
                    <a:pt x="542" y="542"/>
                    <a:pt x="0" y="722"/>
                  </a:cubicBezTo>
                  <a:cubicBezTo>
                    <a:pt x="0" y="722"/>
                    <a:pt x="0" y="722"/>
                    <a:pt x="0" y="722"/>
                  </a:cubicBezTo>
                  <a:cubicBezTo>
                    <a:pt x="2166" y="1805"/>
                    <a:pt x="4512" y="2888"/>
                    <a:pt x="6858" y="3970"/>
                  </a:cubicBezTo>
                  <a:cubicBezTo>
                    <a:pt x="20574" y="11009"/>
                    <a:pt x="33568" y="21477"/>
                    <a:pt x="44577" y="32124"/>
                  </a:cubicBezTo>
                  <a:close/>
                </a:path>
              </a:pathLst>
            </a:custGeom>
            <a:solidFill>
              <a:srgbClr val="FFFFFF"/>
            </a:solidFill>
            <a:ln w="1804" cap="flat">
              <a:noFill/>
              <a:prstDash val="solid"/>
              <a:miter/>
            </a:ln>
          </p:spPr>
          <p:txBody>
            <a:bodyPr rtlCol="0" anchor="ctr"/>
            <a:lstStyle/>
            <a:p>
              <a:endParaRPr lang="en-US"/>
            </a:p>
          </p:txBody>
        </p:sp>
        <p:sp>
          <p:nvSpPr>
            <p:cNvPr id="310" name="Freeform 67">
              <a:extLst>
                <a:ext uri="{FF2B5EF4-FFF2-40B4-BE49-F238E27FC236}">
                  <a16:creationId xmlns:a16="http://schemas.microsoft.com/office/drawing/2014/main" id="{63E40D1D-DFBA-20A1-D266-E946430E3DEB}"/>
                </a:ext>
              </a:extLst>
            </p:cNvPr>
            <p:cNvSpPr/>
            <p:nvPr/>
          </p:nvSpPr>
          <p:spPr>
            <a:xfrm>
              <a:off x="6542311" y="5963752"/>
              <a:ext cx="617321" cy="355805"/>
            </a:xfrm>
            <a:custGeom>
              <a:avLst/>
              <a:gdLst>
                <a:gd name="connsiteX0" fmla="*/ 517237 w 617321"/>
                <a:gd name="connsiteY0" fmla="*/ 75257 h 355805"/>
                <a:gd name="connsiteX1" fmla="*/ 484211 w 617321"/>
                <a:gd name="connsiteY1" fmla="*/ 48547 h 355805"/>
                <a:gd name="connsiteX2" fmla="*/ 459125 w 617321"/>
                <a:gd name="connsiteY2" fmla="*/ 57391 h 355805"/>
                <a:gd name="connsiteX3" fmla="*/ 456057 w 617321"/>
                <a:gd name="connsiteY3" fmla="*/ 63707 h 355805"/>
                <a:gd name="connsiteX4" fmla="*/ 455876 w 617321"/>
                <a:gd name="connsiteY4" fmla="*/ 63888 h 355805"/>
                <a:gd name="connsiteX5" fmla="*/ 495220 w 617321"/>
                <a:gd name="connsiteY5" fmla="*/ 131746 h 355805"/>
                <a:gd name="connsiteX6" fmla="*/ 498107 w 617321"/>
                <a:gd name="connsiteY6" fmla="*/ 183000 h 355805"/>
                <a:gd name="connsiteX7" fmla="*/ 472300 w 617321"/>
                <a:gd name="connsiteY7" fmla="*/ 239128 h 355805"/>
                <a:gd name="connsiteX8" fmla="*/ 389643 w 617321"/>
                <a:gd name="connsiteY8" fmla="*/ 275583 h 355805"/>
                <a:gd name="connsiteX9" fmla="*/ 331169 w 617321"/>
                <a:gd name="connsiteY9" fmla="*/ 268364 h 355805"/>
                <a:gd name="connsiteX10" fmla="*/ 281539 w 617321"/>
                <a:gd name="connsiteY10" fmla="*/ 251580 h 355805"/>
                <a:gd name="connsiteX11" fmla="*/ 169825 w 617321"/>
                <a:gd name="connsiteY11" fmla="*/ 188595 h 355805"/>
                <a:gd name="connsiteX12" fmla="*/ 9565 w 617321"/>
                <a:gd name="connsiteY12" fmla="*/ 8121 h 355805"/>
                <a:gd name="connsiteX13" fmla="*/ 0 w 617321"/>
                <a:gd name="connsiteY13" fmla="*/ 0 h 355805"/>
                <a:gd name="connsiteX14" fmla="*/ 7219 w 617321"/>
                <a:gd name="connsiteY14" fmla="*/ 15521 h 355805"/>
                <a:gd name="connsiteX15" fmla="*/ 7760 w 617321"/>
                <a:gd name="connsiteY15" fmla="*/ 16603 h 355805"/>
                <a:gd name="connsiteX16" fmla="*/ 10648 w 617321"/>
                <a:gd name="connsiteY16" fmla="*/ 22379 h 355805"/>
                <a:gd name="connsiteX17" fmla="*/ 12092 w 617321"/>
                <a:gd name="connsiteY17" fmla="*/ 25447 h 355805"/>
                <a:gd name="connsiteX18" fmla="*/ 14799 w 617321"/>
                <a:gd name="connsiteY18" fmla="*/ 30681 h 355805"/>
                <a:gd name="connsiteX19" fmla="*/ 16603 w 617321"/>
                <a:gd name="connsiteY19" fmla="*/ 34290 h 355805"/>
                <a:gd name="connsiteX20" fmla="*/ 19130 w 617321"/>
                <a:gd name="connsiteY20" fmla="*/ 39343 h 355805"/>
                <a:gd name="connsiteX21" fmla="*/ 21115 w 617321"/>
                <a:gd name="connsiteY21" fmla="*/ 43133 h 355805"/>
                <a:gd name="connsiteX22" fmla="*/ 23642 w 617321"/>
                <a:gd name="connsiteY22" fmla="*/ 47826 h 355805"/>
                <a:gd name="connsiteX23" fmla="*/ 25808 w 617321"/>
                <a:gd name="connsiteY23" fmla="*/ 51796 h 355805"/>
                <a:gd name="connsiteX24" fmla="*/ 28334 w 617321"/>
                <a:gd name="connsiteY24" fmla="*/ 56308 h 355805"/>
                <a:gd name="connsiteX25" fmla="*/ 30861 w 617321"/>
                <a:gd name="connsiteY25" fmla="*/ 60820 h 355805"/>
                <a:gd name="connsiteX26" fmla="*/ 33207 w 617321"/>
                <a:gd name="connsiteY26" fmla="*/ 64790 h 355805"/>
                <a:gd name="connsiteX27" fmla="*/ 37899 w 617321"/>
                <a:gd name="connsiteY27" fmla="*/ 72911 h 355805"/>
                <a:gd name="connsiteX28" fmla="*/ 39884 w 617321"/>
                <a:gd name="connsiteY28" fmla="*/ 76160 h 355805"/>
                <a:gd name="connsiteX29" fmla="*/ 43133 w 617321"/>
                <a:gd name="connsiteY29" fmla="*/ 81394 h 355805"/>
                <a:gd name="connsiteX30" fmla="*/ 45299 w 617321"/>
                <a:gd name="connsiteY30" fmla="*/ 85003 h 355805"/>
                <a:gd name="connsiteX31" fmla="*/ 48367 w 617321"/>
                <a:gd name="connsiteY31" fmla="*/ 89876 h 355805"/>
                <a:gd name="connsiteX32" fmla="*/ 50713 w 617321"/>
                <a:gd name="connsiteY32" fmla="*/ 93485 h 355805"/>
                <a:gd name="connsiteX33" fmla="*/ 53961 w 617321"/>
                <a:gd name="connsiteY33" fmla="*/ 98358 h 355805"/>
                <a:gd name="connsiteX34" fmla="*/ 56308 w 617321"/>
                <a:gd name="connsiteY34" fmla="*/ 101787 h 355805"/>
                <a:gd name="connsiteX35" fmla="*/ 59737 w 617321"/>
                <a:gd name="connsiteY35" fmla="*/ 106660 h 355805"/>
                <a:gd name="connsiteX36" fmla="*/ 61903 w 617321"/>
                <a:gd name="connsiteY36" fmla="*/ 109908 h 355805"/>
                <a:gd name="connsiteX37" fmla="*/ 65692 w 617321"/>
                <a:gd name="connsiteY37" fmla="*/ 115323 h 355805"/>
                <a:gd name="connsiteX38" fmla="*/ 67678 w 617321"/>
                <a:gd name="connsiteY38" fmla="*/ 118030 h 355805"/>
                <a:gd name="connsiteX39" fmla="*/ 73633 w 617321"/>
                <a:gd name="connsiteY39" fmla="*/ 125971 h 355805"/>
                <a:gd name="connsiteX40" fmla="*/ 205740 w 617321"/>
                <a:gd name="connsiteY40" fmla="*/ 257356 h 355805"/>
                <a:gd name="connsiteX41" fmla="*/ 233894 w 617321"/>
                <a:gd name="connsiteY41" fmla="*/ 277388 h 355805"/>
                <a:gd name="connsiteX42" fmla="*/ 452989 w 617321"/>
                <a:gd name="connsiteY42" fmla="*/ 354811 h 355805"/>
                <a:gd name="connsiteX43" fmla="*/ 582208 w 617321"/>
                <a:gd name="connsiteY43" fmla="*/ 322506 h 355805"/>
                <a:gd name="connsiteX44" fmla="*/ 609099 w 617321"/>
                <a:gd name="connsiteY44" fmla="*/ 239849 h 355805"/>
                <a:gd name="connsiteX45" fmla="*/ 517237 w 617321"/>
                <a:gd name="connsiteY45" fmla="*/ 75257 h 35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17321" h="355805">
                  <a:moveTo>
                    <a:pt x="517237" y="75257"/>
                  </a:moveTo>
                  <a:cubicBezTo>
                    <a:pt x="507673" y="64249"/>
                    <a:pt x="496663" y="55586"/>
                    <a:pt x="484211" y="48547"/>
                  </a:cubicBezTo>
                  <a:cubicBezTo>
                    <a:pt x="467968" y="39343"/>
                    <a:pt x="467968" y="39524"/>
                    <a:pt x="459125" y="57391"/>
                  </a:cubicBezTo>
                  <a:cubicBezTo>
                    <a:pt x="458042" y="59556"/>
                    <a:pt x="456959" y="61722"/>
                    <a:pt x="456057" y="63707"/>
                  </a:cubicBezTo>
                  <a:cubicBezTo>
                    <a:pt x="456057" y="63707"/>
                    <a:pt x="456057" y="63888"/>
                    <a:pt x="455876" y="63888"/>
                  </a:cubicBezTo>
                  <a:cubicBezTo>
                    <a:pt x="474285" y="82837"/>
                    <a:pt x="488542" y="105036"/>
                    <a:pt x="495220" y="131746"/>
                  </a:cubicBezTo>
                  <a:cubicBezTo>
                    <a:pt x="499551" y="149071"/>
                    <a:pt x="500454" y="165494"/>
                    <a:pt x="498107" y="183000"/>
                  </a:cubicBezTo>
                  <a:cubicBezTo>
                    <a:pt x="495220" y="204838"/>
                    <a:pt x="486196" y="222163"/>
                    <a:pt x="472300" y="239128"/>
                  </a:cubicBezTo>
                  <a:cubicBezTo>
                    <a:pt x="452087" y="263672"/>
                    <a:pt x="419962" y="273057"/>
                    <a:pt x="389643" y="275583"/>
                  </a:cubicBezTo>
                  <a:cubicBezTo>
                    <a:pt x="370151" y="277208"/>
                    <a:pt x="349938" y="273057"/>
                    <a:pt x="331169" y="268364"/>
                  </a:cubicBezTo>
                  <a:cubicBezTo>
                    <a:pt x="314204" y="264213"/>
                    <a:pt x="297601" y="258258"/>
                    <a:pt x="281539" y="251580"/>
                  </a:cubicBezTo>
                  <a:cubicBezTo>
                    <a:pt x="241474" y="234977"/>
                    <a:pt x="204477" y="214764"/>
                    <a:pt x="169825" y="188595"/>
                  </a:cubicBezTo>
                  <a:cubicBezTo>
                    <a:pt x="105577" y="139686"/>
                    <a:pt x="48186" y="79589"/>
                    <a:pt x="9565" y="8121"/>
                  </a:cubicBezTo>
                  <a:cubicBezTo>
                    <a:pt x="6136" y="5414"/>
                    <a:pt x="3068" y="2707"/>
                    <a:pt x="0" y="0"/>
                  </a:cubicBezTo>
                  <a:cubicBezTo>
                    <a:pt x="2346" y="5234"/>
                    <a:pt x="4873" y="10468"/>
                    <a:pt x="7219" y="15521"/>
                  </a:cubicBezTo>
                  <a:cubicBezTo>
                    <a:pt x="7399" y="15882"/>
                    <a:pt x="7580" y="16243"/>
                    <a:pt x="7760" y="16603"/>
                  </a:cubicBezTo>
                  <a:cubicBezTo>
                    <a:pt x="8663" y="18589"/>
                    <a:pt x="9565" y="20394"/>
                    <a:pt x="10648" y="22379"/>
                  </a:cubicBezTo>
                  <a:cubicBezTo>
                    <a:pt x="11189" y="23462"/>
                    <a:pt x="11731" y="24364"/>
                    <a:pt x="12092" y="25447"/>
                  </a:cubicBezTo>
                  <a:cubicBezTo>
                    <a:pt x="12994" y="27252"/>
                    <a:pt x="13896" y="28876"/>
                    <a:pt x="14799" y="30681"/>
                  </a:cubicBezTo>
                  <a:cubicBezTo>
                    <a:pt x="15340" y="31944"/>
                    <a:pt x="16062" y="33027"/>
                    <a:pt x="16603" y="34290"/>
                  </a:cubicBezTo>
                  <a:cubicBezTo>
                    <a:pt x="17506" y="35914"/>
                    <a:pt x="18408" y="37539"/>
                    <a:pt x="19130" y="39343"/>
                  </a:cubicBezTo>
                  <a:cubicBezTo>
                    <a:pt x="19852" y="40607"/>
                    <a:pt x="20394" y="41870"/>
                    <a:pt x="21115" y="43133"/>
                  </a:cubicBezTo>
                  <a:cubicBezTo>
                    <a:pt x="22018" y="44758"/>
                    <a:pt x="22739" y="46382"/>
                    <a:pt x="23642" y="47826"/>
                  </a:cubicBezTo>
                  <a:cubicBezTo>
                    <a:pt x="24364" y="49089"/>
                    <a:pt x="25086" y="50533"/>
                    <a:pt x="25808" y="51796"/>
                  </a:cubicBezTo>
                  <a:cubicBezTo>
                    <a:pt x="26710" y="53240"/>
                    <a:pt x="27432" y="54864"/>
                    <a:pt x="28334" y="56308"/>
                  </a:cubicBezTo>
                  <a:cubicBezTo>
                    <a:pt x="29237" y="57752"/>
                    <a:pt x="29958" y="59376"/>
                    <a:pt x="30861" y="60820"/>
                  </a:cubicBezTo>
                  <a:cubicBezTo>
                    <a:pt x="31583" y="62083"/>
                    <a:pt x="32305" y="63527"/>
                    <a:pt x="33207" y="64790"/>
                  </a:cubicBezTo>
                  <a:cubicBezTo>
                    <a:pt x="34832" y="67497"/>
                    <a:pt x="36275" y="70204"/>
                    <a:pt x="37899" y="72911"/>
                  </a:cubicBezTo>
                  <a:cubicBezTo>
                    <a:pt x="38621" y="73994"/>
                    <a:pt x="39163" y="75077"/>
                    <a:pt x="39884" y="76160"/>
                  </a:cubicBezTo>
                  <a:cubicBezTo>
                    <a:pt x="40967" y="77965"/>
                    <a:pt x="42050" y="79589"/>
                    <a:pt x="43133" y="81394"/>
                  </a:cubicBezTo>
                  <a:cubicBezTo>
                    <a:pt x="43855" y="82657"/>
                    <a:pt x="44577" y="83740"/>
                    <a:pt x="45299" y="85003"/>
                  </a:cubicBezTo>
                  <a:cubicBezTo>
                    <a:pt x="46382" y="86627"/>
                    <a:pt x="47284" y="88251"/>
                    <a:pt x="48367" y="89876"/>
                  </a:cubicBezTo>
                  <a:cubicBezTo>
                    <a:pt x="49089" y="91139"/>
                    <a:pt x="49810" y="92222"/>
                    <a:pt x="50713" y="93485"/>
                  </a:cubicBezTo>
                  <a:cubicBezTo>
                    <a:pt x="51796" y="95110"/>
                    <a:pt x="52879" y="96734"/>
                    <a:pt x="53961" y="98358"/>
                  </a:cubicBezTo>
                  <a:cubicBezTo>
                    <a:pt x="54684" y="99441"/>
                    <a:pt x="55586" y="100704"/>
                    <a:pt x="56308" y="101787"/>
                  </a:cubicBezTo>
                  <a:cubicBezTo>
                    <a:pt x="57391" y="103412"/>
                    <a:pt x="58473" y="105036"/>
                    <a:pt x="59737" y="106660"/>
                  </a:cubicBezTo>
                  <a:cubicBezTo>
                    <a:pt x="60459" y="107743"/>
                    <a:pt x="61180" y="108826"/>
                    <a:pt x="61903" y="109908"/>
                  </a:cubicBezTo>
                  <a:cubicBezTo>
                    <a:pt x="63166" y="111713"/>
                    <a:pt x="64429" y="113518"/>
                    <a:pt x="65692" y="115323"/>
                  </a:cubicBezTo>
                  <a:cubicBezTo>
                    <a:pt x="66414" y="116225"/>
                    <a:pt x="66955" y="117127"/>
                    <a:pt x="67678" y="118030"/>
                  </a:cubicBezTo>
                  <a:cubicBezTo>
                    <a:pt x="69663" y="120737"/>
                    <a:pt x="71648" y="123264"/>
                    <a:pt x="73633" y="125971"/>
                  </a:cubicBezTo>
                  <a:cubicBezTo>
                    <a:pt x="111533" y="175601"/>
                    <a:pt x="158817" y="216388"/>
                    <a:pt x="205740" y="257356"/>
                  </a:cubicBezTo>
                  <a:cubicBezTo>
                    <a:pt x="214403" y="264935"/>
                    <a:pt x="224148" y="271252"/>
                    <a:pt x="233894" y="277388"/>
                  </a:cubicBezTo>
                  <a:cubicBezTo>
                    <a:pt x="300850" y="320160"/>
                    <a:pt x="373581" y="347773"/>
                    <a:pt x="452989" y="354811"/>
                  </a:cubicBezTo>
                  <a:cubicBezTo>
                    <a:pt x="499010" y="358962"/>
                    <a:pt x="543587" y="350480"/>
                    <a:pt x="582208" y="322506"/>
                  </a:cubicBezTo>
                  <a:cubicBezTo>
                    <a:pt x="621190" y="294353"/>
                    <a:pt x="623717" y="286412"/>
                    <a:pt x="609099" y="239849"/>
                  </a:cubicBezTo>
                  <a:cubicBezTo>
                    <a:pt x="589607" y="178488"/>
                    <a:pt x="559108" y="123624"/>
                    <a:pt x="517237" y="75257"/>
                  </a:cubicBezTo>
                  <a:close/>
                </a:path>
              </a:pathLst>
            </a:custGeom>
            <a:solidFill>
              <a:srgbClr val="FFFFFF"/>
            </a:solidFill>
            <a:ln w="1804" cap="flat">
              <a:noFill/>
              <a:prstDash val="solid"/>
              <a:miter/>
            </a:ln>
          </p:spPr>
          <p:txBody>
            <a:bodyPr rtlCol="0" anchor="ctr"/>
            <a:lstStyle/>
            <a:p>
              <a:endParaRPr lang="en-US"/>
            </a:p>
          </p:txBody>
        </p:sp>
        <p:sp>
          <p:nvSpPr>
            <p:cNvPr id="311" name="Freeform 68">
              <a:extLst>
                <a:ext uri="{FF2B5EF4-FFF2-40B4-BE49-F238E27FC236}">
                  <a16:creationId xmlns:a16="http://schemas.microsoft.com/office/drawing/2014/main" id="{66E46F6F-B99A-66D9-D411-E79D4D37101E}"/>
                </a:ext>
              </a:extLst>
            </p:cNvPr>
            <p:cNvSpPr/>
            <p:nvPr/>
          </p:nvSpPr>
          <p:spPr>
            <a:xfrm>
              <a:off x="6161216" y="6238614"/>
              <a:ext cx="36569" cy="67860"/>
            </a:xfrm>
            <a:custGeom>
              <a:avLst/>
              <a:gdLst>
                <a:gd name="connsiteX0" fmla="*/ 31155 w 36569"/>
                <a:gd name="connsiteY0" fmla="*/ 0 h 67860"/>
                <a:gd name="connsiteX1" fmla="*/ 475 w 36569"/>
                <a:gd name="connsiteY1" fmla="*/ 48186 h 67860"/>
                <a:gd name="connsiteX2" fmla="*/ 16357 w 36569"/>
                <a:gd name="connsiteY2" fmla="*/ 67858 h 67860"/>
                <a:gd name="connsiteX3" fmla="*/ 36209 w 36569"/>
                <a:gd name="connsiteY3" fmla="*/ 49089 h 67860"/>
                <a:gd name="connsiteX4" fmla="*/ 36389 w 36569"/>
                <a:gd name="connsiteY4" fmla="*/ 43855 h 67860"/>
                <a:gd name="connsiteX5" fmla="*/ 31155 w 36569"/>
                <a:gd name="connsiteY5" fmla="*/ 0 h 6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69" h="67860">
                  <a:moveTo>
                    <a:pt x="31155" y="0"/>
                  </a:moveTo>
                  <a:cubicBezTo>
                    <a:pt x="7874" y="18047"/>
                    <a:pt x="-2412" y="32124"/>
                    <a:pt x="475" y="48186"/>
                  </a:cubicBezTo>
                  <a:cubicBezTo>
                    <a:pt x="2099" y="56849"/>
                    <a:pt x="6070" y="68038"/>
                    <a:pt x="16357" y="67858"/>
                  </a:cubicBezTo>
                  <a:cubicBezTo>
                    <a:pt x="26102" y="67678"/>
                    <a:pt x="32599" y="58654"/>
                    <a:pt x="36209" y="49089"/>
                  </a:cubicBezTo>
                  <a:cubicBezTo>
                    <a:pt x="36750" y="47465"/>
                    <a:pt x="36570" y="45660"/>
                    <a:pt x="36389" y="43855"/>
                  </a:cubicBezTo>
                  <a:cubicBezTo>
                    <a:pt x="35848" y="29958"/>
                    <a:pt x="37472" y="15701"/>
                    <a:pt x="31155" y="0"/>
                  </a:cubicBezTo>
                  <a:close/>
                </a:path>
              </a:pathLst>
            </a:custGeom>
            <a:solidFill>
              <a:srgbClr val="FFFFFF"/>
            </a:solidFill>
            <a:ln w="1804" cap="flat">
              <a:noFill/>
              <a:prstDash val="solid"/>
              <a:miter/>
            </a:ln>
          </p:spPr>
          <p:txBody>
            <a:bodyPr rtlCol="0" anchor="ctr"/>
            <a:lstStyle/>
            <a:p>
              <a:endParaRPr lang="en-US"/>
            </a:p>
          </p:txBody>
        </p:sp>
        <p:sp>
          <p:nvSpPr>
            <p:cNvPr id="312" name="Freeform 69">
              <a:extLst>
                <a:ext uri="{FF2B5EF4-FFF2-40B4-BE49-F238E27FC236}">
                  <a16:creationId xmlns:a16="http://schemas.microsoft.com/office/drawing/2014/main" id="{975CEE0B-6704-51B9-401A-EE6392BE0857}"/>
                </a:ext>
              </a:extLst>
            </p:cNvPr>
            <p:cNvSpPr/>
            <p:nvPr/>
          </p:nvSpPr>
          <p:spPr>
            <a:xfrm>
              <a:off x="6166949" y="5582692"/>
              <a:ext cx="322232" cy="737369"/>
            </a:xfrm>
            <a:custGeom>
              <a:avLst/>
              <a:gdLst>
                <a:gd name="connsiteX0" fmla="*/ 316166 w 322232"/>
                <a:gd name="connsiteY0" fmla="*/ 6396 h 737369"/>
                <a:gd name="connsiteX1" fmla="*/ 284041 w 322232"/>
                <a:gd name="connsiteY1" fmla="*/ 12894 h 737369"/>
                <a:gd name="connsiteX2" fmla="*/ 278086 w 322232"/>
                <a:gd name="connsiteY2" fmla="*/ 41589 h 737369"/>
                <a:gd name="connsiteX3" fmla="*/ 240547 w 322232"/>
                <a:gd name="connsiteY3" fmla="*/ 168643 h 737369"/>
                <a:gd name="connsiteX4" fmla="*/ 127932 w 322232"/>
                <a:gd name="connsiteY4" fmla="*/ 227657 h 737369"/>
                <a:gd name="connsiteX5" fmla="*/ 47982 w 322232"/>
                <a:gd name="connsiteY5" fmla="*/ 268445 h 737369"/>
                <a:gd name="connsiteX6" fmla="*/ 3585 w 322232"/>
                <a:gd name="connsiteY6" fmla="*/ 415892 h 737369"/>
                <a:gd name="connsiteX7" fmla="*/ 7917 w 322232"/>
                <a:gd name="connsiteY7" fmla="*/ 508294 h 737369"/>
                <a:gd name="connsiteX8" fmla="*/ 31017 w 322232"/>
                <a:gd name="connsiteY8" fmla="*/ 528868 h 737369"/>
                <a:gd name="connsiteX9" fmla="*/ 49606 w 322232"/>
                <a:gd name="connsiteY9" fmla="*/ 504504 h 737369"/>
                <a:gd name="connsiteX10" fmla="*/ 51411 w 322232"/>
                <a:gd name="connsiteY10" fmla="*/ 459385 h 737369"/>
                <a:gd name="connsiteX11" fmla="*/ 79384 w 322232"/>
                <a:gd name="connsiteY11" fmla="*/ 338107 h 737369"/>
                <a:gd name="connsiteX12" fmla="*/ 90754 w 322232"/>
                <a:gd name="connsiteY12" fmla="*/ 329806 h 737369"/>
                <a:gd name="connsiteX13" fmla="*/ 95266 w 322232"/>
                <a:gd name="connsiteY13" fmla="*/ 345326 h 737369"/>
                <a:gd name="connsiteX14" fmla="*/ 81550 w 322232"/>
                <a:gd name="connsiteY14" fmla="*/ 385753 h 737369"/>
                <a:gd name="connsiteX15" fmla="*/ 65668 w 322232"/>
                <a:gd name="connsiteY15" fmla="*/ 501617 h 737369"/>
                <a:gd name="connsiteX16" fmla="*/ 51411 w 322232"/>
                <a:gd name="connsiteY16" fmla="*/ 536989 h 737369"/>
                <a:gd name="connsiteX17" fmla="*/ 37153 w 322232"/>
                <a:gd name="connsiteY17" fmla="*/ 570738 h 737369"/>
                <a:gd name="connsiteX18" fmla="*/ 45094 w 322232"/>
                <a:gd name="connsiteY18" fmla="*/ 687685 h 737369"/>
                <a:gd name="connsiteX19" fmla="*/ 50869 w 322232"/>
                <a:gd name="connsiteY19" fmla="*/ 721614 h 737369"/>
                <a:gd name="connsiteX20" fmla="*/ 96168 w 322232"/>
                <a:gd name="connsiteY20" fmla="*/ 727389 h 737369"/>
                <a:gd name="connsiteX21" fmla="*/ 101943 w 322232"/>
                <a:gd name="connsiteY21" fmla="*/ 675774 h 737369"/>
                <a:gd name="connsiteX22" fmla="*/ 106455 w 322232"/>
                <a:gd name="connsiteY22" fmla="*/ 516054 h 737369"/>
                <a:gd name="connsiteX23" fmla="*/ 119088 w 322232"/>
                <a:gd name="connsiteY23" fmla="*/ 476892 h 737369"/>
                <a:gd name="connsiteX24" fmla="*/ 136414 w 322232"/>
                <a:gd name="connsiteY24" fmla="*/ 473102 h 737369"/>
                <a:gd name="connsiteX25" fmla="*/ 146160 w 322232"/>
                <a:gd name="connsiteY25" fmla="*/ 488081 h 737369"/>
                <a:gd name="connsiteX26" fmla="*/ 149588 w 322232"/>
                <a:gd name="connsiteY26" fmla="*/ 527965 h 737369"/>
                <a:gd name="connsiteX27" fmla="*/ 132985 w 322232"/>
                <a:gd name="connsiteY27" fmla="*/ 575972 h 737369"/>
                <a:gd name="connsiteX28" fmla="*/ 119449 w 322232"/>
                <a:gd name="connsiteY28" fmla="*/ 606652 h 737369"/>
                <a:gd name="connsiteX29" fmla="*/ 119449 w 322232"/>
                <a:gd name="connsiteY29" fmla="*/ 647620 h 737369"/>
                <a:gd name="connsiteX30" fmla="*/ 223763 w 322232"/>
                <a:gd name="connsiteY30" fmla="*/ 515694 h 737369"/>
                <a:gd name="connsiteX31" fmla="*/ 223583 w 322232"/>
                <a:gd name="connsiteY31" fmla="*/ 494398 h 737369"/>
                <a:gd name="connsiteX32" fmla="*/ 224305 w 322232"/>
                <a:gd name="connsiteY32" fmla="*/ 342439 h 737369"/>
                <a:gd name="connsiteX33" fmla="*/ 252278 w 322232"/>
                <a:gd name="connsiteY33" fmla="*/ 256533 h 737369"/>
                <a:gd name="connsiteX34" fmla="*/ 322121 w 322232"/>
                <a:gd name="connsiteY34" fmla="*/ 31122 h 737369"/>
                <a:gd name="connsiteX35" fmla="*/ 316166 w 322232"/>
                <a:gd name="connsiteY35" fmla="*/ 6396 h 737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2232" h="737369">
                  <a:moveTo>
                    <a:pt x="316166" y="6396"/>
                  </a:moveTo>
                  <a:cubicBezTo>
                    <a:pt x="305337" y="-4071"/>
                    <a:pt x="288734" y="-1544"/>
                    <a:pt x="284041" y="12894"/>
                  </a:cubicBezTo>
                  <a:cubicBezTo>
                    <a:pt x="281154" y="22098"/>
                    <a:pt x="279529" y="31843"/>
                    <a:pt x="278086" y="41589"/>
                  </a:cubicBezTo>
                  <a:cubicBezTo>
                    <a:pt x="271228" y="85625"/>
                    <a:pt x="260219" y="128397"/>
                    <a:pt x="240547" y="168643"/>
                  </a:cubicBezTo>
                  <a:cubicBezTo>
                    <a:pt x="217988" y="215024"/>
                    <a:pt x="179186" y="235598"/>
                    <a:pt x="127932" y="227657"/>
                  </a:cubicBezTo>
                  <a:cubicBezTo>
                    <a:pt x="97792" y="222965"/>
                    <a:pt x="62419" y="241193"/>
                    <a:pt x="47982" y="268445"/>
                  </a:cubicBezTo>
                  <a:cubicBezTo>
                    <a:pt x="23437" y="314646"/>
                    <a:pt x="14775" y="365720"/>
                    <a:pt x="3585" y="415892"/>
                  </a:cubicBezTo>
                  <a:cubicBezTo>
                    <a:pt x="-3453" y="447114"/>
                    <a:pt x="878" y="477794"/>
                    <a:pt x="7917" y="508294"/>
                  </a:cubicBezTo>
                  <a:cubicBezTo>
                    <a:pt x="10804" y="520746"/>
                    <a:pt x="18384" y="529590"/>
                    <a:pt x="31017" y="528868"/>
                  </a:cubicBezTo>
                  <a:cubicBezTo>
                    <a:pt x="44192" y="527965"/>
                    <a:pt x="49606" y="517498"/>
                    <a:pt x="49606" y="504504"/>
                  </a:cubicBezTo>
                  <a:cubicBezTo>
                    <a:pt x="49606" y="489525"/>
                    <a:pt x="51230" y="474365"/>
                    <a:pt x="51411" y="459385"/>
                  </a:cubicBezTo>
                  <a:cubicBezTo>
                    <a:pt x="51772" y="416794"/>
                    <a:pt x="66210" y="377631"/>
                    <a:pt x="79384" y="338107"/>
                  </a:cubicBezTo>
                  <a:cubicBezTo>
                    <a:pt x="81189" y="332693"/>
                    <a:pt x="84438" y="327820"/>
                    <a:pt x="90754" y="329806"/>
                  </a:cubicBezTo>
                  <a:cubicBezTo>
                    <a:pt x="99417" y="332332"/>
                    <a:pt x="96890" y="339732"/>
                    <a:pt x="95266" y="345326"/>
                  </a:cubicBezTo>
                  <a:cubicBezTo>
                    <a:pt x="91115" y="358862"/>
                    <a:pt x="86062" y="372217"/>
                    <a:pt x="81550" y="385753"/>
                  </a:cubicBezTo>
                  <a:cubicBezTo>
                    <a:pt x="69278" y="423471"/>
                    <a:pt x="66751" y="462273"/>
                    <a:pt x="65668" y="501617"/>
                  </a:cubicBezTo>
                  <a:cubicBezTo>
                    <a:pt x="65307" y="515152"/>
                    <a:pt x="64405" y="530131"/>
                    <a:pt x="51411" y="536989"/>
                  </a:cubicBezTo>
                  <a:cubicBezTo>
                    <a:pt x="36251" y="545110"/>
                    <a:pt x="36251" y="556841"/>
                    <a:pt x="37153" y="570738"/>
                  </a:cubicBezTo>
                  <a:cubicBezTo>
                    <a:pt x="39860" y="609720"/>
                    <a:pt x="42026" y="648703"/>
                    <a:pt x="45094" y="687685"/>
                  </a:cubicBezTo>
                  <a:cubicBezTo>
                    <a:pt x="45997" y="699055"/>
                    <a:pt x="47441" y="710785"/>
                    <a:pt x="50869" y="721614"/>
                  </a:cubicBezTo>
                  <a:cubicBezTo>
                    <a:pt x="57005" y="740744"/>
                    <a:pt x="82633" y="742188"/>
                    <a:pt x="96168" y="727389"/>
                  </a:cubicBezTo>
                  <a:cubicBezTo>
                    <a:pt x="101763" y="721253"/>
                    <a:pt x="101221" y="686602"/>
                    <a:pt x="101943" y="675774"/>
                  </a:cubicBezTo>
                  <a:cubicBezTo>
                    <a:pt x="105011" y="622534"/>
                    <a:pt x="106816" y="569294"/>
                    <a:pt x="106455" y="516054"/>
                  </a:cubicBezTo>
                  <a:cubicBezTo>
                    <a:pt x="106275" y="502158"/>
                    <a:pt x="107358" y="485915"/>
                    <a:pt x="119088" y="476892"/>
                  </a:cubicBezTo>
                  <a:cubicBezTo>
                    <a:pt x="123781" y="473282"/>
                    <a:pt x="128834" y="469673"/>
                    <a:pt x="136414" y="473102"/>
                  </a:cubicBezTo>
                  <a:cubicBezTo>
                    <a:pt x="142369" y="475809"/>
                    <a:pt x="145618" y="481404"/>
                    <a:pt x="146160" y="488081"/>
                  </a:cubicBezTo>
                  <a:cubicBezTo>
                    <a:pt x="147423" y="501436"/>
                    <a:pt x="148325" y="514611"/>
                    <a:pt x="149588" y="527965"/>
                  </a:cubicBezTo>
                  <a:cubicBezTo>
                    <a:pt x="151393" y="546554"/>
                    <a:pt x="148506" y="563338"/>
                    <a:pt x="132985" y="575972"/>
                  </a:cubicBezTo>
                  <a:cubicBezTo>
                    <a:pt x="123420" y="583732"/>
                    <a:pt x="119630" y="594561"/>
                    <a:pt x="119449" y="606652"/>
                  </a:cubicBezTo>
                  <a:cubicBezTo>
                    <a:pt x="119269" y="619105"/>
                    <a:pt x="119449" y="633362"/>
                    <a:pt x="119449" y="647620"/>
                  </a:cubicBezTo>
                  <a:cubicBezTo>
                    <a:pt x="208242" y="598892"/>
                    <a:pt x="222500" y="589868"/>
                    <a:pt x="223763" y="515694"/>
                  </a:cubicBezTo>
                  <a:cubicBezTo>
                    <a:pt x="223943" y="508655"/>
                    <a:pt x="223763" y="501436"/>
                    <a:pt x="223583" y="494398"/>
                  </a:cubicBezTo>
                  <a:cubicBezTo>
                    <a:pt x="222861" y="443684"/>
                    <a:pt x="223222" y="392971"/>
                    <a:pt x="224305" y="342439"/>
                  </a:cubicBezTo>
                  <a:cubicBezTo>
                    <a:pt x="225026" y="310495"/>
                    <a:pt x="231704" y="283243"/>
                    <a:pt x="252278" y="256533"/>
                  </a:cubicBezTo>
                  <a:cubicBezTo>
                    <a:pt x="302630" y="190660"/>
                    <a:pt x="321761" y="113057"/>
                    <a:pt x="322121" y="31122"/>
                  </a:cubicBezTo>
                  <a:cubicBezTo>
                    <a:pt x="322302" y="21737"/>
                    <a:pt x="323024" y="13074"/>
                    <a:pt x="316166" y="6396"/>
                  </a:cubicBezTo>
                  <a:close/>
                </a:path>
              </a:pathLst>
            </a:custGeom>
            <a:solidFill>
              <a:srgbClr val="FFFFFF"/>
            </a:solidFill>
            <a:ln w="1804" cap="flat">
              <a:noFill/>
              <a:prstDash val="solid"/>
              <a:miter/>
            </a:ln>
          </p:spPr>
          <p:txBody>
            <a:bodyPr rtlCol="0" anchor="ctr"/>
            <a:lstStyle/>
            <a:p>
              <a:endParaRPr lang="en-US"/>
            </a:p>
          </p:txBody>
        </p:sp>
        <p:sp>
          <p:nvSpPr>
            <p:cNvPr id="313" name="Freeform 70">
              <a:extLst>
                <a:ext uri="{FF2B5EF4-FFF2-40B4-BE49-F238E27FC236}">
                  <a16:creationId xmlns:a16="http://schemas.microsoft.com/office/drawing/2014/main" id="{9251AB9B-4F8F-817F-B6D0-0A95CD65E636}"/>
                </a:ext>
              </a:extLst>
            </p:cNvPr>
            <p:cNvSpPr/>
            <p:nvPr/>
          </p:nvSpPr>
          <p:spPr>
            <a:xfrm>
              <a:off x="6224429" y="5621230"/>
              <a:ext cx="175553" cy="175700"/>
            </a:xfrm>
            <a:custGeom>
              <a:avLst/>
              <a:gdLst>
                <a:gd name="connsiteX0" fmla="*/ 135603 w 175553"/>
                <a:gd name="connsiteY0" fmla="*/ 162410 h 175700"/>
                <a:gd name="connsiteX1" fmla="*/ 165923 w 175553"/>
                <a:gd name="connsiteY1" fmla="*/ 45102 h 175700"/>
                <a:gd name="connsiteX2" fmla="*/ 61609 w 175553"/>
                <a:gd name="connsiteY2" fmla="*/ 5217 h 175700"/>
                <a:gd name="connsiteX3" fmla="*/ 428 w 175553"/>
                <a:gd name="connsiteY3" fmla="*/ 91303 h 175700"/>
                <a:gd name="connsiteX4" fmla="*/ 135603 w 175553"/>
                <a:gd name="connsiteY4" fmla="*/ 162410 h 175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53" h="175700">
                  <a:moveTo>
                    <a:pt x="135603" y="162410"/>
                  </a:moveTo>
                  <a:cubicBezTo>
                    <a:pt x="168991" y="136782"/>
                    <a:pt x="188302" y="92927"/>
                    <a:pt x="165923" y="45102"/>
                  </a:cubicBezTo>
                  <a:cubicBezTo>
                    <a:pt x="147876" y="7022"/>
                    <a:pt x="101493" y="-9221"/>
                    <a:pt x="61609" y="5217"/>
                  </a:cubicBezTo>
                  <a:cubicBezTo>
                    <a:pt x="970" y="30844"/>
                    <a:pt x="-1557" y="67661"/>
                    <a:pt x="428" y="91303"/>
                  </a:cubicBezTo>
                  <a:cubicBezTo>
                    <a:pt x="3316" y="184969"/>
                    <a:pt x="103660" y="186954"/>
                    <a:pt x="135603" y="162410"/>
                  </a:cubicBezTo>
                  <a:close/>
                </a:path>
              </a:pathLst>
            </a:custGeom>
            <a:solidFill>
              <a:srgbClr val="FFFFFF"/>
            </a:solidFill>
            <a:ln w="1804" cap="flat">
              <a:noFill/>
              <a:prstDash val="solid"/>
              <a:miter/>
            </a:ln>
          </p:spPr>
          <p:txBody>
            <a:bodyPr rtlCol="0" anchor="ctr"/>
            <a:lstStyle/>
            <a:p>
              <a:endParaRPr lang="en-US"/>
            </a:p>
          </p:txBody>
        </p:sp>
        <p:sp>
          <p:nvSpPr>
            <p:cNvPr id="314" name="Freeform 71">
              <a:extLst>
                <a:ext uri="{FF2B5EF4-FFF2-40B4-BE49-F238E27FC236}">
                  <a16:creationId xmlns:a16="http://schemas.microsoft.com/office/drawing/2014/main" id="{F541F0A1-BB00-2A5B-8DBE-EC3D4638DF2E}"/>
                </a:ext>
              </a:extLst>
            </p:cNvPr>
            <p:cNvSpPr/>
            <p:nvPr/>
          </p:nvSpPr>
          <p:spPr>
            <a:xfrm>
              <a:off x="6753826" y="5286615"/>
              <a:ext cx="139325" cy="321784"/>
            </a:xfrm>
            <a:custGeom>
              <a:avLst/>
              <a:gdLst>
                <a:gd name="connsiteX0" fmla="*/ 40787 w 139325"/>
                <a:gd name="connsiteY0" fmla="*/ 44938 h 321784"/>
                <a:gd name="connsiteX1" fmla="*/ 81574 w 139325"/>
                <a:gd name="connsiteY1" fmla="*/ 130302 h 321784"/>
                <a:gd name="connsiteX2" fmla="*/ 95470 w 139325"/>
                <a:gd name="connsiteY2" fmla="*/ 235518 h 321784"/>
                <a:gd name="connsiteX3" fmla="*/ 82296 w 139325"/>
                <a:gd name="connsiteY3" fmla="*/ 292909 h 321784"/>
                <a:gd name="connsiteX4" fmla="*/ 68761 w 139325"/>
                <a:gd name="connsiteY4" fmla="*/ 321423 h 321784"/>
                <a:gd name="connsiteX5" fmla="*/ 77604 w 139325"/>
                <a:gd name="connsiteY5" fmla="*/ 321785 h 321784"/>
                <a:gd name="connsiteX6" fmla="*/ 77604 w 139325"/>
                <a:gd name="connsiteY6" fmla="*/ 321785 h 321784"/>
                <a:gd name="connsiteX7" fmla="*/ 81213 w 139325"/>
                <a:gd name="connsiteY7" fmla="*/ 321604 h 321784"/>
                <a:gd name="connsiteX8" fmla="*/ 136077 w 139325"/>
                <a:gd name="connsiteY8" fmla="*/ 274500 h 321784"/>
                <a:gd name="connsiteX9" fmla="*/ 139326 w 139325"/>
                <a:gd name="connsiteY9" fmla="*/ 248151 h 321784"/>
                <a:gd name="connsiteX10" fmla="*/ 135536 w 139325"/>
                <a:gd name="connsiteY10" fmla="*/ 219095 h 321784"/>
                <a:gd name="connsiteX11" fmla="*/ 83920 w 139325"/>
                <a:gd name="connsiteY11" fmla="*/ 82476 h 321784"/>
                <a:gd name="connsiteX12" fmla="*/ 6677 w 139325"/>
                <a:gd name="connsiteY12" fmla="*/ 3249 h 321784"/>
                <a:gd name="connsiteX13" fmla="*/ 3609 w 139325"/>
                <a:gd name="connsiteY13" fmla="*/ 1624 h 321784"/>
                <a:gd name="connsiteX14" fmla="*/ 3068 w 139325"/>
                <a:gd name="connsiteY14" fmla="*/ 1444 h 321784"/>
                <a:gd name="connsiteX15" fmla="*/ 0 w 139325"/>
                <a:gd name="connsiteY15" fmla="*/ 0 h 321784"/>
                <a:gd name="connsiteX16" fmla="*/ 0 w 139325"/>
                <a:gd name="connsiteY16" fmla="*/ 0 h 321784"/>
                <a:gd name="connsiteX17" fmla="*/ 40787 w 139325"/>
                <a:gd name="connsiteY17" fmla="*/ 44938 h 32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9325" h="321784">
                  <a:moveTo>
                    <a:pt x="40787" y="44938"/>
                  </a:moveTo>
                  <a:cubicBezTo>
                    <a:pt x="59015" y="70565"/>
                    <a:pt x="70565" y="101065"/>
                    <a:pt x="81574" y="130302"/>
                  </a:cubicBezTo>
                  <a:cubicBezTo>
                    <a:pt x="94027" y="163148"/>
                    <a:pt x="99802" y="200506"/>
                    <a:pt x="95470" y="235518"/>
                  </a:cubicBezTo>
                  <a:cubicBezTo>
                    <a:pt x="92944" y="255550"/>
                    <a:pt x="90056" y="274139"/>
                    <a:pt x="82296" y="292909"/>
                  </a:cubicBezTo>
                  <a:cubicBezTo>
                    <a:pt x="78145" y="303196"/>
                    <a:pt x="73633" y="312580"/>
                    <a:pt x="68761" y="321423"/>
                  </a:cubicBezTo>
                  <a:cubicBezTo>
                    <a:pt x="71106" y="321785"/>
                    <a:pt x="73994" y="321785"/>
                    <a:pt x="77604" y="321785"/>
                  </a:cubicBezTo>
                  <a:cubicBezTo>
                    <a:pt x="77604" y="321785"/>
                    <a:pt x="77604" y="321785"/>
                    <a:pt x="77604" y="321785"/>
                  </a:cubicBezTo>
                  <a:cubicBezTo>
                    <a:pt x="78687" y="321785"/>
                    <a:pt x="79950" y="321785"/>
                    <a:pt x="81213" y="321604"/>
                  </a:cubicBezTo>
                  <a:cubicBezTo>
                    <a:pt x="120737" y="319799"/>
                    <a:pt x="127956" y="313663"/>
                    <a:pt x="136077" y="274500"/>
                  </a:cubicBezTo>
                  <a:cubicBezTo>
                    <a:pt x="137882" y="265838"/>
                    <a:pt x="138243" y="256994"/>
                    <a:pt x="139326" y="248151"/>
                  </a:cubicBezTo>
                  <a:cubicBezTo>
                    <a:pt x="138784" y="238225"/>
                    <a:pt x="136979" y="228660"/>
                    <a:pt x="135536" y="219095"/>
                  </a:cubicBezTo>
                  <a:cubicBezTo>
                    <a:pt x="127775" y="170006"/>
                    <a:pt x="106840" y="125429"/>
                    <a:pt x="83920" y="82476"/>
                  </a:cubicBezTo>
                  <a:cubicBezTo>
                    <a:pt x="66234" y="49450"/>
                    <a:pt x="40967" y="21476"/>
                    <a:pt x="6677" y="3249"/>
                  </a:cubicBezTo>
                  <a:cubicBezTo>
                    <a:pt x="5595" y="2707"/>
                    <a:pt x="4512" y="2166"/>
                    <a:pt x="3609" y="1624"/>
                  </a:cubicBezTo>
                  <a:cubicBezTo>
                    <a:pt x="3429" y="1624"/>
                    <a:pt x="3249" y="1444"/>
                    <a:pt x="3068" y="1444"/>
                  </a:cubicBezTo>
                  <a:cubicBezTo>
                    <a:pt x="1985" y="902"/>
                    <a:pt x="1083" y="542"/>
                    <a:pt x="0" y="0"/>
                  </a:cubicBezTo>
                  <a:cubicBezTo>
                    <a:pt x="0" y="0"/>
                    <a:pt x="0" y="0"/>
                    <a:pt x="0" y="0"/>
                  </a:cubicBezTo>
                  <a:cubicBezTo>
                    <a:pt x="15882" y="12633"/>
                    <a:pt x="28515" y="27613"/>
                    <a:pt x="40787" y="44938"/>
                  </a:cubicBezTo>
                  <a:close/>
                </a:path>
              </a:pathLst>
            </a:custGeom>
            <a:solidFill>
              <a:srgbClr val="FFFFFF"/>
            </a:solidFill>
            <a:ln w="1804" cap="flat">
              <a:noFill/>
              <a:prstDash val="solid"/>
              <a:miter/>
            </a:ln>
          </p:spPr>
          <p:txBody>
            <a:bodyPr rtlCol="0" anchor="ctr"/>
            <a:lstStyle/>
            <a:p>
              <a:endParaRPr lang="en-US"/>
            </a:p>
          </p:txBody>
        </p:sp>
        <p:sp>
          <p:nvSpPr>
            <p:cNvPr id="315" name="Freeform 72">
              <a:extLst>
                <a:ext uri="{FF2B5EF4-FFF2-40B4-BE49-F238E27FC236}">
                  <a16:creationId xmlns:a16="http://schemas.microsoft.com/office/drawing/2014/main" id="{E0CB4ADB-E864-231A-114F-3D27E1A192AC}"/>
                </a:ext>
              </a:extLst>
            </p:cNvPr>
            <p:cNvSpPr/>
            <p:nvPr/>
          </p:nvSpPr>
          <p:spPr>
            <a:xfrm>
              <a:off x="7287417" y="5626096"/>
              <a:ext cx="192236" cy="184114"/>
            </a:xfrm>
            <a:custGeom>
              <a:avLst/>
              <a:gdLst>
                <a:gd name="connsiteX0" fmla="*/ 12703 w 192236"/>
                <a:gd name="connsiteY0" fmla="*/ 86076 h 184114"/>
                <a:gd name="connsiteX1" fmla="*/ 54031 w 192236"/>
                <a:gd name="connsiteY1" fmla="*/ 110440 h 184114"/>
                <a:gd name="connsiteX2" fmla="*/ 84712 w 192236"/>
                <a:gd name="connsiteY2" fmla="*/ 166206 h 184114"/>
                <a:gd name="connsiteX3" fmla="*/ 117919 w 192236"/>
                <a:gd name="connsiteY3" fmla="*/ 181907 h 184114"/>
                <a:gd name="connsiteX4" fmla="*/ 190469 w 192236"/>
                <a:gd name="connsiteY4" fmla="*/ 125058 h 184114"/>
                <a:gd name="connsiteX5" fmla="*/ 98789 w 192236"/>
                <a:gd name="connsiteY5" fmla="*/ 171 h 184114"/>
                <a:gd name="connsiteX6" fmla="*/ 1153 w 192236"/>
                <a:gd name="connsiteY6" fmla="*/ 68931 h 184114"/>
                <a:gd name="connsiteX7" fmla="*/ 12703 w 192236"/>
                <a:gd name="connsiteY7" fmla="*/ 86076 h 18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236" h="184114">
                  <a:moveTo>
                    <a:pt x="12703" y="86076"/>
                  </a:moveTo>
                  <a:cubicBezTo>
                    <a:pt x="32194" y="84813"/>
                    <a:pt x="43564" y="96543"/>
                    <a:pt x="54031" y="110440"/>
                  </a:cubicBezTo>
                  <a:cubicBezTo>
                    <a:pt x="66845" y="127585"/>
                    <a:pt x="76410" y="146535"/>
                    <a:pt x="84712" y="166206"/>
                  </a:cubicBezTo>
                  <a:cubicBezTo>
                    <a:pt x="92472" y="184434"/>
                    <a:pt x="98608" y="186780"/>
                    <a:pt x="117919" y="181907"/>
                  </a:cubicBezTo>
                  <a:cubicBezTo>
                    <a:pt x="140839" y="175952"/>
                    <a:pt x="181626" y="169274"/>
                    <a:pt x="190469" y="125058"/>
                  </a:cubicBezTo>
                  <a:cubicBezTo>
                    <a:pt x="202020" y="62253"/>
                    <a:pt x="155277" y="-3800"/>
                    <a:pt x="98789" y="171"/>
                  </a:cubicBezTo>
                  <a:cubicBezTo>
                    <a:pt x="27321" y="6668"/>
                    <a:pt x="7649" y="39153"/>
                    <a:pt x="1153" y="68931"/>
                  </a:cubicBezTo>
                  <a:cubicBezTo>
                    <a:pt x="-1374" y="79579"/>
                    <a:pt x="-652" y="86979"/>
                    <a:pt x="12703" y="86076"/>
                  </a:cubicBezTo>
                  <a:close/>
                </a:path>
              </a:pathLst>
            </a:custGeom>
            <a:solidFill>
              <a:srgbClr val="FFFFFF"/>
            </a:solidFill>
            <a:ln w="1804" cap="flat">
              <a:noFill/>
              <a:prstDash val="solid"/>
              <a:miter/>
            </a:ln>
          </p:spPr>
          <p:txBody>
            <a:bodyPr rtlCol="0" anchor="ctr"/>
            <a:lstStyle/>
            <a:p>
              <a:endParaRPr lang="en-US"/>
            </a:p>
          </p:txBody>
        </p:sp>
        <p:sp>
          <p:nvSpPr>
            <p:cNvPr id="316" name="Freeform 73">
              <a:extLst>
                <a:ext uri="{FF2B5EF4-FFF2-40B4-BE49-F238E27FC236}">
                  <a16:creationId xmlns:a16="http://schemas.microsoft.com/office/drawing/2014/main" id="{B027D3F5-B3D1-168B-E6D4-88E6CD5C50A6}"/>
                </a:ext>
              </a:extLst>
            </p:cNvPr>
            <p:cNvSpPr/>
            <p:nvPr/>
          </p:nvSpPr>
          <p:spPr>
            <a:xfrm>
              <a:off x="7051788" y="5936862"/>
              <a:ext cx="189542" cy="309692"/>
            </a:xfrm>
            <a:custGeom>
              <a:avLst/>
              <a:gdLst>
                <a:gd name="connsiteX0" fmla="*/ 186610 w 189542"/>
                <a:gd name="connsiteY0" fmla="*/ 239669 h 309692"/>
                <a:gd name="connsiteX1" fmla="*/ 131565 w 189542"/>
                <a:gd name="connsiteY1" fmla="*/ 105036 h 309692"/>
                <a:gd name="connsiteX2" fmla="*/ 39524 w 189542"/>
                <a:gd name="connsiteY2" fmla="*/ 9745 h 309692"/>
                <a:gd name="connsiteX3" fmla="*/ 36997 w 189542"/>
                <a:gd name="connsiteY3" fmla="*/ 8121 h 309692"/>
                <a:gd name="connsiteX4" fmla="*/ 36095 w 189542"/>
                <a:gd name="connsiteY4" fmla="*/ 7580 h 309692"/>
                <a:gd name="connsiteX5" fmla="*/ 34290 w 189542"/>
                <a:gd name="connsiteY5" fmla="*/ 6677 h 309692"/>
                <a:gd name="connsiteX6" fmla="*/ 33207 w 189542"/>
                <a:gd name="connsiteY6" fmla="*/ 6136 h 309692"/>
                <a:gd name="connsiteX7" fmla="*/ 31763 w 189542"/>
                <a:gd name="connsiteY7" fmla="*/ 5414 h 309692"/>
                <a:gd name="connsiteX8" fmla="*/ 30500 w 189542"/>
                <a:gd name="connsiteY8" fmla="*/ 4873 h 309692"/>
                <a:gd name="connsiteX9" fmla="*/ 29056 w 189542"/>
                <a:gd name="connsiteY9" fmla="*/ 4151 h 309692"/>
                <a:gd name="connsiteX10" fmla="*/ 27793 w 189542"/>
                <a:gd name="connsiteY10" fmla="*/ 3609 h 309692"/>
                <a:gd name="connsiteX11" fmla="*/ 26349 w 189542"/>
                <a:gd name="connsiteY11" fmla="*/ 3068 h 309692"/>
                <a:gd name="connsiteX12" fmla="*/ 25086 w 189542"/>
                <a:gd name="connsiteY12" fmla="*/ 2526 h 309692"/>
                <a:gd name="connsiteX13" fmla="*/ 23822 w 189542"/>
                <a:gd name="connsiteY13" fmla="*/ 2166 h 309692"/>
                <a:gd name="connsiteX14" fmla="*/ 22559 w 189542"/>
                <a:gd name="connsiteY14" fmla="*/ 1805 h 309692"/>
                <a:gd name="connsiteX15" fmla="*/ 21296 w 189542"/>
                <a:gd name="connsiteY15" fmla="*/ 1443 h 309692"/>
                <a:gd name="connsiteX16" fmla="*/ 20032 w 189542"/>
                <a:gd name="connsiteY16" fmla="*/ 1083 h 309692"/>
                <a:gd name="connsiteX17" fmla="*/ 18769 w 189542"/>
                <a:gd name="connsiteY17" fmla="*/ 902 h 309692"/>
                <a:gd name="connsiteX18" fmla="*/ 17325 w 189542"/>
                <a:gd name="connsiteY18" fmla="*/ 722 h 309692"/>
                <a:gd name="connsiteX19" fmla="*/ 16243 w 189542"/>
                <a:gd name="connsiteY19" fmla="*/ 541 h 309692"/>
                <a:gd name="connsiteX20" fmla="*/ 14799 w 189542"/>
                <a:gd name="connsiteY20" fmla="*/ 361 h 309692"/>
                <a:gd name="connsiteX21" fmla="*/ 13716 w 189542"/>
                <a:gd name="connsiteY21" fmla="*/ 180 h 309692"/>
                <a:gd name="connsiteX22" fmla="*/ 12272 w 189542"/>
                <a:gd name="connsiteY22" fmla="*/ 0 h 309692"/>
                <a:gd name="connsiteX23" fmla="*/ 11189 w 189542"/>
                <a:gd name="connsiteY23" fmla="*/ 0 h 309692"/>
                <a:gd name="connsiteX24" fmla="*/ 9565 w 189542"/>
                <a:gd name="connsiteY24" fmla="*/ 0 h 309692"/>
                <a:gd name="connsiteX25" fmla="*/ 8662 w 189542"/>
                <a:gd name="connsiteY25" fmla="*/ 0 h 309692"/>
                <a:gd name="connsiteX26" fmla="*/ 7038 w 189542"/>
                <a:gd name="connsiteY26" fmla="*/ 0 h 309692"/>
                <a:gd name="connsiteX27" fmla="*/ 6497 w 189542"/>
                <a:gd name="connsiteY27" fmla="*/ 0 h 309692"/>
                <a:gd name="connsiteX28" fmla="*/ 0 w 189542"/>
                <a:gd name="connsiteY28" fmla="*/ 902 h 309692"/>
                <a:gd name="connsiteX29" fmla="*/ 0 w 189542"/>
                <a:gd name="connsiteY29" fmla="*/ 902 h 309692"/>
                <a:gd name="connsiteX30" fmla="*/ 60459 w 189542"/>
                <a:gd name="connsiteY30" fmla="*/ 46562 h 309692"/>
                <a:gd name="connsiteX31" fmla="*/ 138062 w 189542"/>
                <a:gd name="connsiteY31" fmla="*/ 187151 h 309692"/>
                <a:gd name="connsiteX32" fmla="*/ 145462 w 189542"/>
                <a:gd name="connsiteY32" fmla="*/ 270711 h 309692"/>
                <a:gd name="connsiteX33" fmla="*/ 139145 w 189542"/>
                <a:gd name="connsiteY33" fmla="*/ 309693 h 309692"/>
                <a:gd name="connsiteX34" fmla="*/ 139145 w 189542"/>
                <a:gd name="connsiteY34" fmla="*/ 309693 h 309692"/>
                <a:gd name="connsiteX35" fmla="*/ 140589 w 189542"/>
                <a:gd name="connsiteY35" fmla="*/ 309512 h 309692"/>
                <a:gd name="connsiteX36" fmla="*/ 140589 w 189542"/>
                <a:gd name="connsiteY36" fmla="*/ 309512 h 309692"/>
                <a:gd name="connsiteX37" fmla="*/ 142213 w 189542"/>
                <a:gd name="connsiteY37" fmla="*/ 309151 h 309692"/>
                <a:gd name="connsiteX38" fmla="*/ 142394 w 189542"/>
                <a:gd name="connsiteY38" fmla="*/ 309151 h 309692"/>
                <a:gd name="connsiteX39" fmla="*/ 144018 w 189542"/>
                <a:gd name="connsiteY39" fmla="*/ 308790 h 309692"/>
                <a:gd name="connsiteX40" fmla="*/ 144198 w 189542"/>
                <a:gd name="connsiteY40" fmla="*/ 308790 h 309692"/>
                <a:gd name="connsiteX41" fmla="*/ 146003 w 189542"/>
                <a:gd name="connsiteY41" fmla="*/ 308429 h 309692"/>
                <a:gd name="connsiteX42" fmla="*/ 166397 w 189542"/>
                <a:gd name="connsiteY42" fmla="*/ 302474 h 309692"/>
                <a:gd name="connsiteX43" fmla="*/ 189497 w 189542"/>
                <a:gd name="connsiteY43" fmla="*/ 260062 h 309692"/>
                <a:gd name="connsiteX44" fmla="*/ 186610 w 189542"/>
                <a:gd name="connsiteY44" fmla="*/ 239669 h 309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89542" h="309692">
                  <a:moveTo>
                    <a:pt x="186610" y="239669"/>
                  </a:moveTo>
                  <a:cubicBezTo>
                    <a:pt x="178849" y="190400"/>
                    <a:pt x="158636" y="146003"/>
                    <a:pt x="131565" y="105036"/>
                  </a:cubicBezTo>
                  <a:cubicBezTo>
                    <a:pt x="107021" y="68038"/>
                    <a:pt x="77062" y="34651"/>
                    <a:pt x="39524" y="9745"/>
                  </a:cubicBezTo>
                  <a:cubicBezTo>
                    <a:pt x="38621" y="9204"/>
                    <a:pt x="37719" y="8662"/>
                    <a:pt x="36997" y="8121"/>
                  </a:cubicBezTo>
                  <a:cubicBezTo>
                    <a:pt x="36636" y="7941"/>
                    <a:pt x="36456" y="7760"/>
                    <a:pt x="36095" y="7580"/>
                  </a:cubicBezTo>
                  <a:cubicBezTo>
                    <a:pt x="35553" y="7219"/>
                    <a:pt x="35012" y="6858"/>
                    <a:pt x="34290" y="6677"/>
                  </a:cubicBezTo>
                  <a:cubicBezTo>
                    <a:pt x="33929" y="6497"/>
                    <a:pt x="33568" y="6317"/>
                    <a:pt x="33207" y="6136"/>
                  </a:cubicBezTo>
                  <a:cubicBezTo>
                    <a:pt x="32665" y="5955"/>
                    <a:pt x="32124" y="5594"/>
                    <a:pt x="31763" y="5414"/>
                  </a:cubicBezTo>
                  <a:cubicBezTo>
                    <a:pt x="31402" y="5234"/>
                    <a:pt x="31041" y="5053"/>
                    <a:pt x="30500" y="4873"/>
                  </a:cubicBezTo>
                  <a:cubicBezTo>
                    <a:pt x="29958" y="4692"/>
                    <a:pt x="29598" y="4512"/>
                    <a:pt x="29056" y="4151"/>
                  </a:cubicBezTo>
                  <a:cubicBezTo>
                    <a:pt x="28695" y="3970"/>
                    <a:pt x="28154" y="3790"/>
                    <a:pt x="27793" y="3609"/>
                  </a:cubicBezTo>
                  <a:cubicBezTo>
                    <a:pt x="27251" y="3429"/>
                    <a:pt x="26890" y="3248"/>
                    <a:pt x="26349" y="3068"/>
                  </a:cubicBezTo>
                  <a:cubicBezTo>
                    <a:pt x="25988" y="2887"/>
                    <a:pt x="25447" y="2707"/>
                    <a:pt x="25086" y="2526"/>
                  </a:cubicBezTo>
                  <a:cubicBezTo>
                    <a:pt x="24725" y="2346"/>
                    <a:pt x="24183" y="2166"/>
                    <a:pt x="23822" y="2166"/>
                  </a:cubicBezTo>
                  <a:cubicBezTo>
                    <a:pt x="23462" y="1985"/>
                    <a:pt x="22920" y="1985"/>
                    <a:pt x="22559" y="1805"/>
                  </a:cubicBezTo>
                  <a:cubicBezTo>
                    <a:pt x="22198" y="1624"/>
                    <a:pt x="21657" y="1624"/>
                    <a:pt x="21296" y="1443"/>
                  </a:cubicBezTo>
                  <a:cubicBezTo>
                    <a:pt x="20935" y="1263"/>
                    <a:pt x="20393" y="1263"/>
                    <a:pt x="20032" y="1083"/>
                  </a:cubicBezTo>
                  <a:cubicBezTo>
                    <a:pt x="19671" y="902"/>
                    <a:pt x="19130" y="902"/>
                    <a:pt x="18769" y="902"/>
                  </a:cubicBezTo>
                  <a:cubicBezTo>
                    <a:pt x="18228" y="722"/>
                    <a:pt x="17867" y="722"/>
                    <a:pt x="17325" y="722"/>
                  </a:cubicBezTo>
                  <a:cubicBezTo>
                    <a:pt x="16964" y="722"/>
                    <a:pt x="16603" y="541"/>
                    <a:pt x="16243" y="541"/>
                  </a:cubicBezTo>
                  <a:cubicBezTo>
                    <a:pt x="15701" y="541"/>
                    <a:pt x="15340" y="361"/>
                    <a:pt x="14799" y="361"/>
                  </a:cubicBezTo>
                  <a:cubicBezTo>
                    <a:pt x="14438" y="361"/>
                    <a:pt x="14077" y="361"/>
                    <a:pt x="13716" y="180"/>
                  </a:cubicBezTo>
                  <a:cubicBezTo>
                    <a:pt x="13174" y="180"/>
                    <a:pt x="12813" y="0"/>
                    <a:pt x="12272" y="0"/>
                  </a:cubicBezTo>
                  <a:cubicBezTo>
                    <a:pt x="11911" y="0"/>
                    <a:pt x="11550" y="0"/>
                    <a:pt x="11189" y="0"/>
                  </a:cubicBezTo>
                  <a:cubicBezTo>
                    <a:pt x="10648" y="0"/>
                    <a:pt x="10106" y="0"/>
                    <a:pt x="9565" y="0"/>
                  </a:cubicBezTo>
                  <a:cubicBezTo>
                    <a:pt x="9204" y="0"/>
                    <a:pt x="9024" y="0"/>
                    <a:pt x="8662" y="0"/>
                  </a:cubicBezTo>
                  <a:cubicBezTo>
                    <a:pt x="8121" y="0"/>
                    <a:pt x="7580" y="0"/>
                    <a:pt x="7038" y="0"/>
                  </a:cubicBezTo>
                  <a:cubicBezTo>
                    <a:pt x="6858" y="0"/>
                    <a:pt x="6677" y="0"/>
                    <a:pt x="6497" y="0"/>
                  </a:cubicBezTo>
                  <a:cubicBezTo>
                    <a:pt x="4331" y="180"/>
                    <a:pt x="2166" y="361"/>
                    <a:pt x="0" y="902"/>
                  </a:cubicBezTo>
                  <a:cubicBezTo>
                    <a:pt x="0" y="902"/>
                    <a:pt x="0" y="902"/>
                    <a:pt x="0" y="902"/>
                  </a:cubicBezTo>
                  <a:cubicBezTo>
                    <a:pt x="22920" y="11911"/>
                    <a:pt x="43675" y="28695"/>
                    <a:pt x="60459" y="46562"/>
                  </a:cubicBezTo>
                  <a:cubicBezTo>
                    <a:pt x="97094" y="85364"/>
                    <a:pt x="125970" y="134814"/>
                    <a:pt x="138062" y="187151"/>
                  </a:cubicBezTo>
                  <a:cubicBezTo>
                    <a:pt x="144198" y="214042"/>
                    <a:pt x="148169" y="243098"/>
                    <a:pt x="145462" y="270711"/>
                  </a:cubicBezTo>
                  <a:cubicBezTo>
                    <a:pt x="144198" y="283705"/>
                    <a:pt x="142213" y="296879"/>
                    <a:pt x="139145" y="309693"/>
                  </a:cubicBezTo>
                  <a:cubicBezTo>
                    <a:pt x="139145" y="309693"/>
                    <a:pt x="139145" y="309693"/>
                    <a:pt x="139145" y="309693"/>
                  </a:cubicBezTo>
                  <a:cubicBezTo>
                    <a:pt x="139686" y="309693"/>
                    <a:pt x="140047" y="309512"/>
                    <a:pt x="140589" y="309512"/>
                  </a:cubicBezTo>
                  <a:cubicBezTo>
                    <a:pt x="140589" y="309512"/>
                    <a:pt x="140589" y="309512"/>
                    <a:pt x="140589" y="309512"/>
                  </a:cubicBezTo>
                  <a:cubicBezTo>
                    <a:pt x="141130" y="309332"/>
                    <a:pt x="141672" y="309332"/>
                    <a:pt x="142213" y="309151"/>
                  </a:cubicBezTo>
                  <a:cubicBezTo>
                    <a:pt x="142213" y="309151"/>
                    <a:pt x="142213" y="309151"/>
                    <a:pt x="142394" y="309151"/>
                  </a:cubicBezTo>
                  <a:cubicBezTo>
                    <a:pt x="142935" y="308971"/>
                    <a:pt x="143477" y="308971"/>
                    <a:pt x="144018" y="308790"/>
                  </a:cubicBezTo>
                  <a:cubicBezTo>
                    <a:pt x="144018" y="308790"/>
                    <a:pt x="144198" y="308790"/>
                    <a:pt x="144198" y="308790"/>
                  </a:cubicBezTo>
                  <a:cubicBezTo>
                    <a:pt x="144740" y="308610"/>
                    <a:pt x="145462" y="308610"/>
                    <a:pt x="146003" y="308429"/>
                  </a:cubicBezTo>
                  <a:cubicBezTo>
                    <a:pt x="152861" y="307166"/>
                    <a:pt x="159899" y="305181"/>
                    <a:pt x="166397" y="302474"/>
                  </a:cubicBezTo>
                  <a:cubicBezTo>
                    <a:pt x="185888" y="294352"/>
                    <a:pt x="190038" y="287494"/>
                    <a:pt x="189497" y="260062"/>
                  </a:cubicBezTo>
                  <a:cubicBezTo>
                    <a:pt x="189136" y="257355"/>
                    <a:pt x="188053" y="248512"/>
                    <a:pt x="186610" y="239669"/>
                  </a:cubicBezTo>
                  <a:close/>
                </a:path>
              </a:pathLst>
            </a:custGeom>
            <a:solidFill>
              <a:srgbClr val="FFFFFF"/>
            </a:solidFill>
            <a:ln w="1804" cap="flat">
              <a:noFill/>
              <a:prstDash val="solid"/>
              <a:miter/>
            </a:ln>
          </p:spPr>
          <p:txBody>
            <a:bodyPr rtlCol="0" anchor="ctr"/>
            <a:lstStyle/>
            <a:p>
              <a:endParaRPr lang="en-US"/>
            </a:p>
          </p:txBody>
        </p:sp>
        <p:sp>
          <p:nvSpPr>
            <p:cNvPr id="317" name="Freeform 74">
              <a:extLst>
                <a:ext uri="{FF2B5EF4-FFF2-40B4-BE49-F238E27FC236}">
                  <a16:creationId xmlns:a16="http://schemas.microsoft.com/office/drawing/2014/main" id="{CC8932F1-5BFA-14F7-84B9-2AD195FF52C6}"/>
                </a:ext>
              </a:extLst>
            </p:cNvPr>
            <p:cNvSpPr/>
            <p:nvPr/>
          </p:nvSpPr>
          <p:spPr>
            <a:xfrm>
              <a:off x="7329783" y="5967181"/>
              <a:ext cx="34449" cy="103167"/>
            </a:xfrm>
            <a:custGeom>
              <a:avLst/>
              <a:gdLst>
                <a:gd name="connsiteX0" fmla="*/ 22493 w 34449"/>
                <a:gd name="connsiteY0" fmla="*/ 0 h 103167"/>
                <a:gd name="connsiteX1" fmla="*/ 475 w 34449"/>
                <a:gd name="connsiteY1" fmla="*/ 62805 h 103167"/>
                <a:gd name="connsiteX2" fmla="*/ 16177 w 34449"/>
                <a:gd name="connsiteY2" fmla="*/ 98539 h 103167"/>
                <a:gd name="connsiteX3" fmla="*/ 30795 w 34449"/>
                <a:gd name="connsiteY3" fmla="*/ 101968 h 103167"/>
                <a:gd name="connsiteX4" fmla="*/ 34404 w 34449"/>
                <a:gd name="connsiteY4" fmla="*/ 89876 h 103167"/>
                <a:gd name="connsiteX5" fmla="*/ 22493 w 34449"/>
                <a:gd name="connsiteY5" fmla="*/ 0 h 10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49" h="103167">
                  <a:moveTo>
                    <a:pt x="22493" y="0"/>
                  </a:moveTo>
                  <a:cubicBezTo>
                    <a:pt x="9319" y="22379"/>
                    <a:pt x="3724" y="42953"/>
                    <a:pt x="475" y="62805"/>
                  </a:cubicBezTo>
                  <a:cubicBezTo>
                    <a:pt x="-1690" y="76160"/>
                    <a:pt x="3544" y="89515"/>
                    <a:pt x="16177" y="98539"/>
                  </a:cubicBezTo>
                  <a:cubicBezTo>
                    <a:pt x="20508" y="101607"/>
                    <a:pt x="25381" y="105036"/>
                    <a:pt x="30795" y="101968"/>
                  </a:cubicBezTo>
                  <a:cubicBezTo>
                    <a:pt x="35127" y="99441"/>
                    <a:pt x="34404" y="94208"/>
                    <a:pt x="34404" y="89876"/>
                  </a:cubicBezTo>
                  <a:cubicBezTo>
                    <a:pt x="34224" y="60639"/>
                    <a:pt x="26464" y="32305"/>
                    <a:pt x="22493" y="0"/>
                  </a:cubicBezTo>
                  <a:close/>
                </a:path>
              </a:pathLst>
            </a:custGeom>
            <a:solidFill>
              <a:srgbClr val="FFFFFF"/>
            </a:solidFill>
            <a:ln w="1804" cap="flat">
              <a:noFill/>
              <a:prstDash val="solid"/>
              <a:miter/>
            </a:ln>
          </p:spPr>
          <p:txBody>
            <a:bodyPr rtlCol="0" anchor="ctr"/>
            <a:lstStyle/>
            <a:p>
              <a:endParaRPr lang="en-US"/>
            </a:p>
          </p:txBody>
        </p:sp>
        <p:sp>
          <p:nvSpPr>
            <p:cNvPr id="318" name="Freeform 75">
              <a:extLst>
                <a:ext uri="{FF2B5EF4-FFF2-40B4-BE49-F238E27FC236}">
                  <a16:creationId xmlns:a16="http://schemas.microsoft.com/office/drawing/2014/main" id="{091AEE89-1E7C-6646-0E95-3C7948809861}"/>
                </a:ext>
              </a:extLst>
            </p:cNvPr>
            <p:cNvSpPr/>
            <p:nvPr/>
          </p:nvSpPr>
          <p:spPr>
            <a:xfrm>
              <a:off x="6146309" y="5262952"/>
              <a:ext cx="1111247" cy="1073478"/>
            </a:xfrm>
            <a:custGeom>
              <a:avLst/>
              <a:gdLst>
                <a:gd name="connsiteX0" fmla="*/ 963411 w 1111247"/>
                <a:gd name="connsiteY0" fmla="*/ 675174 h 1073478"/>
                <a:gd name="connsiteX1" fmla="*/ 921180 w 1111247"/>
                <a:gd name="connsiteY1" fmla="*/ 653156 h 1073478"/>
                <a:gd name="connsiteX2" fmla="*/ 846103 w 1111247"/>
                <a:gd name="connsiteY2" fmla="*/ 724623 h 1073478"/>
                <a:gd name="connsiteX3" fmla="*/ 831845 w 1111247"/>
                <a:gd name="connsiteY3" fmla="*/ 774253 h 1073478"/>
                <a:gd name="connsiteX4" fmla="*/ 811452 w 1111247"/>
                <a:gd name="connsiteY4" fmla="*/ 784180 h 1073478"/>
                <a:gd name="connsiteX5" fmla="*/ 786186 w 1111247"/>
                <a:gd name="connsiteY5" fmla="*/ 776419 h 1073478"/>
                <a:gd name="connsiteX6" fmla="*/ 672487 w 1111247"/>
                <a:gd name="connsiteY6" fmla="*/ 689431 h 1073478"/>
                <a:gd name="connsiteX7" fmla="*/ 577378 w 1111247"/>
                <a:gd name="connsiteY7" fmla="*/ 495241 h 1073478"/>
                <a:gd name="connsiteX8" fmla="*/ 567812 w 1111247"/>
                <a:gd name="connsiteY8" fmla="*/ 416194 h 1073478"/>
                <a:gd name="connsiteX9" fmla="*/ 595605 w 1111247"/>
                <a:gd name="connsiteY9" fmla="*/ 377933 h 1073478"/>
                <a:gd name="connsiteX10" fmla="*/ 670863 w 1111247"/>
                <a:gd name="connsiteY10" fmla="*/ 363856 h 1073478"/>
                <a:gd name="connsiteX11" fmla="*/ 723561 w 1111247"/>
                <a:gd name="connsiteY11" fmla="*/ 357540 h 1073478"/>
                <a:gd name="connsiteX12" fmla="*/ 754061 w 1111247"/>
                <a:gd name="connsiteY12" fmla="*/ 326859 h 1073478"/>
                <a:gd name="connsiteX13" fmla="*/ 750452 w 1111247"/>
                <a:gd name="connsiteY13" fmla="*/ 203054 h 1073478"/>
                <a:gd name="connsiteX14" fmla="*/ 695407 w 1111247"/>
                <a:gd name="connsiteY14" fmla="*/ 82137 h 1073478"/>
                <a:gd name="connsiteX15" fmla="*/ 624662 w 1111247"/>
                <a:gd name="connsiteY15" fmla="*/ 14640 h 1073478"/>
                <a:gd name="connsiteX16" fmla="*/ 538395 w 1111247"/>
                <a:gd name="connsiteY16" fmla="*/ 16084 h 1073478"/>
                <a:gd name="connsiteX17" fmla="*/ 506271 w 1111247"/>
                <a:gd name="connsiteY17" fmla="*/ 35214 h 1073478"/>
                <a:gd name="connsiteX18" fmla="*/ 392392 w 1111247"/>
                <a:gd name="connsiteY18" fmla="*/ 104155 h 1073478"/>
                <a:gd name="connsiteX19" fmla="*/ 335723 w 1111247"/>
                <a:gd name="connsiteY19" fmla="*/ 188075 h 1073478"/>
                <a:gd name="connsiteX20" fmla="*/ 317315 w 1111247"/>
                <a:gd name="connsiteY20" fmla="*/ 282282 h 1073478"/>
                <a:gd name="connsiteX21" fmla="*/ 308111 w 1111247"/>
                <a:gd name="connsiteY21" fmla="*/ 299969 h 1073478"/>
                <a:gd name="connsiteX22" fmla="*/ 289341 w 1111247"/>
                <a:gd name="connsiteY22" fmla="*/ 326498 h 1073478"/>
                <a:gd name="connsiteX23" fmla="*/ 277791 w 1111247"/>
                <a:gd name="connsiteY23" fmla="*/ 389484 h 1073478"/>
                <a:gd name="connsiteX24" fmla="*/ 267865 w 1111247"/>
                <a:gd name="connsiteY24" fmla="*/ 421067 h 1073478"/>
                <a:gd name="connsiteX25" fmla="*/ 104537 w 1111247"/>
                <a:gd name="connsiteY25" fmla="*/ 364578 h 1073478"/>
                <a:gd name="connsiteX26" fmla="*/ 64832 w 1111247"/>
                <a:gd name="connsiteY26" fmla="*/ 425218 h 1073478"/>
                <a:gd name="connsiteX27" fmla="*/ 110131 w 1111247"/>
                <a:gd name="connsiteY27" fmla="*/ 538374 h 1073478"/>
                <a:gd name="connsiteX28" fmla="*/ 39927 w 1111247"/>
                <a:gd name="connsiteY28" fmla="*/ 609662 h 1073478"/>
                <a:gd name="connsiteX29" fmla="*/ 9968 w 1111247"/>
                <a:gd name="connsiteY29" fmla="*/ 731120 h 1073478"/>
                <a:gd name="connsiteX30" fmla="*/ 14119 w 1111247"/>
                <a:gd name="connsiteY30" fmla="*/ 836156 h 1073478"/>
                <a:gd name="connsiteX31" fmla="*/ 34152 w 1111247"/>
                <a:gd name="connsiteY31" fmla="*/ 861061 h 1073478"/>
                <a:gd name="connsiteX32" fmla="*/ 41190 w 1111247"/>
                <a:gd name="connsiteY32" fmla="*/ 872972 h 1073478"/>
                <a:gd name="connsiteX33" fmla="*/ 46785 w 1111247"/>
                <a:gd name="connsiteY33" fmla="*/ 954908 h 1073478"/>
                <a:gd name="connsiteX34" fmla="*/ 9246 w 1111247"/>
                <a:gd name="connsiteY34" fmla="*/ 995695 h 1073478"/>
                <a:gd name="connsiteX35" fmla="*/ 4915 w 1111247"/>
                <a:gd name="connsiteY35" fmla="*/ 1040994 h 1073478"/>
                <a:gd name="connsiteX36" fmla="*/ 43536 w 1111247"/>
                <a:gd name="connsiteY36" fmla="*/ 1053627 h 1073478"/>
                <a:gd name="connsiteX37" fmla="*/ 53823 w 1111247"/>
                <a:gd name="connsiteY37" fmla="*/ 1046227 h 1073478"/>
                <a:gd name="connsiteX38" fmla="*/ 58335 w 1111247"/>
                <a:gd name="connsiteY38" fmla="*/ 1050017 h 1073478"/>
                <a:gd name="connsiteX39" fmla="*/ 107785 w 1111247"/>
                <a:gd name="connsiteY39" fmla="*/ 1069689 h 1073478"/>
                <a:gd name="connsiteX40" fmla="*/ 137022 w 1111247"/>
                <a:gd name="connsiteY40" fmla="*/ 1029985 h 1073478"/>
                <a:gd name="connsiteX41" fmla="*/ 138646 w 1111247"/>
                <a:gd name="connsiteY41" fmla="*/ 1003455 h 1073478"/>
                <a:gd name="connsiteX42" fmla="*/ 156152 w 1111247"/>
                <a:gd name="connsiteY42" fmla="*/ 976565 h 1073478"/>
                <a:gd name="connsiteX43" fmla="*/ 238267 w 1111247"/>
                <a:gd name="connsiteY43" fmla="*/ 920076 h 1073478"/>
                <a:gd name="connsiteX44" fmla="*/ 259202 w 1111247"/>
                <a:gd name="connsiteY44" fmla="*/ 845901 h 1073478"/>
                <a:gd name="connsiteX45" fmla="*/ 261368 w 1111247"/>
                <a:gd name="connsiteY45" fmla="*/ 654058 h 1073478"/>
                <a:gd name="connsiteX46" fmla="*/ 271294 w 1111247"/>
                <a:gd name="connsiteY46" fmla="*/ 610203 h 1073478"/>
                <a:gd name="connsiteX47" fmla="*/ 322368 w 1111247"/>
                <a:gd name="connsiteY47" fmla="*/ 526102 h 1073478"/>
                <a:gd name="connsiteX48" fmla="*/ 331031 w 1111247"/>
                <a:gd name="connsiteY48" fmla="*/ 554436 h 1073478"/>
                <a:gd name="connsiteX49" fmla="*/ 335723 w 1111247"/>
                <a:gd name="connsiteY49" fmla="*/ 580605 h 1073478"/>
                <a:gd name="connsiteX50" fmla="*/ 471981 w 1111247"/>
                <a:gd name="connsiteY50" fmla="*/ 855827 h 1073478"/>
                <a:gd name="connsiteX51" fmla="*/ 525040 w 1111247"/>
                <a:gd name="connsiteY51" fmla="*/ 911774 h 1073478"/>
                <a:gd name="connsiteX52" fmla="*/ 626647 w 1111247"/>
                <a:gd name="connsiteY52" fmla="*/ 997680 h 1073478"/>
                <a:gd name="connsiteX53" fmla="*/ 852239 w 1111247"/>
                <a:gd name="connsiteY53" fmla="*/ 1072757 h 1073478"/>
                <a:gd name="connsiteX54" fmla="*/ 925872 w 1111247"/>
                <a:gd name="connsiteY54" fmla="*/ 1065358 h 1073478"/>
                <a:gd name="connsiteX55" fmla="*/ 998061 w 1111247"/>
                <a:gd name="connsiteY55" fmla="*/ 1026375 h 1073478"/>
                <a:gd name="connsiteX56" fmla="*/ 1052565 w 1111247"/>
                <a:gd name="connsiteY56" fmla="*/ 1000026 h 1073478"/>
                <a:gd name="connsiteX57" fmla="*/ 1094615 w 1111247"/>
                <a:gd name="connsiteY57" fmla="*/ 983242 h 1073478"/>
                <a:gd name="connsiteX58" fmla="*/ 1107790 w 1111247"/>
                <a:gd name="connsiteY58" fmla="*/ 967721 h 1073478"/>
                <a:gd name="connsiteX59" fmla="*/ 1110497 w 1111247"/>
                <a:gd name="connsiteY59" fmla="*/ 928198 h 1073478"/>
                <a:gd name="connsiteX60" fmla="*/ 963411 w 1111247"/>
                <a:gd name="connsiteY60" fmla="*/ 675174 h 1073478"/>
                <a:gd name="connsiteX61" fmla="*/ 540020 w 1111247"/>
                <a:gd name="connsiteY61" fmla="*/ 31785 h 1073478"/>
                <a:gd name="connsiteX62" fmla="*/ 607336 w 1111247"/>
                <a:gd name="connsiteY62" fmla="*/ 23844 h 1073478"/>
                <a:gd name="connsiteX63" fmla="*/ 607336 w 1111247"/>
                <a:gd name="connsiteY63" fmla="*/ 23844 h 1073478"/>
                <a:gd name="connsiteX64" fmla="*/ 610404 w 1111247"/>
                <a:gd name="connsiteY64" fmla="*/ 25288 h 1073478"/>
                <a:gd name="connsiteX65" fmla="*/ 610945 w 1111247"/>
                <a:gd name="connsiteY65" fmla="*/ 25468 h 1073478"/>
                <a:gd name="connsiteX66" fmla="*/ 614014 w 1111247"/>
                <a:gd name="connsiteY66" fmla="*/ 27092 h 1073478"/>
                <a:gd name="connsiteX67" fmla="*/ 691256 w 1111247"/>
                <a:gd name="connsiteY67" fmla="*/ 106321 h 1073478"/>
                <a:gd name="connsiteX68" fmla="*/ 742872 w 1111247"/>
                <a:gd name="connsiteY68" fmla="*/ 242939 h 1073478"/>
                <a:gd name="connsiteX69" fmla="*/ 746662 w 1111247"/>
                <a:gd name="connsiteY69" fmla="*/ 271995 h 1073478"/>
                <a:gd name="connsiteX70" fmla="*/ 743413 w 1111247"/>
                <a:gd name="connsiteY70" fmla="*/ 298344 h 1073478"/>
                <a:gd name="connsiteX71" fmla="*/ 688549 w 1111247"/>
                <a:gd name="connsiteY71" fmla="*/ 345448 h 1073478"/>
                <a:gd name="connsiteX72" fmla="*/ 684940 w 1111247"/>
                <a:gd name="connsiteY72" fmla="*/ 345628 h 1073478"/>
                <a:gd name="connsiteX73" fmla="*/ 684940 w 1111247"/>
                <a:gd name="connsiteY73" fmla="*/ 345628 h 1073478"/>
                <a:gd name="connsiteX74" fmla="*/ 663644 w 1111247"/>
                <a:gd name="connsiteY74" fmla="*/ 323791 h 1073478"/>
                <a:gd name="connsiteX75" fmla="*/ 647582 w 1111247"/>
                <a:gd name="connsiteY75" fmla="*/ 226516 h 1073478"/>
                <a:gd name="connsiteX76" fmla="*/ 579363 w 1111247"/>
                <a:gd name="connsiteY76" fmla="*/ 89536 h 1073478"/>
                <a:gd name="connsiteX77" fmla="*/ 540922 w 1111247"/>
                <a:gd name="connsiteY77" fmla="*/ 56871 h 1073478"/>
                <a:gd name="connsiteX78" fmla="*/ 540020 w 1111247"/>
                <a:gd name="connsiteY78" fmla="*/ 31785 h 1073478"/>
                <a:gd name="connsiteX79" fmla="*/ 78368 w 1111247"/>
                <a:gd name="connsiteY79" fmla="*/ 449581 h 1073478"/>
                <a:gd name="connsiteX80" fmla="*/ 139548 w 1111247"/>
                <a:gd name="connsiteY80" fmla="*/ 363496 h 1073478"/>
                <a:gd name="connsiteX81" fmla="*/ 243862 w 1111247"/>
                <a:gd name="connsiteY81" fmla="*/ 403380 h 1073478"/>
                <a:gd name="connsiteX82" fmla="*/ 213542 w 1111247"/>
                <a:gd name="connsiteY82" fmla="*/ 520688 h 1073478"/>
                <a:gd name="connsiteX83" fmla="*/ 78368 w 1111247"/>
                <a:gd name="connsiteY83" fmla="*/ 449581 h 1073478"/>
                <a:gd name="connsiteX84" fmla="*/ 51116 w 1111247"/>
                <a:gd name="connsiteY84" fmla="*/ 1024751 h 1073478"/>
                <a:gd name="connsiteX85" fmla="*/ 31264 w 1111247"/>
                <a:gd name="connsiteY85" fmla="*/ 1043520 h 1073478"/>
                <a:gd name="connsiteX86" fmla="*/ 15382 w 1111247"/>
                <a:gd name="connsiteY86" fmla="*/ 1023849 h 1073478"/>
                <a:gd name="connsiteX87" fmla="*/ 46063 w 1111247"/>
                <a:gd name="connsiteY87" fmla="*/ 975662 h 1073478"/>
                <a:gd name="connsiteX88" fmla="*/ 51297 w 1111247"/>
                <a:gd name="connsiteY88" fmla="*/ 1019517 h 1073478"/>
                <a:gd name="connsiteX89" fmla="*/ 51116 w 1111247"/>
                <a:gd name="connsiteY89" fmla="*/ 1024751 h 1073478"/>
                <a:gd name="connsiteX90" fmla="*/ 273099 w 1111247"/>
                <a:gd name="connsiteY90" fmla="*/ 576093 h 1073478"/>
                <a:gd name="connsiteX91" fmla="*/ 245125 w 1111247"/>
                <a:gd name="connsiteY91" fmla="*/ 661999 h 1073478"/>
                <a:gd name="connsiteX92" fmla="*/ 244404 w 1111247"/>
                <a:gd name="connsiteY92" fmla="*/ 813958 h 1073478"/>
                <a:gd name="connsiteX93" fmla="*/ 244584 w 1111247"/>
                <a:gd name="connsiteY93" fmla="*/ 835254 h 1073478"/>
                <a:gd name="connsiteX94" fmla="*/ 140270 w 1111247"/>
                <a:gd name="connsiteY94" fmla="*/ 967180 h 1073478"/>
                <a:gd name="connsiteX95" fmla="*/ 140270 w 1111247"/>
                <a:gd name="connsiteY95" fmla="*/ 926212 h 1073478"/>
                <a:gd name="connsiteX96" fmla="*/ 153806 w 1111247"/>
                <a:gd name="connsiteY96" fmla="*/ 895532 h 1073478"/>
                <a:gd name="connsiteX97" fmla="*/ 170409 w 1111247"/>
                <a:gd name="connsiteY97" fmla="*/ 847526 h 1073478"/>
                <a:gd name="connsiteX98" fmla="*/ 166980 w 1111247"/>
                <a:gd name="connsiteY98" fmla="*/ 807641 h 1073478"/>
                <a:gd name="connsiteX99" fmla="*/ 157235 w 1111247"/>
                <a:gd name="connsiteY99" fmla="*/ 792662 h 1073478"/>
                <a:gd name="connsiteX100" fmla="*/ 139909 w 1111247"/>
                <a:gd name="connsiteY100" fmla="*/ 796452 h 1073478"/>
                <a:gd name="connsiteX101" fmla="*/ 127276 w 1111247"/>
                <a:gd name="connsiteY101" fmla="*/ 835615 h 1073478"/>
                <a:gd name="connsiteX102" fmla="*/ 122764 w 1111247"/>
                <a:gd name="connsiteY102" fmla="*/ 995334 h 1073478"/>
                <a:gd name="connsiteX103" fmla="*/ 116989 w 1111247"/>
                <a:gd name="connsiteY103" fmla="*/ 1046949 h 1073478"/>
                <a:gd name="connsiteX104" fmla="*/ 71690 w 1111247"/>
                <a:gd name="connsiteY104" fmla="*/ 1041174 h 1073478"/>
                <a:gd name="connsiteX105" fmla="*/ 65915 w 1111247"/>
                <a:gd name="connsiteY105" fmla="*/ 1007245 h 1073478"/>
                <a:gd name="connsiteX106" fmla="*/ 57974 w 1111247"/>
                <a:gd name="connsiteY106" fmla="*/ 890298 h 1073478"/>
                <a:gd name="connsiteX107" fmla="*/ 72231 w 1111247"/>
                <a:gd name="connsiteY107" fmla="*/ 856550 h 1073478"/>
                <a:gd name="connsiteX108" fmla="*/ 86489 w 1111247"/>
                <a:gd name="connsiteY108" fmla="*/ 821177 h 1073478"/>
                <a:gd name="connsiteX109" fmla="*/ 102371 w 1111247"/>
                <a:gd name="connsiteY109" fmla="*/ 705313 h 1073478"/>
                <a:gd name="connsiteX110" fmla="*/ 116087 w 1111247"/>
                <a:gd name="connsiteY110" fmla="*/ 664887 h 1073478"/>
                <a:gd name="connsiteX111" fmla="*/ 111575 w 1111247"/>
                <a:gd name="connsiteY111" fmla="*/ 649366 h 1073478"/>
                <a:gd name="connsiteX112" fmla="*/ 100205 w 1111247"/>
                <a:gd name="connsiteY112" fmla="*/ 657668 h 1073478"/>
                <a:gd name="connsiteX113" fmla="*/ 72231 w 1111247"/>
                <a:gd name="connsiteY113" fmla="*/ 778946 h 1073478"/>
                <a:gd name="connsiteX114" fmla="*/ 70427 w 1111247"/>
                <a:gd name="connsiteY114" fmla="*/ 824064 h 1073478"/>
                <a:gd name="connsiteX115" fmla="*/ 51838 w 1111247"/>
                <a:gd name="connsiteY115" fmla="*/ 848428 h 1073478"/>
                <a:gd name="connsiteX116" fmla="*/ 28738 w 1111247"/>
                <a:gd name="connsiteY116" fmla="*/ 827854 h 1073478"/>
                <a:gd name="connsiteX117" fmla="*/ 24406 w 1111247"/>
                <a:gd name="connsiteY117" fmla="*/ 735452 h 1073478"/>
                <a:gd name="connsiteX118" fmla="*/ 68803 w 1111247"/>
                <a:gd name="connsiteY118" fmla="*/ 588005 h 1073478"/>
                <a:gd name="connsiteX119" fmla="*/ 148753 w 1111247"/>
                <a:gd name="connsiteY119" fmla="*/ 547217 h 1073478"/>
                <a:gd name="connsiteX120" fmla="*/ 261368 w 1111247"/>
                <a:gd name="connsiteY120" fmla="*/ 488203 h 1073478"/>
                <a:gd name="connsiteX121" fmla="*/ 298907 w 1111247"/>
                <a:gd name="connsiteY121" fmla="*/ 361149 h 1073478"/>
                <a:gd name="connsiteX122" fmla="*/ 304862 w 1111247"/>
                <a:gd name="connsiteY122" fmla="*/ 332454 h 1073478"/>
                <a:gd name="connsiteX123" fmla="*/ 336987 w 1111247"/>
                <a:gd name="connsiteY123" fmla="*/ 325957 h 1073478"/>
                <a:gd name="connsiteX124" fmla="*/ 343123 w 1111247"/>
                <a:gd name="connsiteY124" fmla="*/ 350501 h 1073478"/>
                <a:gd name="connsiteX125" fmla="*/ 273099 w 1111247"/>
                <a:gd name="connsiteY125" fmla="*/ 576093 h 1073478"/>
                <a:gd name="connsiteX126" fmla="*/ 144602 w 1111247"/>
                <a:gd name="connsiteY126" fmla="*/ 820455 h 1073478"/>
                <a:gd name="connsiteX127" fmla="*/ 142977 w 1111247"/>
                <a:gd name="connsiteY127" fmla="*/ 882357 h 1073478"/>
                <a:gd name="connsiteX128" fmla="*/ 144602 w 1111247"/>
                <a:gd name="connsiteY128" fmla="*/ 820455 h 1073478"/>
                <a:gd name="connsiteX129" fmla="*/ 977668 w 1111247"/>
                <a:gd name="connsiteY129" fmla="*/ 1022946 h 1073478"/>
                <a:gd name="connsiteX130" fmla="*/ 848449 w 1111247"/>
                <a:gd name="connsiteY130" fmla="*/ 1055251 h 1073478"/>
                <a:gd name="connsiteX131" fmla="*/ 629354 w 1111247"/>
                <a:gd name="connsiteY131" fmla="*/ 977828 h 1073478"/>
                <a:gd name="connsiteX132" fmla="*/ 601200 w 1111247"/>
                <a:gd name="connsiteY132" fmla="*/ 957795 h 1073478"/>
                <a:gd name="connsiteX133" fmla="*/ 469093 w 1111247"/>
                <a:gd name="connsiteY133" fmla="*/ 826411 h 1073478"/>
                <a:gd name="connsiteX134" fmla="*/ 463138 w 1111247"/>
                <a:gd name="connsiteY134" fmla="*/ 818470 h 1073478"/>
                <a:gd name="connsiteX135" fmla="*/ 461152 w 1111247"/>
                <a:gd name="connsiteY135" fmla="*/ 815762 h 1073478"/>
                <a:gd name="connsiteX136" fmla="*/ 457363 w 1111247"/>
                <a:gd name="connsiteY136" fmla="*/ 810348 h 1073478"/>
                <a:gd name="connsiteX137" fmla="*/ 455197 w 1111247"/>
                <a:gd name="connsiteY137" fmla="*/ 807100 h 1073478"/>
                <a:gd name="connsiteX138" fmla="*/ 451768 w 1111247"/>
                <a:gd name="connsiteY138" fmla="*/ 802227 h 1073478"/>
                <a:gd name="connsiteX139" fmla="*/ 449421 w 1111247"/>
                <a:gd name="connsiteY139" fmla="*/ 798798 h 1073478"/>
                <a:gd name="connsiteX140" fmla="*/ 446173 w 1111247"/>
                <a:gd name="connsiteY140" fmla="*/ 793925 h 1073478"/>
                <a:gd name="connsiteX141" fmla="*/ 443827 w 1111247"/>
                <a:gd name="connsiteY141" fmla="*/ 790316 h 1073478"/>
                <a:gd name="connsiteX142" fmla="*/ 440759 w 1111247"/>
                <a:gd name="connsiteY142" fmla="*/ 785443 h 1073478"/>
                <a:gd name="connsiteX143" fmla="*/ 438593 w 1111247"/>
                <a:gd name="connsiteY143" fmla="*/ 781833 h 1073478"/>
                <a:gd name="connsiteX144" fmla="*/ 435345 w 1111247"/>
                <a:gd name="connsiteY144" fmla="*/ 776600 h 1073478"/>
                <a:gd name="connsiteX145" fmla="*/ 433359 w 1111247"/>
                <a:gd name="connsiteY145" fmla="*/ 773351 h 1073478"/>
                <a:gd name="connsiteX146" fmla="*/ 428667 w 1111247"/>
                <a:gd name="connsiteY146" fmla="*/ 765230 h 1073478"/>
                <a:gd name="connsiteX147" fmla="*/ 426321 w 1111247"/>
                <a:gd name="connsiteY147" fmla="*/ 761259 h 1073478"/>
                <a:gd name="connsiteX148" fmla="*/ 423794 w 1111247"/>
                <a:gd name="connsiteY148" fmla="*/ 756748 h 1073478"/>
                <a:gd name="connsiteX149" fmla="*/ 421268 w 1111247"/>
                <a:gd name="connsiteY149" fmla="*/ 752236 h 1073478"/>
                <a:gd name="connsiteX150" fmla="*/ 419102 w 1111247"/>
                <a:gd name="connsiteY150" fmla="*/ 748265 h 1073478"/>
                <a:gd name="connsiteX151" fmla="*/ 416575 w 1111247"/>
                <a:gd name="connsiteY151" fmla="*/ 743573 h 1073478"/>
                <a:gd name="connsiteX152" fmla="*/ 414590 w 1111247"/>
                <a:gd name="connsiteY152" fmla="*/ 739783 h 1073478"/>
                <a:gd name="connsiteX153" fmla="*/ 412063 w 1111247"/>
                <a:gd name="connsiteY153" fmla="*/ 734730 h 1073478"/>
                <a:gd name="connsiteX154" fmla="*/ 410259 w 1111247"/>
                <a:gd name="connsiteY154" fmla="*/ 731120 h 1073478"/>
                <a:gd name="connsiteX155" fmla="*/ 407552 w 1111247"/>
                <a:gd name="connsiteY155" fmla="*/ 725886 h 1073478"/>
                <a:gd name="connsiteX156" fmla="*/ 406108 w 1111247"/>
                <a:gd name="connsiteY156" fmla="*/ 722818 h 1073478"/>
                <a:gd name="connsiteX157" fmla="*/ 403220 w 1111247"/>
                <a:gd name="connsiteY157" fmla="*/ 717043 h 1073478"/>
                <a:gd name="connsiteX158" fmla="*/ 402679 w 1111247"/>
                <a:gd name="connsiteY158" fmla="*/ 715960 h 1073478"/>
                <a:gd name="connsiteX159" fmla="*/ 386436 w 1111247"/>
                <a:gd name="connsiteY159" fmla="*/ 679866 h 1073478"/>
                <a:gd name="connsiteX160" fmla="*/ 360087 w 1111247"/>
                <a:gd name="connsiteY160" fmla="*/ 610022 h 1073478"/>
                <a:gd name="connsiteX161" fmla="*/ 338069 w 1111247"/>
                <a:gd name="connsiteY161" fmla="*/ 508777 h 1073478"/>
                <a:gd name="connsiteX162" fmla="*/ 339152 w 1111247"/>
                <a:gd name="connsiteY162" fmla="*/ 487661 h 1073478"/>
                <a:gd name="connsiteX163" fmla="*/ 357741 w 1111247"/>
                <a:gd name="connsiteY163" fmla="*/ 356096 h 1073478"/>
                <a:gd name="connsiteX164" fmla="*/ 338069 w 1111247"/>
                <a:gd name="connsiteY164" fmla="*/ 304842 h 1073478"/>
                <a:gd name="connsiteX165" fmla="*/ 331753 w 1111247"/>
                <a:gd name="connsiteY165" fmla="*/ 283365 h 1073478"/>
                <a:gd name="connsiteX166" fmla="*/ 353049 w 1111247"/>
                <a:gd name="connsiteY166" fmla="*/ 181758 h 1073478"/>
                <a:gd name="connsiteX167" fmla="*/ 394016 w 1111247"/>
                <a:gd name="connsiteY167" fmla="*/ 121300 h 1073478"/>
                <a:gd name="connsiteX168" fmla="*/ 483531 w 1111247"/>
                <a:gd name="connsiteY168" fmla="*/ 63909 h 1073478"/>
                <a:gd name="connsiteX169" fmla="*/ 497247 w 1111247"/>
                <a:gd name="connsiteY169" fmla="*/ 58856 h 1073478"/>
                <a:gd name="connsiteX170" fmla="*/ 497247 w 1111247"/>
                <a:gd name="connsiteY170" fmla="*/ 58856 h 1073478"/>
                <a:gd name="connsiteX171" fmla="*/ 499052 w 1111247"/>
                <a:gd name="connsiteY171" fmla="*/ 58495 h 1073478"/>
                <a:gd name="connsiteX172" fmla="*/ 499413 w 1111247"/>
                <a:gd name="connsiteY172" fmla="*/ 58495 h 1073478"/>
                <a:gd name="connsiteX173" fmla="*/ 504647 w 1111247"/>
                <a:gd name="connsiteY173" fmla="*/ 58134 h 1073478"/>
                <a:gd name="connsiteX174" fmla="*/ 505368 w 1111247"/>
                <a:gd name="connsiteY174" fmla="*/ 58134 h 1073478"/>
                <a:gd name="connsiteX175" fmla="*/ 506993 w 1111247"/>
                <a:gd name="connsiteY175" fmla="*/ 58314 h 1073478"/>
                <a:gd name="connsiteX176" fmla="*/ 507534 w 1111247"/>
                <a:gd name="connsiteY176" fmla="*/ 58314 h 1073478"/>
                <a:gd name="connsiteX177" fmla="*/ 510241 w 1111247"/>
                <a:gd name="connsiteY177" fmla="*/ 58675 h 1073478"/>
                <a:gd name="connsiteX178" fmla="*/ 511324 w 1111247"/>
                <a:gd name="connsiteY178" fmla="*/ 58856 h 1073478"/>
                <a:gd name="connsiteX179" fmla="*/ 512587 w 1111247"/>
                <a:gd name="connsiteY179" fmla="*/ 59217 h 1073478"/>
                <a:gd name="connsiteX180" fmla="*/ 513851 w 1111247"/>
                <a:gd name="connsiteY180" fmla="*/ 59578 h 1073478"/>
                <a:gd name="connsiteX181" fmla="*/ 515294 w 1111247"/>
                <a:gd name="connsiteY181" fmla="*/ 60119 h 1073478"/>
                <a:gd name="connsiteX182" fmla="*/ 517099 w 1111247"/>
                <a:gd name="connsiteY182" fmla="*/ 60841 h 1073478"/>
                <a:gd name="connsiteX183" fmla="*/ 518182 w 1111247"/>
                <a:gd name="connsiteY183" fmla="*/ 61382 h 1073478"/>
                <a:gd name="connsiteX184" fmla="*/ 519806 w 1111247"/>
                <a:gd name="connsiteY184" fmla="*/ 62105 h 1073478"/>
                <a:gd name="connsiteX185" fmla="*/ 520709 w 1111247"/>
                <a:gd name="connsiteY185" fmla="*/ 62465 h 1073478"/>
                <a:gd name="connsiteX186" fmla="*/ 523235 w 1111247"/>
                <a:gd name="connsiteY186" fmla="*/ 63909 h 1073478"/>
                <a:gd name="connsiteX187" fmla="*/ 523957 w 1111247"/>
                <a:gd name="connsiteY187" fmla="*/ 64270 h 1073478"/>
                <a:gd name="connsiteX188" fmla="*/ 525943 w 1111247"/>
                <a:gd name="connsiteY188" fmla="*/ 65533 h 1073478"/>
                <a:gd name="connsiteX189" fmla="*/ 526664 w 1111247"/>
                <a:gd name="connsiteY189" fmla="*/ 66075 h 1073478"/>
                <a:gd name="connsiteX190" fmla="*/ 529371 w 1111247"/>
                <a:gd name="connsiteY190" fmla="*/ 68060 h 1073478"/>
                <a:gd name="connsiteX191" fmla="*/ 632783 w 1111247"/>
                <a:gd name="connsiteY191" fmla="*/ 234096 h 1073478"/>
                <a:gd name="connsiteX192" fmla="*/ 646860 w 1111247"/>
                <a:gd name="connsiteY192" fmla="*/ 315489 h 1073478"/>
                <a:gd name="connsiteX193" fmla="*/ 646860 w 1111247"/>
                <a:gd name="connsiteY193" fmla="*/ 331551 h 1073478"/>
                <a:gd name="connsiteX194" fmla="*/ 631700 w 1111247"/>
                <a:gd name="connsiteY194" fmla="*/ 349419 h 1073478"/>
                <a:gd name="connsiteX195" fmla="*/ 628090 w 1111247"/>
                <a:gd name="connsiteY195" fmla="*/ 349599 h 1073478"/>
                <a:gd name="connsiteX196" fmla="*/ 626647 w 1111247"/>
                <a:gd name="connsiteY196" fmla="*/ 349779 h 1073478"/>
                <a:gd name="connsiteX197" fmla="*/ 624662 w 1111247"/>
                <a:gd name="connsiteY197" fmla="*/ 349960 h 1073478"/>
                <a:gd name="connsiteX198" fmla="*/ 622857 w 1111247"/>
                <a:gd name="connsiteY198" fmla="*/ 350321 h 1073478"/>
                <a:gd name="connsiteX199" fmla="*/ 621413 w 1111247"/>
                <a:gd name="connsiteY199" fmla="*/ 350682 h 1073478"/>
                <a:gd name="connsiteX200" fmla="*/ 619247 w 1111247"/>
                <a:gd name="connsiteY200" fmla="*/ 351223 h 1073478"/>
                <a:gd name="connsiteX201" fmla="*/ 618164 w 1111247"/>
                <a:gd name="connsiteY201" fmla="*/ 351404 h 1073478"/>
                <a:gd name="connsiteX202" fmla="*/ 615819 w 1111247"/>
                <a:gd name="connsiteY202" fmla="*/ 352126 h 1073478"/>
                <a:gd name="connsiteX203" fmla="*/ 615096 w 1111247"/>
                <a:gd name="connsiteY203" fmla="*/ 352306 h 1073478"/>
                <a:gd name="connsiteX204" fmla="*/ 612389 w 1111247"/>
                <a:gd name="connsiteY204" fmla="*/ 353208 h 1073478"/>
                <a:gd name="connsiteX205" fmla="*/ 611848 w 1111247"/>
                <a:gd name="connsiteY205" fmla="*/ 353389 h 1073478"/>
                <a:gd name="connsiteX206" fmla="*/ 608960 w 1111247"/>
                <a:gd name="connsiteY206" fmla="*/ 354472 h 1073478"/>
                <a:gd name="connsiteX207" fmla="*/ 608780 w 1111247"/>
                <a:gd name="connsiteY207" fmla="*/ 354652 h 1073478"/>
                <a:gd name="connsiteX208" fmla="*/ 605712 w 1111247"/>
                <a:gd name="connsiteY208" fmla="*/ 355915 h 1073478"/>
                <a:gd name="connsiteX209" fmla="*/ 579724 w 1111247"/>
                <a:gd name="connsiteY209" fmla="*/ 368007 h 1073478"/>
                <a:gd name="connsiteX210" fmla="*/ 550126 w 1111247"/>
                <a:gd name="connsiteY210" fmla="*/ 416735 h 1073478"/>
                <a:gd name="connsiteX211" fmla="*/ 566188 w 1111247"/>
                <a:gd name="connsiteY211" fmla="*/ 521771 h 1073478"/>
                <a:gd name="connsiteX212" fmla="*/ 644514 w 1111247"/>
                <a:gd name="connsiteY212" fmla="*/ 683836 h 1073478"/>
                <a:gd name="connsiteX213" fmla="*/ 788171 w 1111247"/>
                <a:gd name="connsiteY213" fmla="*/ 795910 h 1073478"/>
                <a:gd name="connsiteX214" fmla="*/ 846103 w 1111247"/>
                <a:gd name="connsiteY214" fmla="*/ 774434 h 1073478"/>
                <a:gd name="connsiteX215" fmla="*/ 851337 w 1111247"/>
                <a:gd name="connsiteY215" fmla="*/ 764147 h 1073478"/>
                <a:gd name="connsiteX216" fmla="*/ 854405 w 1111247"/>
                <a:gd name="connsiteY216" fmla="*/ 757831 h 1073478"/>
                <a:gd name="connsiteX217" fmla="*/ 879490 w 1111247"/>
                <a:gd name="connsiteY217" fmla="*/ 748987 h 1073478"/>
                <a:gd name="connsiteX218" fmla="*/ 912517 w 1111247"/>
                <a:gd name="connsiteY218" fmla="*/ 775697 h 1073478"/>
                <a:gd name="connsiteX219" fmla="*/ 1004017 w 1111247"/>
                <a:gd name="connsiteY219" fmla="*/ 939928 h 1073478"/>
                <a:gd name="connsiteX220" fmla="*/ 977668 w 1111247"/>
                <a:gd name="connsiteY220" fmla="*/ 1022946 h 1073478"/>
                <a:gd name="connsiteX221" fmla="*/ 1071875 w 1111247"/>
                <a:gd name="connsiteY221" fmla="*/ 976384 h 1073478"/>
                <a:gd name="connsiteX222" fmla="*/ 1051482 w 1111247"/>
                <a:gd name="connsiteY222" fmla="*/ 982340 h 1073478"/>
                <a:gd name="connsiteX223" fmla="*/ 1049677 w 1111247"/>
                <a:gd name="connsiteY223" fmla="*/ 982701 h 1073478"/>
                <a:gd name="connsiteX224" fmla="*/ 1049496 w 1111247"/>
                <a:gd name="connsiteY224" fmla="*/ 982701 h 1073478"/>
                <a:gd name="connsiteX225" fmla="*/ 1047872 w 1111247"/>
                <a:gd name="connsiteY225" fmla="*/ 983061 h 1073478"/>
                <a:gd name="connsiteX226" fmla="*/ 1047692 w 1111247"/>
                <a:gd name="connsiteY226" fmla="*/ 983061 h 1073478"/>
                <a:gd name="connsiteX227" fmla="*/ 1046068 w 1111247"/>
                <a:gd name="connsiteY227" fmla="*/ 983423 h 1073478"/>
                <a:gd name="connsiteX228" fmla="*/ 1046068 w 1111247"/>
                <a:gd name="connsiteY228" fmla="*/ 983423 h 1073478"/>
                <a:gd name="connsiteX229" fmla="*/ 1044624 w 1111247"/>
                <a:gd name="connsiteY229" fmla="*/ 983603 h 1073478"/>
                <a:gd name="connsiteX230" fmla="*/ 1044624 w 1111247"/>
                <a:gd name="connsiteY230" fmla="*/ 983603 h 1073478"/>
                <a:gd name="connsiteX231" fmla="*/ 1027659 w 1111247"/>
                <a:gd name="connsiteY231" fmla="*/ 968263 h 1073478"/>
                <a:gd name="connsiteX232" fmla="*/ 996618 w 1111247"/>
                <a:gd name="connsiteY232" fmla="*/ 877665 h 1073478"/>
                <a:gd name="connsiteX233" fmla="*/ 926774 w 1111247"/>
                <a:gd name="connsiteY233" fmla="*/ 764869 h 1073478"/>
                <a:gd name="connsiteX234" fmla="*/ 876242 w 1111247"/>
                <a:gd name="connsiteY234" fmla="*/ 726428 h 1073478"/>
                <a:gd name="connsiteX235" fmla="*/ 870467 w 1111247"/>
                <a:gd name="connsiteY235" fmla="*/ 704952 h 1073478"/>
                <a:gd name="connsiteX236" fmla="*/ 905659 w 1111247"/>
                <a:gd name="connsiteY236" fmla="*/ 674813 h 1073478"/>
                <a:gd name="connsiteX237" fmla="*/ 905659 w 1111247"/>
                <a:gd name="connsiteY237" fmla="*/ 674813 h 1073478"/>
                <a:gd name="connsiteX238" fmla="*/ 912156 w 1111247"/>
                <a:gd name="connsiteY238" fmla="*/ 673910 h 1073478"/>
                <a:gd name="connsiteX239" fmla="*/ 912698 w 1111247"/>
                <a:gd name="connsiteY239" fmla="*/ 673910 h 1073478"/>
                <a:gd name="connsiteX240" fmla="*/ 914322 w 1111247"/>
                <a:gd name="connsiteY240" fmla="*/ 673910 h 1073478"/>
                <a:gd name="connsiteX241" fmla="*/ 915224 w 1111247"/>
                <a:gd name="connsiteY241" fmla="*/ 673910 h 1073478"/>
                <a:gd name="connsiteX242" fmla="*/ 916848 w 1111247"/>
                <a:gd name="connsiteY242" fmla="*/ 673910 h 1073478"/>
                <a:gd name="connsiteX243" fmla="*/ 917931 w 1111247"/>
                <a:gd name="connsiteY243" fmla="*/ 673910 h 1073478"/>
                <a:gd name="connsiteX244" fmla="*/ 919375 w 1111247"/>
                <a:gd name="connsiteY244" fmla="*/ 674091 h 1073478"/>
                <a:gd name="connsiteX245" fmla="*/ 920458 w 1111247"/>
                <a:gd name="connsiteY245" fmla="*/ 674271 h 1073478"/>
                <a:gd name="connsiteX246" fmla="*/ 921902 w 1111247"/>
                <a:gd name="connsiteY246" fmla="*/ 674451 h 1073478"/>
                <a:gd name="connsiteX247" fmla="*/ 922985 w 1111247"/>
                <a:gd name="connsiteY247" fmla="*/ 674632 h 1073478"/>
                <a:gd name="connsiteX248" fmla="*/ 924429 w 1111247"/>
                <a:gd name="connsiteY248" fmla="*/ 674813 h 1073478"/>
                <a:gd name="connsiteX249" fmla="*/ 925692 w 1111247"/>
                <a:gd name="connsiteY249" fmla="*/ 674993 h 1073478"/>
                <a:gd name="connsiteX250" fmla="*/ 926955 w 1111247"/>
                <a:gd name="connsiteY250" fmla="*/ 675354 h 1073478"/>
                <a:gd name="connsiteX251" fmla="*/ 928218 w 1111247"/>
                <a:gd name="connsiteY251" fmla="*/ 675715 h 1073478"/>
                <a:gd name="connsiteX252" fmla="*/ 929481 w 1111247"/>
                <a:gd name="connsiteY252" fmla="*/ 676076 h 1073478"/>
                <a:gd name="connsiteX253" fmla="*/ 930745 w 1111247"/>
                <a:gd name="connsiteY253" fmla="*/ 676437 h 1073478"/>
                <a:gd name="connsiteX254" fmla="*/ 932008 w 1111247"/>
                <a:gd name="connsiteY254" fmla="*/ 676978 h 1073478"/>
                <a:gd name="connsiteX255" fmla="*/ 933452 w 1111247"/>
                <a:gd name="connsiteY255" fmla="*/ 677520 h 1073478"/>
                <a:gd name="connsiteX256" fmla="*/ 934715 w 1111247"/>
                <a:gd name="connsiteY256" fmla="*/ 678061 h 1073478"/>
                <a:gd name="connsiteX257" fmla="*/ 936159 w 1111247"/>
                <a:gd name="connsiteY257" fmla="*/ 678783 h 1073478"/>
                <a:gd name="connsiteX258" fmla="*/ 937423 w 1111247"/>
                <a:gd name="connsiteY258" fmla="*/ 679325 h 1073478"/>
                <a:gd name="connsiteX259" fmla="*/ 938866 w 1111247"/>
                <a:gd name="connsiteY259" fmla="*/ 680046 h 1073478"/>
                <a:gd name="connsiteX260" fmla="*/ 939949 w 1111247"/>
                <a:gd name="connsiteY260" fmla="*/ 680588 h 1073478"/>
                <a:gd name="connsiteX261" fmla="*/ 941754 w 1111247"/>
                <a:gd name="connsiteY261" fmla="*/ 681490 h 1073478"/>
                <a:gd name="connsiteX262" fmla="*/ 942656 w 1111247"/>
                <a:gd name="connsiteY262" fmla="*/ 682032 h 1073478"/>
                <a:gd name="connsiteX263" fmla="*/ 945183 w 1111247"/>
                <a:gd name="connsiteY263" fmla="*/ 683656 h 1073478"/>
                <a:gd name="connsiteX264" fmla="*/ 1037225 w 1111247"/>
                <a:gd name="connsiteY264" fmla="*/ 778946 h 1073478"/>
                <a:gd name="connsiteX265" fmla="*/ 1092269 w 1111247"/>
                <a:gd name="connsiteY265" fmla="*/ 913579 h 1073478"/>
                <a:gd name="connsiteX266" fmla="*/ 1095156 w 1111247"/>
                <a:gd name="connsiteY266" fmla="*/ 933792 h 1073478"/>
                <a:gd name="connsiteX267" fmla="*/ 1071875 w 1111247"/>
                <a:gd name="connsiteY267" fmla="*/ 976384 h 1073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Lst>
              <a:rect l="l" t="t" r="r" b="b"/>
              <a:pathLst>
                <a:path w="1111247" h="1073478">
                  <a:moveTo>
                    <a:pt x="963411" y="675174"/>
                  </a:moveTo>
                  <a:cubicBezTo>
                    <a:pt x="950597" y="665067"/>
                    <a:pt x="936881" y="656404"/>
                    <a:pt x="921180" y="653156"/>
                  </a:cubicBezTo>
                  <a:cubicBezTo>
                    <a:pt x="896635" y="648283"/>
                    <a:pt x="841411" y="699538"/>
                    <a:pt x="846103" y="724623"/>
                  </a:cubicBezTo>
                  <a:cubicBezTo>
                    <a:pt x="849893" y="745017"/>
                    <a:pt x="838704" y="758552"/>
                    <a:pt x="831845" y="774253"/>
                  </a:cubicBezTo>
                  <a:cubicBezTo>
                    <a:pt x="828416" y="782195"/>
                    <a:pt x="820115" y="784180"/>
                    <a:pt x="811452" y="784180"/>
                  </a:cubicBezTo>
                  <a:cubicBezTo>
                    <a:pt x="802248" y="783999"/>
                    <a:pt x="794307" y="780390"/>
                    <a:pt x="786186" y="776419"/>
                  </a:cubicBezTo>
                  <a:cubicBezTo>
                    <a:pt x="742511" y="754943"/>
                    <a:pt x="704972" y="725345"/>
                    <a:pt x="672487" y="689431"/>
                  </a:cubicBezTo>
                  <a:cubicBezTo>
                    <a:pt x="622135" y="634025"/>
                    <a:pt x="593620" y="567431"/>
                    <a:pt x="577378" y="495241"/>
                  </a:cubicBezTo>
                  <a:cubicBezTo>
                    <a:pt x="571422" y="469253"/>
                    <a:pt x="564564" y="443445"/>
                    <a:pt x="567812" y="416194"/>
                  </a:cubicBezTo>
                  <a:cubicBezTo>
                    <a:pt x="569978" y="397966"/>
                    <a:pt x="577017" y="384972"/>
                    <a:pt x="595605" y="377933"/>
                  </a:cubicBezTo>
                  <a:cubicBezTo>
                    <a:pt x="619969" y="368549"/>
                    <a:pt x="644694" y="362413"/>
                    <a:pt x="670863" y="363856"/>
                  </a:cubicBezTo>
                  <a:cubicBezTo>
                    <a:pt x="688730" y="364759"/>
                    <a:pt x="706596" y="363496"/>
                    <a:pt x="723561" y="357540"/>
                  </a:cubicBezTo>
                  <a:cubicBezTo>
                    <a:pt x="738360" y="352306"/>
                    <a:pt x="750813" y="343102"/>
                    <a:pt x="754061" y="326859"/>
                  </a:cubicBezTo>
                  <a:cubicBezTo>
                    <a:pt x="762363" y="285350"/>
                    <a:pt x="763807" y="243841"/>
                    <a:pt x="750452" y="203054"/>
                  </a:cubicBezTo>
                  <a:cubicBezTo>
                    <a:pt x="736555" y="160643"/>
                    <a:pt x="719771" y="119675"/>
                    <a:pt x="695407" y="82137"/>
                  </a:cubicBezTo>
                  <a:cubicBezTo>
                    <a:pt x="677180" y="53983"/>
                    <a:pt x="654079" y="31063"/>
                    <a:pt x="624662" y="14640"/>
                  </a:cubicBezTo>
                  <a:cubicBezTo>
                    <a:pt x="595786" y="-1603"/>
                    <a:pt x="567091" y="-8461"/>
                    <a:pt x="538395" y="16084"/>
                  </a:cubicBezTo>
                  <a:cubicBezTo>
                    <a:pt x="529011" y="24024"/>
                    <a:pt x="517460" y="29619"/>
                    <a:pt x="506271" y="35214"/>
                  </a:cubicBezTo>
                  <a:cubicBezTo>
                    <a:pt x="466566" y="55246"/>
                    <a:pt x="428306" y="77625"/>
                    <a:pt x="392392" y="104155"/>
                  </a:cubicBezTo>
                  <a:cubicBezTo>
                    <a:pt x="363336" y="125631"/>
                    <a:pt x="342942" y="152341"/>
                    <a:pt x="335723" y="188075"/>
                  </a:cubicBezTo>
                  <a:cubicBezTo>
                    <a:pt x="329406" y="219478"/>
                    <a:pt x="323812" y="250880"/>
                    <a:pt x="317315" y="282282"/>
                  </a:cubicBezTo>
                  <a:cubicBezTo>
                    <a:pt x="316052" y="288779"/>
                    <a:pt x="316954" y="297803"/>
                    <a:pt x="308111" y="299969"/>
                  </a:cubicBezTo>
                  <a:cubicBezTo>
                    <a:pt x="293853" y="303398"/>
                    <a:pt x="291868" y="315670"/>
                    <a:pt x="289341" y="326498"/>
                  </a:cubicBezTo>
                  <a:cubicBezTo>
                    <a:pt x="284469" y="347253"/>
                    <a:pt x="281220" y="368368"/>
                    <a:pt x="277791" y="389484"/>
                  </a:cubicBezTo>
                  <a:cubicBezTo>
                    <a:pt x="276347" y="398688"/>
                    <a:pt x="275445" y="413126"/>
                    <a:pt x="267865" y="421067"/>
                  </a:cubicBezTo>
                  <a:cubicBezTo>
                    <a:pt x="236463" y="325957"/>
                    <a:pt x="148933" y="333176"/>
                    <a:pt x="104537" y="364578"/>
                  </a:cubicBezTo>
                  <a:cubicBezTo>
                    <a:pt x="88655" y="375587"/>
                    <a:pt x="68803" y="396342"/>
                    <a:pt x="64832" y="425218"/>
                  </a:cubicBezTo>
                  <a:cubicBezTo>
                    <a:pt x="59598" y="468892"/>
                    <a:pt x="67179" y="508416"/>
                    <a:pt x="110131" y="538374"/>
                  </a:cubicBezTo>
                  <a:cubicBezTo>
                    <a:pt x="66096" y="547037"/>
                    <a:pt x="50394" y="575913"/>
                    <a:pt x="39927" y="609662"/>
                  </a:cubicBezTo>
                  <a:cubicBezTo>
                    <a:pt x="27474" y="649546"/>
                    <a:pt x="19894" y="690514"/>
                    <a:pt x="9968" y="731120"/>
                  </a:cubicBezTo>
                  <a:cubicBezTo>
                    <a:pt x="1125" y="767035"/>
                    <a:pt x="4013" y="801325"/>
                    <a:pt x="14119" y="836156"/>
                  </a:cubicBezTo>
                  <a:cubicBezTo>
                    <a:pt x="17548" y="848248"/>
                    <a:pt x="20796" y="858354"/>
                    <a:pt x="34152" y="861061"/>
                  </a:cubicBezTo>
                  <a:cubicBezTo>
                    <a:pt x="41551" y="862505"/>
                    <a:pt x="41190" y="867558"/>
                    <a:pt x="41190" y="872972"/>
                  </a:cubicBezTo>
                  <a:cubicBezTo>
                    <a:pt x="41371" y="880011"/>
                    <a:pt x="44800" y="946786"/>
                    <a:pt x="46785" y="954908"/>
                  </a:cubicBezTo>
                  <a:cubicBezTo>
                    <a:pt x="44078" y="956713"/>
                    <a:pt x="11593" y="992987"/>
                    <a:pt x="9246" y="995695"/>
                  </a:cubicBezTo>
                  <a:cubicBezTo>
                    <a:pt x="-3026" y="1009772"/>
                    <a:pt x="-1582" y="1026195"/>
                    <a:pt x="4915" y="1040994"/>
                  </a:cubicBezTo>
                  <a:cubicBezTo>
                    <a:pt x="13036" y="1059583"/>
                    <a:pt x="24226" y="1070050"/>
                    <a:pt x="43536" y="1053627"/>
                  </a:cubicBezTo>
                  <a:cubicBezTo>
                    <a:pt x="46785" y="1050739"/>
                    <a:pt x="50575" y="1048573"/>
                    <a:pt x="53823" y="1046227"/>
                  </a:cubicBezTo>
                  <a:cubicBezTo>
                    <a:pt x="55989" y="1048032"/>
                    <a:pt x="57613" y="1048754"/>
                    <a:pt x="58335" y="1050017"/>
                  </a:cubicBezTo>
                  <a:cubicBezTo>
                    <a:pt x="70968" y="1068606"/>
                    <a:pt x="85948" y="1074562"/>
                    <a:pt x="107785" y="1069689"/>
                  </a:cubicBezTo>
                  <a:cubicBezTo>
                    <a:pt x="125291" y="1065718"/>
                    <a:pt x="135036" y="1052724"/>
                    <a:pt x="137022" y="1029985"/>
                  </a:cubicBezTo>
                  <a:cubicBezTo>
                    <a:pt x="137743" y="1021142"/>
                    <a:pt x="139007" y="1012118"/>
                    <a:pt x="138646" y="1003455"/>
                  </a:cubicBezTo>
                  <a:cubicBezTo>
                    <a:pt x="137924" y="989739"/>
                    <a:pt x="144602" y="981798"/>
                    <a:pt x="156152" y="976565"/>
                  </a:cubicBezTo>
                  <a:cubicBezTo>
                    <a:pt x="162649" y="973677"/>
                    <a:pt x="221122" y="939928"/>
                    <a:pt x="238267" y="920076"/>
                  </a:cubicBezTo>
                  <a:cubicBezTo>
                    <a:pt x="257578" y="897698"/>
                    <a:pt x="260285" y="873695"/>
                    <a:pt x="259202" y="845901"/>
                  </a:cubicBezTo>
                  <a:cubicBezTo>
                    <a:pt x="256676" y="781833"/>
                    <a:pt x="259022" y="717946"/>
                    <a:pt x="261368" y="654058"/>
                  </a:cubicBezTo>
                  <a:cubicBezTo>
                    <a:pt x="261909" y="638718"/>
                    <a:pt x="263895" y="623739"/>
                    <a:pt x="271294" y="610203"/>
                  </a:cubicBezTo>
                  <a:cubicBezTo>
                    <a:pt x="286634" y="582230"/>
                    <a:pt x="302516" y="554617"/>
                    <a:pt x="322368" y="526102"/>
                  </a:cubicBezTo>
                  <a:cubicBezTo>
                    <a:pt x="329948" y="536570"/>
                    <a:pt x="329587" y="545593"/>
                    <a:pt x="331031" y="554436"/>
                  </a:cubicBezTo>
                  <a:cubicBezTo>
                    <a:pt x="332475" y="563280"/>
                    <a:pt x="333197" y="572123"/>
                    <a:pt x="335723" y="580605"/>
                  </a:cubicBezTo>
                  <a:cubicBezTo>
                    <a:pt x="365682" y="679866"/>
                    <a:pt x="405025" y="774614"/>
                    <a:pt x="471981" y="855827"/>
                  </a:cubicBezTo>
                  <a:cubicBezTo>
                    <a:pt x="488404" y="875860"/>
                    <a:pt x="506451" y="894268"/>
                    <a:pt x="525040" y="911774"/>
                  </a:cubicBezTo>
                  <a:cubicBezTo>
                    <a:pt x="557165" y="942275"/>
                    <a:pt x="589108" y="973677"/>
                    <a:pt x="626647" y="997680"/>
                  </a:cubicBezTo>
                  <a:cubicBezTo>
                    <a:pt x="695407" y="1041896"/>
                    <a:pt x="771567" y="1064997"/>
                    <a:pt x="852239" y="1072757"/>
                  </a:cubicBezTo>
                  <a:cubicBezTo>
                    <a:pt x="876783" y="1075103"/>
                    <a:pt x="902050" y="1071494"/>
                    <a:pt x="925872" y="1065358"/>
                  </a:cubicBezTo>
                  <a:cubicBezTo>
                    <a:pt x="952582" y="1058500"/>
                    <a:pt x="976585" y="1044242"/>
                    <a:pt x="998061" y="1026375"/>
                  </a:cubicBezTo>
                  <a:cubicBezTo>
                    <a:pt x="1013943" y="1013020"/>
                    <a:pt x="1031810" y="1003455"/>
                    <a:pt x="1052565" y="1000026"/>
                  </a:cubicBezTo>
                  <a:cubicBezTo>
                    <a:pt x="1067544" y="997499"/>
                    <a:pt x="1080538" y="988837"/>
                    <a:pt x="1094615" y="983242"/>
                  </a:cubicBezTo>
                  <a:cubicBezTo>
                    <a:pt x="1101473" y="980354"/>
                    <a:pt x="1107068" y="975662"/>
                    <a:pt x="1107790" y="967721"/>
                  </a:cubicBezTo>
                  <a:cubicBezTo>
                    <a:pt x="1109053" y="954547"/>
                    <a:pt x="1112843" y="941372"/>
                    <a:pt x="1110497" y="928198"/>
                  </a:cubicBezTo>
                  <a:cubicBezTo>
                    <a:pt x="1092630" y="824967"/>
                    <a:pt x="1045707" y="739783"/>
                    <a:pt x="963411" y="675174"/>
                  </a:cubicBezTo>
                  <a:close/>
                  <a:moveTo>
                    <a:pt x="540020" y="31785"/>
                  </a:moveTo>
                  <a:cubicBezTo>
                    <a:pt x="561857" y="12654"/>
                    <a:pt x="584055" y="13377"/>
                    <a:pt x="607336" y="23844"/>
                  </a:cubicBezTo>
                  <a:cubicBezTo>
                    <a:pt x="607336" y="23844"/>
                    <a:pt x="607336" y="23844"/>
                    <a:pt x="607336" y="23844"/>
                  </a:cubicBezTo>
                  <a:cubicBezTo>
                    <a:pt x="608419" y="24385"/>
                    <a:pt x="609321" y="24746"/>
                    <a:pt x="610404" y="25288"/>
                  </a:cubicBezTo>
                  <a:cubicBezTo>
                    <a:pt x="610585" y="25288"/>
                    <a:pt x="610765" y="25468"/>
                    <a:pt x="610945" y="25468"/>
                  </a:cubicBezTo>
                  <a:cubicBezTo>
                    <a:pt x="612028" y="26010"/>
                    <a:pt x="613111" y="26551"/>
                    <a:pt x="614014" y="27092"/>
                  </a:cubicBezTo>
                  <a:cubicBezTo>
                    <a:pt x="648304" y="45140"/>
                    <a:pt x="673570" y="73294"/>
                    <a:pt x="691256" y="106321"/>
                  </a:cubicBezTo>
                  <a:cubicBezTo>
                    <a:pt x="714177" y="149273"/>
                    <a:pt x="735111" y="193670"/>
                    <a:pt x="742872" y="242939"/>
                  </a:cubicBezTo>
                  <a:cubicBezTo>
                    <a:pt x="744496" y="252684"/>
                    <a:pt x="746120" y="262069"/>
                    <a:pt x="746662" y="271995"/>
                  </a:cubicBezTo>
                  <a:cubicBezTo>
                    <a:pt x="745579" y="280839"/>
                    <a:pt x="745218" y="289682"/>
                    <a:pt x="743413" y="298344"/>
                  </a:cubicBezTo>
                  <a:cubicBezTo>
                    <a:pt x="735472" y="337507"/>
                    <a:pt x="728253" y="343643"/>
                    <a:pt x="688549" y="345448"/>
                  </a:cubicBezTo>
                  <a:cubicBezTo>
                    <a:pt x="687286" y="345448"/>
                    <a:pt x="686023" y="345628"/>
                    <a:pt x="684940" y="345628"/>
                  </a:cubicBezTo>
                  <a:cubicBezTo>
                    <a:pt x="684940" y="345628"/>
                    <a:pt x="684940" y="345628"/>
                    <a:pt x="684940" y="345628"/>
                  </a:cubicBezTo>
                  <a:cubicBezTo>
                    <a:pt x="668336" y="345989"/>
                    <a:pt x="664727" y="342560"/>
                    <a:pt x="663644" y="323791"/>
                  </a:cubicBezTo>
                  <a:cubicBezTo>
                    <a:pt x="661659" y="290765"/>
                    <a:pt x="654440" y="258821"/>
                    <a:pt x="647582" y="226516"/>
                  </a:cubicBezTo>
                  <a:cubicBezTo>
                    <a:pt x="636753" y="174720"/>
                    <a:pt x="610765" y="130865"/>
                    <a:pt x="579363" y="89536"/>
                  </a:cubicBezTo>
                  <a:cubicBezTo>
                    <a:pt x="568895" y="75640"/>
                    <a:pt x="554096" y="67157"/>
                    <a:pt x="540922" y="56871"/>
                  </a:cubicBezTo>
                  <a:cubicBezTo>
                    <a:pt x="525220" y="44418"/>
                    <a:pt x="525943" y="44057"/>
                    <a:pt x="540020" y="31785"/>
                  </a:cubicBezTo>
                  <a:close/>
                  <a:moveTo>
                    <a:pt x="78368" y="449581"/>
                  </a:moveTo>
                  <a:cubicBezTo>
                    <a:pt x="76382" y="425939"/>
                    <a:pt x="78909" y="389123"/>
                    <a:pt x="139548" y="363496"/>
                  </a:cubicBezTo>
                  <a:cubicBezTo>
                    <a:pt x="179433" y="349058"/>
                    <a:pt x="225815" y="365481"/>
                    <a:pt x="243862" y="403380"/>
                  </a:cubicBezTo>
                  <a:cubicBezTo>
                    <a:pt x="266421" y="451025"/>
                    <a:pt x="246930" y="495061"/>
                    <a:pt x="213542" y="520688"/>
                  </a:cubicBezTo>
                  <a:cubicBezTo>
                    <a:pt x="181779" y="545233"/>
                    <a:pt x="81436" y="543247"/>
                    <a:pt x="78368" y="449581"/>
                  </a:cubicBezTo>
                  <a:close/>
                  <a:moveTo>
                    <a:pt x="51116" y="1024751"/>
                  </a:moveTo>
                  <a:cubicBezTo>
                    <a:pt x="47507" y="1034136"/>
                    <a:pt x="41010" y="1043340"/>
                    <a:pt x="31264" y="1043520"/>
                  </a:cubicBezTo>
                  <a:cubicBezTo>
                    <a:pt x="20977" y="1043701"/>
                    <a:pt x="17007" y="1032511"/>
                    <a:pt x="15382" y="1023849"/>
                  </a:cubicBezTo>
                  <a:cubicBezTo>
                    <a:pt x="12495" y="1007787"/>
                    <a:pt x="22782" y="993529"/>
                    <a:pt x="46063" y="975662"/>
                  </a:cubicBezTo>
                  <a:cubicBezTo>
                    <a:pt x="52379" y="991363"/>
                    <a:pt x="50936" y="1005621"/>
                    <a:pt x="51297" y="1019517"/>
                  </a:cubicBezTo>
                  <a:cubicBezTo>
                    <a:pt x="51297" y="1021322"/>
                    <a:pt x="51658" y="1023307"/>
                    <a:pt x="51116" y="1024751"/>
                  </a:cubicBezTo>
                  <a:close/>
                  <a:moveTo>
                    <a:pt x="273099" y="576093"/>
                  </a:moveTo>
                  <a:cubicBezTo>
                    <a:pt x="252525" y="602984"/>
                    <a:pt x="245847" y="630055"/>
                    <a:pt x="245125" y="661999"/>
                  </a:cubicBezTo>
                  <a:cubicBezTo>
                    <a:pt x="243862" y="712712"/>
                    <a:pt x="243681" y="763425"/>
                    <a:pt x="244404" y="813958"/>
                  </a:cubicBezTo>
                  <a:cubicBezTo>
                    <a:pt x="244584" y="820996"/>
                    <a:pt x="244764" y="828215"/>
                    <a:pt x="244584" y="835254"/>
                  </a:cubicBezTo>
                  <a:cubicBezTo>
                    <a:pt x="243321" y="909429"/>
                    <a:pt x="229063" y="918452"/>
                    <a:pt x="140270" y="967180"/>
                  </a:cubicBezTo>
                  <a:cubicBezTo>
                    <a:pt x="140270" y="952742"/>
                    <a:pt x="140090" y="938485"/>
                    <a:pt x="140270" y="926212"/>
                  </a:cubicBezTo>
                  <a:cubicBezTo>
                    <a:pt x="140451" y="914121"/>
                    <a:pt x="144060" y="903292"/>
                    <a:pt x="153806" y="895532"/>
                  </a:cubicBezTo>
                  <a:cubicBezTo>
                    <a:pt x="169507" y="882899"/>
                    <a:pt x="172214" y="866115"/>
                    <a:pt x="170409" y="847526"/>
                  </a:cubicBezTo>
                  <a:cubicBezTo>
                    <a:pt x="169146" y="834171"/>
                    <a:pt x="168244" y="820996"/>
                    <a:pt x="166980" y="807641"/>
                  </a:cubicBezTo>
                  <a:cubicBezTo>
                    <a:pt x="166439" y="800964"/>
                    <a:pt x="163190" y="795549"/>
                    <a:pt x="157235" y="792662"/>
                  </a:cubicBezTo>
                  <a:cubicBezTo>
                    <a:pt x="149655" y="789233"/>
                    <a:pt x="144602" y="792662"/>
                    <a:pt x="139909" y="796452"/>
                  </a:cubicBezTo>
                  <a:cubicBezTo>
                    <a:pt x="128178" y="805656"/>
                    <a:pt x="127096" y="821899"/>
                    <a:pt x="127276" y="835615"/>
                  </a:cubicBezTo>
                  <a:cubicBezTo>
                    <a:pt x="127637" y="888854"/>
                    <a:pt x="125832" y="942275"/>
                    <a:pt x="122764" y="995334"/>
                  </a:cubicBezTo>
                  <a:cubicBezTo>
                    <a:pt x="122223" y="1005982"/>
                    <a:pt x="122584" y="1040813"/>
                    <a:pt x="116989" y="1046949"/>
                  </a:cubicBezTo>
                  <a:cubicBezTo>
                    <a:pt x="103273" y="1061748"/>
                    <a:pt x="77826" y="1060304"/>
                    <a:pt x="71690" y="1041174"/>
                  </a:cubicBezTo>
                  <a:cubicBezTo>
                    <a:pt x="68261" y="1030346"/>
                    <a:pt x="66817" y="1018615"/>
                    <a:pt x="65915" y="1007245"/>
                  </a:cubicBezTo>
                  <a:cubicBezTo>
                    <a:pt x="63028" y="968263"/>
                    <a:pt x="60681" y="929281"/>
                    <a:pt x="57974" y="890298"/>
                  </a:cubicBezTo>
                  <a:cubicBezTo>
                    <a:pt x="57072" y="876582"/>
                    <a:pt x="57072" y="864671"/>
                    <a:pt x="72231" y="856550"/>
                  </a:cubicBezTo>
                  <a:cubicBezTo>
                    <a:pt x="85226" y="849511"/>
                    <a:pt x="86128" y="834712"/>
                    <a:pt x="86489" y="821177"/>
                  </a:cubicBezTo>
                  <a:cubicBezTo>
                    <a:pt x="87572" y="782014"/>
                    <a:pt x="90099" y="743031"/>
                    <a:pt x="102371" y="705313"/>
                  </a:cubicBezTo>
                  <a:cubicBezTo>
                    <a:pt x="106702" y="691777"/>
                    <a:pt x="111936" y="678602"/>
                    <a:pt x="116087" y="664887"/>
                  </a:cubicBezTo>
                  <a:cubicBezTo>
                    <a:pt x="117711" y="659292"/>
                    <a:pt x="120238" y="651892"/>
                    <a:pt x="111575" y="649366"/>
                  </a:cubicBezTo>
                  <a:cubicBezTo>
                    <a:pt x="105078" y="647561"/>
                    <a:pt x="102010" y="652434"/>
                    <a:pt x="100205" y="657668"/>
                  </a:cubicBezTo>
                  <a:cubicBezTo>
                    <a:pt x="87031" y="697191"/>
                    <a:pt x="72593" y="736535"/>
                    <a:pt x="72231" y="778946"/>
                  </a:cubicBezTo>
                  <a:cubicBezTo>
                    <a:pt x="72051" y="793925"/>
                    <a:pt x="70427" y="809085"/>
                    <a:pt x="70427" y="824064"/>
                  </a:cubicBezTo>
                  <a:cubicBezTo>
                    <a:pt x="70427" y="837058"/>
                    <a:pt x="65013" y="847526"/>
                    <a:pt x="51838" y="848428"/>
                  </a:cubicBezTo>
                  <a:cubicBezTo>
                    <a:pt x="39205" y="849331"/>
                    <a:pt x="31625" y="840307"/>
                    <a:pt x="28738" y="827854"/>
                  </a:cubicBezTo>
                  <a:cubicBezTo>
                    <a:pt x="21699" y="797354"/>
                    <a:pt x="17368" y="766854"/>
                    <a:pt x="24406" y="735452"/>
                  </a:cubicBezTo>
                  <a:cubicBezTo>
                    <a:pt x="35596" y="685100"/>
                    <a:pt x="44258" y="634206"/>
                    <a:pt x="68803" y="588005"/>
                  </a:cubicBezTo>
                  <a:cubicBezTo>
                    <a:pt x="83241" y="560753"/>
                    <a:pt x="118433" y="542525"/>
                    <a:pt x="148753" y="547217"/>
                  </a:cubicBezTo>
                  <a:cubicBezTo>
                    <a:pt x="200007" y="555159"/>
                    <a:pt x="238629" y="534584"/>
                    <a:pt x="261368" y="488203"/>
                  </a:cubicBezTo>
                  <a:cubicBezTo>
                    <a:pt x="281040" y="447957"/>
                    <a:pt x="292049" y="405185"/>
                    <a:pt x="298907" y="361149"/>
                  </a:cubicBezTo>
                  <a:cubicBezTo>
                    <a:pt x="300350" y="351584"/>
                    <a:pt x="301975" y="341658"/>
                    <a:pt x="304862" y="332454"/>
                  </a:cubicBezTo>
                  <a:cubicBezTo>
                    <a:pt x="309554" y="318016"/>
                    <a:pt x="326158" y="315309"/>
                    <a:pt x="336987" y="325957"/>
                  </a:cubicBezTo>
                  <a:cubicBezTo>
                    <a:pt x="344025" y="332634"/>
                    <a:pt x="343123" y="341297"/>
                    <a:pt x="343123" y="350501"/>
                  </a:cubicBezTo>
                  <a:cubicBezTo>
                    <a:pt x="342762" y="432617"/>
                    <a:pt x="323631" y="510220"/>
                    <a:pt x="273099" y="576093"/>
                  </a:cubicBezTo>
                  <a:close/>
                  <a:moveTo>
                    <a:pt x="144602" y="820455"/>
                  </a:moveTo>
                  <a:cubicBezTo>
                    <a:pt x="156513" y="786345"/>
                    <a:pt x="164995" y="874777"/>
                    <a:pt x="142977" y="882357"/>
                  </a:cubicBezTo>
                  <a:cubicBezTo>
                    <a:pt x="140631" y="855106"/>
                    <a:pt x="139729" y="847526"/>
                    <a:pt x="144602" y="820455"/>
                  </a:cubicBezTo>
                  <a:close/>
                  <a:moveTo>
                    <a:pt x="977668" y="1022946"/>
                  </a:moveTo>
                  <a:cubicBezTo>
                    <a:pt x="939047" y="1050920"/>
                    <a:pt x="894470" y="1059222"/>
                    <a:pt x="848449" y="1055251"/>
                  </a:cubicBezTo>
                  <a:cubicBezTo>
                    <a:pt x="769221" y="1048213"/>
                    <a:pt x="696490" y="1020600"/>
                    <a:pt x="629354" y="977828"/>
                  </a:cubicBezTo>
                  <a:cubicBezTo>
                    <a:pt x="619608" y="971692"/>
                    <a:pt x="609863" y="965195"/>
                    <a:pt x="601200" y="957795"/>
                  </a:cubicBezTo>
                  <a:cubicBezTo>
                    <a:pt x="554458" y="916828"/>
                    <a:pt x="506993" y="876041"/>
                    <a:pt x="469093" y="826411"/>
                  </a:cubicBezTo>
                  <a:cubicBezTo>
                    <a:pt x="467108" y="823704"/>
                    <a:pt x="465123" y="821177"/>
                    <a:pt x="463138" y="818470"/>
                  </a:cubicBezTo>
                  <a:cubicBezTo>
                    <a:pt x="462416" y="817567"/>
                    <a:pt x="461874" y="816665"/>
                    <a:pt x="461152" y="815762"/>
                  </a:cubicBezTo>
                  <a:cubicBezTo>
                    <a:pt x="459889" y="813958"/>
                    <a:pt x="458626" y="812153"/>
                    <a:pt x="457363" y="810348"/>
                  </a:cubicBezTo>
                  <a:cubicBezTo>
                    <a:pt x="456640" y="809266"/>
                    <a:pt x="455919" y="808183"/>
                    <a:pt x="455197" y="807100"/>
                  </a:cubicBezTo>
                  <a:cubicBezTo>
                    <a:pt x="454114" y="805475"/>
                    <a:pt x="452851" y="803851"/>
                    <a:pt x="451768" y="802227"/>
                  </a:cubicBezTo>
                  <a:cubicBezTo>
                    <a:pt x="451046" y="801144"/>
                    <a:pt x="450144" y="799881"/>
                    <a:pt x="449421" y="798798"/>
                  </a:cubicBezTo>
                  <a:cubicBezTo>
                    <a:pt x="448339" y="797174"/>
                    <a:pt x="447256" y="795549"/>
                    <a:pt x="446173" y="793925"/>
                  </a:cubicBezTo>
                  <a:cubicBezTo>
                    <a:pt x="445451" y="792662"/>
                    <a:pt x="444549" y="791579"/>
                    <a:pt x="443827" y="790316"/>
                  </a:cubicBezTo>
                  <a:cubicBezTo>
                    <a:pt x="442744" y="788691"/>
                    <a:pt x="441842" y="787067"/>
                    <a:pt x="440759" y="785443"/>
                  </a:cubicBezTo>
                  <a:cubicBezTo>
                    <a:pt x="440037" y="784180"/>
                    <a:pt x="439315" y="783097"/>
                    <a:pt x="438593" y="781833"/>
                  </a:cubicBezTo>
                  <a:cubicBezTo>
                    <a:pt x="437510" y="780029"/>
                    <a:pt x="436427" y="778404"/>
                    <a:pt x="435345" y="776600"/>
                  </a:cubicBezTo>
                  <a:cubicBezTo>
                    <a:pt x="434623" y="775517"/>
                    <a:pt x="434081" y="774434"/>
                    <a:pt x="433359" y="773351"/>
                  </a:cubicBezTo>
                  <a:cubicBezTo>
                    <a:pt x="431735" y="770644"/>
                    <a:pt x="430111" y="767937"/>
                    <a:pt x="428667" y="765230"/>
                  </a:cubicBezTo>
                  <a:cubicBezTo>
                    <a:pt x="427945" y="763967"/>
                    <a:pt x="427224" y="762523"/>
                    <a:pt x="426321" y="761259"/>
                  </a:cubicBezTo>
                  <a:cubicBezTo>
                    <a:pt x="425419" y="759816"/>
                    <a:pt x="424697" y="758372"/>
                    <a:pt x="423794" y="756748"/>
                  </a:cubicBezTo>
                  <a:cubicBezTo>
                    <a:pt x="422892" y="755304"/>
                    <a:pt x="422170" y="753680"/>
                    <a:pt x="421268" y="752236"/>
                  </a:cubicBezTo>
                  <a:cubicBezTo>
                    <a:pt x="420546" y="750973"/>
                    <a:pt x="419824" y="749529"/>
                    <a:pt x="419102" y="748265"/>
                  </a:cubicBezTo>
                  <a:cubicBezTo>
                    <a:pt x="418200" y="746641"/>
                    <a:pt x="417478" y="745017"/>
                    <a:pt x="416575" y="743573"/>
                  </a:cubicBezTo>
                  <a:cubicBezTo>
                    <a:pt x="415854" y="742310"/>
                    <a:pt x="415312" y="741046"/>
                    <a:pt x="414590" y="739783"/>
                  </a:cubicBezTo>
                  <a:cubicBezTo>
                    <a:pt x="413688" y="738159"/>
                    <a:pt x="412786" y="736535"/>
                    <a:pt x="412063" y="734730"/>
                  </a:cubicBezTo>
                  <a:cubicBezTo>
                    <a:pt x="411522" y="733647"/>
                    <a:pt x="410800" y="732384"/>
                    <a:pt x="410259" y="731120"/>
                  </a:cubicBezTo>
                  <a:cubicBezTo>
                    <a:pt x="409356" y="729316"/>
                    <a:pt x="408454" y="727691"/>
                    <a:pt x="407552" y="725886"/>
                  </a:cubicBezTo>
                  <a:cubicBezTo>
                    <a:pt x="407010" y="724804"/>
                    <a:pt x="406469" y="723901"/>
                    <a:pt x="406108" y="722818"/>
                  </a:cubicBezTo>
                  <a:cubicBezTo>
                    <a:pt x="405205" y="720834"/>
                    <a:pt x="404303" y="719029"/>
                    <a:pt x="403220" y="717043"/>
                  </a:cubicBezTo>
                  <a:cubicBezTo>
                    <a:pt x="403040" y="716683"/>
                    <a:pt x="402860" y="716322"/>
                    <a:pt x="402679" y="715960"/>
                  </a:cubicBezTo>
                  <a:cubicBezTo>
                    <a:pt x="396904" y="704049"/>
                    <a:pt x="391490" y="692138"/>
                    <a:pt x="386436" y="679866"/>
                  </a:cubicBezTo>
                  <a:cubicBezTo>
                    <a:pt x="376691" y="656946"/>
                    <a:pt x="369472" y="633123"/>
                    <a:pt x="360087" y="610022"/>
                  </a:cubicBezTo>
                  <a:cubicBezTo>
                    <a:pt x="346732" y="577537"/>
                    <a:pt x="341679" y="543428"/>
                    <a:pt x="338069" y="508777"/>
                  </a:cubicBezTo>
                  <a:cubicBezTo>
                    <a:pt x="337348" y="501738"/>
                    <a:pt x="337167" y="494880"/>
                    <a:pt x="339152" y="487661"/>
                  </a:cubicBezTo>
                  <a:cubicBezTo>
                    <a:pt x="351244" y="444709"/>
                    <a:pt x="353770" y="400312"/>
                    <a:pt x="357741" y="356096"/>
                  </a:cubicBezTo>
                  <a:cubicBezTo>
                    <a:pt x="359546" y="335522"/>
                    <a:pt x="358102" y="316933"/>
                    <a:pt x="338069" y="304842"/>
                  </a:cubicBezTo>
                  <a:cubicBezTo>
                    <a:pt x="329768" y="299788"/>
                    <a:pt x="330129" y="291306"/>
                    <a:pt x="331753" y="283365"/>
                  </a:cubicBezTo>
                  <a:cubicBezTo>
                    <a:pt x="338430" y="249436"/>
                    <a:pt x="344206" y="215146"/>
                    <a:pt x="353049" y="181758"/>
                  </a:cubicBezTo>
                  <a:cubicBezTo>
                    <a:pt x="359365" y="157575"/>
                    <a:pt x="372540" y="136460"/>
                    <a:pt x="394016" y="121300"/>
                  </a:cubicBezTo>
                  <a:cubicBezTo>
                    <a:pt x="422892" y="100726"/>
                    <a:pt x="451768" y="80152"/>
                    <a:pt x="483531" y="63909"/>
                  </a:cubicBezTo>
                  <a:cubicBezTo>
                    <a:pt x="488404" y="61382"/>
                    <a:pt x="492916" y="59758"/>
                    <a:pt x="497247" y="58856"/>
                  </a:cubicBezTo>
                  <a:cubicBezTo>
                    <a:pt x="497247" y="58856"/>
                    <a:pt x="497247" y="58856"/>
                    <a:pt x="497247" y="58856"/>
                  </a:cubicBezTo>
                  <a:cubicBezTo>
                    <a:pt x="497788" y="58675"/>
                    <a:pt x="498511" y="58675"/>
                    <a:pt x="499052" y="58495"/>
                  </a:cubicBezTo>
                  <a:cubicBezTo>
                    <a:pt x="499232" y="58495"/>
                    <a:pt x="499232" y="58495"/>
                    <a:pt x="499413" y="58495"/>
                  </a:cubicBezTo>
                  <a:cubicBezTo>
                    <a:pt x="501218" y="58314"/>
                    <a:pt x="503022" y="58134"/>
                    <a:pt x="504647" y="58134"/>
                  </a:cubicBezTo>
                  <a:cubicBezTo>
                    <a:pt x="504827" y="58134"/>
                    <a:pt x="505007" y="58134"/>
                    <a:pt x="505368" y="58134"/>
                  </a:cubicBezTo>
                  <a:cubicBezTo>
                    <a:pt x="505910" y="58134"/>
                    <a:pt x="506451" y="58134"/>
                    <a:pt x="506993" y="58314"/>
                  </a:cubicBezTo>
                  <a:cubicBezTo>
                    <a:pt x="507173" y="58314"/>
                    <a:pt x="507354" y="58314"/>
                    <a:pt x="507534" y="58314"/>
                  </a:cubicBezTo>
                  <a:cubicBezTo>
                    <a:pt x="508437" y="58495"/>
                    <a:pt x="509339" y="58495"/>
                    <a:pt x="510241" y="58675"/>
                  </a:cubicBezTo>
                  <a:cubicBezTo>
                    <a:pt x="510602" y="58675"/>
                    <a:pt x="510963" y="58856"/>
                    <a:pt x="511324" y="58856"/>
                  </a:cubicBezTo>
                  <a:cubicBezTo>
                    <a:pt x="511685" y="59036"/>
                    <a:pt x="512226" y="59036"/>
                    <a:pt x="512587" y="59217"/>
                  </a:cubicBezTo>
                  <a:cubicBezTo>
                    <a:pt x="512949" y="59397"/>
                    <a:pt x="513490" y="59397"/>
                    <a:pt x="513851" y="59578"/>
                  </a:cubicBezTo>
                  <a:cubicBezTo>
                    <a:pt x="514392" y="59758"/>
                    <a:pt x="514753" y="59938"/>
                    <a:pt x="515294" y="60119"/>
                  </a:cubicBezTo>
                  <a:cubicBezTo>
                    <a:pt x="515836" y="60300"/>
                    <a:pt x="516558" y="60661"/>
                    <a:pt x="517099" y="60841"/>
                  </a:cubicBezTo>
                  <a:cubicBezTo>
                    <a:pt x="517460" y="61022"/>
                    <a:pt x="517821" y="61202"/>
                    <a:pt x="518182" y="61382"/>
                  </a:cubicBezTo>
                  <a:cubicBezTo>
                    <a:pt x="518724" y="61563"/>
                    <a:pt x="519265" y="61924"/>
                    <a:pt x="519806" y="62105"/>
                  </a:cubicBezTo>
                  <a:cubicBezTo>
                    <a:pt x="520167" y="62285"/>
                    <a:pt x="520348" y="62465"/>
                    <a:pt x="520709" y="62465"/>
                  </a:cubicBezTo>
                  <a:cubicBezTo>
                    <a:pt x="521611" y="62826"/>
                    <a:pt x="522333" y="63368"/>
                    <a:pt x="523235" y="63909"/>
                  </a:cubicBezTo>
                  <a:cubicBezTo>
                    <a:pt x="523416" y="64089"/>
                    <a:pt x="523596" y="64270"/>
                    <a:pt x="523957" y="64270"/>
                  </a:cubicBezTo>
                  <a:cubicBezTo>
                    <a:pt x="524679" y="64631"/>
                    <a:pt x="525401" y="65172"/>
                    <a:pt x="525943" y="65533"/>
                  </a:cubicBezTo>
                  <a:cubicBezTo>
                    <a:pt x="526123" y="65714"/>
                    <a:pt x="526484" y="65894"/>
                    <a:pt x="526664" y="66075"/>
                  </a:cubicBezTo>
                  <a:cubicBezTo>
                    <a:pt x="527567" y="66616"/>
                    <a:pt x="528469" y="67338"/>
                    <a:pt x="529371" y="68060"/>
                  </a:cubicBezTo>
                  <a:cubicBezTo>
                    <a:pt x="585499" y="110471"/>
                    <a:pt x="615999" y="167862"/>
                    <a:pt x="632783" y="234096"/>
                  </a:cubicBezTo>
                  <a:cubicBezTo>
                    <a:pt x="639460" y="260806"/>
                    <a:pt x="646679" y="287516"/>
                    <a:pt x="646860" y="315489"/>
                  </a:cubicBezTo>
                  <a:cubicBezTo>
                    <a:pt x="646860" y="320904"/>
                    <a:pt x="646499" y="326137"/>
                    <a:pt x="646860" y="331551"/>
                  </a:cubicBezTo>
                  <a:cubicBezTo>
                    <a:pt x="647762" y="342741"/>
                    <a:pt x="641807" y="349058"/>
                    <a:pt x="631700" y="349419"/>
                  </a:cubicBezTo>
                  <a:cubicBezTo>
                    <a:pt x="630437" y="349419"/>
                    <a:pt x="629354" y="349599"/>
                    <a:pt x="628090" y="349599"/>
                  </a:cubicBezTo>
                  <a:cubicBezTo>
                    <a:pt x="627549" y="349599"/>
                    <a:pt x="627188" y="349779"/>
                    <a:pt x="626647" y="349779"/>
                  </a:cubicBezTo>
                  <a:cubicBezTo>
                    <a:pt x="625925" y="349779"/>
                    <a:pt x="625383" y="349960"/>
                    <a:pt x="624662" y="349960"/>
                  </a:cubicBezTo>
                  <a:cubicBezTo>
                    <a:pt x="623940" y="350140"/>
                    <a:pt x="623398" y="350140"/>
                    <a:pt x="622857" y="350321"/>
                  </a:cubicBezTo>
                  <a:cubicBezTo>
                    <a:pt x="622315" y="350501"/>
                    <a:pt x="621774" y="350501"/>
                    <a:pt x="621413" y="350682"/>
                  </a:cubicBezTo>
                  <a:cubicBezTo>
                    <a:pt x="620691" y="350862"/>
                    <a:pt x="619969" y="351043"/>
                    <a:pt x="619247" y="351223"/>
                  </a:cubicBezTo>
                  <a:cubicBezTo>
                    <a:pt x="618887" y="351404"/>
                    <a:pt x="618526" y="351404"/>
                    <a:pt x="618164" y="351404"/>
                  </a:cubicBezTo>
                  <a:cubicBezTo>
                    <a:pt x="617443" y="351584"/>
                    <a:pt x="616540" y="351765"/>
                    <a:pt x="615819" y="352126"/>
                  </a:cubicBezTo>
                  <a:cubicBezTo>
                    <a:pt x="615638" y="352126"/>
                    <a:pt x="615277" y="352306"/>
                    <a:pt x="615096" y="352306"/>
                  </a:cubicBezTo>
                  <a:cubicBezTo>
                    <a:pt x="614194" y="352667"/>
                    <a:pt x="613292" y="352847"/>
                    <a:pt x="612389" y="353208"/>
                  </a:cubicBezTo>
                  <a:cubicBezTo>
                    <a:pt x="612209" y="353208"/>
                    <a:pt x="612028" y="353389"/>
                    <a:pt x="611848" y="353389"/>
                  </a:cubicBezTo>
                  <a:cubicBezTo>
                    <a:pt x="610945" y="353750"/>
                    <a:pt x="609863" y="354111"/>
                    <a:pt x="608960" y="354472"/>
                  </a:cubicBezTo>
                  <a:cubicBezTo>
                    <a:pt x="608960" y="354472"/>
                    <a:pt x="608780" y="354472"/>
                    <a:pt x="608780" y="354652"/>
                  </a:cubicBezTo>
                  <a:cubicBezTo>
                    <a:pt x="607697" y="355013"/>
                    <a:pt x="606795" y="355374"/>
                    <a:pt x="605712" y="355915"/>
                  </a:cubicBezTo>
                  <a:cubicBezTo>
                    <a:pt x="596869" y="359525"/>
                    <a:pt x="588567" y="364217"/>
                    <a:pt x="579724" y="368007"/>
                  </a:cubicBezTo>
                  <a:cubicBezTo>
                    <a:pt x="557706" y="377392"/>
                    <a:pt x="550307" y="394717"/>
                    <a:pt x="550126" y="416735"/>
                  </a:cubicBezTo>
                  <a:cubicBezTo>
                    <a:pt x="549946" y="452649"/>
                    <a:pt x="557345" y="487481"/>
                    <a:pt x="566188" y="521771"/>
                  </a:cubicBezTo>
                  <a:cubicBezTo>
                    <a:pt x="581529" y="580786"/>
                    <a:pt x="606975" y="635469"/>
                    <a:pt x="644514" y="683836"/>
                  </a:cubicBezTo>
                  <a:cubicBezTo>
                    <a:pt x="682955" y="732925"/>
                    <a:pt x="731683" y="769742"/>
                    <a:pt x="788171" y="795910"/>
                  </a:cubicBezTo>
                  <a:cubicBezTo>
                    <a:pt x="811633" y="806919"/>
                    <a:pt x="833289" y="797715"/>
                    <a:pt x="846103" y="774434"/>
                  </a:cubicBezTo>
                  <a:cubicBezTo>
                    <a:pt x="847907" y="771005"/>
                    <a:pt x="849712" y="767576"/>
                    <a:pt x="851337" y="764147"/>
                  </a:cubicBezTo>
                  <a:cubicBezTo>
                    <a:pt x="852419" y="761981"/>
                    <a:pt x="853502" y="759816"/>
                    <a:pt x="854405" y="757831"/>
                  </a:cubicBezTo>
                  <a:cubicBezTo>
                    <a:pt x="863248" y="739963"/>
                    <a:pt x="863248" y="739783"/>
                    <a:pt x="879490" y="748987"/>
                  </a:cubicBezTo>
                  <a:cubicBezTo>
                    <a:pt x="891943" y="756026"/>
                    <a:pt x="903133" y="764688"/>
                    <a:pt x="912517" y="775697"/>
                  </a:cubicBezTo>
                  <a:cubicBezTo>
                    <a:pt x="954387" y="824064"/>
                    <a:pt x="984887" y="878928"/>
                    <a:pt x="1004017" y="939928"/>
                  </a:cubicBezTo>
                  <a:cubicBezTo>
                    <a:pt x="1019357" y="986852"/>
                    <a:pt x="1016650" y="994612"/>
                    <a:pt x="977668" y="1022946"/>
                  </a:cubicBezTo>
                  <a:close/>
                  <a:moveTo>
                    <a:pt x="1071875" y="976384"/>
                  </a:moveTo>
                  <a:cubicBezTo>
                    <a:pt x="1065378" y="979091"/>
                    <a:pt x="1058340" y="980896"/>
                    <a:pt x="1051482" y="982340"/>
                  </a:cubicBezTo>
                  <a:cubicBezTo>
                    <a:pt x="1050760" y="982520"/>
                    <a:pt x="1050219" y="982520"/>
                    <a:pt x="1049677" y="982701"/>
                  </a:cubicBezTo>
                  <a:cubicBezTo>
                    <a:pt x="1049677" y="982701"/>
                    <a:pt x="1049496" y="982701"/>
                    <a:pt x="1049496" y="982701"/>
                  </a:cubicBezTo>
                  <a:cubicBezTo>
                    <a:pt x="1048955" y="982881"/>
                    <a:pt x="1048414" y="982881"/>
                    <a:pt x="1047872" y="983061"/>
                  </a:cubicBezTo>
                  <a:cubicBezTo>
                    <a:pt x="1047872" y="983061"/>
                    <a:pt x="1047872" y="983061"/>
                    <a:pt x="1047692" y="983061"/>
                  </a:cubicBezTo>
                  <a:cubicBezTo>
                    <a:pt x="1047151" y="983242"/>
                    <a:pt x="1046609" y="983242"/>
                    <a:pt x="1046068" y="983423"/>
                  </a:cubicBezTo>
                  <a:cubicBezTo>
                    <a:pt x="1046068" y="983423"/>
                    <a:pt x="1046068" y="983423"/>
                    <a:pt x="1046068" y="983423"/>
                  </a:cubicBezTo>
                  <a:cubicBezTo>
                    <a:pt x="1045526" y="983603"/>
                    <a:pt x="1044985" y="983603"/>
                    <a:pt x="1044624" y="983603"/>
                  </a:cubicBezTo>
                  <a:cubicBezTo>
                    <a:pt x="1044624" y="983603"/>
                    <a:pt x="1044624" y="983603"/>
                    <a:pt x="1044624" y="983603"/>
                  </a:cubicBezTo>
                  <a:cubicBezTo>
                    <a:pt x="1032893" y="985408"/>
                    <a:pt x="1031810" y="983242"/>
                    <a:pt x="1027659" y="968263"/>
                  </a:cubicBezTo>
                  <a:cubicBezTo>
                    <a:pt x="1019177" y="937402"/>
                    <a:pt x="1008529" y="907443"/>
                    <a:pt x="996618" y="877665"/>
                  </a:cubicBezTo>
                  <a:cubicBezTo>
                    <a:pt x="979834" y="835795"/>
                    <a:pt x="953304" y="800242"/>
                    <a:pt x="926774" y="764869"/>
                  </a:cubicBezTo>
                  <a:cubicBezTo>
                    <a:pt x="913780" y="747363"/>
                    <a:pt x="894831" y="736715"/>
                    <a:pt x="876242" y="726428"/>
                  </a:cubicBezTo>
                  <a:cubicBezTo>
                    <a:pt x="865594" y="720653"/>
                    <a:pt x="865594" y="714517"/>
                    <a:pt x="870467" y="704952"/>
                  </a:cubicBezTo>
                  <a:cubicBezTo>
                    <a:pt x="878949" y="688348"/>
                    <a:pt x="891402" y="678061"/>
                    <a:pt x="905659" y="674813"/>
                  </a:cubicBezTo>
                  <a:cubicBezTo>
                    <a:pt x="905659" y="674813"/>
                    <a:pt x="905659" y="674813"/>
                    <a:pt x="905659" y="674813"/>
                  </a:cubicBezTo>
                  <a:cubicBezTo>
                    <a:pt x="907825" y="674271"/>
                    <a:pt x="909991" y="674091"/>
                    <a:pt x="912156" y="673910"/>
                  </a:cubicBezTo>
                  <a:cubicBezTo>
                    <a:pt x="912336" y="673910"/>
                    <a:pt x="912517" y="673910"/>
                    <a:pt x="912698" y="673910"/>
                  </a:cubicBezTo>
                  <a:cubicBezTo>
                    <a:pt x="913239" y="673910"/>
                    <a:pt x="913780" y="673910"/>
                    <a:pt x="914322" y="673910"/>
                  </a:cubicBezTo>
                  <a:cubicBezTo>
                    <a:pt x="914683" y="673910"/>
                    <a:pt x="914863" y="673910"/>
                    <a:pt x="915224" y="673910"/>
                  </a:cubicBezTo>
                  <a:cubicBezTo>
                    <a:pt x="915766" y="673910"/>
                    <a:pt x="916307" y="673910"/>
                    <a:pt x="916848" y="673910"/>
                  </a:cubicBezTo>
                  <a:cubicBezTo>
                    <a:pt x="917210" y="673910"/>
                    <a:pt x="917570" y="673910"/>
                    <a:pt x="917931" y="673910"/>
                  </a:cubicBezTo>
                  <a:cubicBezTo>
                    <a:pt x="918473" y="673910"/>
                    <a:pt x="918834" y="673910"/>
                    <a:pt x="919375" y="674091"/>
                  </a:cubicBezTo>
                  <a:cubicBezTo>
                    <a:pt x="919736" y="674091"/>
                    <a:pt x="920097" y="674091"/>
                    <a:pt x="920458" y="674271"/>
                  </a:cubicBezTo>
                  <a:cubicBezTo>
                    <a:pt x="920999" y="674271"/>
                    <a:pt x="921360" y="674451"/>
                    <a:pt x="921902" y="674451"/>
                  </a:cubicBezTo>
                  <a:cubicBezTo>
                    <a:pt x="922263" y="674451"/>
                    <a:pt x="922624" y="674632"/>
                    <a:pt x="922985" y="674632"/>
                  </a:cubicBezTo>
                  <a:cubicBezTo>
                    <a:pt x="923526" y="674632"/>
                    <a:pt x="923887" y="674813"/>
                    <a:pt x="924429" y="674813"/>
                  </a:cubicBezTo>
                  <a:cubicBezTo>
                    <a:pt x="924789" y="674813"/>
                    <a:pt x="925331" y="674993"/>
                    <a:pt x="925692" y="674993"/>
                  </a:cubicBezTo>
                  <a:cubicBezTo>
                    <a:pt x="926053" y="675174"/>
                    <a:pt x="926594" y="675174"/>
                    <a:pt x="926955" y="675354"/>
                  </a:cubicBezTo>
                  <a:cubicBezTo>
                    <a:pt x="927316" y="675534"/>
                    <a:pt x="927857" y="675534"/>
                    <a:pt x="928218" y="675715"/>
                  </a:cubicBezTo>
                  <a:cubicBezTo>
                    <a:pt x="928579" y="675895"/>
                    <a:pt x="929121" y="675895"/>
                    <a:pt x="929481" y="676076"/>
                  </a:cubicBezTo>
                  <a:cubicBezTo>
                    <a:pt x="929843" y="676256"/>
                    <a:pt x="930384" y="676437"/>
                    <a:pt x="930745" y="676437"/>
                  </a:cubicBezTo>
                  <a:cubicBezTo>
                    <a:pt x="931106" y="676617"/>
                    <a:pt x="931648" y="676798"/>
                    <a:pt x="932008" y="676978"/>
                  </a:cubicBezTo>
                  <a:cubicBezTo>
                    <a:pt x="932550" y="677159"/>
                    <a:pt x="932911" y="677339"/>
                    <a:pt x="933452" y="677520"/>
                  </a:cubicBezTo>
                  <a:cubicBezTo>
                    <a:pt x="933813" y="677700"/>
                    <a:pt x="934355" y="677881"/>
                    <a:pt x="934715" y="678061"/>
                  </a:cubicBezTo>
                  <a:cubicBezTo>
                    <a:pt x="935257" y="678242"/>
                    <a:pt x="935618" y="678422"/>
                    <a:pt x="936159" y="678783"/>
                  </a:cubicBezTo>
                  <a:cubicBezTo>
                    <a:pt x="936520" y="678963"/>
                    <a:pt x="936881" y="679144"/>
                    <a:pt x="937423" y="679325"/>
                  </a:cubicBezTo>
                  <a:cubicBezTo>
                    <a:pt x="937964" y="679505"/>
                    <a:pt x="938505" y="679866"/>
                    <a:pt x="938866" y="680046"/>
                  </a:cubicBezTo>
                  <a:cubicBezTo>
                    <a:pt x="939227" y="680227"/>
                    <a:pt x="939588" y="680407"/>
                    <a:pt x="939949" y="680588"/>
                  </a:cubicBezTo>
                  <a:cubicBezTo>
                    <a:pt x="940491" y="680949"/>
                    <a:pt x="941032" y="681310"/>
                    <a:pt x="941754" y="681490"/>
                  </a:cubicBezTo>
                  <a:cubicBezTo>
                    <a:pt x="942115" y="681670"/>
                    <a:pt x="942295" y="681851"/>
                    <a:pt x="942656" y="682032"/>
                  </a:cubicBezTo>
                  <a:cubicBezTo>
                    <a:pt x="943559" y="682573"/>
                    <a:pt x="944461" y="683114"/>
                    <a:pt x="945183" y="683656"/>
                  </a:cubicBezTo>
                  <a:cubicBezTo>
                    <a:pt x="982721" y="708561"/>
                    <a:pt x="1012499" y="741949"/>
                    <a:pt x="1037225" y="778946"/>
                  </a:cubicBezTo>
                  <a:cubicBezTo>
                    <a:pt x="1064296" y="819733"/>
                    <a:pt x="1084689" y="864310"/>
                    <a:pt x="1092269" y="913579"/>
                  </a:cubicBezTo>
                  <a:cubicBezTo>
                    <a:pt x="1093713" y="922242"/>
                    <a:pt x="1094796" y="931085"/>
                    <a:pt x="1095156" y="933792"/>
                  </a:cubicBezTo>
                  <a:cubicBezTo>
                    <a:pt x="1095517" y="961405"/>
                    <a:pt x="1091367" y="968263"/>
                    <a:pt x="1071875" y="976384"/>
                  </a:cubicBezTo>
                  <a:close/>
                </a:path>
              </a:pathLst>
            </a:custGeom>
            <a:solidFill>
              <a:srgbClr val="000000"/>
            </a:solidFill>
            <a:ln w="1804" cap="flat">
              <a:noFill/>
              <a:prstDash val="solid"/>
              <a:miter/>
            </a:ln>
          </p:spPr>
          <p:txBody>
            <a:bodyPr rtlCol="0" anchor="ctr"/>
            <a:lstStyle/>
            <a:p>
              <a:endParaRPr lang="en-US"/>
            </a:p>
          </p:txBody>
        </p:sp>
        <p:sp>
          <p:nvSpPr>
            <p:cNvPr id="319" name="Freeform 76">
              <a:extLst>
                <a:ext uri="{FF2B5EF4-FFF2-40B4-BE49-F238E27FC236}">
                  <a16:creationId xmlns:a16="http://schemas.microsoft.com/office/drawing/2014/main" id="{E8C5518A-4D21-3EF3-903B-4BC7B6808D6C}"/>
                </a:ext>
              </a:extLst>
            </p:cNvPr>
            <p:cNvSpPr/>
            <p:nvPr/>
          </p:nvSpPr>
          <p:spPr>
            <a:xfrm>
              <a:off x="7263992" y="5609834"/>
              <a:ext cx="345174" cy="737874"/>
            </a:xfrm>
            <a:custGeom>
              <a:avLst/>
              <a:gdLst>
                <a:gd name="connsiteX0" fmla="*/ 283196 w 345174"/>
                <a:gd name="connsiteY0" fmla="*/ 254658 h 737874"/>
                <a:gd name="connsiteX1" fmla="*/ 232483 w 345174"/>
                <a:gd name="connsiteY1" fmla="*/ 185537 h 737874"/>
                <a:gd name="connsiteX2" fmla="*/ 225625 w 345174"/>
                <a:gd name="connsiteY2" fmla="*/ 160993 h 737874"/>
                <a:gd name="connsiteX3" fmla="*/ 175273 w 345174"/>
                <a:gd name="connsiteY3" fmla="*/ 12824 h 737874"/>
                <a:gd name="connsiteX4" fmla="*/ 73305 w 345174"/>
                <a:gd name="connsiteY4" fmla="*/ 9936 h 737874"/>
                <a:gd name="connsiteX5" fmla="*/ 4905 w 345174"/>
                <a:gd name="connsiteY5" fmla="*/ 98188 h 737874"/>
                <a:gd name="connsiteX6" fmla="*/ 1296 w 345174"/>
                <a:gd name="connsiteY6" fmla="*/ 127064 h 737874"/>
                <a:gd name="connsiteX7" fmla="*/ 8695 w 345174"/>
                <a:gd name="connsiteY7" fmla="*/ 176152 h 737874"/>
                <a:gd name="connsiteX8" fmla="*/ 59950 w 345174"/>
                <a:gd name="connsiteY8" fmla="*/ 269277 h 737874"/>
                <a:gd name="connsiteX9" fmla="*/ 69515 w 345174"/>
                <a:gd name="connsiteY9" fmla="*/ 354821 h 737874"/>
                <a:gd name="connsiteX10" fmla="*/ 53092 w 345174"/>
                <a:gd name="connsiteY10" fmla="*/ 421957 h 737874"/>
                <a:gd name="connsiteX11" fmla="*/ 79441 w 345174"/>
                <a:gd name="connsiteY11" fmla="*/ 470685 h 737874"/>
                <a:gd name="connsiteX12" fmla="*/ 103444 w 345174"/>
                <a:gd name="connsiteY12" fmla="*/ 509848 h 737874"/>
                <a:gd name="connsiteX13" fmla="*/ 98571 w 345174"/>
                <a:gd name="connsiteY13" fmla="*/ 674981 h 737874"/>
                <a:gd name="connsiteX14" fmla="*/ 104527 w 345174"/>
                <a:gd name="connsiteY14" fmla="*/ 715047 h 737874"/>
                <a:gd name="connsiteX15" fmla="*/ 171483 w 345174"/>
                <a:gd name="connsiteY15" fmla="*/ 722988 h 737874"/>
                <a:gd name="connsiteX16" fmla="*/ 187184 w 345174"/>
                <a:gd name="connsiteY16" fmla="*/ 682381 h 737874"/>
                <a:gd name="connsiteX17" fmla="*/ 200719 w 345174"/>
                <a:gd name="connsiteY17" fmla="*/ 491079 h 737874"/>
                <a:gd name="connsiteX18" fmla="*/ 208660 w 345174"/>
                <a:gd name="connsiteY18" fmla="*/ 481694 h 737874"/>
                <a:gd name="connsiteX19" fmla="*/ 219669 w 345174"/>
                <a:gd name="connsiteY19" fmla="*/ 487830 h 737874"/>
                <a:gd name="connsiteX20" fmla="*/ 226708 w 345174"/>
                <a:gd name="connsiteY20" fmla="*/ 504975 h 737874"/>
                <a:gd name="connsiteX21" fmla="*/ 242228 w 345174"/>
                <a:gd name="connsiteY21" fmla="*/ 588715 h 737874"/>
                <a:gd name="connsiteX22" fmla="*/ 250891 w 345174"/>
                <a:gd name="connsiteY22" fmla="*/ 702955 h 737874"/>
                <a:gd name="connsiteX23" fmla="*/ 302326 w 345174"/>
                <a:gd name="connsiteY23" fmla="*/ 736884 h 737874"/>
                <a:gd name="connsiteX24" fmla="*/ 337157 w 345174"/>
                <a:gd name="connsiteY24" fmla="*/ 710535 h 737874"/>
                <a:gd name="connsiteX25" fmla="*/ 321817 w 345174"/>
                <a:gd name="connsiteY25" fmla="*/ 404091 h 737874"/>
                <a:gd name="connsiteX26" fmla="*/ 283196 w 345174"/>
                <a:gd name="connsiteY26" fmla="*/ 254658 h 737874"/>
                <a:gd name="connsiteX27" fmla="*/ 24396 w 345174"/>
                <a:gd name="connsiteY27" fmla="*/ 85013 h 737874"/>
                <a:gd name="connsiteX28" fmla="*/ 122033 w 345174"/>
                <a:gd name="connsiteY28" fmla="*/ 16252 h 737874"/>
                <a:gd name="connsiteX29" fmla="*/ 213714 w 345174"/>
                <a:gd name="connsiteY29" fmla="*/ 141141 h 737874"/>
                <a:gd name="connsiteX30" fmla="*/ 141163 w 345174"/>
                <a:gd name="connsiteY30" fmla="*/ 197990 h 737874"/>
                <a:gd name="connsiteX31" fmla="*/ 107956 w 345174"/>
                <a:gd name="connsiteY31" fmla="*/ 182288 h 737874"/>
                <a:gd name="connsiteX32" fmla="*/ 77275 w 345174"/>
                <a:gd name="connsiteY32" fmla="*/ 126522 h 737874"/>
                <a:gd name="connsiteX33" fmla="*/ 35947 w 345174"/>
                <a:gd name="connsiteY33" fmla="*/ 102158 h 737874"/>
                <a:gd name="connsiteX34" fmla="*/ 24396 w 345174"/>
                <a:gd name="connsiteY34" fmla="*/ 85013 h 737874"/>
                <a:gd name="connsiteX35" fmla="*/ 96406 w 345174"/>
                <a:gd name="connsiteY35" fmla="*/ 459315 h 737874"/>
                <a:gd name="connsiteX36" fmla="*/ 81787 w 345174"/>
                <a:gd name="connsiteY36" fmla="*/ 455887 h 737874"/>
                <a:gd name="connsiteX37" fmla="*/ 66086 w 345174"/>
                <a:gd name="connsiteY37" fmla="*/ 420153 h 737874"/>
                <a:gd name="connsiteX38" fmla="*/ 88104 w 345174"/>
                <a:gd name="connsiteY38" fmla="*/ 357348 h 737874"/>
                <a:gd name="connsiteX39" fmla="*/ 99835 w 345174"/>
                <a:gd name="connsiteY39" fmla="*/ 447404 h 737874"/>
                <a:gd name="connsiteX40" fmla="*/ 96406 w 345174"/>
                <a:gd name="connsiteY40" fmla="*/ 459315 h 737874"/>
                <a:gd name="connsiteX41" fmla="*/ 327953 w 345174"/>
                <a:gd name="connsiteY41" fmla="*/ 685630 h 737874"/>
                <a:gd name="connsiteX42" fmla="*/ 281752 w 345174"/>
                <a:gd name="connsiteY42" fmla="*/ 720822 h 737874"/>
                <a:gd name="connsiteX43" fmla="*/ 267314 w 345174"/>
                <a:gd name="connsiteY43" fmla="*/ 697902 h 737874"/>
                <a:gd name="connsiteX44" fmla="*/ 260817 w 345174"/>
                <a:gd name="connsiteY44" fmla="*/ 618132 h 737874"/>
                <a:gd name="connsiteX45" fmla="*/ 240423 w 345174"/>
                <a:gd name="connsiteY45" fmla="*/ 497576 h 737874"/>
                <a:gd name="connsiteX46" fmla="*/ 214435 w 345174"/>
                <a:gd name="connsiteY46" fmla="*/ 464730 h 737874"/>
                <a:gd name="connsiteX47" fmla="*/ 186281 w 345174"/>
                <a:gd name="connsiteY47" fmla="*/ 476460 h 737874"/>
                <a:gd name="connsiteX48" fmla="*/ 181048 w 345174"/>
                <a:gd name="connsiteY48" fmla="*/ 531144 h 737874"/>
                <a:gd name="connsiteX49" fmla="*/ 164805 w 345174"/>
                <a:gd name="connsiteY49" fmla="*/ 701331 h 737874"/>
                <a:gd name="connsiteX50" fmla="*/ 134305 w 345174"/>
                <a:gd name="connsiteY50" fmla="*/ 721002 h 737874"/>
                <a:gd name="connsiteX51" fmla="*/ 116438 w 345174"/>
                <a:gd name="connsiteY51" fmla="*/ 697721 h 737874"/>
                <a:gd name="connsiteX52" fmla="*/ 114994 w 345174"/>
                <a:gd name="connsiteY52" fmla="*/ 439644 h 737874"/>
                <a:gd name="connsiteX53" fmla="*/ 96947 w 345174"/>
                <a:gd name="connsiteY53" fmla="*/ 317643 h 737874"/>
                <a:gd name="connsiteX54" fmla="*/ 217323 w 345174"/>
                <a:gd name="connsiteY54" fmla="*/ 278301 h 737874"/>
                <a:gd name="connsiteX55" fmla="*/ 198193 w 345174"/>
                <a:gd name="connsiteY55" fmla="*/ 274150 h 737874"/>
                <a:gd name="connsiteX56" fmla="*/ 132320 w 345174"/>
                <a:gd name="connsiteY56" fmla="*/ 295446 h 737874"/>
                <a:gd name="connsiteX57" fmla="*/ 88104 w 345174"/>
                <a:gd name="connsiteY57" fmla="*/ 281549 h 737874"/>
                <a:gd name="connsiteX58" fmla="*/ 20065 w 345174"/>
                <a:gd name="connsiteY58" fmla="*/ 164241 h 737874"/>
                <a:gd name="connsiteX59" fmla="*/ 17178 w 345174"/>
                <a:gd name="connsiteY59" fmla="*/ 156842 h 737874"/>
                <a:gd name="connsiteX60" fmla="*/ 26923 w 345174"/>
                <a:gd name="connsiteY60" fmla="*/ 126161 h 737874"/>
                <a:gd name="connsiteX61" fmla="*/ 55799 w 345174"/>
                <a:gd name="connsiteY61" fmla="*/ 131575 h 737874"/>
                <a:gd name="connsiteX62" fmla="*/ 92796 w 345174"/>
                <a:gd name="connsiteY62" fmla="*/ 189507 h 737874"/>
                <a:gd name="connsiteX63" fmla="*/ 138636 w 345174"/>
                <a:gd name="connsiteY63" fmla="*/ 215496 h 737874"/>
                <a:gd name="connsiteX64" fmla="*/ 209924 w 345174"/>
                <a:gd name="connsiteY64" fmla="*/ 189327 h 737874"/>
                <a:gd name="connsiteX65" fmla="*/ 265870 w 345174"/>
                <a:gd name="connsiteY65" fmla="*/ 257365 h 737874"/>
                <a:gd name="connsiteX66" fmla="*/ 308643 w 345174"/>
                <a:gd name="connsiteY66" fmla="*/ 421957 h 737874"/>
                <a:gd name="connsiteX67" fmla="*/ 327953 w 345174"/>
                <a:gd name="connsiteY67" fmla="*/ 685630 h 73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45174" h="737874">
                  <a:moveTo>
                    <a:pt x="283196" y="254658"/>
                  </a:moveTo>
                  <a:cubicBezTo>
                    <a:pt x="273270" y="227226"/>
                    <a:pt x="261539" y="199433"/>
                    <a:pt x="232483" y="185537"/>
                  </a:cubicBezTo>
                  <a:cubicBezTo>
                    <a:pt x="219850" y="179581"/>
                    <a:pt x="218045" y="173084"/>
                    <a:pt x="225625" y="160993"/>
                  </a:cubicBezTo>
                  <a:cubicBezTo>
                    <a:pt x="249086" y="122732"/>
                    <a:pt x="223098" y="37909"/>
                    <a:pt x="175273" y="12824"/>
                  </a:cubicBezTo>
                  <a:cubicBezTo>
                    <a:pt x="139178" y="-6126"/>
                    <a:pt x="108497" y="-1434"/>
                    <a:pt x="73305" y="9936"/>
                  </a:cubicBezTo>
                  <a:cubicBezTo>
                    <a:pt x="33059" y="22930"/>
                    <a:pt x="6530" y="54513"/>
                    <a:pt x="4905" y="98188"/>
                  </a:cubicBezTo>
                  <a:cubicBezTo>
                    <a:pt x="4544" y="107933"/>
                    <a:pt x="2920" y="117498"/>
                    <a:pt x="1296" y="127064"/>
                  </a:cubicBezTo>
                  <a:cubicBezTo>
                    <a:pt x="-1772" y="144389"/>
                    <a:pt x="574" y="160451"/>
                    <a:pt x="8695" y="176152"/>
                  </a:cubicBezTo>
                  <a:cubicBezTo>
                    <a:pt x="24938" y="207735"/>
                    <a:pt x="40278" y="239860"/>
                    <a:pt x="59950" y="269277"/>
                  </a:cubicBezTo>
                  <a:cubicBezTo>
                    <a:pt x="78178" y="296528"/>
                    <a:pt x="83231" y="324321"/>
                    <a:pt x="69515" y="354821"/>
                  </a:cubicBezTo>
                  <a:cubicBezTo>
                    <a:pt x="59950" y="376117"/>
                    <a:pt x="56882" y="399398"/>
                    <a:pt x="53092" y="421957"/>
                  </a:cubicBezTo>
                  <a:cubicBezTo>
                    <a:pt x="48941" y="447043"/>
                    <a:pt x="56882" y="464188"/>
                    <a:pt x="79441" y="470685"/>
                  </a:cubicBezTo>
                  <a:cubicBezTo>
                    <a:pt x="101278" y="477002"/>
                    <a:pt x="104346" y="490177"/>
                    <a:pt x="103444" y="509848"/>
                  </a:cubicBezTo>
                  <a:cubicBezTo>
                    <a:pt x="101459" y="553342"/>
                    <a:pt x="98391" y="663431"/>
                    <a:pt x="98571" y="674981"/>
                  </a:cubicBezTo>
                  <a:cubicBezTo>
                    <a:pt x="98571" y="687434"/>
                    <a:pt x="98932" y="702955"/>
                    <a:pt x="104527" y="715047"/>
                  </a:cubicBezTo>
                  <a:cubicBezTo>
                    <a:pt x="116619" y="741576"/>
                    <a:pt x="152353" y="745547"/>
                    <a:pt x="171483" y="722988"/>
                  </a:cubicBezTo>
                  <a:cubicBezTo>
                    <a:pt x="180867" y="711979"/>
                    <a:pt x="185379" y="697180"/>
                    <a:pt x="187184" y="682381"/>
                  </a:cubicBezTo>
                  <a:cubicBezTo>
                    <a:pt x="192057" y="642496"/>
                    <a:pt x="197832" y="514901"/>
                    <a:pt x="200719" y="491079"/>
                  </a:cubicBezTo>
                  <a:cubicBezTo>
                    <a:pt x="201261" y="486928"/>
                    <a:pt x="203065" y="482236"/>
                    <a:pt x="208660" y="481694"/>
                  </a:cubicBezTo>
                  <a:cubicBezTo>
                    <a:pt x="213533" y="481333"/>
                    <a:pt x="217684" y="484041"/>
                    <a:pt x="219669" y="487830"/>
                  </a:cubicBezTo>
                  <a:cubicBezTo>
                    <a:pt x="222737" y="493244"/>
                    <a:pt x="224903" y="499020"/>
                    <a:pt x="226708" y="504975"/>
                  </a:cubicBezTo>
                  <a:cubicBezTo>
                    <a:pt x="234468" y="532407"/>
                    <a:pt x="239882" y="560381"/>
                    <a:pt x="242228" y="588715"/>
                  </a:cubicBezTo>
                  <a:cubicBezTo>
                    <a:pt x="245477" y="626795"/>
                    <a:pt x="247281" y="665055"/>
                    <a:pt x="250891" y="702955"/>
                  </a:cubicBezTo>
                  <a:cubicBezTo>
                    <a:pt x="253598" y="730567"/>
                    <a:pt x="274894" y="741396"/>
                    <a:pt x="302326" y="736884"/>
                  </a:cubicBezTo>
                  <a:cubicBezTo>
                    <a:pt x="323983" y="733274"/>
                    <a:pt x="332104" y="732192"/>
                    <a:pt x="337157" y="710535"/>
                  </a:cubicBezTo>
                  <a:cubicBezTo>
                    <a:pt x="358634" y="622103"/>
                    <a:pt x="331202" y="461120"/>
                    <a:pt x="321817" y="404091"/>
                  </a:cubicBezTo>
                  <a:cubicBezTo>
                    <a:pt x="312794" y="352656"/>
                    <a:pt x="300521" y="303025"/>
                    <a:pt x="283196" y="254658"/>
                  </a:cubicBezTo>
                  <a:close/>
                  <a:moveTo>
                    <a:pt x="24396" y="85013"/>
                  </a:moveTo>
                  <a:cubicBezTo>
                    <a:pt x="30894" y="55054"/>
                    <a:pt x="50746" y="22750"/>
                    <a:pt x="122033" y="16252"/>
                  </a:cubicBezTo>
                  <a:cubicBezTo>
                    <a:pt x="178341" y="12282"/>
                    <a:pt x="225264" y="78516"/>
                    <a:pt x="213714" y="141141"/>
                  </a:cubicBezTo>
                  <a:cubicBezTo>
                    <a:pt x="204870" y="185537"/>
                    <a:pt x="164083" y="192214"/>
                    <a:pt x="141163" y="197990"/>
                  </a:cubicBezTo>
                  <a:cubicBezTo>
                    <a:pt x="122033" y="202862"/>
                    <a:pt x="115716" y="200516"/>
                    <a:pt x="107956" y="182288"/>
                  </a:cubicBezTo>
                  <a:cubicBezTo>
                    <a:pt x="99654" y="162617"/>
                    <a:pt x="90089" y="143667"/>
                    <a:pt x="77275" y="126522"/>
                  </a:cubicBezTo>
                  <a:cubicBezTo>
                    <a:pt x="66808" y="112445"/>
                    <a:pt x="55438" y="100895"/>
                    <a:pt x="35947" y="102158"/>
                  </a:cubicBezTo>
                  <a:cubicBezTo>
                    <a:pt x="22772" y="103241"/>
                    <a:pt x="22050" y="95842"/>
                    <a:pt x="24396" y="85013"/>
                  </a:cubicBezTo>
                  <a:close/>
                  <a:moveTo>
                    <a:pt x="96406" y="459315"/>
                  </a:moveTo>
                  <a:cubicBezTo>
                    <a:pt x="90992" y="462384"/>
                    <a:pt x="86118" y="458954"/>
                    <a:pt x="81787" y="455887"/>
                  </a:cubicBezTo>
                  <a:cubicBezTo>
                    <a:pt x="69154" y="446863"/>
                    <a:pt x="64101" y="433508"/>
                    <a:pt x="66086" y="420153"/>
                  </a:cubicBezTo>
                  <a:cubicBezTo>
                    <a:pt x="69335" y="400120"/>
                    <a:pt x="74749" y="379727"/>
                    <a:pt x="88104" y="357348"/>
                  </a:cubicBezTo>
                  <a:cubicBezTo>
                    <a:pt x="92255" y="389653"/>
                    <a:pt x="99835" y="417987"/>
                    <a:pt x="99835" y="447404"/>
                  </a:cubicBezTo>
                  <a:cubicBezTo>
                    <a:pt x="100015" y="451736"/>
                    <a:pt x="100737" y="456970"/>
                    <a:pt x="96406" y="459315"/>
                  </a:cubicBezTo>
                  <a:close/>
                  <a:moveTo>
                    <a:pt x="327953" y="685630"/>
                  </a:moveTo>
                  <a:cubicBezTo>
                    <a:pt x="322900" y="726236"/>
                    <a:pt x="294205" y="722627"/>
                    <a:pt x="281752" y="720822"/>
                  </a:cubicBezTo>
                  <a:cubicBezTo>
                    <a:pt x="269480" y="719017"/>
                    <a:pt x="268397" y="707106"/>
                    <a:pt x="267314" y="697902"/>
                  </a:cubicBezTo>
                  <a:cubicBezTo>
                    <a:pt x="264426" y="671372"/>
                    <a:pt x="263344" y="644662"/>
                    <a:pt x="260817" y="618132"/>
                  </a:cubicBezTo>
                  <a:cubicBezTo>
                    <a:pt x="257027" y="577526"/>
                    <a:pt x="252335" y="536919"/>
                    <a:pt x="240423" y="497576"/>
                  </a:cubicBezTo>
                  <a:cubicBezTo>
                    <a:pt x="235009" y="479529"/>
                    <a:pt x="232483" y="469603"/>
                    <a:pt x="214435" y="464730"/>
                  </a:cubicBezTo>
                  <a:cubicBezTo>
                    <a:pt x="202344" y="461481"/>
                    <a:pt x="188086" y="466354"/>
                    <a:pt x="186281" y="476460"/>
                  </a:cubicBezTo>
                  <a:cubicBezTo>
                    <a:pt x="183213" y="493967"/>
                    <a:pt x="182131" y="513457"/>
                    <a:pt x="181048" y="531144"/>
                  </a:cubicBezTo>
                  <a:cubicBezTo>
                    <a:pt x="179062" y="568502"/>
                    <a:pt x="172566" y="682020"/>
                    <a:pt x="164805" y="701331"/>
                  </a:cubicBezTo>
                  <a:cubicBezTo>
                    <a:pt x="158849" y="716490"/>
                    <a:pt x="148562" y="722988"/>
                    <a:pt x="134305" y="721002"/>
                  </a:cubicBezTo>
                  <a:cubicBezTo>
                    <a:pt x="120589" y="719197"/>
                    <a:pt x="118063" y="708189"/>
                    <a:pt x="116438" y="697721"/>
                  </a:cubicBezTo>
                  <a:cubicBezTo>
                    <a:pt x="112107" y="669567"/>
                    <a:pt x="120589" y="497215"/>
                    <a:pt x="114994" y="439644"/>
                  </a:cubicBezTo>
                  <a:cubicBezTo>
                    <a:pt x="111024" y="399037"/>
                    <a:pt x="107054" y="358250"/>
                    <a:pt x="96947" y="317643"/>
                  </a:cubicBezTo>
                  <a:cubicBezTo>
                    <a:pt x="141885" y="311688"/>
                    <a:pt x="180145" y="298514"/>
                    <a:pt x="217323" y="278301"/>
                  </a:cubicBezTo>
                  <a:cubicBezTo>
                    <a:pt x="209743" y="268735"/>
                    <a:pt x="203788" y="272345"/>
                    <a:pt x="198193" y="274150"/>
                  </a:cubicBezTo>
                  <a:cubicBezTo>
                    <a:pt x="176175" y="281008"/>
                    <a:pt x="154157" y="287865"/>
                    <a:pt x="132320" y="295446"/>
                  </a:cubicBezTo>
                  <a:cubicBezTo>
                    <a:pt x="113912" y="301762"/>
                    <a:pt x="99293" y="297791"/>
                    <a:pt x="88104" y="281549"/>
                  </a:cubicBezTo>
                  <a:cubicBezTo>
                    <a:pt x="62296" y="244191"/>
                    <a:pt x="36849" y="206652"/>
                    <a:pt x="20065" y="164241"/>
                  </a:cubicBezTo>
                  <a:cubicBezTo>
                    <a:pt x="19163" y="161714"/>
                    <a:pt x="18261" y="159188"/>
                    <a:pt x="17178" y="156842"/>
                  </a:cubicBezTo>
                  <a:cubicBezTo>
                    <a:pt x="11944" y="143848"/>
                    <a:pt x="17719" y="132839"/>
                    <a:pt x="26923" y="126161"/>
                  </a:cubicBezTo>
                  <a:cubicBezTo>
                    <a:pt x="36308" y="119303"/>
                    <a:pt x="47678" y="123454"/>
                    <a:pt x="55799" y="131575"/>
                  </a:cubicBezTo>
                  <a:cubicBezTo>
                    <a:pt x="72583" y="147998"/>
                    <a:pt x="83773" y="168212"/>
                    <a:pt x="92796" y="189507"/>
                  </a:cubicBezTo>
                  <a:cubicBezTo>
                    <a:pt x="104707" y="218022"/>
                    <a:pt x="107234" y="218924"/>
                    <a:pt x="138636" y="215496"/>
                  </a:cubicBezTo>
                  <a:cubicBezTo>
                    <a:pt x="159030" y="213149"/>
                    <a:pt x="203246" y="186620"/>
                    <a:pt x="209924" y="189327"/>
                  </a:cubicBezTo>
                  <a:cubicBezTo>
                    <a:pt x="237716" y="200697"/>
                    <a:pt x="255042" y="231197"/>
                    <a:pt x="265870" y="257365"/>
                  </a:cubicBezTo>
                  <a:cubicBezTo>
                    <a:pt x="287708" y="310244"/>
                    <a:pt x="298716" y="365830"/>
                    <a:pt x="308643" y="421957"/>
                  </a:cubicBezTo>
                  <a:cubicBezTo>
                    <a:pt x="317847" y="472310"/>
                    <a:pt x="336977" y="615967"/>
                    <a:pt x="327953" y="685630"/>
                  </a:cubicBezTo>
                  <a:close/>
                </a:path>
              </a:pathLst>
            </a:custGeom>
            <a:solidFill>
              <a:srgbClr val="000000"/>
            </a:solidFill>
            <a:ln w="1804" cap="flat">
              <a:noFill/>
              <a:prstDash val="solid"/>
              <a:miter/>
            </a:ln>
          </p:spPr>
          <p:txBody>
            <a:bodyPr rtlCol="0" anchor="ctr"/>
            <a:lstStyle/>
            <a:p>
              <a:endParaRPr lang="en-US"/>
            </a:p>
          </p:txBody>
        </p:sp>
        <p:sp>
          <p:nvSpPr>
            <p:cNvPr id="320" name="Freeform 77">
              <a:extLst>
                <a:ext uri="{FF2B5EF4-FFF2-40B4-BE49-F238E27FC236}">
                  <a16:creationId xmlns:a16="http://schemas.microsoft.com/office/drawing/2014/main" id="{ED851D6D-61F4-0DDF-E497-623F19364477}"/>
                </a:ext>
              </a:extLst>
            </p:cNvPr>
            <p:cNvSpPr/>
            <p:nvPr/>
          </p:nvSpPr>
          <p:spPr>
            <a:xfrm>
              <a:off x="7089083" y="5232888"/>
              <a:ext cx="110811" cy="275349"/>
            </a:xfrm>
            <a:custGeom>
              <a:avLst/>
              <a:gdLst>
                <a:gd name="connsiteX0" fmla="*/ 102030 w 110811"/>
                <a:gd name="connsiteY0" fmla="*/ 255317 h 275349"/>
                <a:gd name="connsiteX1" fmla="*/ 109429 w 110811"/>
                <a:gd name="connsiteY1" fmla="*/ 184390 h 275349"/>
                <a:gd name="connsiteX2" fmla="*/ 91202 w 110811"/>
                <a:gd name="connsiteY2" fmla="*/ 103899 h 275349"/>
                <a:gd name="connsiteX3" fmla="*/ 19373 w 110811"/>
                <a:gd name="connsiteY3" fmla="*/ 3736 h 275349"/>
                <a:gd name="connsiteX4" fmla="*/ 1687 w 110811"/>
                <a:gd name="connsiteY4" fmla="*/ 6082 h 275349"/>
                <a:gd name="connsiteX5" fmla="*/ 7462 w 110811"/>
                <a:gd name="connsiteY5" fmla="*/ 18355 h 275349"/>
                <a:gd name="connsiteX6" fmla="*/ 64492 w 110811"/>
                <a:gd name="connsiteY6" fmla="*/ 84047 h 275349"/>
                <a:gd name="connsiteX7" fmla="*/ 84705 w 110811"/>
                <a:gd name="connsiteY7" fmla="*/ 275349 h 275349"/>
                <a:gd name="connsiteX8" fmla="*/ 102030 w 110811"/>
                <a:gd name="connsiteY8" fmla="*/ 255317 h 275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11" h="275349">
                  <a:moveTo>
                    <a:pt x="102030" y="255317"/>
                  </a:moveTo>
                  <a:cubicBezTo>
                    <a:pt x="108708" y="232216"/>
                    <a:pt x="113219" y="208754"/>
                    <a:pt x="109429" y="184390"/>
                  </a:cubicBezTo>
                  <a:cubicBezTo>
                    <a:pt x="105279" y="157139"/>
                    <a:pt x="99503" y="130248"/>
                    <a:pt x="91202" y="103899"/>
                  </a:cubicBezTo>
                  <a:cubicBezTo>
                    <a:pt x="78388" y="62751"/>
                    <a:pt x="52941" y="30266"/>
                    <a:pt x="19373" y="3736"/>
                  </a:cubicBezTo>
                  <a:cubicBezTo>
                    <a:pt x="11974" y="-2219"/>
                    <a:pt x="6559" y="-775"/>
                    <a:pt x="1687" y="6082"/>
                  </a:cubicBezTo>
                  <a:cubicBezTo>
                    <a:pt x="-3186" y="12940"/>
                    <a:pt x="3672" y="15647"/>
                    <a:pt x="7462" y="18355"/>
                  </a:cubicBezTo>
                  <a:cubicBezTo>
                    <a:pt x="31465" y="36041"/>
                    <a:pt x="52219" y="57156"/>
                    <a:pt x="64492" y="84047"/>
                  </a:cubicBezTo>
                  <a:cubicBezTo>
                    <a:pt x="91743" y="143964"/>
                    <a:pt x="106361" y="206047"/>
                    <a:pt x="84705" y="275349"/>
                  </a:cubicBezTo>
                  <a:cubicBezTo>
                    <a:pt x="97518" y="270837"/>
                    <a:pt x="99865" y="262536"/>
                    <a:pt x="102030" y="255317"/>
                  </a:cubicBezTo>
                  <a:close/>
                </a:path>
              </a:pathLst>
            </a:custGeom>
            <a:solidFill>
              <a:srgbClr val="000000"/>
            </a:solidFill>
            <a:ln w="1804" cap="flat">
              <a:noFill/>
              <a:prstDash val="solid"/>
              <a:miter/>
            </a:ln>
          </p:spPr>
          <p:txBody>
            <a:bodyPr rtlCol="0" anchor="ctr"/>
            <a:lstStyle/>
            <a:p>
              <a:endParaRPr lang="en-US"/>
            </a:p>
          </p:txBody>
        </p:sp>
        <p:sp>
          <p:nvSpPr>
            <p:cNvPr id="321" name="Freeform 78">
              <a:extLst>
                <a:ext uri="{FF2B5EF4-FFF2-40B4-BE49-F238E27FC236}">
                  <a16:creationId xmlns:a16="http://schemas.microsoft.com/office/drawing/2014/main" id="{20380261-CF81-9FE1-06A3-1E884E5B9100}"/>
                </a:ext>
              </a:extLst>
            </p:cNvPr>
            <p:cNvSpPr/>
            <p:nvPr/>
          </p:nvSpPr>
          <p:spPr>
            <a:xfrm>
              <a:off x="7000099" y="5293823"/>
              <a:ext cx="82302" cy="190411"/>
            </a:xfrm>
            <a:custGeom>
              <a:avLst/>
              <a:gdLst>
                <a:gd name="connsiteX0" fmla="*/ 81467 w 82302"/>
                <a:gd name="connsiteY0" fmla="*/ 163701 h 190411"/>
                <a:gd name="connsiteX1" fmla="*/ 79121 w 82302"/>
                <a:gd name="connsiteY1" fmla="*/ 99813 h 190411"/>
                <a:gd name="connsiteX2" fmla="*/ 33280 w 82302"/>
                <a:gd name="connsiteY2" fmla="*/ 14449 h 190411"/>
                <a:gd name="connsiteX3" fmla="*/ 10901 w 82302"/>
                <a:gd name="connsiteY3" fmla="*/ 553 h 190411"/>
                <a:gd name="connsiteX4" fmla="*/ 1336 w 82302"/>
                <a:gd name="connsiteY4" fmla="*/ 3260 h 190411"/>
                <a:gd name="connsiteX5" fmla="*/ 2419 w 82302"/>
                <a:gd name="connsiteY5" fmla="*/ 12825 h 190411"/>
                <a:gd name="connsiteX6" fmla="*/ 10721 w 82302"/>
                <a:gd name="connsiteY6" fmla="*/ 19503 h 190411"/>
                <a:gd name="connsiteX7" fmla="*/ 57464 w 82302"/>
                <a:gd name="connsiteY7" fmla="*/ 82307 h 190411"/>
                <a:gd name="connsiteX8" fmla="*/ 67931 w 82302"/>
                <a:gd name="connsiteY8" fmla="*/ 190411 h 190411"/>
                <a:gd name="connsiteX9" fmla="*/ 81467 w 82302"/>
                <a:gd name="connsiteY9" fmla="*/ 163701 h 190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302" h="190411">
                  <a:moveTo>
                    <a:pt x="81467" y="163701"/>
                  </a:moveTo>
                  <a:cubicBezTo>
                    <a:pt x="83091" y="142405"/>
                    <a:pt x="82369" y="120929"/>
                    <a:pt x="79121" y="99813"/>
                  </a:cubicBezTo>
                  <a:cubicBezTo>
                    <a:pt x="73887" y="66065"/>
                    <a:pt x="57464" y="38091"/>
                    <a:pt x="33280" y="14449"/>
                  </a:cubicBezTo>
                  <a:cubicBezTo>
                    <a:pt x="26783" y="8133"/>
                    <a:pt x="19384" y="3440"/>
                    <a:pt x="10901" y="553"/>
                  </a:cubicBezTo>
                  <a:cubicBezTo>
                    <a:pt x="7292" y="-711"/>
                    <a:pt x="3682" y="192"/>
                    <a:pt x="1336" y="3260"/>
                  </a:cubicBezTo>
                  <a:cubicBezTo>
                    <a:pt x="-829" y="6508"/>
                    <a:pt x="-288" y="10118"/>
                    <a:pt x="2419" y="12825"/>
                  </a:cubicBezTo>
                  <a:cubicBezTo>
                    <a:pt x="4946" y="15352"/>
                    <a:pt x="7653" y="17517"/>
                    <a:pt x="10721" y="19503"/>
                  </a:cubicBezTo>
                  <a:cubicBezTo>
                    <a:pt x="34002" y="34662"/>
                    <a:pt x="48440" y="56680"/>
                    <a:pt x="57464" y="82307"/>
                  </a:cubicBezTo>
                  <a:cubicBezTo>
                    <a:pt x="69916" y="117139"/>
                    <a:pt x="72082" y="153053"/>
                    <a:pt x="67931" y="190411"/>
                  </a:cubicBezTo>
                  <a:cubicBezTo>
                    <a:pt x="78579" y="184095"/>
                    <a:pt x="80745" y="174349"/>
                    <a:pt x="81467" y="163701"/>
                  </a:cubicBezTo>
                  <a:close/>
                </a:path>
              </a:pathLst>
            </a:custGeom>
            <a:solidFill>
              <a:srgbClr val="000000"/>
            </a:solidFill>
            <a:ln w="1804" cap="flat">
              <a:noFill/>
              <a:prstDash val="solid"/>
              <a:miter/>
            </a:ln>
          </p:spPr>
          <p:txBody>
            <a:bodyPr rtlCol="0" anchor="ctr"/>
            <a:lstStyle/>
            <a:p>
              <a:endParaRPr lang="en-US"/>
            </a:p>
          </p:txBody>
        </p:sp>
        <p:sp>
          <p:nvSpPr>
            <p:cNvPr id="322" name="Freeform 79">
              <a:extLst>
                <a:ext uri="{FF2B5EF4-FFF2-40B4-BE49-F238E27FC236}">
                  <a16:creationId xmlns:a16="http://schemas.microsoft.com/office/drawing/2014/main" id="{A1B7D14E-7A48-7227-F7C4-2BB426AE5BF7}"/>
                </a:ext>
              </a:extLst>
            </p:cNvPr>
            <p:cNvSpPr/>
            <p:nvPr/>
          </p:nvSpPr>
          <p:spPr>
            <a:xfrm>
              <a:off x="7558412" y="5758368"/>
              <a:ext cx="59243" cy="175786"/>
            </a:xfrm>
            <a:custGeom>
              <a:avLst/>
              <a:gdLst>
                <a:gd name="connsiteX0" fmla="*/ 16388 w 59243"/>
                <a:gd name="connsiteY0" fmla="*/ 4156 h 175786"/>
                <a:gd name="connsiteX1" fmla="*/ 2131 w 59243"/>
                <a:gd name="connsiteY1" fmla="*/ 2532 h 175786"/>
                <a:gd name="connsiteX2" fmla="*/ 5741 w 59243"/>
                <a:gd name="connsiteY2" fmla="*/ 15887 h 175786"/>
                <a:gd name="connsiteX3" fmla="*/ 46528 w 59243"/>
                <a:gd name="connsiteY3" fmla="*/ 127419 h 175786"/>
                <a:gd name="connsiteX4" fmla="*/ 46347 w 59243"/>
                <a:gd name="connsiteY4" fmla="*/ 175787 h 175786"/>
                <a:gd name="connsiteX5" fmla="*/ 28300 w 59243"/>
                <a:gd name="connsiteY5" fmla="*/ 14623 h 175786"/>
                <a:gd name="connsiteX6" fmla="*/ 16388 w 59243"/>
                <a:gd name="connsiteY6" fmla="*/ 4156 h 17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43" h="175786">
                  <a:moveTo>
                    <a:pt x="16388" y="4156"/>
                  </a:moveTo>
                  <a:cubicBezTo>
                    <a:pt x="12057" y="727"/>
                    <a:pt x="6824" y="-2341"/>
                    <a:pt x="2131" y="2532"/>
                  </a:cubicBezTo>
                  <a:cubicBezTo>
                    <a:pt x="-2922" y="7946"/>
                    <a:pt x="2131" y="12277"/>
                    <a:pt x="5741" y="15887"/>
                  </a:cubicBezTo>
                  <a:cubicBezTo>
                    <a:pt x="36782" y="46748"/>
                    <a:pt x="48333" y="84467"/>
                    <a:pt x="46528" y="127419"/>
                  </a:cubicBezTo>
                  <a:cubicBezTo>
                    <a:pt x="45986" y="141497"/>
                    <a:pt x="46347" y="155754"/>
                    <a:pt x="46347" y="175787"/>
                  </a:cubicBezTo>
                  <a:cubicBezTo>
                    <a:pt x="69628" y="125073"/>
                    <a:pt x="60063" y="51260"/>
                    <a:pt x="28300" y="14623"/>
                  </a:cubicBezTo>
                  <a:cubicBezTo>
                    <a:pt x="25051" y="10653"/>
                    <a:pt x="20539" y="7404"/>
                    <a:pt x="16388" y="4156"/>
                  </a:cubicBezTo>
                  <a:close/>
                </a:path>
              </a:pathLst>
            </a:custGeom>
            <a:solidFill>
              <a:srgbClr val="000000"/>
            </a:solidFill>
            <a:ln w="1804" cap="flat">
              <a:noFill/>
              <a:prstDash val="solid"/>
              <a:miter/>
            </a:ln>
          </p:spPr>
          <p:txBody>
            <a:bodyPr rtlCol="0" anchor="ctr"/>
            <a:lstStyle/>
            <a:p>
              <a:endParaRPr lang="en-US"/>
            </a:p>
          </p:txBody>
        </p:sp>
        <p:sp>
          <p:nvSpPr>
            <p:cNvPr id="323" name="Freeform 80">
              <a:extLst>
                <a:ext uri="{FF2B5EF4-FFF2-40B4-BE49-F238E27FC236}">
                  <a16:creationId xmlns:a16="http://schemas.microsoft.com/office/drawing/2014/main" id="{F74C50E4-533B-A021-10E6-EAFC505856C9}"/>
                </a:ext>
              </a:extLst>
            </p:cNvPr>
            <p:cNvSpPr/>
            <p:nvPr/>
          </p:nvSpPr>
          <p:spPr>
            <a:xfrm>
              <a:off x="6677666" y="6318317"/>
              <a:ext cx="188164" cy="21926"/>
            </a:xfrm>
            <a:custGeom>
              <a:avLst/>
              <a:gdLst>
                <a:gd name="connsiteX0" fmla="*/ 181918 w 188164"/>
                <a:gd name="connsiteY0" fmla="*/ 6924 h 21926"/>
                <a:gd name="connsiteX1" fmla="*/ 142213 w 188164"/>
                <a:gd name="connsiteY1" fmla="*/ 3676 h 21926"/>
                <a:gd name="connsiteX2" fmla="*/ 57029 w 188164"/>
                <a:gd name="connsiteY2" fmla="*/ 1329 h 21926"/>
                <a:gd name="connsiteX3" fmla="*/ 0 w 188164"/>
                <a:gd name="connsiteY3" fmla="*/ 4939 h 21926"/>
                <a:gd name="connsiteX4" fmla="*/ 11009 w 188164"/>
                <a:gd name="connsiteY4" fmla="*/ 11436 h 21926"/>
                <a:gd name="connsiteX5" fmla="*/ 175962 w 188164"/>
                <a:gd name="connsiteY5" fmla="*/ 21904 h 21926"/>
                <a:gd name="connsiteX6" fmla="*/ 183361 w 188164"/>
                <a:gd name="connsiteY6" fmla="*/ 19738 h 21926"/>
                <a:gd name="connsiteX7" fmla="*/ 188053 w 188164"/>
                <a:gd name="connsiteY7" fmla="*/ 13782 h 21926"/>
                <a:gd name="connsiteX8" fmla="*/ 181918 w 188164"/>
                <a:gd name="connsiteY8" fmla="*/ 6924 h 2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64" h="21926">
                  <a:moveTo>
                    <a:pt x="181918" y="6924"/>
                  </a:moveTo>
                  <a:cubicBezTo>
                    <a:pt x="168743" y="5661"/>
                    <a:pt x="155388" y="3134"/>
                    <a:pt x="142213" y="3676"/>
                  </a:cubicBezTo>
                  <a:cubicBezTo>
                    <a:pt x="113698" y="4939"/>
                    <a:pt x="85364" y="4217"/>
                    <a:pt x="57029" y="1329"/>
                  </a:cubicBezTo>
                  <a:cubicBezTo>
                    <a:pt x="39704" y="-475"/>
                    <a:pt x="22018" y="-1378"/>
                    <a:pt x="0" y="4939"/>
                  </a:cubicBezTo>
                  <a:cubicBezTo>
                    <a:pt x="6858" y="9090"/>
                    <a:pt x="8843" y="11255"/>
                    <a:pt x="11009" y="11436"/>
                  </a:cubicBezTo>
                  <a:cubicBezTo>
                    <a:pt x="66053" y="15046"/>
                    <a:pt x="120917" y="18474"/>
                    <a:pt x="175962" y="21904"/>
                  </a:cubicBezTo>
                  <a:cubicBezTo>
                    <a:pt x="178488" y="22084"/>
                    <a:pt x="181376" y="21182"/>
                    <a:pt x="183361" y="19738"/>
                  </a:cubicBezTo>
                  <a:cubicBezTo>
                    <a:pt x="185346" y="18474"/>
                    <a:pt x="187873" y="15948"/>
                    <a:pt x="188053" y="13782"/>
                  </a:cubicBezTo>
                  <a:cubicBezTo>
                    <a:pt x="188775" y="9812"/>
                    <a:pt x="185888" y="7285"/>
                    <a:pt x="181918" y="6924"/>
                  </a:cubicBezTo>
                  <a:close/>
                </a:path>
              </a:pathLst>
            </a:custGeom>
            <a:solidFill>
              <a:srgbClr val="000000"/>
            </a:solidFill>
            <a:ln w="1804" cap="flat">
              <a:noFill/>
              <a:prstDash val="solid"/>
              <a:miter/>
            </a:ln>
          </p:spPr>
          <p:txBody>
            <a:bodyPr rtlCol="0" anchor="ctr"/>
            <a:lstStyle/>
            <a:p>
              <a:endParaRPr lang="en-US"/>
            </a:p>
          </p:txBody>
        </p:sp>
        <p:sp>
          <p:nvSpPr>
            <p:cNvPr id="324" name="Freeform 81">
              <a:extLst>
                <a:ext uri="{FF2B5EF4-FFF2-40B4-BE49-F238E27FC236}">
                  <a16:creationId xmlns:a16="http://schemas.microsoft.com/office/drawing/2014/main" id="{05B78AA2-5072-2901-7D75-40A0E45DC263}"/>
                </a:ext>
              </a:extLst>
            </p:cNvPr>
            <p:cNvSpPr/>
            <p:nvPr/>
          </p:nvSpPr>
          <p:spPr>
            <a:xfrm>
              <a:off x="6292788" y="6318535"/>
              <a:ext cx="173903" cy="16739"/>
            </a:xfrm>
            <a:custGeom>
              <a:avLst/>
              <a:gdLst>
                <a:gd name="connsiteX0" fmla="*/ 160007 w 173903"/>
                <a:gd name="connsiteY0" fmla="*/ 29 h 16739"/>
                <a:gd name="connsiteX1" fmla="*/ 48474 w 173903"/>
                <a:gd name="connsiteY1" fmla="*/ 1111 h 16739"/>
                <a:gd name="connsiteX2" fmla="*/ 11297 w 173903"/>
                <a:gd name="connsiteY2" fmla="*/ 2194 h 16739"/>
                <a:gd name="connsiteX3" fmla="*/ 288 w 173903"/>
                <a:gd name="connsiteY3" fmla="*/ 16271 h 16739"/>
                <a:gd name="connsiteX4" fmla="*/ 173904 w 173903"/>
                <a:gd name="connsiteY4" fmla="*/ 7248 h 16739"/>
                <a:gd name="connsiteX5" fmla="*/ 173001 w 173903"/>
                <a:gd name="connsiteY5" fmla="*/ 750 h 16739"/>
                <a:gd name="connsiteX6" fmla="*/ 160007 w 173903"/>
                <a:gd name="connsiteY6" fmla="*/ 29 h 16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903" h="16739">
                  <a:moveTo>
                    <a:pt x="160007" y="29"/>
                  </a:moveTo>
                  <a:cubicBezTo>
                    <a:pt x="122830" y="2014"/>
                    <a:pt x="85652" y="1834"/>
                    <a:pt x="48474" y="1111"/>
                  </a:cubicBezTo>
                  <a:cubicBezTo>
                    <a:pt x="36022" y="931"/>
                    <a:pt x="23569" y="1292"/>
                    <a:pt x="11297" y="2194"/>
                  </a:cubicBezTo>
                  <a:cubicBezTo>
                    <a:pt x="5522" y="2555"/>
                    <a:pt x="-1517" y="3638"/>
                    <a:pt x="288" y="16271"/>
                  </a:cubicBezTo>
                  <a:cubicBezTo>
                    <a:pt x="58040" y="9774"/>
                    <a:pt x="116874" y="26197"/>
                    <a:pt x="173904" y="7248"/>
                  </a:cubicBezTo>
                  <a:cubicBezTo>
                    <a:pt x="173543" y="5082"/>
                    <a:pt x="173363" y="2916"/>
                    <a:pt x="173001" y="750"/>
                  </a:cubicBezTo>
                  <a:cubicBezTo>
                    <a:pt x="168670" y="570"/>
                    <a:pt x="164158" y="-152"/>
                    <a:pt x="160007" y="29"/>
                  </a:cubicBezTo>
                  <a:close/>
                </a:path>
              </a:pathLst>
            </a:custGeom>
            <a:solidFill>
              <a:srgbClr val="000000"/>
            </a:solidFill>
            <a:ln w="1804" cap="flat">
              <a:noFill/>
              <a:prstDash val="solid"/>
              <a:miter/>
            </a:ln>
          </p:spPr>
          <p:txBody>
            <a:bodyPr rtlCol="0" anchor="ctr"/>
            <a:lstStyle/>
            <a:p>
              <a:endParaRPr lang="en-US"/>
            </a:p>
          </p:txBody>
        </p:sp>
        <p:sp>
          <p:nvSpPr>
            <p:cNvPr id="325" name="Freeform 82">
              <a:extLst>
                <a:ext uri="{FF2B5EF4-FFF2-40B4-BE49-F238E27FC236}">
                  <a16:creationId xmlns:a16="http://schemas.microsoft.com/office/drawing/2014/main" id="{576C7846-2433-C8B1-D1CE-30E204E617C5}"/>
                </a:ext>
              </a:extLst>
            </p:cNvPr>
            <p:cNvSpPr/>
            <p:nvPr/>
          </p:nvSpPr>
          <p:spPr>
            <a:xfrm>
              <a:off x="6968950" y="5447417"/>
              <a:ext cx="1804" cy="902"/>
            </a:xfrm>
            <a:custGeom>
              <a:avLst/>
              <a:gdLst>
                <a:gd name="connsiteX0" fmla="*/ 0 w 1804"/>
                <a:gd name="connsiteY0" fmla="*/ 0 h 902"/>
                <a:gd name="connsiteX1" fmla="*/ 0 w 1804"/>
                <a:gd name="connsiteY1" fmla="*/ 181 h 902"/>
                <a:gd name="connsiteX2" fmla="*/ 0 w 1804"/>
                <a:gd name="connsiteY2" fmla="*/ 181 h 902"/>
                <a:gd name="connsiteX3" fmla="*/ 0 w 1804"/>
                <a:gd name="connsiteY3" fmla="*/ 902 h 902"/>
                <a:gd name="connsiteX4" fmla="*/ 0 w 1804"/>
                <a:gd name="connsiteY4" fmla="*/ 0 h 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4" h="902">
                  <a:moveTo>
                    <a:pt x="0" y="0"/>
                  </a:moveTo>
                  <a:cubicBezTo>
                    <a:pt x="0" y="0"/>
                    <a:pt x="0" y="181"/>
                    <a:pt x="0" y="181"/>
                  </a:cubicBezTo>
                  <a:lnTo>
                    <a:pt x="0" y="181"/>
                  </a:lnTo>
                  <a:cubicBezTo>
                    <a:pt x="0" y="361"/>
                    <a:pt x="0" y="722"/>
                    <a:pt x="0" y="902"/>
                  </a:cubicBezTo>
                  <a:cubicBezTo>
                    <a:pt x="0" y="542"/>
                    <a:pt x="0" y="181"/>
                    <a:pt x="0" y="0"/>
                  </a:cubicBezTo>
                  <a:close/>
                </a:path>
              </a:pathLst>
            </a:custGeom>
            <a:solidFill>
              <a:srgbClr val="000000"/>
            </a:solidFill>
            <a:ln w="1804" cap="flat">
              <a:noFill/>
              <a:prstDash val="solid"/>
              <a:miter/>
            </a:ln>
          </p:spPr>
          <p:txBody>
            <a:bodyPr rtlCol="0" anchor="ctr"/>
            <a:lstStyle/>
            <a:p>
              <a:endParaRPr lang="en-US"/>
            </a:p>
          </p:txBody>
        </p:sp>
        <p:sp>
          <p:nvSpPr>
            <p:cNvPr id="326" name="Freeform 83">
              <a:extLst>
                <a:ext uri="{FF2B5EF4-FFF2-40B4-BE49-F238E27FC236}">
                  <a16:creationId xmlns:a16="http://schemas.microsoft.com/office/drawing/2014/main" id="{0074DDBC-232C-7A35-8CD9-0302020A1AED}"/>
                </a:ext>
              </a:extLst>
            </p:cNvPr>
            <p:cNvSpPr/>
            <p:nvPr/>
          </p:nvSpPr>
          <p:spPr>
            <a:xfrm>
              <a:off x="6968950" y="5446734"/>
              <a:ext cx="80" cy="683"/>
            </a:xfrm>
            <a:custGeom>
              <a:avLst/>
              <a:gdLst>
                <a:gd name="connsiteX0" fmla="*/ 0 w 80"/>
                <a:gd name="connsiteY0" fmla="*/ 683 h 683"/>
                <a:gd name="connsiteX1" fmla="*/ 0 w 80"/>
                <a:gd name="connsiteY1" fmla="*/ 683 h 683"/>
                <a:gd name="connsiteX2" fmla="*/ 0 w 80"/>
                <a:gd name="connsiteY2" fmla="*/ 683 h 683"/>
              </a:gdLst>
              <a:ahLst/>
              <a:cxnLst>
                <a:cxn ang="0">
                  <a:pos x="connsiteX0" y="connsiteY0"/>
                </a:cxn>
                <a:cxn ang="0">
                  <a:pos x="connsiteX1" y="connsiteY1"/>
                </a:cxn>
                <a:cxn ang="0">
                  <a:pos x="connsiteX2" y="connsiteY2"/>
                </a:cxn>
              </a:cxnLst>
              <a:rect l="l" t="t" r="r" b="b"/>
              <a:pathLst>
                <a:path w="80" h="683">
                  <a:moveTo>
                    <a:pt x="0" y="683"/>
                  </a:moveTo>
                  <a:cubicBezTo>
                    <a:pt x="181" y="-38"/>
                    <a:pt x="0" y="-399"/>
                    <a:pt x="0" y="683"/>
                  </a:cubicBezTo>
                  <a:lnTo>
                    <a:pt x="0" y="683"/>
                  </a:lnTo>
                  <a:close/>
                </a:path>
              </a:pathLst>
            </a:custGeom>
            <a:solidFill>
              <a:srgbClr val="000000"/>
            </a:solidFill>
            <a:ln w="1804" cap="flat">
              <a:noFill/>
              <a:prstDash val="solid"/>
              <a:miter/>
            </a:ln>
          </p:spPr>
          <p:txBody>
            <a:bodyPr rtlCol="0" anchor="ctr"/>
            <a:lstStyle/>
            <a:p>
              <a:endParaRPr lang="en-US"/>
            </a:p>
          </p:txBody>
        </p:sp>
        <p:sp>
          <p:nvSpPr>
            <p:cNvPr id="327" name="Freeform 84">
              <a:extLst>
                <a:ext uri="{FF2B5EF4-FFF2-40B4-BE49-F238E27FC236}">
                  <a16:creationId xmlns:a16="http://schemas.microsoft.com/office/drawing/2014/main" id="{D0CCBC62-7D0F-0344-601F-9977CA065044}"/>
                </a:ext>
              </a:extLst>
            </p:cNvPr>
            <p:cNvSpPr/>
            <p:nvPr/>
          </p:nvSpPr>
          <p:spPr>
            <a:xfrm>
              <a:off x="6914322" y="5342687"/>
              <a:ext cx="54949" cy="127676"/>
            </a:xfrm>
            <a:custGeom>
              <a:avLst/>
              <a:gdLst>
                <a:gd name="connsiteX0" fmla="*/ 22503 w 54949"/>
                <a:gd name="connsiteY0" fmla="*/ 11606 h 127676"/>
                <a:gd name="connsiteX1" fmla="*/ 13300 w 54949"/>
                <a:gd name="connsiteY1" fmla="*/ 2041 h 127676"/>
                <a:gd name="connsiteX2" fmla="*/ 3374 w 54949"/>
                <a:gd name="connsiteY2" fmla="*/ 1499 h 127676"/>
                <a:gd name="connsiteX3" fmla="*/ 666 w 54949"/>
                <a:gd name="connsiteY3" fmla="*/ 10884 h 127676"/>
                <a:gd name="connsiteX4" fmla="*/ 6081 w 54949"/>
                <a:gd name="connsiteY4" fmla="*/ 19907 h 127676"/>
                <a:gd name="connsiteX5" fmla="*/ 41634 w 54949"/>
                <a:gd name="connsiteY5" fmla="*/ 106355 h 127676"/>
                <a:gd name="connsiteX6" fmla="*/ 48672 w 54949"/>
                <a:gd name="connsiteY6" fmla="*/ 127651 h 127676"/>
                <a:gd name="connsiteX7" fmla="*/ 54448 w 54949"/>
                <a:gd name="connsiteY7" fmla="*/ 104911 h 127676"/>
                <a:gd name="connsiteX8" fmla="*/ 22503 w 54949"/>
                <a:gd name="connsiteY8" fmla="*/ 11606 h 12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49" h="127676">
                  <a:moveTo>
                    <a:pt x="22503" y="11606"/>
                  </a:moveTo>
                  <a:cubicBezTo>
                    <a:pt x="19616" y="8357"/>
                    <a:pt x="16728" y="4928"/>
                    <a:pt x="13300" y="2041"/>
                  </a:cubicBezTo>
                  <a:cubicBezTo>
                    <a:pt x="10412" y="-486"/>
                    <a:pt x="6622" y="-666"/>
                    <a:pt x="3374" y="1499"/>
                  </a:cubicBezTo>
                  <a:cubicBezTo>
                    <a:pt x="125" y="3665"/>
                    <a:pt x="-777" y="7274"/>
                    <a:pt x="666" y="10884"/>
                  </a:cubicBezTo>
                  <a:cubicBezTo>
                    <a:pt x="1930" y="14132"/>
                    <a:pt x="3554" y="17562"/>
                    <a:pt x="6081" y="19907"/>
                  </a:cubicBezTo>
                  <a:cubicBezTo>
                    <a:pt x="30264" y="43730"/>
                    <a:pt x="39648" y="73328"/>
                    <a:pt x="41634" y="106355"/>
                  </a:cubicBezTo>
                  <a:cubicBezTo>
                    <a:pt x="41995" y="113574"/>
                    <a:pt x="36400" y="128372"/>
                    <a:pt x="48672" y="127651"/>
                  </a:cubicBezTo>
                  <a:cubicBezTo>
                    <a:pt x="59320" y="126928"/>
                    <a:pt x="52823" y="112851"/>
                    <a:pt x="54448" y="104911"/>
                  </a:cubicBezTo>
                  <a:cubicBezTo>
                    <a:pt x="53545" y="61416"/>
                    <a:pt x="44522" y="36331"/>
                    <a:pt x="22503" y="11606"/>
                  </a:cubicBezTo>
                  <a:close/>
                </a:path>
              </a:pathLst>
            </a:custGeom>
            <a:solidFill>
              <a:srgbClr val="000000"/>
            </a:solidFill>
            <a:ln w="1804" cap="flat">
              <a:noFill/>
              <a:prstDash val="solid"/>
              <a:miter/>
            </a:ln>
          </p:spPr>
          <p:txBody>
            <a:bodyPr rtlCol="0" anchor="ctr"/>
            <a:lstStyle/>
            <a:p>
              <a:endParaRPr lang="en-US"/>
            </a:p>
          </p:txBody>
        </p:sp>
        <p:sp>
          <p:nvSpPr>
            <p:cNvPr id="328" name="Freeform 85">
              <a:extLst>
                <a:ext uri="{FF2B5EF4-FFF2-40B4-BE49-F238E27FC236}">
                  <a16:creationId xmlns:a16="http://schemas.microsoft.com/office/drawing/2014/main" id="{77A22FAB-F051-8035-33A8-46FABCCA57DF}"/>
                </a:ext>
              </a:extLst>
            </p:cNvPr>
            <p:cNvSpPr/>
            <p:nvPr/>
          </p:nvSpPr>
          <p:spPr>
            <a:xfrm>
              <a:off x="6080536" y="5958158"/>
              <a:ext cx="22279" cy="132324"/>
            </a:xfrm>
            <a:custGeom>
              <a:avLst/>
              <a:gdLst>
                <a:gd name="connsiteX0" fmla="*/ 18351 w 22279"/>
                <a:gd name="connsiteY0" fmla="*/ 0 h 132324"/>
                <a:gd name="connsiteX1" fmla="*/ 6801 w 22279"/>
                <a:gd name="connsiteY1" fmla="*/ 18589 h 132324"/>
                <a:gd name="connsiteX2" fmla="*/ 1567 w 22279"/>
                <a:gd name="connsiteY2" fmla="*/ 100163 h 132324"/>
                <a:gd name="connsiteX3" fmla="*/ 7703 w 22279"/>
                <a:gd name="connsiteY3" fmla="*/ 125791 h 132324"/>
                <a:gd name="connsiteX4" fmla="*/ 17810 w 22279"/>
                <a:gd name="connsiteY4" fmla="*/ 131926 h 132324"/>
                <a:gd name="connsiteX5" fmla="*/ 21961 w 22279"/>
                <a:gd name="connsiteY5" fmla="*/ 123444 h 132324"/>
                <a:gd name="connsiteX6" fmla="*/ 21058 w 22279"/>
                <a:gd name="connsiteY6" fmla="*/ 2888 h 132324"/>
                <a:gd name="connsiteX7" fmla="*/ 18351 w 22279"/>
                <a:gd name="connsiteY7" fmla="*/ 0 h 13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79" h="132324">
                  <a:moveTo>
                    <a:pt x="18351" y="0"/>
                  </a:moveTo>
                  <a:cubicBezTo>
                    <a:pt x="9688" y="4692"/>
                    <a:pt x="8064" y="12092"/>
                    <a:pt x="6801" y="18589"/>
                  </a:cubicBezTo>
                  <a:cubicBezTo>
                    <a:pt x="1386" y="45480"/>
                    <a:pt x="-2223" y="72731"/>
                    <a:pt x="1567" y="100163"/>
                  </a:cubicBezTo>
                  <a:cubicBezTo>
                    <a:pt x="2830" y="108826"/>
                    <a:pt x="4996" y="117489"/>
                    <a:pt x="7703" y="125791"/>
                  </a:cubicBezTo>
                  <a:cubicBezTo>
                    <a:pt x="8966" y="129941"/>
                    <a:pt x="12395" y="133551"/>
                    <a:pt x="17810" y="131926"/>
                  </a:cubicBezTo>
                  <a:cubicBezTo>
                    <a:pt x="21961" y="130663"/>
                    <a:pt x="22863" y="126512"/>
                    <a:pt x="21961" y="123444"/>
                  </a:cubicBezTo>
                  <a:cubicBezTo>
                    <a:pt x="11132" y="83379"/>
                    <a:pt x="17268" y="43133"/>
                    <a:pt x="21058" y="2888"/>
                  </a:cubicBezTo>
                  <a:cubicBezTo>
                    <a:pt x="21239" y="2527"/>
                    <a:pt x="20156" y="1805"/>
                    <a:pt x="18351" y="0"/>
                  </a:cubicBezTo>
                  <a:close/>
                </a:path>
              </a:pathLst>
            </a:custGeom>
            <a:solidFill>
              <a:srgbClr val="000000"/>
            </a:solidFill>
            <a:ln w="1804" cap="flat">
              <a:noFill/>
              <a:prstDash val="solid"/>
              <a:miter/>
            </a:ln>
          </p:spPr>
          <p:txBody>
            <a:bodyPr rtlCol="0" anchor="ctr"/>
            <a:lstStyle/>
            <a:p>
              <a:endParaRPr lang="en-US"/>
            </a:p>
          </p:txBody>
        </p:sp>
        <p:sp>
          <p:nvSpPr>
            <p:cNvPr id="329" name="Freeform 86">
              <a:extLst>
                <a:ext uri="{FF2B5EF4-FFF2-40B4-BE49-F238E27FC236}">
                  <a16:creationId xmlns:a16="http://schemas.microsoft.com/office/drawing/2014/main" id="{88202EA6-7379-A4B5-5EBD-F6A69225D9F1}"/>
                </a:ext>
              </a:extLst>
            </p:cNvPr>
            <p:cNvSpPr/>
            <p:nvPr/>
          </p:nvSpPr>
          <p:spPr>
            <a:xfrm>
              <a:off x="6044525" y="6325783"/>
              <a:ext cx="105796" cy="15846"/>
            </a:xfrm>
            <a:custGeom>
              <a:avLst/>
              <a:gdLst>
                <a:gd name="connsiteX0" fmla="*/ 7799 w 105796"/>
                <a:gd name="connsiteY0" fmla="*/ 0 h 15846"/>
                <a:gd name="connsiteX1" fmla="*/ 39 w 105796"/>
                <a:gd name="connsiteY1" fmla="*/ 5775 h 15846"/>
                <a:gd name="connsiteX2" fmla="*/ 8882 w 105796"/>
                <a:gd name="connsiteY2" fmla="*/ 13355 h 15846"/>
                <a:gd name="connsiteX3" fmla="*/ 105797 w 105796"/>
                <a:gd name="connsiteY3" fmla="*/ 7941 h 15846"/>
                <a:gd name="connsiteX4" fmla="*/ 92983 w 105796"/>
                <a:gd name="connsiteY4" fmla="*/ 1624 h 15846"/>
                <a:gd name="connsiteX5" fmla="*/ 7799 w 105796"/>
                <a:gd name="connsiteY5" fmla="*/ 0 h 15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796" h="15846">
                  <a:moveTo>
                    <a:pt x="7799" y="0"/>
                  </a:moveTo>
                  <a:cubicBezTo>
                    <a:pt x="4370" y="0"/>
                    <a:pt x="400" y="1624"/>
                    <a:pt x="39" y="5775"/>
                  </a:cubicBezTo>
                  <a:cubicBezTo>
                    <a:pt x="-503" y="11911"/>
                    <a:pt x="4731" y="12813"/>
                    <a:pt x="8882" y="13355"/>
                  </a:cubicBezTo>
                  <a:cubicBezTo>
                    <a:pt x="39924" y="17506"/>
                    <a:pt x="70784" y="16964"/>
                    <a:pt x="105797" y="7941"/>
                  </a:cubicBezTo>
                  <a:cubicBezTo>
                    <a:pt x="99119" y="4512"/>
                    <a:pt x="96051" y="1624"/>
                    <a:pt x="92983" y="1624"/>
                  </a:cubicBezTo>
                  <a:cubicBezTo>
                    <a:pt x="64468" y="722"/>
                    <a:pt x="36134" y="361"/>
                    <a:pt x="7799" y="0"/>
                  </a:cubicBezTo>
                  <a:close/>
                </a:path>
              </a:pathLst>
            </a:custGeom>
            <a:solidFill>
              <a:srgbClr val="000000"/>
            </a:solidFill>
            <a:ln w="1804" cap="flat">
              <a:noFill/>
              <a:prstDash val="solid"/>
              <a:miter/>
            </a:ln>
          </p:spPr>
          <p:txBody>
            <a:bodyPr rtlCol="0" anchor="ctr"/>
            <a:lstStyle/>
            <a:p>
              <a:endParaRPr lang="en-US"/>
            </a:p>
          </p:txBody>
        </p:sp>
      </p:grpSp>
    </p:spTree>
    <p:extLst>
      <p:ext uri="{BB962C8B-B14F-4D97-AF65-F5344CB8AC3E}">
        <p14:creationId xmlns:p14="http://schemas.microsoft.com/office/powerpoint/2010/main" val="26959030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3AB92F72-4885-E4C2-2334-A300B05AEE4B}"/>
              </a:ext>
            </a:extLst>
          </p:cNvPr>
          <p:cNvGrpSpPr/>
          <p:nvPr/>
        </p:nvGrpSpPr>
        <p:grpSpPr>
          <a:xfrm>
            <a:off x="2352167" y="159190"/>
            <a:ext cx="8606549" cy="6707528"/>
            <a:chOff x="1822329" y="95015"/>
            <a:chExt cx="6297496" cy="5129301"/>
          </a:xfrm>
        </p:grpSpPr>
        <p:grpSp>
          <p:nvGrpSpPr>
            <p:cNvPr id="3" name="Graphic 2">
              <a:extLst>
                <a:ext uri="{FF2B5EF4-FFF2-40B4-BE49-F238E27FC236}">
                  <a16:creationId xmlns:a16="http://schemas.microsoft.com/office/drawing/2014/main" id="{1B2CB44E-8C68-C5E4-25A2-891441C8C9B9}"/>
                </a:ext>
              </a:extLst>
            </p:cNvPr>
            <p:cNvGrpSpPr/>
            <p:nvPr/>
          </p:nvGrpSpPr>
          <p:grpSpPr>
            <a:xfrm>
              <a:off x="1822329" y="95015"/>
              <a:ext cx="6297496" cy="1706278"/>
              <a:chOff x="1822329" y="95015"/>
              <a:chExt cx="6297496" cy="1706278"/>
            </a:xfrm>
          </p:grpSpPr>
          <p:grpSp>
            <p:nvGrpSpPr>
              <p:cNvPr id="100" name="Graphic 2">
                <a:extLst>
                  <a:ext uri="{FF2B5EF4-FFF2-40B4-BE49-F238E27FC236}">
                    <a16:creationId xmlns:a16="http://schemas.microsoft.com/office/drawing/2014/main" id="{716513F6-5306-0728-014C-4CED462C9AED}"/>
                  </a:ext>
                </a:extLst>
              </p:cNvPr>
              <p:cNvGrpSpPr/>
              <p:nvPr/>
            </p:nvGrpSpPr>
            <p:grpSpPr>
              <a:xfrm>
                <a:off x="1822329" y="95015"/>
                <a:ext cx="2075870" cy="1706278"/>
                <a:chOff x="1822329" y="95015"/>
                <a:chExt cx="2075870" cy="1706278"/>
              </a:xfrm>
            </p:grpSpPr>
            <p:pic>
              <p:nvPicPr>
                <p:cNvPr id="121" name="Picture 120">
                  <a:extLst>
                    <a:ext uri="{FF2B5EF4-FFF2-40B4-BE49-F238E27FC236}">
                      <a16:creationId xmlns:a16="http://schemas.microsoft.com/office/drawing/2014/main" id="{6B7A49A9-F3D6-05AC-249F-4297BA175FC4}"/>
                    </a:ext>
                  </a:extLst>
                </p:cNvPr>
                <p:cNvPicPr>
                  <a:picLocks noChangeAspect="1"/>
                </p:cNvPicPr>
                <p:nvPr/>
              </p:nvPicPr>
              <p:blipFill>
                <a:blip r:embed="rId2"/>
                <a:stretch>
                  <a:fillRect/>
                </a:stretch>
              </p:blipFill>
              <p:spPr>
                <a:xfrm>
                  <a:off x="1822329" y="406850"/>
                  <a:ext cx="1999244" cy="1394443"/>
                </a:xfrm>
                <a:custGeom>
                  <a:avLst/>
                  <a:gdLst>
                    <a:gd name="connsiteX0" fmla="*/ -1062 w 1999244"/>
                    <a:gd name="connsiteY0" fmla="*/ -788 h 1394443"/>
                    <a:gd name="connsiteX1" fmla="*/ 1998182 w 1999244"/>
                    <a:gd name="connsiteY1" fmla="*/ -788 h 1394443"/>
                    <a:gd name="connsiteX2" fmla="*/ 1998182 w 1999244"/>
                    <a:gd name="connsiteY2" fmla="*/ 1393655 h 1394443"/>
                    <a:gd name="connsiteX3" fmla="*/ -1062 w 1999244"/>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788"/>
                      </a:moveTo>
                      <a:lnTo>
                        <a:pt x="1998182" y="-788"/>
                      </a:lnTo>
                      <a:lnTo>
                        <a:pt x="1998182" y="1393655"/>
                      </a:lnTo>
                      <a:lnTo>
                        <a:pt x="-1062" y="1393655"/>
                      </a:lnTo>
                      <a:close/>
                    </a:path>
                  </a:pathLst>
                </a:custGeom>
              </p:spPr>
            </p:pic>
            <p:sp>
              <p:nvSpPr>
                <p:cNvPr id="122" name="Freeform 8">
                  <a:extLst>
                    <a:ext uri="{FF2B5EF4-FFF2-40B4-BE49-F238E27FC236}">
                      <a16:creationId xmlns:a16="http://schemas.microsoft.com/office/drawing/2014/main" id="{CF114C0F-F432-AD1D-3922-99D00F88DAED}"/>
                    </a:ext>
                  </a:extLst>
                </p:cNvPr>
                <p:cNvSpPr/>
                <p:nvPr/>
              </p:nvSpPr>
              <p:spPr>
                <a:xfrm>
                  <a:off x="2002808" y="296703"/>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7"/>
                        <a:pt x="1860850" y="0"/>
                        <a:pt x="1818261" y="0"/>
                      </a:cubicBezTo>
                      <a:close/>
                    </a:path>
                  </a:pathLst>
                </a:custGeom>
                <a:solidFill>
                  <a:srgbClr val="79527B"/>
                </a:solidFill>
                <a:ln w="2286" cap="flat">
                  <a:noFill/>
                  <a:prstDash val="solid"/>
                  <a:miter/>
                </a:ln>
              </p:spPr>
              <p:txBody>
                <a:bodyPr rtlCol="0" anchor="ctr"/>
                <a:lstStyle/>
                <a:p>
                  <a:endParaRPr lang="en-GB"/>
                </a:p>
              </p:txBody>
            </p:sp>
            <p:sp>
              <p:nvSpPr>
                <p:cNvPr id="123" name="Freeform 9">
                  <a:extLst>
                    <a:ext uri="{FF2B5EF4-FFF2-40B4-BE49-F238E27FC236}">
                      <a16:creationId xmlns:a16="http://schemas.microsoft.com/office/drawing/2014/main" id="{6CCA2BF6-5B90-2452-53E2-883FD648E397}"/>
                    </a:ext>
                  </a:extLst>
                </p:cNvPr>
                <p:cNvSpPr/>
                <p:nvPr/>
              </p:nvSpPr>
              <p:spPr>
                <a:xfrm>
                  <a:off x="2065285" y="35917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24" name="Graphic 2">
                  <a:extLst>
                    <a:ext uri="{FF2B5EF4-FFF2-40B4-BE49-F238E27FC236}">
                      <a16:creationId xmlns:a16="http://schemas.microsoft.com/office/drawing/2014/main" id="{5E37FE55-EC91-A83B-6E03-ABA22AFE838A}"/>
                    </a:ext>
                  </a:extLst>
                </p:cNvPr>
                <p:cNvGrpSpPr/>
                <p:nvPr/>
              </p:nvGrpSpPr>
              <p:grpSpPr>
                <a:xfrm>
                  <a:off x="2175539" y="209916"/>
                  <a:ext cx="379155" cy="225161"/>
                  <a:chOff x="2175539" y="209916"/>
                  <a:chExt cx="379155" cy="225161"/>
                </a:xfrm>
                <a:solidFill>
                  <a:srgbClr val="79527B"/>
                </a:solidFill>
              </p:grpSpPr>
              <p:sp>
                <p:nvSpPr>
                  <p:cNvPr id="128" name="Freeform 11">
                    <a:extLst>
                      <a:ext uri="{FF2B5EF4-FFF2-40B4-BE49-F238E27FC236}">
                        <a16:creationId xmlns:a16="http://schemas.microsoft.com/office/drawing/2014/main" id="{362DC609-9C82-EC1B-4F97-FA7503686AAC}"/>
                      </a:ext>
                    </a:extLst>
                  </p:cNvPr>
                  <p:cNvSpPr/>
                  <p:nvPr/>
                </p:nvSpPr>
                <p:spPr>
                  <a:xfrm>
                    <a:off x="2175539"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29" name="Freeform 12">
                    <a:extLst>
                      <a:ext uri="{FF2B5EF4-FFF2-40B4-BE49-F238E27FC236}">
                        <a16:creationId xmlns:a16="http://schemas.microsoft.com/office/drawing/2014/main" id="{3D5538CF-F879-8575-CCC4-031BAA2FB4E9}"/>
                      </a:ext>
                    </a:extLst>
                  </p:cNvPr>
                  <p:cNvSpPr/>
                  <p:nvPr/>
                </p:nvSpPr>
                <p:spPr>
                  <a:xfrm>
                    <a:off x="2359676"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25" name="Graphic 2">
                  <a:extLst>
                    <a:ext uri="{FF2B5EF4-FFF2-40B4-BE49-F238E27FC236}">
                      <a16:creationId xmlns:a16="http://schemas.microsoft.com/office/drawing/2014/main" id="{F036BEA9-AE4F-8946-26CF-9EEB74930491}"/>
                    </a:ext>
                  </a:extLst>
                </p:cNvPr>
                <p:cNvGrpSpPr/>
                <p:nvPr/>
              </p:nvGrpSpPr>
              <p:grpSpPr>
                <a:xfrm>
                  <a:off x="2650135" y="95015"/>
                  <a:ext cx="1129009" cy="455900"/>
                  <a:chOff x="2650135" y="95015"/>
                  <a:chExt cx="1129009" cy="455900"/>
                </a:xfrm>
              </p:grpSpPr>
              <p:sp>
                <p:nvSpPr>
                  <p:cNvPr id="126" name="Freeform 14">
                    <a:extLst>
                      <a:ext uri="{FF2B5EF4-FFF2-40B4-BE49-F238E27FC236}">
                        <a16:creationId xmlns:a16="http://schemas.microsoft.com/office/drawing/2014/main" id="{53427BA3-C112-228A-F145-9F47695C8BDF}"/>
                      </a:ext>
                    </a:extLst>
                  </p:cNvPr>
                  <p:cNvSpPr/>
                  <p:nvPr/>
                </p:nvSpPr>
                <p:spPr>
                  <a:xfrm>
                    <a:off x="2679739" y="124637"/>
                    <a:ext cx="1069802" cy="396701"/>
                  </a:xfrm>
                  <a:custGeom>
                    <a:avLst/>
                    <a:gdLst>
                      <a:gd name="connsiteX0" fmla="*/ 871446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798"/>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127" name="Freeform 15">
                    <a:extLst>
                      <a:ext uri="{FF2B5EF4-FFF2-40B4-BE49-F238E27FC236}">
                        <a16:creationId xmlns:a16="http://schemas.microsoft.com/office/drawing/2014/main" id="{75476238-8B54-153E-792A-82AC4CD4D7AB}"/>
                      </a:ext>
                    </a:extLst>
                  </p:cNvPr>
                  <p:cNvSpPr/>
                  <p:nvPr/>
                </p:nvSpPr>
                <p:spPr>
                  <a:xfrm>
                    <a:off x="2650135" y="95015"/>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w="2286" cap="flat">
                    <a:noFill/>
                    <a:prstDash val="solid"/>
                    <a:miter/>
                  </a:ln>
                </p:spPr>
                <p:txBody>
                  <a:bodyPr rtlCol="0" anchor="ctr"/>
                  <a:lstStyle/>
                  <a:p>
                    <a:endParaRPr lang="en-GB"/>
                  </a:p>
                </p:txBody>
              </p:sp>
            </p:grpSp>
          </p:grpSp>
          <p:grpSp>
            <p:nvGrpSpPr>
              <p:cNvPr id="101" name="Graphic 2">
                <a:extLst>
                  <a:ext uri="{FF2B5EF4-FFF2-40B4-BE49-F238E27FC236}">
                    <a16:creationId xmlns:a16="http://schemas.microsoft.com/office/drawing/2014/main" id="{99950F29-A0EC-D802-33D2-3D8AE50744B5}"/>
                  </a:ext>
                </a:extLst>
              </p:cNvPr>
              <p:cNvGrpSpPr/>
              <p:nvPr/>
            </p:nvGrpSpPr>
            <p:grpSpPr>
              <a:xfrm>
                <a:off x="3933496" y="95015"/>
                <a:ext cx="2075526" cy="1706278"/>
                <a:chOff x="3933496" y="95015"/>
                <a:chExt cx="2075526" cy="1706278"/>
              </a:xfrm>
            </p:grpSpPr>
            <p:pic>
              <p:nvPicPr>
                <p:cNvPr id="112" name="Picture 111">
                  <a:extLst>
                    <a:ext uri="{FF2B5EF4-FFF2-40B4-BE49-F238E27FC236}">
                      <a16:creationId xmlns:a16="http://schemas.microsoft.com/office/drawing/2014/main" id="{0BC3CE30-256D-E42F-A17A-82DF2CF46D8C}"/>
                    </a:ext>
                  </a:extLst>
                </p:cNvPr>
                <p:cNvPicPr>
                  <a:picLocks noChangeAspect="1"/>
                </p:cNvPicPr>
                <p:nvPr/>
              </p:nvPicPr>
              <p:blipFill>
                <a:blip r:embed="rId3"/>
                <a:stretch>
                  <a:fillRect/>
                </a:stretch>
              </p:blipFill>
              <p:spPr>
                <a:xfrm>
                  <a:off x="3933496" y="406850"/>
                  <a:ext cx="1998695" cy="1394443"/>
                </a:xfrm>
                <a:custGeom>
                  <a:avLst/>
                  <a:gdLst>
                    <a:gd name="connsiteX0" fmla="*/ -138 w 1998695"/>
                    <a:gd name="connsiteY0" fmla="*/ -788 h 1394443"/>
                    <a:gd name="connsiteX1" fmla="*/ 1998557 w 1998695"/>
                    <a:gd name="connsiteY1" fmla="*/ -788 h 1394443"/>
                    <a:gd name="connsiteX2" fmla="*/ 1998557 w 1998695"/>
                    <a:gd name="connsiteY2" fmla="*/ 1393655 h 1394443"/>
                    <a:gd name="connsiteX3" fmla="*/ -138 w 1998695"/>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788"/>
                      </a:moveTo>
                      <a:lnTo>
                        <a:pt x="1998557" y="-788"/>
                      </a:lnTo>
                      <a:lnTo>
                        <a:pt x="1998557" y="1393655"/>
                      </a:lnTo>
                      <a:lnTo>
                        <a:pt x="-138" y="1393655"/>
                      </a:lnTo>
                      <a:close/>
                    </a:path>
                  </a:pathLst>
                </a:custGeom>
              </p:spPr>
            </p:pic>
            <p:sp>
              <p:nvSpPr>
                <p:cNvPr id="113" name="Freeform 18">
                  <a:extLst>
                    <a:ext uri="{FF2B5EF4-FFF2-40B4-BE49-F238E27FC236}">
                      <a16:creationId xmlns:a16="http://schemas.microsoft.com/office/drawing/2014/main" id="{20147098-0D42-7324-DC51-45E1E3BD81EB}"/>
                    </a:ext>
                  </a:extLst>
                </p:cNvPr>
                <p:cNvSpPr/>
                <p:nvPr/>
              </p:nvSpPr>
              <p:spPr>
                <a:xfrm>
                  <a:off x="4113632" y="296703"/>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7"/>
                        <a:pt x="1860850" y="0"/>
                        <a:pt x="1818261" y="0"/>
                      </a:cubicBezTo>
                      <a:close/>
                    </a:path>
                  </a:pathLst>
                </a:custGeom>
                <a:solidFill>
                  <a:srgbClr val="79527B"/>
                </a:solidFill>
                <a:ln w="2286" cap="flat">
                  <a:noFill/>
                  <a:prstDash val="solid"/>
                  <a:miter/>
                </a:ln>
              </p:spPr>
              <p:txBody>
                <a:bodyPr rtlCol="0" anchor="ctr"/>
                <a:lstStyle/>
                <a:p>
                  <a:endParaRPr lang="en-GB"/>
                </a:p>
              </p:txBody>
            </p:sp>
            <p:sp>
              <p:nvSpPr>
                <p:cNvPr id="114" name="Freeform 19">
                  <a:extLst>
                    <a:ext uri="{FF2B5EF4-FFF2-40B4-BE49-F238E27FC236}">
                      <a16:creationId xmlns:a16="http://schemas.microsoft.com/office/drawing/2014/main" id="{C0E3B153-CFAC-F2EF-9638-7EA573F06CBA}"/>
                    </a:ext>
                  </a:extLst>
                </p:cNvPr>
                <p:cNvSpPr/>
                <p:nvPr/>
              </p:nvSpPr>
              <p:spPr>
                <a:xfrm>
                  <a:off x="4176086" y="35917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15" name="Graphic 2">
                  <a:extLst>
                    <a:ext uri="{FF2B5EF4-FFF2-40B4-BE49-F238E27FC236}">
                      <a16:creationId xmlns:a16="http://schemas.microsoft.com/office/drawing/2014/main" id="{49DF9706-7402-ACE1-59F9-4957EDDB6F89}"/>
                    </a:ext>
                  </a:extLst>
                </p:cNvPr>
                <p:cNvGrpSpPr/>
                <p:nvPr/>
              </p:nvGrpSpPr>
              <p:grpSpPr>
                <a:xfrm>
                  <a:off x="4286340" y="209916"/>
                  <a:ext cx="379178" cy="225161"/>
                  <a:chOff x="4286340" y="209916"/>
                  <a:chExt cx="379178" cy="225161"/>
                </a:xfrm>
                <a:solidFill>
                  <a:srgbClr val="79527B"/>
                </a:solidFill>
              </p:grpSpPr>
              <p:sp>
                <p:nvSpPr>
                  <p:cNvPr id="119" name="Freeform 21">
                    <a:extLst>
                      <a:ext uri="{FF2B5EF4-FFF2-40B4-BE49-F238E27FC236}">
                        <a16:creationId xmlns:a16="http://schemas.microsoft.com/office/drawing/2014/main" id="{DE2631DF-3E9F-CDE2-161B-71F109C83504}"/>
                      </a:ext>
                    </a:extLst>
                  </p:cNvPr>
                  <p:cNvSpPr/>
                  <p:nvPr/>
                </p:nvSpPr>
                <p:spPr>
                  <a:xfrm>
                    <a:off x="4286340"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20" name="Freeform 22">
                    <a:extLst>
                      <a:ext uri="{FF2B5EF4-FFF2-40B4-BE49-F238E27FC236}">
                        <a16:creationId xmlns:a16="http://schemas.microsoft.com/office/drawing/2014/main" id="{6E478040-8333-EE7B-11FE-867E2BD3C8DE}"/>
                      </a:ext>
                    </a:extLst>
                  </p:cNvPr>
                  <p:cNvSpPr/>
                  <p:nvPr/>
                </p:nvSpPr>
                <p:spPr>
                  <a:xfrm>
                    <a:off x="4470500"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16" name="Graphic 2">
                  <a:extLst>
                    <a:ext uri="{FF2B5EF4-FFF2-40B4-BE49-F238E27FC236}">
                      <a16:creationId xmlns:a16="http://schemas.microsoft.com/office/drawing/2014/main" id="{849EA8E3-A939-C96B-925B-3A2749927804}"/>
                    </a:ext>
                  </a:extLst>
                </p:cNvPr>
                <p:cNvGrpSpPr/>
                <p:nvPr/>
              </p:nvGrpSpPr>
              <p:grpSpPr>
                <a:xfrm>
                  <a:off x="4760959" y="95015"/>
                  <a:ext cx="1129009" cy="455900"/>
                  <a:chOff x="4760959" y="95015"/>
                  <a:chExt cx="1129009" cy="455900"/>
                </a:xfrm>
              </p:grpSpPr>
              <p:sp>
                <p:nvSpPr>
                  <p:cNvPr id="117" name="Freeform 24">
                    <a:extLst>
                      <a:ext uri="{FF2B5EF4-FFF2-40B4-BE49-F238E27FC236}">
                        <a16:creationId xmlns:a16="http://schemas.microsoft.com/office/drawing/2014/main" id="{8ACF0064-D133-2AC8-D7B8-C48CCA0B102C}"/>
                      </a:ext>
                    </a:extLst>
                  </p:cNvPr>
                  <p:cNvSpPr/>
                  <p:nvPr/>
                </p:nvSpPr>
                <p:spPr>
                  <a:xfrm>
                    <a:off x="4790563" y="124637"/>
                    <a:ext cx="1069801" cy="396701"/>
                  </a:xfrm>
                  <a:custGeom>
                    <a:avLst/>
                    <a:gdLst>
                      <a:gd name="connsiteX0" fmla="*/ 871423 w 1069801"/>
                      <a:gd name="connsiteY0" fmla="*/ 0 h 396701"/>
                      <a:gd name="connsiteX1" fmla="*/ 198379 w 1069801"/>
                      <a:gd name="connsiteY1" fmla="*/ 0 h 396701"/>
                      <a:gd name="connsiteX2" fmla="*/ 0 w 1069801"/>
                      <a:gd name="connsiteY2" fmla="*/ 198351 h 396701"/>
                      <a:gd name="connsiteX3" fmla="*/ 0 w 1069801"/>
                      <a:gd name="connsiteY3" fmla="*/ 198351 h 396701"/>
                      <a:gd name="connsiteX4" fmla="*/ 198379 w 1069801"/>
                      <a:gd name="connsiteY4" fmla="*/ 396701 h 396701"/>
                      <a:gd name="connsiteX5" fmla="*/ 871423 w 1069801"/>
                      <a:gd name="connsiteY5" fmla="*/ 396701 h 396701"/>
                      <a:gd name="connsiteX6" fmla="*/ 1069802 w 1069801"/>
                      <a:gd name="connsiteY6" fmla="*/ 198351 h 396701"/>
                      <a:gd name="connsiteX7" fmla="*/ 1069802 w 1069801"/>
                      <a:gd name="connsiteY7" fmla="*/ 198351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798"/>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118" name="Freeform 25">
                    <a:extLst>
                      <a:ext uri="{FF2B5EF4-FFF2-40B4-BE49-F238E27FC236}">
                        <a16:creationId xmlns:a16="http://schemas.microsoft.com/office/drawing/2014/main" id="{AF28288E-CC76-F553-6FE2-FBF2176DEA54}"/>
                      </a:ext>
                    </a:extLst>
                  </p:cNvPr>
                  <p:cNvSpPr/>
                  <p:nvPr/>
                </p:nvSpPr>
                <p:spPr>
                  <a:xfrm>
                    <a:off x="4760959" y="9501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w="2286" cap="flat">
                    <a:noFill/>
                    <a:prstDash val="solid"/>
                    <a:miter/>
                  </a:ln>
                </p:spPr>
                <p:txBody>
                  <a:bodyPr rtlCol="0" anchor="ctr"/>
                  <a:lstStyle/>
                  <a:p>
                    <a:endParaRPr lang="en-GB"/>
                  </a:p>
                </p:txBody>
              </p:sp>
            </p:grpSp>
          </p:grpSp>
          <p:grpSp>
            <p:nvGrpSpPr>
              <p:cNvPr id="102" name="Graphic 2">
                <a:extLst>
                  <a:ext uri="{FF2B5EF4-FFF2-40B4-BE49-F238E27FC236}">
                    <a16:creationId xmlns:a16="http://schemas.microsoft.com/office/drawing/2014/main" id="{8C77D689-D8E1-9F3F-28A9-390513224B6D}"/>
                  </a:ext>
                </a:extLst>
              </p:cNvPr>
              <p:cNvGrpSpPr/>
              <p:nvPr/>
            </p:nvGrpSpPr>
            <p:grpSpPr>
              <a:xfrm>
                <a:off x="6044114" y="95015"/>
                <a:ext cx="2075711" cy="1706278"/>
                <a:chOff x="6044114" y="95015"/>
                <a:chExt cx="2075711" cy="1706278"/>
              </a:xfrm>
            </p:grpSpPr>
            <p:pic>
              <p:nvPicPr>
                <p:cNvPr id="103" name="Picture 102">
                  <a:extLst>
                    <a:ext uri="{FF2B5EF4-FFF2-40B4-BE49-F238E27FC236}">
                      <a16:creationId xmlns:a16="http://schemas.microsoft.com/office/drawing/2014/main" id="{B9F21965-4154-5D38-F621-C4A7E074CA0B}"/>
                    </a:ext>
                  </a:extLst>
                </p:cNvPr>
                <p:cNvPicPr>
                  <a:picLocks noChangeAspect="1"/>
                </p:cNvPicPr>
                <p:nvPr/>
              </p:nvPicPr>
              <p:blipFill>
                <a:blip r:embed="rId4"/>
                <a:stretch>
                  <a:fillRect/>
                </a:stretch>
              </p:blipFill>
              <p:spPr>
                <a:xfrm>
                  <a:off x="6044114" y="406850"/>
                  <a:ext cx="1998695" cy="1394443"/>
                </a:xfrm>
                <a:custGeom>
                  <a:avLst/>
                  <a:gdLst>
                    <a:gd name="connsiteX0" fmla="*/ 785 w 1998695"/>
                    <a:gd name="connsiteY0" fmla="*/ -788 h 1394443"/>
                    <a:gd name="connsiteX1" fmla="*/ 1999481 w 1998695"/>
                    <a:gd name="connsiteY1" fmla="*/ -788 h 1394443"/>
                    <a:gd name="connsiteX2" fmla="*/ 1999481 w 1998695"/>
                    <a:gd name="connsiteY2" fmla="*/ 1393655 h 1394443"/>
                    <a:gd name="connsiteX3" fmla="*/ 785 w 1998695"/>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788"/>
                      </a:moveTo>
                      <a:lnTo>
                        <a:pt x="1999481" y="-788"/>
                      </a:lnTo>
                      <a:lnTo>
                        <a:pt x="1999481" y="1393655"/>
                      </a:lnTo>
                      <a:lnTo>
                        <a:pt x="785" y="1393655"/>
                      </a:lnTo>
                      <a:close/>
                    </a:path>
                  </a:pathLst>
                </a:custGeom>
              </p:spPr>
            </p:pic>
            <p:sp>
              <p:nvSpPr>
                <p:cNvPr id="104" name="Freeform 28">
                  <a:extLst>
                    <a:ext uri="{FF2B5EF4-FFF2-40B4-BE49-F238E27FC236}">
                      <a16:creationId xmlns:a16="http://schemas.microsoft.com/office/drawing/2014/main" id="{24AD21CA-9299-B700-2E90-D97079BA7024}"/>
                    </a:ext>
                  </a:extLst>
                </p:cNvPr>
                <p:cNvSpPr/>
                <p:nvPr/>
              </p:nvSpPr>
              <p:spPr>
                <a:xfrm>
                  <a:off x="6224434" y="296703"/>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7"/>
                        <a:pt x="1860850" y="0"/>
                        <a:pt x="1818262" y="0"/>
                      </a:cubicBezTo>
                      <a:close/>
                    </a:path>
                  </a:pathLst>
                </a:custGeom>
                <a:solidFill>
                  <a:srgbClr val="79527B"/>
                </a:solidFill>
                <a:ln w="2286" cap="flat">
                  <a:noFill/>
                  <a:prstDash val="solid"/>
                  <a:miter/>
                </a:ln>
              </p:spPr>
              <p:txBody>
                <a:bodyPr rtlCol="0" anchor="ctr"/>
                <a:lstStyle/>
                <a:p>
                  <a:endParaRPr lang="en-GB"/>
                </a:p>
              </p:txBody>
            </p:sp>
            <p:sp>
              <p:nvSpPr>
                <p:cNvPr id="105" name="Freeform 29">
                  <a:extLst>
                    <a:ext uri="{FF2B5EF4-FFF2-40B4-BE49-F238E27FC236}">
                      <a16:creationId xmlns:a16="http://schemas.microsoft.com/office/drawing/2014/main" id="{5D2E3B94-B755-335E-6FCF-1BC7473EE48E}"/>
                    </a:ext>
                  </a:extLst>
                </p:cNvPr>
                <p:cNvSpPr/>
                <p:nvPr/>
              </p:nvSpPr>
              <p:spPr>
                <a:xfrm>
                  <a:off x="6286910" y="359170"/>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06" name="Graphic 2">
                  <a:extLst>
                    <a:ext uri="{FF2B5EF4-FFF2-40B4-BE49-F238E27FC236}">
                      <a16:creationId xmlns:a16="http://schemas.microsoft.com/office/drawing/2014/main" id="{A67A162C-9DA2-8DE3-A22D-A69CA98AC072}"/>
                    </a:ext>
                  </a:extLst>
                </p:cNvPr>
                <p:cNvGrpSpPr/>
                <p:nvPr/>
              </p:nvGrpSpPr>
              <p:grpSpPr>
                <a:xfrm>
                  <a:off x="6397140" y="209916"/>
                  <a:ext cx="379179" cy="225161"/>
                  <a:chOff x="6397140" y="209916"/>
                  <a:chExt cx="379179" cy="225161"/>
                </a:xfrm>
                <a:solidFill>
                  <a:srgbClr val="79527B"/>
                </a:solidFill>
              </p:grpSpPr>
              <p:sp>
                <p:nvSpPr>
                  <p:cNvPr id="110" name="Freeform 31">
                    <a:extLst>
                      <a:ext uri="{FF2B5EF4-FFF2-40B4-BE49-F238E27FC236}">
                        <a16:creationId xmlns:a16="http://schemas.microsoft.com/office/drawing/2014/main" id="{645D6ADE-8D44-0ACF-467E-3ED477C21C87}"/>
                      </a:ext>
                    </a:extLst>
                  </p:cNvPr>
                  <p:cNvSpPr/>
                  <p:nvPr/>
                </p:nvSpPr>
                <p:spPr>
                  <a:xfrm>
                    <a:off x="6397140" y="209916"/>
                    <a:ext cx="195041" cy="225161"/>
                  </a:xfrm>
                  <a:custGeom>
                    <a:avLst/>
                    <a:gdLst>
                      <a:gd name="connsiteX0" fmla="*/ 195042 w 195041"/>
                      <a:gd name="connsiteY0" fmla="*/ 112592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11" name="Freeform 32">
                    <a:extLst>
                      <a:ext uri="{FF2B5EF4-FFF2-40B4-BE49-F238E27FC236}">
                        <a16:creationId xmlns:a16="http://schemas.microsoft.com/office/drawing/2014/main" id="{FBD27A14-608A-5C91-F905-F0843AE34726}"/>
                      </a:ext>
                    </a:extLst>
                  </p:cNvPr>
                  <p:cNvSpPr/>
                  <p:nvPr/>
                </p:nvSpPr>
                <p:spPr>
                  <a:xfrm>
                    <a:off x="6581301"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07" name="Graphic 2">
                  <a:extLst>
                    <a:ext uri="{FF2B5EF4-FFF2-40B4-BE49-F238E27FC236}">
                      <a16:creationId xmlns:a16="http://schemas.microsoft.com/office/drawing/2014/main" id="{92A66D6D-DD9F-BDE5-5F62-B22D3A427C5E}"/>
                    </a:ext>
                  </a:extLst>
                </p:cNvPr>
                <p:cNvGrpSpPr/>
                <p:nvPr/>
              </p:nvGrpSpPr>
              <p:grpSpPr>
                <a:xfrm>
                  <a:off x="6871783" y="95015"/>
                  <a:ext cx="1129009" cy="455900"/>
                  <a:chOff x="6871783" y="95015"/>
                  <a:chExt cx="1129009" cy="455900"/>
                </a:xfrm>
              </p:grpSpPr>
              <p:sp>
                <p:nvSpPr>
                  <p:cNvPr id="108" name="Freeform 34">
                    <a:extLst>
                      <a:ext uri="{FF2B5EF4-FFF2-40B4-BE49-F238E27FC236}">
                        <a16:creationId xmlns:a16="http://schemas.microsoft.com/office/drawing/2014/main" id="{32DEE0E6-170B-5360-52BC-244B4BF0E39E}"/>
                      </a:ext>
                    </a:extLst>
                  </p:cNvPr>
                  <p:cNvSpPr/>
                  <p:nvPr/>
                </p:nvSpPr>
                <p:spPr>
                  <a:xfrm>
                    <a:off x="6901387" y="124637"/>
                    <a:ext cx="1069802" cy="396701"/>
                  </a:xfrm>
                  <a:custGeom>
                    <a:avLst/>
                    <a:gdLst>
                      <a:gd name="connsiteX0" fmla="*/ 871423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798"/>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109" name="Freeform 35">
                    <a:extLst>
                      <a:ext uri="{FF2B5EF4-FFF2-40B4-BE49-F238E27FC236}">
                        <a16:creationId xmlns:a16="http://schemas.microsoft.com/office/drawing/2014/main" id="{0CDCDCD0-A700-5CB9-D97D-9355626B267F}"/>
                      </a:ext>
                    </a:extLst>
                  </p:cNvPr>
                  <p:cNvSpPr/>
                  <p:nvPr/>
                </p:nvSpPr>
                <p:spPr>
                  <a:xfrm>
                    <a:off x="6871783" y="9501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222 h 455900"/>
                      <a:gd name="connsiteX8" fmla="*/ 59184 w 1129009"/>
                      <a:gd name="connsiteY8" fmla="*/ 227973 h 455900"/>
                      <a:gd name="connsiteX9" fmla="*/ 227960 w 1129009"/>
                      <a:gd name="connsiteY9" fmla="*/ 396724 h 455900"/>
                      <a:gd name="connsiteX10" fmla="*/ 901004 w 1129009"/>
                      <a:gd name="connsiteY10" fmla="*/ 396724 h 455900"/>
                      <a:gd name="connsiteX11" fmla="*/ 1069779 w 1129009"/>
                      <a:gd name="connsiteY11" fmla="*/ 227973 h 455900"/>
                      <a:gd name="connsiteX12" fmla="*/ 901004 w 1129009"/>
                      <a:gd name="connsiteY12" fmla="*/ 59222 h 455900"/>
                      <a:gd name="connsiteX13" fmla="*/ 227960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79527B"/>
                  </a:solidFill>
                  <a:ln w="2286" cap="flat">
                    <a:noFill/>
                    <a:prstDash val="solid"/>
                    <a:miter/>
                  </a:ln>
                </p:spPr>
                <p:txBody>
                  <a:bodyPr rtlCol="0" anchor="ctr"/>
                  <a:lstStyle/>
                  <a:p>
                    <a:endParaRPr lang="en-GB"/>
                  </a:p>
                </p:txBody>
              </p:sp>
            </p:grpSp>
          </p:grpSp>
        </p:grpSp>
        <p:grpSp>
          <p:nvGrpSpPr>
            <p:cNvPr id="4" name="Graphic 2">
              <a:extLst>
                <a:ext uri="{FF2B5EF4-FFF2-40B4-BE49-F238E27FC236}">
                  <a16:creationId xmlns:a16="http://schemas.microsoft.com/office/drawing/2014/main" id="{47B1B000-9F9A-33C7-736F-FDAB546A5F25}"/>
                </a:ext>
              </a:extLst>
            </p:cNvPr>
            <p:cNvGrpSpPr/>
            <p:nvPr/>
          </p:nvGrpSpPr>
          <p:grpSpPr>
            <a:xfrm>
              <a:off x="1822329" y="1806595"/>
              <a:ext cx="6297496" cy="1706209"/>
              <a:chOff x="1822329" y="1806595"/>
              <a:chExt cx="6297496" cy="1706209"/>
            </a:xfrm>
          </p:grpSpPr>
          <p:grpSp>
            <p:nvGrpSpPr>
              <p:cNvPr id="64" name="Graphic 2">
                <a:extLst>
                  <a:ext uri="{FF2B5EF4-FFF2-40B4-BE49-F238E27FC236}">
                    <a16:creationId xmlns:a16="http://schemas.microsoft.com/office/drawing/2014/main" id="{0BECA2A8-128F-F7B8-C668-552FDE7B75E2}"/>
                  </a:ext>
                </a:extLst>
              </p:cNvPr>
              <p:cNvGrpSpPr/>
              <p:nvPr/>
            </p:nvGrpSpPr>
            <p:grpSpPr>
              <a:xfrm>
                <a:off x="1822329" y="1806595"/>
                <a:ext cx="2075870" cy="1706209"/>
                <a:chOff x="1822329" y="1806595"/>
                <a:chExt cx="2075870" cy="1706209"/>
              </a:xfrm>
            </p:grpSpPr>
            <p:pic>
              <p:nvPicPr>
                <p:cNvPr id="89" name="Picture 88">
                  <a:extLst>
                    <a:ext uri="{FF2B5EF4-FFF2-40B4-BE49-F238E27FC236}">
                      <a16:creationId xmlns:a16="http://schemas.microsoft.com/office/drawing/2014/main" id="{05D5DE33-8066-0905-D5D2-D8B1EA594A86}"/>
                    </a:ext>
                  </a:extLst>
                </p:cNvPr>
                <p:cNvPicPr>
                  <a:picLocks noChangeAspect="1"/>
                </p:cNvPicPr>
                <p:nvPr/>
              </p:nvPicPr>
              <p:blipFill>
                <a:blip r:embed="rId5"/>
                <a:stretch>
                  <a:fillRect/>
                </a:stretch>
              </p:blipFill>
              <p:spPr>
                <a:xfrm>
                  <a:off x="1822329" y="2118361"/>
                  <a:ext cx="1999244" cy="1394443"/>
                </a:xfrm>
                <a:custGeom>
                  <a:avLst/>
                  <a:gdLst>
                    <a:gd name="connsiteX0" fmla="*/ -1062 w 1999244"/>
                    <a:gd name="connsiteY0" fmla="*/ -39 h 1394443"/>
                    <a:gd name="connsiteX1" fmla="*/ 1998182 w 1999244"/>
                    <a:gd name="connsiteY1" fmla="*/ -39 h 1394443"/>
                    <a:gd name="connsiteX2" fmla="*/ 1998182 w 1999244"/>
                    <a:gd name="connsiteY2" fmla="*/ 1394404 h 1394443"/>
                    <a:gd name="connsiteX3" fmla="*/ -1062 w 1999244"/>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39"/>
                      </a:moveTo>
                      <a:lnTo>
                        <a:pt x="1998182" y="-39"/>
                      </a:lnTo>
                      <a:lnTo>
                        <a:pt x="1998182" y="1394404"/>
                      </a:lnTo>
                      <a:lnTo>
                        <a:pt x="-1062" y="1394404"/>
                      </a:lnTo>
                      <a:close/>
                    </a:path>
                  </a:pathLst>
                </a:custGeom>
              </p:spPr>
            </p:pic>
            <p:grpSp>
              <p:nvGrpSpPr>
                <p:cNvPr id="90" name="Graphic 2">
                  <a:extLst>
                    <a:ext uri="{FF2B5EF4-FFF2-40B4-BE49-F238E27FC236}">
                      <a16:creationId xmlns:a16="http://schemas.microsoft.com/office/drawing/2014/main" id="{4CBFA8ED-FDF2-F24B-70FB-042260589F26}"/>
                    </a:ext>
                  </a:extLst>
                </p:cNvPr>
                <p:cNvGrpSpPr/>
                <p:nvPr/>
              </p:nvGrpSpPr>
              <p:grpSpPr>
                <a:xfrm>
                  <a:off x="2002808" y="1806595"/>
                  <a:ext cx="1895391" cy="1508018"/>
                  <a:chOff x="2002808" y="1806595"/>
                  <a:chExt cx="1895391" cy="1508018"/>
                </a:xfrm>
              </p:grpSpPr>
              <p:grpSp>
                <p:nvGrpSpPr>
                  <p:cNvPr id="91" name="Graphic 2">
                    <a:extLst>
                      <a:ext uri="{FF2B5EF4-FFF2-40B4-BE49-F238E27FC236}">
                        <a16:creationId xmlns:a16="http://schemas.microsoft.com/office/drawing/2014/main" id="{BCD1C4CB-2D96-EF85-FEA2-71E0DB5E718A}"/>
                      </a:ext>
                    </a:extLst>
                  </p:cNvPr>
                  <p:cNvGrpSpPr/>
                  <p:nvPr/>
                </p:nvGrpSpPr>
                <p:grpSpPr>
                  <a:xfrm>
                    <a:off x="2002808" y="2008283"/>
                    <a:ext cx="1895391" cy="1306330"/>
                    <a:chOff x="2002808" y="2008283"/>
                    <a:chExt cx="1895391" cy="1306330"/>
                  </a:xfrm>
                </p:grpSpPr>
                <p:sp>
                  <p:nvSpPr>
                    <p:cNvPr id="98" name="Freeform 41">
                      <a:extLst>
                        <a:ext uri="{FF2B5EF4-FFF2-40B4-BE49-F238E27FC236}">
                          <a16:creationId xmlns:a16="http://schemas.microsoft.com/office/drawing/2014/main" id="{A8B2135D-7563-E1B3-B5B1-962CF46853FC}"/>
                        </a:ext>
                      </a:extLst>
                    </p:cNvPr>
                    <p:cNvSpPr/>
                    <p:nvPr/>
                  </p:nvSpPr>
                  <p:spPr>
                    <a:xfrm>
                      <a:off x="2002808" y="2008283"/>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14"/>
                            <a:pt x="1860850" y="0"/>
                            <a:pt x="1818261" y="0"/>
                          </a:cubicBezTo>
                          <a:close/>
                        </a:path>
                      </a:pathLst>
                    </a:custGeom>
                    <a:solidFill>
                      <a:srgbClr val="F27954"/>
                    </a:solidFill>
                    <a:ln w="2286" cap="flat">
                      <a:noFill/>
                      <a:prstDash val="solid"/>
                      <a:miter/>
                    </a:ln>
                  </p:spPr>
                  <p:txBody>
                    <a:bodyPr rtlCol="0" anchor="ctr"/>
                    <a:lstStyle/>
                    <a:p>
                      <a:endParaRPr lang="en-GB"/>
                    </a:p>
                  </p:txBody>
                </p:sp>
                <p:sp>
                  <p:nvSpPr>
                    <p:cNvPr id="99" name="Freeform 42">
                      <a:extLst>
                        <a:ext uri="{FF2B5EF4-FFF2-40B4-BE49-F238E27FC236}">
                          <a16:creationId xmlns:a16="http://schemas.microsoft.com/office/drawing/2014/main" id="{A6D538A3-756A-3FDE-38ED-F9221CAF19BD}"/>
                        </a:ext>
                      </a:extLst>
                    </p:cNvPr>
                    <p:cNvSpPr/>
                    <p:nvPr/>
                  </p:nvSpPr>
                  <p:spPr>
                    <a:xfrm>
                      <a:off x="2065285" y="207075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92" name="Graphic 2">
                    <a:extLst>
                      <a:ext uri="{FF2B5EF4-FFF2-40B4-BE49-F238E27FC236}">
                        <a16:creationId xmlns:a16="http://schemas.microsoft.com/office/drawing/2014/main" id="{47D29534-FF3E-9961-1821-D9933668156F}"/>
                      </a:ext>
                    </a:extLst>
                  </p:cNvPr>
                  <p:cNvGrpSpPr/>
                  <p:nvPr/>
                </p:nvGrpSpPr>
                <p:grpSpPr>
                  <a:xfrm>
                    <a:off x="2175539" y="1921496"/>
                    <a:ext cx="379155" cy="225161"/>
                    <a:chOff x="2175539" y="1921496"/>
                    <a:chExt cx="379155" cy="225161"/>
                  </a:xfrm>
                  <a:solidFill>
                    <a:srgbClr val="F27954"/>
                  </a:solidFill>
                </p:grpSpPr>
                <p:sp>
                  <p:nvSpPr>
                    <p:cNvPr id="96" name="Freeform 44">
                      <a:extLst>
                        <a:ext uri="{FF2B5EF4-FFF2-40B4-BE49-F238E27FC236}">
                          <a16:creationId xmlns:a16="http://schemas.microsoft.com/office/drawing/2014/main" id="{2DCD316F-3FE9-880E-CFEB-E88B7C8AFEB8}"/>
                        </a:ext>
                      </a:extLst>
                    </p:cNvPr>
                    <p:cNvSpPr/>
                    <p:nvPr/>
                  </p:nvSpPr>
                  <p:spPr>
                    <a:xfrm>
                      <a:off x="2175539"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97" name="Freeform 45">
                      <a:extLst>
                        <a:ext uri="{FF2B5EF4-FFF2-40B4-BE49-F238E27FC236}">
                          <a16:creationId xmlns:a16="http://schemas.microsoft.com/office/drawing/2014/main" id="{91278010-141F-AEF9-9F11-7A97354C00A1}"/>
                        </a:ext>
                      </a:extLst>
                    </p:cNvPr>
                    <p:cNvSpPr/>
                    <p:nvPr/>
                  </p:nvSpPr>
                  <p:spPr>
                    <a:xfrm>
                      <a:off x="2359676"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93" name="Graphic 2">
                    <a:extLst>
                      <a:ext uri="{FF2B5EF4-FFF2-40B4-BE49-F238E27FC236}">
                        <a16:creationId xmlns:a16="http://schemas.microsoft.com/office/drawing/2014/main" id="{11602840-A1B4-8B7C-2B55-7910CDD9F701}"/>
                      </a:ext>
                    </a:extLst>
                  </p:cNvPr>
                  <p:cNvGrpSpPr/>
                  <p:nvPr/>
                </p:nvGrpSpPr>
                <p:grpSpPr>
                  <a:xfrm>
                    <a:off x="2650135" y="1806595"/>
                    <a:ext cx="1129009" cy="455900"/>
                    <a:chOff x="2650135" y="1806595"/>
                    <a:chExt cx="1129009" cy="455900"/>
                  </a:xfrm>
                </p:grpSpPr>
                <p:sp>
                  <p:nvSpPr>
                    <p:cNvPr id="94" name="Freeform 47">
                      <a:extLst>
                        <a:ext uri="{FF2B5EF4-FFF2-40B4-BE49-F238E27FC236}">
                          <a16:creationId xmlns:a16="http://schemas.microsoft.com/office/drawing/2014/main" id="{88D2FF53-127D-6FA4-2768-43C9EA18DA16}"/>
                        </a:ext>
                      </a:extLst>
                    </p:cNvPr>
                    <p:cNvSpPr/>
                    <p:nvPr/>
                  </p:nvSpPr>
                  <p:spPr>
                    <a:xfrm>
                      <a:off x="2679739" y="1836194"/>
                      <a:ext cx="1069802" cy="396701"/>
                    </a:xfrm>
                    <a:custGeom>
                      <a:avLst/>
                      <a:gdLst>
                        <a:gd name="connsiteX0" fmla="*/ 871446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821"/>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95" name="Freeform 48">
                      <a:extLst>
                        <a:ext uri="{FF2B5EF4-FFF2-40B4-BE49-F238E27FC236}">
                          <a16:creationId xmlns:a16="http://schemas.microsoft.com/office/drawing/2014/main" id="{F6256D4A-13DA-F770-48DB-CAACC71965F9}"/>
                        </a:ext>
                      </a:extLst>
                    </p:cNvPr>
                    <p:cNvSpPr/>
                    <p:nvPr/>
                  </p:nvSpPr>
                  <p:spPr>
                    <a:xfrm>
                      <a:off x="2650135" y="1806595"/>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199 h 455900"/>
                        <a:gd name="connsiteX8" fmla="*/ 59207 w 1129009"/>
                        <a:gd name="connsiteY8" fmla="*/ 227950 h 455900"/>
                        <a:gd name="connsiteX9" fmla="*/ 227983 w 1129009"/>
                        <a:gd name="connsiteY9" fmla="*/ 396701 h 455900"/>
                        <a:gd name="connsiteX10" fmla="*/ 901027 w 1129009"/>
                        <a:gd name="connsiteY10" fmla="*/ 396701 h 455900"/>
                        <a:gd name="connsiteX11" fmla="*/ 1069802 w 1129009"/>
                        <a:gd name="connsiteY11" fmla="*/ 227950 h 455900"/>
                        <a:gd name="connsiteX12" fmla="*/ 901027 w 1129009"/>
                        <a:gd name="connsiteY12" fmla="*/ 59199 h 455900"/>
                        <a:gd name="connsiteX13" fmla="*/ 227983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w="2286" cap="flat">
                      <a:noFill/>
                      <a:prstDash val="solid"/>
                      <a:miter/>
                    </a:ln>
                  </p:spPr>
                  <p:txBody>
                    <a:bodyPr rtlCol="0" anchor="ctr"/>
                    <a:lstStyle/>
                    <a:p>
                      <a:endParaRPr lang="en-GB"/>
                    </a:p>
                  </p:txBody>
                </p:sp>
              </p:grpSp>
            </p:grpSp>
          </p:grpSp>
          <p:grpSp>
            <p:nvGrpSpPr>
              <p:cNvPr id="65" name="Graphic 2">
                <a:extLst>
                  <a:ext uri="{FF2B5EF4-FFF2-40B4-BE49-F238E27FC236}">
                    <a16:creationId xmlns:a16="http://schemas.microsoft.com/office/drawing/2014/main" id="{DFBFCCB8-C820-AF73-6A09-F658E0962398}"/>
                  </a:ext>
                </a:extLst>
              </p:cNvPr>
              <p:cNvGrpSpPr/>
              <p:nvPr/>
            </p:nvGrpSpPr>
            <p:grpSpPr>
              <a:xfrm>
                <a:off x="3933496" y="1806595"/>
                <a:ext cx="2075526" cy="1706209"/>
                <a:chOff x="3933496" y="1806595"/>
                <a:chExt cx="2075526" cy="1706209"/>
              </a:xfrm>
            </p:grpSpPr>
            <p:pic>
              <p:nvPicPr>
                <p:cNvPr id="78" name="Picture 77">
                  <a:extLst>
                    <a:ext uri="{FF2B5EF4-FFF2-40B4-BE49-F238E27FC236}">
                      <a16:creationId xmlns:a16="http://schemas.microsoft.com/office/drawing/2014/main" id="{BF6EAA99-C21D-ACDD-E178-136CF9FED2F4}"/>
                    </a:ext>
                  </a:extLst>
                </p:cNvPr>
                <p:cNvPicPr>
                  <a:picLocks noChangeAspect="1"/>
                </p:cNvPicPr>
                <p:nvPr/>
              </p:nvPicPr>
              <p:blipFill>
                <a:blip r:embed="rId6"/>
                <a:stretch>
                  <a:fillRect/>
                </a:stretch>
              </p:blipFill>
              <p:spPr>
                <a:xfrm>
                  <a:off x="3933496" y="2118361"/>
                  <a:ext cx="1998695" cy="1394443"/>
                </a:xfrm>
                <a:custGeom>
                  <a:avLst/>
                  <a:gdLst>
                    <a:gd name="connsiteX0" fmla="*/ -138 w 1998695"/>
                    <a:gd name="connsiteY0" fmla="*/ -39 h 1394443"/>
                    <a:gd name="connsiteX1" fmla="*/ 1998557 w 1998695"/>
                    <a:gd name="connsiteY1" fmla="*/ -39 h 1394443"/>
                    <a:gd name="connsiteX2" fmla="*/ 1998557 w 1998695"/>
                    <a:gd name="connsiteY2" fmla="*/ 1394404 h 1394443"/>
                    <a:gd name="connsiteX3" fmla="*/ -138 w 1998695"/>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39"/>
                      </a:moveTo>
                      <a:lnTo>
                        <a:pt x="1998557" y="-39"/>
                      </a:lnTo>
                      <a:lnTo>
                        <a:pt x="1998557" y="1394404"/>
                      </a:lnTo>
                      <a:lnTo>
                        <a:pt x="-138" y="1394404"/>
                      </a:lnTo>
                      <a:close/>
                    </a:path>
                  </a:pathLst>
                </a:custGeom>
              </p:spPr>
            </p:pic>
            <p:grpSp>
              <p:nvGrpSpPr>
                <p:cNvPr id="79" name="Graphic 2">
                  <a:extLst>
                    <a:ext uri="{FF2B5EF4-FFF2-40B4-BE49-F238E27FC236}">
                      <a16:creationId xmlns:a16="http://schemas.microsoft.com/office/drawing/2014/main" id="{7E0A07E6-DC8E-660E-157C-BAA138A3FDAE}"/>
                    </a:ext>
                  </a:extLst>
                </p:cNvPr>
                <p:cNvGrpSpPr/>
                <p:nvPr/>
              </p:nvGrpSpPr>
              <p:grpSpPr>
                <a:xfrm>
                  <a:off x="4113632" y="1806595"/>
                  <a:ext cx="1895390" cy="1508018"/>
                  <a:chOff x="4113632" y="1806595"/>
                  <a:chExt cx="1895390" cy="1508018"/>
                </a:xfrm>
              </p:grpSpPr>
              <p:grpSp>
                <p:nvGrpSpPr>
                  <p:cNvPr id="80" name="Graphic 2">
                    <a:extLst>
                      <a:ext uri="{FF2B5EF4-FFF2-40B4-BE49-F238E27FC236}">
                        <a16:creationId xmlns:a16="http://schemas.microsoft.com/office/drawing/2014/main" id="{EF840429-4D68-16BB-96B0-027EDABFEBA6}"/>
                      </a:ext>
                    </a:extLst>
                  </p:cNvPr>
                  <p:cNvGrpSpPr/>
                  <p:nvPr/>
                </p:nvGrpSpPr>
                <p:grpSpPr>
                  <a:xfrm>
                    <a:off x="4113632" y="2008283"/>
                    <a:ext cx="1895390" cy="1306330"/>
                    <a:chOff x="4113632" y="2008283"/>
                    <a:chExt cx="1895390" cy="1306330"/>
                  </a:xfrm>
                </p:grpSpPr>
                <p:sp>
                  <p:nvSpPr>
                    <p:cNvPr id="87" name="Freeform 53">
                      <a:extLst>
                        <a:ext uri="{FF2B5EF4-FFF2-40B4-BE49-F238E27FC236}">
                          <a16:creationId xmlns:a16="http://schemas.microsoft.com/office/drawing/2014/main" id="{A22D2C5C-F711-4216-2D37-0770D53E8F8C}"/>
                        </a:ext>
                      </a:extLst>
                    </p:cNvPr>
                    <p:cNvSpPr/>
                    <p:nvPr/>
                  </p:nvSpPr>
                  <p:spPr>
                    <a:xfrm>
                      <a:off x="4113632" y="2008283"/>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14"/>
                            <a:pt x="1860850" y="0"/>
                            <a:pt x="1818261" y="0"/>
                          </a:cubicBezTo>
                          <a:close/>
                        </a:path>
                      </a:pathLst>
                    </a:custGeom>
                    <a:solidFill>
                      <a:srgbClr val="F27954"/>
                    </a:solidFill>
                    <a:ln w="2286" cap="flat">
                      <a:noFill/>
                      <a:prstDash val="solid"/>
                      <a:miter/>
                    </a:ln>
                  </p:spPr>
                  <p:txBody>
                    <a:bodyPr rtlCol="0" anchor="ctr"/>
                    <a:lstStyle/>
                    <a:p>
                      <a:endParaRPr lang="en-GB"/>
                    </a:p>
                  </p:txBody>
                </p:sp>
                <p:sp>
                  <p:nvSpPr>
                    <p:cNvPr id="88" name="Freeform 54">
                      <a:extLst>
                        <a:ext uri="{FF2B5EF4-FFF2-40B4-BE49-F238E27FC236}">
                          <a16:creationId xmlns:a16="http://schemas.microsoft.com/office/drawing/2014/main" id="{099594CC-18F2-C666-E01E-FEEE0C17BD04}"/>
                        </a:ext>
                      </a:extLst>
                    </p:cNvPr>
                    <p:cNvSpPr/>
                    <p:nvPr/>
                  </p:nvSpPr>
                  <p:spPr>
                    <a:xfrm>
                      <a:off x="4176086" y="207075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81" name="Graphic 2">
                    <a:extLst>
                      <a:ext uri="{FF2B5EF4-FFF2-40B4-BE49-F238E27FC236}">
                        <a16:creationId xmlns:a16="http://schemas.microsoft.com/office/drawing/2014/main" id="{19B755DE-E0CE-0C1C-9CC3-45CB113C6F7B}"/>
                      </a:ext>
                    </a:extLst>
                  </p:cNvPr>
                  <p:cNvGrpSpPr/>
                  <p:nvPr/>
                </p:nvGrpSpPr>
                <p:grpSpPr>
                  <a:xfrm>
                    <a:off x="4286340" y="1921496"/>
                    <a:ext cx="379178" cy="225161"/>
                    <a:chOff x="4286340" y="1921496"/>
                    <a:chExt cx="379178" cy="225161"/>
                  </a:xfrm>
                  <a:solidFill>
                    <a:srgbClr val="F27954"/>
                  </a:solidFill>
                </p:grpSpPr>
                <p:sp>
                  <p:nvSpPr>
                    <p:cNvPr id="85" name="Freeform 56">
                      <a:extLst>
                        <a:ext uri="{FF2B5EF4-FFF2-40B4-BE49-F238E27FC236}">
                          <a16:creationId xmlns:a16="http://schemas.microsoft.com/office/drawing/2014/main" id="{42F91158-A5DC-1A09-C793-C879F116FB62}"/>
                        </a:ext>
                      </a:extLst>
                    </p:cNvPr>
                    <p:cNvSpPr/>
                    <p:nvPr/>
                  </p:nvSpPr>
                  <p:spPr>
                    <a:xfrm>
                      <a:off x="4286340"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86" name="Freeform 57">
                      <a:extLst>
                        <a:ext uri="{FF2B5EF4-FFF2-40B4-BE49-F238E27FC236}">
                          <a16:creationId xmlns:a16="http://schemas.microsoft.com/office/drawing/2014/main" id="{F4A9DCB8-6DDB-6F8D-22F1-3C2D40AD45E9}"/>
                        </a:ext>
                      </a:extLst>
                    </p:cNvPr>
                    <p:cNvSpPr/>
                    <p:nvPr/>
                  </p:nvSpPr>
                  <p:spPr>
                    <a:xfrm>
                      <a:off x="4470500"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82" name="Graphic 2">
                    <a:extLst>
                      <a:ext uri="{FF2B5EF4-FFF2-40B4-BE49-F238E27FC236}">
                        <a16:creationId xmlns:a16="http://schemas.microsoft.com/office/drawing/2014/main" id="{66971DF8-AC3D-A3FD-AFBD-4083E39E21B6}"/>
                      </a:ext>
                    </a:extLst>
                  </p:cNvPr>
                  <p:cNvGrpSpPr/>
                  <p:nvPr/>
                </p:nvGrpSpPr>
                <p:grpSpPr>
                  <a:xfrm>
                    <a:off x="4760959" y="1806595"/>
                    <a:ext cx="1129009" cy="455900"/>
                    <a:chOff x="4760959" y="1806595"/>
                    <a:chExt cx="1129009" cy="455900"/>
                  </a:xfrm>
                </p:grpSpPr>
                <p:sp>
                  <p:nvSpPr>
                    <p:cNvPr id="83" name="Freeform 59">
                      <a:extLst>
                        <a:ext uri="{FF2B5EF4-FFF2-40B4-BE49-F238E27FC236}">
                          <a16:creationId xmlns:a16="http://schemas.microsoft.com/office/drawing/2014/main" id="{E15A974F-998F-61E6-86DD-061F97EE61EC}"/>
                        </a:ext>
                      </a:extLst>
                    </p:cNvPr>
                    <p:cNvSpPr/>
                    <p:nvPr/>
                  </p:nvSpPr>
                  <p:spPr>
                    <a:xfrm>
                      <a:off x="4790563" y="1836194"/>
                      <a:ext cx="1069801" cy="396701"/>
                    </a:xfrm>
                    <a:custGeom>
                      <a:avLst/>
                      <a:gdLst>
                        <a:gd name="connsiteX0" fmla="*/ 871423 w 1069801"/>
                        <a:gd name="connsiteY0" fmla="*/ 0 h 396701"/>
                        <a:gd name="connsiteX1" fmla="*/ 198379 w 1069801"/>
                        <a:gd name="connsiteY1" fmla="*/ 0 h 396701"/>
                        <a:gd name="connsiteX2" fmla="*/ 0 w 1069801"/>
                        <a:gd name="connsiteY2" fmla="*/ 198351 h 396701"/>
                        <a:gd name="connsiteX3" fmla="*/ 0 w 1069801"/>
                        <a:gd name="connsiteY3" fmla="*/ 198351 h 396701"/>
                        <a:gd name="connsiteX4" fmla="*/ 198379 w 1069801"/>
                        <a:gd name="connsiteY4" fmla="*/ 396701 h 396701"/>
                        <a:gd name="connsiteX5" fmla="*/ 871423 w 1069801"/>
                        <a:gd name="connsiteY5" fmla="*/ 396701 h 396701"/>
                        <a:gd name="connsiteX6" fmla="*/ 1069802 w 1069801"/>
                        <a:gd name="connsiteY6" fmla="*/ 198351 h 396701"/>
                        <a:gd name="connsiteX7" fmla="*/ 1069802 w 1069801"/>
                        <a:gd name="connsiteY7" fmla="*/ 198351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821"/>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84" name="Freeform 60">
                      <a:extLst>
                        <a:ext uri="{FF2B5EF4-FFF2-40B4-BE49-F238E27FC236}">
                          <a16:creationId xmlns:a16="http://schemas.microsoft.com/office/drawing/2014/main" id="{7EEE4676-43C2-8647-0623-0AF1B79D3E82}"/>
                        </a:ext>
                      </a:extLst>
                    </p:cNvPr>
                    <p:cNvSpPr/>
                    <p:nvPr/>
                  </p:nvSpPr>
                  <p:spPr>
                    <a:xfrm>
                      <a:off x="4760959" y="180659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199 h 455900"/>
                        <a:gd name="connsiteX8" fmla="*/ 59207 w 1129009"/>
                        <a:gd name="connsiteY8" fmla="*/ 227950 h 455900"/>
                        <a:gd name="connsiteX9" fmla="*/ 227983 w 1129009"/>
                        <a:gd name="connsiteY9" fmla="*/ 396701 h 455900"/>
                        <a:gd name="connsiteX10" fmla="*/ 901027 w 1129009"/>
                        <a:gd name="connsiteY10" fmla="*/ 396701 h 455900"/>
                        <a:gd name="connsiteX11" fmla="*/ 1069802 w 1129009"/>
                        <a:gd name="connsiteY11" fmla="*/ 227950 h 455900"/>
                        <a:gd name="connsiteX12" fmla="*/ 901027 w 1129009"/>
                        <a:gd name="connsiteY12" fmla="*/ 59199 h 455900"/>
                        <a:gd name="connsiteX13" fmla="*/ 227983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w="2286" cap="flat">
                      <a:noFill/>
                      <a:prstDash val="solid"/>
                      <a:miter/>
                    </a:ln>
                  </p:spPr>
                  <p:txBody>
                    <a:bodyPr rtlCol="0" anchor="ctr"/>
                    <a:lstStyle/>
                    <a:p>
                      <a:endParaRPr lang="en-GB"/>
                    </a:p>
                  </p:txBody>
                </p:sp>
              </p:grpSp>
            </p:grpSp>
          </p:grpSp>
          <p:grpSp>
            <p:nvGrpSpPr>
              <p:cNvPr id="66" name="Graphic 2">
                <a:extLst>
                  <a:ext uri="{FF2B5EF4-FFF2-40B4-BE49-F238E27FC236}">
                    <a16:creationId xmlns:a16="http://schemas.microsoft.com/office/drawing/2014/main" id="{251DFB66-ACFB-58BA-6338-58442F9B0083}"/>
                  </a:ext>
                </a:extLst>
              </p:cNvPr>
              <p:cNvGrpSpPr/>
              <p:nvPr/>
            </p:nvGrpSpPr>
            <p:grpSpPr>
              <a:xfrm>
                <a:off x="6044114" y="1806595"/>
                <a:ext cx="2075711" cy="1706209"/>
                <a:chOff x="6044114" y="1806595"/>
                <a:chExt cx="2075711" cy="1706209"/>
              </a:xfrm>
            </p:grpSpPr>
            <p:pic>
              <p:nvPicPr>
                <p:cNvPr id="67" name="Picture 66">
                  <a:extLst>
                    <a:ext uri="{FF2B5EF4-FFF2-40B4-BE49-F238E27FC236}">
                      <a16:creationId xmlns:a16="http://schemas.microsoft.com/office/drawing/2014/main" id="{B9C59FFA-E123-407B-56CC-FA204D7CF872}"/>
                    </a:ext>
                  </a:extLst>
                </p:cNvPr>
                <p:cNvPicPr>
                  <a:picLocks noChangeAspect="1"/>
                </p:cNvPicPr>
                <p:nvPr/>
              </p:nvPicPr>
              <p:blipFill>
                <a:blip r:embed="rId7"/>
                <a:stretch>
                  <a:fillRect/>
                </a:stretch>
              </p:blipFill>
              <p:spPr>
                <a:xfrm>
                  <a:off x="6044114" y="2118361"/>
                  <a:ext cx="1998695" cy="1394443"/>
                </a:xfrm>
                <a:custGeom>
                  <a:avLst/>
                  <a:gdLst>
                    <a:gd name="connsiteX0" fmla="*/ 785 w 1998695"/>
                    <a:gd name="connsiteY0" fmla="*/ -39 h 1394443"/>
                    <a:gd name="connsiteX1" fmla="*/ 1999481 w 1998695"/>
                    <a:gd name="connsiteY1" fmla="*/ -39 h 1394443"/>
                    <a:gd name="connsiteX2" fmla="*/ 1999481 w 1998695"/>
                    <a:gd name="connsiteY2" fmla="*/ 1394404 h 1394443"/>
                    <a:gd name="connsiteX3" fmla="*/ 785 w 1998695"/>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39"/>
                      </a:moveTo>
                      <a:lnTo>
                        <a:pt x="1999481" y="-39"/>
                      </a:lnTo>
                      <a:lnTo>
                        <a:pt x="1999481" y="1394404"/>
                      </a:lnTo>
                      <a:lnTo>
                        <a:pt x="785" y="1394404"/>
                      </a:lnTo>
                      <a:close/>
                    </a:path>
                  </a:pathLst>
                </a:custGeom>
              </p:spPr>
            </p:pic>
            <p:grpSp>
              <p:nvGrpSpPr>
                <p:cNvPr id="68" name="Graphic 2">
                  <a:extLst>
                    <a:ext uri="{FF2B5EF4-FFF2-40B4-BE49-F238E27FC236}">
                      <a16:creationId xmlns:a16="http://schemas.microsoft.com/office/drawing/2014/main" id="{693B8A12-426B-E42B-A78C-20B38E122788}"/>
                    </a:ext>
                  </a:extLst>
                </p:cNvPr>
                <p:cNvGrpSpPr/>
                <p:nvPr/>
              </p:nvGrpSpPr>
              <p:grpSpPr>
                <a:xfrm>
                  <a:off x="6224434" y="1806595"/>
                  <a:ext cx="1895391" cy="1508018"/>
                  <a:chOff x="6224434" y="1806595"/>
                  <a:chExt cx="1895391" cy="1508018"/>
                </a:xfrm>
              </p:grpSpPr>
              <p:grpSp>
                <p:nvGrpSpPr>
                  <p:cNvPr id="69" name="Graphic 2">
                    <a:extLst>
                      <a:ext uri="{FF2B5EF4-FFF2-40B4-BE49-F238E27FC236}">
                        <a16:creationId xmlns:a16="http://schemas.microsoft.com/office/drawing/2014/main" id="{5BDABD1C-27E1-8758-0EE5-2F1D1749281D}"/>
                      </a:ext>
                    </a:extLst>
                  </p:cNvPr>
                  <p:cNvGrpSpPr/>
                  <p:nvPr/>
                </p:nvGrpSpPr>
                <p:grpSpPr>
                  <a:xfrm>
                    <a:off x="6224434" y="2008283"/>
                    <a:ext cx="1895391" cy="1306330"/>
                    <a:chOff x="6224434" y="2008283"/>
                    <a:chExt cx="1895391" cy="1306330"/>
                  </a:xfrm>
                </p:grpSpPr>
                <p:sp>
                  <p:nvSpPr>
                    <p:cNvPr id="76" name="Freeform 257">
                      <a:extLst>
                        <a:ext uri="{FF2B5EF4-FFF2-40B4-BE49-F238E27FC236}">
                          <a16:creationId xmlns:a16="http://schemas.microsoft.com/office/drawing/2014/main" id="{F742E5AD-36DE-2431-FE42-B1BD5E7D940C}"/>
                        </a:ext>
                      </a:extLst>
                    </p:cNvPr>
                    <p:cNvSpPr/>
                    <p:nvPr/>
                  </p:nvSpPr>
                  <p:spPr>
                    <a:xfrm>
                      <a:off x="6224434" y="2008283"/>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14"/>
                            <a:pt x="1860850" y="0"/>
                            <a:pt x="1818262" y="0"/>
                          </a:cubicBezTo>
                          <a:close/>
                        </a:path>
                      </a:pathLst>
                    </a:custGeom>
                    <a:solidFill>
                      <a:srgbClr val="F27954"/>
                    </a:solidFill>
                    <a:ln w="2286" cap="flat">
                      <a:noFill/>
                      <a:prstDash val="solid"/>
                      <a:miter/>
                    </a:ln>
                  </p:spPr>
                  <p:txBody>
                    <a:bodyPr rtlCol="0" anchor="ctr"/>
                    <a:lstStyle/>
                    <a:p>
                      <a:endParaRPr lang="en-GB"/>
                    </a:p>
                  </p:txBody>
                </p:sp>
                <p:sp>
                  <p:nvSpPr>
                    <p:cNvPr id="77" name="Freeform 258">
                      <a:extLst>
                        <a:ext uri="{FF2B5EF4-FFF2-40B4-BE49-F238E27FC236}">
                          <a16:creationId xmlns:a16="http://schemas.microsoft.com/office/drawing/2014/main" id="{5317A661-AF6A-E98D-B767-15A5C2E46BB4}"/>
                        </a:ext>
                      </a:extLst>
                    </p:cNvPr>
                    <p:cNvSpPr/>
                    <p:nvPr/>
                  </p:nvSpPr>
                  <p:spPr>
                    <a:xfrm>
                      <a:off x="6286910" y="2070750"/>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70" name="Graphic 2">
                    <a:extLst>
                      <a:ext uri="{FF2B5EF4-FFF2-40B4-BE49-F238E27FC236}">
                        <a16:creationId xmlns:a16="http://schemas.microsoft.com/office/drawing/2014/main" id="{9E56906A-2374-7B88-3657-1B71D500B88A}"/>
                      </a:ext>
                    </a:extLst>
                  </p:cNvPr>
                  <p:cNvGrpSpPr/>
                  <p:nvPr/>
                </p:nvGrpSpPr>
                <p:grpSpPr>
                  <a:xfrm>
                    <a:off x="6397140" y="1921496"/>
                    <a:ext cx="379179" cy="225161"/>
                    <a:chOff x="6397140" y="1921496"/>
                    <a:chExt cx="379179" cy="225161"/>
                  </a:xfrm>
                  <a:solidFill>
                    <a:srgbClr val="F27954"/>
                  </a:solidFill>
                </p:grpSpPr>
                <p:sp>
                  <p:nvSpPr>
                    <p:cNvPr id="74" name="Freeform 260">
                      <a:extLst>
                        <a:ext uri="{FF2B5EF4-FFF2-40B4-BE49-F238E27FC236}">
                          <a16:creationId xmlns:a16="http://schemas.microsoft.com/office/drawing/2014/main" id="{5D1A2FF7-F3A6-C72C-1835-65DD30E9308C}"/>
                        </a:ext>
                      </a:extLst>
                    </p:cNvPr>
                    <p:cNvSpPr/>
                    <p:nvPr/>
                  </p:nvSpPr>
                  <p:spPr>
                    <a:xfrm>
                      <a:off x="6397140" y="1921496"/>
                      <a:ext cx="195041" cy="225161"/>
                    </a:xfrm>
                    <a:custGeom>
                      <a:avLst/>
                      <a:gdLst>
                        <a:gd name="connsiteX0" fmla="*/ 195042 w 195041"/>
                        <a:gd name="connsiteY0" fmla="*/ 112569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75" name="Freeform 261">
                      <a:extLst>
                        <a:ext uri="{FF2B5EF4-FFF2-40B4-BE49-F238E27FC236}">
                          <a16:creationId xmlns:a16="http://schemas.microsoft.com/office/drawing/2014/main" id="{274EB7EB-68FC-2989-04BD-E1F68FA59977}"/>
                        </a:ext>
                      </a:extLst>
                    </p:cNvPr>
                    <p:cNvSpPr/>
                    <p:nvPr/>
                  </p:nvSpPr>
                  <p:spPr>
                    <a:xfrm>
                      <a:off x="6581301"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71" name="Graphic 2">
                    <a:extLst>
                      <a:ext uri="{FF2B5EF4-FFF2-40B4-BE49-F238E27FC236}">
                        <a16:creationId xmlns:a16="http://schemas.microsoft.com/office/drawing/2014/main" id="{22CC5ED8-C6B5-03B4-6E41-8C2C5B78B1E6}"/>
                      </a:ext>
                    </a:extLst>
                  </p:cNvPr>
                  <p:cNvGrpSpPr/>
                  <p:nvPr/>
                </p:nvGrpSpPr>
                <p:grpSpPr>
                  <a:xfrm>
                    <a:off x="6871783" y="1806595"/>
                    <a:ext cx="1129009" cy="455900"/>
                    <a:chOff x="6871783" y="1806595"/>
                    <a:chExt cx="1129009" cy="455900"/>
                  </a:xfrm>
                </p:grpSpPr>
                <p:sp>
                  <p:nvSpPr>
                    <p:cNvPr id="72" name="Freeform 263">
                      <a:extLst>
                        <a:ext uri="{FF2B5EF4-FFF2-40B4-BE49-F238E27FC236}">
                          <a16:creationId xmlns:a16="http://schemas.microsoft.com/office/drawing/2014/main" id="{D892F922-CD73-0B8F-3151-FBBD1BA2A9A6}"/>
                        </a:ext>
                      </a:extLst>
                    </p:cNvPr>
                    <p:cNvSpPr/>
                    <p:nvPr/>
                  </p:nvSpPr>
                  <p:spPr>
                    <a:xfrm>
                      <a:off x="6901387" y="1836194"/>
                      <a:ext cx="1069802" cy="396701"/>
                    </a:xfrm>
                    <a:custGeom>
                      <a:avLst/>
                      <a:gdLst>
                        <a:gd name="connsiteX0" fmla="*/ 871423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821"/>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73" name="Freeform 264">
                      <a:extLst>
                        <a:ext uri="{FF2B5EF4-FFF2-40B4-BE49-F238E27FC236}">
                          <a16:creationId xmlns:a16="http://schemas.microsoft.com/office/drawing/2014/main" id="{0E2EB65C-4A90-6A7F-CDE3-48B8C0559412}"/>
                        </a:ext>
                      </a:extLst>
                    </p:cNvPr>
                    <p:cNvSpPr/>
                    <p:nvPr/>
                  </p:nvSpPr>
                  <p:spPr>
                    <a:xfrm>
                      <a:off x="6871783" y="180659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199 h 455900"/>
                        <a:gd name="connsiteX8" fmla="*/ 59184 w 1129009"/>
                        <a:gd name="connsiteY8" fmla="*/ 227950 h 455900"/>
                        <a:gd name="connsiteX9" fmla="*/ 227960 w 1129009"/>
                        <a:gd name="connsiteY9" fmla="*/ 396701 h 455900"/>
                        <a:gd name="connsiteX10" fmla="*/ 901004 w 1129009"/>
                        <a:gd name="connsiteY10" fmla="*/ 396701 h 455900"/>
                        <a:gd name="connsiteX11" fmla="*/ 1069779 w 1129009"/>
                        <a:gd name="connsiteY11" fmla="*/ 227950 h 455900"/>
                        <a:gd name="connsiteX12" fmla="*/ 901004 w 1129009"/>
                        <a:gd name="connsiteY12" fmla="*/ 59199 h 455900"/>
                        <a:gd name="connsiteX13" fmla="*/ 227960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199"/>
                          </a:moveTo>
                          <a:cubicBezTo>
                            <a:pt x="134897" y="59199"/>
                            <a:pt x="59184" y="134900"/>
                            <a:pt x="59184" y="227950"/>
                          </a:cubicBezTo>
                          <a:cubicBezTo>
                            <a:pt x="59184" y="321000"/>
                            <a:pt x="134897" y="396701"/>
                            <a:pt x="227960" y="396701"/>
                          </a:cubicBezTo>
                          <a:lnTo>
                            <a:pt x="901004" y="396701"/>
                          </a:lnTo>
                          <a:cubicBezTo>
                            <a:pt x="994067" y="396701"/>
                            <a:pt x="1069779" y="321000"/>
                            <a:pt x="1069779" y="227950"/>
                          </a:cubicBezTo>
                          <a:cubicBezTo>
                            <a:pt x="1069779" y="134900"/>
                            <a:pt x="994067" y="59199"/>
                            <a:pt x="901004" y="59199"/>
                          </a:cubicBezTo>
                          <a:lnTo>
                            <a:pt x="227960" y="59199"/>
                          </a:lnTo>
                          <a:close/>
                        </a:path>
                      </a:pathLst>
                    </a:custGeom>
                    <a:solidFill>
                      <a:srgbClr val="F27954"/>
                    </a:solidFill>
                    <a:ln w="2286" cap="flat">
                      <a:noFill/>
                      <a:prstDash val="solid"/>
                      <a:miter/>
                    </a:ln>
                  </p:spPr>
                  <p:txBody>
                    <a:bodyPr rtlCol="0" anchor="ctr"/>
                    <a:lstStyle/>
                    <a:p>
                      <a:endParaRPr lang="en-GB"/>
                    </a:p>
                  </p:txBody>
                </p:sp>
              </p:grpSp>
            </p:grpSp>
          </p:grpSp>
        </p:grpSp>
        <p:grpSp>
          <p:nvGrpSpPr>
            <p:cNvPr id="5" name="Graphic 2">
              <a:extLst>
                <a:ext uri="{FF2B5EF4-FFF2-40B4-BE49-F238E27FC236}">
                  <a16:creationId xmlns:a16="http://schemas.microsoft.com/office/drawing/2014/main" id="{2AA50967-E3E0-B143-57B2-D4CD15B0ED63}"/>
                </a:ext>
              </a:extLst>
            </p:cNvPr>
            <p:cNvGrpSpPr/>
            <p:nvPr/>
          </p:nvGrpSpPr>
          <p:grpSpPr>
            <a:xfrm>
              <a:off x="1822329" y="3518152"/>
              <a:ext cx="6297496" cy="1706164"/>
              <a:chOff x="1822329" y="3518152"/>
              <a:chExt cx="6297496" cy="1706164"/>
            </a:xfrm>
          </p:grpSpPr>
          <p:grpSp>
            <p:nvGrpSpPr>
              <p:cNvPr id="8" name="Graphic 2">
                <a:extLst>
                  <a:ext uri="{FF2B5EF4-FFF2-40B4-BE49-F238E27FC236}">
                    <a16:creationId xmlns:a16="http://schemas.microsoft.com/office/drawing/2014/main" id="{1073C008-797A-F656-01D4-ECF6FF5C689F}"/>
                  </a:ext>
                </a:extLst>
              </p:cNvPr>
              <p:cNvGrpSpPr/>
              <p:nvPr/>
            </p:nvGrpSpPr>
            <p:grpSpPr>
              <a:xfrm>
                <a:off x="1822329" y="3518152"/>
                <a:ext cx="2075870" cy="1706164"/>
                <a:chOff x="1822329" y="3518152"/>
                <a:chExt cx="2075870" cy="1706164"/>
              </a:xfrm>
            </p:grpSpPr>
            <p:pic>
              <p:nvPicPr>
                <p:cNvPr id="53" name="Picture 52">
                  <a:extLst>
                    <a:ext uri="{FF2B5EF4-FFF2-40B4-BE49-F238E27FC236}">
                      <a16:creationId xmlns:a16="http://schemas.microsoft.com/office/drawing/2014/main" id="{B83BFF21-299E-10EB-3CB7-F3D4F81E5E28}"/>
                    </a:ext>
                  </a:extLst>
                </p:cNvPr>
                <p:cNvPicPr>
                  <a:picLocks noChangeAspect="1"/>
                </p:cNvPicPr>
                <p:nvPr/>
              </p:nvPicPr>
              <p:blipFill>
                <a:blip r:embed="rId8"/>
                <a:stretch>
                  <a:fillRect/>
                </a:stretch>
              </p:blipFill>
              <p:spPr>
                <a:xfrm>
                  <a:off x="1822329" y="3829873"/>
                  <a:ext cx="1999244" cy="1394443"/>
                </a:xfrm>
                <a:custGeom>
                  <a:avLst/>
                  <a:gdLst>
                    <a:gd name="connsiteX0" fmla="*/ -1062 w 1999244"/>
                    <a:gd name="connsiteY0" fmla="*/ 710 h 1394443"/>
                    <a:gd name="connsiteX1" fmla="*/ 1998182 w 1999244"/>
                    <a:gd name="connsiteY1" fmla="*/ 710 h 1394443"/>
                    <a:gd name="connsiteX2" fmla="*/ 1998182 w 1999244"/>
                    <a:gd name="connsiteY2" fmla="*/ 1395153 h 1394443"/>
                    <a:gd name="connsiteX3" fmla="*/ -1062 w 1999244"/>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710"/>
                      </a:moveTo>
                      <a:lnTo>
                        <a:pt x="1998182" y="710"/>
                      </a:lnTo>
                      <a:lnTo>
                        <a:pt x="1998182" y="1395153"/>
                      </a:lnTo>
                      <a:lnTo>
                        <a:pt x="-1062" y="1395153"/>
                      </a:lnTo>
                      <a:close/>
                    </a:path>
                  </a:pathLst>
                </a:custGeom>
              </p:spPr>
            </p:pic>
            <p:grpSp>
              <p:nvGrpSpPr>
                <p:cNvPr id="54" name="Graphic 2">
                  <a:extLst>
                    <a:ext uri="{FF2B5EF4-FFF2-40B4-BE49-F238E27FC236}">
                      <a16:creationId xmlns:a16="http://schemas.microsoft.com/office/drawing/2014/main" id="{F6A1DB99-0DE4-BE9F-1E83-FEC3B4B3B8AC}"/>
                    </a:ext>
                  </a:extLst>
                </p:cNvPr>
                <p:cNvGrpSpPr/>
                <p:nvPr/>
              </p:nvGrpSpPr>
              <p:grpSpPr>
                <a:xfrm>
                  <a:off x="2002808" y="3518152"/>
                  <a:ext cx="1895391" cy="1508018"/>
                  <a:chOff x="2002808" y="3518152"/>
                  <a:chExt cx="1895391" cy="1508018"/>
                </a:xfrm>
              </p:grpSpPr>
              <p:grpSp>
                <p:nvGrpSpPr>
                  <p:cNvPr id="55" name="Graphic 2">
                    <a:extLst>
                      <a:ext uri="{FF2B5EF4-FFF2-40B4-BE49-F238E27FC236}">
                        <a16:creationId xmlns:a16="http://schemas.microsoft.com/office/drawing/2014/main" id="{E9A7A9E7-0B8F-4EA9-0667-2E7D88E990B2}"/>
                      </a:ext>
                    </a:extLst>
                  </p:cNvPr>
                  <p:cNvGrpSpPr/>
                  <p:nvPr/>
                </p:nvGrpSpPr>
                <p:grpSpPr>
                  <a:xfrm>
                    <a:off x="2002808" y="3719840"/>
                    <a:ext cx="1895391" cy="1306330"/>
                    <a:chOff x="2002808" y="3719840"/>
                    <a:chExt cx="1895391" cy="1306330"/>
                  </a:xfrm>
                </p:grpSpPr>
                <p:sp>
                  <p:nvSpPr>
                    <p:cNvPr id="62" name="Freeform 270">
                      <a:extLst>
                        <a:ext uri="{FF2B5EF4-FFF2-40B4-BE49-F238E27FC236}">
                          <a16:creationId xmlns:a16="http://schemas.microsoft.com/office/drawing/2014/main" id="{D11557EE-5D0E-07EA-1F5D-26B7E0AF73DD}"/>
                        </a:ext>
                      </a:extLst>
                    </p:cNvPr>
                    <p:cNvSpPr/>
                    <p:nvPr/>
                  </p:nvSpPr>
                  <p:spPr>
                    <a:xfrm>
                      <a:off x="2002808" y="3719840"/>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6"/>
                            <a:pt x="1860850" y="0"/>
                            <a:pt x="1818261" y="0"/>
                          </a:cubicBezTo>
                          <a:close/>
                        </a:path>
                      </a:pathLst>
                    </a:custGeom>
                    <a:solidFill>
                      <a:srgbClr val="81D1C5"/>
                    </a:solidFill>
                    <a:ln w="2286" cap="flat">
                      <a:noFill/>
                      <a:prstDash val="solid"/>
                      <a:miter/>
                    </a:ln>
                  </p:spPr>
                  <p:txBody>
                    <a:bodyPr rtlCol="0" anchor="ctr"/>
                    <a:lstStyle/>
                    <a:p>
                      <a:endParaRPr lang="en-GB"/>
                    </a:p>
                  </p:txBody>
                </p:sp>
                <p:sp>
                  <p:nvSpPr>
                    <p:cNvPr id="63" name="Freeform 271">
                      <a:extLst>
                        <a:ext uri="{FF2B5EF4-FFF2-40B4-BE49-F238E27FC236}">
                          <a16:creationId xmlns:a16="http://schemas.microsoft.com/office/drawing/2014/main" id="{501919BD-71CC-0AF5-AE62-95F9643826D0}"/>
                        </a:ext>
                      </a:extLst>
                    </p:cNvPr>
                    <p:cNvSpPr/>
                    <p:nvPr/>
                  </p:nvSpPr>
                  <p:spPr>
                    <a:xfrm>
                      <a:off x="2065285" y="3782308"/>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5 h 1181395"/>
                        <a:gd name="connsiteX5" fmla="*/ 1702110 w 1770438"/>
                        <a:gd name="connsiteY5" fmla="*/ 1181395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56" name="Graphic 2">
                    <a:extLst>
                      <a:ext uri="{FF2B5EF4-FFF2-40B4-BE49-F238E27FC236}">
                        <a16:creationId xmlns:a16="http://schemas.microsoft.com/office/drawing/2014/main" id="{E497E1D6-D75D-19D4-25DA-C38A00CDEABF}"/>
                      </a:ext>
                    </a:extLst>
                  </p:cNvPr>
                  <p:cNvGrpSpPr/>
                  <p:nvPr/>
                </p:nvGrpSpPr>
                <p:grpSpPr>
                  <a:xfrm>
                    <a:off x="2175539" y="3633053"/>
                    <a:ext cx="379155" cy="225161"/>
                    <a:chOff x="2175539" y="3633053"/>
                    <a:chExt cx="379155" cy="225161"/>
                  </a:xfrm>
                  <a:solidFill>
                    <a:srgbClr val="81D1C5"/>
                  </a:solidFill>
                </p:grpSpPr>
                <p:sp>
                  <p:nvSpPr>
                    <p:cNvPr id="60" name="Freeform 273">
                      <a:extLst>
                        <a:ext uri="{FF2B5EF4-FFF2-40B4-BE49-F238E27FC236}">
                          <a16:creationId xmlns:a16="http://schemas.microsoft.com/office/drawing/2014/main" id="{9828AA19-E475-D0A2-C916-282046E6C791}"/>
                        </a:ext>
                      </a:extLst>
                    </p:cNvPr>
                    <p:cNvSpPr/>
                    <p:nvPr/>
                  </p:nvSpPr>
                  <p:spPr>
                    <a:xfrm>
                      <a:off x="2175539"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61" name="Freeform 274">
                      <a:extLst>
                        <a:ext uri="{FF2B5EF4-FFF2-40B4-BE49-F238E27FC236}">
                          <a16:creationId xmlns:a16="http://schemas.microsoft.com/office/drawing/2014/main" id="{9744EE5A-E4A5-31A8-7569-9A6018104772}"/>
                        </a:ext>
                      </a:extLst>
                    </p:cNvPr>
                    <p:cNvSpPr/>
                    <p:nvPr/>
                  </p:nvSpPr>
                  <p:spPr>
                    <a:xfrm>
                      <a:off x="2359676"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57" name="Graphic 2">
                    <a:extLst>
                      <a:ext uri="{FF2B5EF4-FFF2-40B4-BE49-F238E27FC236}">
                        <a16:creationId xmlns:a16="http://schemas.microsoft.com/office/drawing/2014/main" id="{896C1DB7-CE4F-34BC-FBDC-5607FC4FF0A2}"/>
                      </a:ext>
                    </a:extLst>
                  </p:cNvPr>
                  <p:cNvGrpSpPr/>
                  <p:nvPr/>
                </p:nvGrpSpPr>
                <p:grpSpPr>
                  <a:xfrm>
                    <a:off x="2650135" y="3518152"/>
                    <a:ext cx="1129009" cy="455900"/>
                    <a:chOff x="2650135" y="3518152"/>
                    <a:chExt cx="1129009" cy="455900"/>
                  </a:xfrm>
                </p:grpSpPr>
                <p:sp>
                  <p:nvSpPr>
                    <p:cNvPr id="58" name="Freeform 276">
                      <a:extLst>
                        <a:ext uri="{FF2B5EF4-FFF2-40B4-BE49-F238E27FC236}">
                          <a16:creationId xmlns:a16="http://schemas.microsoft.com/office/drawing/2014/main" id="{73A33010-B8E0-637C-7A33-CE9EC24EB9F3}"/>
                        </a:ext>
                      </a:extLst>
                    </p:cNvPr>
                    <p:cNvSpPr/>
                    <p:nvPr/>
                  </p:nvSpPr>
                  <p:spPr>
                    <a:xfrm>
                      <a:off x="2679739" y="3547775"/>
                      <a:ext cx="1069802" cy="396701"/>
                    </a:xfrm>
                    <a:custGeom>
                      <a:avLst/>
                      <a:gdLst>
                        <a:gd name="connsiteX0" fmla="*/ 871446 w 1069802"/>
                        <a:gd name="connsiteY0" fmla="*/ 0 h 396701"/>
                        <a:gd name="connsiteX1" fmla="*/ 198379 w 1069802"/>
                        <a:gd name="connsiteY1" fmla="*/ 0 h 396701"/>
                        <a:gd name="connsiteX2" fmla="*/ 0 w 1069802"/>
                        <a:gd name="connsiteY2" fmla="*/ 198350 h 396701"/>
                        <a:gd name="connsiteX3" fmla="*/ 0 w 1069802"/>
                        <a:gd name="connsiteY3" fmla="*/ 198350 h 396701"/>
                        <a:gd name="connsiteX4" fmla="*/ 198379 w 1069802"/>
                        <a:gd name="connsiteY4" fmla="*/ 396701 h 396701"/>
                        <a:gd name="connsiteX5" fmla="*/ 871423 w 1069802"/>
                        <a:gd name="connsiteY5" fmla="*/ 396701 h 396701"/>
                        <a:gd name="connsiteX6" fmla="*/ 1069802 w 1069802"/>
                        <a:gd name="connsiteY6" fmla="*/ 198350 h 396701"/>
                        <a:gd name="connsiteX7" fmla="*/ 1069802 w 1069802"/>
                        <a:gd name="connsiteY7" fmla="*/ 198350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25" y="88798"/>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59" name="Freeform 277">
                      <a:extLst>
                        <a:ext uri="{FF2B5EF4-FFF2-40B4-BE49-F238E27FC236}">
                          <a16:creationId xmlns:a16="http://schemas.microsoft.com/office/drawing/2014/main" id="{53F46787-C3D0-4A47-6AFD-AEB31BBB379E}"/>
                        </a:ext>
                      </a:extLst>
                    </p:cNvPr>
                    <p:cNvSpPr/>
                    <p:nvPr/>
                  </p:nvSpPr>
                  <p:spPr>
                    <a:xfrm>
                      <a:off x="2650135" y="3518152"/>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w="2286" cap="flat">
                      <a:noFill/>
                      <a:prstDash val="solid"/>
                      <a:miter/>
                    </a:ln>
                  </p:spPr>
                  <p:txBody>
                    <a:bodyPr rtlCol="0" anchor="ctr"/>
                    <a:lstStyle/>
                    <a:p>
                      <a:endParaRPr lang="en-GB"/>
                    </a:p>
                  </p:txBody>
                </p:sp>
              </p:grpSp>
            </p:grpSp>
          </p:grpSp>
          <p:grpSp>
            <p:nvGrpSpPr>
              <p:cNvPr id="10" name="Graphic 2">
                <a:extLst>
                  <a:ext uri="{FF2B5EF4-FFF2-40B4-BE49-F238E27FC236}">
                    <a16:creationId xmlns:a16="http://schemas.microsoft.com/office/drawing/2014/main" id="{BA2A2268-E16C-C055-A53D-FCAA45CB4570}"/>
                  </a:ext>
                </a:extLst>
              </p:cNvPr>
              <p:cNvGrpSpPr/>
              <p:nvPr/>
            </p:nvGrpSpPr>
            <p:grpSpPr>
              <a:xfrm>
                <a:off x="3933496" y="3518152"/>
                <a:ext cx="2075526" cy="1706164"/>
                <a:chOff x="3933496" y="3518152"/>
                <a:chExt cx="2075526" cy="1706164"/>
              </a:xfrm>
            </p:grpSpPr>
            <p:pic>
              <p:nvPicPr>
                <p:cNvPr id="42" name="Picture 41">
                  <a:extLst>
                    <a:ext uri="{FF2B5EF4-FFF2-40B4-BE49-F238E27FC236}">
                      <a16:creationId xmlns:a16="http://schemas.microsoft.com/office/drawing/2014/main" id="{05D7D211-7ED5-FAD5-66C6-7FF980BBC6F5}"/>
                    </a:ext>
                  </a:extLst>
                </p:cNvPr>
                <p:cNvPicPr>
                  <a:picLocks noChangeAspect="1"/>
                </p:cNvPicPr>
                <p:nvPr/>
              </p:nvPicPr>
              <p:blipFill>
                <a:blip r:embed="rId9"/>
                <a:stretch>
                  <a:fillRect/>
                </a:stretch>
              </p:blipFill>
              <p:spPr>
                <a:xfrm>
                  <a:off x="3933496" y="3829873"/>
                  <a:ext cx="1998695" cy="1394443"/>
                </a:xfrm>
                <a:custGeom>
                  <a:avLst/>
                  <a:gdLst>
                    <a:gd name="connsiteX0" fmla="*/ -138 w 1998695"/>
                    <a:gd name="connsiteY0" fmla="*/ 710 h 1394443"/>
                    <a:gd name="connsiteX1" fmla="*/ 1998557 w 1998695"/>
                    <a:gd name="connsiteY1" fmla="*/ 710 h 1394443"/>
                    <a:gd name="connsiteX2" fmla="*/ 1998557 w 1998695"/>
                    <a:gd name="connsiteY2" fmla="*/ 1395153 h 1394443"/>
                    <a:gd name="connsiteX3" fmla="*/ -138 w 1998695"/>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710"/>
                      </a:moveTo>
                      <a:lnTo>
                        <a:pt x="1998557" y="710"/>
                      </a:lnTo>
                      <a:lnTo>
                        <a:pt x="1998557" y="1395153"/>
                      </a:lnTo>
                      <a:lnTo>
                        <a:pt x="-138" y="1395153"/>
                      </a:lnTo>
                      <a:close/>
                    </a:path>
                  </a:pathLst>
                </a:custGeom>
              </p:spPr>
            </p:pic>
            <p:grpSp>
              <p:nvGrpSpPr>
                <p:cNvPr id="43" name="Graphic 2">
                  <a:extLst>
                    <a:ext uri="{FF2B5EF4-FFF2-40B4-BE49-F238E27FC236}">
                      <a16:creationId xmlns:a16="http://schemas.microsoft.com/office/drawing/2014/main" id="{5661750B-450C-3321-D96B-78090A64C7BD}"/>
                    </a:ext>
                  </a:extLst>
                </p:cNvPr>
                <p:cNvGrpSpPr/>
                <p:nvPr/>
              </p:nvGrpSpPr>
              <p:grpSpPr>
                <a:xfrm>
                  <a:off x="4113632" y="3518152"/>
                  <a:ext cx="1895390" cy="1508018"/>
                  <a:chOff x="4113632" y="3518152"/>
                  <a:chExt cx="1895390" cy="1508018"/>
                </a:xfrm>
              </p:grpSpPr>
              <p:grpSp>
                <p:nvGrpSpPr>
                  <p:cNvPr id="44" name="Graphic 2">
                    <a:extLst>
                      <a:ext uri="{FF2B5EF4-FFF2-40B4-BE49-F238E27FC236}">
                        <a16:creationId xmlns:a16="http://schemas.microsoft.com/office/drawing/2014/main" id="{2882B577-2C9F-316C-E3A0-158598D5D0E7}"/>
                      </a:ext>
                    </a:extLst>
                  </p:cNvPr>
                  <p:cNvGrpSpPr/>
                  <p:nvPr/>
                </p:nvGrpSpPr>
                <p:grpSpPr>
                  <a:xfrm>
                    <a:off x="4113632" y="3719840"/>
                    <a:ext cx="1895390" cy="1306330"/>
                    <a:chOff x="4113632" y="3719840"/>
                    <a:chExt cx="1895390" cy="1306330"/>
                  </a:xfrm>
                </p:grpSpPr>
                <p:sp>
                  <p:nvSpPr>
                    <p:cNvPr id="51" name="Freeform 282">
                      <a:extLst>
                        <a:ext uri="{FF2B5EF4-FFF2-40B4-BE49-F238E27FC236}">
                          <a16:creationId xmlns:a16="http://schemas.microsoft.com/office/drawing/2014/main" id="{F7B97E4A-9FB3-8FB6-061F-B538596FC986}"/>
                        </a:ext>
                      </a:extLst>
                    </p:cNvPr>
                    <p:cNvSpPr/>
                    <p:nvPr/>
                  </p:nvSpPr>
                  <p:spPr>
                    <a:xfrm>
                      <a:off x="4113632" y="3719840"/>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6"/>
                            <a:pt x="1860850" y="0"/>
                            <a:pt x="1818261" y="0"/>
                          </a:cubicBezTo>
                          <a:close/>
                        </a:path>
                      </a:pathLst>
                    </a:custGeom>
                    <a:solidFill>
                      <a:srgbClr val="81D1C5"/>
                    </a:solidFill>
                    <a:ln w="2286" cap="flat">
                      <a:noFill/>
                      <a:prstDash val="solid"/>
                      <a:miter/>
                    </a:ln>
                  </p:spPr>
                  <p:txBody>
                    <a:bodyPr rtlCol="0" anchor="ctr"/>
                    <a:lstStyle/>
                    <a:p>
                      <a:endParaRPr lang="en-GB"/>
                    </a:p>
                  </p:txBody>
                </p:sp>
                <p:sp>
                  <p:nvSpPr>
                    <p:cNvPr id="52" name="Freeform 283">
                      <a:extLst>
                        <a:ext uri="{FF2B5EF4-FFF2-40B4-BE49-F238E27FC236}">
                          <a16:creationId xmlns:a16="http://schemas.microsoft.com/office/drawing/2014/main" id="{C7B925B3-4A2B-E446-E68C-749C5D03DEA6}"/>
                        </a:ext>
                      </a:extLst>
                    </p:cNvPr>
                    <p:cNvSpPr/>
                    <p:nvPr/>
                  </p:nvSpPr>
                  <p:spPr>
                    <a:xfrm>
                      <a:off x="4176086" y="3782308"/>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5 h 1181395"/>
                        <a:gd name="connsiteX5" fmla="*/ 1702110 w 1770438"/>
                        <a:gd name="connsiteY5" fmla="*/ 1181395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45" name="Graphic 2">
                    <a:extLst>
                      <a:ext uri="{FF2B5EF4-FFF2-40B4-BE49-F238E27FC236}">
                        <a16:creationId xmlns:a16="http://schemas.microsoft.com/office/drawing/2014/main" id="{EACB8894-1611-FB3E-F544-99FB5D733CE9}"/>
                      </a:ext>
                    </a:extLst>
                  </p:cNvPr>
                  <p:cNvGrpSpPr/>
                  <p:nvPr/>
                </p:nvGrpSpPr>
                <p:grpSpPr>
                  <a:xfrm>
                    <a:off x="4286340" y="3633053"/>
                    <a:ext cx="379178" cy="225161"/>
                    <a:chOff x="4286340" y="3633053"/>
                    <a:chExt cx="379178" cy="225161"/>
                  </a:xfrm>
                  <a:solidFill>
                    <a:srgbClr val="81D1C5"/>
                  </a:solidFill>
                </p:grpSpPr>
                <p:sp>
                  <p:nvSpPr>
                    <p:cNvPr id="49" name="Freeform 285">
                      <a:extLst>
                        <a:ext uri="{FF2B5EF4-FFF2-40B4-BE49-F238E27FC236}">
                          <a16:creationId xmlns:a16="http://schemas.microsoft.com/office/drawing/2014/main" id="{D7126818-51D7-C102-A95D-0FB4FD235F53}"/>
                        </a:ext>
                      </a:extLst>
                    </p:cNvPr>
                    <p:cNvSpPr/>
                    <p:nvPr/>
                  </p:nvSpPr>
                  <p:spPr>
                    <a:xfrm>
                      <a:off x="4286340"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50" name="Freeform 286">
                      <a:extLst>
                        <a:ext uri="{FF2B5EF4-FFF2-40B4-BE49-F238E27FC236}">
                          <a16:creationId xmlns:a16="http://schemas.microsoft.com/office/drawing/2014/main" id="{32EAEC39-52B5-08B8-4D7F-AFA191206EF6}"/>
                        </a:ext>
                      </a:extLst>
                    </p:cNvPr>
                    <p:cNvSpPr/>
                    <p:nvPr/>
                  </p:nvSpPr>
                  <p:spPr>
                    <a:xfrm>
                      <a:off x="4470500"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46" name="Graphic 2">
                    <a:extLst>
                      <a:ext uri="{FF2B5EF4-FFF2-40B4-BE49-F238E27FC236}">
                        <a16:creationId xmlns:a16="http://schemas.microsoft.com/office/drawing/2014/main" id="{8320992A-603C-70F9-E3CB-63024A14D896}"/>
                      </a:ext>
                    </a:extLst>
                  </p:cNvPr>
                  <p:cNvGrpSpPr/>
                  <p:nvPr/>
                </p:nvGrpSpPr>
                <p:grpSpPr>
                  <a:xfrm>
                    <a:off x="4760959" y="3518152"/>
                    <a:ext cx="1129009" cy="455900"/>
                    <a:chOff x="4760959" y="3518152"/>
                    <a:chExt cx="1129009" cy="455900"/>
                  </a:xfrm>
                </p:grpSpPr>
                <p:sp>
                  <p:nvSpPr>
                    <p:cNvPr id="47" name="Freeform 288">
                      <a:extLst>
                        <a:ext uri="{FF2B5EF4-FFF2-40B4-BE49-F238E27FC236}">
                          <a16:creationId xmlns:a16="http://schemas.microsoft.com/office/drawing/2014/main" id="{CCD99E0B-8B57-2140-2644-D5976E9F5EC8}"/>
                        </a:ext>
                      </a:extLst>
                    </p:cNvPr>
                    <p:cNvSpPr/>
                    <p:nvPr/>
                  </p:nvSpPr>
                  <p:spPr>
                    <a:xfrm>
                      <a:off x="4790563" y="3547775"/>
                      <a:ext cx="1069801" cy="396701"/>
                    </a:xfrm>
                    <a:custGeom>
                      <a:avLst/>
                      <a:gdLst>
                        <a:gd name="connsiteX0" fmla="*/ 871423 w 1069801"/>
                        <a:gd name="connsiteY0" fmla="*/ 0 h 396701"/>
                        <a:gd name="connsiteX1" fmla="*/ 198379 w 1069801"/>
                        <a:gd name="connsiteY1" fmla="*/ 0 h 396701"/>
                        <a:gd name="connsiteX2" fmla="*/ 0 w 1069801"/>
                        <a:gd name="connsiteY2" fmla="*/ 198350 h 396701"/>
                        <a:gd name="connsiteX3" fmla="*/ 0 w 1069801"/>
                        <a:gd name="connsiteY3" fmla="*/ 198350 h 396701"/>
                        <a:gd name="connsiteX4" fmla="*/ 198379 w 1069801"/>
                        <a:gd name="connsiteY4" fmla="*/ 396701 h 396701"/>
                        <a:gd name="connsiteX5" fmla="*/ 871423 w 1069801"/>
                        <a:gd name="connsiteY5" fmla="*/ 396701 h 396701"/>
                        <a:gd name="connsiteX6" fmla="*/ 1069802 w 1069801"/>
                        <a:gd name="connsiteY6" fmla="*/ 198350 h 396701"/>
                        <a:gd name="connsiteX7" fmla="*/ 1069802 w 1069801"/>
                        <a:gd name="connsiteY7" fmla="*/ 198350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02" y="88798"/>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48" name="Freeform 289">
                      <a:extLst>
                        <a:ext uri="{FF2B5EF4-FFF2-40B4-BE49-F238E27FC236}">
                          <a16:creationId xmlns:a16="http://schemas.microsoft.com/office/drawing/2014/main" id="{D176C8E8-28CA-B6F0-446E-3439B4139352}"/>
                        </a:ext>
                      </a:extLst>
                    </p:cNvPr>
                    <p:cNvSpPr/>
                    <p:nvPr/>
                  </p:nvSpPr>
                  <p:spPr>
                    <a:xfrm>
                      <a:off x="4760959" y="3518152"/>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w="2286" cap="flat">
                      <a:noFill/>
                      <a:prstDash val="solid"/>
                      <a:miter/>
                    </a:ln>
                  </p:spPr>
                  <p:txBody>
                    <a:bodyPr rtlCol="0" anchor="ctr"/>
                    <a:lstStyle/>
                    <a:p>
                      <a:endParaRPr lang="en-GB"/>
                    </a:p>
                  </p:txBody>
                </p:sp>
              </p:grpSp>
            </p:grpSp>
          </p:grpSp>
          <p:grpSp>
            <p:nvGrpSpPr>
              <p:cNvPr id="24" name="Graphic 2">
                <a:extLst>
                  <a:ext uri="{FF2B5EF4-FFF2-40B4-BE49-F238E27FC236}">
                    <a16:creationId xmlns:a16="http://schemas.microsoft.com/office/drawing/2014/main" id="{27A16336-D435-BA07-BDE4-F3E80A41B94B}"/>
                  </a:ext>
                </a:extLst>
              </p:cNvPr>
              <p:cNvGrpSpPr/>
              <p:nvPr/>
            </p:nvGrpSpPr>
            <p:grpSpPr>
              <a:xfrm>
                <a:off x="6044114" y="3518152"/>
                <a:ext cx="2075711" cy="1706164"/>
                <a:chOff x="6044114" y="3518152"/>
                <a:chExt cx="2075711" cy="1706164"/>
              </a:xfrm>
            </p:grpSpPr>
            <p:pic>
              <p:nvPicPr>
                <p:cNvPr id="26" name="Picture 25">
                  <a:extLst>
                    <a:ext uri="{FF2B5EF4-FFF2-40B4-BE49-F238E27FC236}">
                      <a16:creationId xmlns:a16="http://schemas.microsoft.com/office/drawing/2014/main" id="{1F095392-078D-3235-9256-EF14186B553D}"/>
                    </a:ext>
                  </a:extLst>
                </p:cNvPr>
                <p:cNvPicPr>
                  <a:picLocks noChangeAspect="1"/>
                </p:cNvPicPr>
                <p:nvPr/>
              </p:nvPicPr>
              <p:blipFill>
                <a:blip r:embed="rId10"/>
                <a:stretch>
                  <a:fillRect/>
                </a:stretch>
              </p:blipFill>
              <p:spPr>
                <a:xfrm>
                  <a:off x="6044114" y="3829873"/>
                  <a:ext cx="1998695" cy="1394443"/>
                </a:xfrm>
                <a:custGeom>
                  <a:avLst/>
                  <a:gdLst>
                    <a:gd name="connsiteX0" fmla="*/ 785 w 1998695"/>
                    <a:gd name="connsiteY0" fmla="*/ 710 h 1394443"/>
                    <a:gd name="connsiteX1" fmla="*/ 1999481 w 1998695"/>
                    <a:gd name="connsiteY1" fmla="*/ 710 h 1394443"/>
                    <a:gd name="connsiteX2" fmla="*/ 1999481 w 1998695"/>
                    <a:gd name="connsiteY2" fmla="*/ 1395153 h 1394443"/>
                    <a:gd name="connsiteX3" fmla="*/ 785 w 1998695"/>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710"/>
                      </a:moveTo>
                      <a:lnTo>
                        <a:pt x="1999481" y="710"/>
                      </a:lnTo>
                      <a:lnTo>
                        <a:pt x="1999481" y="1395153"/>
                      </a:lnTo>
                      <a:lnTo>
                        <a:pt x="785" y="1395153"/>
                      </a:lnTo>
                      <a:close/>
                    </a:path>
                  </a:pathLst>
                </a:custGeom>
              </p:spPr>
            </p:pic>
            <p:grpSp>
              <p:nvGrpSpPr>
                <p:cNvPr id="28" name="Graphic 2">
                  <a:extLst>
                    <a:ext uri="{FF2B5EF4-FFF2-40B4-BE49-F238E27FC236}">
                      <a16:creationId xmlns:a16="http://schemas.microsoft.com/office/drawing/2014/main" id="{765D9747-722C-8A06-5801-6FE6BA2F00F6}"/>
                    </a:ext>
                  </a:extLst>
                </p:cNvPr>
                <p:cNvGrpSpPr/>
                <p:nvPr/>
              </p:nvGrpSpPr>
              <p:grpSpPr>
                <a:xfrm>
                  <a:off x="6224434" y="3518152"/>
                  <a:ext cx="1895391" cy="1508018"/>
                  <a:chOff x="6224434" y="3518152"/>
                  <a:chExt cx="1895391" cy="1508018"/>
                </a:xfrm>
              </p:grpSpPr>
              <p:grpSp>
                <p:nvGrpSpPr>
                  <p:cNvPr id="29" name="Graphic 2">
                    <a:extLst>
                      <a:ext uri="{FF2B5EF4-FFF2-40B4-BE49-F238E27FC236}">
                        <a16:creationId xmlns:a16="http://schemas.microsoft.com/office/drawing/2014/main" id="{448135AF-05CF-47C5-13A4-080AE033A7CE}"/>
                      </a:ext>
                    </a:extLst>
                  </p:cNvPr>
                  <p:cNvGrpSpPr/>
                  <p:nvPr/>
                </p:nvGrpSpPr>
                <p:grpSpPr>
                  <a:xfrm>
                    <a:off x="6224434" y="3719840"/>
                    <a:ext cx="1895391" cy="1306330"/>
                    <a:chOff x="6224434" y="3719840"/>
                    <a:chExt cx="1895391" cy="1306330"/>
                  </a:xfrm>
                </p:grpSpPr>
                <p:sp>
                  <p:nvSpPr>
                    <p:cNvPr id="38" name="Freeform 323">
                      <a:extLst>
                        <a:ext uri="{FF2B5EF4-FFF2-40B4-BE49-F238E27FC236}">
                          <a16:creationId xmlns:a16="http://schemas.microsoft.com/office/drawing/2014/main" id="{9637A442-79B9-0CD3-3012-8944D50195D8}"/>
                        </a:ext>
                      </a:extLst>
                    </p:cNvPr>
                    <p:cNvSpPr/>
                    <p:nvPr/>
                  </p:nvSpPr>
                  <p:spPr>
                    <a:xfrm>
                      <a:off x="6224434" y="3719840"/>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6"/>
                            <a:pt x="1860850" y="0"/>
                            <a:pt x="1818262" y="0"/>
                          </a:cubicBezTo>
                          <a:close/>
                        </a:path>
                      </a:pathLst>
                    </a:custGeom>
                    <a:solidFill>
                      <a:srgbClr val="81D1C5"/>
                    </a:solidFill>
                    <a:ln w="2286" cap="flat">
                      <a:noFill/>
                      <a:prstDash val="solid"/>
                      <a:miter/>
                    </a:ln>
                  </p:spPr>
                  <p:txBody>
                    <a:bodyPr rtlCol="0" anchor="ctr"/>
                    <a:lstStyle/>
                    <a:p>
                      <a:endParaRPr lang="en-GB"/>
                    </a:p>
                  </p:txBody>
                </p:sp>
                <p:sp>
                  <p:nvSpPr>
                    <p:cNvPr id="41" name="Freeform 324">
                      <a:extLst>
                        <a:ext uri="{FF2B5EF4-FFF2-40B4-BE49-F238E27FC236}">
                          <a16:creationId xmlns:a16="http://schemas.microsoft.com/office/drawing/2014/main" id="{C386507C-39D8-E1E3-FF2D-443FFFEF2549}"/>
                        </a:ext>
                      </a:extLst>
                    </p:cNvPr>
                    <p:cNvSpPr/>
                    <p:nvPr/>
                  </p:nvSpPr>
                  <p:spPr>
                    <a:xfrm>
                      <a:off x="6286910" y="3782308"/>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5 h 1181395"/>
                        <a:gd name="connsiteX5" fmla="*/ 1702110 w 1770438"/>
                        <a:gd name="connsiteY5" fmla="*/ 1181395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5"/>
                            <a:pt x="68328"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30" name="Graphic 2">
                    <a:extLst>
                      <a:ext uri="{FF2B5EF4-FFF2-40B4-BE49-F238E27FC236}">
                        <a16:creationId xmlns:a16="http://schemas.microsoft.com/office/drawing/2014/main" id="{0E2BFB3A-16ED-BC94-7159-F4522A731B28}"/>
                      </a:ext>
                    </a:extLst>
                  </p:cNvPr>
                  <p:cNvGrpSpPr/>
                  <p:nvPr/>
                </p:nvGrpSpPr>
                <p:grpSpPr>
                  <a:xfrm>
                    <a:off x="6397140" y="3633053"/>
                    <a:ext cx="379179" cy="225161"/>
                    <a:chOff x="6397140" y="3633053"/>
                    <a:chExt cx="379179" cy="225161"/>
                  </a:xfrm>
                  <a:solidFill>
                    <a:srgbClr val="81D1C5"/>
                  </a:solidFill>
                </p:grpSpPr>
                <p:sp>
                  <p:nvSpPr>
                    <p:cNvPr id="35" name="Freeform 326">
                      <a:extLst>
                        <a:ext uri="{FF2B5EF4-FFF2-40B4-BE49-F238E27FC236}">
                          <a16:creationId xmlns:a16="http://schemas.microsoft.com/office/drawing/2014/main" id="{15715C1D-4DB9-22C3-E689-979053E67396}"/>
                        </a:ext>
                      </a:extLst>
                    </p:cNvPr>
                    <p:cNvSpPr/>
                    <p:nvPr/>
                  </p:nvSpPr>
                  <p:spPr>
                    <a:xfrm>
                      <a:off x="6397140" y="3633053"/>
                      <a:ext cx="195041" cy="225161"/>
                    </a:xfrm>
                    <a:custGeom>
                      <a:avLst/>
                      <a:gdLst>
                        <a:gd name="connsiteX0" fmla="*/ 195042 w 195041"/>
                        <a:gd name="connsiteY0" fmla="*/ 112592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36" name="Freeform 327">
                      <a:extLst>
                        <a:ext uri="{FF2B5EF4-FFF2-40B4-BE49-F238E27FC236}">
                          <a16:creationId xmlns:a16="http://schemas.microsoft.com/office/drawing/2014/main" id="{FC0BB149-039D-645C-9C85-A97683B19326}"/>
                        </a:ext>
                      </a:extLst>
                    </p:cNvPr>
                    <p:cNvSpPr/>
                    <p:nvPr/>
                  </p:nvSpPr>
                  <p:spPr>
                    <a:xfrm>
                      <a:off x="6581301"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31" name="Graphic 2">
                    <a:extLst>
                      <a:ext uri="{FF2B5EF4-FFF2-40B4-BE49-F238E27FC236}">
                        <a16:creationId xmlns:a16="http://schemas.microsoft.com/office/drawing/2014/main" id="{CB7B54EB-5B63-9C03-DEB4-E9708F908D39}"/>
                      </a:ext>
                    </a:extLst>
                  </p:cNvPr>
                  <p:cNvGrpSpPr/>
                  <p:nvPr/>
                </p:nvGrpSpPr>
                <p:grpSpPr>
                  <a:xfrm>
                    <a:off x="6871783" y="3518152"/>
                    <a:ext cx="1129009" cy="455900"/>
                    <a:chOff x="6871783" y="3518152"/>
                    <a:chExt cx="1129009" cy="455900"/>
                  </a:xfrm>
                </p:grpSpPr>
                <p:sp>
                  <p:nvSpPr>
                    <p:cNvPr id="32" name="Freeform 330">
                      <a:extLst>
                        <a:ext uri="{FF2B5EF4-FFF2-40B4-BE49-F238E27FC236}">
                          <a16:creationId xmlns:a16="http://schemas.microsoft.com/office/drawing/2014/main" id="{00EF2423-3AC9-DEEE-27A2-2DCD29835FB0}"/>
                        </a:ext>
                      </a:extLst>
                    </p:cNvPr>
                    <p:cNvSpPr/>
                    <p:nvPr/>
                  </p:nvSpPr>
                  <p:spPr>
                    <a:xfrm>
                      <a:off x="6901387" y="3547775"/>
                      <a:ext cx="1069802" cy="396701"/>
                    </a:xfrm>
                    <a:custGeom>
                      <a:avLst/>
                      <a:gdLst>
                        <a:gd name="connsiteX0" fmla="*/ 871423 w 1069802"/>
                        <a:gd name="connsiteY0" fmla="*/ 0 h 396701"/>
                        <a:gd name="connsiteX1" fmla="*/ 198379 w 1069802"/>
                        <a:gd name="connsiteY1" fmla="*/ 0 h 396701"/>
                        <a:gd name="connsiteX2" fmla="*/ 0 w 1069802"/>
                        <a:gd name="connsiteY2" fmla="*/ 198350 h 396701"/>
                        <a:gd name="connsiteX3" fmla="*/ 0 w 1069802"/>
                        <a:gd name="connsiteY3" fmla="*/ 198350 h 396701"/>
                        <a:gd name="connsiteX4" fmla="*/ 198379 w 1069802"/>
                        <a:gd name="connsiteY4" fmla="*/ 396701 h 396701"/>
                        <a:gd name="connsiteX5" fmla="*/ 871423 w 1069802"/>
                        <a:gd name="connsiteY5" fmla="*/ 396701 h 396701"/>
                        <a:gd name="connsiteX6" fmla="*/ 1069802 w 1069802"/>
                        <a:gd name="connsiteY6" fmla="*/ 198350 h 396701"/>
                        <a:gd name="connsiteX7" fmla="*/ 1069802 w 1069802"/>
                        <a:gd name="connsiteY7" fmla="*/ 198350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779" y="88798"/>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33" name="Freeform 331">
                      <a:extLst>
                        <a:ext uri="{FF2B5EF4-FFF2-40B4-BE49-F238E27FC236}">
                          <a16:creationId xmlns:a16="http://schemas.microsoft.com/office/drawing/2014/main" id="{D67E1842-2808-D3D2-7C6B-E4AD076F46D1}"/>
                        </a:ext>
                      </a:extLst>
                    </p:cNvPr>
                    <p:cNvSpPr/>
                    <p:nvPr/>
                  </p:nvSpPr>
                  <p:spPr>
                    <a:xfrm>
                      <a:off x="6871783" y="3518152"/>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222 h 455900"/>
                        <a:gd name="connsiteX8" fmla="*/ 59184 w 1129009"/>
                        <a:gd name="connsiteY8" fmla="*/ 227973 h 455900"/>
                        <a:gd name="connsiteX9" fmla="*/ 227960 w 1129009"/>
                        <a:gd name="connsiteY9" fmla="*/ 396724 h 455900"/>
                        <a:gd name="connsiteX10" fmla="*/ 901004 w 1129009"/>
                        <a:gd name="connsiteY10" fmla="*/ 396724 h 455900"/>
                        <a:gd name="connsiteX11" fmla="*/ 1069779 w 1129009"/>
                        <a:gd name="connsiteY11" fmla="*/ 227973 h 455900"/>
                        <a:gd name="connsiteX12" fmla="*/ 901004 w 1129009"/>
                        <a:gd name="connsiteY12" fmla="*/ 59222 h 455900"/>
                        <a:gd name="connsiteX13" fmla="*/ 227960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81D1C5"/>
                    </a:solidFill>
                    <a:ln w="2286" cap="flat">
                      <a:noFill/>
                      <a:prstDash val="solid"/>
                      <a:miter/>
                    </a:ln>
                  </p:spPr>
                  <p:txBody>
                    <a:bodyPr rtlCol="0" anchor="ctr"/>
                    <a:lstStyle/>
                    <a:p>
                      <a:endParaRPr lang="en-GB"/>
                    </a:p>
                  </p:txBody>
                </p:sp>
              </p:grpSp>
            </p:grpSp>
          </p:grpSp>
        </p:grpSp>
      </p:grpSp>
      <p:pic>
        <p:nvPicPr>
          <p:cNvPr id="6" name="Picture 5" descr="Background pattern&#10;&#10;Description automatically generated">
            <a:extLst>
              <a:ext uri="{FF2B5EF4-FFF2-40B4-BE49-F238E27FC236}">
                <a16:creationId xmlns:a16="http://schemas.microsoft.com/office/drawing/2014/main" id="{4DA7B735-E906-2B9F-FE7C-FA32B433354B}"/>
              </a:ext>
            </a:extLst>
          </p:cNvPr>
          <p:cNvPicPr>
            <a:picLocks noChangeAspect="1"/>
          </p:cNvPicPr>
          <p:nvPr/>
        </p:nvPicPr>
        <p:blipFill rotWithShape="1">
          <a:blip r:embed="rId11"/>
          <a:srcRect l="-9441" t="-3095" r="10580" b="84089"/>
          <a:stretch/>
        </p:blipFill>
        <p:spPr>
          <a:xfrm rot="16200000">
            <a:off x="9205950" y="1780761"/>
            <a:ext cx="4729844" cy="1233285"/>
          </a:xfrm>
          <a:prstGeom prst="rect">
            <a:avLst/>
          </a:prstGeom>
        </p:spPr>
      </p:pic>
      <p:sp>
        <p:nvSpPr>
          <p:cNvPr id="9" name="TextBox 8">
            <a:extLst>
              <a:ext uri="{FF2B5EF4-FFF2-40B4-BE49-F238E27FC236}">
                <a16:creationId xmlns:a16="http://schemas.microsoft.com/office/drawing/2014/main" id="{05DE2E2F-2343-E810-4A20-5B3203D3461F}"/>
              </a:ext>
            </a:extLst>
          </p:cNvPr>
          <p:cNvSpPr txBox="1"/>
          <p:nvPr/>
        </p:nvSpPr>
        <p:spPr>
          <a:xfrm>
            <a:off x="8386027" y="874564"/>
            <a:ext cx="2558487" cy="1200329"/>
          </a:xfrm>
          <a:prstGeom prst="rect">
            <a:avLst/>
          </a:prstGeom>
          <a:noFill/>
        </p:spPr>
        <p:txBody>
          <a:bodyPr wrap="square" rtlCol="0">
            <a:spAutoFit/>
          </a:bodyPr>
          <a:lstStyle/>
          <a:p>
            <a:pPr algn="ctr"/>
            <a:r>
              <a:rPr lang="de-DE" kern="1200" dirty="0">
                <a:solidFill>
                  <a:srgbClr val="79527B"/>
                </a:solidFill>
                <a:latin typeface="+mn-lt"/>
                <a:ea typeface="+mn-ea"/>
                <a:cs typeface="+mn-cs"/>
              </a:rPr>
              <a:t>Führen Sie eine SWOT-Analyse der regionalen Krisenanfälligkeit und ein Reiseziel-Audit durch</a:t>
            </a:r>
            <a:endParaRPr lang="en-IE" dirty="0">
              <a:solidFill>
                <a:srgbClr val="79527B"/>
              </a:solidFill>
            </a:endParaRPr>
          </a:p>
        </p:txBody>
      </p:sp>
      <p:sp>
        <p:nvSpPr>
          <p:cNvPr id="11" name="TextBox 10">
            <a:extLst>
              <a:ext uri="{FF2B5EF4-FFF2-40B4-BE49-F238E27FC236}">
                <a16:creationId xmlns:a16="http://schemas.microsoft.com/office/drawing/2014/main" id="{52068B39-3C00-60C3-4D12-259DFFF70B65}"/>
              </a:ext>
            </a:extLst>
          </p:cNvPr>
          <p:cNvSpPr txBox="1"/>
          <p:nvPr/>
        </p:nvSpPr>
        <p:spPr>
          <a:xfrm>
            <a:off x="563284" y="755365"/>
            <a:ext cx="1891673" cy="1446550"/>
          </a:xfrm>
          <a:prstGeom prst="rect">
            <a:avLst/>
          </a:prstGeom>
          <a:noFill/>
        </p:spPr>
        <p:txBody>
          <a:bodyPr wrap="square" rtlCol="0">
            <a:spAutoFit/>
          </a:bodyPr>
          <a:lstStyle/>
          <a:p>
            <a:r>
              <a:rPr lang="de-DE" sz="2800" b="1" kern="1200" dirty="0">
                <a:solidFill>
                  <a:srgbClr val="79527B"/>
                </a:solidFill>
                <a:latin typeface="+mn-lt"/>
                <a:ea typeface="+mn-ea"/>
                <a:cs typeface="+mn-cs"/>
              </a:rPr>
              <a:t>Phase 1 </a:t>
            </a:r>
            <a:r>
              <a:rPr lang="de-DE" sz="2000" kern="1200" dirty="0">
                <a:solidFill>
                  <a:srgbClr val="79527B"/>
                </a:solidFill>
                <a:latin typeface="+mn-lt"/>
                <a:ea typeface="+mn-ea"/>
                <a:cs typeface="+mn-cs"/>
              </a:rPr>
              <a:t>Vorbereitung &amp; Schadens-begrenzung</a:t>
            </a:r>
            <a:endParaRPr lang="de-DE" sz="2000" dirty="0">
              <a:solidFill>
                <a:srgbClr val="79527B"/>
              </a:solidFill>
            </a:endParaRPr>
          </a:p>
        </p:txBody>
      </p:sp>
      <p:sp>
        <p:nvSpPr>
          <p:cNvPr id="12" name="TextBox 11">
            <a:extLst>
              <a:ext uri="{FF2B5EF4-FFF2-40B4-BE49-F238E27FC236}">
                <a16:creationId xmlns:a16="http://schemas.microsoft.com/office/drawing/2014/main" id="{85A07547-D245-653F-0EBE-DA7A7688C69E}"/>
              </a:ext>
            </a:extLst>
          </p:cNvPr>
          <p:cNvSpPr txBox="1"/>
          <p:nvPr/>
        </p:nvSpPr>
        <p:spPr>
          <a:xfrm>
            <a:off x="567299" y="2687187"/>
            <a:ext cx="1764337" cy="1138773"/>
          </a:xfrm>
          <a:prstGeom prst="rect">
            <a:avLst/>
          </a:prstGeom>
          <a:noFill/>
        </p:spPr>
        <p:txBody>
          <a:bodyPr wrap="square" rtlCol="0">
            <a:spAutoFit/>
          </a:bodyPr>
          <a:lstStyle/>
          <a:p>
            <a:r>
              <a:rPr lang="en-IE" sz="2800" b="1" kern="1200" dirty="0">
                <a:solidFill>
                  <a:srgbClr val="F27954"/>
                </a:solidFill>
                <a:latin typeface="+mn-lt"/>
                <a:ea typeface="+mn-ea"/>
                <a:cs typeface="+mn-cs"/>
              </a:rPr>
              <a:t>Phase 2</a:t>
            </a:r>
            <a:r>
              <a:rPr lang="en-IE" sz="2400" b="1" kern="1200" dirty="0">
                <a:solidFill>
                  <a:srgbClr val="F27954"/>
                </a:solidFill>
                <a:latin typeface="+mn-lt"/>
                <a:ea typeface="+mn-ea"/>
                <a:cs typeface="+mn-cs"/>
              </a:rPr>
              <a:t> </a:t>
            </a:r>
            <a:r>
              <a:rPr lang="en-IE" sz="2000" kern="1200" dirty="0" err="1">
                <a:solidFill>
                  <a:srgbClr val="F27954"/>
                </a:solidFill>
                <a:latin typeface="+mn-lt"/>
                <a:ea typeface="+mn-ea"/>
                <a:cs typeface="+mn-cs"/>
              </a:rPr>
              <a:t>Planung</a:t>
            </a:r>
            <a:r>
              <a:rPr lang="en-IE" sz="2000" kern="1200" dirty="0">
                <a:solidFill>
                  <a:srgbClr val="F27954"/>
                </a:solidFill>
                <a:latin typeface="+mn-lt"/>
                <a:ea typeface="+mn-ea"/>
                <a:cs typeface="+mn-cs"/>
              </a:rPr>
              <a:t> </a:t>
            </a:r>
          </a:p>
          <a:p>
            <a:r>
              <a:rPr lang="en-IE" sz="2000" kern="1200" dirty="0">
                <a:solidFill>
                  <a:srgbClr val="F27954"/>
                </a:solidFill>
                <a:latin typeface="+mn-lt"/>
                <a:ea typeface="+mn-ea"/>
                <a:cs typeface="+mn-cs"/>
              </a:rPr>
              <a:t>&amp; </a:t>
            </a:r>
            <a:r>
              <a:rPr lang="en-IE" sz="2000" kern="1200" dirty="0" err="1">
                <a:solidFill>
                  <a:srgbClr val="F27954"/>
                </a:solidFill>
                <a:latin typeface="+mn-lt"/>
                <a:ea typeface="+mn-ea"/>
                <a:cs typeface="+mn-cs"/>
              </a:rPr>
              <a:t>Reaktion</a:t>
            </a:r>
            <a:endParaRPr lang="en-IE" sz="2000" dirty="0">
              <a:solidFill>
                <a:srgbClr val="F27954"/>
              </a:solidFill>
            </a:endParaRPr>
          </a:p>
        </p:txBody>
      </p:sp>
      <p:sp>
        <p:nvSpPr>
          <p:cNvPr id="13" name="TextBox 12">
            <a:extLst>
              <a:ext uri="{FF2B5EF4-FFF2-40B4-BE49-F238E27FC236}">
                <a16:creationId xmlns:a16="http://schemas.microsoft.com/office/drawing/2014/main" id="{A562338C-C9C8-541D-7A6B-A7F475DD2D26}"/>
              </a:ext>
            </a:extLst>
          </p:cNvPr>
          <p:cNvSpPr txBox="1"/>
          <p:nvPr/>
        </p:nvSpPr>
        <p:spPr>
          <a:xfrm>
            <a:off x="606189" y="4423624"/>
            <a:ext cx="1697739" cy="1446550"/>
          </a:xfrm>
          <a:prstGeom prst="rect">
            <a:avLst/>
          </a:prstGeom>
          <a:solidFill>
            <a:schemeClr val="bg1"/>
          </a:solidFill>
        </p:spPr>
        <p:txBody>
          <a:bodyPr wrap="square" rtlCol="0">
            <a:spAutoFit/>
          </a:bodyPr>
          <a:lstStyle/>
          <a:p>
            <a:r>
              <a:rPr lang="en-IE" sz="2800" b="1" kern="1200" dirty="0">
                <a:solidFill>
                  <a:srgbClr val="44BAA9"/>
                </a:solidFill>
                <a:latin typeface="+mn-lt"/>
                <a:ea typeface="+mn-ea"/>
                <a:cs typeface="+mn-cs"/>
              </a:rPr>
              <a:t>Phase 3</a:t>
            </a:r>
          </a:p>
          <a:p>
            <a:r>
              <a:rPr lang="en-IE" sz="2000" kern="1200" dirty="0" err="1">
                <a:solidFill>
                  <a:srgbClr val="44BAA9"/>
                </a:solidFill>
                <a:latin typeface="+mn-lt"/>
                <a:ea typeface="+mn-ea"/>
                <a:cs typeface="+mn-cs"/>
              </a:rPr>
              <a:t>Erholung</a:t>
            </a:r>
            <a:r>
              <a:rPr lang="en-IE" sz="2000" kern="1200" dirty="0">
                <a:solidFill>
                  <a:srgbClr val="44BAA9"/>
                </a:solidFill>
                <a:latin typeface="+mn-lt"/>
                <a:ea typeface="+mn-ea"/>
                <a:cs typeface="+mn-cs"/>
              </a:rPr>
              <a:t>, </a:t>
            </a:r>
            <a:r>
              <a:rPr lang="en-IE" sz="2000" kern="1200" dirty="0" err="1">
                <a:solidFill>
                  <a:srgbClr val="44BAA9"/>
                </a:solidFill>
                <a:latin typeface="+mn-lt"/>
                <a:ea typeface="+mn-ea"/>
                <a:cs typeface="+mn-cs"/>
              </a:rPr>
              <a:t>Wiederaufbau</a:t>
            </a:r>
            <a:r>
              <a:rPr lang="en-IE" sz="2000" dirty="0">
                <a:solidFill>
                  <a:srgbClr val="44BAA9"/>
                </a:solidFill>
              </a:rPr>
              <a:t> &amp;</a:t>
            </a:r>
            <a:r>
              <a:rPr lang="en-IE" sz="2000" kern="1200" dirty="0">
                <a:solidFill>
                  <a:srgbClr val="44BAA9"/>
                </a:solidFill>
                <a:latin typeface="+mn-lt"/>
                <a:ea typeface="+mn-ea"/>
                <a:cs typeface="+mn-cs"/>
              </a:rPr>
              <a:t> </a:t>
            </a:r>
            <a:r>
              <a:rPr lang="en-IE" sz="2000" kern="1200" dirty="0" err="1">
                <a:solidFill>
                  <a:srgbClr val="44BAA9"/>
                </a:solidFill>
                <a:latin typeface="+mn-lt"/>
                <a:ea typeface="+mn-ea"/>
                <a:cs typeface="+mn-cs"/>
              </a:rPr>
              <a:t>Resilienz</a:t>
            </a:r>
            <a:endParaRPr lang="en-IE" sz="2000" dirty="0">
              <a:solidFill>
                <a:srgbClr val="44BAA9"/>
              </a:solidFill>
            </a:endParaRPr>
          </a:p>
        </p:txBody>
      </p:sp>
      <p:sp>
        <p:nvSpPr>
          <p:cNvPr id="23" name="TextBox 22">
            <a:extLst>
              <a:ext uri="{FF2B5EF4-FFF2-40B4-BE49-F238E27FC236}">
                <a16:creationId xmlns:a16="http://schemas.microsoft.com/office/drawing/2014/main" id="{6AA5E8F5-E176-96D4-B34D-E2141E84EBA6}"/>
              </a:ext>
            </a:extLst>
          </p:cNvPr>
          <p:cNvSpPr txBox="1"/>
          <p:nvPr/>
        </p:nvSpPr>
        <p:spPr>
          <a:xfrm>
            <a:off x="5356859" y="829417"/>
            <a:ext cx="2843787" cy="1200329"/>
          </a:xfrm>
          <a:prstGeom prst="rect">
            <a:avLst/>
          </a:prstGeom>
          <a:noFill/>
        </p:spPr>
        <p:txBody>
          <a:bodyPr wrap="square" rtlCol="0">
            <a:spAutoFit/>
          </a:bodyPr>
          <a:lstStyle/>
          <a:p>
            <a:pPr algn="ctr"/>
            <a:r>
              <a:rPr lang="de-DE" dirty="0">
                <a:solidFill>
                  <a:srgbClr val="79527B"/>
                </a:solidFill>
              </a:rPr>
              <a:t>Richten Sie eine regionale öffentlich-private Part-</a:t>
            </a:r>
            <a:r>
              <a:rPr lang="de-DE" dirty="0" err="1">
                <a:solidFill>
                  <a:srgbClr val="79527B"/>
                </a:solidFill>
              </a:rPr>
              <a:t>nerschaft</a:t>
            </a:r>
            <a:r>
              <a:rPr lang="de-DE" dirty="0">
                <a:solidFill>
                  <a:srgbClr val="79527B"/>
                </a:solidFill>
              </a:rPr>
              <a:t> und ein Krisen-</a:t>
            </a:r>
            <a:r>
              <a:rPr lang="de-DE" dirty="0" err="1">
                <a:solidFill>
                  <a:srgbClr val="79527B"/>
                </a:solidFill>
              </a:rPr>
              <a:t>managementteam</a:t>
            </a:r>
            <a:r>
              <a:rPr lang="de-DE" dirty="0">
                <a:solidFill>
                  <a:srgbClr val="79527B"/>
                </a:solidFill>
              </a:rPr>
              <a:t> ein</a:t>
            </a:r>
            <a:endParaRPr lang="en-IE" dirty="0">
              <a:solidFill>
                <a:srgbClr val="79527B"/>
              </a:solidFill>
            </a:endParaRPr>
          </a:p>
        </p:txBody>
      </p:sp>
      <p:sp>
        <p:nvSpPr>
          <p:cNvPr id="25" name="TextBox 24">
            <a:extLst>
              <a:ext uri="{FF2B5EF4-FFF2-40B4-BE49-F238E27FC236}">
                <a16:creationId xmlns:a16="http://schemas.microsoft.com/office/drawing/2014/main" id="{CE502EDD-988E-1B8E-D6B0-D0F35BBA060C}"/>
              </a:ext>
            </a:extLst>
          </p:cNvPr>
          <p:cNvSpPr txBox="1"/>
          <p:nvPr/>
        </p:nvSpPr>
        <p:spPr>
          <a:xfrm>
            <a:off x="2587470" y="2900912"/>
            <a:ext cx="2491759" cy="1477328"/>
          </a:xfrm>
          <a:prstGeom prst="rect">
            <a:avLst/>
          </a:prstGeom>
          <a:noFill/>
        </p:spPr>
        <p:txBody>
          <a:bodyPr wrap="square" rtlCol="0">
            <a:spAutoFit/>
          </a:bodyPr>
          <a:lstStyle/>
          <a:p>
            <a:pPr algn="ctr"/>
            <a:r>
              <a:rPr lang="de-DE" dirty="0">
                <a:solidFill>
                  <a:srgbClr val="F37C57"/>
                </a:solidFill>
              </a:rPr>
              <a:t>Entwickeln Sie eine regionale Strategie für das Krisenmanagement (</a:t>
            </a:r>
            <a:r>
              <a:rPr lang="de-DE" dirty="0" err="1">
                <a:solidFill>
                  <a:srgbClr val="F37C57"/>
                </a:solidFill>
              </a:rPr>
              <a:t>langfr</a:t>
            </a:r>
            <a:r>
              <a:rPr lang="de-DE" dirty="0">
                <a:solidFill>
                  <a:srgbClr val="F37C57"/>
                </a:solidFill>
              </a:rPr>
              <a:t>. Planung zur Schadensbegrenzung)</a:t>
            </a:r>
            <a:endParaRPr lang="en-IE" i="1" dirty="0">
              <a:solidFill>
                <a:srgbClr val="F37C57"/>
              </a:solidFill>
            </a:endParaRPr>
          </a:p>
        </p:txBody>
      </p:sp>
      <p:sp>
        <p:nvSpPr>
          <p:cNvPr id="27" name="TextBox 26">
            <a:extLst>
              <a:ext uri="{FF2B5EF4-FFF2-40B4-BE49-F238E27FC236}">
                <a16:creationId xmlns:a16="http://schemas.microsoft.com/office/drawing/2014/main" id="{81623343-A1BD-B957-16FF-32FA43BBD2C9}"/>
              </a:ext>
            </a:extLst>
          </p:cNvPr>
          <p:cNvSpPr txBox="1"/>
          <p:nvPr/>
        </p:nvSpPr>
        <p:spPr>
          <a:xfrm>
            <a:off x="8286030" y="2890400"/>
            <a:ext cx="2772921" cy="1477328"/>
          </a:xfrm>
          <a:prstGeom prst="rect">
            <a:avLst/>
          </a:prstGeom>
          <a:noFill/>
        </p:spPr>
        <p:txBody>
          <a:bodyPr wrap="square" rtlCol="0">
            <a:spAutoFit/>
          </a:bodyPr>
          <a:lstStyle/>
          <a:p>
            <a:pPr algn="ctr"/>
            <a:r>
              <a:rPr lang="de-DE" dirty="0">
                <a:solidFill>
                  <a:srgbClr val="F37C57"/>
                </a:solidFill>
              </a:rPr>
              <a:t>Mobilisierung von Maßnahmen und Kommunikation mit der Branche für die reg. Zusammenarbeit</a:t>
            </a:r>
            <a:endParaRPr lang="en-IE" dirty="0">
              <a:solidFill>
                <a:srgbClr val="F37C57"/>
              </a:solidFill>
            </a:endParaRPr>
          </a:p>
        </p:txBody>
      </p:sp>
      <p:sp>
        <p:nvSpPr>
          <p:cNvPr id="34" name="TextBox 33">
            <a:extLst>
              <a:ext uri="{FF2B5EF4-FFF2-40B4-BE49-F238E27FC236}">
                <a16:creationId xmlns:a16="http://schemas.microsoft.com/office/drawing/2014/main" id="{E93438AD-EA15-CD96-A656-CE420AA275E8}"/>
              </a:ext>
            </a:extLst>
          </p:cNvPr>
          <p:cNvSpPr txBox="1"/>
          <p:nvPr/>
        </p:nvSpPr>
        <p:spPr>
          <a:xfrm>
            <a:off x="8231745" y="5091226"/>
            <a:ext cx="2796880" cy="1554272"/>
          </a:xfrm>
          <a:prstGeom prst="rect">
            <a:avLst/>
          </a:prstGeom>
          <a:noFill/>
        </p:spPr>
        <p:txBody>
          <a:bodyPr wrap="square" rtlCol="0">
            <a:spAutoFit/>
          </a:bodyPr>
          <a:lstStyle/>
          <a:p>
            <a:pPr algn="ctr"/>
            <a:r>
              <a:rPr lang="de-DE" sz="1900" dirty="0">
                <a:solidFill>
                  <a:srgbClr val="3AA091"/>
                </a:solidFill>
              </a:rPr>
              <a:t>Regionale Erholung, Wiederaufbau und Resilienz auf dem Weg</a:t>
            </a:r>
          </a:p>
          <a:p>
            <a:pPr algn="ctr"/>
            <a:r>
              <a:rPr lang="de-DE" sz="1900" dirty="0">
                <a:solidFill>
                  <a:srgbClr val="3AA091"/>
                </a:solidFill>
              </a:rPr>
              <a:t> zu einer "neuen Norm" nach der Krise</a:t>
            </a:r>
            <a:endParaRPr lang="en-IE" sz="1900" dirty="0">
              <a:solidFill>
                <a:srgbClr val="3AA091"/>
              </a:solidFill>
            </a:endParaRPr>
          </a:p>
        </p:txBody>
      </p:sp>
      <p:sp>
        <p:nvSpPr>
          <p:cNvPr id="37" name="TextBox 36">
            <a:extLst>
              <a:ext uri="{FF2B5EF4-FFF2-40B4-BE49-F238E27FC236}">
                <a16:creationId xmlns:a16="http://schemas.microsoft.com/office/drawing/2014/main" id="{53EC9D4B-4D3A-99C6-A294-D819C91601AE}"/>
              </a:ext>
            </a:extLst>
          </p:cNvPr>
          <p:cNvSpPr txBox="1"/>
          <p:nvPr/>
        </p:nvSpPr>
        <p:spPr>
          <a:xfrm>
            <a:off x="2492864" y="826156"/>
            <a:ext cx="2738380" cy="1200329"/>
          </a:xfrm>
          <a:prstGeom prst="rect">
            <a:avLst/>
          </a:prstGeom>
          <a:noFill/>
        </p:spPr>
        <p:txBody>
          <a:bodyPr wrap="square" rtlCol="0">
            <a:spAutoFit/>
          </a:bodyPr>
          <a:lstStyle/>
          <a:p>
            <a:pPr algn="ctr"/>
            <a:r>
              <a:rPr lang="de-DE" dirty="0">
                <a:solidFill>
                  <a:srgbClr val="79527B"/>
                </a:solidFill>
              </a:rPr>
              <a:t>Einführung in das regio-nale Tourismus-Krisenmanagement und dessen Komplexität</a:t>
            </a:r>
            <a:endParaRPr lang="en-IE" dirty="0">
              <a:solidFill>
                <a:srgbClr val="79527B"/>
              </a:solidFill>
            </a:endParaRPr>
          </a:p>
        </p:txBody>
      </p:sp>
      <p:sp>
        <p:nvSpPr>
          <p:cNvPr id="39" name="TextBox 38">
            <a:extLst>
              <a:ext uri="{FF2B5EF4-FFF2-40B4-BE49-F238E27FC236}">
                <a16:creationId xmlns:a16="http://schemas.microsoft.com/office/drawing/2014/main" id="{91E70F61-2CF0-4673-9DDE-6DC54F2CEF2D}"/>
              </a:ext>
            </a:extLst>
          </p:cNvPr>
          <p:cNvSpPr txBox="1"/>
          <p:nvPr/>
        </p:nvSpPr>
        <p:spPr>
          <a:xfrm>
            <a:off x="5179193" y="2905306"/>
            <a:ext cx="3026652" cy="1477328"/>
          </a:xfrm>
          <a:prstGeom prst="rect">
            <a:avLst/>
          </a:prstGeom>
          <a:noFill/>
        </p:spPr>
        <p:txBody>
          <a:bodyPr wrap="square" rtlCol="0">
            <a:spAutoFit/>
          </a:bodyPr>
          <a:lstStyle/>
          <a:p>
            <a:pPr algn="ctr"/>
            <a:r>
              <a:rPr lang="de-DE" dirty="0">
                <a:solidFill>
                  <a:srgbClr val="F37C57"/>
                </a:solidFill>
              </a:rPr>
              <a:t>Entwickeln Sie einen regionalen Krisenmanagement-Reaktionsplan (</a:t>
            </a:r>
            <a:r>
              <a:rPr lang="de-DE" dirty="0" err="1">
                <a:solidFill>
                  <a:srgbClr val="F37C57"/>
                </a:solidFill>
              </a:rPr>
              <a:t>kurzfr</a:t>
            </a:r>
            <a:r>
              <a:rPr lang="de-DE" dirty="0">
                <a:solidFill>
                  <a:srgbClr val="F37C57"/>
                </a:solidFill>
              </a:rPr>
              <a:t>. Reaktionsplan)</a:t>
            </a:r>
            <a:endParaRPr lang="en-IE" i="1" dirty="0">
              <a:solidFill>
                <a:srgbClr val="F37C57"/>
              </a:solidFill>
            </a:endParaRPr>
          </a:p>
        </p:txBody>
      </p:sp>
      <p:sp>
        <p:nvSpPr>
          <p:cNvPr id="40" name="TextBox 39">
            <a:extLst>
              <a:ext uri="{FF2B5EF4-FFF2-40B4-BE49-F238E27FC236}">
                <a16:creationId xmlns:a16="http://schemas.microsoft.com/office/drawing/2014/main" id="{3F66F445-3B3D-4075-70A3-D553312FA5CF}"/>
              </a:ext>
            </a:extLst>
          </p:cNvPr>
          <p:cNvSpPr txBox="1"/>
          <p:nvPr/>
        </p:nvSpPr>
        <p:spPr>
          <a:xfrm>
            <a:off x="2696985" y="5255365"/>
            <a:ext cx="2419590" cy="1323439"/>
          </a:xfrm>
          <a:prstGeom prst="rect">
            <a:avLst/>
          </a:prstGeom>
          <a:noFill/>
        </p:spPr>
        <p:txBody>
          <a:bodyPr wrap="square" rtlCol="0">
            <a:spAutoFit/>
          </a:bodyPr>
          <a:lstStyle/>
          <a:p>
            <a:pPr algn="ctr"/>
            <a:r>
              <a:rPr lang="de-DE" sz="2000" dirty="0">
                <a:solidFill>
                  <a:srgbClr val="3AA091"/>
                </a:solidFill>
              </a:rPr>
              <a:t>Kommunikations-strategie und Umgang mit PR und Medien</a:t>
            </a:r>
            <a:endParaRPr lang="en-IE" sz="2000" dirty="0">
              <a:solidFill>
                <a:srgbClr val="3AA091"/>
              </a:solidFill>
            </a:endParaRPr>
          </a:p>
        </p:txBody>
      </p:sp>
      <p:sp>
        <p:nvSpPr>
          <p:cNvPr id="130" name="TextBox 129">
            <a:extLst>
              <a:ext uri="{FF2B5EF4-FFF2-40B4-BE49-F238E27FC236}">
                <a16:creationId xmlns:a16="http://schemas.microsoft.com/office/drawing/2014/main" id="{BC0C15CA-D8DF-5D50-B91F-31D6D4E2D48D}"/>
              </a:ext>
            </a:extLst>
          </p:cNvPr>
          <p:cNvSpPr txBox="1"/>
          <p:nvPr/>
        </p:nvSpPr>
        <p:spPr>
          <a:xfrm>
            <a:off x="3669414" y="351112"/>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 1</a:t>
            </a:r>
            <a:endParaRPr lang="en-IE" b="1" dirty="0">
              <a:solidFill>
                <a:srgbClr val="79527B"/>
              </a:solidFill>
            </a:endParaRPr>
          </a:p>
        </p:txBody>
      </p:sp>
      <p:sp>
        <p:nvSpPr>
          <p:cNvPr id="131" name="TextBox 130">
            <a:extLst>
              <a:ext uri="{FF2B5EF4-FFF2-40B4-BE49-F238E27FC236}">
                <a16:creationId xmlns:a16="http://schemas.microsoft.com/office/drawing/2014/main" id="{B80D0131-7456-50AC-FC69-079E3D909A5F}"/>
              </a:ext>
            </a:extLst>
          </p:cNvPr>
          <p:cNvSpPr txBox="1"/>
          <p:nvPr/>
        </p:nvSpPr>
        <p:spPr>
          <a:xfrm>
            <a:off x="6453344" y="377865"/>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 2</a:t>
            </a:r>
            <a:endParaRPr lang="en-IE" b="1" dirty="0">
              <a:solidFill>
                <a:srgbClr val="79527B"/>
              </a:solidFill>
            </a:endParaRPr>
          </a:p>
        </p:txBody>
      </p:sp>
      <p:sp>
        <p:nvSpPr>
          <p:cNvPr id="132" name="TextBox 131">
            <a:extLst>
              <a:ext uri="{FF2B5EF4-FFF2-40B4-BE49-F238E27FC236}">
                <a16:creationId xmlns:a16="http://schemas.microsoft.com/office/drawing/2014/main" id="{78C1540A-AE5C-E178-55A5-57DB0D29C5BF}"/>
              </a:ext>
            </a:extLst>
          </p:cNvPr>
          <p:cNvSpPr txBox="1"/>
          <p:nvPr/>
        </p:nvSpPr>
        <p:spPr>
          <a:xfrm>
            <a:off x="9391403" y="352064"/>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 3</a:t>
            </a:r>
            <a:endParaRPr lang="en-IE" b="1" dirty="0">
              <a:solidFill>
                <a:srgbClr val="79527B"/>
              </a:solidFill>
            </a:endParaRPr>
          </a:p>
        </p:txBody>
      </p:sp>
      <p:sp>
        <p:nvSpPr>
          <p:cNvPr id="133" name="TextBox 132">
            <a:extLst>
              <a:ext uri="{FF2B5EF4-FFF2-40B4-BE49-F238E27FC236}">
                <a16:creationId xmlns:a16="http://schemas.microsoft.com/office/drawing/2014/main" id="{7A837965-7EC6-3618-5E68-8355523C4EBA}"/>
              </a:ext>
            </a:extLst>
          </p:cNvPr>
          <p:cNvSpPr txBox="1"/>
          <p:nvPr/>
        </p:nvSpPr>
        <p:spPr>
          <a:xfrm>
            <a:off x="3652173" y="2625371"/>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 4</a:t>
            </a:r>
            <a:endParaRPr lang="en-IE" b="1" dirty="0">
              <a:solidFill>
                <a:srgbClr val="F27954"/>
              </a:solidFill>
            </a:endParaRPr>
          </a:p>
        </p:txBody>
      </p:sp>
      <p:sp>
        <p:nvSpPr>
          <p:cNvPr id="134" name="TextBox 133">
            <a:extLst>
              <a:ext uri="{FF2B5EF4-FFF2-40B4-BE49-F238E27FC236}">
                <a16:creationId xmlns:a16="http://schemas.microsoft.com/office/drawing/2014/main" id="{BB5F536D-24E2-C838-495B-0CB27BA0351C}"/>
              </a:ext>
            </a:extLst>
          </p:cNvPr>
          <p:cNvSpPr txBox="1"/>
          <p:nvPr/>
        </p:nvSpPr>
        <p:spPr>
          <a:xfrm>
            <a:off x="6491070" y="2609242"/>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 5</a:t>
            </a:r>
            <a:endParaRPr lang="en-IE" b="1" dirty="0">
              <a:solidFill>
                <a:srgbClr val="F27954"/>
              </a:solidFill>
            </a:endParaRPr>
          </a:p>
        </p:txBody>
      </p:sp>
      <p:sp>
        <p:nvSpPr>
          <p:cNvPr id="135" name="TextBox 134">
            <a:extLst>
              <a:ext uri="{FF2B5EF4-FFF2-40B4-BE49-F238E27FC236}">
                <a16:creationId xmlns:a16="http://schemas.microsoft.com/office/drawing/2014/main" id="{5A43CFD7-4DD3-5ECB-4984-BABBB48AAE2F}"/>
              </a:ext>
            </a:extLst>
          </p:cNvPr>
          <p:cNvSpPr txBox="1"/>
          <p:nvPr/>
        </p:nvSpPr>
        <p:spPr>
          <a:xfrm>
            <a:off x="9318312" y="2615458"/>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 6</a:t>
            </a:r>
            <a:endParaRPr lang="en-IE" b="1" dirty="0">
              <a:solidFill>
                <a:srgbClr val="F27954"/>
              </a:solidFill>
            </a:endParaRPr>
          </a:p>
        </p:txBody>
      </p:sp>
      <p:sp>
        <p:nvSpPr>
          <p:cNvPr id="136" name="TextBox 135">
            <a:extLst>
              <a:ext uri="{FF2B5EF4-FFF2-40B4-BE49-F238E27FC236}">
                <a16:creationId xmlns:a16="http://schemas.microsoft.com/office/drawing/2014/main" id="{60AB4A7A-E634-0066-C66C-785D4810091F}"/>
              </a:ext>
            </a:extLst>
          </p:cNvPr>
          <p:cNvSpPr txBox="1"/>
          <p:nvPr/>
        </p:nvSpPr>
        <p:spPr>
          <a:xfrm>
            <a:off x="3570360" y="4830332"/>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 7</a:t>
            </a:r>
            <a:endParaRPr lang="en-IE" b="1" dirty="0">
              <a:solidFill>
                <a:srgbClr val="44BAA9"/>
              </a:solidFill>
            </a:endParaRPr>
          </a:p>
        </p:txBody>
      </p:sp>
      <p:sp>
        <p:nvSpPr>
          <p:cNvPr id="137" name="TextBox 136">
            <a:extLst>
              <a:ext uri="{FF2B5EF4-FFF2-40B4-BE49-F238E27FC236}">
                <a16:creationId xmlns:a16="http://schemas.microsoft.com/office/drawing/2014/main" id="{0AD0D61D-3E41-8C46-B66A-5F2474B6D43C}"/>
              </a:ext>
            </a:extLst>
          </p:cNvPr>
          <p:cNvSpPr txBox="1"/>
          <p:nvPr/>
        </p:nvSpPr>
        <p:spPr>
          <a:xfrm>
            <a:off x="5466227" y="5152105"/>
            <a:ext cx="2662993" cy="1323439"/>
          </a:xfrm>
          <a:prstGeom prst="rect">
            <a:avLst/>
          </a:prstGeom>
          <a:noFill/>
        </p:spPr>
        <p:txBody>
          <a:bodyPr wrap="square" rtlCol="0">
            <a:spAutoFit/>
          </a:bodyPr>
          <a:lstStyle/>
          <a:p>
            <a:pPr algn="ctr"/>
            <a:r>
              <a:rPr lang="de-DE" sz="2000" dirty="0">
                <a:solidFill>
                  <a:srgbClr val="3AA091"/>
                </a:solidFill>
              </a:rPr>
              <a:t>Strategisches regionales Krisenreaktions- und Erholungsmarketing</a:t>
            </a:r>
            <a:endParaRPr lang="en-IE" sz="2000" dirty="0">
              <a:solidFill>
                <a:srgbClr val="3AA091"/>
              </a:solidFill>
            </a:endParaRPr>
          </a:p>
        </p:txBody>
      </p:sp>
      <p:sp>
        <p:nvSpPr>
          <p:cNvPr id="138" name="TextBox 137">
            <a:extLst>
              <a:ext uri="{FF2B5EF4-FFF2-40B4-BE49-F238E27FC236}">
                <a16:creationId xmlns:a16="http://schemas.microsoft.com/office/drawing/2014/main" id="{E3FC64FD-D8AB-DB46-B5C3-BD64E4235762}"/>
              </a:ext>
            </a:extLst>
          </p:cNvPr>
          <p:cNvSpPr txBox="1"/>
          <p:nvPr/>
        </p:nvSpPr>
        <p:spPr>
          <a:xfrm>
            <a:off x="6453344" y="4857275"/>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 8</a:t>
            </a:r>
            <a:endParaRPr lang="en-IE" b="1" dirty="0">
              <a:solidFill>
                <a:srgbClr val="44BAA9"/>
              </a:solidFill>
            </a:endParaRPr>
          </a:p>
        </p:txBody>
      </p:sp>
      <p:sp>
        <p:nvSpPr>
          <p:cNvPr id="139" name="TextBox 138">
            <a:extLst>
              <a:ext uri="{FF2B5EF4-FFF2-40B4-BE49-F238E27FC236}">
                <a16:creationId xmlns:a16="http://schemas.microsoft.com/office/drawing/2014/main" id="{FE568FEB-17D4-1F0E-936F-5A38CB7EF77F}"/>
              </a:ext>
            </a:extLst>
          </p:cNvPr>
          <p:cNvSpPr txBox="1"/>
          <p:nvPr/>
        </p:nvSpPr>
        <p:spPr>
          <a:xfrm>
            <a:off x="9360735" y="4839123"/>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 9</a:t>
            </a:r>
            <a:endParaRPr lang="en-IE" b="1" dirty="0">
              <a:solidFill>
                <a:srgbClr val="44BAA9"/>
              </a:solidFill>
            </a:endParaRPr>
          </a:p>
        </p:txBody>
      </p:sp>
    </p:spTree>
    <p:extLst>
      <p:ext uri="{BB962C8B-B14F-4D97-AF65-F5344CB8AC3E}">
        <p14:creationId xmlns:p14="http://schemas.microsoft.com/office/powerpoint/2010/main" val="3942668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983F55B-1F82-1A58-5C65-DA270C41D5E0}"/>
              </a:ext>
            </a:extLst>
          </p:cNvPr>
          <p:cNvSpPr/>
          <p:nvPr/>
        </p:nvSpPr>
        <p:spPr>
          <a:xfrm>
            <a:off x="6096605" y="0"/>
            <a:ext cx="6096001" cy="822373"/>
          </a:xfrm>
          <a:prstGeom prst="rect">
            <a:avLst/>
          </a:prstGeom>
          <a:solidFill>
            <a:srgbClr val="7A54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3" name="Text Placeholder 3">
            <a:extLst>
              <a:ext uri="{FF2B5EF4-FFF2-40B4-BE49-F238E27FC236}">
                <a16:creationId xmlns:a16="http://schemas.microsoft.com/office/drawing/2014/main" id="{5C171A0C-6DB9-F5FB-D4FE-3164158F60DD}"/>
              </a:ext>
            </a:extLst>
          </p:cNvPr>
          <p:cNvSpPr>
            <a:spLocks noGrp="1"/>
          </p:cNvSpPr>
          <p:nvPr>
            <p:ph type="body" sz="quarter" idx="15"/>
          </p:nvPr>
        </p:nvSpPr>
        <p:spPr>
          <a:xfrm>
            <a:off x="6781160" y="1049309"/>
            <a:ext cx="511077" cy="635000"/>
          </a:xfrm>
        </p:spPr>
        <p:txBody>
          <a:bodyPr/>
          <a:lstStyle/>
          <a:p>
            <a:r>
              <a:rPr lang="en-IE" sz="2400" b="1" dirty="0"/>
              <a:t>5</a:t>
            </a:r>
          </a:p>
        </p:txBody>
      </p:sp>
      <p:sp>
        <p:nvSpPr>
          <p:cNvPr id="24" name="Text Placeholder 2">
            <a:extLst>
              <a:ext uri="{FF2B5EF4-FFF2-40B4-BE49-F238E27FC236}">
                <a16:creationId xmlns:a16="http://schemas.microsoft.com/office/drawing/2014/main" id="{19ACDC71-CB6D-5116-145C-0E3A7584C87A}"/>
              </a:ext>
            </a:extLst>
          </p:cNvPr>
          <p:cNvSpPr>
            <a:spLocks noGrp="1"/>
          </p:cNvSpPr>
          <p:nvPr>
            <p:ph type="body" sz="quarter" idx="14"/>
          </p:nvPr>
        </p:nvSpPr>
        <p:spPr>
          <a:xfrm>
            <a:off x="7568777" y="3144043"/>
            <a:ext cx="4465067" cy="822373"/>
          </a:xfrm>
        </p:spPr>
        <p:txBody>
          <a:bodyPr/>
          <a:lstStyle/>
          <a:p>
            <a:pPr>
              <a:lnSpc>
                <a:spcPct val="100000"/>
              </a:lnSpc>
              <a:spcBef>
                <a:spcPts val="0"/>
              </a:spcBef>
            </a:pPr>
            <a:r>
              <a:rPr lang="en-IE" sz="2000" b="1" dirty="0"/>
              <a:t>Best Practices </a:t>
            </a:r>
            <a:r>
              <a:rPr lang="en-IE" sz="2000" b="1" dirty="0" err="1"/>
              <a:t>im</a:t>
            </a:r>
            <a:r>
              <a:rPr lang="en-IE" sz="2000" b="1" dirty="0"/>
              <a:t> </a:t>
            </a:r>
            <a:r>
              <a:rPr lang="en-IE" sz="2000" b="1" dirty="0" err="1"/>
              <a:t>Krisenmanagement</a:t>
            </a:r>
            <a:endParaRPr lang="en-IE" sz="1800" dirty="0"/>
          </a:p>
        </p:txBody>
      </p:sp>
      <p:sp>
        <p:nvSpPr>
          <p:cNvPr id="25" name="Text Placeholder 7">
            <a:extLst>
              <a:ext uri="{FF2B5EF4-FFF2-40B4-BE49-F238E27FC236}">
                <a16:creationId xmlns:a16="http://schemas.microsoft.com/office/drawing/2014/main" id="{19DE16C2-6999-B824-3C83-EF0548AF61D7}"/>
              </a:ext>
            </a:extLst>
          </p:cNvPr>
          <p:cNvSpPr txBox="1">
            <a:spLocks/>
          </p:cNvSpPr>
          <p:nvPr/>
        </p:nvSpPr>
        <p:spPr>
          <a:xfrm>
            <a:off x="7453918" y="983793"/>
            <a:ext cx="4694787"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595A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2000" b="1" dirty="0"/>
              <a:t>Einrichtung eines regionalen </a:t>
            </a:r>
            <a:r>
              <a:rPr lang="en-IE" sz="2000" b="1" dirty="0" err="1"/>
              <a:t>Tourismus-Krisenmanagementzentrums</a:t>
            </a:r>
            <a:r>
              <a:rPr lang="en-IE" sz="2000" b="1" dirty="0"/>
              <a:t> </a:t>
            </a:r>
          </a:p>
        </p:txBody>
      </p:sp>
      <p:sp>
        <p:nvSpPr>
          <p:cNvPr id="26" name="Text Placeholder 8">
            <a:extLst>
              <a:ext uri="{FF2B5EF4-FFF2-40B4-BE49-F238E27FC236}">
                <a16:creationId xmlns:a16="http://schemas.microsoft.com/office/drawing/2014/main" id="{DA3E1F66-28AC-08FD-99A1-16F966187E91}"/>
              </a:ext>
            </a:extLst>
          </p:cNvPr>
          <p:cNvSpPr txBox="1">
            <a:spLocks/>
          </p:cNvSpPr>
          <p:nvPr/>
        </p:nvSpPr>
        <p:spPr>
          <a:xfrm>
            <a:off x="6781160" y="3183699"/>
            <a:ext cx="51107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1" dirty="0"/>
              <a:t>7</a:t>
            </a:r>
          </a:p>
        </p:txBody>
      </p:sp>
      <p:sp>
        <p:nvSpPr>
          <p:cNvPr id="27" name="Text Placeholder 9">
            <a:extLst>
              <a:ext uri="{FF2B5EF4-FFF2-40B4-BE49-F238E27FC236}">
                <a16:creationId xmlns:a16="http://schemas.microsoft.com/office/drawing/2014/main" id="{E5012D76-1B72-3348-7937-FBA182D1CB87}"/>
              </a:ext>
            </a:extLst>
          </p:cNvPr>
          <p:cNvSpPr txBox="1">
            <a:spLocks/>
          </p:cNvSpPr>
          <p:nvPr/>
        </p:nvSpPr>
        <p:spPr>
          <a:xfrm>
            <a:off x="7497214" y="2010657"/>
            <a:ext cx="4465067"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595A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2000" b="1" dirty="0"/>
              <a:t>Wie das KMZT das Beste aus der Zusammenarbeit mit der Regierung und den öffentlichen Diensten machen kann</a:t>
            </a:r>
            <a:endParaRPr lang="en-IE" sz="2000" dirty="0"/>
          </a:p>
        </p:txBody>
      </p:sp>
      <p:sp>
        <p:nvSpPr>
          <p:cNvPr id="30" name="Text Placeholder 5">
            <a:extLst>
              <a:ext uri="{FF2B5EF4-FFF2-40B4-BE49-F238E27FC236}">
                <a16:creationId xmlns:a16="http://schemas.microsoft.com/office/drawing/2014/main" id="{57CEAC84-02C1-0770-FD10-FC47056D9CB1}"/>
              </a:ext>
            </a:extLst>
          </p:cNvPr>
          <p:cNvSpPr txBox="1">
            <a:spLocks/>
          </p:cNvSpPr>
          <p:nvPr/>
        </p:nvSpPr>
        <p:spPr>
          <a:xfrm>
            <a:off x="1198035" y="2265423"/>
            <a:ext cx="4987612" cy="474204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pPr>
            <a:r>
              <a:rPr lang="en-IE" sz="2000" dirty="0"/>
              <a:t>Das regionale </a:t>
            </a:r>
            <a:r>
              <a:rPr lang="en-IE" sz="2000" dirty="0" err="1"/>
              <a:t>Krisenmanagementzentrum</a:t>
            </a:r>
            <a:r>
              <a:rPr lang="en-IE" sz="2000" dirty="0"/>
              <a:t> für Tourismus und seine Mitarbeiter sind eine wichtige Untergruppe des Krisenmanagementteams. Sie sind die ersten, die auf eine Krise reagieren und sie bewältigen, wenn sie eintritt. Sie sind verantwortlich für die Umsetzung des Krisenmanagement-Reaktionsplans und aller darin empfohlenen Krisenmanagement-Aktivitäten, -Verfahren und -Kommunikation mit Behörden, PR &amp; Medien, Touristen und Interessengruppen, sie verwalten alle relevanten Krisenschulungen und Kontaktmanagement- und Kommunikationssysteme. Sie sind das regionale Krisenmanagementteam, das darüber entscheiden kann, ob eine Region eine Krise überlebt oder </a:t>
            </a:r>
            <a:r>
              <a:rPr lang="en-IE" sz="2000" dirty="0" err="1"/>
              <a:t>langfristig</a:t>
            </a:r>
            <a:r>
              <a:rPr lang="en-IE" sz="2000" dirty="0"/>
              <a:t> </a:t>
            </a:r>
            <a:r>
              <a:rPr lang="en-IE" sz="2000" dirty="0" err="1"/>
              <a:t>leidet</a:t>
            </a:r>
            <a:r>
              <a:rPr lang="en-IE" sz="2000" dirty="0"/>
              <a:t> / </a:t>
            </a:r>
            <a:r>
              <a:rPr lang="en-IE" sz="2000" dirty="0" err="1"/>
              <a:t>betroffen</a:t>
            </a:r>
            <a:r>
              <a:rPr lang="en-IE" sz="2000" dirty="0"/>
              <a:t> ist.</a:t>
            </a:r>
          </a:p>
          <a:p>
            <a:pPr marL="0" indent="0">
              <a:lnSpc>
                <a:spcPct val="100000"/>
              </a:lnSpc>
              <a:spcBef>
                <a:spcPts val="0"/>
              </a:spcBef>
            </a:pPr>
            <a:endParaRPr lang="en-IE" sz="2000" dirty="0"/>
          </a:p>
        </p:txBody>
      </p:sp>
      <p:sp>
        <p:nvSpPr>
          <p:cNvPr id="31" name="Text Placeholder 4">
            <a:extLst>
              <a:ext uri="{FF2B5EF4-FFF2-40B4-BE49-F238E27FC236}">
                <a16:creationId xmlns:a16="http://schemas.microsoft.com/office/drawing/2014/main" id="{A74714E6-96B8-B83A-547B-41F24E31105E}"/>
              </a:ext>
            </a:extLst>
          </p:cNvPr>
          <p:cNvSpPr txBox="1">
            <a:spLocks/>
          </p:cNvSpPr>
          <p:nvPr/>
        </p:nvSpPr>
        <p:spPr>
          <a:xfrm>
            <a:off x="1295400" y="191861"/>
            <a:ext cx="4800599" cy="60363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3200" b="1"/>
              <a:t>Inhaltsübersicht</a:t>
            </a:r>
            <a:endParaRPr lang="en-IE" sz="3200" dirty="0"/>
          </a:p>
        </p:txBody>
      </p:sp>
      <p:sp>
        <p:nvSpPr>
          <p:cNvPr id="32" name="Text Placeholder 3">
            <a:extLst>
              <a:ext uri="{FF2B5EF4-FFF2-40B4-BE49-F238E27FC236}">
                <a16:creationId xmlns:a16="http://schemas.microsoft.com/office/drawing/2014/main" id="{2DE933A5-A278-FE3C-96A1-4967A2C616CC}"/>
              </a:ext>
            </a:extLst>
          </p:cNvPr>
          <p:cNvSpPr txBox="1">
            <a:spLocks/>
          </p:cNvSpPr>
          <p:nvPr/>
        </p:nvSpPr>
        <p:spPr>
          <a:xfrm>
            <a:off x="6758197" y="2115955"/>
            <a:ext cx="51107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400" b="1" dirty="0"/>
              <a:t>6</a:t>
            </a:r>
          </a:p>
        </p:txBody>
      </p:sp>
      <p:sp>
        <p:nvSpPr>
          <p:cNvPr id="33" name="Text Placeholder 3">
            <a:extLst>
              <a:ext uri="{FF2B5EF4-FFF2-40B4-BE49-F238E27FC236}">
                <a16:creationId xmlns:a16="http://schemas.microsoft.com/office/drawing/2014/main" id="{73337B69-0F49-08DE-77E9-2B8F646EFF77}"/>
              </a:ext>
            </a:extLst>
          </p:cNvPr>
          <p:cNvSpPr txBox="1">
            <a:spLocks/>
          </p:cNvSpPr>
          <p:nvPr/>
        </p:nvSpPr>
        <p:spPr>
          <a:xfrm>
            <a:off x="1009893" y="677008"/>
            <a:ext cx="4722692" cy="361058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2400" b="1" dirty="0"/>
              <a:t>Modul 2 (Teil 1) </a:t>
            </a:r>
          </a:p>
          <a:p>
            <a:pPr algn="ctr">
              <a:lnSpc>
                <a:spcPct val="100000"/>
              </a:lnSpc>
              <a:spcBef>
                <a:spcPts val="0"/>
              </a:spcBef>
            </a:pPr>
            <a:r>
              <a:rPr lang="en-IE" sz="2000" b="0" dirty="0"/>
              <a:t>Einrichtung eines </a:t>
            </a:r>
            <a:r>
              <a:rPr lang="en-IE" sz="2000" b="0" dirty="0" err="1"/>
              <a:t>Krisenmanagementzentrums</a:t>
            </a:r>
            <a:r>
              <a:rPr lang="en-IE" sz="2000" b="0" dirty="0"/>
              <a:t> für den </a:t>
            </a:r>
            <a:r>
              <a:rPr lang="en-IE" sz="2000" b="0" dirty="0" err="1"/>
              <a:t>Tourismus</a:t>
            </a:r>
            <a:r>
              <a:rPr lang="en-IE" sz="2000" b="0" dirty="0"/>
              <a:t> (KMZT) und Ausbau seiner Kapazitäten</a:t>
            </a:r>
            <a:endParaRPr lang="en-IE" sz="2000" i="1" dirty="0"/>
          </a:p>
        </p:txBody>
      </p:sp>
      <p:sp>
        <p:nvSpPr>
          <p:cNvPr id="34" name="TextBox 33">
            <a:extLst>
              <a:ext uri="{FF2B5EF4-FFF2-40B4-BE49-F238E27FC236}">
                <a16:creationId xmlns:a16="http://schemas.microsoft.com/office/drawing/2014/main" id="{88D94187-6F61-F76E-CE10-E72B9E509194}"/>
              </a:ext>
            </a:extLst>
          </p:cNvPr>
          <p:cNvSpPr txBox="1"/>
          <p:nvPr/>
        </p:nvSpPr>
        <p:spPr>
          <a:xfrm>
            <a:off x="7701569" y="156325"/>
            <a:ext cx="3480538" cy="584775"/>
          </a:xfrm>
          <a:prstGeom prst="rect">
            <a:avLst/>
          </a:prstGeom>
          <a:noFill/>
        </p:spPr>
        <p:txBody>
          <a:bodyPr wrap="square" rtlCol="0">
            <a:spAutoFit/>
          </a:bodyPr>
          <a:lstStyle/>
          <a:p>
            <a:pPr algn="ctr"/>
            <a:r>
              <a:rPr lang="en-IE" sz="3200" b="1" dirty="0">
                <a:solidFill>
                  <a:schemeClr val="bg1"/>
                </a:solidFill>
              </a:rPr>
              <a:t>Teil 2 </a:t>
            </a:r>
            <a:r>
              <a:rPr lang="en-IE" sz="2800" dirty="0">
                <a:solidFill>
                  <a:schemeClr val="bg1"/>
                </a:solidFill>
              </a:rPr>
              <a:t>Abschnitte 5 - 7</a:t>
            </a:r>
          </a:p>
        </p:txBody>
      </p:sp>
    </p:spTree>
    <p:extLst>
      <p:ext uri="{BB962C8B-B14F-4D97-AF65-F5344CB8AC3E}">
        <p14:creationId xmlns:p14="http://schemas.microsoft.com/office/powerpoint/2010/main" val="21884586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FD10178-AB95-162C-DD2D-B7F762E5CEB4}"/>
              </a:ext>
            </a:extLst>
          </p:cNvPr>
          <p:cNvSpPr/>
          <p:nvPr/>
        </p:nvSpPr>
        <p:spPr>
          <a:xfrm>
            <a:off x="0" y="2359275"/>
            <a:ext cx="12192000" cy="3295650"/>
          </a:xfrm>
          <a:prstGeom prst="rect">
            <a:avLst/>
          </a:prstGeom>
          <a:solidFill>
            <a:srgbClr val="7A5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Text Placeholder 6">
            <a:extLst>
              <a:ext uri="{FF2B5EF4-FFF2-40B4-BE49-F238E27FC236}">
                <a16:creationId xmlns:a16="http://schemas.microsoft.com/office/drawing/2014/main" id="{CCE4A1B6-F443-DED6-D74A-018D4AC63695}"/>
              </a:ext>
            </a:extLst>
          </p:cNvPr>
          <p:cNvSpPr>
            <a:spLocks noGrp="1"/>
          </p:cNvSpPr>
          <p:nvPr>
            <p:ph type="body" sz="quarter" idx="25"/>
          </p:nvPr>
        </p:nvSpPr>
        <p:spPr/>
        <p:txBody>
          <a:bodyPr>
            <a:normAutofit/>
          </a:bodyPr>
          <a:lstStyle/>
          <a:p>
            <a:r>
              <a:rPr lang="en-IE" sz="1800" dirty="0">
                <a:hlinkClick r:id="rId2">
                  <a:extLst>
                    <a:ext uri="{A12FA001-AC4F-418D-AE19-62706E023703}">
                      <ahyp:hlinkClr xmlns:ahyp="http://schemas.microsoft.com/office/drawing/2018/hyperlinkcolor" val="tx"/>
                    </a:ext>
                  </a:extLst>
                </a:hlinkClick>
              </a:rPr>
              <a:t>https://www.tourismrecovery.eu/ </a:t>
            </a:r>
          </a:p>
        </p:txBody>
      </p:sp>
      <p:sp>
        <p:nvSpPr>
          <p:cNvPr id="8" name="Text Placeholder 7">
            <a:extLst>
              <a:ext uri="{FF2B5EF4-FFF2-40B4-BE49-F238E27FC236}">
                <a16:creationId xmlns:a16="http://schemas.microsoft.com/office/drawing/2014/main" id="{0C613482-A161-2C8E-DD6C-02BEFDC73BD9}"/>
              </a:ext>
            </a:extLst>
          </p:cNvPr>
          <p:cNvSpPr>
            <a:spLocks noGrp="1"/>
          </p:cNvSpPr>
          <p:nvPr>
            <p:ph type="body" sz="quarter" idx="26"/>
          </p:nvPr>
        </p:nvSpPr>
        <p:spPr>
          <a:xfrm>
            <a:off x="7794217" y="4515939"/>
            <a:ext cx="4075054" cy="361924"/>
          </a:xfrm>
        </p:spPr>
        <p:txBody>
          <a:bodyPr>
            <a:normAutofit fontScale="92500"/>
          </a:bodyPr>
          <a:lstStyle/>
          <a:p>
            <a:r>
              <a:rPr lang="en-IE" sz="1800" dirty="0">
                <a:hlinkClick r:id="rId3">
                  <a:extLst>
                    <a:ext uri="{A12FA001-AC4F-418D-AE19-62706E023703}">
                      <ahyp:hlinkClr xmlns:ahyp="http://schemas.microsoft.com/office/drawing/2018/hyperlinkcolor" val="tx"/>
                    </a:ext>
                  </a:extLst>
                </a:hlinkClick>
              </a:rPr>
              <a:t>Momentum, Irland Entwickler von Modulen</a:t>
            </a:r>
            <a:endParaRPr lang="en-IE" sz="1800" dirty="0"/>
          </a:p>
        </p:txBody>
      </p:sp>
      <p:sp>
        <p:nvSpPr>
          <p:cNvPr id="9" name="Text Placeholder 8">
            <a:extLst>
              <a:ext uri="{FF2B5EF4-FFF2-40B4-BE49-F238E27FC236}">
                <a16:creationId xmlns:a16="http://schemas.microsoft.com/office/drawing/2014/main" id="{4D062689-03B7-BB17-4495-47C4BEC254C8}"/>
              </a:ext>
            </a:extLst>
          </p:cNvPr>
          <p:cNvSpPr>
            <a:spLocks noGrp="1"/>
          </p:cNvSpPr>
          <p:nvPr>
            <p:ph type="body" sz="quarter" idx="27"/>
          </p:nvPr>
        </p:nvSpPr>
        <p:spPr>
          <a:xfrm>
            <a:off x="7794217" y="3887349"/>
            <a:ext cx="3770253" cy="361924"/>
          </a:xfrm>
        </p:spPr>
        <p:txBody>
          <a:bodyPr>
            <a:noAutofit/>
          </a:bodyPr>
          <a:lstStyle/>
          <a:p>
            <a:r>
              <a:rPr lang="en-IE" sz="1800" dirty="0">
                <a:hlinkClick r:id="rId4">
                  <a:extLst>
                    <a:ext uri="{A12FA001-AC4F-418D-AE19-62706E023703}">
                      <ahyp:hlinkClr xmlns:ahyp="http://schemas.microsoft.com/office/drawing/2018/hyperlinkcolor" val="tx"/>
                    </a:ext>
                  </a:extLst>
                </a:hlinkClick>
              </a:rPr>
              <a:t>Facebook</a:t>
            </a:r>
            <a:endParaRPr lang="en-IE" sz="1800" dirty="0"/>
          </a:p>
        </p:txBody>
      </p:sp>
      <p:sp>
        <p:nvSpPr>
          <p:cNvPr id="6" name="Text Placeholder 5">
            <a:extLst>
              <a:ext uri="{FF2B5EF4-FFF2-40B4-BE49-F238E27FC236}">
                <a16:creationId xmlns:a16="http://schemas.microsoft.com/office/drawing/2014/main" id="{9159A0B4-A859-9A15-781A-D7EA204C648F}"/>
              </a:ext>
            </a:extLst>
          </p:cNvPr>
          <p:cNvSpPr>
            <a:spLocks noGrp="1"/>
          </p:cNvSpPr>
          <p:nvPr>
            <p:ph type="body" sz="quarter" idx="20"/>
          </p:nvPr>
        </p:nvSpPr>
        <p:spPr>
          <a:xfrm>
            <a:off x="319961" y="2543175"/>
            <a:ext cx="6968720" cy="3415401"/>
          </a:xfrm>
        </p:spPr>
        <p:txBody>
          <a:bodyPr>
            <a:normAutofit fontScale="25000" lnSpcReduction="20000"/>
          </a:bodyPr>
          <a:lstStyle/>
          <a:p>
            <a:pPr>
              <a:lnSpc>
                <a:spcPct val="120000"/>
              </a:lnSpc>
              <a:spcBef>
                <a:spcPts val="0"/>
              </a:spcBef>
            </a:pPr>
            <a:r>
              <a:rPr lang="en-IE" sz="16400" b="1" dirty="0"/>
              <a:t>Gut </a:t>
            </a:r>
            <a:r>
              <a:rPr lang="en-IE" sz="16400" b="1" dirty="0" err="1"/>
              <a:t>gemacht</a:t>
            </a:r>
            <a:r>
              <a:rPr lang="en-IE" sz="16400" b="1" dirty="0"/>
              <a:t>!</a:t>
            </a:r>
          </a:p>
          <a:p>
            <a:pPr>
              <a:lnSpc>
                <a:spcPct val="120000"/>
              </a:lnSpc>
              <a:spcBef>
                <a:spcPts val="0"/>
              </a:spcBef>
            </a:pPr>
            <a:endParaRPr lang="en-IE" sz="9600" b="1" dirty="0"/>
          </a:p>
          <a:p>
            <a:pPr>
              <a:lnSpc>
                <a:spcPct val="120000"/>
              </a:lnSpc>
              <a:spcBef>
                <a:spcPts val="0"/>
              </a:spcBef>
            </a:pPr>
            <a:r>
              <a:rPr lang="en-IE" sz="9600" dirty="0"/>
              <a:t>Sie </a:t>
            </a:r>
            <a:r>
              <a:rPr lang="en-IE" sz="9600" dirty="0" err="1"/>
              <a:t>haben</a:t>
            </a:r>
            <a:r>
              <a:rPr lang="en-IE" sz="9600" dirty="0"/>
              <a:t> das </a:t>
            </a:r>
            <a:r>
              <a:rPr lang="en-IE" sz="9600" dirty="0" err="1"/>
              <a:t>zweite</a:t>
            </a:r>
            <a:r>
              <a:rPr lang="en-IE" sz="9600" dirty="0"/>
              <a:t> Modul </a:t>
            </a:r>
            <a:r>
              <a:rPr lang="en-IE" sz="9600" dirty="0" err="1"/>
              <a:t>abgeschlossen</a:t>
            </a:r>
            <a:r>
              <a:rPr lang="en-IE" sz="9600" dirty="0"/>
              <a:t>.</a:t>
            </a:r>
          </a:p>
          <a:p>
            <a:pPr>
              <a:lnSpc>
                <a:spcPct val="120000"/>
              </a:lnSpc>
              <a:spcBef>
                <a:spcPts val="0"/>
              </a:spcBef>
            </a:pPr>
            <a:endParaRPr lang="en-IE" sz="7400" dirty="0"/>
          </a:p>
          <a:p>
            <a:pPr>
              <a:lnSpc>
                <a:spcPct val="120000"/>
              </a:lnSpc>
              <a:spcBef>
                <a:spcPts val="0"/>
              </a:spcBef>
            </a:pPr>
            <a:endParaRPr lang="en-IE" sz="7400" dirty="0"/>
          </a:p>
        </p:txBody>
      </p:sp>
      <p:pic>
        <p:nvPicPr>
          <p:cNvPr id="1028" name="Picture 4" descr="Well Done Images – Browse 33,622 Stock Photos, Vectors, and Video | Adobe  Stock">
            <a:extLst>
              <a:ext uri="{FF2B5EF4-FFF2-40B4-BE49-F238E27FC236}">
                <a16:creationId xmlns:a16="http://schemas.microsoft.com/office/drawing/2014/main" id="{4A6B94AD-A64C-D4C6-0DFD-2B159C251D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6729" y="9430"/>
            <a:ext cx="3594847" cy="22300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a:extLst>
              <a:ext uri="{FF2B5EF4-FFF2-40B4-BE49-F238E27FC236}">
                <a16:creationId xmlns:a16="http://schemas.microsoft.com/office/drawing/2014/main" id="{75794AA0-359D-850A-03CC-B9EF3C427F0F}"/>
              </a:ext>
            </a:extLst>
          </p:cNvPr>
          <p:cNvSpPr/>
          <p:nvPr/>
        </p:nvSpPr>
        <p:spPr>
          <a:xfrm>
            <a:off x="701913" y="5958576"/>
            <a:ext cx="6589536" cy="600164"/>
          </a:xfrm>
          <a:prstGeom prst="rect">
            <a:avLst/>
          </a:prstGeom>
        </p:spPr>
        <p:txBody>
          <a:bodyPr wrap="square">
            <a:spAutoFit/>
          </a:bodyPr>
          <a:lstStyle/>
          <a:p>
            <a:pPr algn="just">
              <a:tabLst>
                <a:tab pos="2865755" algn="ctr"/>
                <a:tab pos="5731510" algn="r"/>
              </a:tabLst>
            </a:pPr>
            <a:r>
              <a:rPr lang="en-GB" sz="1100" dirty="0">
                <a:solidFill>
                  <a:srgbClr val="595A59"/>
                </a:solidFill>
                <a:effectLst/>
                <a:latin typeface="Calibri" panose="020F0502020204030204" pitchFamily="34" charset="0"/>
                <a:ea typeface="Times New Roman" panose="02020603050405020304" pitchFamily="18" charset="0"/>
                <a:cs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r>
              <a:rPr lang="en-IE" sz="1100" dirty="0">
                <a:solidFill>
                  <a:srgbClr val="595A59"/>
                </a:solidFill>
                <a:effectLst/>
                <a:latin typeface="Calibri" panose="020F0502020204030204" pitchFamily="34" charset="0"/>
                <a:ea typeface="Times New Roman" panose="02020603050405020304" pitchFamily="18" charset="0"/>
                <a:cs typeface="Times New Roman" panose="02020603050405020304" pitchFamily="18" charset="0"/>
              </a:rPr>
              <a:t>2020-1-UK01-KA203-079083</a:t>
            </a:r>
            <a:endParaRPr lang="en-IE" sz="1100" dirty="0">
              <a:solidFill>
                <a:srgbClr val="595A59"/>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0787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E08E540-4BD8-A3AC-CBF0-7BE31581A456}"/>
              </a:ext>
            </a:extLst>
          </p:cNvPr>
          <p:cNvSpPr>
            <a:spLocks noGrp="1"/>
          </p:cNvSpPr>
          <p:nvPr>
            <p:ph type="body" sz="quarter" idx="16"/>
          </p:nvPr>
        </p:nvSpPr>
        <p:spPr>
          <a:xfrm>
            <a:off x="666708" y="752637"/>
            <a:ext cx="6019842" cy="4043481"/>
          </a:xfrm>
        </p:spPr>
        <p:txBody>
          <a:bodyPr>
            <a:normAutofit fontScale="77500" lnSpcReduction="20000"/>
          </a:bodyPr>
          <a:lstStyle/>
          <a:p>
            <a:pPr>
              <a:lnSpc>
                <a:spcPct val="120000"/>
              </a:lnSpc>
              <a:spcBef>
                <a:spcPts val="0"/>
              </a:spcBef>
            </a:pPr>
            <a:r>
              <a:rPr lang="en-IE" sz="6000" b="1" dirty="0"/>
              <a:t>Modul 2 </a:t>
            </a:r>
            <a:r>
              <a:rPr lang="en-IE" sz="6000" dirty="0"/>
              <a:t>(Teil 1) </a:t>
            </a:r>
          </a:p>
          <a:p>
            <a:pPr>
              <a:lnSpc>
                <a:spcPct val="120000"/>
              </a:lnSpc>
              <a:spcBef>
                <a:spcPts val="0"/>
              </a:spcBef>
            </a:pPr>
            <a:endParaRPr lang="en-IE" sz="6000" dirty="0"/>
          </a:p>
          <a:p>
            <a:pPr>
              <a:lnSpc>
                <a:spcPct val="100000"/>
              </a:lnSpc>
              <a:spcBef>
                <a:spcPts val="0"/>
              </a:spcBef>
            </a:pPr>
            <a:r>
              <a:rPr lang="en-IE" sz="4800" dirty="0" err="1"/>
              <a:t>Einrichtung</a:t>
            </a:r>
            <a:r>
              <a:rPr lang="en-IE" sz="4800" dirty="0"/>
              <a:t> </a:t>
            </a:r>
            <a:r>
              <a:rPr lang="en-IE" sz="4800" dirty="0" err="1"/>
              <a:t>einer</a:t>
            </a:r>
            <a:r>
              <a:rPr lang="en-IE" sz="4800" dirty="0"/>
              <a:t> </a:t>
            </a:r>
            <a:r>
              <a:rPr lang="en-IE" sz="4800" dirty="0" err="1"/>
              <a:t>regionalen</a:t>
            </a:r>
            <a:r>
              <a:rPr lang="en-IE" sz="4800" dirty="0"/>
              <a:t> </a:t>
            </a:r>
            <a:r>
              <a:rPr lang="en-IE" sz="4800" dirty="0" err="1"/>
              <a:t>öffentlich-privaten</a:t>
            </a:r>
            <a:r>
              <a:rPr lang="en-IE" sz="4800" dirty="0"/>
              <a:t> </a:t>
            </a:r>
            <a:r>
              <a:rPr lang="en-IE" sz="4800" dirty="0" err="1"/>
              <a:t>Partnerschaft</a:t>
            </a:r>
            <a:r>
              <a:rPr lang="en-IE" sz="4800" dirty="0"/>
              <a:t> und </a:t>
            </a:r>
            <a:r>
              <a:rPr lang="en-IE" sz="4800" dirty="0" err="1"/>
              <a:t>eines</a:t>
            </a:r>
            <a:r>
              <a:rPr lang="en-IE" sz="4800" dirty="0"/>
              <a:t> </a:t>
            </a:r>
            <a:r>
              <a:rPr lang="en-IE" sz="4800" dirty="0" err="1"/>
              <a:t>Krisenmanagementteams</a:t>
            </a:r>
            <a:r>
              <a:rPr lang="en-IE" sz="4800" dirty="0"/>
              <a:t> für den </a:t>
            </a:r>
            <a:r>
              <a:rPr lang="en-IE" sz="4800" dirty="0" err="1"/>
              <a:t>Tourismus</a:t>
            </a:r>
            <a:r>
              <a:rPr lang="en-IE" sz="4800" dirty="0"/>
              <a:t> (KMTT)</a:t>
            </a:r>
          </a:p>
        </p:txBody>
      </p:sp>
    </p:spTree>
    <p:extLst>
      <p:ext uri="{BB962C8B-B14F-4D97-AF65-F5344CB8AC3E}">
        <p14:creationId xmlns:p14="http://schemas.microsoft.com/office/powerpoint/2010/main" val="193147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0A018A-F2EC-1780-DB8B-C9D95DF6AA38}"/>
              </a:ext>
            </a:extLst>
          </p:cNvPr>
          <p:cNvSpPr/>
          <p:nvPr/>
        </p:nvSpPr>
        <p:spPr>
          <a:xfrm>
            <a:off x="7138558" y="6105735"/>
            <a:ext cx="4818625" cy="566638"/>
          </a:xfrm>
          <a:prstGeom prst="rect">
            <a:avLst/>
          </a:prstGeom>
          <a:solidFill>
            <a:srgbClr val="F279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Text Placeholder 6">
            <a:extLst>
              <a:ext uri="{FF2B5EF4-FFF2-40B4-BE49-F238E27FC236}">
                <a16:creationId xmlns:a16="http://schemas.microsoft.com/office/drawing/2014/main" id="{E4C3119A-62EE-D4AC-F3FF-B920C4C74D80}"/>
              </a:ext>
            </a:extLst>
          </p:cNvPr>
          <p:cNvSpPr>
            <a:spLocks noGrp="1"/>
          </p:cNvSpPr>
          <p:nvPr>
            <p:ph type="body" sz="quarter" idx="18"/>
          </p:nvPr>
        </p:nvSpPr>
        <p:spPr>
          <a:xfrm>
            <a:off x="288480" y="1328426"/>
            <a:ext cx="5923163" cy="3867704"/>
          </a:xfrm>
        </p:spPr>
        <p:txBody>
          <a:bodyPr>
            <a:noAutofit/>
          </a:bodyPr>
          <a:lstStyle/>
          <a:p>
            <a:pPr marL="0" indent="0">
              <a:lnSpc>
                <a:spcPct val="100000"/>
              </a:lnSpc>
              <a:spcBef>
                <a:spcPts val="0"/>
              </a:spcBef>
            </a:pPr>
            <a:r>
              <a:rPr lang="en-GB" sz="2200" b="1" i="1" dirty="0"/>
              <a:t>Eine koordinierte Reaktion auf eine Krise ist eine Grundvoraussetzung dafür, dass eine Region ihren potenziellen Zielgruppen ein Gefühl der Beruhigung, der Kontrolle und gegebenenfalls des "business as usual" vermitteln kann. </a:t>
            </a:r>
            <a:r>
              <a:rPr lang="en-GB" sz="2200" dirty="0"/>
              <a:t>(</a:t>
            </a:r>
            <a:r>
              <a:rPr lang="en-GB" sz="2200" dirty="0">
                <a:hlinkClick r:id="rId2">
                  <a:extLst>
                    <a:ext uri="{A12FA001-AC4F-418D-AE19-62706E023703}">
                      <ahyp:hlinkClr xmlns:ahyp="http://schemas.microsoft.com/office/drawing/2018/hyperlinkcolor" val="tx"/>
                    </a:ext>
                  </a:extLst>
                </a:hlinkClick>
              </a:rPr>
              <a:t>Quelle</a:t>
            </a:r>
            <a:r>
              <a:rPr lang="en-GB" sz="2200" dirty="0"/>
              <a:t>)</a:t>
            </a:r>
          </a:p>
          <a:p>
            <a:pPr marL="0" indent="0">
              <a:lnSpc>
                <a:spcPct val="100000"/>
              </a:lnSpc>
              <a:spcBef>
                <a:spcPts val="0"/>
              </a:spcBef>
            </a:pPr>
            <a:endParaRPr lang="en-GB" sz="2200" dirty="0"/>
          </a:p>
          <a:p>
            <a:pPr marL="0" indent="0">
              <a:lnSpc>
                <a:spcPct val="100000"/>
              </a:lnSpc>
              <a:spcBef>
                <a:spcPts val="0"/>
              </a:spcBef>
            </a:pPr>
            <a:r>
              <a:rPr lang="en-GB" sz="2200" b="1" dirty="0"/>
              <a:t>Ein Krisenmanagementteam für den </a:t>
            </a:r>
            <a:r>
              <a:rPr lang="en-GB" sz="2200" b="1" dirty="0" err="1"/>
              <a:t>Tourismus</a:t>
            </a:r>
            <a:r>
              <a:rPr lang="en-GB" sz="2200" b="1" dirty="0"/>
              <a:t> (KMTT) </a:t>
            </a:r>
            <a:r>
              <a:rPr lang="en-GB" sz="2200" dirty="0"/>
              <a:t>ist der koordinierte und kohärente Mechanismus, mit dem eine Region auf eine Krise reagieren kann. Es spielt eine wichtige Rolle bei der Überwachung der Umsetzung der Krisenmanagementstrategie und des Krisenmanagementplans, wenn eine Krise eintritt. Seine Mitglieder werden auf der Grundlage ihres Fachwissens und ihrer Verbindungen zu anderen </a:t>
            </a:r>
            <a:r>
              <a:rPr lang="en-GB" sz="2200" dirty="0" err="1"/>
              <a:t>Organisationen</a:t>
            </a:r>
            <a:r>
              <a:rPr lang="en-GB" sz="2200" dirty="0"/>
              <a:t> </a:t>
            </a:r>
            <a:r>
              <a:rPr lang="en-GB" sz="2200" dirty="0" err="1"/>
              <a:t>ernannt</a:t>
            </a:r>
            <a:r>
              <a:rPr lang="en-GB" sz="2200" dirty="0"/>
              <a:t>.</a:t>
            </a:r>
          </a:p>
        </p:txBody>
      </p:sp>
      <p:sp>
        <p:nvSpPr>
          <p:cNvPr id="6" name="Text Placeholder 5">
            <a:extLst>
              <a:ext uri="{FF2B5EF4-FFF2-40B4-BE49-F238E27FC236}">
                <a16:creationId xmlns:a16="http://schemas.microsoft.com/office/drawing/2014/main" id="{FF13A948-A808-A8DE-4174-42FD7D05BF24}"/>
              </a:ext>
            </a:extLst>
          </p:cNvPr>
          <p:cNvSpPr>
            <a:spLocks noGrp="1"/>
          </p:cNvSpPr>
          <p:nvPr>
            <p:ph type="body" sz="quarter" idx="16"/>
          </p:nvPr>
        </p:nvSpPr>
        <p:spPr>
          <a:xfrm>
            <a:off x="391913" y="114300"/>
            <a:ext cx="5599359" cy="1004576"/>
          </a:xfrm>
        </p:spPr>
        <p:txBody>
          <a:bodyPr>
            <a:noAutofit/>
          </a:bodyPr>
          <a:lstStyle/>
          <a:p>
            <a:pPr algn="ctr">
              <a:lnSpc>
                <a:spcPct val="100000"/>
              </a:lnSpc>
              <a:spcBef>
                <a:spcPts val="0"/>
              </a:spcBef>
            </a:pPr>
            <a:r>
              <a:rPr lang="en-IE" sz="2800" b="1" dirty="0"/>
              <a:t>Eine koordinierte Krisenreaktion ist eine Grundvoraussetzung </a:t>
            </a:r>
          </a:p>
        </p:txBody>
      </p:sp>
      <p:sp>
        <p:nvSpPr>
          <p:cNvPr id="2" name="TextBox 1">
            <a:extLst>
              <a:ext uri="{FF2B5EF4-FFF2-40B4-BE49-F238E27FC236}">
                <a16:creationId xmlns:a16="http://schemas.microsoft.com/office/drawing/2014/main" id="{21404A73-9A0A-5FD8-7E7D-5715F7FB6A24}"/>
              </a:ext>
            </a:extLst>
          </p:cNvPr>
          <p:cNvSpPr txBox="1"/>
          <p:nvPr/>
        </p:nvSpPr>
        <p:spPr>
          <a:xfrm>
            <a:off x="7222794" y="6187988"/>
            <a:ext cx="4569155" cy="400110"/>
          </a:xfrm>
          <a:prstGeom prst="rect">
            <a:avLst/>
          </a:prstGeom>
          <a:solidFill>
            <a:srgbClr val="F37C57"/>
          </a:solidFill>
        </p:spPr>
        <p:txBody>
          <a:bodyPr wrap="square" rtlCol="0">
            <a:spAutoFit/>
          </a:bodyPr>
          <a:lstStyle/>
          <a:p>
            <a:r>
              <a:rPr lang="en-GB" sz="2000" b="1" dirty="0" err="1">
                <a:solidFill>
                  <a:schemeClr val="bg1"/>
                </a:solidFill>
              </a:rPr>
              <a:t>Lesen</a:t>
            </a:r>
            <a:r>
              <a:rPr lang="en-GB" sz="2000" b="1" dirty="0">
                <a:solidFill>
                  <a:schemeClr val="bg1"/>
                </a:solidFill>
              </a:rPr>
              <a:t> Sie: </a:t>
            </a:r>
            <a:r>
              <a:rPr lang="en-GB" sz="1600" b="0" i="0" dirty="0">
                <a:solidFill>
                  <a:schemeClr val="bg1"/>
                </a:solidFill>
                <a:effectLst/>
                <a:hlinkClick r:id="rId2">
                  <a:extLst>
                    <a:ext uri="{A12FA001-AC4F-418D-AE19-62706E023703}">
                      <ahyp:hlinkClr xmlns:ahyp="http://schemas.microsoft.com/office/drawing/2018/hyperlinkcolor" val="tx"/>
                    </a:ext>
                  </a:extLst>
                </a:hlinkClick>
              </a:rPr>
              <a:t>Tourism Crisis Management Planning</a:t>
            </a:r>
            <a:endParaRPr lang="en-IE" sz="1600" dirty="0">
              <a:solidFill>
                <a:schemeClr val="bg1"/>
              </a:solidFill>
            </a:endParaRPr>
          </a:p>
        </p:txBody>
      </p:sp>
      <p:pic>
        <p:nvPicPr>
          <p:cNvPr id="4" name="Graphic 3" descr="Touchscreen with solid fill">
            <a:extLst>
              <a:ext uri="{FF2B5EF4-FFF2-40B4-BE49-F238E27FC236}">
                <a16:creationId xmlns:a16="http://schemas.microsoft.com/office/drawing/2014/main" id="{4E2D684D-B090-1FDD-4FA4-944400D84C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78670" y="6098853"/>
            <a:ext cx="578380" cy="578380"/>
          </a:xfrm>
          <a:prstGeom prst="rect">
            <a:avLst/>
          </a:prstGeom>
        </p:spPr>
      </p:pic>
      <p:pic>
        <p:nvPicPr>
          <p:cNvPr id="8" name="Graphic 7" descr="Document with solid fill">
            <a:hlinkClick r:id="rId5"/>
            <a:extLst>
              <a:ext uri="{FF2B5EF4-FFF2-40B4-BE49-F238E27FC236}">
                <a16:creationId xmlns:a16="http://schemas.microsoft.com/office/drawing/2014/main" id="{E8FE81E2-D496-7FB6-5061-882481CBE12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15076" y="5775204"/>
            <a:ext cx="1009650" cy="1009650"/>
          </a:xfrm>
          <a:prstGeom prst="rect">
            <a:avLst/>
          </a:prstGeom>
        </p:spPr>
      </p:pic>
      <p:pic>
        <p:nvPicPr>
          <p:cNvPr id="3" name="Picture Placeholder 2" descr="A picture containing text, person&#10;&#10;Description automatically generated">
            <a:extLst>
              <a:ext uri="{FF2B5EF4-FFF2-40B4-BE49-F238E27FC236}">
                <a16:creationId xmlns:a16="http://schemas.microsoft.com/office/drawing/2014/main" id="{13C35D5B-D50C-1B57-59A9-0A125F56F72C}"/>
              </a:ext>
            </a:extLst>
          </p:cNvPr>
          <p:cNvPicPr>
            <a:picLocks noGrp="1" noChangeAspect="1"/>
          </p:cNvPicPr>
          <p:nvPr>
            <p:ph type="pic" sz="quarter" idx="10"/>
          </p:nvPr>
        </p:nvPicPr>
        <p:blipFill>
          <a:blip r:embed="rId8"/>
          <a:srcRect l="21285" r="21285"/>
          <a:stretch>
            <a:fillRect/>
          </a:stretch>
        </p:blipFill>
        <p:spPr>
          <a:xfrm>
            <a:off x="6392863" y="228600"/>
            <a:ext cx="5564187" cy="5448300"/>
          </a:xfrm>
        </p:spPr>
      </p:pic>
    </p:spTree>
    <p:extLst>
      <p:ext uri="{BB962C8B-B14F-4D97-AF65-F5344CB8AC3E}">
        <p14:creationId xmlns:p14="http://schemas.microsoft.com/office/powerpoint/2010/main" val="1434698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4C3119A-62EE-D4AC-F3FF-B920C4C74D80}"/>
              </a:ext>
            </a:extLst>
          </p:cNvPr>
          <p:cNvSpPr>
            <a:spLocks noGrp="1"/>
          </p:cNvSpPr>
          <p:nvPr>
            <p:ph type="body" sz="quarter" idx="18"/>
          </p:nvPr>
        </p:nvSpPr>
        <p:spPr>
          <a:xfrm>
            <a:off x="457200" y="885548"/>
            <a:ext cx="5753100" cy="3867704"/>
          </a:xfrm>
        </p:spPr>
        <p:txBody>
          <a:bodyPr>
            <a:noAutofit/>
          </a:bodyPr>
          <a:lstStyle/>
          <a:p>
            <a:pPr marL="0" indent="0">
              <a:lnSpc>
                <a:spcPct val="100000"/>
              </a:lnSpc>
              <a:spcBef>
                <a:spcPts val="0"/>
              </a:spcBef>
              <a:spcAft>
                <a:spcPts val="1200"/>
              </a:spcAft>
            </a:pPr>
            <a:r>
              <a:rPr lang="en-GB" dirty="0"/>
              <a:t>Das KMTT ist ein Team von Personen, die die Region repräsentieren und über das nötige Fachwissen verfügen, um bei der Entwicklung von Strategien und Plänen zur Abschwächung, Vorbeugung, Reaktion und Wiederherstellung mitzuwirken, damit die Region </a:t>
            </a:r>
            <a:r>
              <a:rPr lang="en-GB" i="0" dirty="0">
                <a:effectLst/>
              </a:rPr>
              <a:t>bei Katastrophenereignissen umgehend angemessen reagieren </a:t>
            </a:r>
            <a:r>
              <a:rPr lang="en-GB" dirty="0"/>
              <a:t>kann</a:t>
            </a:r>
            <a:r>
              <a:rPr lang="en-GB" i="0" dirty="0">
                <a:effectLst/>
              </a:rPr>
              <a:t>, um die negativen </a:t>
            </a:r>
            <a:r>
              <a:rPr lang="en-GB" i="0" dirty="0" err="1">
                <a:effectLst/>
              </a:rPr>
              <a:t>Auswirkungen</a:t>
            </a:r>
            <a:r>
              <a:rPr lang="en-GB" i="0" dirty="0">
                <a:effectLst/>
              </a:rPr>
              <a:t> </a:t>
            </a:r>
            <a:r>
              <a:rPr lang="en-GB" i="0" dirty="0" err="1">
                <a:effectLst/>
              </a:rPr>
              <a:t>zu</a:t>
            </a:r>
            <a:r>
              <a:rPr lang="en-GB" i="0" dirty="0">
                <a:effectLst/>
              </a:rPr>
              <a:t> minimieren.</a:t>
            </a:r>
          </a:p>
          <a:p>
            <a:pPr marL="0" indent="0">
              <a:lnSpc>
                <a:spcPct val="100000"/>
              </a:lnSpc>
              <a:spcBef>
                <a:spcPts val="0"/>
              </a:spcBef>
              <a:spcAft>
                <a:spcPts val="1200"/>
              </a:spcAft>
            </a:pPr>
            <a:r>
              <a:rPr lang="en-GB" dirty="0"/>
              <a:t>Es setzt sich in der Regel aus einer Kombination von Vertretern des öffentlichen und des privaten Sektors aus der Region zusammen, umfasst aber bei Bedarf und je nach Krise auch externe Personen, z. B. Regierungsstellen, Experten und </a:t>
            </a:r>
            <a:r>
              <a:rPr lang="en-GB" dirty="0" err="1"/>
              <a:t>Berater</a:t>
            </a:r>
            <a:r>
              <a:rPr lang="en-GB" dirty="0"/>
              <a:t>.</a:t>
            </a:r>
            <a:endParaRPr lang="en-IE" sz="2000" dirty="0"/>
          </a:p>
        </p:txBody>
      </p:sp>
      <p:sp>
        <p:nvSpPr>
          <p:cNvPr id="6" name="Text Placeholder 5">
            <a:extLst>
              <a:ext uri="{FF2B5EF4-FFF2-40B4-BE49-F238E27FC236}">
                <a16:creationId xmlns:a16="http://schemas.microsoft.com/office/drawing/2014/main" id="{FF13A948-A808-A8DE-4174-42FD7D05BF24}"/>
              </a:ext>
            </a:extLst>
          </p:cNvPr>
          <p:cNvSpPr>
            <a:spLocks noGrp="1"/>
          </p:cNvSpPr>
          <p:nvPr>
            <p:ph type="body" sz="quarter" idx="16"/>
          </p:nvPr>
        </p:nvSpPr>
        <p:spPr>
          <a:xfrm>
            <a:off x="561976" y="228600"/>
            <a:ext cx="5257898" cy="852176"/>
          </a:xfrm>
        </p:spPr>
        <p:txBody>
          <a:bodyPr>
            <a:noAutofit/>
          </a:bodyPr>
          <a:lstStyle/>
          <a:p>
            <a:pPr algn="ctr">
              <a:lnSpc>
                <a:spcPct val="100000"/>
              </a:lnSpc>
              <a:spcBef>
                <a:spcPts val="0"/>
              </a:spcBef>
            </a:pPr>
            <a:r>
              <a:rPr lang="en-IE" sz="2800" b="1" dirty="0"/>
              <a:t>Was </a:t>
            </a:r>
            <a:r>
              <a:rPr lang="en-IE" sz="2800" b="1" dirty="0" err="1"/>
              <a:t>ist</a:t>
            </a:r>
            <a:r>
              <a:rPr lang="en-IE" sz="2800" b="1" dirty="0"/>
              <a:t> das KMTT?</a:t>
            </a:r>
          </a:p>
        </p:txBody>
      </p:sp>
      <p:pic>
        <p:nvPicPr>
          <p:cNvPr id="2" name="Picture Placeholder 4">
            <a:extLst>
              <a:ext uri="{FF2B5EF4-FFF2-40B4-BE49-F238E27FC236}">
                <a16:creationId xmlns:a16="http://schemas.microsoft.com/office/drawing/2014/main" id="{0418F276-972D-90D0-29F1-371CE82FCD4E}"/>
              </a:ext>
            </a:extLst>
          </p:cNvPr>
          <p:cNvPicPr>
            <a:picLocks noGrp="1" noChangeAspect="1"/>
          </p:cNvPicPr>
          <p:nvPr>
            <p:ph type="pic" sz="quarter" idx="10"/>
          </p:nvPr>
        </p:nvPicPr>
        <p:blipFill>
          <a:blip r:embed="rId2"/>
          <a:srcRect l="15715" r="15715"/>
          <a:stretch>
            <a:fillRect/>
          </a:stretch>
        </p:blipFill>
        <p:spPr>
          <a:xfrm>
            <a:off x="6392863" y="228600"/>
            <a:ext cx="5564187" cy="5448300"/>
          </a:xfrm>
        </p:spPr>
      </p:pic>
    </p:spTree>
    <p:extLst>
      <p:ext uri="{BB962C8B-B14F-4D97-AF65-F5344CB8AC3E}">
        <p14:creationId xmlns:p14="http://schemas.microsoft.com/office/powerpoint/2010/main" val="2774345690"/>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7953</Words>
  <Application>Microsoft Office PowerPoint</Application>
  <PresentationFormat>Breitbild</PresentationFormat>
  <Paragraphs>588</Paragraphs>
  <Slides>60</Slides>
  <Notes>0</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60</vt:i4>
      </vt:variant>
    </vt:vector>
  </HeadingPairs>
  <TitlesOfParts>
    <vt:vector size="68" baseType="lpstr">
      <vt:lpstr>Arial</vt:lpstr>
      <vt:lpstr>Calibri</vt:lpstr>
      <vt:lpstr>Calibri Light</vt:lpstr>
      <vt:lpstr>FrutigerNeueW02-Regular</vt:lpstr>
      <vt:lpstr>Montserrat Light</vt:lpstr>
      <vt:lpstr>Times New Roman</vt:lpstr>
      <vt:lpstr>Wingdings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Julian Kühlborn</dc:creator>
  <cp:lastModifiedBy>Julia Grey</cp:lastModifiedBy>
  <cp:revision>22</cp:revision>
  <dcterms:created xsi:type="dcterms:W3CDTF">2023-05-02T07:57:16Z</dcterms:created>
  <dcterms:modified xsi:type="dcterms:W3CDTF">2023-07-05T07:23:26Z</dcterms:modified>
</cp:coreProperties>
</file>