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6858000" cx="12192000"/>
  <p:notesSz cx="6858000" cy="9144000"/>
  <p:embeddedFontLst>
    <p:embeddedFont>
      <p:font typeface="Montserrat"/>
      <p:regular r:id="rId59"/>
      <p:bold r:id="rId60"/>
      <p:italic r:id="rId61"/>
      <p:boldItalic r:id="rId62"/>
    </p:embeddedFont>
    <p:embeddedFont>
      <p:font typeface="Lato"/>
      <p:regular r:id="rId63"/>
      <p:bold r:id="rId64"/>
      <p:italic r:id="rId65"/>
      <p:boldItalic r:id="rId66"/>
    </p:embeddedFont>
    <p:embeddedFont>
      <p:font typeface="Montserrat Medium"/>
      <p:regular r:id="rId67"/>
      <p:bold r:id="rId68"/>
      <p:italic r:id="rId69"/>
      <p:boldItalic r:id="rId70"/>
    </p:embeddedFont>
    <p:embeddedFont>
      <p:font typeface="Montserrat Light"/>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5" roundtripDataSignature="AMtx7mhwDhdr30YNV6VWD54oZY+eooke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709E096-5447-4912-B031-7B9DBFF67856}">
  <a:tblStyle styleId="{A709E096-5447-4912-B031-7B9DBFF67856}"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AEA"/>
          </a:solidFill>
        </a:fill>
      </a:tcStyle>
    </a:wholeTbl>
    <a:band1H>
      <a:tcTxStyle b="off" i="off"/>
      <a:tcStyle>
        <a:fill>
          <a:solidFill>
            <a:srgbClr val="CAD3D4"/>
          </a:solidFill>
        </a:fill>
      </a:tcStyle>
    </a:band1H>
    <a:band2H>
      <a:tcTxStyle b="off" i="off"/>
    </a:band2H>
    <a:band1V>
      <a:tcTxStyle b="off" i="off"/>
      <a:tcStyle>
        <a:fill>
          <a:solidFill>
            <a:srgbClr val="CAD3D4"/>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MontserratLight-italic.fntdata"/><Relationship Id="rId72" Type="http://schemas.openxmlformats.org/officeDocument/2006/relationships/font" Target="fonts/MontserratLight-bold.fntdata"/><Relationship Id="rId31" Type="http://schemas.openxmlformats.org/officeDocument/2006/relationships/slide" Target="slides/slide26.xml"/><Relationship Id="rId75" Type="http://customschemas.google.com/relationships/presentationmetadata" Target="metadata"/><Relationship Id="rId30" Type="http://schemas.openxmlformats.org/officeDocument/2006/relationships/slide" Target="slides/slide25.xml"/><Relationship Id="rId74" Type="http://schemas.openxmlformats.org/officeDocument/2006/relationships/font" Target="fonts/MontserratLight-boldItalic.fnt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MontserratLight-regular.fntdata"/><Relationship Id="rId70" Type="http://schemas.openxmlformats.org/officeDocument/2006/relationships/font" Target="fonts/MontserratMedium-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Montserrat-boldItalic.fntdata"/><Relationship Id="rId61" Type="http://schemas.openxmlformats.org/officeDocument/2006/relationships/font" Target="fonts/Montserrat-italic.fntdata"/><Relationship Id="rId20" Type="http://schemas.openxmlformats.org/officeDocument/2006/relationships/slide" Target="slides/slide15.xml"/><Relationship Id="rId64" Type="http://schemas.openxmlformats.org/officeDocument/2006/relationships/font" Target="fonts/Lato-bold.fntdata"/><Relationship Id="rId63" Type="http://schemas.openxmlformats.org/officeDocument/2006/relationships/font" Target="fonts/Lato-regular.fntdata"/><Relationship Id="rId22" Type="http://schemas.openxmlformats.org/officeDocument/2006/relationships/slide" Target="slides/slide17.xml"/><Relationship Id="rId66" Type="http://schemas.openxmlformats.org/officeDocument/2006/relationships/font" Target="fonts/Lato-boldItalic.fntdata"/><Relationship Id="rId21" Type="http://schemas.openxmlformats.org/officeDocument/2006/relationships/slide" Target="slides/slide16.xml"/><Relationship Id="rId65" Type="http://schemas.openxmlformats.org/officeDocument/2006/relationships/font" Target="fonts/Lato-italic.fntdata"/><Relationship Id="rId24" Type="http://schemas.openxmlformats.org/officeDocument/2006/relationships/slide" Target="slides/slide19.xml"/><Relationship Id="rId68" Type="http://schemas.openxmlformats.org/officeDocument/2006/relationships/font" Target="fonts/MontserratMedium-bold.fntdata"/><Relationship Id="rId23" Type="http://schemas.openxmlformats.org/officeDocument/2006/relationships/slide" Target="slides/slide18.xml"/><Relationship Id="rId67" Type="http://schemas.openxmlformats.org/officeDocument/2006/relationships/font" Target="fonts/MontserratMedium-regular.fntdata"/><Relationship Id="rId60" Type="http://schemas.openxmlformats.org/officeDocument/2006/relationships/font" Target="fonts/Montserrat-bold.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MontserratMedium-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Montserrat-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1" name="Google Shape;105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3" name="Google Shape;127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1" name="Google Shape;128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7" name="Google Shape;134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6" name="Google Shape;135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6" name="Google Shape;136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3" name="Google Shape;137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0" name="Google Shape;138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6" name="Google Shape;141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2" name="Google Shape;148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9" name="Google Shape;148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0" name="Google Shape;106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8" name="Google Shape;149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9" name="Google Shape;150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5" name="Google Shape;157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9" name="Shape 1639"/>
        <p:cNvGrpSpPr/>
        <p:nvPr/>
      </p:nvGrpSpPr>
      <p:grpSpPr>
        <a:xfrm>
          <a:off x="0" y="0"/>
          <a:ext cx="0" cy="0"/>
          <a:chOff x="0" y="0"/>
          <a:chExt cx="0" cy="0"/>
        </a:xfrm>
      </p:grpSpPr>
      <p:sp>
        <p:nvSpPr>
          <p:cNvPr id="1640" name="Google Shape;164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1" name="Google Shape;164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8" name="Google Shape;164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4" name="Google Shape;165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3" name="Shape 1663"/>
        <p:cNvGrpSpPr/>
        <p:nvPr/>
      </p:nvGrpSpPr>
      <p:grpSpPr>
        <a:xfrm>
          <a:off x="0" y="0"/>
          <a:ext cx="0" cy="0"/>
          <a:chOff x="0" y="0"/>
          <a:chExt cx="0" cy="0"/>
        </a:xfrm>
      </p:grpSpPr>
      <p:sp>
        <p:nvSpPr>
          <p:cNvPr id="1664" name="Google Shape;166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5" name="Google Shape;166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2" name="Shape 1672"/>
        <p:cNvGrpSpPr/>
        <p:nvPr/>
      </p:nvGrpSpPr>
      <p:grpSpPr>
        <a:xfrm>
          <a:off x="0" y="0"/>
          <a:ext cx="0" cy="0"/>
          <a:chOff x="0" y="0"/>
          <a:chExt cx="0" cy="0"/>
        </a:xfrm>
      </p:grpSpPr>
      <p:sp>
        <p:nvSpPr>
          <p:cNvPr id="1673" name="Google Shape;167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4" name="Google Shape;167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8" name="Shape 1678"/>
        <p:cNvGrpSpPr/>
        <p:nvPr/>
      </p:nvGrpSpPr>
      <p:grpSpPr>
        <a:xfrm>
          <a:off x="0" y="0"/>
          <a:ext cx="0" cy="0"/>
          <a:chOff x="0" y="0"/>
          <a:chExt cx="0" cy="0"/>
        </a:xfrm>
      </p:grpSpPr>
      <p:sp>
        <p:nvSpPr>
          <p:cNvPr id="1679" name="Google Shape;167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0" name="Google Shape;168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5" name="Shape 1685"/>
        <p:cNvGrpSpPr/>
        <p:nvPr/>
      </p:nvGrpSpPr>
      <p:grpSpPr>
        <a:xfrm>
          <a:off x="0" y="0"/>
          <a:ext cx="0" cy="0"/>
          <a:chOff x="0" y="0"/>
          <a:chExt cx="0" cy="0"/>
        </a:xfrm>
      </p:grpSpPr>
      <p:sp>
        <p:nvSpPr>
          <p:cNvPr id="1686" name="Google Shape;168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7" name="Google Shape;168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2" name="Google Shape;119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2" name="Shape 1692"/>
        <p:cNvGrpSpPr/>
        <p:nvPr/>
      </p:nvGrpSpPr>
      <p:grpSpPr>
        <a:xfrm>
          <a:off x="0" y="0"/>
          <a:ext cx="0" cy="0"/>
          <a:chOff x="0" y="0"/>
          <a:chExt cx="0" cy="0"/>
        </a:xfrm>
      </p:grpSpPr>
      <p:sp>
        <p:nvSpPr>
          <p:cNvPr id="1693" name="Google Shape;169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4" name="Google Shape;169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9" name="Shape 1699"/>
        <p:cNvGrpSpPr/>
        <p:nvPr/>
      </p:nvGrpSpPr>
      <p:grpSpPr>
        <a:xfrm>
          <a:off x="0" y="0"/>
          <a:ext cx="0" cy="0"/>
          <a:chOff x="0" y="0"/>
          <a:chExt cx="0" cy="0"/>
        </a:xfrm>
      </p:grpSpPr>
      <p:sp>
        <p:nvSpPr>
          <p:cNvPr id="1700" name="Google Shape;170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1" name="Google Shape;170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8" name="Google Shape;170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3" name="Shape 1713"/>
        <p:cNvGrpSpPr/>
        <p:nvPr/>
      </p:nvGrpSpPr>
      <p:grpSpPr>
        <a:xfrm>
          <a:off x="0" y="0"/>
          <a:ext cx="0" cy="0"/>
          <a:chOff x="0" y="0"/>
          <a:chExt cx="0" cy="0"/>
        </a:xfrm>
      </p:grpSpPr>
      <p:sp>
        <p:nvSpPr>
          <p:cNvPr id="1714" name="Google Shape;1714;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5" name="Google Shape;171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0" name="Shape 1720"/>
        <p:cNvGrpSpPr/>
        <p:nvPr/>
      </p:nvGrpSpPr>
      <p:grpSpPr>
        <a:xfrm>
          <a:off x="0" y="0"/>
          <a:ext cx="0" cy="0"/>
          <a:chOff x="0" y="0"/>
          <a:chExt cx="0" cy="0"/>
        </a:xfrm>
      </p:grpSpPr>
      <p:sp>
        <p:nvSpPr>
          <p:cNvPr id="1721" name="Google Shape;172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2" name="Google Shape;172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6" name="Shape 1786"/>
        <p:cNvGrpSpPr/>
        <p:nvPr/>
      </p:nvGrpSpPr>
      <p:grpSpPr>
        <a:xfrm>
          <a:off x="0" y="0"/>
          <a:ext cx="0" cy="0"/>
          <a:chOff x="0" y="0"/>
          <a:chExt cx="0" cy="0"/>
        </a:xfrm>
      </p:grpSpPr>
      <p:sp>
        <p:nvSpPr>
          <p:cNvPr id="1787" name="Google Shape;178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8" name="Google Shape;178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3" name="Shape 1793"/>
        <p:cNvGrpSpPr/>
        <p:nvPr/>
      </p:nvGrpSpPr>
      <p:grpSpPr>
        <a:xfrm>
          <a:off x="0" y="0"/>
          <a:ext cx="0" cy="0"/>
          <a:chOff x="0" y="0"/>
          <a:chExt cx="0" cy="0"/>
        </a:xfrm>
      </p:grpSpPr>
      <p:sp>
        <p:nvSpPr>
          <p:cNvPr id="1794" name="Google Shape;179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5" name="Google Shape;179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6" name="Google Shape;179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0" name="Shape 1820"/>
        <p:cNvGrpSpPr/>
        <p:nvPr/>
      </p:nvGrpSpPr>
      <p:grpSpPr>
        <a:xfrm>
          <a:off x="0" y="0"/>
          <a:ext cx="0" cy="0"/>
          <a:chOff x="0" y="0"/>
          <a:chExt cx="0" cy="0"/>
        </a:xfrm>
      </p:grpSpPr>
      <p:sp>
        <p:nvSpPr>
          <p:cNvPr id="1821" name="Google Shape;1821;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2" name="Google Shape;182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8" name="Shape 1828"/>
        <p:cNvGrpSpPr/>
        <p:nvPr/>
      </p:nvGrpSpPr>
      <p:grpSpPr>
        <a:xfrm>
          <a:off x="0" y="0"/>
          <a:ext cx="0" cy="0"/>
          <a:chOff x="0" y="0"/>
          <a:chExt cx="0" cy="0"/>
        </a:xfrm>
      </p:grpSpPr>
      <p:sp>
        <p:nvSpPr>
          <p:cNvPr id="1829" name="Google Shape;182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0" name="Google Shape;183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5" name="Shape 1835"/>
        <p:cNvGrpSpPr/>
        <p:nvPr/>
      </p:nvGrpSpPr>
      <p:grpSpPr>
        <a:xfrm>
          <a:off x="0" y="0"/>
          <a:ext cx="0" cy="0"/>
          <a:chOff x="0" y="0"/>
          <a:chExt cx="0" cy="0"/>
        </a:xfrm>
      </p:grpSpPr>
      <p:sp>
        <p:nvSpPr>
          <p:cNvPr id="1836" name="Google Shape;1836;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7" name="Google Shape;183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6" name="Google Shape;121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2" name="Shape 1842"/>
        <p:cNvGrpSpPr/>
        <p:nvPr/>
      </p:nvGrpSpPr>
      <p:grpSpPr>
        <a:xfrm>
          <a:off x="0" y="0"/>
          <a:ext cx="0" cy="0"/>
          <a:chOff x="0" y="0"/>
          <a:chExt cx="0" cy="0"/>
        </a:xfrm>
      </p:grpSpPr>
      <p:sp>
        <p:nvSpPr>
          <p:cNvPr id="1843" name="Google Shape;1843;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4" name="Google Shape;184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8" name="Shape 1908"/>
        <p:cNvGrpSpPr/>
        <p:nvPr/>
      </p:nvGrpSpPr>
      <p:grpSpPr>
        <a:xfrm>
          <a:off x="0" y="0"/>
          <a:ext cx="0" cy="0"/>
          <a:chOff x="0" y="0"/>
          <a:chExt cx="0" cy="0"/>
        </a:xfrm>
      </p:grpSpPr>
      <p:sp>
        <p:nvSpPr>
          <p:cNvPr id="1909" name="Google Shape;190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0" name="Google Shape;191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5" name="Shape 1915"/>
        <p:cNvGrpSpPr/>
        <p:nvPr/>
      </p:nvGrpSpPr>
      <p:grpSpPr>
        <a:xfrm>
          <a:off x="0" y="0"/>
          <a:ext cx="0" cy="0"/>
          <a:chOff x="0" y="0"/>
          <a:chExt cx="0" cy="0"/>
        </a:xfrm>
      </p:grpSpPr>
      <p:sp>
        <p:nvSpPr>
          <p:cNvPr id="1916" name="Google Shape;1916;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7" name="Google Shape;191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1" name="Shape 1981"/>
        <p:cNvGrpSpPr/>
        <p:nvPr/>
      </p:nvGrpSpPr>
      <p:grpSpPr>
        <a:xfrm>
          <a:off x="0" y="0"/>
          <a:ext cx="0" cy="0"/>
          <a:chOff x="0" y="0"/>
          <a:chExt cx="0" cy="0"/>
        </a:xfrm>
      </p:grpSpPr>
      <p:sp>
        <p:nvSpPr>
          <p:cNvPr id="1982" name="Google Shape;1982;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3" name="Google Shape;198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1" name="Shape 1991"/>
        <p:cNvGrpSpPr/>
        <p:nvPr/>
      </p:nvGrpSpPr>
      <p:grpSpPr>
        <a:xfrm>
          <a:off x="0" y="0"/>
          <a:ext cx="0" cy="0"/>
          <a:chOff x="0" y="0"/>
          <a:chExt cx="0" cy="0"/>
        </a:xfrm>
      </p:grpSpPr>
      <p:sp>
        <p:nvSpPr>
          <p:cNvPr id="1992" name="Google Shape;1992;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3" name="Google Shape;199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7" name="Shape 2057"/>
        <p:cNvGrpSpPr/>
        <p:nvPr/>
      </p:nvGrpSpPr>
      <p:grpSpPr>
        <a:xfrm>
          <a:off x="0" y="0"/>
          <a:ext cx="0" cy="0"/>
          <a:chOff x="0" y="0"/>
          <a:chExt cx="0" cy="0"/>
        </a:xfrm>
      </p:grpSpPr>
      <p:sp>
        <p:nvSpPr>
          <p:cNvPr id="2058" name="Google Shape;2058;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9" name="Google Shape;205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6" name="Shape 2066"/>
        <p:cNvGrpSpPr/>
        <p:nvPr/>
      </p:nvGrpSpPr>
      <p:grpSpPr>
        <a:xfrm>
          <a:off x="0" y="0"/>
          <a:ext cx="0" cy="0"/>
          <a:chOff x="0" y="0"/>
          <a:chExt cx="0" cy="0"/>
        </a:xfrm>
      </p:grpSpPr>
      <p:sp>
        <p:nvSpPr>
          <p:cNvPr id="2067" name="Google Shape;2067;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8" name="Google Shape;206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6" name="Shape 2076"/>
        <p:cNvGrpSpPr/>
        <p:nvPr/>
      </p:nvGrpSpPr>
      <p:grpSpPr>
        <a:xfrm>
          <a:off x="0" y="0"/>
          <a:ext cx="0" cy="0"/>
          <a:chOff x="0" y="0"/>
          <a:chExt cx="0" cy="0"/>
        </a:xfrm>
      </p:grpSpPr>
      <p:sp>
        <p:nvSpPr>
          <p:cNvPr id="2077" name="Google Shape;2077;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8" name="Google Shape;2078;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5" name="Shape 2085"/>
        <p:cNvGrpSpPr/>
        <p:nvPr/>
      </p:nvGrpSpPr>
      <p:grpSpPr>
        <a:xfrm>
          <a:off x="0" y="0"/>
          <a:ext cx="0" cy="0"/>
          <a:chOff x="0" y="0"/>
          <a:chExt cx="0" cy="0"/>
        </a:xfrm>
      </p:grpSpPr>
      <p:sp>
        <p:nvSpPr>
          <p:cNvPr id="2086" name="Google Shape;2086;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7" name="Google Shape;208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1" name="Shape 2091"/>
        <p:cNvGrpSpPr/>
        <p:nvPr/>
      </p:nvGrpSpPr>
      <p:grpSpPr>
        <a:xfrm>
          <a:off x="0" y="0"/>
          <a:ext cx="0" cy="0"/>
          <a:chOff x="0" y="0"/>
          <a:chExt cx="0" cy="0"/>
        </a:xfrm>
      </p:grpSpPr>
      <p:sp>
        <p:nvSpPr>
          <p:cNvPr id="2092" name="Google Shape;2092;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3" name="Google Shape;209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4" name="Google Shape;123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0" name="Shape 2100"/>
        <p:cNvGrpSpPr/>
        <p:nvPr/>
      </p:nvGrpSpPr>
      <p:grpSpPr>
        <a:xfrm>
          <a:off x="0" y="0"/>
          <a:ext cx="0" cy="0"/>
          <a:chOff x="0" y="0"/>
          <a:chExt cx="0" cy="0"/>
        </a:xfrm>
      </p:grpSpPr>
      <p:sp>
        <p:nvSpPr>
          <p:cNvPr id="2101" name="Google Shape;2101;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2" name="Google Shape;2102;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6" name="Shape 2166"/>
        <p:cNvGrpSpPr/>
        <p:nvPr/>
      </p:nvGrpSpPr>
      <p:grpSpPr>
        <a:xfrm>
          <a:off x="0" y="0"/>
          <a:ext cx="0" cy="0"/>
          <a:chOff x="0" y="0"/>
          <a:chExt cx="0" cy="0"/>
        </a:xfrm>
      </p:grpSpPr>
      <p:sp>
        <p:nvSpPr>
          <p:cNvPr id="2167" name="Google Shape;2167;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8" name="Google Shape;216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2" name="Shape 2232"/>
        <p:cNvGrpSpPr/>
        <p:nvPr/>
      </p:nvGrpSpPr>
      <p:grpSpPr>
        <a:xfrm>
          <a:off x="0" y="0"/>
          <a:ext cx="0" cy="0"/>
          <a:chOff x="0" y="0"/>
          <a:chExt cx="0" cy="0"/>
        </a:xfrm>
      </p:grpSpPr>
      <p:sp>
        <p:nvSpPr>
          <p:cNvPr id="2233" name="Google Shape;2233;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4" name="Google Shape;223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4" name="Shape 2364"/>
        <p:cNvGrpSpPr/>
        <p:nvPr/>
      </p:nvGrpSpPr>
      <p:grpSpPr>
        <a:xfrm>
          <a:off x="0" y="0"/>
          <a:ext cx="0" cy="0"/>
          <a:chOff x="0" y="0"/>
          <a:chExt cx="0" cy="0"/>
        </a:xfrm>
      </p:grpSpPr>
      <p:sp>
        <p:nvSpPr>
          <p:cNvPr id="2365" name="Google Shape;2365;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6" name="Google Shape;236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1" name="Google Shape;124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2" name="Google Shape;125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9" name="Google Shape;125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6" name="Google Shape;126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A">
  <p:cSld name="COVER SLIDE A">
    <p:spTree>
      <p:nvGrpSpPr>
        <p:cNvPr id="15" name="Shape 15"/>
        <p:cNvGrpSpPr/>
        <p:nvPr/>
      </p:nvGrpSpPr>
      <p:grpSpPr>
        <a:xfrm>
          <a:off x="0" y="0"/>
          <a:ext cx="0" cy="0"/>
          <a:chOff x="0" y="0"/>
          <a:chExt cx="0" cy="0"/>
        </a:xfrm>
      </p:grpSpPr>
      <p:pic>
        <p:nvPicPr>
          <p:cNvPr descr="Background pattern&#10;&#10;Description automatically generated" id="16" name="Google Shape;16;p55"/>
          <p:cNvPicPr preferRelativeResize="0"/>
          <p:nvPr/>
        </p:nvPicPr>
        <p:blipFill rotWithShape="1">
          <a:blip r:embed="rId2">
            <a:alphaModFix/>
          </a:blip>
          <a:srcRect b="23492" l="-4379" r="4377" t="21334"/>
          <a:stretch/>
        </p:blipFill>
        <p:spPr>
          <a:xfrm>
            <a:off x="6913349" y="0"/>
            <a:ext cx="5278651" cy="3949990"/>
          </a:xfrm>
          <a:prstGeom prst="rect">
            <a:avLst/>
          </a:prstGeom>
          <a:noFill/>
          <a:ln>
            <a:noFill/>
          </a:ln>
        </p:spPr>
      </p:pic>
      <p:sp>
        <p:nvSpPr>
          <p:cNvPr id="17" name="Google Shape;17;p55"/>
          <p:cNvSpPr/>
          <p:nvPr/>
        </p:nvSpPr>
        <p:spPr>
          <a:xfrm>
            <a:off x="0" y="3321423"/>
            <a:ext cx="12192000" cy="3543835"/>
          </a:xfrm>
          <a:prstGeom prst="rect">
            <a:avLst/>
          </a:prstGeom>
          <a:solidFill>
            <a:srgbClr val="3AA091"/>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18" name="Google Shape;18;p55"/>
          <p:cNvSpPr txBox="1"/>
          <p:nvPr>
            <p:ph idx="1" type="body"/>
          </p:nvPr>
        </p:nvSpPr>
        <p:spPr>
          <a:xfrm>
            <a:off x="817349" y="4600585"/>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55"/>
          <p:cNvSpPr txBox="1"/>
          <p:nvPr>
            <p:ph idx="2" type="body"/>
          </p:nvPr>
        </p:nvSpPr>
        <p:spPr>
          <a:xfrm>
            <a:off x="817349" y="39820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10;&#10;Description automatically generated" id="20" name="Google Shape;20;p55"/>
          <p:cNvPicPr preferRelativeResize="0"/>
          <p:nvPr/>
        </p:nvPicPr>
        <p:blipFill rotWithShape="1">
          <a:blip r:embed="rId3">
            <a:alphaModFix/>
          </a:blip>
          <a:srcRect b="0" l="0" r="0" t="0"/>
          <a:stretch/>
        </p:blipFill>
        <p:spPr>
          <a:xfrm>
            <a:off x="572438" y="0"/>
            <a:ext cx="5768471" cy="2536919"/>
          </a:xfrm>
          <a:prstGeom prst="rect">
            <a:avLst/>
          </a:prstGeom>
          <a:noFill/>
          <a:ln>
            <a:noFill/>
          </a:ln>
        </p:spPr>
      </p:pic>
      <p:sp>
        <p:nvSpPr>
          <p:cNvPr id="21" name="Google Shape;21;p55"/>
          <p:cNvSpPr/>
          <p:nvPr/>
        </p:nvSpPr>
        <p:spPr>
          <a:xfrm>
            <a:off x="701913" y="5958576"/>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chemeClr val="lt1"/>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chemeClr val="lt1"/>
              </a:solidFill>
              <a:latin typeface="Calibri"/>
              <a:ea typeface="Calibri"/>
              <a:cs typeface="Calibri"/>
              <a:sym typeface="Calibri"/>
            </a:endParaRPr>
          </a:p>
        </p:txBody>
      </p:sp>
      <p:grpSp>
        <p:nvGrpSpPr>
          <p:cNvPr id="22" name="Google Shape;22;p55"/>
          <p:cNvGrpSpPr/>
          <p:nvPr/>
        </p:nvGrpSpPr>
        <p:grpSpPr>
          <a:xfrm>
            <a:off x="9456007" y="5764605"/>
            <a:ext cx="2735993" cy="679345"/>
            <a:chOff x="0" y="0"/>
            <a:chExt cx="2301694" cy="571500"/>
          </a:xfrm>
        </p:grpSpPr>
        <p:sp>
          <p:nvSpPr>
            <p:cNvPr id="23" name="Google Shape;23;p55"/>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 name="Google Shape;24;p55"/>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3">
  <p:cSld name="Photo Slide 3">
    <p:spTree>
      <p:nvGrpSpPr>
        <p:cNvPr id="115" name="Shape 115"/>
        <p:cNvGrpSpPr/>
        <p:nvPr/>
      </p:nvGrpSpPr>
      <p:grpSpPr>
        <a:xfrm>
          <a:off x="0" y="0"/>
          <a:ext cx="0" cy="0"/>
          <a:chOff x="0" y="0"/>
          <a:chExt cx="0" cy="0"/>
        </a:xfrm>
      </p:grpSpPr>
      <p:sp>
        <p:nvSpPr>
          <p:cNvPr id="116" name="Google Shape;116;p64"/>
          <p:cNvSpPr/>
          <p:nvPr>
            <p:ph idx="2" type="pic"/>
          </p:nvPr>
        </p:nvSpPr>
        <p:spPr>
          <a:xfrm>
            <a:off x="241300" y="228600"/>
            <a:ext cx="11696700" cy="5763986"/>
          </a:xfrm>
          <a:prstGeom prst="rect">
            <a:avLst/>
          </a:prstGeom>
          <a:noFill/>
          <a:ln>
            <a:noFill/>
          </a:ln>
        </p:spPr>
      </p:sp>
      <p:sp>
        <p:nvSpPr>
          <p:cNvPr id="117" name="Google Shape;117;p64"/>
          <p:cNvSpPr/>
          <p:nvPr/>
        </p:nvSpPr>
        <p:spPr>
          <a:xfrm>
            <a:off x="6197600" y="985864"/>
            <a:ext cx="5994400" cy="24257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64"/>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 name="Google Shape;119;p64"/>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64"/>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21" name="Google Shape;121;p64"/>
          <p:cNvGrpSpPr/>
          <p:nvPr/>
        </p:nvGrpSpPr>
        <p:grpSpPr>
          <a:xfrm>
            <a:off x="301128" y="6151084"/>
            <a:ext cx="3144242" cy="374574"/>
            <a:chOff x="301128" y="6151084"/>
            <a:chExt cx="3144242" cy="374574"/>
          </a:xfrm>
        </p:grpSpPr>
        <p:pic>
          <p:nvPicPr>
            <p:cNvPr descr="Shape&#10;&#10;Description automatically generated with medium confidence" id="122" name="Google Shape;122;p64"/>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23" name="Google Shape;123;p64"/>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24" name="Google Shape;124;p64"/>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Purple">
  <p:cSld name="Quote slide - Purple">
    <p:spTree>
      <p:nvGrpSpPr>
        <p:cNvPr id="125" name="Shape 125"/>
        <p:cNvGrpSpPr/>
        <p:nvPr/>
      </p:nvGrpSpPr>
      <p:grpSpPr>
        <a:xfrm>
          <a:off x="0" y="0"/>
          <a:ext cx="0" cy="0"/>
          <a:chOff x="0" y="0"/>
          <a:chExt cx="0" cy="0"/>
        </a:xfrm>
      </p:grpSpPr>
      <p:sp>
        <p:nvSpPr>
          <p:cNvPr id="126" name="Google Shape;126;p65"/>
          <p:cNvSpPr/>
          <p:nvPr/>
        </p:nvSpPr>
        <p:spPr>
          <a:xfrm>
            <a:off x="241300" y="367062"/>
            <a:ext cx="11696700" cy="5784022"/>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p65"/>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65"/>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65"/>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65"/>
          <p:cNvSpPr/>
          <p:nvPr>
            <p:ph idx="4" type="pic"/>
          </p:nvPr>
        </p:nvSpPr>
        <p:spPr>
          <a:xfrm>
            <a:off x="5957047" y="0"/>
            <a:ext cx="5395869" cy="6858001"/>
          </a:xfrm>
          <a:prstGeom prst="rect">
            <a:avLst/>
          </a:prstGeom>
          <a:noFill/>
          <a:ln>
            <a:noFill/>
          </a:ln>
        </p:spPr>
      </p:sp>
      <p:grpSp>
        <p:nvGrpSpPr>
          <p:cNvPr id="131" name="Google Shape;131;p65"/>
          <p:cNvGrpSpPr/>
          <p:nvPr/>
        </p:nvGrpSpPr>
        <p:grpSpPr>
          <a:xfrm>
            <a:off x="291189" y="6151084"/>
            <a:ext cx="3144242" cy="374574"/>
            <a:chOff x="301128" y="6151084"/>
            <a:chExt cx="3144242" cy="374574"/>
          </a:xfrm>
        </p:grpSpPr>
        <p:pic>
          <p:nvPicPr>
            <p:cNvPr descr="Shape&#10;&#10;Description automatically generated with medium confidence" id="132" name="Google Shape;132;p65"/>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33" name="Google Shape;133;p65"/>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34" name="Google Shape;134;p65"/>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135" name="Shape 135"/>
        <p:cNvGrpSpPr/>
        <p:nvPr/>
      </p:nvGrpSpPr>
      <p:grpSpPr>
        <a:xfrm>
          <a:off x="0" y="0"/>
          <a:ext cx="0" cy="0"/>
          <a:chOff x="0" y="0"/>
          <a:chExt cx="0" cy="0"/>
        </a:xfrm>
      </p:grpSpPr>
      <p:sp>
        <p:nvSpPr>
          <p:cNvPr id="136" name="Google Shape;136;p66"/>
          <p:cNvSpPr/>
          <p:nvPr/>
        </p:nvSpPr>
        <p:spPr>
          <a:xfrm>
            <a:off x="0" y="0"/>
            <a:ext cx="12192000" cy="2508049"/>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7" name="Google Shape;137;p66"/>
          <p:cNvSpPr txBox="1"/>
          <p:nvPr>
            <p:ph idx="1"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38" name="Google Shape;138;p66"/>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139" name="Google Shape;139;p66"/>
          <p:cNvSpPr/>
          <p:nvPr>
            <p:ph idx="2" type="pic"/>
          </p:nvPr>
        </p:nvSpPr>
        <p:spPr>
          <a:xfrm>
            <a:off x="7061200" y="1203325"/>
            <a:ext cx="5130800" cy="3913188"/>
          </a:xfrm>
          <a:prstGeom prst="rect">
            <a:avLst/>
          </a:prstGeom>
          <a:solidFill>
            <a:schemeClr val="lt1"/>
          </a:solidFill>
          <a:ln>
            <a:noFill/>
          </a:ln>
        </p:spPr>
      </p:sp>
      <p:sp>
        <p:nvSpPr>
          <p:cNvPr id="140" name="Google Shape;140;p66"/>
          <p:cNvSpPr txBox="1"/>
          <p:nvPr>
            <p:ph idx="3"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41" name="Google Shape;141;p66"/>
          <p:cNvGrpSpPr/>
          <p:nvPr/>
        </p:nvGrpSpPr>
        <p:grpSpPr>
          <a:xfrm>
            <a:off x="389965" y="6092742"/>
            <a:ext cx="3144242" cy="374574"/>
            <a:chOff x="301128" y="6151084"/>
            <a:chExt cx="3144242" cy="374574"/>
          </a:xfrm>
        </p:grpSpPr>
        <p:pic>
          <p:nvPicPr>
            <p:cNvPr descr="Shape&#10;&#10;Description automatically generated with medium confidence" id="142" name="Google Shape;142;p66"/>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43" name="Google Shape;143;p66"/>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44" name="Google Shape;144;p66"/>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45" name="Shape 145"/>
        <p:cNvGrpSpPr/>
        <p:nvPr/>
      </p:nvGrpSpPr>
      <p:grpSpPr>
        <a:xfrm>
          <a:off x="0" y="0"/>
          <a:ext cx="0" cy="0"/>
          <a:chOff x="0" y="0"/>
          <a:chExt cx="0" cy="0"/>
        </a:xfrm>
      </p:grpSpPr>
      <p:pic>
        <p:nvPicPr>
          <p:cNvPr descr="Background pattern&#10;&#10;Description automatically generated" id="146" name="Google Shape;146;p67"/>
          <p:cNvPicPr preferRelativeResize="0"/>
          <p:nvPr/>
        </p:nvPicPr>
        <p:blipFill rotWithShape="1">
          <a:blip r:embed="rId2">
            <a:alphaModFix/>
          </a:blip>
          <a:srcRect b="3452" l="-7970" r="16408" t="10416"/>
          <a:stretch/>
        </p:blipFill>
        <p:spPr>
          <a:xfrm>
            <a:off x="6816681" y="0"/>
            <a:ext cx="5375319" cy="6857999"/>
          </a:xfrm>
          <a:prstGeom prst="rect">
            <a:avLst/>
          </a:prstGeom>
          <a:noFill/>
          <a:ln>
            <a:noFill/>
          </a:ln>
        </p:spPr>
      </p:pic>
      <p:sp>
        <p:nvSpPr>
          <p:cNvPr id="147" name="Google Shape;147;p67"/>
          <p:cNvSpPr/>
          <p:nvPr/>
        </p:nvSpPr>
        <p:spPr>
          <a:xfrm flipH="1" rot="10800000">
            <a:off x="3843" y="2769245"/>
            <a:ext cx="12188157" cy="2832760"/>
          </a:xfrm>
          <a:prstGeom prst="rect">
            <a:avLst/>
          </a:prstGeom>
          <a:solidFill>
            <a:srgbClr val="79527B"/>
          </a:solidFill>
          <a:ln cap="flat" cmpd="sng" w="9525">
            <a:solidFill>
              <a:srgbClr val="BFCA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48" name="Google Shape;148;p67"/>
          <p:cNvSpPr/>
          <p:nvPr/>
        </p:nvSpPr>
        <p:spPr>
          <a:xfrm>
            <a:off x="7312226" y="3314699"/>
            <a:ext cx="229290" cy="200087"/>
          </a:xfrm>
          <a:custGeom>
            <a:rect b="b" l="l" r="r" t="t"/>
            <a:pathLst>
              <a:path extrusionOk="0" fill="none" h="16026" w="18365">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nvGrpSpPr>
          <p:cNvPr id="149" name="Google Shape;149;p67"/>
          <p:cNvGrpSpPr/>
          <p:nvPr/>
        </p:nvGrpSpPr>
        <p:grpSpPr>
          <a:xfrm>
            <a:off x="7296026" y="4560883"/>
            <a:ext cx="233548" cy="233548"/>
            <a:chOff x="5941025" y="3634400"/>
            <a:chExt cx="467650" cy="467650"/>
          </a:xfrm>
        </p:grpSpPr>
        <p:sp>
          <p:nvSpPr>
            <p:cNvPr id="150" name="Google Shape;150;p67"/>
            <p:cNvSpPr/>
            <p:nvPr/>
          </p:nvSpPr>
          <p:spPr>
            <a:xfrm>
              <a:off x="5941025"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1" name="Google Shape;151;p67"/>
            <p:cNvSpPr/>
            <p:nvPr/>
          </p:nvSpPr>
          <p:spPr>
            <a:xfrm>
              <a:off x="6211975"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2" name="Google Shape;152;p67"/>
            <p:cNvSpPr/>
            <p:nvPr/>
          </p:nvSpPr>
          <p:spPr>
            <a:xfrm>
              <a:off x="5943475"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3" name="Google Shape;153;p67"/>
            <p:cNvSpPr/>
            <p:nvPr/>
          </p:nvSpPr>
          <p:spPr>
            <a:xfrm>
              <a:off x="6128575"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4" name="Google Shape;154;p67"/>
            <p:cNvSpPr/>
            <p:nvPr/>
          </p:nvSpPr>
          <p:spPr>
            <a:xfrm>
              <a:off x="6357500"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5" name="Google Shape;155;p67"/>
            <p:cNvSpPr/>
            <p:nvPr/>
          </p:nvSpPr>
          <p:spPr>
            <a:xfrm>
              <a:off x="6202850"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67"/>
          <p:cNvGrpSpPr/>
          <p:nvPr/>
        </p:nvGrpSpPr>
        <p:grpSpPr>
          <a:xfrm>
            <a:off x="7301260" y="3950821"/>
            <a:ext cx="232323" cy="156913"/>
            <a:chOff x="564675" y="1700625"/>
            <a:chExt cx="465200" cy="314200"/>
          </a:xfrm>
        </p:grpSpPr>
        <p:sp>
          <p:nvSpPr>
            <p:cNvPr id="157" name="Google Shape;157;p67"/>
            <p:cNvSpPr/>
            <p:nvPr/>
          </p:nvSpPr>
          <p:spPr>
            <a:xfrm>
              <a:off x="564675" y="1700625"/>
              <a:ext cx="465200" cy="29250"/>
            </a:xfrm>
            <a:custGeom>
              <a:rect b="b" l="l" r="r" t="t"/>
              <a:pathLst>
                <a:path extrusionOk="0" fill="none" h="1170" w="18608">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8" name="Google Shape;158;p67"/>
            <p:cNvSpPr/>
            <p:nvPr/>
          </p:nvSpPr>
          <p:spPr>
            <a:xfrm>
              <a:off x="564675" y="1732300"/>
              <a:ext cx="465200" cy="272175"/>
            </a:xfrm>
            <a:custGeom>
              <a:rect b="b" l="l" r="r" t="t"/>
              <a:pathLst>
                <a:path extrusionOk="0" fill="none" h="10887" w="18608">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9" name="Google Shape;159;p67"/>
            <p:cNvSpPr/>
            <p:nvPr/>
          </p:nvSpPr>
          <p:spPr>
            <a:xfrm>
              <a:off x="572600" y="2014200"/>
              <a:ext cx="449375" cy="625"/>
            </a:xfrm>
            <a:custGeom>
              <a:rect b="b" l="l" r="r" t="t"/>
              <a:pathLst>
                <a:path extrusionOk="0" fill="none" h="25" w="17975">
                  <a:moveTo>
                    <a:pt x="0" y="0"/>
                  </a:moveTo>
                  <a:lnTo>
                    <a:pt x="0" y="0"/>
                  </a:lnTo>
                  <a:lnTo>
                    <a:pt x="98" y="25"/>
                  </a:lnTo>
                  <a:lnTo>
                    <a:pt x="171" y="25"/>
                  </a:lnTo>
                  <a:lnTo>
                    <a:pt x="17804" y="25"/>
                  </a:lnTo>
                  <a:lnTo>
                    <a:pt x="17804" y="25"/>
                  </a:lnTo>
                  <a:lnTo>
                    <a:pt x="17877" y="25"/>
                  </a:lnTo>
                  <a:lnTo>
                    <a:pt x="17974"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sp>
        <p:nvSpPr>
          <p:cNvPr id="160" name="Google Shape;160;p67"/>
          <p:cNvSpPr txBox="1"/>
          <p:nvPr>
            <p:ph idx="1" type="body"/>
          </p:nvPr>
        </p:nvSpPr>
        <p:spPr>
          <a:xfrm>
            <a:off x="7723301" y="3283370"/>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67"/>
          <p:cNvSpPr txBox="1"/>
          <p:nvPr>
            <p:ph idx="2" type="body"/>
          </p:nvPr>
        </p:nvSpPr>
        <p:spPr>
          <a:xfrm>
            <a:off x="7723301" y="3906329"/>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67"/>
          <p:cNvSpPr txBox="1"/>
          <p:nvPr>
            <p:ph idx="3" type="body"/>
          </p:nvPr>
        </p:nvSpPr>
        <p:spPr>
          <a:xfrm>
            <a:off x="7731465" y="4549892"/>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67"/>
          <p:cNvSpPr txBox="1"/>
          <p:nvPr>
            <p:ph idx="4" type="body"/>
          </p:nvPr>
        </p:nvSpPr>
        <p:spPr>
          <a:xfrm>
            <a:off x="967062" y="415426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67"/>
          <p:cNvSpPr txBox="1"/>
          <p:nvPr>
            <p:ph idx="5" type="body"/>
          </p:nvPr>
        </p:nvSpPr>
        <p:spPr>
          <a:xfrm>
            <a:off x="967062" y="3344692"/>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10;&#10;Description automatically generated" id="165" name="Google Shape;165;p67"/>
          <p:cNvPicPr preferRelativeResize="0"/>
          <p:nvPr/>
        </p:nvPicPr>
        <p:blipFill rotWithShape="1">
          <a:blip r:embed="rId3">
            <a:alphaModFix/>
          </a:blip>
          <a:srcRect b="0" l="0" r="0" t="0"/>
          <a:stretch/>
        </p:blipFill>
        <p:spPr>
          <a:xfrm>
            <a:off x="615586" y="473530"/>
            <a:ext cx="4899073" cy="2154566"/>
          </a:xfrm>
          <a:prstGeom prst="rect">
            <a:avLst/>
          </a:prstGeom>
          <a:noFill/>
          <a:ln>
            <a:noFill/>
          </a:ln>
        </p:spPr>
      </p:pic>
      <p:grpSp>
        <p:nvGrpSpPr>
          <p:cNvPr id="166" name="Google Shape;166;p67"/>
          <p:cNvGrpSpPr/>
          <p:nvPr/>
        </p:nvGrpSpPr>
        <p:grpSpPr>
          <a:xfrm>
            <a:off x="9456007" y="5836660"/>
            <a:ext cx="2735993" cy="679345"/>
            <a:chOff x="0" y="0"/>
            <a:chExt cx="2301694" cy="571500"/>
          </a:xfrm>
        </p:grpSpPr>
        <p:sp>
          <p:nvSpPr>
            <p:cNvPr id="167" name="Google Shape;167;p67"/>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8" name="Google Shape;168;p67"/>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169" name="Shape 169"/>
        <p:cNvGrpSpPr/>
        <p:nvPr/>
      </p:nvGrpSpPr>
      <p:grpSpPr>
        <a:xfrm>
          <a:off x="0" y="0"/>
          <a:ext cx="0" cy="0"/>
          <a:chOff x="0" y="0"/>
          <a:chExt cx="0" cy="0"/>
        </a:xfrm>
      </p:grpSpPr>
      <p:sp>
        <p:nvSpPr>
          <p:cNvPr id="170" name="Google Shape;170;p68"/>
          <p:cNvSpPr/>
          <p:nvPr/>
        </p:nvSpPr>
        <p:spPr>
          <a:xfrm>
            <a:off x="0" y="0"/>
            <a:ext cx="12192000" cy="6858001"/>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68"/>
          <p:cNvSpPr/>
          <p:nvPr/>
        </p:nvSpPr>
        <p:spPr>
          <a:xfrm>
            <a:off x="424669" y="528535"/>
            <a:ext cx="6498645" cy="14465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s-ES" sz="4400" u="none" cap="none" strike="noStrike">
                <a:solidFill>
                  <a:schemeClr val="lt1"/>
                </a:solidFill>
                <a:latin typeface="Calibri"/>
                <a:ea typeface="Calibri"/>
                <a:cs typeface="Calibri"/>
                <a:sym typeface="Calibri"/>
              </a:rPr>
              <a:t>NAVIGATING TOURISM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s-ES"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172" name="Google Shape;172;p68"/>
          <p:cNvSpPr/>
          <p:nvPr/>
        </p:nvSpPr>
        <p:spPr>
          <a:xfrm>
            <a:off x="7347983" y="564843"/>
            <a:ext cx="4589207" cy="470898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0" i="0" lang="es-ES"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24 point  -  Main Text Body </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173" name="Google Shape;173;p68"/>
          <p:cNvSpPr/>
          <p:nvPr/>
        </p:nvSpPr>
        <p:spPr>
          <a:xfrm>
            <a:off x="424668" y="2883583"/>
            <a:ext cx="5845501" cy="212365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s-ES" sz="2400" u="none" cap="none" strike="noStrike">
                <a:solidFill>
                  <a:schemeClr val="lt1"/>
                </a:solidFill>
                <a:latin typeface="Calibri"/>
                <a:ea typeface="Calibri"/>
                <a:cs typeface="Calibri"/>
                <a:sym typeface="Calibri"/>
              </a:rPr>
              <a:t>NAVIGATING TOURISM </a:t>
            </a:r>
            <a:r>
              <a:rPr b="0" i="0" lang="es-ES" sz="2400" u="none" cap="none" strike="noStrike">
                <a:solidFill>
                  <a:schemeClr val="lt1"/>
                </a:solidFill>
                <a:latin typeface="Calibri"/>
                <a:ea typeface="Calibri"/>
                <a:cs typeface="Calibri"/>
                <a:sym typeface="Calibri"/>
              </a:rPr>
              <a:t>PowerPoint is….</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s-ES"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174" name="Google Shape;174;p68"/>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175" name="Google Shape;175;p68"/>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176" name="Google Shape;176;p68"/>
          <p:cNvSpPr/>
          <p:nvPr/>
        </p:nvSpPr>
        <p:spPr>
          <a:xfrm>
            <a:off x="0" y="5968370"/>
            <a:ext cx="1219200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 </a:t>
            </a:r>
            <a:r>
              <a:rPr b="1" i="0" lang="es-ES" sz="2400" u="none" cap="none" strike="noStrike">
                <a:solidFill>
                  <a:schemeClr val="lt1"/>
                </a:solidFill>
                <a:latin typeface="Calibri"/>
                <a:ea typeface="Calibri"/>
                <a:cs typeface="Calibri"/>
                <a:sym typeface="Calibri"/>
              </a:rPr>
              <a:t>PLEASE DELETE THIS INSTRUCTION SLIDE BEFORE PRESENTING FINAL PRESENTATION </a:t>
            </a:r>
            <a:r>
              <a:rPr b="0" i="0" lang="es-E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177" name="Google Shape;177;p68"/>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type="blank">
  <p:cSld name="BLANK">
    <p:spTree>
      <p:nvGrpSpPr>
        <p:cNvPr id="178" name="Shape 178"/>
        <p:cNvGrpSpPr/>
        <p:nvPr/>
      </p:nvGrpSpPr>
      <p:grpSpPr>
        <a:xfrm>
          <a:off x="0" y="0"/>
          <a:ext cx="0" cy="0"/>
          <a:chOff x="0" y="0"/>
          <a:chExt cx="0" cy="0"/>
        </a:xfrm>
      </p:grpSpPr>
      <p:sp>
        <p:nvSpPr>
          <p:cNvPr id="179" name="Google Shape;179;p69"/>
          <p:cNvSpPr/>
          <p:nvPr/>
        </p:nvSpPr>
        <p:spPr>
          <a:xfrm>
            <a:off x="0" y="-1"/>
            <a:ext cx="12192000" cy="6858001"/>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0" name="Google Shape;180;p69"/>
          <p:cNvSpPr/>
          <p:nvPr/>
        </p:nvSpPr>
        <p:spPr>
          <a:xfrm>
            <a:off x="586901" y="491138"/>
            <a:ext cx="4309564" cy="526297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s-ES" sz="3600" u="none" cap="none" strike="noStrike">
                <a:solidFill>
                  <a:schemeClr val="lt1"/>
                </a:solidFill>
                <a:latin typeface="Calibri"/>
                <a:ea typeface="Calibri"/>
                <a:cs typeface="Calibri"/>
                <a:sym typeface="Calibri"/>
              </a:rPr>
              <a:t>ICONS WHICH CAN BE USED WITHIN THE </a:t>
            </a:r>
            <a:r>
              <a:rPr b="1" i="0" lang="es-ES" sz="3600" u="none" cap="none" strike="noStrike">
                <a:solidFill>
                  <a:schemeClr val="lt1"/>
                </a:solidFill>
                <a:latin typeface="Calibri"/>
                <a:ea typeface="Calibri"/>
                <a:cs typeface="Calibri"/>
                <a:sym typeface="Calibri"/>
              </a:rPr>
              <a:t>NAVIGATING TOURISM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3600" u="none" cap="none" strike="noStrike">
                <a:solidFill>
                  <a:schemeClr val="lt1"/>
                </a:solidFill>
                <a:latin typeface="Calibri"/>
                <a:ea typeface="Calibri"/>
                <a:cs typeface="Calibri"/>
                <a:sym typeface="Calibri"/>
              </a:rPr>
              <a:t>POWERPOINT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36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1" lang="es-ES" sz="2400" u="none" cap="none" strike="noStrike">
                <a:solidFill>
                  <a:schemeClr val="lt1"/>
                </a:solidFill>
                <a:latin typeface="Calibri"/>
                <a:ea typeface="Calibri"/>
                <a:cs typeface="Calibri"/>
                <a:sym typeface="Calibri"/>
              </a:rPr>
              <a:t>Resize them without losing quality.  Change line colour, width and style.  </a:t>
            </a:r>
            <a:endParaRPr b="0" i="0" sz="1400" u="none" cap="none" strike="noStrike">
              <a:solidFill>
                <a:srgbClr val="000000"/>
              </a:solidFill>
              <a:latin typeface="Arial"/>
              <a:ea typeface="Arial"/>
              <a:cs typeface="Arial"/>
              <a:sym typeface="Arial"/>
            </a:endParaRPr>
          </a:p>
          <a:p>
            <a:pPr indent="0" lvl="0" marL="52388" marR="0" rtl="0" algn="l">
              <a:lnSpc>
                <a:spcPct val="100000"/>
              </a:lnSpc>
              <a:spcBef>
                <a:spcPts val="0"/>
              </a:spcBef>
              <a:spcAft>
                <a:spcPts val="0"/>
              </a:spcAft>
              <a:buClr>
                <a:schemeClr val="dk1"/>
              </a:buClr>
              <a:buSzPts val="900"/>
              <a:buFont typeface="Quattrocento Sans"/>
              <a:buNone/>
            </a:pPr>
            <a:r>
              <a:t/>
            </a:r>
            <a:endParaRPr b="0" i="1" sz="24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0" lang="es-ES" sz="2400" u="none" cap="none" strike="noStrike">
                <a:solidFill>
                  <a:schemeClr val="lt1"/>
                </a:solidFill>
                <a:latin typeface="Calibri"/>
                <a:ea typeface="Calibri"/>
                <a:cs typeface="Calibri"/>
                <a:sym typeface="Calibri"/>
              </a:rPr>
              <a:t>Isn’t that nice? :)</a:t>
            </a:r>
            <a:endParaRPr b="0" i="0" sz="1400" u="none" cap="none" strike="noStrike">
              <a:solidFill>
                <a:srgbClr val="000000"/>
              </a:solidFill>
              <a:latin typeface="Arial"/>
              <a:ea typeface="Arial"/>
              <a:cs typeface="Arial"/>
              <a:sym typeface="Arial"/>
            </a:endParaRPr>
          </a:p>
        </p:txBody>
      </p:sp>
      <p:sp>
        <p:nvSpPr>
          <p:cNvPr id="181" name="Google Shape;181;p69"/>
          <p:cNvSpPr/>
          <p:nvPr/>
        </p:nvSpPr>
        <p:spPr>
          <a:xfrm>
            <a:off x="0" y="5968370"/>
            <a:ext cx="1219200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 </a:t>
            </a:r>
            <a:r>
              <a:rPr b="1" i="0" lang="es-ES" sz="2400" u="none" cap="none" strike="noStrike">
                <a:solidFill>
                  <a:schemeClr val="lt1"/>
                </a:solidFill>
                <a:latin typeface="Calibri"/>
                <a:ea typeface="Calibri"/>
                <a:cs typeface="Calibri"/>
                <a:sym typeface="Calibri"/>
              </a:rPr>
              <a:t>PLEASE DELETE THIS INSTRUCTION SLIDE BEFORE PRESENTING FINAL PRESENTATION </a:t>
            </a:r>
            <a:r>
              <a:rPr b="0" i="0" lang="es-E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182" name="Google Shape;182;p69"/>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cxnSp>
        <p:nvCxnSpPr>
          <p:cNvPr id="183" name="Google Shape;183;p69"/>
          <p:cNvCxnSpPr/>
          <p:nvPr/>
        </p:nvCxnSpPr>
        <p:spPr>
          <a:xfrm>
            <a:off x="5145818" y="0"/>
            <a:ext cx="0" cy="5540408"/>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B">
  <p:cSld name="COVER SLIDE B">
    <p:spTree>
      <p:nvGrpSpPr>
        <p:cNvPr id="184" name="Shape 184"/>
        <p:cNvGrpSpPr/>
        <p:nvPr/>
      </p:nvGrpSpPr>
      <p:grpSpPr>
        <a:xfrm>
          <a:off x="0" y="0"/>
          <a:ext cx="0" cy="0"/>
          <a:chOff x="0" y="0"/>
          <a:chExt cx="0" cy="0"/>
        </a:xfrm>
      </p:grpSpPr>
      <p:sp>
        <p:nvSpPr>
          <p:cNvPr id="185" name="Google Shape;185;p70"/>
          <p:cNvSpPr/>
          <p:nvPr/>
        </p:nvSpPr>
        <p:spPr>
          <a:xfrm>
            <a:off x="0" y="0"/>
            <a:ext cx="12192000" cy="2908010"/>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186" name="Google Shape;186;p70"/>
          <p:cNvSpPr txBox="1"/>
          <p:nvPr>
            <p:ph idx="1" type="body"/>
          </p:nvPr>
        </p:nvSpPr>
        <p:spPr>
          <a:xfrm>
            <a:off x="6451061" y="1523534"/>
            <a:ext cx="5278651" cy="697353"/>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70"/>
          <p:cNvSpPr txBox="1"/>
          <p:nvPr>
            <p:ph idx="2" type="body"/>
          </p:nvPr>
        </p:nvSpPr>
        <p:spPr>
          <a:xfrm>
            <a:off x="6451061" y="905011"/>
            <a:ext cx="5278651"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188" name="Google Shape;188;p70"/>
          <p:cNvPicPr preferRelativeResize="0"/>
          <p:nvPr/>
        </p:nvPicPr>
        <p:blipFill rotWithShape="1">
          <a:blip r:embed="rId2">
            <a:alphaModFix/>
          </a:blip>
          <a:srcRect b="23492" l="-4379" r="4377" t="21334"/>
          <a:stretch/>
        </p:blipFill>
        <p:spPr>
          <a:xfrm>
            <a:off x="6913349" y="2908010"/>
            <a:ext cx="5278651" cy="3949990"/>
          </a:xfrm>
          <a:prstGeom prst="rect">
            <a:avLst/>
          </a:prstGeom>
          <a:noFill/>
          <a:ln>
            <a:noFill/>
          </a:ln>
        </p:spPr>
      </p:pic>
      <p:pic>
        <p:nvPicPr>
          <p:cNvPr descr="A picture containing text&#10;&#10;Description automatically generated" id="189" name="Google Shape;189;p70"/>
          <p:cNvPicPr preferRelativeResize="0"/>
          <p:nvPr/>
        </p:nvPicPr>
        <p:blipFill rotWithShape="1">
          <a:blip r:embed="rId3">
            <a:alphaModFix/>
          </a:blip>
          <a:srcRect b="0" l="0" r="0" t="0"/>
          <a:stretch/>
        </p:blipFill>
        <p:spPr>
          <a:xfrm>
            <a:off x="327530" y="3210197"/>
            <a:ext cx="5491380" cy="2415057"/>
          </a:xfrm>
          <a:prstGeom prst="rect">
            <a:avLst/>
          </a:prstGeom>
          <a:noFill/>
          <a:ln>
            <a:noFill/>
          </a:ln>
        </p:spPr>
      </p:pic>
      <p:grpSp>
        <p:nvGrpSpPr>
          <p:cNvPr id="190" name="Google Shape;190;p70"/>
          <p:cNvGrpSpPr/>
          <p:nvPr/>
        </p:nvGrpSpPr>
        <p:grpSpPr>
          <a:xfrm>
            <a:off x="9456007" y="5836660"/>
            <a:ext cx="2735993" cy="679345"/>
            <a:chOff x="0" y="0"/>
            <a:chExt cx="2301694" cy="571500"/>
          </a:xfrm>
        </p:grpSpPr>
        <p:sp>
          <p:nvSpPr>
            <p:cNvPr id="191" name="Google Shape;191;p70"/>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2" name="Google Shape;192;p70"/>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193" name="Google Shape;193;p70"/>
          <p:cNvSpPr/>
          <p:nvPr/>
        </p:nvSpPr>
        <p:spPr>
          <a:xfrm>
            <a:off x="438668" y="5956440"/>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rgbClr val="595A59"/>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C">
  <p:cSld name="COVER SLIDE C">
    <p:spTree>
      <p:nvGrpSpPr>
        <p:cNvPr id="194" name="Shape 194"/>
        <p:cNvGrpSpPr/>
        <p:nvPr/>
      </p:nvGrpSpPr>
      <p:grpSpPr>
        <a:xfrm>
          <a:off x="0" y="0"/>
          <a:ext cx="0" cy="0"/>
          <a:chOff x="0" y="0"/>
          <a:chExt cx="0" cy="0"/>
        </a:xfrm>
      </p:grpSpPr>
      <p:sp>
        <p:nvSpPr>
          <p:cNvPr id="195" name="Google Shape;195;p71"/>
          <p:cNvSpPr/>
          <p:nvPr/>
        </p:nvSpPr>
        <p:spPr>
          <a:xfrm>
            <a:off x="1" y="3216492"/>
            <a:ext cx="7588332" cy="2448983"/>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pic>
        <p:nvPicPr>
          <p:cNvPr descr="A picture containing text&#10;&#10;Description automatically generated" id="196" name="Google Shape;196;p71"/>
          <p:cNvPicPr preferRelativeResize="0"/>
          <p:nvPr/>
        </p:nvPicPr>
        <p:blipFill rotWithShape="1">
          <a:blip r:embed="rId2">
            <a:alphaModFix/>
          </a:blip>
          <a:srcRect b="0" l="0" r="0" t="0"/>
          <a:stretch/>
        </p:blipFill>
        <p:spPr>
          <a:xfrm>
            <a:off x="458207" y="618245"/>
            <a:ext cx="5768471" cy="2536919"/>
          </a:xfrm>
          <a:prstGeom prst="rect">
            <a:avLst/>
          </a:prstGeom>
          <a:noFill/>
          <a:ln>
            <a:noFill/>
          </a:ln>
        </p:spPr>
      </p:pic>
      <p:sp>
        <p:nvSpPr>
          <p:cNvPr id="197" name="Google Shape;197;p71"/>
          <p:cNvSpPr txBox="1"/>
          <p:nvPr>
            <p:ph idx="1" type="body"/>
          </p:nvPr>
        </p:nvSpPr>
        <p:spPr>
          <a:xfrm>
            <a:off x="817349" y="4334105"/>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71"/>
          <p:cNvSpPr txBox="1"/>
          <p:nvPr>
            <p:ph idx="2" type="body"/>
          </p:nvPr>
        </p:nvSpPr>
        <p:spPr>
          <a:xfrm>
            <a:off x="817349" y="371558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199" name="Google Shape;199;p71"/>
          <p:cNvPicPr preferRelativeResize="0"/>
          <p:nvPr/>
        </p:nvPicPr>
        <p:blipFill rotWithShape="1">
          <a:blip r:embed="rId3">
            <a:alphaModFix/>
          </a:blip>
          <a:srcRect b="-6114" l="-9814" r="22817" t="19121"/>
          <a:stretch/>
        </p:blipFill>
        <p:spPr>
          <a:xfrm>
            <a:off x="7883236" y="0"/>
            <a:ext cx="4308763" cy="5844179"/>
          </a:xfrm>
          <a:prstGeom prst="rect">
            <a:avLst/>
          </a:prstGeom>
          <a:noFill/>
          <a:ln>
            <a:noFill/>
          </a:ln>
        </p:spPr>
      </p:pic>
      <p:grpSp>
        <p:nvGrpSpPr>
          <p:cNvPr id="200" name="Google Shape;200;p71"/>
          <p:cNvGrpSpPr/>
          <p:nvPr/>
        </p:nvGrpSpPr>
        <p:grpSpPr>
          <a:xfrm>
            <a:off x="9274983" y="5918985"/>
            <a:ext cx="2735993" cy="679345"/>
            <a:chOff x="0" y="0"/>
            <a:chExt cx="2301694" cy="571500"/>
          </a:xfrm>
        </p:grpSpPr>
        <p:sp>
          <p:nvSpPr>
            <p:cNvPr id="201" name="Google Shape;201;p71"/>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2" name="Google Shape;202;p71"/>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03" name="Google Shape;203;p71"/>
          <p:cNvSpPr/>
          <p:nvPr/>
        </p:nvSpPr>
        <p:spPr>
          <a:xfrm>
            <a:off x="701913" y="5958576"/>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rgbClr val="595A59"/>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D">
  <p:cSld name="COVER SLIDE D">
    <p:spTree>
      <p:nvGrpSpPr>
        <p:cNvPr id="204" name="Shape 204"/>
        <p:cNvGrpSpPr/>
        <p:nvPr/>
      </p:nvGrpSpPr>
      <p:grpSpPr>
        <a:xfrm>
          <a:off x="0" y="0"/>
          <a:ext cx="0" cy="0"/>
          <a:chOff x="0" y="0"/>
          <a:chExt cx="0" cy="0"/>
        </a:xfrm>
      </p:grpSpPr>
      <p:pic>
        <p:nvPicPr>
          <p:cNvPr descr="A picture containing text&#10;&#10;Description automatically generated" id="205" name="Google Shape;205;p72"/>
          <p:cNvPicPr preferRelativeResize="0"/>
          <p:nvPr/>
        </p:nvPicPr>
        <p:blipFill rotWithShape="1">
          <a:blip r:embed="rId2">
            <a:alphaModFix/>
          </a:blip>
          <a:srcRect b="0" l="0" r="0" t="0"/>
          <a:stretch/>
        </p:blipFill>
        <p:spPr>
          <a:xfrm>
            <a:off x="327047" y="417257"/>
            <a:ext cx="5462697" cy="2402442"/>
          </a:xfrm>
          <a:prstGeom prst="rect">
            <a:avLst/>
          </a:prstGeom>
          <a:noFill/>
          <a:ln>
            <a:noFill/>
          </a:ln>
        </p:spPr>
      </p:pic>
      <p:pic>
        <p:nvPicPr>
          <p:cNvPr descr="Background pattern&#10;&#10;Description automatically generated" id="206" name="Google Shape;206;p72"/>
          <p:cNvPicPr preferRelativeResize="0"/>
          <p:nvPr/>
        </p:nvPicPr>
        <p:blipFill rotWithShape="1">
          <a:blip r:embed="rId3">
            <a:alphaModFix/>
          </a:blip>
          <a:srcRect b="14179" l="49462" r="-22518" t="8076"/>
          <a:stretch/>
        </p:blipFill>
        <p:spPr>
          <a:xfrm rot="-5400000">
            <a:off x="983099" y="1439326"/>
            <a:ext cx="4435575" cy="6401772"/>
          </a:xfrm>
          <a:prstGeom prst="rect">
            <a:avLst/>
          </a:prstGeom>
          <a:noFill/>
          <a:ln>
            <a:noFill/>
          </a:ln>
        </p:spPr>
      </p:pic>
      <p:sp>
        <p:nvSpPr>
          <p:cNvPr id="207" name="Google Shape;207;p72"/>
          <p:cNvSpPr/>
          <p:nvPr/>
        </p:nvSpPr>
        <p:spPr>
          <a:xfrm>
            <a:off x="6117759" y="0"/>
            <a:ext cx="6074241" cy="6865259"/>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grpSp>
        <p:nvGrpSpPr>
          <p:cNvPr id="208" name="Google Shape;208;p72"/>
          <p:cNvGrpSpPr/>
          <p:nvPr/>
        </p:nvGrpSpPr>
        <p:grpSpPr>
          <a:xfrm>
            <a:off x="0" y="5916805"/>
            <a:ext cx="2735993" cy="679345"/>
            <a:chOff x="0" y="0"/>
            <a:chExt cx="2301694" cy="571500"/>
          </a:xfrm>
        </p:grpSpPr>
        <p:sp>
          <p:nvSpPr>
            <p:cNvPr id="209" name="Google Shape;209;p72"/>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0" name="Google Shape;210;p72"/>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11" name="Google Shape;211;p72"/>
          <p:cNvSpPr txBox="1"/>
          <p:nvPr>
            <p:ph idx="1" type="body"/>
          </p:nvPr>
        </p:nvSpPr>
        <p:spPr>
          <a:xfrm>
            <a:off x="6586302" y="1494787"/>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 name="Google Shape;212;p72"/>
          <p:cNvSpPr txBox="1"/>
          <p:nvPr>
            <p:ph idx="2" type="body"/>
          </p:nvPr>
        </p:nvSpPr>
        <p:spPr>
          <a:xfrm>
            <a:off x="6586302" y="876264"/>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 name="Google Shape;213;p72"/>
          <p:cNvSpPr/>
          <p:nvPr/>
        </p:nvSpPr>
        <p:spPr>
          <a:xfrm>
            <a:off x="6519554" y="5700156"/>
            <a:ext cx="5300429" cy="78847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chemeClr val="lt1"/>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p:cSld name="Cover Slide 2">
    <p:spTree>
      <p:nvGrpSpPr>
        <p:cNvPr id="214" name="Shape 21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25" name="Shape 25"/>
        <p:cNvGrpSpPr/>
        <p:nvPr/>
      </p:nvGrpSpPr>
      <p:grpSpPr>
        <a:xfrm>
          <a:off x="0" y="0"/>
          <a:ext cx="0" cy="0"/>
          <a:chOff x="0" y="0"/>
          <a:chExt cx="0" cy="0"/>
        </a:xfrm>
      </p:grpSpPr>
      <p:grpSp>
        <p:nvGrpSpPr>
          <p:cNvPr id="26" name="Google Shape;26;p56"/>
          <p:cNvGrpSpPr/>
          <p:nvPr/>
        </p:nvGrpSpPr>
        <p:grpSpPr>
          <a:xfrm>
            <a:off x="389965" y="6092742"/>
            <a:ext cx="3144242" cy="374574"/>
            <a:chOff x="301128" y="6151084"/>
            <a:chExt cx="3144242" cy="374574"/>
          </a:xfrm>
        </p:grpSpPr>
        <p:pic>
          <p:nvPicPr>
            <p:cNvPr descr="Shape&#10;&#10;Description automatically generated with medium confidence" id="27" name="Google Shape;27;p56"/>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8" name="Google Shape;28;p56"/>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9" name="Google Shape;29;p56"/>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Background pattern&#10;&#10;Description automatically generated" id="30" name="Google Shape;30;p56"/>
          <p:cNvPicPr preferRelativeResize="0"/>
          <p:nvPr/>
        </p:nvPicPr>
        <p:blipFill rotWithShape="1">
          <a:blip r:embed="rId3">
            <a:alphaModFix/>
          </a:blip>
          <a:srcRect b="84089" l="-9441" r="10580" t="-3095"/>
          <a:stretch/>
        </p:blipFill>
        <p:spPr>
          <a:xfrm>
            <a:off x="7462157" y="5624715"/>
            <a:ext cx="4729844" cy="1233285"/>
          </a:xfrm>
          <a:prstGeom prst="rect">
            <a:avLst/>
          </a:prstGeom>
          <a:noFill/>
          <a:ln>
            <a:noFill/>
          </a:ln>
        </p:spPr>
      </p:pic>
      <p:sp>
        <p:nvSpPr>
          <p:cNvPr id="31" name="Google Shape;31;p56"/>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4D4D4D"/>
              </a:buClr>
              <a:buSzPts val="2400"/>
              <a:buNone/>
              <a:defRPr b="0" i="0" sz="2400">
                <a:solidFill>
                  <a:srgbClr val="4D4D4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6"/>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4D4D4D"/>
              </a:buClr>
              <a:buSzPts val="3600"/>
              <a:buNone/>
              <a:defRPr b="1" i="0" sz="3600">
                <a:solidFill>
                  <a:srgbClr val="4D4D4D"/>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Blue">
  <p:cSld name="Quote slide - Blue">
    <p:spTree>
      <p:nvGrpSpPr>
        <p:cNvPr id="215" name="Shape 215"/>
        <p:cNvGrpSpPr/>
        <p:nvPr/>
      </p:nvGrpSpPr>
      <p:grpSpPr>
        <a:xfrm>
          <a:off x="0" y="0"/>
          <a:ext cx="0" cy="0"/>
          <a:chOff x="0" y="0"/>
          <a:chExt cx="0" cy="0"/>
        </a:xfrm>
      </p:grpSpPr>
      <p:sp>
        <p:nvSpPr>
          <p:cNvPr id="216" name="Google Shape;216;p74"/>
          <p:cNvSpPr/>
          <p:nvPr/>
        </p:nvSpPr>
        <p:spPr>
          <a:xfrm>
            <a:off x="241300" y="367062"/>
            <a:ext cx="11696700" cy="568073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p74"/>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 name="Google Shape;218;p74"/>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 name="Google Shape;219;p74"/>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 name="Google Shape;220;p74"/>
          <p:cNvSpPr/>
          <p:nvPr>
            <p:ph idx="4" type="pic"/>
          </p:nvPr>
        </p:nvSpPr>
        <p:spPr>
          <a:xfrm>
            <a:off x="5957047" y="0"/>
            <a:ext cx="5395869" cy="6858001"/>
          </a:xfrm>
          <a:prstGeom prst="rect">
            <a:avLst/>
          </a:prstGeom>
          <a:noFill/>
          <a:ln>
            <a:noFill/>
          </a:ln>
        </p:spPr>
      </p:sp>
      <p:pic>
        <p:nvPicPr>
          <p:cNvPr descr="A black background with white dots&#10;&#10;Description automatically generated with low confidence" id="221" name="Google Shape;221;p74"/>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222" name="Google Shape;222;p74"/>
          <p:cNvGrpSpPr/>
          <p:nvPr/>
        </p:nvGrpSpPr>
        <p:grpSpPr>
          <a:xfrm>
            <a:off x="301128" y="6151084"/>
            <a:ext cx="3144242" cy="374574"/>
            <a:chOff x="301128" y="6151084"/>
            <a:chExt cx="3144242" cy="374574"/>
          </a:xfrm>
        </p:grpSpPr>
        <p:pic>
          <p:nvPicPr>
            <p:cNvPr descr="Shape&#10;&#10;Description automatically generated with medium confidence" id="223" name="Google Shape;223;p7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24" name="Google Shape;224;p7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25" name="Google Shape;225;p7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Purple">
  <p:cSld name="Divider Slide - Purple">
    <p:spTree>
      <p:nvGrpSpPr>
        <p:cNvPr id="226" name="Shape 226"/>
        <p:cNvGrpSpPr/>
        <p:nvPr/>
      </p:nvGrpSpPr>
      <p:grpSpPr>
        <a:xfrm>
          <a:off x="0" y="0"/>
          <a:ext cx="0" cy="0"/>
          <a:chOff x="0" y="0"/>
          <a:chExt cx="0" cy="0"/>
        </a:xfrm>
      </p:grpSpPr>
      <p:sp>
        <p:nvSpPr>
          <p:cNvPr id="227" name="Google Shape;227;p75"/>
          <p:cNvSpPr/>
          <p:nvPr/>
        </p:nvSpPr>
        <p:spPr>
          <a:xfrm>
            <a:off x="0" y="0"/>
            <a:ext cx="12192000" cy="5502729"/>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228" name="Google Shape;228;p75"/>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29" name="Google Shape;229;p75"/>
          <p:cNvGrpSpPr/>
          <p:nvPr/>
        </p:nvGrpSpPr>
        <p:grpSpPr>
          <a:xfrm>
            <a:off x="8448790" y="6057987"/>
            <a:ext cx="3144242" cy="374574"/>
            <a:chOff x="301128" y="6151084"/>
            <a:chExt cx="3144242" cy="374574"/>
          </a:xfrm>
        </p:grpSpPr>
        <p:pic>
          <p:nvPicPr>
            <p:cNvPr descr="Shape&#10;&#10;Description automatically generated with medium confidence" id="230" name="Google Shape;230;p75"/>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31" name="Google Shape;231;p75"/>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32" name="Google Shape;232;p75"/>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233" name="Google Shape;233;p75"/>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 Purple">
  <p:cSld name="1_Divider Slide - Purple">
    <p:spTree>
      <p:nvGrpSpPr>
        <p:cNvPr id="234" name="Shape 234"/>
        <p:cNvGrpSpPr/>
        <p:nvPr/>
      </p:nvGrpSpPr>
      <p:grpSpPr>
        <a:xfrm>
          <a:off x="0" y="0"/>
          <a:ext cx="0" cy="0"/>
          <a:chOff x="0" y="0"/>
          <a:chExt cx="0" cy="0"/>
        </a:xfrm>
      </p:grpSpPr>
      <p:sp>
        <p:nvSpPr>
          <p:cNvPr id="235" name="Google Shape;235;p76"/>
          <p:cNvSpPr/>
          <p:nvPr/>
        </p:nvSpPr>
        <p:spPr>
          <a:xfrm>
            <a:off x="0" y="0"/>
            <a:ext cx="12192000" cy="6057987"/>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236" name="Google Shape;236;p76"/>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37" name="Google Shape;237;p76"/>
          <p:cNvGrpSpPr/>
          <p:nvPr/>
        </p:nvGrpSpPr>
        <p:grpSpPr>
          <a:xfrm>
            <a:off x="8448790" y="6057987"/>
            <a:ext cx="3144242" cy="374574"/>
            <a:chOff x="301128" y="6151084"/>
            <a:chExt cx="3144242" cy="374574"/>
          </a:xfrm>
        </p:grpSpPr>
        <p:pic>
          <p:nvPicPr>
            <p:cNvPr descr="Shape&#10;&#10;Description automatically generated with medium confidence" id="238" name="Google Shape;238;p76"/>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39" name="Google Shape;239;p76"/>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40" name="Google Shape;240;p76"/>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241" name="Google Shape;241;p76"/>
          <p:cNvPicPr preferRelativeResize="0"/>
          <p:nvPr/>
        </p:nvPicPr>
        <p:blipFill rotWithShape="1">
          <a:blip r:embed="rId3">
            <a:alphaModFix/>
          </a:blip>
          <a:srcRect b="15673" l="-25172" r="18173" t="20705"/>
          <a:stretch/>
        </p:blipFill>
        <p:spPr>
          <a:xfrm>
            <a:off x="5266178" y="1226"/>
            <a:ext cx="6893229" cy="555604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Blue">
  <p:cSld name="Divider Slide - Blue">
    <p:spTree>
      <p:nvGrpSpPr>
        <p:cNvPr id="242" name="Shape 242"/>
        <p:cNvGrpSpPr/>
        <p:nvPr/>
      </p:nvGrpSpPr>
      <p:grpSpPr>
        <a:xfrm>
          <a:off x="0" y="0"/>
          <a:ext cx="0" cy="0"/>
          <a:chOff x="0" y="0"/>
          <a:chExt cx="0" cy="0"/>
        </a:xfrm>
      </p:grpSpPr>
      <p:sp>
        <p:nvSpPr>
          <p:cNvPr id="243" name="Google Shape;243;p77"/>
          <p:cNvSpPr/>
          <p:nvPr/>
        </p:nvSpPr>
        <p:spPr>
          <a:xfrm>
            <a:off x="0" y="0"/>
            <a:ext cx="12192000" cy="5502729"/>
          </a:xfrm>
          <a:prstGeom prst="rect">
            <a:avLst/>
          </a:prstGeom>
          <a:solidFill>
            <a:srgbClr val="3AA091"/>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244" name="Google Shape;244;p77"/>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45" name="Google Shape;245;p77"/>
          <p:cNvGrpSpPr/>
          <p:nvPr/>
        </p:nvGrpSpPr>
        <p:grpSpPr>
          <a:xfrm>
            <a:off x="8448790" y="6057987"/>
            <a:ext cx="3144242" cy="374574"/>
            <a:chOff x="301128" y="6151084"/>
            <a:chExt cx="3144242" cy="374574"/>
          </a:xfrm>
        </p:grpSpPr>
        <p:pic>
          <p:nvPicPr>
            <p:cNvPr descr="Shape&#10;&#10;Description automatically generated with medium confidence" id="246" name="Google Shape;246;p77"/>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47" name="Google Shape;247;p77"/>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48" name="Google Shape;248;p77"/>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249" name="Google Shape;249;p77"/>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 Blue">
  <p:cSld name="1_Divider Slide - Blue">
    <p:spTree>
      <p:nvGrpSpPr>
        <p:cNvPr id="250" name="Shape 250"/>
        <p:cNvGrpSpPr/>
        <p:nvPr/>
      </p:nvGrpSpPr>
      <p:grpSpPr>
        <a:xfrm>
          <a:off x="0" y="0"/>
          <a:ext cx="0" cy="0"/>
          <a:chOff x="0" y="0"/>
          <a:chExt cx="0" cy="0"/>
        </a:xfrm>
      </p:grpSpPr>
      <p:sp>
        <p:nvSpPr>
          <p:cNvPr id="251" name="Google Shape;251;p78"/>
          <p:cNvSpPr/>
          <p:nvPr/>
        </p:nvSpPr>
        <p:spPr>
          <a:xfrm>
            <a:off x="0" y="0"/>
            <a:ext cx="12192000" cy="5502729"/>
          </a:xfrm>
          <a:prstGeom prst="rect">
            <a:avLst/>
          </a:prstGeom>
          <a:solidFill>
            <a:srgbClr val="086D6E"/>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252" name="Google Shape;252;p78"/>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53" name="Google Shape;253;p78"/>
          <p:cNvGrpSpPr/>
          <p:nvPr/>
        </p:nvGrpSpPr>
        <p:grpSpPr>
          <a:xfrm>
            <a:off x="8448790" y="6057987"/>
            <a:ext cx="3144242" cy="374574"/>
            <a:chOff x="301128" y="6151084"/>
            <a:chExt cx="3144242" cy="374574"/>
          </a:xfrm>
        </p:grpSpPr>
        <p:pic>
          <p:nvPicPr>
            <p:cNvPr descr="Shape&#10;&#10;Description automatically generated with medium confidence" id="254" name="Google Shape;254;p78"/>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55" name="Google Shape;255;p78"/>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56" name="Google Shape;256;p78"/>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257" name="Google Shape;257;p78"/>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Divider Slide - Orange">
    <p:spTree>
      <p:nvGrpSpPr>
        <p:cNvPr id="258" name="Shape 258"/>
        <p:cNvGrpSpPr/>
        <p:nvPr/>
      </p:nvGrpSpPr>
      <p:grpSpPr>
        <a:xfrm>
          <a:off x="0" y="0"/>
          <a:ext cx="0" cy="0"/>
          <a:chOff x="0" y="0"/>
          <a:chExt cx="0" cy="0"/>
        </a:xfrm>
      </p:grpSpPr>
      <p:sp>
        <p:nvSpPr>
          <p:cNvPr id="259" name="Google Shape;259;p79"/>
          <p:cNvSpPr/>
          <p:nvPr/>
        </p:nvSpPr>
        <p:spPr>
          <a:xfrm>
            <a:off x="0" y="0"/>
            <a:ext cx="12192000" cy="5502729"/>
          </a:xfrm>
          <a:prstGeom prst="rect">
            <a:avLst/>
          </a:prstGeom>
          <a:solidFill>
            <a:srgbClr val="F27954"/>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260" name="Google Shape;260;p79"/>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61" name="Google Shape;261;p79"/>
          <p:cNvGrpSpPr/>
          <p:nvPr/>
        </p:nvGrpSpPr>
        <p:grpSpPr>
          <a:xfrm>
            <a:off x="8448790" y="6057987"/>
            <a:ext cx="3144242" cy="374574"/>
            <a:chOff x="301128" y="6151084"/>
            <a:chExt cx="3144242" cy="374574"/>
          </a:xfrm>
        </p:grpSpPr>
        <p:pic>
          <p:nvPicPr>
            <p:cNvPr descr="Shape&#10;&#10;Description automatically generated with medium confidence" id="262" name="Google Shape;262;p79"/>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63" name="Google Shape;263;p79"/>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64" name="Google Shape;264;p79"/>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265" name="Google Shape;265;p79"/>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Blue">
  <p:cSld name="Text Slide with Photo - Blue">
    <p:spTree>
      <p:nvGrpSpPr>
        <p:cNvPr id="266" name="Shape 266"/>
        <p:cNvGrpSpPr/>
        <p:nvPr/>
      </p:nvGrpSpPr>
      <p:grpSpPr>
        <a:xfrm>
          <a:off x="0" y="0"/>
          <a:ext cx="0" cy="0"/>
          <a:chOff x="0" y="0"/>
          <a:chExt cx="0" cy="0"/>
        </a:xfrm>
      </p:grpSpPr>
      <p:sp>
        <p:nvSpPr>
          <p:cNvPr id="267" name="Google Shape;267;p80"/>
          <p:cNvSpPr/>
          <p:nvPr>
            <p:ph idx="2" type="pic"/>
          </p:nvPr>
        </p:nvSpPr>
        <p:spPr>
          <a:xfrm>
            <a:off x="7298140" y="228600"/>
            <a:ext cx="4659043" cy="6362700"/>
          </a:xfrm>
          <a:prstGeom prst="rect">
            <a:avLst/>
          </a:prstGeom>
          <a:solidFill>
            <a:schemeClr val="lt1"/>
          </a:solidFill>
          <a:ln>
            <a:noFill/>
          </a:ln>
        </p:spPr>
      </p:sp>
      <p:grpSp>
        <p:nvGrpSpPr>
          <p:cNvPr id="268" name="Google Shape;268;p80"/>
          <p:cNvGrpSpPr/>
          <p:nvPr/>
        </p:nvGrpSpPr>
        <p:grpSpPr>
          <a:xfrm rot="-5400000">
            <a:off x="-418181" y="5125361"/>
            <a:ext cx="2334324" cy="307260"/>
            <a:chOff x="301128" y="6151084"/>
            <a:chExt cx="3144242" cy="374574"/>
          </a:xfrm>
        </p:grpSpPr>
        <p:pic>
          <p:nvPicPr>
            <p:cNvPr descr="Shape&#10;&#10;Description automatically generated with medium confidence" id="269" name="Google Shape;269;p80"/>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70" name="Google Shape;270;p80"/>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71" name="Google Shape;271;p80"/>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272" name="Google Shape;272;p80"/>
          <p:cNvSpPr/>
          <p:nvPr/>
        </p:nvSpPr>
        <p:spPr>
          <a:xfrm flipH="1" rot="10800000">
            <a:off x="1099755" y="-36509"/>
            <a:ext cx="6338119" cy="689275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73" name="Google Shape;273;p80"/>
          <p:cNvSpPr txBox="1"/>
          <p:nvPr>
            <p:ph idx="1" type="body"/>
          </p:nvPr>
        </p:nvSpPr>
        <p:spPr>
          <a:xfrm>
            <a:off x="1632836" y="1039558"/>
            <a:ext cx="5435642" cy="566604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 name="Google Shape;274;p80"/>
          <p:cNvSpPr txBox="1"/>
          <p:nvPr>
            <p:ph idx="3" type="body"/>
          </p:nvPr>
        </p:nvSpPr>
        <p:spPr>
          <a:xfrm>
            <a:off x="1632836" y="233560"/>
            <a:ext cx="5453764"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75" name="Google Shape;275;p80"/>
          <p:cNvGrpSpPr/>
          <p:nvPr/>
        </p:nvGrpSpPr>
        <p:grpSpPr>
          <a:xfrm rot="-5400000">
            <a:off x="-265781" y="5277761"/>
            <a:ext cx="2334324" cy="307260"/>
            <a:chOff x="301128" y="6151084"/>
            <a:chExt cx="3144242" cy="374574"/>
          </a:xfrm>
        </p:grpSpPr>
        <p:pic>
          <p:nvPicPr>
            <p:cNvPr descr="Shape&#10;&#10;Description automatically generated with medium confidence" id="276" name="Google Shape;276;p80"/>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77" name="Google Shape;277;p80"/>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78" name="Google Shape;278;p80"/>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Orange">
  <p:cSld name="Text Slide with Photo - Orange">
    <p:spTree>
      <p:nvGrpSpPr>
        <p:cNvPr id="279" name="Shape 279"/>
        <p:cNvGrpSpPr/>
        <p:nvPr/>
      </p:nvGrpSpPr>
      <p:grpSpPr>
        <a:xfrm>
          <a:off x="0" y="0"/>
          <a:ext cx="0" cy="0"/>
          <a:chOff x="0" y="0"/>
          <a:chExt cx="0" cy="0"/>
        </a:xfrm>
      </p:grpSpPr>
      <p:pic>
        <p:nvPicPr>
          <p:cNvPr descr="A black and white striped pattern&#10;&#10;Description automatically generated with medium confidence" id="280" name="Google Shape;280;p81"/>
          <p:cNvPicPr preferRelativeResize="0"/>
          <p:nvPr/>
        </p:nvPicPr>
        <p:blipFill rotWithShape="1">
          <a:blip r:embed="rId2">
            <a:alphaModFix/>
          </a:blip>
          <a:srcRect b="15673" l="-25172" r="18173" t="20705"/>
          <a:stretch/>
        </p:blipFill>
        <p:spPr>
          <a:xfrm>
            <a:off x="5333853" y="1227"/>
            <a:ext cx="6825554" cy="5501502"/>
          </a:xfrm>
          <a:prstGeom prst="rect">
            <a:avLst/>
          </a:prstGeom>
          <a:noFill/>
          <a:ln>
            <a:noFill/>
          </a:ln>
        </p:spPr>
      </p:pic>
      <p:sp>
        <p:nvSpPr>
          <p:cNvPr id="281" name="Google Shape;281;p81"/>
          <p:cNvSpPr/>
          <p:nvPr/>
        </p:nvSpPr>
        <p:spPr>
          <a:xfrm flipH="1" rot="10800000">
            <a:off x="1038225" y="-4"/>
            <a:ext cx="6216471" cy="6892757"/>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82" name="Google Shape;282;p81"/>
          <p:cNvSpPr/>
          <p:nvPr>
            <p:ph idx="2" type="pic"/>
          </p:nvPr>
        </p:nvSpPr>
        <p:spPr>
          <a:xfrm>
            <a:off x="7298140" y="228600"/>
            <a:ext cx="4659043" cy="6362700"/>
          </a:xfrm>
          <a:prstGeom prst="rect">
            <a:avLst/>
          </a:prstGeom>
          <a:solidFill>
            <a:schemeClr val="lt1"/>
          </a:solidFill>
          <a:ln>
            <a:noFill/>
          </a:ln>
        </p:spPr>
      </p:sp>
      <p:grpSp>
        <p:nvGrpSpPr>
          <p:cNvPr id="283" name="Google Shape;283;p81"/>
          <p:cNvGrpSpPr/>
          <p:nvPr/>
        </p:nvGrpSpPr>
        <p:grpSpPr>
          <a:xfrm rot="-5400000">
            <a:off x="-418181" y="5125361"/>
            <a:ext cx="2334324" cy="307260"/>
            <a:chOff x="301128" y="6151084"/>
            <a:chExt cx="3144242" cy="374574"/>
          </a:xfrm>
        </p:grpSpPr>
        <p:pic>
          <p:nvPicPr>
            <p:cNvPr descr="Shape&#10;&#10;Description automatically generated with medium confidence" id="284" name="Google Shape;284;p8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85" name="Google Shape;285;p8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86" name="Google Shape;286;p81"/>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287" name="Google Shape;287;p81"/>
          <p:cNvSpPr txBox="1"/>
          <p:nvPr>
            <p:ph idx="1" type="body"/>
          </p:nvPr>
        </p:nvSpPr>
        <p:spPr>
          <a:xfrm>
            <a:off x="1955110" y="1925641"/>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 name="Google Shape;288;p81"/>
          <p:cNvSpPr txBox="1"/>
          <p:nvPr>
            <p:ph idx="3" type="body"/>
          </p:nvPr>
        </p:nvSpPr>
        <p:spPr>
          <a:xfrm>
            <a:off x="1870961" y="7479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Slide with Photo - Orange">
  <p:cSld name="1_Text Slide with Photo - Orange">
    <p:spTree>
      <p:nvGrpSpPr>
        <p:cNvPr id="289" name="Shape 289"/>
        <p:cNvGrpSpPr/>
        <p:nvPr/>
      </p:nvGrpSpPr>
      <p:grpSpPr>
        <a:xfrm>
          <a:off x="0" y="0"/>
          <a:ext cx="0" cy="0"/>
          <a:chOff x="0" y="0"/>
          <a:chExt cx="0" cy="0"/>
        </a:xfrm>
      </p:grpSpPr>
      <p:pic>
        <p:nvPicPr>
          <p:cNvPr descr="A black and white striped pattern&#10;&#10;Description automatically generated with medium confidence" id="290" name="Google Shape;290;p82"/>
          <p:cNvPicPr preferRelativeResize="0"/>
          <p:nvPr/>
        </p:nvPicPr>
        <p:blipFill rotWithShape="1">
          <a:blip r:embed="rId2">
            <a:alphaModFix/>
          </a:blip>
          <a:srcRect b="15673" l="-25172" r="18173" t="20705"/>
          <a:stretch/>
        </p:blipFill>
        <p:spPr>
          <a:xfrm>
            <a:off x="5333853" y="1227"/>
            <a:ext cx="6825554" cy="5501502"/>
          </a:xfrm>
          <a:prstGeom prst="rect">
            <a:avLst/>
          </a:prstGeom>
          <a:noFill/>
          <a:ln>
            <a:noFill/>
          </a:ln>
        </p:spPr>
      </p:pic>
      <p:sp>
        <p:nvSpPr>
          <p:cNvPr id="291" name="Google Shape;291;p82"/>
          <p:cNvSpPr/>
          <p:nvPr/>
        </p:nvSpPr>
        <p:spPr>
          <a:xfrm flipH="1" rot="10800000">
            <a:off x="1038225" y="-4"/>
            <a:ext cx="6216471" cy="6892757"/>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92" name="Google Shape;292;p82"/>
          <p:cNvSpPr/>
          <p:nvPr>
            <p:ph idx="2" type="pic"/>
          </p:nvPr>
        </p:nvSpPr>
        <p:spPr>
          <a:xfrm>
            <a:off x="7298140" y="228600"/>
            <a:ext cx="4659043" cy="6362700"/>
          </a:xfrm>
          <a:prstGeom prst="rect">
            <a:avLst/>
          </a:prstGeom>
          <a:solidFill>
            <a:schemeClr val="lt1"/>
          </a:solidFill>
          <a:ln>
            <a:noFill/>
          </a:ln>
        </p:spPr>
      </p:sp>
      <p:grpSp>
        <p:nvGrpSpPr>
          <p:cNvPr id="293" name="Google Shape;293;p82"/>
          <p:cNvGrpSpPr/>
          <p:nvPr/>
        </p:nvGrpSpPr>
        <p:grpSpPr>
          <a:xfrm rot="-5400000">
            <a:off x="-418181" y="5125361"/>
            <a:ext cx="2334324" cy="307260"/>
            <a:chOff x="301128" y="6151084"/>
            <a:chExt cx="3144242" cy="374574"/>
          </a:xfrm>
        </p:grpSpPr>
        <p:pic>
          <p:nvPicPr>
            <p:cNvPr descr="Shape&#10;&#10;Description automatically generated with medium confidence" id="294" name="Google Shape;294;p8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95" name="Google Shape;295;p8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96" name="Google Shape;296;p82"/>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297" name="Google Shape;297;p82"/>
          <p:cNvSpPr txBox="1"/>
          <p:nvPr>
            <p:ph idx="1" type="body"/>
          </p:nvPr>
        </p:nvSpPr>
        <p:spPr>
          <a:xfrm>
            <a:off x="1659835" y="1563691"/>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 name="Google Shape;298;p82"/>
          <p:cNvSpPr txBox="1"/>
          <p:nvPr>
            <p:ph idx="3" type="body"/>
          </p:nvPr>
        </p:nvSpPr>
        <p:spPr>
          <a:xfrm>
            <a:off x="1575686" y="38596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2">
  <p:cSld name="Photo Slide 2">
    <p:spTree>
      <p:nvGrpSpPr>
        <p:cNvPr id="299" name="Shape 299"/>
        <p:cNvGrpSpPr/>
        <p:nvPr/>
      </p:nvGrpSpPr>
      <p:grpSpPr>
        <a:xfrm>
          <a:off x="0" y="0"/>
          <a:ext cx="0" cy="0"/>
          <a:chOff x="0" y="0"/>
          <a:chExt cx="0" cy="0"/>
        </a:xfrm>
      </p:grpSpPr>
      <p:sp>
        <p:nvSpPr>
          <p:cNvPr id="300" name="Google Shape;300;p83"/>
          <p:cNvSpPr/>
          <p:nvPr>
            <p:ph idx="2" type="pic"/>
          </p:nvPr>
        </p:nvSpPr>
        <p:spPr>
          <a:xfrm>
            <a:off x="247651" y="1278196"/>
            <a:ext cx="11696699" cy="4699000"/>
          </a:xfrm>
          <a:prstGeom prst="rect">
            <a:avLst/>
          </a:prstGeom>
          <a:solidFill>
            <a:schemeClr val="lt1"/>
          </a:solidFill>
          <a:ln>
            <a:noFill/>
          </a:ln>
        </p:spPr>
      </p:sp>
      <p:sp>
        <p:nvSpPr>
          <p:cNvPr id="301" name="Google Shape;301;p83"/>
          <p:cNvSpPr txBox="1"/>
          <p:nvPr/>
        </p:nvSpPr>
        <p:spPr>
          <a:xfrm>
            <a:off x="7619999" y="3435786"/>
            <a:ext cx="4019670" cy="773557"/>
          </a:xfrm>
          <a:prstGeom prst="rect">
            <a:avLst/>
          </a:prstGeom>
          <a:noFill/>
          <a:ln>
            <a:noFill/>
          </a:ln>
        </p:spPr>
        <p:txBody>
          <a:bodyPr anchorCtr="0" anchor="t" bIns="108700" lIns="217425" spcFirstLastPara="1" rIns="217425" wrap="square" tIns="108700">
            <a:spAutoFit/>
          </a:bodyPr>
          <a:lstStyle/>
          <a:p>
            <a:pPr indent="0" lvl="0" marL="0" marR="0" rtl="0" algn="ctr">
              <a:lnSpc>
                <a:spcPct val="100000"/>
              </a:lnSpc>
              <a:spcBef>
                <a:spcPts val="0"/>
              </a:spcBef>
              <a:spcAft>
                <a:spcPts val="0"/>
              </a:spcAft>
              <a:buClr>
                <a:schemeClr val="lt1"/>
              </a:buClr>
              <a:buSzPts val="1800"/>
              <a:buFont typeface="Arial"/>
              <a:buNone/>
            </a:pPr>
            <a:r>
              <a:rPr b="0" i="0" lang="es-ES" sz="1800" u="none" cap="none" strike="noStrike">
                <a:solidFill>
                  <a:schemeClr val="lt1"/>
                </a:solidFill>
                <a:latin typeface="Montserrat Light"/>
                <a:ea typeface="Montserrat Light"/>
                <a:cs typeface="Montserrat Light"/>
                <a:sym typeface="Montserrat Light"/>
              </a:rPr>
              <a:t>Refers to a good or service being offered by a company.</a:t>
            </a:r>
            <a:endParaRPr b="0" i="0" sz="1400" u="none" cap="none" strike="noStrike">
              <a:solidFill>
                <a:srgbClr val="000000"/>
              </a:solidFill>
              <a:latin typeface="Arial"/>
              <a:ea typeface="Arial"/>
              <a:cs typeface="Arial"/>
              <a:sym typeface="Arial"/>
            </a:endParaRPr>
          </a:p>
        </p:txBody>
      </p:sp>
      <p:sp>
        <p:nvSpPr>
          <p:cNvPr id="302" name="Google Shape;302;p83"/>
          <p:cNvSpPr/>
          <p:nvPr/>
        </p:nvSpPr>
        <p:spPr>
          <a:xfrm flipH="1">
            <a:off x="7277101" y="2776797"/>
            <a:ext cx="4914900" cy="147292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03" name="Google Shape;303;p83"/>
          <p:cNvSpPr txBox="1"/>
          <p:nvPr>
            <p:ph idx="1" type="body"/>
          </p:nvPr>
        </p:nvSpPr>
        <p:spPr>
          <a:xfrm>
            <a:off x="7277100" y="2783282"/>
            <a:ext cx="4667249" cy="146644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 name="Google Shape;304;p83"/>
          <p:cNvSpPr txBox="1"/>
          <p:nvPr>
            <p:ph idx="3" type="body"/>
          </p:nvPr>
        </p:nvSpPr>
        <p:spPr>
          <a:xfrm>
            <a:off x="437301" y="336277"/>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05" name="Google Shape;305;p83"/>
          <p:cNvGrpSpPr/>
          <p:nvPr/>
        </p:nvGrpSpPr>
        <p:grpSpPr>
          <a:xfrm>
            <a:off x="301128" y="6151084"/>
            <a:ext cx="3144242" cy="374574"/>
            <a:chOff x="301128" y="6151084"/>
            <a:chExt cx="3144242" cy="374574"/>
          </a:xfrm>
        </p:grpSpPr>
        <p:pic>
          <p:nvPicPr>
            <p:cNvPr descr="Shape&#10;&#10;Description automatically generated with medium confidence" id="306" name="Google Shape;306;p83"/>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07" name="Google Shape;307;p83"/>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08" name="Google Shape;308;p83"/>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3" name="Shape 33"/>
        <p:cNvGrpSpPr/>
        <p:nvPr/>
      </p:nvGrpSpPr>
      <p:grpSpPr>
        <a:xfrm>
          <a:off x="0" y="0"/>
          <a:ext cx="0" cy="0"/>
          <a:chOff x="0" y="0"/>
          <a:chExt cx="0" cy="0"/>
        </a:xfrm>
      </p:grpSpPr>
      <p:sp>
        <p:nvSpPr>
          <p:cNvPr id="34" name="Google Shape;34;p57"/>
          <p:cNvSpPr/>
          <p:nvPr/>
        </p:nvSpPr>
        <p:spPr>
          <a:xfrm>
            <a:off x="6642832" y="99211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57"/>
          <p:cNvSpPr txBox="1"/>
          <p:nvPr>
            <p:ph idx="1" type="body"/>
          </p:nvPr>
        </p:nvSpPr>
        <p:spPr>
          <a:xfrm>
            <a:off x="6781160" y="104930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6" name="Google Shape;36;p57"/>
          <p:cNvCxnSpPr/>
          <p:nvPr/>
        </p:nvCxnSpPr>
        <p:spPr>
          <a:xfrm>
            <a:off x="6051115" y="138208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37" name="Google Shape;37;p57"/>
          <p:cNvSpPr txBox="1"/>
          <p:nvPr>
            <p:ph idx="2" type="body"/>
          </p:nvPr>
        </p:nvSpPr>
        <p:spPr>
          <a:xfrm>
            <a:off x="7511069" y="99211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57"/>
          <p:cNvSpPr/>
          <p:nvPr/>
        </p:nvSpPr>
        <p:spPr>
          <a:xfrm>
            <a:off x="6642832" y="2066740"/>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 name="Google Shape;39;p57"/>
          <p:cNvSpPr txBox="1"/>
          <p:nvPr>
            <p:ph idx="3" type="body"/>
          </p:nvPr>
        </p:nvSpPr>
        <p:spPr>
          <a:xfrm>
            <a:off x="6781160" y="212393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0" name="Google Shape;40;p57"/>
          <p:cNvCxnSpPr/>
          <p:nvPr/>
        </p:nvCxnSpPr>
        <p:spPr>
          <a:xfrm>
            <a:off x="6051115" y="2456711"/>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41" name="Google Shape;41;p57"/>
          <p:cNvSpPr txBox="1"/>
          <p:nvPr>
            <p:ph idx="4" type="body"/>
          </p:nvPr>
        </p:nvSpPr>
        <p:spPr>
          <a:xfrm>
            <a:off x="7511069" y="2066740"/>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7"/>
          <p:cNvSpPr/>
          <p:nvPr/>
        </p:nvSpPr>
        <p:spPr>
          <a:xfrm>
            <a:off x="6642832" y="312650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57"/>
          <p:cNvSpPr txBox="1"/>
          <p:nvPr>
            <p:ph idx="5" type="body"/>
          </p:nvPr>
        </p:nvSpPr>
        <p:spPr>
          <a:xfrm>
            <a:off x="6781160" y="318369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4" name="Google Shape;44;p57"/>
          <p:cNvCxnSpPr/>
          <p:nvPr/>
        </p:nvCxnSpPr>
        <p:spPr>
          <a:xfrm>
            <a:off x="6051115" y="351647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45" name="Google Shape;45;p57"/>
          <p:cNvSpPr txBox="1"/>
          <p:nvPr>
            <p:ph idx="6" type="body"/>
          </p:nvPr>
        </p:nvSpPr>
        <p:spPr>
          <a:xfrm>
            <a:off x="7511069" y="312650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57"/>
          <p:cNvSpPr/>
          <p:nvPr/>
        </p:nvSpPr>
        <p:spPr>
          <a:xfrm>
            <a:off x="6642832" y="4627138"/>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57"/>
          <p:cNvSpPr txBox="1"/>
          <p:nvPr>
            <p:ph idx="7" type="body"/>
          </p:nvPr>
        </p:nvSpPr>
        <p:spPr>
          <a:xfrm>
            <a:off x="6781160" y="4684333"/>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8" name="Google Shape;48;p57"/>
          <p:cNvCxnSpPr/>
          <p:nvPr/>
        </p:nvCxnSpPr>
        <p:spPr>
          <a:xfrm>
            <a:off x="6037260" y="5045178"/>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49" name="Google Shape;49;p57"/>
          <p:cNvSpPr txBox="1"/>
          <p:nvPr>
            <p:ph idx="8" type="body"/>
          </p:nvPr>
        </p:nvSpPr>
        <p:spPr>
          <a:xfrm>
            <a:off x="7511069" y="4627138"/>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0" name="Google Shape;50;p57"/>
          <p:cNvGrpSpPr/>
          <p:nvPr/>
        </p:nvGrpSpPr>
        <p:grpSpPr>
          <a:xfrm rot="-5400000">
            <a:off x="-1025447" y="4518095"/>
            <a:ext cx="3445636" cy="410479"/>
            <a:chOff x="301128" y="6151084"/>
            <a:chExt cx="3144242" cy="374574"/>
          </a:xfrm>
        </p:grpSpPr>
        <p:pic>
          <p:nvPicPr>
            <p:cNvPr descr="Shape&#10;&#10;Description automatically generated with medium confidence" id="51" name="Google Shape;51;p57"/>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2" name="Google Shape;52;p57"/>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3" name="Google Shape;53;p57"/>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54" name="Google Shape;54;p57"/>
          <p:cNvSpPr/>
          <p:nvPr/>
        </p:nvSpPr>
        <p:spPr>
          <a:xfrm flipH="1" rot="10800000">
            <a:off x="918943" y="-6"/>
            <a:ext cx="5464101" cy="6892757"/>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55" name="Google Shape;55;p57"/>
          <p:cNvSpPr txBox="1"/>
          <p:nvPr>
            <p:ph idx="9" type="body"/>
          </p:nvPr>
        </p:nvSpPr>
        <p:spPr>
          <a:xfrm>
            <a:off x="1575582" y="1899687"/>
            <a:ext cx="4180325" cy="45464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57"/>
          <p:cNvSpPr txBox="1"/>
          <p:nvPr>
            <p:ph idx="13" type="body"/>
          </p:nvPr>
        </p:nvSpPr>
        <p:spPr>
          <a:xfrm>
            <a:off x="1548092" y="628636"/>
            <a:ext cx="4250272"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to Slide 3">
  <p:cSld name="1_Photo Slide 3">
    <p:spTree>
      <p:nvGrpSpPr>
        <p:cNvPr id="309" name="Shape 309"/>
        <p:cNvGrpSpPr/>
        <p:nvPr/>
      </p:nvGrpSpPr>
      <p:grpSpPr>
        <a:xfrm>
          <a:off x="0" y="0"/>
          <a:ext cx="0" cy="0"/>
          <a:chOff x="0" y="0"/>
          <a:chExt cx="0" cy="0"/>
        </a:xfrm>
      </p:grpSpPr>
      <p:sp>
        <p:nvSpPr>
          <p:cNvPr id="310" name="Google Shape;310;p84"/>
          <p:cNvSpPr/>
          <p:nvPr>
            <p:ph idx="2" type="pic"/>
          </p:nvPr>
        </p:nvSpPr>
        <p:spPr>
          <a:xfrm>
            <a:off x="241300" y="228600"/>
            <a:ext cx="11696700" cy="5763986"/>
          </a:xfrm>
          <a:prstGeom prst="rect">
            <a:avLst/>
          </a:prstGeom>
          <a:noFill/>
          <a:ln>
            <a:noFill/>
          </a:ln>
        </p:spPr>
      </p:sp>
      <p:sp>
        <p:nvSpPr>
          <p:cNvPr id="311" name="Google Shape;311;p84"/>
          <p:cNvSpPr/>
          <p:nvPr/>
        </p:nvSpPr>
        <p:spPr>
          <a:xfrm>
            <a:off x="6197600" y="985864"/>
            <a:ext cx="5994400" cy="242570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2" name="Google Shape;312;p84"/>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3" name="Google Shape;313;p84"/>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p84"/>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15" name="Google Shape;315;p84"/>
          <p:cNvGrpSpPr/>
          <p:nvPr/>
        </p:nvGrpSpPr>
        <p:grpSpPr>
          <a:xfrm>
            <a:off x="301128" y="6151084"/>
            <a:ext cx="3144242" cy="374574"/>
            <a:chOff x="301128" y="6151084"/>
            <a:chExt cx="3144242" cy="374574"/>
          </a:xfrm>
        </p:grpSpPr>
        <p:pic>
          <p:nvPicPr>
            <p:cNvPr descr="Shape&#10;&#10;Description automatically generated with medium confidence" id="316" name="Google Shape;316;p84"/>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17" name="Google Shape;317;p84"/>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18" name="Google Shape;318;p84"/>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hoto Slide 3">
  <p:cSld name="2_Photo Slide 3">
    <p:spTree>
      <p:nvGrpSpPr>
        <p:cNvPr id="319" name="Shape 319"/>
        <p:cNvGrpSpPr/>
        <p:nvPr/>
      </p:nvGrpSpPr>
      <p:grpSpPr>
        <a:xfrm>
          <a:off x="0" y="0"/>
          <a:ext cx="0" cy="0"/>
          <a:chOff x="0" y="0"/>
          <a:chExt cx="0" cy="0"/>
        </a:xfrm>
      </p:grpSpPr>
      <p:sp>
        <p:nvSpPr>
          <p:cNvPr id="320" name="Google Shape;320;p85"/>
          <p:cNvSpPr/>
          <p:nvPr>
            <p:ph idx="2" type="pic"/>
          </p:nvPr>
        </p:nvSpPr>
        <p:spPr>
          <a:xfrm>
            <a:off x="241300" y="228600"/>
            <a:ext cx="11696700" cy="5763986"/>
          </a:xfrm>
          <a:prstGeom prst="rect">
            <a:avLst/>
          </a:prstGeom>
          <a:noFill/>
          <a:ln>
            <a:noFill/>
          </a:ln>
        </p:spPr>
      </p:sp>
      <p:sp>
        <p:nvSpPr>
          <p:cNvPr id="321" name="Google Shape;321;p85"/>
          <p:cNvSpPr/>
          <p:nvPr/>
        </p:nvSpPr>
        <p:spPr>
          <a:xfrm>
            <a:off x="6197600" y="985864"/>
            <a:ext cx="5994400" cy="24257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2" name="Google Shape;322;p85"/>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3" name="Google Shape;323;p85"/>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85"/>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25" name="Google Shape;325;p85"/>
          <p:cNvGrpSpPr/>
          <p:nvPr/>
        </p:nvGrpSpPr>
        <p:grpSpPr>
          <a:xfrm>
            <a:off x="301128" y="6151084"/>
            <a:ext cx="3144242" cy="374574"/>
            <a:chOff x="301128" y="6151084"/>
            <a:chExt cx="3144242" cy="374574"/>
          </a:xfrm>
        </p:grpSpPr>
        <p:pic>
          <p:nvPicPr>
            <p:cNvPr descr="Shape&#10;&#10;Description automatically generated with medium confidence" id="326" name="Google Shape;326;p85"/>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27" name="Google Shape;327;p85"/>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28" name="Google Shape;328;p85"/>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hoto Slide 3">
  <p:cSld name="3_Photo Slide 3">
    <p:spTree>
      <p:nvGrpSpPr>
        <p:cNvPr id="329" name="Shape 329"/>
        <p:cNvGrpSpPr/>
        <p:nvPr/>
      </p:nvGrpSpPr>
      <p:grpSpPr>
        <a:xfrm>
          <a:off x="0" y="0"/>
          <a:ext cx="0" cy="0"/>
          <a:chOff x="0" y="0"/>
          <a:chExt cx="0" cy="0"/>
        </a:xfrm>
      </p:grpSpPr>
      <p:sp>
        <p:nvSpPr>
          <p:cNvPr id="330" name="Google Shape;330;p86"/>
          <p:cNvSpPr/>
          <p:nvPr>
            <p:ph idx="2" type="pic"/>
          </p:nvPr>
        </p:nvSpPr>
        <p:spPr>
          <a:xfrm>
            <a:off x="241300" y="228600"/>
            <a:ext cx="11696700" cy="5763986"/>
          </a:xfrm>
          <a:prstGeom prst="rect">
            <a:avLst/>
          </a:prstGeom>
          <a:noFill/>
          <a:ln>
            <a:noFill/>
          </a:ln>
        </p:spPr>
      </p:sp>
      <p:sp>
        <p:nvSpPr>
          <p:cNvPr id="331" name="Google Shape;331;p86"/>
          <p:cNvSpPr/>
          <p:nvPr/>
        </p:nvSpPr>
        <p:spPr>
          <a:xfrm>
            <a:off x="6197600" y="985864"/>
            <a:ext cx="5994400" cy="242570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2" name="Google Shape;332;p86"/>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3" name="Google Shape;333;p86"/>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 name="Google Shape;334;p86"/>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35" name="Google Shape;335;p86"/>
          <p:cNvGrpSpPr/>
          <p:nvPr/>
        </p:nvGrpSpPr>
        <p:grpSpPr>
          <a:xfrm>
            <a:off x="301128" y="6151084"/>
            <a:ext cx="3144242" cy="374574"/>
            <a:chOff x="301128" y="6151084"/>
            <a:chExt cx="3144242" cy="374574"/>
          </a:xfrm>
        </p:grpSpPr>
        <p:pic>
          <p:nvPicPr>
            <p:cNvPr descr="Shape&#10;&#10;Description automatically generated with medium confidence" id="336" name="Google Shape;336;p86"/>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37" name="Google Shape;337;p86"/>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38" name="Google Shape;338;p86"/>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Purple">
  <p:cSld name="Text / Photo Slide - Purple">
    <p:spTree>
      <p:nvGrpSpPr>
        <p:cNvPr id="339" name="Shape 339"/>
        <p:cNvGrpSpPr/>
        <p:nvPr/>
      </p:nvGrpSpPr>
      <p:grpSpPr>
        <a:xfrm>
          <a:off x="0" y="0"/>
          <a:ext cx="0" cy="0"/>
          <a:chOff x="0" y="0"/>
          <a:chExt cx="0" cy="0"/>
        </a:xfrm>
      </p:grpSpPr>
      <p:sp>
        <p:nvSpPr>
          <p:cNvPr id="340" name="Google Shape;340;p87"/>
          <p:cNvSpPr/>
          <p:nvPr/>
        </p:nvSpPr>
        <p:spPr>
          <a:xfrm>
            <a:off x="288084" y="13936"/>
            <a:ext cx="6151000" cy="68580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1" name="Google Shape;341;p87"/>
          <p:cNvSpPr txBox="1"/>
          <p:nvPr>
            <p:ph idx="1" type="body"/>
          </p:nvPr>
        </p:nvSpPr>
        <p:spPr>
          <a:xfrm>
            <a:off x="734715" y="1018532"/>
            <a:ext cx="4983180" cy="570611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 name="Google Shape;342;p87"/>
          <p:cNvSpPr txBox="1"/>
          <p:nvPr>
            <p:ph idx="2" type="body"/>
          </p:nvPr>
        </p:nvSpPr>
        <p:spPr>
          <a:xfrm>
            <a:off x="714542" y="296284"/>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 name="Google Shape;343;p87"/>
          <p:cNvSpPr/>
          <p:nvPr>
            <p:ph idx="3" type="pic"/>
          </p:nvPr>
        </p:nvSpPr>
        <p:spPr>
          <a:xfrm>
            <a:off x="6392300" y="228600"/>
            <a:ext cx="5564883" cy="5447571"/>
          </a:xfrm>
          <a:prstGeom prst="rect">
            <a:avLst/>
          </a:prstGeom>
          <a:solidFill>
            <a:schemeClr val="lt1"/>
          </a:solidFill>
          <a:ln>
            <a:noFill/>
          </a:ln>
        </p:spPr>
      </p:sp>
      <p:pic>
        <p:nvPicPr>
          <p:cNvPr descr="Background pattern&#10;&#10;Description automatically generated" id="344" name="Google Shape;344;p87"/>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345" name="Google Shape;345;p87"/>
          <p:cNvGrpSpPr/>
          <p:nvPr/>
        </p:nvGrpSpPr>
        <p:grpSpPr>
          <a:xfrm>
            <a:off x="8448790" y="6057987"/>
            <a:ext cx="3144242" cy="374574"/>
            <a:chOff x="301128" y="6151084"/>
            <a:chExt cx="3144242" cy="374574"/>
          </a:xfrm>
        </p:grpSpPr>
        <p:pic>
          <p:nvPicPr>
            <p:cNvPr descr="Shape&#10;&#10;Description automatically generated with medium confidence" id="346" name="Google Shape;346;p8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47" name="Google Shape;347;p8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48" name="Google Shape;348;p8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 Photo Slide - Purple">
  <p:cSld name="1_Text / Photo Slide - Purple">
    <p:spTree>
      <p:nvGrpSpPr>
        <p:cNvPr id="349" name="Shape 349"/>
        <p:cNvGrpSpPr/>
        <p:nvPr/>
      </p:nvGrpSpPr>
      <p:grpSpPr>
        <a:xfrm>
          <a:off x="0" y="0"/>
          <a:ext cx="0" cy="0"/>
          <a:chOff x="0" y="0"/>
          <a:chExt cx="0" cy="0"/>
        </a:xfrm>
      </p:grpSpPr>
      <p:sp>
        <p:nvSpPr>
          <p:cNvPr id="350" name="Google Shape;350;p88"/>
          <p:cNvSpPr/>
          <p:nvPr/>
        </p:nvSpPr>
        <p:spPr>
          <a:xfrm>
            <a:off x="241300" y="0"/>
            <a:ext cx="6151000" cy="6858000"/>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1" name="Google Shape;351;p88"/>
          <p:cNvSpPr/>
          <p:nvPr>
            <p:ph idx="2" type="pic"/>
          </p:nvPr>
        </p:nvSpPr>
        <p:spPr>
          <a:xfrm>
            <a:off x="6392300" y="228600"/>
            <a:ext cx="5564883" cy="5447571"/>
          </a:xfrm>
          <a:prstGeom prst="rect">
            <a:avLst/>
          </a:prstGeom>
          <a:solidFill>
            <a:schemeClr val="lt1"/>
          </a:solidFill>
          <a:ln>
            <a:noFill/>
          </a:ln>
        </p:spPr>
      </p:sp>
      <p:pic>
        <p:nvPicPr>
          <p:cNvPr descr="Background pattern&#10;&#10;Description automatically generated" id="352" name="Google Shape;352;p88"/>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353" name="Google Shape;353;p88"/>
          <p:cNvGrpSpPr/>
          <p:nvPr/>
        </p:nvGrpSpPr>
        <p:grpSpPr>
          <a:xfrm>
            <a:off x="8448790" y="6057987"/>
            <a:ext cx="3144242" cy="374574"/>
            <a:chOff x="301128" y="6151084"/>
            <a:chExt cx="3144242" cy="374574"/>
          </a:xfrm>
        </p:grpSpPr>
        <p:pic>
          <p:nvPicPr>
            <p:cNvPr descr="Shape&#10;&#10;Description automatically generated with medium confidence" id="354" name="Google Shape;354;p8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55" name="Google Shape;355;p8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56" name="Google Shape;356;p88"/>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357" name="Google Shape;357;p88"/>
          <p:cNvSpPr txBox="1"/>
          <p:nvPr>
            <p:ph idx="1" type="body"/>
          </p:nvPr>
        </p:nvSpPr>
        <p:spPr>
          <a:xfrm>
            <a:off x="734715" y="1018532"/>
            <a:ext cx="4983180" cy="570611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 name="Google Shape;358;p88"/>
          <p:cNvSpPr txBox="1"/>
          <p:nvPr>
            <p:ph idx="3" type="body"/>
          </p:nvPr>
        </p:nvSpPr>
        <p:spPr>
          <a:xfrm>
            <a:off x="714542" y="296284"/>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Blue">
  <p:cSld name="Text / Photo Slide - Blue">
    <p:spTree>
      <p:nvGrpSpPr>
        <p:cNvPr id="359" name="Shape 359"/>
        <p:cNvGrpSpPr/>
        <p:nvPr/>
      </p:nvGrpSpPr>
      <p:grpSpPr>
        <a:xfrm>
          <a:off x="0" y="0"/>
          <a:ext cx="0" cy="0"/>
          <a:chOff x="0" y="0"/>
          <a:chExt cx="0" cy="0"/>
        </a:xfrm>
      </p:grpSpPr>
      <p:sp>
        <p:nvSpPr>
          <p:cNvPr id="360" name="Google Shape;360;p89"/>
          <p:cNvSpPr/>
          <p:nvPr/>
        </p:nvSpPr>
        <p:spPr>
          <a:xfrm>
            <a:off x="241300" y="0"/>
            <a:ext cx="6151000" cy="685800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1" name="Google Shape;361;p89"/>
          <p:cNvSpPr/>
          <p:nvPr>
            <p:ph idx="2" type="pic"/>
          </p:nvPr>
        </p:nvSpPr>
        <p:spPr>
          <a:xfrm>
            <a:off x="6392300" y="228600"/>
            <a:ext cx="5564883" cy="5447571"/>
          </a:xfrm>
          <a:prstGeom prst="rect">
            <a:avLst/>
          </a:prstGeom>
          <a:solidFill>
            <a:schemeClr val="lt1"/>
          </a:solidFill>
          <a:ln>
            <a:noFill/>
          </a:ln>
        </p:spPr>
      </p:sp>
      <p:pic>
        <p:nvPicPr>
          <p:cNvPr descr="Background pattern&#10;&#10;Description automatically generated" id="362" name="Google Shape;362;p89"/>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363" name="Google Shape;363;p89"/>
          <p:cNvGrpSpPr/>
          <p:nvPr/>
        </p:nvGrpSpPr>
        <p:grpSpPr>
          <a:xfrm>
            <a:off x="8448790" y="6057987"/>
            <a:ext cx="3144242" cy="374574"/>
            <a:chOff x="301128" y="6151084"/>
            <a:chExt cx="3144242" cy="374574"/>
          </a:xfrm>
        </p:grpSpPr>
        <p:pic>
          <p:nvPicPr>
            <p:cNvPr descr="Shape&#10;&#10;Description automatically generated with medium confidence" id="364" name="Google Shape;364;p8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65" name="Google Shape;365;p8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66" name="Google Shape;366;p8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367" name="Google Shape;367;p89"/>
          <p:cNvSpPr txBox="1"/>
          <p:nvPr>
            <p:ph idx="1" type="body"/>
          </p:nvPr>
        </p:nvSpPr>
        <p:spPr>
          <a:xfrm>
            <a:off x="734715" y="1018532"/>
            <a:ext cx="4983180" cy="570611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 name="Google Shape;368;p89"/>
          <p:cNvSpPr txBox="1"/>
          <p:nvPr>
            <p:ph idx="3" type="body"/>
          </p:nvPr>
        </p:nvSpPr>
        <p:spPr>
          <a:xfrm>
            <a:off x="714542" y="296284"/>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Orange">
  <p:cSld name="Text / Photo Slide - Orange">
    <p:spTree>
      <p:nvGrpSpPr>
        <p:cNvPr id="369" name="Shape 369"/>
        <p:cNvGrpSpPr/>
        <p:nvPr/>
      </p:nvGrpSpPr>
      <p:grpSpPr>
        <a:xfrm>
          <a:off x="0" y="0"/>
          <a:ext cx="0" cy="0"/>
          <a:chOff x="0" y="0"/>
          <a:chExt cx="0" cy="0"/>
        </a:xfrm>
      </p:grpSpPr>
      <p:sp>
        <p:nvSpPr>
          <p:cNvPr id="370" name="Google Shape;370;p90"/>
          <p:cNvSpPr/>
          <p:nvPr/>
        </p:nvSpPr>
        <p:spPr>
          <a:xfrm>
            <a:off x="241300" y="0"/>
            <a:ext cx="6151000" cy="68580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1" name="Google Shape;371;p90"/>
          <p:cNvSpPr/>
          <p:nvPr>
            <p:ph idx="2" type="pic"/>
          </p:nvPr>
        </p:nvSpPr>
        <p:spPr>
          <a:xfrm>
            <a:off x="6392300" y="228600"/>
            <a:ext cx="5564883" cy="5447571"/>
          </a:xfrm>
          <a:prstGeom prst="rect">
            <a:avLst/>
          </a:prstGeom>
          <a:solidFill>
            <a:schemeClr val="lt1"/>
          </a:solidFill>
          <a:ln>
            <a:noFill/>
          </a:ln>
        </p:spPr>
      </p:sp>
      <p:pic>
        <p:nvPicPr>
          <p:cNvPr descr="Background pattern&#10;&#10;Description automatically generated" id="372" name="Google Shape;372;p90"/>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373" name="Google Shape;373;p90"/>
          <p:cNvGrpSpPr/>
          <p:nvPr/>
        </p:nvGrpSpPr>
        <p:grpSpPr>
          <a:xfrm>
            <a:off x="8448790" y="6057987"/>
            <a:ext cx="3144242" cy="374574"/>
            <a:chOff x="301128" y="6151084"/>
            <a:chExt cx="3144242" cy="374574"/>
          </a:xfrm>
        </p:grpSpPr>
        <p:pic>
          <p:nvPicPr>
            <p:cNvPr descr="Shape&#10;&#10;Description automatically generated with medium confidence" id="374" name="Google Shape;374;p9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75" name="Google Shape;375;p9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76" name="Google Shape;376;p9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377" name="Google Shape;377;p90"/>
          <p:cNvSpPr txBox="1"/>
          <p:nvPr>
            <p:ph idx="1" type="body"/>
          </p:nvPr>
        </p:nvSpPr>
        <p:spPr>
          <a:xfrm>
            <a:off x="734715" y="1018532"/>
            <a:ext cx="4983180" cy="570611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 name="Google Shape;378;p90"/>
          <p:cNvSpPr txBox="1"/>
          <p:nvPr>
            <p:ph idx="3" type="body"/>
          </p:nvPr>
        </p:nvSpPr>
        <p:spPr>
          <a:xfrm>
            <a:off x="714542" y="296284"/>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 Purple">
  <p:cSld name="Meet Our Team - Purple">
    <p:spTree>
      <p:nvGrpSpPr>
        <p:cNvPr id="379" name="Shape 379"/>
        <p:cNvGrpSpPr/>
        <p:nvPr/>
      </p:nvGrpSpPr>
      <p:grpSpPr>
        <a:xfrm>
          <a:off x="0" y="0"/>
          <a:ext cx="0" cy="0"/>
          <a:chOff x="0" y="0"/>
          <a:chExt cx="0" cy="0"/>
        </a:xfrm>
      </p:grpSpPr>
      <p:sp>
        <p:nvSpPr>
          <p:cNvPr id="380" name="Google Shape;380;p91"/>
          <p:cNvSpPr/>
          <p:nvPr/>
        </p:nvSpPr>
        <p:spPr>
          <a:xfrm>
            <a:off x="241300" y="228600"/>
            <a:ext cx="11696700" cy="27178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1" name="Google Shape;381;p91"/>
          <p:cNvSpPr/>
          <p:nvPr>
            <p:ph idx="2" type="pic"/>
          </p:nvPr>
        </p:nvSpPr>
        <p:spPr>
          <a:xfrm>
            <a:off x="1147385" y="2043172"/>
            <a:ext cx="1723877" cy="1723877"/>
          </a:xfrm>
          <a:prstGeom prst="ellipse">
            <a:avLst/>
          </a:prstGeom>
          <a:solidFill>
            <a:schemeClr val="lt1"/>
          </a:solidFill>
          <a:ln>
            <a:noFill/>
          </a:ln>
        </p:spPr>
      </p:sp>
      <p:sp>
        <p:nvSpPr>
          <p:cNvPr id="382" name="Google Shape;382;p91"/>
          <p:cNvSpPr/>
          <p:nvPr>
            <p:ph idx="3" type="pic"/>
          </p:nvPr>
        </p:nvSpPr>
        <p:spPr>
          <a:xfrm>
            <a:off x="3886593" y="2052565"/>
            <a:ext cx="1723877" cy="1723877"/>
          </a:xfrm>
          <a:prstGeom prst="ellipse">
            <a:avLst/>
          </a:prstGeom>
          <a:solidFill>
            <a:schemeClr val="lt1"/>
          </a:solidFill>
          <a:ln>
            <a:noFill/>
          </a:ln>
        </p:spPr>
      </p:sp>
      <p:sp>
        <p:nvSpPr>
          <p:cNvPr id="383" name="Google Shape;383;p91"/>
          <p:cNvSpPr/>
          <p:nvPr>
            <p:ph idx="4" type="pic"/>
          </p:nvPr>
        </p:nvSpPr>
        <p:spPr>
          <a:xfrm>
            <a:off x="6581530" y="2048263"/>
            <a:ext cx="1723877" cy="1723877"/>
          </a:xfrm>
          <a:prstGeom prst="ellipse">
            <a:avLst/>
          </a:prstGeom>
          <a:solidFill>
            <a:schemeClr val="lt1"/>
          </a:solidFill>
          <a:ln>
            <a:noFill/>
          </a:ln>
        </p:spPr>
      </p:sp>
      <p:sp>
        <p:nvSpPr>
          <p:cNvPr id="384" name="Google Shape;384;p91"/>
          <p:cNvSpPr/>
          <p:nvPr>
            <p:ph idx="5" type="pic"/>
          </p:nvPr>
        </p:nvSpPr>
        <p:spPr>
          <a:xfrm>
            <a:off x="9320738" y="2057654"/>
            <a:ext cx="1723877" cy="1723877"/>
          </a:xfrm>
          <a:prstGeom prst="ellipse">
            <a:avLst/>
          </a:prstGeom>
          <a:solidFill>
            <a:schemeClr val="lt1"/>
          </a:solidFill>
          <a:ln>
            <a:noFill/>
          </a:ln>
        </p:spPr>
      </p:sp>
      <p:sp>
        <p:nvSpPr>
          <p:cNvPr id="385" name="Google Shape;385;p91"/>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91"/>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 name="Google Shape;387;p91"/>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 name="Google Shape;388;p91"/>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 name="Google Shape;389;p91"/>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91"/>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91"/>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A59"/>
              </a:buClr>
              <a:buSzPts val="2400"/>
              <a:buFont typeface="Arial"/>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91"/>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393" name="Google Shape;393;p91"/>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
        <p:nvSpPr>
          <p:cNvPr id="394" name="Google Shape;394;p91"/>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 Orange">
  <p:cSld name="Meet Our Team - Orange">
    <p:spTree>
      <p:nvGrpSpPr>
        <p:cNvPr id="395" name="Shape 395"/>
        <p:cNvGrpSpPr/>
        <p:nvPr/>
      </p:nvGrpSpPr>
      <p:grpSpPr>
        <a:xfrm>
          <a:off x="0" y="0"/>
          <a:ext cx="0" cy="0"/>
          <a:chOff x="0" y="0"/>
          <a:chExt cx="0" cy="0"/>
        </a:xfrm>
      </p:grpSpPr>
      <p:sp>
        <p:nvSpPr>
          <p:cNvPr id="396" name="Google Shape;396;p92"/>
          <p:cNvSpPr/>
          <p:nvPr/>
        </p:nvSpPr>
        <p:spPr>
          <a:xfrm>
            <a:off x="241300" y="228600"/>
            <a:ext cx="11696700" cy="27178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7" name="Google Shape;397;p92"/>
          <p:cNvSpPr/>
          <p:nvPr>
            <p:ph idx="2" type="pic"/>
          </p:nvPr>
        </p:nvSpPr>
        <p:spPr>
          <a:xfrm>
            <a:off x="1147385" y="2043172"/>
            <a:ext cx="1723877" cy="1723877"/>
          </a:xfrm>
          <a:prstGeom prst="ellipse">
            <a:avLst/>
          </a:prstGeom>
          <a:solidFill>
            <a:schemeClr val="lt1"/>
          </a:solidFill>
          <a:ln>
            <a:noFill/>
          </a:ln>
        </p:spPr>
      </p:sp>
      <p:sp>
        <p:nvSpPr>
          <p:cNvPr id="398" name="Google Shape;398;p92"/>
          <p:cNvSpPr/>
          <p:nvPr>
            <p:ph idx="3" type="pic"/>
          </p:nvPr>
        </p:nvSpPr>
        <p:spPr>
          <a:xfrm>
            <a:off x="3886593" y="2052565"/>
            <a:ext cx="1723877" cy="1723877"/>
          </a:xfrm>
          <a:prstGeom prst="ellipse">
            <a:avLst/>
          </a:prstGeom>
          <a:solidFill>
            <a:schemeClr val="lt1"/>
          </a:solidFill>
          <a:ln>
            <a:noFill/>
          </a:ln>
        </p:spPr>
      </p:sp>
      <p:sp>
        <p:nvSpPr>
          <p:cNvPr id="399" name="Google Shape;399;p92"/>
          <p:cNvSpPr/>
          <p:nvPr>
            <p:ph idx="4" type="pic"/>
          </p:nvPr>
        </p:nvSpPr>
        <p:spPr>
          <a:xfrm>
            <a:off x="6581530" y="2048263"/>
            <a:ext cx="1723877" cy="1723877"/>
          </a:xfrm>
          <a:prstGeom prst="ellipse">
            <a:avLst/>
          </a:prstGeom>
          <a:solidFill>
            <a:schemeClr val="lt1"/>
          </a:solidFill>
          <a:ln>
            <a:noFill/>
          </a:ln>
        </p:spPr>
      </p:sp>
      <p:sp>
        <p:nvSpPr>
          <p:cNvPr id="400" name="Google Shape;400;p92"/>
          <p:cNvSpPr/>
          <p:nvPr>
            <p:ph idx="5" type="pic"/>
          </p:nvPr>
        </p:nvSpPr>
        <p:spPr>
          <a:xfrm>
            <a:off x="9320738" y="2057654"/>
            <a:ext cx="1723877" cy="1723877"/>
          </a:xfrm>
          <a:prstGeom prst="ellipse">
            <a:avLst/>
          </a:prstGeom>
          <a:solidFill>
            <a:schemeClr val="lt1"/>
          </a:solidFill>
          <a:ln>
            <a:noFill/>
          </a:ln>
        </p:spPr>
      </p:sp>
      <p:sp>
        <p:nvSpPr>
          <p:cNvPr id="401" name="Google Shape;401;p92"/>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 name="Google Shape;402;p92"/>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 name="Google Shape;403;p92"/>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 name="Google Shape;404;p92"/>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 name="Google Shape;405;p92"/>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 name="Google Shape;406;p92"/>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 name="Google Shape;407;p92"/>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A59"/>
              </a:buClr>
              <a:buSzPts val="2400"/>
              <a:buFont typeface="Arial"/>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 name="Google Shape;408;p92"/>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409" name="Google Shape;409;p92"/>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410" name="Google Shape;410;p92"/>
          <p:cNvGrpSpPr/>
          <p:nvPr/>
        </p:nvGrpSpPr>
        <p:grpSpPr>
          <a:xfrm>
            <a:off x="4480947" y="6257070"/>
            <a:ext cx="3144242" cy="374574"/>
            <a:chOff x="301128" y="6151084"/>
            <a:chExt cx="3144242" cy="374574"/>
          </a:xfrm>
        </p:grpSpPr>
        <p:pic>
          <p:nvPicPr>
            <p:cNvPr descr="Shape&#10;&#10;Description automatically generated with medium confidence" id="411" name="Google Shape;411;p9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12" name="Google Shape;412;p9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13" name="Google Shape;413;p92"/>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414" name="Google Shape;414;p92"/>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Blue">
  <p:cSld name="Text box - Solid Blue">
    <p:spTree>
      <p:nvGrpSpPr>
        <p:cNvPr id="415" name="Shape 415"/>
        <p:cNvGrpSpPr/>
        <p:nvPr/>
      </p:nvGrpSpPr>
      <p:grpSpPr>
        <a:xfrm>
          <a:off x="0" y="0"/>
          <a:ext cx="0" cy="0"/>
          <a:chOff x="0" y="0"/>
          <a:chExt cx="0" cy="0"/>
        </a:xfrm>
      </p:grpSpPr>
      <p:sp>
        <p:nvSpPr>
          <p:cNvPr id="416" name="Google Shape;416;p93"/>
          <p:cNvSpPr/>
          <p:nvPr/>
        </p:nvSpPr>
        <p:spPr>
          <a:xfrm>
            <a:off x="241300" y="228600"/>
            <a:ext cx="11696700" cy="6104602"/>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17" name="Google Shape;417;p93"/>
          <p:cNvGrpSpPr/>
          <p:nvPr/>
        </p:nvGrpSpPr>
        <p:grpSpPr>
          <a:xfrm>
            <a:off x="301128" y="6338289"/>
            <a:ext cx="3144242" cy="374574"/>
            <a:chOff x="301128" y="6151084"/>
            <a:chExt cx="3144242" cy="374574"/>
          </a:xfrm>
        </p:grpSpPr>
        <p:pic>
          <p:nvPicPr>
            <p:cNvPr descr="Shape&#10;&#10;Description automatically generated with medium confidence" id="418" name="Google Shape;418;p93"/>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19" name="Google Shape;419;p93"/>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20" name="Google Shape;420;p93"/>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421" name="Google Shape;421;p93"/>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
        <p:nvSpPr>
          <p:cNvPr id="422" name="Google Shape;422;p93"/>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3" name="Google Shape;423;p93"/>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Quote slide - Orange">
  <p:cSld name="1_Quote slide - Orange">
    <p:spTree>
      <p:nvGrpSpPr>
        <p:cNvPr id="57" name="Shape 57"/>
        <p:cNvGrpSpPr/>
        <p:nvPr/>
      </p:nvGrpSpPr>
      <p:grpSpPr>
        <a:xfrm>
          <a:off x="0" y="0"/>
          <a:ext cx="0" cy="0"/>
          <a:chOff x="0" y="0"/>
          <a:chExt cx="0" cy="0"/>
        </a:xfrm>
      </p:grpSpPr>
      <p:sp>
        <p:nvSpPr>
          <p:cNvPr id="58" name="Google Shape;58;p58"/>
          <p:cNvSpPr/>
          <p:nvPr>
            <p:ph idx="2" type="pic"/>
          </p:nvPr>
        </p:nvSpPr>
        <p:spPr>
          <a:xfrm>
            <a:off x="5957047" y="0"/>
            <a:ext cx="5395869" cy="6858001"/>
          </a:xfrm>
          <a:prstGeom prst="rect">
            <a:avLst/>
          </a:prstGeom>
          <a:noFill/>
          <a:ln>
            <a:noFill/>
          </a:ln>
        </p:spPr>
      </p:sp>
      <p:pic>
        <p:nvPicPr>
          <p:cNvPr descr="A black background with white dots&#10;&#10;Description automatically generated with low confidence" id="59" name="Google Shape;59;p58"/>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60" name="Google Shape;60;p58"/>
          <p:cNvGrpSpPr/>
          <p:nvPr/>
        </p:nvGrpSpPr>
        <p:grpSpPr>
          <a:xfrm>
            <a:off x="839084" y="6190727"/>
            <a:ext cx="3144242" cy="374574"/>
            <a:chOff x="301128" y="6151084"/>
            <a:chExt cx="3144242" cy="374574"/>
          </a:xfrm>
        </p:grpSpPr>
        <p:pic>
          <p:nvPicPr>
            <p:cNvPr descr="Shape&#10;&#10;Description automatically generated with medium confidence" id="61" name="Google Shape;61;p5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62" name="Google Shape;62;p5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63" name="Google Shape;63;p58"/>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64" name="Google Shape;64;p58"/>
          <p:cNvSpPr txBox="1"/>
          <p:nvPr>
            <p:ph idx="1" type="body"/>
          </p:nvPr>
        </p:nvSpPr>
        <p:spPr>
          <a:xfrm>
            <a:off x="733139" y="5955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4D4D4D"/>
              </a:buClr>
              <a:buSzPts val="3600"/>
              <a:buNone/>
              <a:defRPr b="0" i="0" sz="3600">
                <a:solidFill>
                  <a:srgbClr val="4D4D4D"/>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58"/>
          <p:cNvSpPr txBox="1"/>
          <p:nvPr>
            <p:ph idx="3" type="body"/>
          </p:nvPr>
        </p:nvSpPr>
        <p:spPr>
          <a:xfrm>
            <a:off x="775083" y="1427837"/>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4D4D4D"/>
              </a:buClr>
              <a:buSzPts val="2400"/>
              <a:buFont typeface="Arial"/>
              <a:buNone/>
              <a:defRPr b="0" i="0" sz="2400">
                <a:solidFill>
                  <a:srgbClr val="4D4D4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Orange">
  <p:cSld name="Text box - Solid Orange">
    <p:spTree>
      <p:nvGrpSpPr>
        <p:cNvPr id="424" name="Shape 424"/>
        <p:cNvGrpSpPr/>
        <p:nvPr/>
      </p:nvGrpSpPr>
      <p:grpSpPr>
        <a:xfrm>
          <a:off x="0" y="0"/>
          <a:ext cx="0" cy="0"/>
          <a:chOff x="0" y="0"/>
          <a:chExt cx="0" cy="0"/>
        </a:xfrm>
      </p:grpSpPr>
      <p:sp>
        <p:nvSpPr>
          <p:cNvPr id="425" name="Google Shape;425;p94"/>
          <p:cNvSpPr/>
          <p:nvPr/>
        </p:nvSpPr>
        <p:spPr>
          <a:xfrm>
            <a:off x="241300" y="228600"/>
            <a:ext cx="11696700" cy="569531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6" name="Google Shape;426;p94"/>
          <p:cNvSpPr txBox="1"/>
          <p:nvPr>
            <p:ph idx="1" type="body"/>
          </p:nvPr>
        </p:nvSpPr>
        <p:spPr>
          <a:xfrm>
            <a:off x="734714" y="1757011"/>
            <a:ext cx="1080810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 name="Google Shape;427;p94"/>
          <p:cNvSpPr txBox="1"/>
          <p:nvPr>
            <p:ph idx="2" type="body"/>
          </p:nvPr>
        </p:nvSpPr>
        <p:spPr>
          <a:xfrm>
            <a:off x="734714" y="642972"/>
            <a:ext cx="10808102"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p94"/>
          <p:cNvSpPr/>
          <p:nvPr/>
        </p:nvSpPr>
        <p:spPr>
          <a:xfrm>
            <a:off x="241300" y="228600"/>
            <a:ext cx="11696700" cy="598642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29" name="Google Shape;429;p94"/>
          <p:cNvGrpSpPr/>
          <p:nvPr/>
        </p:nvGrpSpPr>
        <p:grpSpPr>
          <a:xfrm>
            <a:off x="301128" y="6378251"/>
            <a:ext cx="3144242" cy="374574"/>
            <a:chOff x="301128" y="6151084"/>
            <a:chExt cx="3144242" cy="374574"/>
          </a:xfrm>
        </p:grpSpPr>
        <p:pic>
          <p:nvPicPr>
            <p:cNvPr descr="Shape&#10;&#10;Description automatically generated with medium confidence" id="430" name="Google Shape;430;p94"/>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31" name="Google Shape;431;p94"/>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32" name="Google Shape;432;p94"/>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433" name="Google Shape;433;p94"/>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
        <p:nvSpPr>
          <p:cNvPr id="434" name="Google Shape;434;p94"/>
          <p:cNvSpPr txBox="1"/>
          <p:nvPr>
            <p:ph idx="3"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 name="Google Shape;435;p94"/>
          <p:cNvSpPr txBox="1"/>
          <p:nvPr>
            <p:ph idx="4"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436" name="Shape 436"/>
        <p:cNvGrpSpPr/>
        <p:nvPr/>
      </p:nvGrpSpPr>
      <p:grpSpPr>
        <a:xfrm>
          <a:off x="0" y="0"/>
          <a:ext cx="0" cy="0"/>
          <a:chOff x="0" y="0"/>
          <a:chExt cx="0" cy="0"/>
        </a:xfrm>
      </p:grpSpPr>
      <p:sp>
        <p:nvSpPr>
          <p:cNvPr id="437" name="Google Shape;437;p95"/>
          <p:cNvSpPr/>
          <p:nvPr/>
        </p:nvSpPr>
        <p:spPr>
          <a:xfrm>
            <a:off x="0" y="0"/>
            <a:ext cx="12192000" cy="2508049"/>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8" name="Google Shape;438;p95"/>
          <p:cNvSpPr txBox="1"/>
          <p:nvPr>
            <p:ph idx="1"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39" name="Google Shape;439;p95"/>
          <p:cNvGrpSpPr/>
          <p:nvPr/>
        </p:nvGrpSpPr>
        <p:grpSpPr>
          <a:xfrm>
            <a:off x="2530564" y="336687"/>
            <a:ext cx="9078210" cy="5854425"/>
            <a:chOff x="3152299" y="635855"/>
            <a:chExt cx="19296834" cy="12444290"/>
          </a:xfrm>
        </p:grpSpPr>
        <p:pic>
          <p:nvPicPr>
            <p:cNvPr descr="iPhone6_mockup_front_white.png" id="440" name="Google Shape;440;p95"/>
            <p:cNvPicPr preferRelativeResize="0"/>
            <p:nvPr/>
          </p:nvPicPr>
          <p:blipFill rotWithShape="1">
            <a:blip r:embed="rId2">
              <a:alphaModFix/>
            </a:blip>
            <a:srcRect b="0" l="0" r="0" t="0"/>
            <a:stretch/>
          </p:blipFill>
          <p:spPr>
            <a:xfrm>
              <a:off x="14493359" y="635855"/>
              <a:ext cx="7955774" cy="12444290"/>
            </a:xfrm>
            <a:prstGeom prst="rect">
              <a:avLst/>
            </a:prstGeom>
            <a:noFill/>
            <a:ln>
              <a:noFill/>
            </a:ln>
          </p:spPr>
        </p:pic>
        <p:sp>
          <p:nvSpPr>
            <p:cNvPr id="441" name="Google Shape;441;p95"/>
            <p:cNvSpPr txBox="1"/>
            <p:nvPr/>
          </p:nvSpPr>
          <p:spPr>
            <a:xfrm>
              <a:off x="3152299" y="9384825"/>
              <a:ext cx="226215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One</a:t>
              </a:r>
              <a:endParaRPr b="0" i="0" sz="1400" u="none" cap="none" strike="noStrike">
                <a:solidFill>
                  <a:srgbClr val="000000"/>
                </a:solidFill>
                <a:latin typeface="Arial"/>
                <a:ea typeface="Arial"/>
                <a:cs typeface="Arial"/>
                <a:sym typeface="Arial"/>
              </a:endParaRPr>
            </a:p>
          </p:txBody>
        </p:sp>
        <p:sp>
          <p:nvSpPr>
            <p:cNvPr id="442" name="Google Shape;442;p95"/>
            <p:cNvSpPr txBox="1"/>
            <p:nvPr/>
          </p:nvSpPr>
          <p:spPr>
            <a:xfrm>
              <a:off x="9842014" y="9384825"/>
              <a:ext cx="224292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Two</a:t>
              </a:r>
              <a:endParaRPr b="0" i="0" sz="1400" u="none" cap="none" strike="noStrike">
                <a:solidFill>
                  <a:srgbClr val="000000"/>
                </a:solidFill>
                <a:latin typeface="Arial"/>
                <a:ea typeface="Arial"/>
                <a:cs typeface="Arial"/>
                <a:sym typeface="Arial"/>
              </a:endParaRPr>
            </a:p>
          </p:txBody>
        </p:sp>
      </p:grpSp>
      <p:sp>
        <p:nvSpPr>
          <p:cNvPr id="443" name="Google Shape;443;p95"/>
          <p:cNvSpPr/>
          <p:nvPr>
            <p:ph idx="2" type="pic"/>
          </p:nvPr>
        </p:nvSpPr>
        <p:spPr>
          <a:xfrm>
            <a:off x="8602116" y="1265033"/>
            <a:ext cx="2266512" cy="3978298"/>
          </a:xfrm>
          <a:prstGeom prst="rect">
            <a:avLst/>
          </a:prstGeom>
          <a:solidFill>
            <a:schemeClr val="lt1"/>
          </a:solidFill>
          <a:ln>
            <a:noFill/>
          </a:ln>
        </p:spPr>
      </p:sp>
      <p:sp>
        <p:nvSpPr>
          <p:cNvPr id="444" name="Google Shape;444;p95"/>
          <p:cNvSpPr txBox="1"/>
          <p:nvPr>
            <p:ph idx="3"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45" name="Google Shape;445;p95"/>
          <p:cNvGrpSpPr/>
          <p:nvPr/>
        </p:nvGrpSpPr>
        <p:grpSpPr>
          <a:xfrm>
            <a:off x="389965" y="6092742"/>
            <a:ext cx="3144242" cy="374574"/>
            <a:chOff x="301128" y="6151084"/>
            <a:chExt cx="3144242" cy="374574"/>
          </a:xfrm>
        </p:grpSpPr>
        <p:pic>
          <p:nvPicPr>
            <p:cNvPr descr="Shape&#10;&#10;Description automatically generated with medium confidence" id="446" name="Google Shape;446;p9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47" name="Google Shape;447;p9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48" name="Google Shape;448;p9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Green">
  <p:cSld name="Bullet Slide - Green">
    <p:spTree>
      <p:nvGrpSpPr>
        <p:cNvPr id="449" name="Shape 449"/>
        <p:cNvGrpSpPr/>
        <p:nvPr/>
      </p:nvGrpSpPr>
      <p:grpSpPr>
        <a:xfrm>
          <a:off x="0" y="0"/>
          <a:ext cx="0" cy="0"/>
          <a:chOff x="0" y="0"/>
          <a:chExt cx="0" cy="0"/>
        </a:xfrm>
      </p:grpSpPr>
      <p:sp>
        <p:nvSpPr>
          <p:cNvPr id="450" name="Google Shape;450;p96"/>
          <p:cNvSpPr txBox="1"/>
          <p:nvPr>
            <p:ph idx="1" type="body"/>
          </p:nvPr>
        </p:nvSpPr>
        <p:spPr>
          <a:xfrm>
            <a:off x="5848352" y="1352169"/>
            <a:ext cx="6095998" cy="529080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1" name="Google Shape;451;p96"/>
          <p:cNvSpPr txBox="1"/>
          <p:nvPr>
            <p:ph idx="2" type="body"/>
          </p:nvPr>
        </p:nvSpPr>
        <p:spPr>
          <a:xfrm>
            <a:off x="5848352" y="215029"/>
            <a:ext cx="60959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52" name="Google Shape;452;p96"/>
          <p:cNvCxnSpPr/>
          <p:nvPr/>
        </p:nvCxnSpPr>
        <p:spPr>
          <a:xfrm>
            <a:off x="5346936" y="-25722"/>
            <a:ext cx="0" cy="6853558"/>
          </a:xfrm>
          <a:prstGeom prst="straightConnector1">
            <a:avLst/>
          </a:prstGeom>
          <a:noFill/>
          <a:ln cap="flat" cmpd="sng" w="12700">
            <a:solidFill>
              <a:srgbClr val="79527B"/>
            </a:solidFill>
            <a:prstDash val="solid"/>
            <a:miter lim="800000"/>
            <a:headEnd len="sm" w="sm" type="none"/>
            <a:tailEnd len="sm" w="sm" type="none"/>
          </a:ln>
        </p:spPr>
      </p:cxnSp>
      <p:sp>
        <p:nvSpPr>
          <p:cNvPr id="453" name="Google Shape;453;p96"/>
          <p:cNvSpPr txBox="1"/>
          <p:nvPr>
            <p:ph idx="3" type="body"/>
          </p:nvPr>
        </p:nvSpPr>
        <p:spPr>
          <a:xfrm>
            <a:off x="1103474" y="708094"/>
            <a:ext cx="3452394" cy="551173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Blue">
  <p:cSld name="Bullet Slide - Blue">
    <p:spTree>
      <p:nvGrpSpPr>
        <p:cNvPr id="454" name="Shape 454"/>
        <p:cNvGrpSpPr/>
        <p:nvPr/>
      </p:nvGrpSpPr>
      <p:grpSpPr>
        <a:xfrm>
          <a:off x="0" y="0"/>
          <a:ext cx="0" cy="0"/>
          <a:chOff x="0" y="0"/>
          <a:chExt cx="0" cy="0"/>
        </a:xfrm>
      </p:grpSpPr>
      <p:sp>
        <p:nvSpPr>
          <p:cNvPr id="455" name="Google Shape;455;p97"/>
          <p:cNvSpPr txBox="1"/>
          <p:nvPr>
            <p:ph idx="1" type="body"/>
          </p:nvPr>
        </p:nvSpPr>
        <p:spPr>
          <a:xfrm>
            <a:off x="5848352" y="1352169"/>
            <a:ext cx="6095998" cy="529080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6" name="Google Shape;456;p97"/>
          <p:cNvSpPr txBox="1"/>
          <p:nvPr>
            <p:ph idx="2" type="body"/>
          </p:nvPr>
        </p:nvSpPr>
        <p:spPr>
          <a:xfrm>
            <a:off x="5848352" y="215029"/>
            <a:ext cx="60959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3AA091"/>
              </a:buClr>
              <a:buSzPts val="3600"/>
              <a:buNone/>
              <a:defRPr b="1" i="0" sz="3600">
                <a:solidFill>
                  <a:srgbClr val="3AA09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57" name="Google Shape;457;p97"/>
          <p:cNvCxnSpPr/>
          <p:nvPr/>
        </p:nvCxnSpPr>
        <p:spPr>
          <a:xfrm>
            <a:off x="5346936" y="-25722"/>
            <a:ext cx="0" cy="6853558"/>
          </a:xfrm>
          <a:prstGeom prst="straightConnector1">
            <a:avLst/>
          </a:prstGeom>
          <a:noFill/>
          <a:ln cap="flat" cmpd="sng" w="12700">
            <a:solidFill>
              <a:srgbClr val="3AA091"/>
            </a:solidFill>
            <a:prstDash val="solid"/>
            <a:miter lim="800000"/>
            <a:headEnd len="sm" w="sm" type="none"/>
            <a:tailEnd len="sm" w="sm" type="none"/>
          </a:ln>
        </p:spPr>
      </p:cxnSp>
      <p:sp>
        <p:nvSpPr>
          <p:cNvPr id="458" name="Google Shape;458;p97"/>
          <p:cNvSpPr txBox="1"/>
          <p:nvPr>
            <p:ph idx="3" type="body"/>
          </p:nvPr>
        </p:nvSpPr>
        <p:spPr>
          <a:xfrm>
            <a:off x="1103474" y="708094"/>
            <a:ext cx="3452394" cy="551173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3AA091"/>
              </a:buClr>
              <a:buSzPts val="3600"/>
              <a:buNone/>
              <a:defRPr b="1" i="0" sz="3600">
                <a:solidFill>
                  <a:srgbClr val="3AA09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Light Green">
  <p:cSld name="Bullet Slide - Light Green">
    <p:spTree>
      <p:nvGrpSpPr>
        <p:cNvPr id="459" name="Shape 459"/>
        <p:cNvGrpSpPr/>
        <p:nvPr/>
      </p:nvGrpSpPr>
      <p:grpSpPr>
        <a:xfrm>
          <a:off x="0" y="0"/>
          <a:ext cx="0" cy="0"/>
          <a:chOff x="0" y="0"/>
          <a:chExt cx="0" cy="0"/>
        </a:xfrm>
      </p:grpSpPr>
      <p:cxnSp>
        <p:nvCxnSpPr>
          <p:cNvPr id="460" name="Google Shape;460;p98"/>
          <p:cNvCxnSpPr/>
          <p:nvPr/>
        </p:nvCxnSpPr>
        <p:spPr>
          <a:xfrm>
            <a:off x="5346936" y="-25722"/>
            <a:ext cx="0" cy="6853558"/>
          </a:xfrm>
          <a:prstGeom prst="straightConnector1">
            <a:avLst/>
          </a:prstGeom>
          <a:noFill/>
          <a:ln cap="flat" cmpd="sng" w="12700">
            <a:solidFill>
              <a:srgbClr val="F27954"/>
            </a:solidFill>
            <a:prstDash val="solid"/>
            <a:miter lim="800000"/>
            <a:headEnd len="sm" w="sm" type="none"/>
            <a:tailEnd len="sm" w="sm" type="none"/>
          </a:ln>
        </p:spPr>
      </p:cxnSp>
      <p:sp>
        <p:nvSpPr>
          <p:cNvPr id="461" name="Google Shape;461;p98"/>
          <p:cNvSpPr txBox="1"/>
          <p:nvPr>
            <p:ph idx="1" type="body"/>
          </p:nvPr>
        </p:nvSpPr>
        <p:spPr>
          <a:xfrm>
            <a:off x="5848352" y="1352169"/>
            <a:ext cx="6095998" cy="529080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 name="Google Shape;462;p98"/>
          <p:cNvSpPr txBox="1"/>
          <p:nvPr>
            <p:ph idx="2" type="body"/>
          </p:nvPr>
        </p:nvSpPr>
        <p:spPr>
          <a:xfrm>
            <a:off x="5848352" y="215029"/>
            <a:ext cx="60959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63" name="Google Shape;463;p98"/>
          <p:cNvCxnSpPr/>
          <p:nvPr/>
        </p:nvCxnSpPr>
        <p:spPr>
          <a:xfrm>
            <a:off x="5346936" y="-25722"/>
            <a:ext cx="0" cy="6853558"/>
          </a:xfrm>
          <a:prstGeom prst="straightConnector1">
            <a:avLst/>
          </a:prstGeom>
          <a:noFill/>
          <a:ln cap="flat" cmpd="sng" w="12700">
            <a:solidFill>
              <a:srgbClr val="79527B"/>
            </a:solidFill>
            <a:prstDash val="solid"/>
            <a:miter lim="800000"/>
            <a:headEnd len="sm" w="sm" type="none"/>
            <a:tailEnd len="sm" w="sm" type="none"/>
          </a:ln>
        </p:spPr>
      </p:cxnSp>
      <p:sp>
        <p:nvSpPr>
          <p:cNvPr id="464" name="Google Shape;464;p98"/>
          <p:cNvSpPr txBox="1"/>
          <p:nvPr>
            <p:ph idx="3" type="body"/>
          </p:nvPr>
        </p:nvSpPr>
        <p:spPr>
          <a:xfrm>
            <a:off x="1103474" y="708094"/>
            <a:ext cx="3452394" cy="551173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1">
  <p:cSld name="Our Journey 1">
    <p:spTree>
      <p:nvGrpSpPr>
        <p:cNvPr id="465" name="Shape 465"/>
        <p:cNvGrpSpPr/>
        <p:nvPr/>
      </p:nvGrpSpPr>
      <p:grpSpPr>
        <a:xfrm>
          <a:off x="0" y="0"/>
          <a:ext cx="0" cy="0"/>
          <a:chOff x="0" y="0"/>
          <a:chExt cx="0" cy="0"/>
        </a:xfrm>
      </p:grpSpPr>
      <p:sp>
        <p:nvSpPr>
          <p:cNvPr id="466" name="Google Shape;466;p99"/>
          <p:cNvSpPr txBox="1"/>
          <p:nvPr/>
        </p:nvSpPr>
        <p:spPr>
          <a:xfrm>
            <a:off x="4396800" y="809464"/>
            <a:ext cx="3398400"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700"/>
              <a:buFont typeface="Arial"/>
              <a:buNone/>
            </a:pPr>
            <a:r>
              <a:rPr b="0" i="0" lang="es-ES" sz="2700" u="none" cap="none" strike="noStrike">
                <a:solidFill>
                  <a:schemeClr val="dk2"/>
                </a:solidFill>
                <a:latin typeface="Montserrat Medium"/>
                <a:ea typeface="Montserrat Medium"/>
                <a:cs typeface="Montserrat Medium"/>
                <a:sym typeface="Montserrat Medium"/>
              </a:rPr>
              <a:t>OUR TIMELINE</a:t>
            </a:r>
            <a:endParaRPr b="0" i="0" sz="1400" u="none" cap="none" strike="noStrike">
              <a:solidFill>
                <a:srgbClr val="000000"/>
              </a:solidFill>
              <a:latin typeface="Arial"/>
              <a:ea typeface="Arial"/>
              <a:cs typeface="Arial"/>
              <a:sym typeface="Arial"/>
            </a:endParaRPr>
          </a:p>
        </p:txBody>
      </p:sp>
      <p:cxnSp>
        <p:nvCxnSpPr>
          <p:cNvPr id="467" name="Google Shape;467;p99"/>
          <p:cNvCxnSpPr/>
          <p:nvPr/>
        </p:nvCxnSpPr>
        <p:spPr>
          <a:xfrm>
            <a:off x="2718910" y="3448776"/>
            <a:ext cx="9471503" cy="0"/>
          </a:xfrm>
          <a:prstGeom prst="straightConnector1">
            <a:avLst/>
          </a:prstGeom>
          <a:noFill/>
          <a:ln cap="flat" cmpd="sng" w="9525">
            <a:solidFill>
              <a:srgbClr val="D8D8D8"/>
            </a:solidFill>
            <a:prstDash val="solid"/>
            <a:miter lim="800000"/>
            <a:headEnd len="sm" w="sm" type="none"/>
            <a:tailEnd len="sm" w="sm" type="none"/>
          </a:ln>
        </p:spPr>
      </p:cxnSp>
      <p:sp>
        <p:nvSpPr>
          <p:cNvPr id="468" name="Google Shape;468;p99"/>
          <p:cNvSpPr/>
          <p:nvPr/>
        </p:nvSpPr>
        <p:spPr>
          <a:xfrm>
            <a:off x="2102383" y="2832249"/>
            <a:ext cx="1233055" cy="1233055"/>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69" name="Google Shape;469;p99"/>
          <p:cNvSpPr/>
          <p:nvPr/>
        </p:nvSpPr>
        <p:spPr>
          <a:xfrm>
            <a:off x="5969765" y="3362570"/>
            <a:ext cx="172412" cy="172412"/>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70" name="Google Shape;470;p99"/>
          <p:cNvSpPr/>
          <p:nvPr/>
        </p:nvSpPr>
        <p:spPr>
          <a:xfrm>
            <a:off x="9383674" y="3362570"/>
            <a:ext cx="172412" cy="172412"/>
          </a:xfrm>
          <a:prstGeom prst="ellipse">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71" name="Google Shape;471;p99"/>
          <p:cNvSpPr/>
          <p:nvPr/>
        </p:nvSpPr>
        <p:spPr>
          <a:xfrm>
            <a:off x="4956904" y="3803693"/>
            <a:ext cx="2198135" cy="2308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472" name="Google Shape;472;p99"/>
          <p:cNvSpPr/>
          <p:nvPr/>
        </p:nvSpPr>
        <p:spPr>
          <a:xfrm>
            <a:off x="8370812" y="1818770"/>
            <a:ext cx="2198135" cy="2308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473" name="Google Shape;473;p99"/>
          <p:cNvSpPr txBox="1"/>
          <p:nvPr>
            <p:ph idx="1" type="body"/>
          </p:nvPr>
        </p:nvSpPr>
        <p:spPr>
          <a:xfrm>
            <a:off x="464195" y="444299"/>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4" name="Google Shape;474;p99"/>
          <p:cNvSpPr txBox="1"/>
          <p:nvPr>
            <p:ph idx="2" type="body"/>
          </p:nvPr>
        </p:nvSpPr>
        <p:spPr>
          <a:xfrm>
            <a:off x="4785825" y="422073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5" name="Google Shape;475;p99"/>
          <p:cNvSpPr txBox="1"/>
          <p:nvPr>
            <p:ph idx="3" type="body"/>
          </p:nvPr>
        </p:nvSpPr>
        <p:spPr>
          <a:xfrm>
            <a:off x="8216766" y="1608539"/>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6" name="Google Shape;476;p99"/>
          <p:cNvSpPr txBox="1"/>
          <p:nvPr>
            <p:ph idx="4" type="body"/>
          </p:nvPr>
        </p:nvSpPr>
        <p:spPr>
          <a:xfrm>
            <a:off x="2102383"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7" name="Google Shape;477;p99"/>
          <p:cNvSpPr txBox="1"/>
          <p:nvPr>
            <p:ph idx="5" type="body"/>
          </p:nvPr>
        </p:nvSpPr>
        <p:spPr>
          <a:xfrm>
            <a:off x="4785825" y="2823339"/>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2000"/>
              <a:buNone/>
              <a:defRPr b="0" i="0" sz="20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8" name="Google Shape;478;p99"/>
          <p:cNvSpPr txBox="1"/>
          <p:nvPr>
            <p:ph idx="6" type="body"/>
          </p:nvPr>
        </p:nvSpPr>
        <p:spPr>
          <a:xfrm>
            <a:off x="8216766" y="3843245"/>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6C0B5"/>
              </a:buClr>
              <a:buSzPts val="2000"/>
              <a:buNone/>
              <a:defRPr b="0" i="0" sz="2000">
                <a:solidFill>
                  <a:srgbClr val="76C0B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479" name="Google Shape;479;p99"/>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480" name="Google Shape;480;p99"/>
          <p:cNvGrpSpPr/>
          <p:nvPr/>
        </p:nvGrpSpPr>
        <p:grpSpPr>
          <a:xfrm>
            <a:off x="389965" y="6092742"/>
            <a:ext cx="3144242" cy="374574"/>
            <a:chOff x="301128" y="6151084"/>
            <a:chExt cx="3144242" cy="374574"/>
          </a:xfrm>
        </p:grpSpPr>
        <p:pic>
          <p:nvPicPr>
            <p:cNvPr descr="Shape&#10;&#10;Description automatically generated with medium confidence" id="481" name="Google Shape;481;p9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82" name="Google Shape;482;p9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83" name="Google Shape;483;p9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2">
  <p:cSld name="Our Journey 2">
    <p:spTree>
      <p:nvGrpSpPr>
        <p:cNvPr id="484" name="Shape 484"/>
        <p:cNvGrpSpPr/>
        <p:nvPr/>
      </p:nvGrpSpPr>
      <p:grpSpPr>
        <a:xfrm>
          <a:off x="0" y="0"/>
          <a:ext cx="0" cy="0"/>
          <a:chOff x="0" y="0"/>
          <a:chExt cx="0" cy="0"/>
        </a:xfrm>
      </p:grpSpPr>
      <p:cxnSp>
        <p:nvCxnSpPr>
          <p:cNvPr id="485" name="Google Shape;485;p100"/>
          <p:cNvCxnSpPr/>
          <p:nvPr/>
        </p:nvCxnSpPr>
        <p:spPr>
          <a:xfrm>
            <a:off x="1588" y="3448776"/>
            <a:ext cx="12188825" cy="0"/>
          </a:xfrm>
          <a:prstGeom prst="straightConnector1">
            <a:avLst/>
          </a:prstGeom>
          <a:noFill/>
          <a:ln cap="flat" cmpd="sng" w="9525">
            <a:solidFill>
              <a:srgbClr val="D8D8D8"/>
            </a:solidFill>
            <a:prstDash val="solid"/>
            <a:miter lim="800000"/>
            <a:headEnd len="sm" w="sm" type="none"/>
            <a:tailEnd len="sm" w="sm" type="none"/>
          </a:ln>
        </p:spPr>
      </p:cxnSp>
      <p:sp>
        <p:nvSpPr>
          <p:cNvPr id="486" name="Google Shape;486;p100"/>
          <p:cNvSpPr/>
          <p:nvPr/>
        </p:nvSpPr>
        <p:spPr>
          <a:xfrm>
            <a:off x="6040275" y="3362570"/>
            <a:ext cx="172412" cy="172412"/>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87" name="Google Shape;487;p100"/>
          <p:cNvSpPr/>
          <p:nvPr/>
        </p:nvSpPr>
        <p:spPr>
          <a:xfrm>
            <a:off x="2626366" y="3362571"/>
            <a:ext cx="172412" cy="172412"/>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88" name="Google Shape;488;p100"/>
          <p:cNvSpPr/>
          <p:nvPr/>
        </p:nvSpPr>
        <p:spPr>
          <a:xfrm>
            <a:off x="5027413" y="1818770"/>
            <a:ext cx="2198135" cy="2308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489" name="Google Shape;489;p100"/>
          <p:cNvSpPr/>
          <p:nvPr/>
        </p:nvSpPr>
        <p:spPr>
          <a:xfrm>
            <a:off x="9393224" y="3362571"/>
            <a:ext cx="172412" cy="172412"/>
          </a:xfrm>
          <a:prstGeom prst="ellipse">
            <a:avLst/>
          </a:prstGeom>
          <a:solidFill>
            <a:srgbClr val="79527B">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90" name="Google Shape;490;p100"/>
          <p:cNvSpPr txBox="1"/>
          <p:nvPr>
            <p:ph idx="1" type="body"/>
          </p:nvPr>
        </p:nvSpPr>
        <p:spPr>
          <a:xfrm>
            <a:off x="1459184" y="4206951"/>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1" name="Google Shape;491;p100"/>
          <p:cNvSpPr txBox="1"/>
          <p:nvPr>
            <p:ph idx="2" type="body"/>
          </p:nvPr>
        </p:nvSpPr>
        <p:spPr>
          <a:xfrm>
            <a:off x="4890125" y="1594752"/>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2" name="Google Shape;492;p100"/>
          <p:cNvSpPr txBox="1"/>
          <p:nvPr>
            <p:ph idx="3" type="body"/>
          </p:nvPr>
        </p:nvSpPr>
        <p:spPr>
          <a:xfrm>
            <a:off x="8223426" y="4210067"/>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3" name="Google Shape;493;p100"/>
          <p:cNvSpPr txBox="1"/>
          <p:nvPr>
            <p:ph idx="4" type="body"/>
          </p:nvPr>
        </p:nvSpPr>
        <p:spPr>
          <a:xfrm>
            <a:off x="1459184" y="283714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2000"/>
              <a:buNone/>
              <a:defRPr b="0" i="0" sz="20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4" name="Google Shape;494;p100"/>
          <p:cNvSpPr txBox="1"/>
          <p:nvPr>
            <p:ph idx="5" type="body"/>
          </p:nvPr>
        </p:nvSpPr>
        <p:spPr>
          <a:xfrm>
            <a:off x="4890125" y="385705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2000"/>
              <a:buNone/>
              <a:defRPr b="0" i="0" sz="20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5" name="Google Shape;495;p100"/>
          <p:cNvSpPr txBox="1"/>
          <p:nvPr>
            <p:ph idx="6" type="body"/>
          </p:nvPr>
        </p:nvSpPr>
        <p:spPr>
          <a:xfrm>
            <a:off x="8223426" y="282565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000"/>
              <a:buNone/>
              <a:defRPr b="0" i="0" sz="20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496" name="Google Shape;496;p100"/>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497" name="Google Shape;497;p100"/>
          <p:cNvGrpSpPr/>
          <p:nvPr/>
        </p:nvGrpSpPr>
        <p:grpSpPr>
          <a:xfrm>
            <a:off x="4480947" y="6257070"/>
            <a:ext cx="3144242" cy="374574"/>
            <a:chOff x="301128" y="6151084"/>
            <a:chExt cx="3144242" cy="374574"/>
          </a:xfrm>
        </p:grpSpPr>
        <p:pic>
          <p:nvPicPr>
            <p:cNvPr descr="Shape&#10;&#10;Description automatically generated with medium confidence" id="498" name="Google Shape;498;p10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99" name="Google Shape;499;p10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00" name="Google Shape;500;p10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3">
  <p:cSld name="Our Journey 3">
    <p:spTree>
      <p:nvGrpSpPr>
        <p:cNvPr id="501" name="Shape 501"/>
        <p:cNvGrpSpPr/>
        <p:nvPr/>
      </p:nvGrpSpPr>
      <p:grpSpPr>
        <a:xfrm>
          <a:off x="0" y="0"/>
          <a:ext cx="0" cy="0"/>
          <a:chOff x="0" y="0"/>
          <a:chExt cx="0" cy="0"/>
        </a:xfrm>
      </p:grpSpPr>
      <p:grpSp>
        <p:nvGrpSpPr>
          <p:cNvPr id="502" name="Google Shape;502;p101"/>
          <p:cNvGrpSpPr/>
          <p:nvPr/>
        </p:nvGrpSpPr>
        <p:grpSpPr>
          <a:xfrm flipH="1">
            <a:off x="-87112" y="2832249"/>
            <a:ext cx="10088030" cy="1233055"/>
            <a:chOff x="4201590" y="5664497"/>
            <a:chExt cx="20176060" cy="2466109"/>
          </a:xfrm>
        </p:grpSpPr>
        <p:cxnSp>
          <p:nvCxnSpPr>
            <p:cNvPr id="503" name="Google Shape;503;p101"/>
            <p:cNvCxnSpPr/>
            <p:nvPr/>
          </p:nvCxnSpPr>
          <p:spPr>
            <a:xfrm>
              <a:off x="5434644" y="6897551"/>
              <a:ext cx="18943006" cy="0"/>
            </a:xfrm>
            <a:prstGeom prst="straightConnector1">
              <a:avLst/>
            </a:prstGeom>
            <a:noFill/>
            <a:ln cap="flat" cmpd="sng" w="9525">
              <a:solidFill>
                <a:srgbClr val="D8D8D8"/>
              </a:solidFill>
              <a:prstDash val="solid"/>
              <a:miter lim="800000"/>
              <a:headEnd len="sm" w="sm" type="none"/>
              <a:tailEnd len="sm" w="sm" type="none"/>
            </a:ln>
          </p:spPr>
        </p:cxnSp>
        <p:sp>
          <p:nvSpPr>
            <p:cNvPr id="504" name="Google Shape;504;p101"/>
            <p:cNvSpPr/>
            <p:nvPr/>
          </p:nvSpPr>
          <p:spPr>
            <a:xfrm>
              <a:off x="4201590" y="5664497"/>
              <a:ext cx="2466109" cy="2466109"/>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05" name="Google Shape;505;p101"/>
            <p:cNvSpPr/>
            <p:nvPr/>
          </p:nvSpPr>
          <p:spPr>
            <a:xfrm>
              <a:off x="11936354" y="6725140"/>
              <a:ext cx="344824" cy="344824"/>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06" name="Google Shape;506;p101"/>
            <p:cNvSpPr/>
            <p:nvPr/>
          </p:nvSpPr>
          <p:spPr>
            <a:xfrm>
              <a:off x="18764171" y="6725140"/>
              <a:ext cx="344824" cy="34482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grpSp>
      <p:sp>
        <p:nvSpPr>
          <p:cNvPr id="507" name="Google Shape;507;p101"/>
          <p:cNvSpPr txBox="1"/>
          <p:nvPr>
            <p:ph idx="1" type="body"/>
          </p:nvPr>
        </p:nvSpPr>
        <p:spPr>
          <a:xfrm>
            <a:off x="1474900" y="161754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8" name="Google Shape;508;p101"/>
          <p:cNvSpPr txBox="1"/>
          <p:nvPr>
            <p:ph idx="2" type="body"/>
          </p:nvPr>
        </p:nvSpPr>
        <p:spPr>
          <a:xfrm>
            <a:off x="4808201" y="4232863"/>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9" name="Google Shape;509;p101"/>
          <p:cNvSpPr txBox="1"/>
          <p:nvPr>
            <p:ph idx="3" type="body"/>
          </p:nvPr>
        </p:nvSpPr>
        <p:spPr>
          <a:xfrm>
            <a:off x="8767864"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0" name="Google Shape;510;p101"/>
          <p:cNvSpPr txBox="1"/>
          <p:nvPr>
            <p:ph idx="4" type="body"/>
          </p:nvPr>
        </p:nvSpPr>
        <p:spPr>
          <a:xfrm>
            <a:off x="1466515" y="384269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2000"/>
              <a:buNone/>
              <a:defRPr b="0" i="0" sz="20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1" name="Google Shape;511;p101"/>
          <p:cNvSpPr txBox="1"/>
          <p:nvPr>
            <p:ph idx="5" type="body"/>
          </p:nvPr>
        </p:nvSpPr>
        <p:spPr>
          <a:xfrm>
            <a:off x="4808201" y="2797420"/>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2000"/>
              <a:buNone/>
              <a:defRPr b="0" i="0" sz="20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12" name="Google Shape;512;p101"/>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513" name="Google Shape;513;p101"/>
          <p:cNvGrpSpPr/>
          <p:nvPr/>
        </p:nvGrpSpPr>
        <p:grpSpPr>
          <a:xfrm>
            <a:off x="8448790" y="6057987"/>
            <a:ext cx="3144242" cy="374574"/>
            <a:chOff x="301128" y="6151084"/>
            <a:chExt cx="3144242" cy="374574"/>
          </a:xfrm>
        </p:grpSpPr>
        <p:pic>
          <p:nvPicPr>
            <p:cNvPr descr="Shape&#10;&#10;Description automatically generated with medium confidence" id="514" name="Google Shape;514;p10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15" name="Google Shape;515;p10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16" name="Google Shape;516;p101"/>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text box">
  <p:cSld name="2 column text box">
    <p:spTree>
      <p:nvGrpSpPr>
        <p:cNvPr id="517" name="Shape 517"/>
        <p:cNvGrpSpPr/>
        <p:nvPr/>
      </p:nvGrpSpPr>
      <p:grpSpPr>
        <a:xfrm>
          <a:off x="0" y="0"/>
          <a:ext cx="0" cy="0"/>
          <a:chOff x="0" y="0"/>
          <a:chExt cx="0" cy="0"/>
        </a:xfrm>
      </p:grpSpPr>
      <p:sp>
        <p:nvSpPr>
          <p:cNvPr id="518" name="Google Shape;518;p102"/>
          <p:cNvSpPr/>
          <p:nvPr/>
        </p:nvSpPr>
        <p:spPr>
          <a:xfrm>
            <a:off x="0" y="482371"/>
            <a:ext cx="6113604" cy="285559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9" name="Google Shape;519;p102"/>
          <p:cNvSpPr/>
          <p:nvPr/>
        </p:nvSpPr>
        <p:spPr>
          <a:xfrm>
            <a:off x="6113604" y="482371"/>
            <a:ext cx="6113604" cy="285559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0" name="Google Shape;520;p102"/>
          <p:cNvSpPr txBox="1"/>
          <p:nvPr>
            <p:ph idx="1" type="body"/>
          </p:nvPr>
        </p:nvSpPr>
        <p:spPr>
          <a:xfrm>
            <a:off x="633715"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1" name="Google Shape;521;p102"/>
          <p:cNvSpPr txBox="1"/>
          <p:nvPr>
            <p:ph idx="2" type="body"/>
          </p:nvPr>
        </p:nvSpPr>
        <p:spPr>
          <a:xfrm>
            <a:off x="633715" y="250550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2" name="Google Shape;522;p102"/>
          <p:cNvSpPr txBox="1"/>
          <p:nvPr>
            <p:ph idx="3" type="body"/>
          </p:nvPr>
        </p:nvSpPr>
        <p:spPr>
          <a:xfrm>
            <a:off x="6420771" y="254326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3" name="Google Shape;523;p102"/>
          <p:cNvSpPr txBox="1"/>
          <p:nvPr>
            <p:ph idx="4" type="body"/>
          </p:nvPr>
        </p:nvSpPr>
        <p:spPr>
          <a:xfrm>
            <a:off x="6691452"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column text box">
  <p:cSld name="1_2 column text box">
    <p:spTree>
      <p:nvGrpSpPr>
        <p:cNvPr id="524" name="Shape 524"/>
        <p:cNvGrpSpPr/>
        <p:nvPr/>
      </p:nvGrpSpPr>
      <p:grpSpPr>
        <a:xfrm>
          <a:off x="0" y="0"/>
          <a:ext cx="0" cy="0"/>
          <a:chOff x="0" y="0"/>
          <a:chExt cx="0" cy="0"/>
        </a:xfrm>
      </p:grpSpPr>
      <p:sp>
        <p:nvSpPr>
          <p:cNvPr id="525" name="Google Shape;525;p103"/>
          <p:cNvSpPr/>
          <p:nvPr/>
        </p:nvSpPr>
        <p:spPr>
          <a:xfrm>
            <a:off x="0" y="3747522"/>
            <a:ext cx="6113604" cy="311047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6" name="Google Shape;526;p103"/>
          <p:cNvSpPr/>
          <p:nvPr/>
        </p:nvSpPr>
        <p:spPr>
          <a:xfrm>
            <a:off x="6096000" y="3745749"/>
            <a:ext cx="6113604" cy="311047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7" name="Google Shape;527;p103"/>
          <p:cNvSpPr txBox="1"/>
          <p:nvPr>
            <p:ph idx="1" type="body"/>
          </p:nvPr>
        </p:nvSpPr>
        <p:spPr>
          <a:xfrm>
            <a:off x="560244" y="3997235"/>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8" name="Google Shape;528;p103"/>
          <p:cNvSpPr txBox="1"/>
          <p:nvPr>
            <p:ph idx="2" type="body"/>
          </p:nvPr>
        </p:nvSpPr>
        <p:spPr>
          <a:xfrm>
            <a:off x="6565092" y="399732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9" name="Google Shape;529;p103"/>
          <p:cNvSpPr txBox="1"/>
          <p:nvPr>
            <p:ph idx="3" type="body"/>
          </p:nvPr>
        </p:nvSpPr>
        <p:spPr>
          <a:xfrm>
            <a:off x="560244" y="4741633"/>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0" name="Google Shape;530;p103"/>
          <p:cNvSpPr txBox="1"/>
          <p:nvPr>
            <p:ph idx="4" type="body"/>
          </p:nvPr>
        </p:nvSpPr>
        <p:spPr>
          <a:xfrm>
            <a:off x="6565092" y="4741633"/>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1" name="Google Shape;531;p103"/>
          <p:cNvSpPr/>
          <p:nvPr/>
        </p:nvSpPr>
        <p:spPr>
          <a:xfrm>
            <a:off x="2803491" y="890151"/>
            <a:ext cx="6571622" cy="2855598"/>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2" name="Google Shape;532;p103"/>
          <p:cNvSpPr txBox="1"/>
          <p:nvPr>
            <p:ph idx="5" type="body"/>
          </p:nvPr>
        </p:nvSpPr>
        <p:spPr>
          <a:xfrm>
            <a:off x="3508290" y="1141725"/>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3" name="Google Shape;533;p103"/>
          <p:cNvSpPr txBox="1"/>
          <p:nvPr>
            <p:ph idx="6" type="body"/>
          </p:nvPr>
        </p:nvSpPr>
        <p:spPr>
          <a:xfrm>
            <a:off x="3508290" y="188603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Photo Slide 3">
  <p:cSld name="4_Photo Slide 3">
    <p:spTree>
      <p:nvGrpSpPr>
        <p:cNvPr id="66" name="Shape 66"/>
        <p:cNvGrpSpPr/>
        <p:nvPr/>
      </p:nvGrpSpPr>
      <p:grpSpPr>
        <a:xfrm>
          <a:off x="0" y="0"/>
          <a:ext cx="0" cy="0"/>
          <a:chOff x="0" y="0"/>
          <a:chExt cx="0" cy="0"/>
        </a:xfrm>
      </p:grpSpPr>
      <p:sp>
        <p:nvSpPr>
          <p:cNvPr id="67" name="Google Shape;67;p59"/>
          <p:cNvSpPr/>
          <p:nvPr>
            <p:ph idx="2" type="pic"/>
          </p:nvPr>
        </p:nvSpPr>
        <p:spPr>
          <a:xfrm>
            <a:off x="241300" y="228600"/>
            <a:ext cx="11696700" cy="5763986"/>
          </a:xfrm>
          <a:prstGeom prst="rect">
            <a:avLst/>
          </a:prstGeom>
          <a:noFill/>
          <a:ln>
            <a:noFill/>
          </a:ln>
        </p:spPr>
      </p:sp>
      <p:sp>
        <p:nvSpPr>
          <p:cNvPr id="68" name="Google Shape;68;p59"/>
          <p:cNvSpPr/>
          <p:nvPr/>
        </p:nvSpPr>
        <p:spPr>
          <a:xfrm>
            <a:off x="6197600" y="985864"/>
            <a:ext cx="5994400" cy="2425700"/>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 name="Google Shape;69;p59"/>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 name="Google Shape;70;p59"/>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59"/>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2" name="Google Shape;72;p59"/>
          <p:cNvGrpSpPr/>
          <p:nvPr/>
        </p:nvGrpSpPr>
        <p:grpSpPr>
          <a:xfrm>
            <a:off x="301128" y="6151084"/>
            <a:ext cx="3144242" cy="374574"/>
            <a:chOff x="301128" y="6151084"/>
            <a:chExt cx="3144242" cy="374574"/>
          </a:xfrm>
        </p:grpSpPr>
        <p:pic>
          <p:nvPicPr>
            <p:cNvPr descr="Shape&#10;&#10;Description automatically generated with medium confidence" id="73" name="Google Shape;73;p59"/>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4" name="Google Shape;74;p59"/>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5" name="Google Shape;75;p59"/>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2 column text box">
  <p:cSld name="2_2 column text box">
    <p:spTree>
      <p:nvGrpSpPr>
        <p:cNvPr id="534" name="Shape 534"/>
        <p:cNvGrpSpPr/>
        <p:nvPr/>
      </p:nvGrpSpPr>
      <p:grpSpPr>
        <a:xfrm>
          <a:off x="0" y="0"/>
          <a:ext cx="0" cy="0"/>
          <a:chOff x="0" y="0"/>
          <a:chExt cx="0" cy="0"/>
        </a:xfrm>
      </p:grpSpPr>
      <p:sp>
        <p:nvSpPr>
          <p:cNvPr id="535" name="Google Shape;535;p104"/>
          <p:cNvSpPr/>
          <p:nvPr/>
        </p:nvSpPr>
        <p:spPr>
          <a:xfrm>
            <a:off x="-17604" y="3188167"/>
            <a:ext cx="6113604" cy="311047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6" name="Google Shape;536;p104"/>
          <p:cNvSpPr/>
          <p:nvPr/>
        </p:nvSpPr>
        <p:spPr>
          <a:xfrm>
            <a:off x="6078396" y="3186394"/>
            <a:ext cx="6113604" cy="311047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7" name="Google Shape;537;p104"/>
          <p:cNvSpPr txBox="1"/>
          <p:nvPr>
            <p:ph idx="1" type="body"/>
          </p:nvPr>
        </p:nvSpPr>
        <p:spPr>
          <a:xfrm>
            <a:off x="542640" y="343788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8" name="Google Shape;538;p104"/>
          <p:cNvSpPr txBox="1"/>
          <p:nvPr>
            <p:ph idx="2" type="body"/>
          </p:nvPr>
        </p:nvSpPr>
        <p:spPr>
          <a:xfrm>
            <a:off x="6547488" y="3437968"/>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9" name="Google Shape;539;p104"/>
          <p:cNvSpPr txBox="1"/>
          <p:nvPr>
            <p:ph idx="3" type="body"/>
          </p:nvPr>
        </p:nvSpPr>
        <p:spPr>
          <a:xfrm>
            <a:off x="542640"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0" name="Google Shape;540;p104"/>
          <p:cNvSpPr txBox="1"/>
          <p:nvPr>
            <p:ph idx="4" type="body"/>
          </p:nvPr>
        </p:nvSpPr>
        <p:spPr>
          <a:xfrm>
            <a:off x="6547488"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1" name="Google Shape;541;p104"/>
          <p:cNvSpPr/>
          <p:nvPr/>
        </p:nvSpPr>
        <p:spPr>
          <a:xfrm>
            <a:off x="2785887" y="330796"/>
            <a:ext cx="6571622" cy="2855598"/>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2" name="Google Shape;542;p104"/>
          <p:cNvSpPr txBox="1"/>
          <p:nvPr>
            <p:ph idx="5" type="body"/>
          </p:nvPr>
        </p:nvSpPr>
        <p:spPr>
          <a:xfrm>
            <a:off x="3490686" y="58237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3" name="Google Shape;543;p104"/>
          <p:cNvSpPr txBox="1"/>
          <p:nvPr>
            <p:ph idx="6" type="body"/>
          </p:nvPr>
        </p:nvSpPr>
        <p:spPr>
          <a:xfrm>
            <a:off x="3490686" y="1326680"/>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2 column text box">
  <p:cSld name="3_2 column text box">
    <p:spTree>
      <p:nvGrpSpPr>
        <p:cNvPr id="544" name="Shape 544"/>
        <p:cNvGrpSpPr/>
        <p:nvPr/>
      </p:nvGrpSpPr>
      <p:grpSpPr>
        <a:xfrm>
          <a:off x="0" y="0"/>
          <a:ext cx="0" cy="0"/>
          <a:chOff x="0" y="0"/>
          <a:chExt cx="0" cy="0"/>
        </a:xfrm>
      </p:grpSpPr>
      <p:sp>
        <p:nvSpPr>
          <p:cNvPr id="545" name="Google Shape;545;p105"/>
          <p:cNvSpPr/>
          <p:nvPr/>
        </p:nvSpPr>
        <p:spPr>
          <a:xfrm>
            <a:off x="-26407" y="1314782"/>
            <a:ext cx="12209605" cy="1223933"/>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6" name="Google Shape;546;p105"/>
          <p:cNvSpPr/>
          <p:nvPr/>
        </p:nvSpPr>
        <p:spPr>
          <a:xfrm>
            <a:off x="-35208" y="2538715"/>
            <a:ext cx="12209604" cy="1223933"/>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7" name="Google Shape;547;p105"/>
          <p:cNvSpPr txBox="1"/>
          <p:nvPr>
            <p:ph idx="1" type="body"/>
          </p:nvPr>
        </p:nvSpPr>
        <p:spPr>
          <a:xfrm>
            <a:off x="542640" y="343788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8" name="Google Shape;548;p105"/>
          <p:cNvSpPr txBox="1"/>
          <p:nvPr>
            <p:ph idx="2" type="body"/>
          </p:nvPr>
        </p:nvSpPr>
        <p:spPr>
          <a:xfrm>
            <a:off x="6547488" y="3437968"/>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9" name="Google Shape;549;p105"/>
          <p:cNvSpPr txBox="1"/>
          <p:nvPr>
            <p:ph idx="3" type="body"/>
          </p:nvPr>
        </p:nvSpPr>
        <p:spPr>
          <a:xfrm>
            <a:off x="542640"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0" name="Google Shape;550;p105"/>
          <p:cNvSpPr txBox="1"/>
          <p:nvPr>
            <p:ph idx="4" type="body"/>
          </p:nvPr>
        </p:nvSpPr>
        <p:spPr>
          <a:xfrm>
            <a:off x="6547488"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1" name="Google Shape;551;p105"/>
          <p:cNvSpPr/>
          <p:nvPr/>
        </p:nvSpPr>
        <p:spPr>
          <a:xfrm>
            <a:off x="-17604" y="1"/>
            <a:ext cx="12192000" cy="132668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2" name="Google Shape;552;p105"/>
          <p:cNvSpPr txBox="1"/>
          <p:nvPr>
            <p:ph idx="5" type="body"/>
          </p:nvPr>
        </p:nvSpPr>
        <p:spPr>
          <a:xfrm>
            <a:off x="3490686" y="58237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p105"/>
          <p:cNvSpPr txBox="1"/>
          <p:nvPr>
            <p:ph idx="6" type="body"/>
          </p:nvPr>
        </p:nvSpPr>
        <p:spPr>
          <a:xfrm>
            <a:off x="3490686" y="1326680"/>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4" name="Google Shape;554;p105"/>
          <p:cNvSpPr/>
          <p:nvPr/>
        </p:nvSpPr>
        <p:spPr>
          <a:xfrm>
            <a:off x="-35210" y="5077429"/>
            <a:ext cx="12209605" cy="1223933"/>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5" name="Google Shape;555;p105"/>
          <p:cNvSpPr txBox="1"/>
          <p:nvPr>
            <p:ph idx="7" type="body"/>
          </p:nvPr>
        </p:nvSpPr>
        <p:spPr>
          <a:xfrm>
            <a:off x="533837" y="794492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6" name="Google Shape;556;p105"/>
          <p:cNvSpPr txBox="1"/>
          <p:nvPr>
            <p:ph idx="8" type="body"/>
          </p:nvPr>
        </p:nvSpPr>
        <p:spPr>
          <a:xfrm>
            <a:off x="6538685" y="794492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7" name="Google Shape;557;p105"/>
          <p:cNvSpPr/>
          <p:nvPr/>
        </p:nvSpPr>
        <p:spPr>
          <a:xfrm>
            <a:off x="-26407" y="3762648"/>
            <a:ext cx="12192000" cy="132668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8" name="Google Shape;558;p105"/>
          <p:cNvSpPr txBox="1"/>
          <p:nvPr>
            <p:ph idx="9" type="body"/>
          </p:nvPr>
        </p:nvSpPr>
        <p:spPr>
          <a:xfrm>
            <a:off x="3481883" y="434501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9" name="Google Shape;559;p105"/>
          <p:cNvSpPr/>
          <p:nvPr/>
        </p:nvSpPr>
        <p:spPr>
          <a:xfrm>
            <a:off x="-35208" y="5630052"/>
            <a:ext cx="12209604" cy="1223933"/>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endar graph">
  <p:cSld name="Calendar graph">
    <p:spTree>
      <p:nvGrpSpPr>
        <p:cNvPr id="560" name="Shape 560"/>
        <p:cNvGrpSpPr/>
        <p:nvPr/>
      </p:nvGrpSpPr>
      <p:grpSpPr>
        <a:xfrm>
          <a:off x="0" y="0"/>
          <a:ext cx="0" cy="0"/>
          <a:chOff x="0" y="0"/>
          <a:chExt cx="0" cy="0"/>
        </a:xfrm>
      </p:grpSpPr>
      <p:grpSp>
        <p:nvGrpSpPr>
          <p:cNvPr id="561" name="Google Shape;561;p106"/>
          <p:cNvGrpSpPr/>
          <p:nvPr/>
        </p:nvGrpSpPr>
        <p:grpSpPr>
          <a:xfrm>
            <a:off x="14068" y="1619337"/>
            <a:ext cx="12165015" cy="5228647"/>
            <a:chOff x="0" y="4738255"/>
            <a:chExt cx="21169744" cy="5292436"/>
          </a:xfrm>
        </p:grpSpPr>
        <p:sp>
          <p:nvSpPr>
            <p:cNvPr id="562" name="Google Shape;562;p106"/>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3" name="Google Shape;563;p106"/>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4" name="Google Shape;564;p106"/>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5" name="Google Shape;565;p106"/>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66" name="Google Shape;566;p106"/>
          <p:cNvSpPr txBox="1"/>
          <p:nvPr>
            <p:ph idx="1" type="body"/>
          </p:nvPr>
        </p:nvSpPr>
        <p:spPr>
          <a:xfrm>
            <a:off x="3055319" y="2707991"/>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7" name="Google Shape;567;p106"/>
          <p:cNvSpPr txBox="1"/>
          <p:nvPr>
            <p:ph idx="2" type="body"/>
          </p:nvPr>
        </p:nvSpPr>
        <p:spPr>
          <a:xfrm>
            <a:off x="3059602" y="2076638"/>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8" name="Google Shape;568;p106"/>
          <p:cNvSpPr txBox="1"/>
          <p:nvPr>
            <p:ph idx="3" type="body"/>
          </p:nvPr>
        </p:nvSpPr>
        <p:spPr>
          <a:xfrm>
            <a:off x="3083823" y="3566496"/>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9" name="Google Shape;569;p106"/>
          <p:cNvSpPr txBox="1"/>
          <p:nvPr>
            <p:ph idx="4" type="body"/>
          </p:nvPr>
        </p:nvSpPr>
        <p:spPr>
          <a:xfrm>
            <a:off x="-403" y="2711087"/>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0" name="Google Shape;570;p106"/>
          <p:cNvSpPr txBox="1"/>
          <p:nvPr>
            <p:ph idx="5" type="body"/>
          </p:nvPr>
        </p:nvSpPr>
        <p:spPr>
          <a:xfrm>
            <a:off x="3880" y="2079734"/>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2800"/>
              <a:buNone/>
              <a:defRPr b="1" i="0" sz="2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1" name="Google Shape;571;p106"/>
          <p:cNvSpPr txBox="1"/>
          <p:nvPr>
            <p:ph idx="6" type="body"/>
          </p:nvPr>
        </p:nvSpPr>
        <p:spPr>
          <a:xfrm>
            <a:off x="28101" y="3569592"/>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2" name="Google Shape;572;p106"/>
          <p:cNvSpPr txBox="1"/>
          <p:nvPr>
            <p:ph idx="7" type="body"/>
          </p:nvPr>
        </p:nvSpPr>
        <p:spPr>
          <a:xfrm>
            <a:off x="9125088" y="2694676"/>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3" name="Google Shape;573;p106"/>
          <p:cNvSpPr txBox="1"/>
          <p:nvPr>
            <p:ph idx="8" type="body"/>
          </p:nvPr>
        </p:nvSpPr>
        <p:spPr>
          <a:xfrm>
            <a:off x="9129371" y="2063323"/>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4" name="Google Shape;574;p106"/>
          <p:cNvSpPr txBox="1"/>
          <p:nvPr>
            <p:ph idx="9" type="body"/>
          </p:nvPr>
        </p:nvSpPr>
        <p:spPr>
          <a:xfrm>
            <a:off x="9153592" y="3553181"/>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5" name="Google Shape;575;p106"/>
          <p:cNvSpPr txBox="1"/>
          <p:nvPr>
            <p:ph idx="13" type="body"/>
          </p:nvPr>
        </p:nvSpPr>
        <p:spPr>
          <a:xfrm>
            <a:off x="6069366" y="2697772"/>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6" name="Google Shape;576;p106"/>
          <p:cNvSpPr txBox="1"/>
          <p:nvPr>
            <p:ph idx="14" type="body"/>
          </p:nvPr>
        </p:nvSpPr>
        <p:spPr>
          <a:xfrm>
            <a:off x="6073649" y="2066419"/>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7" name="Google Shape;577;p106"/>
          <p:cNvSpPr txBox="1"/>
          <p:nvPr>
            <p:ph idx="15" type="body"/>
          </p:nvPr>
        </p:nvSpPr>
        <p:spPr>
          <a:xfrm>
            <a:off x="6097870" y="3556277"/>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8" name="Google Shape;578;p106"/>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79" name="Google Shape;579;p106"/>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alendar graph">
  <p:cSld name="2_Calendar graph">
    <p:spTree>
      <p:nvGrpSpPr>
        <p:cNvPr id="580" name="Shape 580"/>
        <p:cNvGrpSpPr/>
        <p:nvPr/>
      </p:nvGrpSpPr>
      <p:grpSpPr>
        <a:xfrm>
          <a:off x="0" y="0"/>
          <a:ext cx="0" cy="0"/>
          <a:chOff x="0" y="0"/>
          <a:chExt cx="0" cy="0"/>
        </a:xfrm>
      </p:grpSpPr>
      <p:grpSp>
        <p:nvGrpSpPr>
          <p:cNvPr id="581" name="Google Shape;581;p107"/>
          <p:cNvGrpSpPr/>
          <p:nvPr/>
        </p:nvGrpSpPr>
        <p:grpSpPr>
          <a:xfrm>
            <a:off x="10764" y="1467720"/>
            <a:ext cx="12181235" cy="4632645"/>
            <a:chOff x="0" y="4738255"/>
            <a:chExt cx="15877308" cy="5292436"/>
          </a:xfrm>
        </p:grpSpPr>
        <p:sp>
          <p:nvSpPr>
            <p:cNvPr id="582" name="Google Shape;582;p107"/>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3" name="Google Shape;583;p107"/>
            <p:cNvSpPr/>
            <p:nvPr/>
          </p:nvSpPr>
          <p:spPr>
            <a:xfrm>
              <a:off x="5292436"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4" name="Google Shape;584;p107"/>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85" name="Google Shape;585;p107"/>
          <p:cNvSpPr txBox="1"/>
          <p:nvPr>
            <p:ph idx="1" type="body"/>
          </p:nvPr>
        </p:nvSpPr>
        <p:spPr>
          <a:xfrm>
            <a:off x="4804220" y="255637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6" name="Google Shape;586;p107"/>
          <p:cNvSpPr txBox="1"/>
          <p:nvPr>
            <p:ph idx="2" type="body"/>
          </p:nvPr>
        </p:nvSpPr>
        <p:spPr>
          <a:xfrm>
            <a:off x="4808503" y="192502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7" name="Google Shape;587;p107"/>
          <p:cNvSpPr txBox="1"/>
          <p:nvPr>
            <p:ph idx="3" type="body"/>
          </p:nvPr>
        </p:nvSpPr>
        <p:spPr>
          <a:xfrm>
            <a:off x="4832724" y="3414879"/>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8" name="Google Shape;588;p107"/>
          <p:cNvSpPr txBox="1"/>
          <p:nvPr>
            <p:ph idx="4" type="body"/>
          </p:nvPr>
        </p:nvSpPr>
        <p:spPr>
          <a:xfrm>
            <a:off x="1748498" y="255947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9" name="Google Shape;589;p107"/>
          <p:cNvSpPr txBox="1"/>
          <p:nvPr>
            <p:ph idx="5" type="body"/>
          </p:nvPr>
        </p:nvSpPr>
        <p:spPr>
          <a:xfrm>
            <a:off x="1752781" y="192811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0" name="Google Shape;590;p107"/>
          <p:cNvSpPr txBox="1"/>
          <p:nvPr>
            <p:ph idx="6" type="body"/>
          </p:nvPr>
        </p:nvSpPr>
        <p:spPr>
          <a:xfrm>
            <a:off x="1777002" y="3417975"/>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1" name="Google Shape;591;p107"/>
          <p:cNvSpPr txBox="1"/>
          <p:nvPr>
            <p:ph idx="7" type="body"/>
          </p:nvPr>
        </p:nvSpPr>
        <p:spPr>
          <a:xfrm>
            <a:off x="7818267" y="254615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2" name="Google Shape;592;p107"/>
          <p:cNvSpPr txBox="1"/>
          <p:nvPr>
            <p:ph idx="8" type="body"/>
          </p:nvPr>
        </p:nvSpPr>
        <p:spPr>
          <a:xfrm>
            <a:off x="7822550" y="191480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3" name="Google Shape;593;p107"/>
          <p:cNvSpPr txBox="1"/>
          <p:nvPr>
            <p:ph idx="9" type="body"/>
          </p:nvPr>
        </p:nvSpPr>
        <p:spPr>
          <a:xfrm>
            <a:off x="7846771" y="3404660"/>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4" name="Google Shape;594;p107"/>
          <p:cNvSpPr txBox="1"/>
          <p:nvPr>
            <p:ph idx="13"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95" name="Google Shape;595;p107"/>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596" name="Google Shape;596;p107"/>
          <p:cNvGrpSpPr/>
          <p:nvPr/>
        </p:nvGrpSpPr>
        <p:grpSpPr>
          <a:xfrm>
            <a:off x="4480947" y="6257070"/>
            <a:ext cx="3144242" cy="374574"/>
            <a:chOff x="301128" y="6151084"/>
            <a:chExt cx="3144242" cy="374574"/>
          </a:xfrm>
        </p:grpSpPr>
        <p:pic>
          <p:nvPicPr>
            <p:cNvPr descr="Shape&#10;&#10;Description automatically generated with medium confidence" id="597" name="Google Shape;597;p10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98" name="Google Shape;598;p10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99" name="Google Shape;599;p10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alendar graph">
  <p:cSld name="1_Calendar graph">
    <p:spTree>
      <p:nvGrpSpPr>
        <p:cNvPr id="600" name="Shape 600"/>
        <p:cNvGrpSpPr/>
        <p:nvPr/>
      </p:nvGrpSpPr>
      <p:grpSpPr>
        <a:xfrm>
          <a:off x="0" y="0"/>
          <a:ext cx="0" cy="0"/>
          <a:chOff x="0" y="0"/>
          <a:chExt cx="0" cy="0"/>
        </a:xfrm>
      </p:grpSpPr>
      <p:grpSp>
        <p:nvGrpSpPr>
          <p:cNvPr id="601" name="Google Shape;601;p108"/>
          <p:cNvGrpSpPr/>
          <p:nvPr/>
        </p:nvGrpSpPr>
        <p:grpSpPr>
          <a:xfrm>
            <a:off x="8201" y="1175336"/>
            <a:ext cx="12165015" cy="2721827"/>
            <a:chOff x="0" y="4738255"/>
            <a:chExt cx="21169744" cy="5292436"/>
          </a:xfrm>
        </p:grpSpPr>
        <p:sp>
          <p:nvSpPr>
            <p:cNvPr id="602" name="Google Shape;602;p108"/>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3" name="Google Shape;603;p108"/>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4" name="Google Shape;604;p108"/>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5" name="Google Shape;605;p108"/>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06" name="Google Shape;606;p108"/>
          <p:cNvSpPr txBox="1"/>
          <p:nvPr>
            <p:ph idx="1" type="body"/>
          </p:nvPr>
        </p:nvSpPr>
        <p:spPr>
          <a:xfrm>
            <a:off x="3037073" y="194576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7" name="Google Shape;607;p108"/>
          <p:cNvSpPr txBox="1"/>
          <p:nvPr>
            <p:ph idx="2" type="body"/>
          </p:nvPr>
        </p:nvSpPr>
        <p:spPr>
          <a:xfrm>
            <a:off x="3041356" y="1314415"/>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8" name="Google Shape;608;p108"/>
          <p:cNvSpPr txBox="1"/>
          <p:nvPr>
            <p:ph idx="3" type="body"/>
          </p:nvPr>
        </p:nvSpPr>
        <p:spPr>
          <a:xfrm>
            <a:off x="3003622"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9" name="Google Shape;609;p108"/>
          <p:cNvSpPr txBox="1"/>
          <p:nvPr>
            <p:ph idx="4" type="body"/>
          </p:nvPr>
        </p:nvSpPr>
        <p:spPr>
          <a:xfrm>
            <a:off x="-18649" y="194886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0" name="Google Shape;610;p108"/>
          <p:cNvSpPr txBox="1"/>
          <p:nvPr>
            <p:ph idx="5" type="body"/>
          </p:nvPr>
        </p:nvSpPr>
        <p:spPr>
          <a:xfrm>
            <a:off x="-14366" y="131751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1" name="Google Shape;611;p108"/>
          <p:cNvSpPr txBox="1"/>
          <p:nvPr>
            <p:ph idx="6" type="body"/>
          </p:nvPr>
        </p:nvSpPr>
        <p:spPr>
          <a:xfrm>
            <a:off x="-35309" y="2388684"/>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2" name="Google Shape;612;p108"/>
          <p:cNvSpPr txBox="1"/>
          <p:nvPr>
            <p:ph idx="7" type="body"/>
          </p:nvPr>
        </p:nvSpPr>
        <p:spPr>
          <a:xfrm>
            <a:off x="9106842" y="193245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3" name="Google Shape;613;p108"/>
          <p:cNvSpPr txBox="1"/>
          <p:nvPr>
            <p:ph idx="8" type="body"/>
          </p:nvPr>
        </p:nvSpPr>
        <p:spPr>
          <a:xfrm>
            <a:off x="9111125" y="1301100"/>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4" name="Google Shape;614;p108"/>
          <p:cNvSpPr txBox="1"/>
          <p:nvPr>
            <p:ph idx="9" type="body"/>
          </p:nvPr>
        </p:nvSpPr>
        <p:spPr>
          <a:xfrm>
            <a:off x="9136138" y="2375291"/>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5" name="Google Shape;615;p108"/>
          <p:cNvSpPr txBox="1"/>
          <p:nvPr>
            <p:ph idx="13" type="body"/>
          </p:nvPr>
        </p:nvSpPr>
        <p:spPr>
          <a:xfrm>
            <a:off x="6051120" y="193554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6" name="Google Shape;616;p108"/>
          <p:cNvSpPr txBox="1"/>
          <p:nvPr>
            <p:ph idx="14" type="body"/>
          </p:nvPr>
        </p:nvSpPr>
        <p:spPr>
          <a:xfrm>
            <a:off x="6055403" y="130419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7" name="Google Shape;617;p108"/>
          <p:cNvSpPr txBox="1"/>
          <p:nvPr>
            <p:ph idx="15" type="body"/>
          </p:nvPr>
        </p:nvSpPr>
        <p:spPr>
          <a:xfrm>
            <a:off x="6071525"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8" name="Google Shape;618;p108"/>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19" name="Google Shape;619;p108"/>
          <p:cNvGrpSpPr/>
          <p:nvPr/>
        </p:nvGrpSpPr>
        <p:grpSpPr>
          <a:xfrm>
            <a:off x="10764" y="3907382"/>
            <a:ext cx="9799061" cy="2950618"/>
            <a:chOff x="0" y="4738255"/>
            <a:chExt cx="15877308" cy="5292436"/>
          </a:xfrm>
        </p:grpSpPr>
        <p:sp>
          <p:nvSpPr>
            <p:cNvPr id="620" name="Google Shape;620;p108"/>
            <p:cNvSpPr/>
            <p:nvPr/>
          </p:nvSpPr>
          <p:spPr>
            <a:xfrm>
              <a:off x="0" y="4738255"/>
              <a:ext cx="5292436" cy="5292436"/>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1" name="Google Shape;621;p108"/>
            <p:cNvSpPr/>
            <p:nvPr/>
          </p:nvSpPr>
          <p:spPr>
            <a:xfrm>
              <a:off x="5292436" y="4738255"/>
              <a:ext cx="5292436" cy="5292436"/>
            </a:xfrm>
            <a:prstGeom prst="rect">
              <a:avLst/>
            </a:prstGeom>
            <a:solidFill>
              <a:srgbClr val="BAC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2" name="Google Shape;622;p108"/>
            <p:cNvSpPr/>
            <p:nvPr/>
          </p:nvSpPr>
          <p:spPr>
            <a:xfrm>
              <a:off x="10584872" y="4738255"/>
              <a:ext cx="5292436" cy="5292436"/>
            </a:xfrm>
            <a:prstGeom prst="rect">
              <a:avLst/>
            </a:prstGeom>
            <a:solidFill>
              <a:srgbClr val="D3BE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23" name="Google Shape;623;p108"/>
          <p:cNvSpPr txBox="1"/>
          <p:nvPr>
            <p:ph idx="17" type="body"/>
          </p:nvPr>
        </p:nvSpPr>
        <p:spPr>
          <a:xfrm>
            <a:off x="3039636" y="467781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4" name="Google Shape;624;p108"/>
          <p:cNvSpPr txBox="1"/>
          <p:nvPr>
            <p:ph idx="18" type="body"/>
          </p:nvPr>
        </p:nvSpPr>
        <p:spPr>
          <a:xfrm>
            <a:off x="3043919" y="404646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5" name="Google Shape;625;p108"/>
          <p:cNvSpPr txBox="1"/>
          <p:nvPr>
            <p:ph idx="19" type="body"/>
          </p:nvPr>
        </p:nvSpPr>
        <p:spPr>
          <a:xfrm>
            <a:off x="3006185"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6" name="Google Shape;626;p108"/>
          <p:cNvSpPr txBox="1"/>
          <p:nvPr>
            <p:ph idx="20" type="body"/>
          </p:nvPr>
        </p:nvSpPr>
        <p:spPr>
          <a:xfrm>
            <a:off x="-16086" y="468091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7" name="Google Shape;627;p108"/>
          <p:cNvSpPr txBox="1"/>
          <p:nvPr>
            <p:ph idx="21" type="body"/>
          </p:nvPr>
        </p:nvSpPr>
        <p:spPr>
          <a:xfrm>
            <a:off x="-11803" y="404955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8" name="Google Shape;628;p108"/>
          <p:cNvSpPr txBox="1"/>
          <p:nvPr>
            <p:ph idx="22" type="body"/>
          </p:nvPr>
        </p:nvSpPr>
        <p:spPr>
          <a:xfrm>
            <a:off x="-32746" y="5120730"/>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9" name="Google Shape;629;p108"/>
          <p:cNvSpPr txBox="1"/>
          <p:nvPr>
            <p:ph idx="23" type="body"/>
          </p:nvPr>
        </p:nvSpPr>
        <p:spPr>
          <a:xfrm>
            <a:off x="6053683" y="466759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0" name="Google Shape;630;p108"/>
          <p:cNvSpPr txBox="1"/>
          <p:nvPr>
            <p:ph idx="24" type="body"/>
          </p:nvPr>
        </p:nvSpPr>
        <p:spPr>
          <a:xfrm>
            <a:off x="6057966" y="403624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1" name="Google Shape;631;p108"/>
          <p:cNvSpPr txBox="1"/>
          <p:nvPr>
            <p:ph idx="25" type="body"/>
          </p:nvPr>
        </p:nvSpPr>
        <p:spPr>
          <a:xfrm>
            <a:off x="6074088"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alendar graph">
  <p:cSld name="3_Calendar graph">
    <p:spTree>
      <p:nvGrpSpPr>
        <p:cNvPr id="632" name="Shape 632"/>
        <p:cNvGrpSpPr/>
        <p:nvPr/>
      </p:nvGrpSpPr>
      <p:grpSpPr>
        <a:xfrm>
          <a:off x="0" y="0"/>
          <a:ext cx="0" cy="0"/>
          <a:chOff x="0" y="0"/>
          <a:chExt cx="0" cy="0"/>
        </a:xfrm>
      </p:grpSpPr>
      <p:grpSp>
        <p:nvGrpSpPr>
          <p:cNvPr id="633" name="Google Shape;633;p109"/>
          <p:cNvGrpSpPr/>
          <p:nvPr/>
        </p:nvGrpSpPr>
        <p:grpSpPr>
          <a:xfrm>
            <a:off x="8201" y="1175336"/>
            <a:ext cx="12165015" cy="2721827"/>
            <a:chOff x="0" y="4738255"/>
            <a:chExt cx="21169744" cy="5292436"/>
          </a:xfrm>
        </p:grpSpPr>
        <p:sp>
          <p:nvSpPr>
            <p:cNvPr id="634" name="Google Shape;634;p109"/>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5" name="Google Shape;635;p109"/>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6" name="Google Shape;636;p109"/>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7" name="Google Shape;637;p109"/>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38" name="Google Shape;638;p109"/>
          <p:cNvSpPr txBox="1"/>
          <p:nvPr>
            <p:ph idx="1" type="body"/>
          </p:nvPr>
        </p:nvSpPr>
        <p:spPr>
          <a:xfrm>
            <a:off x="3037073" y="194576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9" name="Google Shape;639;p109"/>
          <p:cNvSpPr txBox="1"/>
          <p:nvPr>
            <p:ph idx="2" type="body"/>
          </p:nvPr>
        </p:nvSpPr>
        <p:spPr>
          <a:xfrm>
            <a:off x="3041356" y="1314415"/>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0" name="Google Shape;640;p109"/>
          <p:cNvSpPr txBox="1"/>
          <p:nvPr>
            <p:ph idx="3" type="body"/>
          </p:nvPr>
        </p:nvSpPr>
        <p:spPr>
          <a:xfrm>
            <a:off x="3003622"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1" name="Google Shape;641;p109"/>
          <p:cNvSpPr txBox="1"/>
          <p:nvPr>
            <p:ph idx="4" type="body"/>
          </p:nvPr>
        </p:nvSpPr>
        <p:spPr>
          <a:xfrm>
            <a:off x="-18649" y="194886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2" name="Google Shape;642;p109"/>
          <p:cNvSpPr txBox="1"/>
          <p:nvPr>
            <p:ph idx="5" type="body"/>
          </p:nvPr>
        </p:nvSpPr>
        <p:spPr>
          <a:xfrm>
            <a:off x="-14366" y="131751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3" name="Google Shape;643;p109"/>
          <p:cNvSpPr txBox="1"/>
          <p:nvPr>
            <p:ph idx="6" type="body"/>
          </p:nvPr>
        </p:nvSpPr>
        <p:spPr>
          <a:xfrm>
            <a:off x="-35309" y="2388684"/>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4" name="Google Shape;644;p109"/>
          <p:cNvSpPr txBox="1"/>
          <p:nvPr>
            <p:ph idx="7" type="body"/>
          </p:nvPr>
        </p:nvSpPr>
        <p:spPr>
          <a:xfrm>
            <a:off x="9106842" y="193245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5" name="Google Shape;645;p109"/>
          <p:cNvSpPr txBox="1"/>
          <p:nvPr>
            <p:ph idx="8" type="body"/>
          </p:nvPr>
        </p:nvSpPr>
        <p:spPr>
          <a:xfrm>
            <a:off x="9111125" y="1301100"/>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6" name="Google Shape;646;p109"/>
          <p:cNvSpPr txBox="1"/>
          <p:nvPr>
            <p:ph idx="9" type="body"/>
          </p:nvPr>
        </p:nvSpPr>
        <p:spPr>
          <a:xfrm>
            <a:off x="9136138" y="2375291"/>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7" name="Google Shape;647;p109"/>
          <p:cNvSpPr txBox="1"/>
          <p:nvPr>
            <p:ph idx="13" type="body"/>
          </p:nvPr>
        </p:nvSpPr>
        <p:spPr>
          <a:xfrm>
            <a:off x="6051120" y="193554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8" name="Google Shape;648;p109"/>
          <p:cNvSpPr txBox="1"/>
          <p:nvPr>
            <p:ph idx="14" type="body"/>
          </p:nvPr>
        </p:nvSpPr>
        <p:spPr>
          <a:xfrm>
            <a:off x="6055403" y="130419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9" name="Google Shape;649;p109"/>
          <p:cNvSpPr txBox="1"/>
          <p:nvPr>
            <p:ph idx="15" type="body"/>
          </p:nvPr>
        </p:nvSpPr>
        <p:spPr>
          <a:xfrm>
            <a:off x="6071525"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0" name="Google Shape;650;p109"/>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51" name="Google Shape;651;p109"/>
          <p:cNvGrpSpPr/>
          <p:nvPr/>
        </p:nvGrpSpPr>
        <p:grpSpPr>
          <a:xfrm>
            <a:off x="10764" y="3907382"/>
            <a:ext cx="12165015" cy="2950618"/>
            <a:chOff x="0" y="4738255"/>
            <a:chExt cx="21169744" cy="5292436"/>
          </a:xfrm>
        </p:grpSpPr>
        <p:sp>
          <p:nvSpPr>
            <p:cNvPr id="652" name="Google Shape;652;p109"/>
            <p:cNvSpPr/>
            <p:nvPr/>
          </p:nvSpPr>
          <p:spPr>
            <a:xfrm>
              <a:off x="0" y="4738255"/>
              <a:ext cx="5292436" cy="5292436"/>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3" name="Google Shape;653;p109"/>
            <p:cNvSpPr/>
            <p:nvPr/>
          </p:nvSpPr>
          <p:spPr>
            <a:xfrm>
              <a:off x="5292436" y="4738255"/>
              <a:ext cx="5292436" cy="5292436"/>
            </a:xfrm>
            <a:prstGeom prst="rect">
              <a:avLst/>
            </a:prstGeom>
            <a:solidFill>
              <a:srgbClr val="BAC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4" name="Google Shape;654;p109"/>
            <p:cNvSpPr/>
            <p:nvPr/>
          </p:nvSpPr>
          <p:spPr>
            <a:xfrm>
              <a:off x="10584872" y="4738255"/>
              <a:ext cx="5292436" cy="5292436"/>
            </a:xfrm>
            <a:prstGeom prst="rect">
              <a:avLst/>
            </a:prstGeom>
            <a:solidFill>
              <a:srgbClr val="D3BE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5" name="Google Shape;655;p109"/>
            <p:cNvSpPr/>
            <p:nvPr/>
          </p:nvSpPr>
          <p:spPr>
            <a:xfrm>
              <a:off x="15877308" y="4738255"/>
              <a:ext cx="5292436" cy="5292436"/>
            </a:xfrm>
            <a:prstGeom prst="rect">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56" name="Google Shape;656;p109"/>
          <p:cNvSpPr txBox="1"/>
          <p:nvPr>
            <p:ph idx="17" type="body"/>
          </p:nvPr>
        </p:nvSpPr>
        <p:spPr>
          <a:xfrm>
            <a:off x="3039636" y="467781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7" name="Google Shape;657;p109"/>
          <p:cNvSpPr txBox="1"/>
          <p:nvPr>
            <p:ph idx="18" type="body"/>
          </p:nvPr>
        </p:nvSpPr>
        <p:spPr>
          <a:xfrm>
            <a:off x="3043919" y="404646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8" name="Google Shape;658;p109"/>
          <p:cNvSpPr txBox="1"/>
          <p:nvPr>
            <p:ph idx="19" type="body"/>
          </p:nvPr>
        </p:nvSpPr>
        <p:spPr>
          <a:xfrm>
            <a:off x="3006185"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9" name="Google Shape;659;p109"/>
          <p:cNvSpPr txBox="1"/>
          <p:nvPr>
            <p:ph idx="20" type="body"/>
          </p:nvPr>
        </p:nvSpPr>
        <p:spPr>
          <a:xfrm>
            <a:off x="-16086" y="468091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0" name="Google Shape;660;p109"/>
          <p:cNvSpPr txBox="1"/>
          <p:nvPr>
            <p:ph idx="21" type="body"/>
          </p:nvPr>
        </p:nvSpPr>
        <p:spPr>
          <a:xfrm>
            <a:off x="-11803" y="404955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1" name="Google Shape;661;p109"/>
          <p:cNvSpPr txBox="1"/>
          <p:nvPr>
            <p:ph idx="22" type="body"/>
          </p:nvPr>
        </p:nvSpPr>
        <p:spPr>
          <a:xfrm>
            <a:off x="-32746" y="5120730"/>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2" name="Google Shape;662;p109"/>
          <p:cNvSpPr txBox="1"/>
          <p:nvPr>
            <p:ph idx="23" type="body"/>
          </p:nvPr>
        </p:nvSpPr>
        <p:spPr>
          <a:xfrm>
            <a:off x="9109405" y="466449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3" name="Google Shape;663;p109"/>
          <p:cNvSpPr txBox="1"/>
          <p:nvPr>
            <p:ph idx="24" type="body"/>
          </p:nvPr>
        </p:nvSpPr>
        <p:spPr>
          <a:xfrm>
            <a:off x="9113688" y="403314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4" name="Google Shape;664;p109"/>
          <p:cNvSpPr txBox="1"/>
          <p:nvPr>
            <p:ph idx="25" type="body"/>
          </p:nvPr>
        </p:nvSpPr>
        <p:spPr>
          <a:xfrm>
            <a:off x="9138701" y="5107337"/>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5" name="Google Shape;665;p109"/>
          <p:cNvSpPr txBox="1"/>
          <p:nvPr>
            <p:ph idx="26" type="body"/>
          </p:nvPr>
        </p:nvSpPr>
        <p:spPr>
          <a:xfrm>
            <a:off x="6053683" y="466759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6" name="Google Shape;666;p109"/>
          <p:cNvSpPr txBox="1"/>
          <p:nvPr>
            <p:ph idx="27" type="body"/>
          </p:nvPr>
        </p:nvSpPr>
        <p:spPr>
          <a:xfrm>
            <a:off x="6057966" y="403624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7" name="Google Shape;667;p109"/>
          <p:cNvSpPr txBox="1"/>
          <p:nvPr>
            <p:ph idx="28" type="body"/>
          </p:nvPr>
        </p:nvSpPr>
        <p:spPr>
          <a:xfrm>
            <a:off x="6074088"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 icon graph">
  <p:cSld name="3 point icon graph">
    <p:spTree>
      <p:nvGrpSpPr>
        <p:cNvPr id="668" name="Shape 668"/>
        <p:cNvGrpSpPr/>
        <p:nvPr/>
      </p:nvGrpSpPr>
      <p:grpSpPr>
        <a:xfrm>
          <a:off x="0" y="0"/>
          <a:ext cx="0" cy="0"/>
          <a:chOff x="0" y="0"/>
          <a:chExt cx="0" cy="0"/>
        </a:xfrm>
      </p:grpSpPr>
      <p:sp>
        <p:nvSpPr>
          <p:cNvPr id="669" name="Google Shape;669;p110"/>
          <p:cNvSpPr/>
          <p:nvPr/>
        </p:nvSpPr>
        <p:spPr>
          <a:xfrm>
            <a:off x="2214760" y="1397635"/>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70" name="Google Shape;670;p110"/>
          <p:cNvSpPr/>
          <p:nvPr/>
        </p:nvSpPr>
        <p:spPr>
          <a:xfrm>
            <a:off x="2257859" y="1439070"/>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71" name="Google Shape;671;p110"/>
          <p:cNvSpPr/>
          <p:nvPr/>
        </p:nvSpPr>
        <p:spPr>
          <a:xfrm>
            <a:off x="5337787" y="1443935"/>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72" name="Google Shape;672;p110"/>
          <p:cNvSpPr/>
          <p:nvPr/>
        </p:nvSpPr>
        <p:spPr>
          <a:xfrm>
            <a:off x="5379220" y="1485370"/>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59C3B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73" name="Google Shape;673;p110"/>
          <p:cNvSpPr/>
          <p:nvPr/>
        </p:nvSpPr>
        <p:spPr>
          <a:xfrm>
            <a:off x="8734778" y="1450185"/>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74" name="Google Shape;674;p110"/>
          <p:cNvSpPr/>
          <p:nvPr/>
        </p:nvSpPr>
        <p:spPr>
          <a:xfrm>
            <a:off x="8781896" y="1491620"/>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75" name="Google Shape;675;p110"/>
          <p:cNvSpPr txBox="1"/>
          <p:nvPr>
            <p:ph idx="1" type="body"/>
          </p:nvPr>
        </p:nvSpPr>
        <p:spPr>
          <a:xfrm>
            <a:off x="1945657"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6" name="Google Shape;676;p110"/>
          <p:cNvSpPr txBox="1"/>
          <p:nvPr>
            <p:ph idx="2" type="body"/>
          </p:nvPr>
        </p:nvSpPr>
        <p:spPr>
          <a:xfrm>
            <a:off x="5068119"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7" name="Google Shape;677;p110"/>
          <p:cNvSpPr txBox="1"/>
          <p:nvPr>
            <p:ph idx="3" type="body"/>
          </p:nvPr>
        </p:nvSpPr>
        <p:spPr>
          <a:xfrm>
            <a:off x="8468477"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8" name="Google Shape;678;p110"/>
          <p:cNvSpPr txBox="1"/>
          <p:nvPr>
            <p:ph idx="4" type="body"/>
          </p:nvPr>
        </p:nvSpPr>
        <p:spPr>
          <a:xfrm>
            <a:off x="10764" y="446202"/>
            <a:ext cx="12181236" cy="66995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679" name="Google Shape;679;p110"/>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680" name="Google Shape;680;p110"/>
          <p:cNvGrpSpPr/>
          <p:nvPr/>
        </p:nvGrpSpPr>
        <p:grpSpPr>
          <a:xfrm>
            <a:off x="4480947" y="6257070"/>
            <a:ext cx="3144242" cy="374574"/>
            <a:chOff x="301128" y="6151084"/>
            <a:chExt cx="3144242" cy="374574"/>
          </a:xfrm>
        </p:grpSpPr>
        <p:pic>
          <p:nvPicPr>
            <p:cNvPr descr="Shape&#10;&#10;Description automatically generated with medium confidence" id="681" name="Google Shape;681;p11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682" name="Google Shape;682;p11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683" name="Google Shape;683;p11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A">
  <p:cSld name="5 point icon graph A">
    <p:spTree>
      <p:nvGrpSpPr>
        <p:cNvPr id="684" name="Shape 684"/>
        <p:cNvGrpSpPr/>
        <p:nvPr/>
      </p:nvGrpSpPr>
      <p:grpSpPr>
        <a:xfrm>
          <a:off x="0" y="0"/>
          <a:ext cx="0" cy="0"/>
          <a:chOff x="0" y="0"/>
          <a:chExt cx="0" cy="0"/>
        </a:xfrm>
      </p:grpSpPr>
      <p:sp>
        <p:nvSpPr>
          <p:cNvPr id="685" name="Google Shape;685;p111"/>
          <p:cNvSpPr/>
          <p:nvPr/>
        </p:nvSpPr>
        <p:spPr>
          <a:xfrm>
            <a:off x="3184089" y="1773769"/>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86" name="Google Shape;686;p111"/>
          <p:cNvSpPr/>
          <p:nvPr/>
        </p:nvSpPr>
        <p:spPr>
          <a:xfrm>
            <a:off x="3227188" y="1773769"/>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87" name="Google Shape;687;p111"/>
          <p:cNvSpPr/>
          <p:nvPr/>
        </p:nvSpPr>
        <p:spPr>
          <a:xfrm>
            <a:off x="5348401" y="1773769"/>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88" name="Google Shape;688;p111"/>
          <p:cNvSpPr/>
          <p:nvPr/>
        </p:nvSpPr>
        <p:spPr>
          <a:xfrm>
            <a:off x="5389834" y="1773769"/>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89" name="Google Shape;689;p111"/>
          <p:cNvSpPr/>
          <p:nvPr/>
        </p:nvSpPr>
        <p:spPr>
          <a:xfrm>
            <a:off x="1019776" y="1773769"/>
            <a:ext cx="1521426" cy="2214649"/>
          </a:xfrm>
          <a:custGeom>
            <a:rect b="b" l="l" r="r" t="t"/>
            <a:pathLst>
              <a:path extrusionOk="0" h="1330" w="914">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90" name="Google Shape;690;p111"/>
          <p:cNvSpPr/>
          <p:nvPr/>
        </p:nvSpPr>
        <p:spPr>
          <a:xfrm>
            <a:off x="1066895" y="1773769"/>
            <a:ext cx="1430522" cy="1433557"/>
          </a:xfrm>
          <a:custGeom>
            <a:rect b="b" l="l" r="r" t="t"/>
            <a:pathLst>
              <a:path extrusionOk="0" h="473" w="472">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91" name="Google Shape;691;p111"/>
          <p:cNvSpPr/>
          <p:nvPr/>
        </p:nvSpPr>
        <p:spPr>
          <a:xfrm>
            <a:off x="9675359" y="1773769"/>
            <a:ext cx="1518092" cy="2214649"/>
          </a:xfrm>
          <a:custGeom>
            <a:rect b="b" l="l" r="r" t="t"/>
            <a:pathLst>
              <a:path extrusionOk="0" h="1330" w="912">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92" name="Google Shape;692;p111"/>
          <p:cNvSpPr/>
          <p:nvPr/>
        </p:nvSpPr>
        <p:spPr>
          <a:xfrm>
            <a:off x="7511047" y="1773769"/>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93" name="Google Shape;693;p111"/>
          <p:cNvSpPr/>
          <p:nvPr/>
        </p:nvSpPr>
        <p:spPr>
          <a:xfrm>
            <a:off x="7558165" y="1773769"/>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694" name="Google Shape;694;p111"/>
          <p:cNvSpPr txBox="1"/>
          <p:nvPr>
            <p:ph idx="1" type="body"/>
          </p:nvPr>
        </p:nvSpPr>
        <p:spPr>
          <a:xfrm>
            <a:off x="748973"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5" name="Google Shape;695;p111"/>
          <p:cNvSpPr txBox="1"/>
          <p:nvPr>
            <p:ph idx="2" type="body"/>
          </p:nvPr>
        </p:nvSpPr>
        <p:spPr>
          <a:xfrm>
            <a:off x="2914986"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6" name="Google Shape;696;p111"/>
          <p:cNvSpPr txBox="1"/>
          <p:nvPr>
            <p:ph idx="3" type="body"/>
          </p:nvPr>
        </p:nvSpPr>
        <p:spPr>
          <a:xfrm>
            <a:off x="5078733"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7" name="Google Shape;697;p111"/>
          <p:cNvSpPr txBox="1"/>
          <p:nvPr>
            <p:ph idx="4" type="body"/>
          </p:nvPr>
        </p:nvSpPr>
        <p:spPr>
          <a:xfrm>
            <a:off x="7244746"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8" name="Google Shape;698;p111"/>
          <p:cNvSpPr txBox="1"/>
          <p:nvPr>
            <p:ph idx="5" type="body"/>
          </p:nvPr>
        </p:nvSpPr>
        <p:spPr>
          <a:xfrm>
            <a:off x="9399324"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9" name="Google Shape;699;p111"/>
          <p:cNvSpPr/>
          <p:nvPr/>
        </p:nvSpPr>
        <p:spPr>
          <a:xfrm>
            <a:off x="9714586" y="1773769"/>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00" name="Google Shape;700;p111"/>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01" name="Google Shape;701;p111"/>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B">
  <p:cSld name="5 point icon Graph B">
    <p:spTree>
      <p:nvGrpSpPr>
        <p:cNvPr id="702" name="Shape 702"/>
        <p:cNvGrpSpPr/>
        <p:nvPr/>
      </p:nvGrpSpPr>
      <p:grpSpPr>
        <a:xfrm>
          <a:off x="0" y="0"/>
          <a:ext cx="0" cy="0"/>
          <a:chOff x="0" y="0"/>
          <a:chExt cx="0" cy="0"/>
        </a:xfrm>
      </p:grpSpPr>
      <p:sp>
        <p:nvSpPr>
          <p:cNvPr id="703" name="Google Shape;703;p112"/>
          <p:cNvSpPr/>
          <p:nvPr/>
        </p:nvSpPr>
        <p:spPr>
          <a:xfrm>
            <a:off x="240391" y="2902370"/>
            <a:ext cx="2340880" cy="3197995"/>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4" name="Google Shape;704;p112"/>
          <p:cNvSpPr/>
          <p:nvPr/>
        </p:nvSpPr>
        <p:spPr>
          <a:xfrm>
            <a:off x="2719382" y="2902370"/>
            <a:ext cx="2174902" cy="3188489"/>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5" name="Google Shape;705;p112"/>
          <p:cNvSpPr/>
          <p:nvPr/>
        </p:nvSpPr>
        <p:spPr>
          <a:xfrm>
            <a:off x="5104293" y="2902370"/>
            <a:ext cx="2131270" cy="3188489"/>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6" name="Google Shape;706;p112"/>
          <p:cNvSpPr/>
          <p:nvPr/>
        </p:nvSpPr>
        <p:spPr>
          <a:xfrm>
            <a:off x="7366367" y="2902370"/>
            <a:ext cx="2244362" cy="3206449"/>
          </a:xfrm>
          <a:custGeom>
            <a:rect b="b" l="l" r="r" t="t"/>
            <a:pathLst>
              <a:path extrusionOk="0" h="3719" w="3422">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7" name="Google Shape;707;p112"/>
          <p:cNvSpPr/>
          <p:nvPr/>
        </p:nvSpPr>
        <p:spPr>
          <a:xfrm>
            <a:off x="9793758" y="2884410"/>
            <a:ext cx="2244362" cy="3206449"/>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8" name="Google Shape;708;p112"/>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9" name="Google Shape;709;p112"/>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0" name="Google Shape;710;p112"/>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1" name="Google Shape;711;p112"/>
          <p:cNvSpPr txBox="1"/>
          <p:nvPr>
            <p:ph idx="4" type="body"/>
          </p:nvPr>
        </p:nvSpPr>
        <p:spPr>
          <a:xfrm>
            <a:off x="5225351" y="4742537"/>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2" name="Google Shape;712;p112"/>
          <p:cNvSpPr txBox="1"/>
          <p:nvPr>
            <p:ph idx="5" type="body"/>
          </p:nvPr>
        </p:nvSpPr>
        <p:spPr>
          <a:xfrm>
            <a:off x="7543460" y="4736287"/>
            <a:ext cx="1890175"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3" name="Google Shape;713;p112"/>
          <p:cNvSpPr txBox="1"/>
          <p:nvPr>
            <p:ph idx="6"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14" name="Google Shape;714;p112"/>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715" name="Google Shape;715;p112"/>
          <p:cNvGrpSpPr/>
          <p:nvPr/>
        </p:nvGrpSpPr>
        <p:grpSpPr>
          <a:xfrm>
            <a:off x="4480947" y="6257070"/>
            <a:ext cx="3144242" cy="374574"/>
            <a:chOff x="301128" y="6151084"/>
            <a:chExt cx="3144242" cy="374574"/>
          </a:xfrm>
        </p:grpSpPr>
        <p:pic>
          <p:nvPicPr>
            <p:cNvPr descr="Shape&#10;&#10;Description automatically generated with medium confidence" id="716" name="Google Shape;716;p11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17" name="Google Shape;717;p11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18" name="Google Shape;718;p112"/>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5 point icon Graph B">
  <p:cSld name="1_5 point icon Graph B">
    <p:spTree>
      <p:nvGrpSpPr>
        <p:cNvPr id="719" name="Shape 719"/>
        <p:cNvGrpSpPr/>
        <p:nvPr/>
      </p:nvGrpSpPr>
      <p:grpSpPr>
        <a:xfrm>
          <a:off x="0" y="0"/>
          <a:ext cx="0" cy="0"/>
          <a:chOff x="0" y="0"/>
          <a:chExt cx="0" cy="0"/>
        </a:xfrm>
      </p:grpSpPr>
      <p:sp>
        <p:nvSpPr>
          <p:cNvPr id="720" name="Google Shape;720;p113"/>
          <p:cNvSpPr/>
          <p:nvPr/>
        </p:nvSpPr>
        <p:spPr>
          <a:xfrm>
            <a:off x="240390" y="2361364"/>
            <a:ext cx="2989824" cy="4137090"/>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1" name="Google Shape;721;p113"/>
          <p:cNvSpPr/>
          <p:nvPr/>
        </p:nvSpPr>
        <p:spPr>
          <a:xfrm>
            <a:off x="3420767" y="2361364"/>
            <a:ext cx="2880767" cy="4137090"/>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2" name="Google Shape;722;p113"/>
          <p:cNvSpPr/>
          <p:nvPr/>
        </p:nvSpPr>
        <p:spPr>
          <a:xfrm>
            <a:off x="6463085" y="2361363"/>
            <a:ext cx="2692241" cy="4137090"/>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3" name="Google Shape;723;p113"/>
          <p:cNvSpPr/>
          <p:nvPr/>
        </p:nvSpPr>
        <p:spPr>
          <a:xfrm>
            <a:off x="9345879" y="2361363"/>
            <a:ext cx="2692241" cy="4137091"/>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4" name="Google Shape;724;p113"/>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5" name="Google Shape;725;p113"/>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6" name="Google Shape;726;p113"/>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7" name="Google Shape;727;p113"/>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8" name="Google Shape;728;p113"/>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Purple">
  <p:cSld name="Text Slide with Photo - Purple">
    <p:spTree>
      <p:nvGrpSpPr>
        <p:cNvPr id="76" name="Shape 76"/>
        <p:cNvGrpSpPr/>
        <p:nvPr/>
      </p:nvGrpSpPr>
      <p:grpSpPr>
        <a:xfrm>
          <a:off x="0" y="0"/>
          <a:ext cx="0" cy="0"/>
          <a:chOff x="0" y="0"/>
          <a:chExt cx="0" cy="0"/>
        </a:xfrm>
      </p:grpSpPr>
      <p:sp>
        <p:nvSpPr>
          <p:cNvPr id="77" name="Google Shape;77;p60"/>
          <p:cNvSpPr/>
          <p:nvPr/>
        </p:nvSpPr>
        <p:spPr>
          <a:xfrm flipH="1" rot="10800000">
            <a:off x="944570" y="0"/>
            <a:ext cx="6338119" cy="689275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78" name="Google Shape;78;p60"/>
          <p:cNvSpPr/>
          <p:nvPr>
            <p:ph idx="2" type="pic"/>
          </p:nvPr>
        </p:nvSpPr>
        <p:spPr>
          <a:xfrm>
            <a:off x="7343950" y="228600"/>
            <a:ext cx="4613233" cy="6362700"/>
          </a:xfrm>
          <a:prstGeom prst="rect">
            <a:avLst/>
          </a:prstGeom>
          <a:solidFill>
            <a:schemeClr val="lt1"/>
          </a:solidFill>
          <a:ln>
            <a:noFill/>
          </a:ln>
        </p:spPr>
      </p:sp>
      <p:sp>
        <p:nvSpPr>
          <p:cNvPr id="79" name="Google Shape;79;p60"/>
          <p:cNvSpPr txBox="1"/>
          <p:nvPr>
            <p:ph idx="1" type="body"/>
          </p:nvPr>
        </p:nvSpPr>
        <p:spPr>
          <a:xfrm>
            <a:off x="1584877" y="1268415"/>
            <a:ext cx="4621841" cy="544670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60"/>
          <p:cNvSpPr txBox="1"/>
          <p:nvPr>
            <p:ph idx="3" type="body"/>
          </p:nvPr>
        </p:nvSpPr>
        <p:spPr>
          <a:xfrm>
            <a:off x="1537586" y="304399"/>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1" name="Google Shape;81;p60"/>
          <p:cNvGrpSpPr/>
          <p:nvPr/>
        </p:nvGrpSpPr>
        <p:grpSpPr>
          <a:xfrm rot="-5400000">
            <a:off x="-418181" y="5125361"/>
            <a:ext cx="2334324" cy="307260"/>
            <a:chOff x="301128" y="6151084"/>
            <a:chExt cx="3144242" cy="374574"/>
          </a:xfrm>
        </p:grpSpPr>
        <p:pic>
          <p:nvPicPr>
            <p:cNvPr descr="Shape&#10;&#10;Description automatically generated with medium confidence" id="82" name="Google Shape;82;p60"/>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3" name="Google Shape;83;p60"/>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4" name="Google Shape;84;p60"/>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5 point icon Graph B">
  <p:cSld name="3_5 point icon Graph B">
    <p:spTree>
      <p:nvGrpSpPr>
        <p:cNvPr id="729" name="Shape 729"/>
        <p:cNvGrpSpPr/>
        <p:nvPr/>
      </p:nvGrpSpPr>
      <p:grpSpPr>
        <a:xfrm>
          <a:off x="0" y="0"/>
          <a:ext cx="0" cy="0"/>
          <a:chOff x="0" y="0"/>
          <a:chExt cx="0" cy="0"/>
        </a:xfrm>
      </p:grpSpPr>
      <p:sp>
        <p:nvSpPr>
          <p:cNvPr id="730" name="Google Shape;730;p114"/>
          <p:cNvSpPr/>
          <p:nvPr/>
        </p:nvSpPr>
        <p:spPr>
          <a:xfrm>
            <a:off x="240390" y="1349406"/>
            <a:ext cx="2796283" cy="5149048"/>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1" name="Google Shape;731;p114"/>
          <p:cNvSpPr/>
          <p:nvPr/>
        </p:nvSpPr>
        <p:spPr>
          <a:xfrm>
            <a:off x="3420768" y="1349407"/>
            <a:ext cx="2796282" cy="5149048"/>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2" name="Google Shape;732;p114"/>
          <p:cNvSpPr/>
          <p:nvPr/>
        </p:nvSpPr>
        <p:spPr>
          <a:xfrm>
            <a:off x="6571967" y="1349406"/>
            <a:ext cx="2583359" cy="5149048"/>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3" name="Google Shape;733;p114"/>
          <p:cNvSpPr/>
          <p:nvPr/>
        </p:nvSpPr>
        <p:spPr>
          <a:xfrm>
            <a:off x="9345879" y="1349406"/>
            <a:ext cx="2692241" cy="5149048"/>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4" name="Google Shape;734;p114"/>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5" name="Google Shape;735;p114"/>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6" name="Google Shape;736;p114"/>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7" name="Google Shape;737;p114"/>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8" name="Google Shape;738;p114"/>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5 point icon Graph B">
  <p:cSld name="2_5 point icon Graph B">
    <p:spTree>
      <p:nvGrpSpPr>
        <p:cNvPr id="739" name="Shape 739"/>
        <p:cNvGrpSpPr/>
        <p:nvPr/>
      </p:nvGrpSpPr>
      <p:grpSpPr>
        <a:xfrm>
          <a:off x="0" y="0"/>
          <a:ext cx="0" cy="0"/>
          <a:chOff x="0" y="0"/>
          <a:chExt cx="0" cy="0"/>
        </a:xfrm>
      </p:grpSpPr>
      <p:sp>
        <p:nvSpPr>
          <p:cNvPr id="740" name="Google Shape;740;p115"/>
          <p:cNvSpPr/>
          <p:nvPr/>
        </p:nvSpPr>
        <p:spPr>
          <a:xfrm>
            <a:off x="240390" y="1846556"/>
            <a:ext cx="2796283" cy="4651898"/>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1" name="Google Shape;741;p115"/>
          <p:cNvSpPr/>
          <p:nvPr/>
        </p:nvSpPr>
        <p:spPr>
          <a:xfrm>
            <a:off x="3420768" y="1856063"/>
            <a:ext cx="2796282" cy="4642391"/>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2" name="Google Shape;742;p115"/>
          <p:cNvSpPr/>
          <p:nvPr/>
        </p:nvSpPr>
        <p:spPr>
          <a:xfrm>
            <a:off x="6571967" y="1846556"/>
            <a:ext cx="2583359" cy="4651898"/>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3" name="Google Shape;743;p115"/>
          <p:cNvSpPr/>
          <p:nvPr/>
        </p:nvSpPr>
        <p:spPr>
          <a:xfrm>
            <a:off x="9345879" y="1846556"/>
            <a:ext cx="2692241" cy="4651898"/>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4" name="Google Shape;744;p115"/>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5" name="Google Shape;745;p115"/>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6" name="Google Shape;746;p115"/>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7" name="Google Shape;747;p115"/>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8" name="Google Shape;748;p115"/>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C">
  <p:cSld name="5 point icon Graph C">
    <p:spTree>
      <p:nvGrpSpPr>
        <p:cNvPr id="749" name="Shape 749"/>
        <p:cNvGrpSpPr/>
        <p:nvPr/>
      </p:nvGrpSpPr>
      <p:grpSpPr>
        <a:xfrm>
          <a:off x="0" y="0"/>
          <a:ext cx="0" cy="0"/>
          <a:chOff x="0" y="0"/>
          <a:chExt cx="0" cy="0"/>
        </a:xfrm>
      </p:grpSpPr>
      <p:grpSp>
        <p:nvGrpSpPr>
          <p:cNvPr id="750" name="Google Shape;750;p116"/>
          <p:cNvGrpSpPr/>
          <p:nvPr/>
        </p:nvGrpSpPr>
        <p:grpSpPr>
          <a:xfrm>
            <a:off x="1154562" y="1887157"/>
            <a:ext cx="9882876" cy="2798187"/>
            <a:chOff x="1875859" y="4907106"/>
            <a:chExt cx="20625932" cy="5839921"/>
          </a:xfrm>
        </p:grpSpPr>
        <p:sp>
          <p:nvSpPr>
            <p:cNvPr id="751" name="Google Shape;751;p116"/>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52" name="Google Shape;752;p116"/>
            <p:cNvSpPr/>
            <p:nvPr/>
          </p:nvSpPr>
          <p:spPr>
            <a:xfrm>
              <a:off x="5916227"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53" name="Google Shape;753;p116"/>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54" name="Google Shape;754;p116"/>
            <p:cNvSpPr/>
            <p:nvPr/>
          </p:nvSpPr>
          <p:spPr>
            <a:xfrm>
              <a:off x="13996964"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55" name="Google Shape;755;p116"/>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56" name="Google Shape;756;p116"/>
            <p:cNvSpPr/>
            <p:nvPr/>
          </p:nvSpPr>
          <p:spPr>
            <a:xfrm rot="10800000">
              <a:off x="18037332"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57" name="Google Shape;757;p116"/>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58" name="Google Shape;758;p116"/>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59" name="Google Shape;759;p116"/>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60" name="Google Shape;760;p116"/>
            <p:cNvSpPr/>
            <p:nvPr/>
          </p:nvSpPr>
          <p:spPr>
            <a:xfrm>
              <a:off x="18037332" y="4907110"/>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61" name="Google Shape;761;p116"/>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762" name="Google Shape;762;p116"/>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763" name="Google Shape;763;p116"/>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764" name="Google Shape;764;p116"/>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765" name="Google Shape;765;p116"/>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766" name="Google Shape;766;p116"/>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7" name="Google Shape;767;p116"/>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8" name="Google Shape;768;p116"/>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9" name="Google Shape;769;p116"/>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0" name="Google Shape;770;p116"/>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1" name="Google Shape;771;p116"/>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72" name="Google Shape;772;p116"/>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773" name="Google Shape;773;p116"/>
          <p:cNvGrpSpPr/>
          <p:nvPr/>
        </p:nvGrpSpPr>
        <p:grpSpPr>
          <a:xfrm>
            <a:off x="4480947" y="6257070"/>
            <a:ext cx="3144242" cy="374574"/>
            <a:chOff x="301128" y="6151084"/>
            <a:chExt cx="3144242" cy="374574"/>
          </a:xfrm>
        </p:grpSpPr>
        <p:pic>
          <p:nvPicPr>
            <p:cNvPr descr="Shape&#10;&#10;Description automatically generated with medium confidence" id="774" name="Google Shape;774;p116"/>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75" name="Google Shape;775;p116"/>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76" name="Google Shape;776;p116"/>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5 point icon Graph C">
  <p:cSld name="2_5 point icon Graph C">
    <p:spTree>
      <p:nvGrpSpPr>
        <p:cNvPr id="777" name="Shape 777"/>
        <p:cNvGrpSpPr/>
        <p:nvPr/>
      </p:nvGrpSpPr>
      <p:grpSpPr>
        <a:xfrm>
          <a:off x="0" y="0"/>
          <a:ext cx="0" cy="0"/>
          <a:chOff x="0" y="0"/>
          <a:chExt cx="0" cy="0"/>
        </a:xfrm>
      </p:grpSpPr>
      <p:grpSp>
        <p:nvGrpSpPr>
          <p:cNvPr id="778" name="Google Shape;778;p117"/>
          <p:cNvGrpSpPr/>
          <p:nvPr/>
        </p:nvGrpSpPr>
        <p:grpSpPr>
          <a:xfrm>
            <a:off x="1947279" y="1887157"/>
            <a:ext cx="9327612" cy="2798187"/>
            <a:chOff x="1875859" y="4907106"/>
            <a:chExt cx="19467076" cy="5839921"/>
          </a:xfrm>
        </p:grpSpPr>
        <p:sp>
          <p:nvSpPr>
            <p:cNvPr id="779" name="Google Shape;779;p117"/>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0" name="Google Shape;780;p117"/>
            <p:cNvSpPr/>
            <p:nvPr/>
          </p:nvSpPr>
          <p:spPr>
            <a:xfrm>
              <a:off x="5916227" y="4907106"/>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1" name="Google Shape;781;p117"/>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2" name="Google Shape;782;p117"/>
            <p:cNvSpPr/>
            <p:nvPr/>
          </p:nvSpPr>
          <p:spPr>
            <a:xfrm>
              <a:off x="13996964" y="4907111"/>
              <a:ext cx="4464459" cy="4631501"/>
            </a:xfrm>
            <a:prstGeom prst="blockArc">
              <a:avLst>
                <a:gd fmla="val 10800000" name="adj1"/>
                <a:gd fmla="val 0" name="adj2"/>
                <a:gd fmla="val 9694" name="adj3"/>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3" name="Google Shape;783;p117"/>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4" name="Google Shape;784;p117"/>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5" name="Google Shape;785;p117"/>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6" name="Google Shape;786;p117"/>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7" name="Google Shape;787;p117"/>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788" name="Google Shape;788;p117"/>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789" name="Google Shape;789;p117"/>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790" name="Google Shape;790;p117"/>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791" name="Google Shape;791;p117"/>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792" name="Google Shape;792;p117"/>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3" name="Google Shape;793;p117"/>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4" name="Google Shape;794;p117"/>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5" name="Google Shape;795;p117"/>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6" name="Google Shape;796;p117"/>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7" name="Google Shape;797;p117"/>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98" name="Google Shape;798;p117"/>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799" name="Google Shape;799;p117"/>
          <p:cNvGrpSpPr/>
          <p:nvPr/>
        </p:nvGrpSpPr>
        <p:grpSpPr>
          <a:xfrm>
            <a:off x="4480947" y="6257070"/>
            <a:ext cx="3144242" cy="374574"/>
            <a:chOff x="301128" y="6151084"/>
            <a:chExt cx="3144242" cy="374574"/>
          </a:xfrm>
        </p:grpSpPr>
        <p:pic>
          <p:nvPicPr>
            <p:cNvPr descr="Shape&#10;&#10;Description automatically generated with medium confidence" id="800" name="Google Shape;800;p11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01" name="Google Shape;801;p11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02" name="Google Shape;802;p11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5 point icon Graph C">
  <p:cSld name="3_5 point icon Graph C">
    <p:spTree>
      <p:nvGrpSpPr>
        <p:cNvPr id="803" name="Shape 803"/>
        <p:cNvGrpSpPr/>
        <p:nvPr/>
      </p:nvGrpSpPr>
      <p:grpSpPr>
        <a:xfrm>
          <a:off x="0" y="0"/>
          <a:ext cx="0" cy="0"/>
          <a:chOff x="0" y="0"/>
          <a:chExt cx="0" cy="0"/>
        </a:xfrm>
      </p:grpSpPr>
      <p:grpSp>
        <p:nvGrpSpPr>
          <p:cNvPr id="804" name="Google Shape;804;p118"/>
          <p:cNvGrpSpPr/>
          <p:nvPr/>
        </p:nvGrpSpPr>
        <p:grpSpPr>
          <a:xfrm>
            <a:off x="1225117" y="1948195"/>
            <a:ext cx="11256886" cy="2798187"/>
            <a:chOff x="1875856" y="4907106"/>
            <a:chExt cx="19467079" cy="5839921"/>
          </a:xfrm>
        </p:grpSpPr>
        <p:sp>
          <p:nvSpPr>
            <p:cNvPr id="805" name="Google Shape;805;p118"/>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6" name="Google Shape;806;p118"/>
            <p:cNvSpPr/>
            <p:nvPr/>
          </p:nvSpPr>
          <p:spPr>
            <a:xfrm>
              <a:off x="5916227" y="4907106"/>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7" name="Google Shape;807;p118"/>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8" name="Google Shape;808;p118"/>
            <p:cNvSpPr/>
            <p:nvPr/>
          </p:nvSpPr>
          <p:spPr>
            <a:xfrm>
              <a:off x="13996964" y="4907111"/>
              <a:ext cx="4464459" cy="4631501"/>
            </a:xfrm>
            <a:prstGeom prst="blockArc">
              <a:avLst>
                <a:gd fmla="val 10800000" name="adj1"/>
                <a:gd fmla="val 0" name="adj2"/>
                <a:gd fmla="val 9694" name="adj3"/>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9" name="Google Shape;809;p118"/>
            <p:cNvSpPr/>
            <p:nvPr/>
          </p:nvSpPr>
          <p:spPr>
            <a:xfrm>
              <a:off x="1875856" y="4984003"/>
              <a:ext cx="4390332" cy="4554600"/>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0" name="Google Shape;810;p118"/>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1" name="Google Shape;811;p118"/>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2" name="Google Shape;812;p118"/>
            <p:cNvSpPr/>
            <p:nvPr/>
          </p:nvSpPr>
          <p:spPr>
            <a:xfrm>
              <a:off x="10030722" y="4984003"/>
              <a:ext cx="4316207" cy="4477703"/>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3" name="Google Shape;813;p118"/>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14" name="Google Shape;814;p118"/>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15" name="Google Shape;815;p118"/>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16" name="Google Shape;816;p118"/>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17" name="Google Shape;817;p118"/>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18" name="Google Shape;818;p118"/>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9" name="Google Shape;819;p118"/>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0" name="Google Shape;820;p118"/>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1" name="Google Shape;821;p118"/>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2" name="Google Shape;822;p118"/>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3" name="Google Shape;823;p118"/>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24" name="Google Shape;824;p118"/>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5 point icon Graph C">
  <p:cSld name="1_5 point icon Graph C">
    <p:spTree>
      <p:nvGrpSpPr>
        <p:cNvPr id="825" name="Shape 825"/>
        <p:cNvGrpSpPr/>
        <p:nvPr/>
      </p:nvGrpSpPr>
      <p:grpSpPr>
        <a:xfrm>
          <a:off x="0" y="0"/>
          <a:ext cx="0" cy="0"/>
          <a:chOff x="0" y="0"/>
          <a:chExt cx="0" cy="0"/>
        </a:xfrm>
      </p:grpSpPr>
      <p:grpSp>
        <p:nvGrpSpPr>
          <p:cNvPr id="826" name="Google Shape;826;p119"/>
          <p:cNvGrpSpPr/>
          <p:nvPr/>
        </p:nvGrpSpPr>
        <p:grpSpPr>
          <a:xfrm>
            <a:off x="1154562" y="1887157"/>
            <a:ext cx="9882876" cy="2798187"/>
            <a:chOff x="1875859" y="4907106"/>
            <a:chExt cx="20625932" cy="5839921"/>
          </a:xfrm>
        </p:grpSpPr>
        <p:sp>
          <p:nvSpPr>
            <p:cNvPr id="827" name="Google Shape;827;p119"/>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28" name="Google Shape;828;p119"/>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29" name="Google Shape;829;p119"/>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0" name="Google Shape;830;p119"/>
            <p:cNvSpPr/>
            <p:nvPr/>
          </p:nvSpPr>
          <p:spPr>
            <a:xfrm rot="10800000">
              <a:off x="18037332"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1" name="Google Shape;831;p119"/>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2" name="Google Shape;832;p119"/>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3" name="Google Shape;833;p119"/>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4" name="Google Shape;834;p119"/>
            <p:cNvSpPr/>
            <p:nvPr/>
          </p:nvSpPr>
          <p:spPr>
            <a:xfrm>
              <a:off x="18037332" y="4907110"/>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5" name="Google Shape;835;p119"/>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36" name="Google Shape;836;p119"/>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37" name="Google Shape;837;p119"/>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38" name="Google Shape;838;p119"/>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39" name="Google Shape;839;p119"/>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40" name="Google Shape;840;p119"/>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1" name="Google Shape;841;p119"/>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2" name="Google Shape;842;p119"/>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3" name="Google Shape;843;p119"/>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4" name="Google Shape;844;p119"/>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5" name="Google Shape;845;p119"/>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46" name="Google Shape;846;p119"/>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847" name="Google Shape;847;p119"/>
          <p:cNvGrpSpPr/>
          <p:nvPr/>
        </p:nvGrpSpPr>
        <p:grpSpPr>
          <a:xfrm>
            <a:off x="4480947" y="6257070"/>
            <a:ext cx="3144242" cy="374574"/>
            <a:chOff x="301128" y="6151084"/>
            <a:chExt cx="3144242" cy="374574"/>
          </a:xfrm>
        </p:grpSpPr>
        <p:pic>
          <p:nvPicPr>
            <p:cNvPr descr="Shape&#10;&#10;Description automatically generated with medium confidence" id="848" name="Google Shape;848;p11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49" name="Google Shape;849;p11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50" name="Google Shape;850;p11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4">
  <p:cSld name="percentage graph x 4">
    <p:spTree>
      <p:nvGrpSpPr>
        <p:cNvPr id="851" name="Shape 851"/>
        <p:cNvGrpSpPr/>
        <p:nvPr/>
      </p:nvGrpSpPr>
      <p:grpSpPr>
        <a:xfrm>
          <a:off x="0" y="0"/>
          <a:ext cx="0" cy="0"/>
          <a:chOff x="0" y="0"/>
          <a:chExt cx="0" cy="0"/>
        </a:xfrm>
      </p:grpSpPr>
      <p:grpSp>
        <p:nvGrpSpPr>
          <p:cNvPr id="852" name="Google Shape;852;p120"/>
          <p:cNvGrpSpPr/>
          <p:nvPr/>
        </p:nvGrpSpPr>
        <p:grpSpPr>
          <a:xfrm>
            <a:off x="958611" y="1840131"/>
            <a:ext cx="10383759" cy="2382415"/>
            <a:chOff x="2122935" y="4949396"/>
            <a:chExt cx="20123405" cy="5001613"/>
          </a:xfrm>
        </p:grpSpPr>
        <p:sp>
          <p:nvSpPr>
            <p:cNvPr id="853" name="Google Shape;853;p120"/>
            <p:cNvSpPr/>
            <p:nvPr/>
          </p:nvSpPr>
          <p:spPr>
            <a:xfrm>
              <a:off x="2122935" y="4949396"/>
              <a:ext cx="3790687"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54" name="Google Shape;854;p120"/>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55" name="Google Shape;855;p120"/>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56" name="Google Shape;856;p120"/>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57" name="Google Shape;857;p120"/>
            <p:cNvSpPr txBox="1"/>
            <p:nvPr/>
          </p:nvSpPr>
          <p:spPr>
            <a:xfrm>
              <a:off x="12638765"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Three</a:t>
              </a:r>
              <a:endParaRPr b="0" i="0" sz="1400" u="none" cap="none" strike="noStrike">
                <a:solidFill>
                  <a:srgbClr val="000000"/>
                </a:solidFill>
                <a:latin typeface="Arial"/>
                <a:ea typeface="Arial"/>
                <a:cs typeface="Arial"/>
                <a:sym typeface="Arial"/>
              </a:endParaRPr>
            </a:p>
          </p:txBody>
        </p:sp>
        <p:sp>
          <p:nvSpPr>
            <p:cNvPr id="858" name="Google Shape;858;p120"/>
            <p:cNvSpPr txBox="1"/>
            <p:nvPr/>
          </p:nvSpPr>
          <p:spPr>
            <a:xfrm>
              <a:off x="18030317"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Four</a:t>
              </a:r>
              <a:endParaRPr b="0" i="0" sz="1400" u="none" cap="none" strike="noStrike">
                <a:solidFill>
                  <a:srgbClr val="000000"/>
                </a:solidFill>
                <a:latin typeface="Arial"/>
                <a:ea typeface="Arial"/>
                <a:cs typeface="Arial"/>
                <a:sym typeface="Arial"/>
              </a:endParaRPr>
            </a:p>
          </p:txBody>
        </p:sp>
      </p:grpSp>
      <p:sp>
        <p:nvSpPr>
          <p:cNvPr id="859" name="Google Shape;859;p120"/>
          <p:cNvSpPr txBox="1"/>
          <p:nvPr>
            <p:ph idx="1" type="body"/>
          </p:nvPr>
        </p:nvSpPr>
        <p:spPr>
          <a:xfrm>
            <a:off x="893815" y="426599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0" name="Google Shape;860;p120"/>
          <p:cNvSpPr txBox="1"/>
          <p:nvPr>
            <p:ph idx="2" type="body"/>
          </p:nvPr>
        </p:nvSpPr>
        <p:spPr>
          <a:xfrm>
            <a:off x="3660245" y="4251141"/>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1" name="Google Shape;861;p120"/>
          <p:cNvSpPr txBox="1"/>
          <p:nvPr>
            <p:ph idx="3" type="body"/>
          </p:nvPr>
        </p:nvSpPr>
        <p:spPr>
          <a:xfrm>
            <a:off x="6427562" y="4217367"/>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2" name="Google Shape;862;p120"/>
          <p:cNvSpPr txBox="1"/>
          <p:nvPr>
            <p:ph idx="4" type="body"/>
          </p:nvPr>
        </p:nvSpPr>
        <p:spPr>
          <a:xfrm>
            <a:off x="9193992" y="4202518"/>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3" name="Google Shape;863;p120"/>
          <p:cNvSpPr txBox="1"/>
          <p:nvPr>
            <p:ph idx="5" type="body"/>
          </p:nvPr>
        </p:nvSpPr>
        <p:spPr>
          <a:xfrm>
            <a:off x="904742"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4" name="Google Shape;864;p120"/>
          <p:cNvSpPr txBox="1"/>
          <p:nvPr>
            <p:ph idx="6" type="body"/>
          </p:nvPr>
        </p:nvSpPr>
        <p:spPr>
          <a:xfrm>
            <a:off x="3697637"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3600"/>
              <a:buNone/>
              <a:defRPr b="1" i="0" sz="36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5" name="Google Shape;865;p120"/>
          <p:cNvSpPr txBox="1"/>
          <p:nvPr>
            <p:ph idx="7" type="body"/>
          </p:nvPr>
        </p:nvSpPr>
        <p:spPr>
          <a:xfrm>
            <a:off x="6477675"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6" name="Google Shape;866;p120"/>
          <p:cNvSpPr txBox="1"/>
          <p:nvPr>
            <p:ph idx="8" type="body"/>
          </p:nvPr>
        </p:nvSpPr>
        <p:spPr>
          <a:xfrm>
            <a:off x="9270570"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3600"/>
              <a:buNone/>
              <a:defRPr b="1" i="0" sz="36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7" name="Google Shape;867;p120"/>
          <p:cNvSpPr txBox="1"/>
          <p:nvPr>
            <p:ph idx="9"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68" name="Google Shape;868;p120"/>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869" name="Google Shape;869;p120"/>
          <p:cNvGrpSpPr/>
          <p:nvPr/>
        </p:nvGrpSpPr>
        <p:grpSpPr>
          <a:xfrm>
            <a:off x="4480947" y="6257070"/>
            <a:ext cx="3144242" cy="374574"/>
            <a:chOff x="301128" y="6151084"/>
            <a:chExt cx="3144242" cy="374574"/>
          </a:xfrm>
        </p:grpSpPr>
        <p:pic>
          <p:nvPicPr>
            <p:cNvPr descr="Shape&#10;&#10;Description automatically generated with medium confidence" id="870" name="Google Shape;870;p12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71" name="Google Shape;871;p12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72" name="Google Shape;872;p12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3">
  <p:cSld name="percentage graph x 3">
    <p:spTree>
      <p:nvGrpSpPr>
        <p:cNvPr id="873" name="Shape 873"/>
        <p:cNvGrpSpPr/>
        <p:nvPr/>
      </p:nvGrpSpPr>
      <p:grpSpPr>
        <a:xfrm>
          <a:off x="0" y="0"/>
          <a:ext cx="0" cy="0"/>
          <a:chOff x="0" y="0"/>
          <a:chExt cx="0" cy="0"/>
        </a:xfrm>
      </p:grpSpPr>
      <p:grpSp>
        <p:nvGrpSpPr>
          <p:cNvPr id="874" name="Google Shape;874;p121"/>
          <p:cNvGrpSpPr/>
          <p:nvPr/>
        </p:nvGrpSpPr>
        <p:grpSpPr>
          <a:xfrm>
            <a:off x="2282521" y="1805252"/>
            <a:ext cx="7491958" cy="1805615"/>
            <a:chOff x="7490990" y="4949396"/>
            <a:chExt cx="14519185" cy="3790686"/>
          </a:xfrm>
        </p:grpSpPr>
        <p:sp>
          <p:nvSpPr>
            <p:cNvPr id="875" name="Google Shape;875;p121"/>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76" name="Google Shape;876;p121"/>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77" name="Google Shape;877;p121"/>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grpSp>
      <p:sp>
        <p:nvSpPr>
          <p:cNvPr id="878" name="Google Shape;878;p121"/>
          <p:cNvSpPr txBox="1"/>
          <p:nvPr>
            <p:ph idx="1" type="body"/>
          </p:nvPr>
        </p:nvSpPr>
        <p:spPr>
          <a:xfrm>
            <a:off x="2214217"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9" name="Google Shape;879;p121"/>
          <p:cNvSpPr txBox="1"/>
          <p:nvPr>
            <p:ph idx="2" type="body"/>
          </p:nvPr>
        </p:nvSpPr>
        <p:spPr>
          <a:xfrm>
            <a:off x="4981534"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0" name="Google Shape;880;p121"/>
          <p:cNvSpPr txBox="1"/>
          <p:nvPr>
            <p:ph idx="3" type="body"/>
          </p:nvPr>
        </p:nvSpPr>
        <p:spPr>
          <a:xfrm>
            <a:off x="7747964"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1" name="Google Shape;881;p121"/>
          <p:cNvSpPr txBox="1"/>
          <p:nvPr>
            <p:ph idx="4" type="body"/>
          </p:nvPr>
        </p:nvSpPr>
        <p:spPr>
          <a:xfrm>
            <a:off x="2251609"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2" name="Google Shape;882;p121"/>
          <p:cNvSpPr txBox="1"/>
          <p:nvPr>
            <p:ph idx="5" type="body"/>
          </p:nvPr>
        </p:nvSpPr>
        <p:spPr>
          <a:xfrm>
            <a:off x="5031647"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3600"/>
              <a:buNone/>
              <a:defRPr b="1" i="0" sz="36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3" name="Google Shape;883;p121"/>
          <p:cNvSpPr txBox="1"/>
          <p:nvPr>
            <p:ph idx="6" type="body"/>
          </p:nvPr>
        </p:nvSpPr>
        <p:spPr>
          <a:xfrm>
            <a:off x="7824542"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4" name="Google Shape;884;p121"/>
          <p:cNvSpPr txBox="1"/>
          <p:nvPr>
            <p:ph idx="7"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85" name="Google Shape;885;p121"/>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886" name="Google Shape;886;p121"/>
          <p:cNvGrpSpPr/>
          <p:nvPr/>
        </p:nvGrpSpPr>
        <p:grpSpPr>
          <a:xfrm>
            <a:off x="4480947" y="6257070"/>
            <a:ext cx="3144242" cy="374574"/>
            <a:chOff x="301128" y="6151084"/>
            <a:chExt cx="3144242" cy="374574"/>
          </a:xfrm>
        </p:grpSpPr>
        <p:pic>
          <p:nvPicPr>
            <p:cNvPr descr="Shape&#10;&#10;Description automatically generated with medium confidence" id="887" name="Google Shape;887;p12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88" name="Google Shape;888;p12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89" name="Google Shape;889;p121"/>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icon graph">
  <p:cSld name="Circle icon graph">
    <p:spTree>
      <p:nvGrpSpPr>
        <p:cNvPr id="890" name="Shape 890"/>
        <p:cNvGrpSpPr/>
        <p:nvPr/>
      </p:nvGrpSpPr>
      <p:grpSpPr>
        <a:xfrm>
          <a:off x="0" y="0"/>
          <a:ext cx="0" cy="0"/>
          <a:chOff x="0" y="0"/>
          <a:chExt cx="0" cy="0"/>
        </a:xfrm>
      </p:grpSpPr>
      <p:grpSp>
        <p:nvGrpSpPr>
          <p:cNvPr id="891" name="Google Shape;891;p122"/>
          <p:cNvGrpSpPr/>
          <p:nvPr/>
        </p:nvGrpSpPr>
        <p:grpSpPr>
          <a:xfrm flipH="1">
            <a:off x="8729578" y="863758"/>
            <a:ext cx="3462422" cy="4621568"/>
            <a:chOff x="1333421" y="1575267"/>
            <a:chExt cx="7926559" cy="10580207"/>
          </a:xfrm>
        </p:grpSpPr>
        <p:sp>
          <p:nvSpPr>
            <p:cNvPr id="892" name="Google Shape;892;p122"/>
            <p:cNvSpPr/>
            <p:nvPr/>
          </p:nvSpPr>
          <p:spPr>
            <a:xfrm>
              <a:off x="5564524" y="5167524"/>
              <a:ext cx="1120431" cy="3380949"/>
            </a:xfrm>
            <a:custGeom>
              <a:rect b="b" l="l" r="r" t="t"/>
              <a:pathLst>
                <a:path extrusionOk="0" h="3034" w="1005">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93" name="Google Shape;893;p122"/>
            <p:cNvSpPr/>
            <p:nvPr/>
          </p:nvSpPr>
          <p:spPr>
            <a:xfrm>
              <a:off x="1333421" y="1575267"/>
              <a:ext cx="3223696" cy="1759273"/>
            </a:xfrm>
            <a:custGeom>
              <a:rect b="b" l="l" r="r" t="t"/>
              <a:pathLst>
                <a:path extrusionOk="0" h="1577" w="2891">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94" name="Google Shape;894;p122"/>
            <p:cNvSpPr/>
            <p:nvPr/>
          </p:nvSpPr>
          <p:spPr>
            <a:xfrm>
              <a:off x="3933019" y="2543357"/>
              <a:ext cx="2511140" cy="3017301"/>
            </a:xfrm>
            <a:custGeom>
              <a:rect b="b" l="l" r="r" t="t"/>
              <a:pathLst>
                <a:path extrusionOk="0" h="2708" w="2255">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95" name="Google Shape;895;p122"/>
            <p:cNvSpPr/>
            <p:nvPr/>
          </p:nvSpPr>
          <p:spPr>
            <a:xfrm>
              <a:off x="1333421" y="10386373"/>
              <a:ext cx="3223696" cy="1769101"/>
            </a:xfrm>
            <a:custGeom>
              <a:rect b="b" l="l" r="r" t="t"/>
              <a:pathLst>
                <a:path extrusionOk="0" h="1586" w="2891">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47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96" name="Google Shape;896;p122"/>
            <p:cNvSpPr/>
            <p:nvPr/>
          </p:nvSpPr>
          <p:spPr>
            <a:xfrm>
              <a:off x="3933019" y="8165168"/>
              <a:ext cx="2511140" cy="3012388"/>
            </a:xfrm>
            <a:custGeom>
              <a:rect b="b" l="l" r="r" t="t"/>
              <a:pathLst>
                <a:path extrusionOk="0" h="2701" w="2255">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897" name="Google Shape;897;p122"/>
            <p:cNvCxnSpPr/>
            <p:nvPr/>
          </p:nvCxnSpPr>
          <p:spPr>
            <a:xfrm flipH="1">
              <a:off x="6134567"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898" name="Google Shape;898;p122"/>
            <p:cNvCxnSpPr/>
            <p:nvPr/>
          </p:nvCxnSpPr>
          <p:spPr>
            <a:xfrm flipH="1">
              <a:off x="5854458"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899" name="Google Shape;899;p122"/>
            <p:cNvCxnSpPr/>
            <p:nvPr/>
          </p:nvCxnSpPr>
          <p:spPr>
            <a:xfrm flipH="1">
              <a:off x="5569436"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00" name="Google Shape;900;p122"/>
            <p:cNvCxnSpPr/>
            <p:nvPr/>
          </p:nvCxnSpPr>
          <p:spPr>
            <a:xfrm flipH="1">
              <a:off x="5284414"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01" name="Google Shape;901;p122"/>
            <p:cNvCxnSpPr/>
            <p:nvPr/>
          </p:nvCxnSpPr>
          <p:spPr>
            <a:xfrm flipH="1">
              <a:off x="4999393"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02" name="Google Shape;902;p122"/>
            <p:cNvCxnSpPr/>
            <p:nvPr/>
          </p:nvCxnSpPr>
          <p:spPr>
            <a:xfrm flipH="1">
              <a:off x="4719286"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03" name="Google Shape;903;p122"/>
            <p:cNvCxnSpPr/>
            <p:nvPr/>
          </p:nvCxnSpPr>
          <p:spPr>
            <a:xfrm flipH="1">
              <a:off x="4434264"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04" name="Google Shape;904;p122"/>
            <p:cNvCxnSpPr/>
            <p:nvPr/>
          </p:nvCxnSpPr>
          <p:spPr>
            <a:xfrm flipH="1">
              <a:off x="4149243"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05" name="Google Shape;905;p122"/>
            <p:cNvCxnSpPr/>
            <p:nvPr/>
          </p:nvCxnSpPr>
          <p:spPr>
            <a:xfrm flipH="1">
              <a:off x="3864221" y="1678463"/>
              <a:ext cx="152338" cy="4916"/>
            </a:xfrm>
            <a:prstGeom prst="straightConnector1">
              <a:avLst/>
            </a:prstGeom>
            <a:noFill/>
            <a:ln cap="flat" cmpd="sng" w="14400">
              <a:solidFill>
                <a:srgbClr val="7F7F7F"/>
              </a:solidFill>
              <a:prstDash val="solid"/>
              <a:round/>
              <a:headEnd len="sm" w="sm" type="none"/>
              <a:tailEnd len="sm" w="sm" type="none"/>
            </a:ln>
          </p:spPr>
        </p:cxnSp>
        <p:sp>
          <p:nvSpPr>
            <p:cNvPr id="906" name="Google Shape;906;p122"/>
            <p:cNvSpPr/>
            <p:nvPr/>
          </p:nvSpPr>
          <p:spPr>
            <a:xfrm>
              <a:off x="3603768" y="1678463"/>
              <a:ext cx="127768" cy="44229"/>
            </a:xfrm>
            <a:custGeom>
              <a:rect b="b" l="l" r="r" t="t"/>
              <a:pathLst>
                <a:path extrusionOk="0" h="41" w="113">
                  <a:moveTo>
                    <a:pt x="112" y="0"/>
                  </a:moveTo>
                  <a:lnTo>
                    <a:pt x="40" y="0"/>
                  </a:lnTo>
                  <a:lnTo>
                    <a:pt x="0" y="4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07" name="Google Shape;907;p122"/>
            <p:cNvCxnSpPr/>
            <p:nvPr/>
          </p:nvCxnSpPr>
          <p:spPr>
            <a:xfrm flipH="1">
              <a:off x="3412117" y="1830804"/>
              <a:ext cx="98283" cy="108112"/>
            </a:xfrm>
            <a:prstGeom prst="straightConnector1">
              <a:avLst/>
            </a:prstGeom>
            <a:noFill/>
            <a:ln cap="flat" cmpd="sng" w="14400">
              <a:solidFill>
                <a:srgbClr val="7F7F7F"/>
              </a:solidFill>
              <a:prstDash val="solid"/>
              <a:round/>
              <a:headEnd len="sm" w="sm" type="none"/>
              <a:tailEnd len="sm" w="sm" type="none"/>
            </a:ln>
          </p:spPr>
        </p:cxnSp>
        <p:cxnSp>
          <p:nvCxnSpPr>
            <p:cNvPr id="908" name="Google Shape;908;p122"/>
            <p:cNvCxnSpPr/>
            <p:nvPr/>
          </p:nvCxnSpPr>
          <p:spPr>
            <a:xfrm>
              <a:off x="5716861"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09" name="Google Shape;909;p122"/>
            <p:cNvCxnSpPr/>
            <p:nvPr/>
          </p:nvCxnSpPr>
          <p:spPr>
            <a:xfrm>
              <a:off x="6001883"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10" name="Google Shape;910;p122"/>
            <p:cNvCxnSpPr/>
            <p:nvPr/>
          </p:nvCxnSpPr>
          <p:spPr>
            <a:xfrm>
              <a:off x="6281993"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11" name="Google Shape;911;p122"/>
            <p:cNvCxnSpPr/>
            <p:nvPr/>
          </p:nvCxnSpPr>
          <p:spPr>
            <a:xfrm>
              <a:off x="6567014"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12" name="Google Shape;912;p122"/>
            <p:cNvCxnSpPr/>
            <p:nvPr/>
          </p:nvCxnSpPr>
          <p:spPr>
            <a:xfrm>
              <a:off x="6852036"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13" name="Google Shape;913;p122"/>
            <p:cNvCxnSpPr/>
            <p:nvPr/>
          </p:nvCxnSpPr>
          <p:spPr>
            <a:xfrm>
              <a:off x="7137058"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14" name="Google Shape;914;p122"/>
            <p:cNvCxnSpPr/>
            <p:nvPr/>
          </p:nvCxnSpPr>
          <p:spPr>
            <a:xfrm>
              <a:off x="7422080"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15" name="Google Shape;915;p122"/>
            <p:cNvCxnSpPr/>
            <p:nvPr/>
          </p:nvCxnSpPr>
          <p:spPr>
            <a:xfrm>
              <a:off x="7702186"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16" name="Google Shape;916;p122"/>
            <p:cNvCxnSpPr/>
            <p:nvPr/>
          </p:nvCxnSpPr>
          <p:spPr>
            <a:xfrm>
              <a:off x="7987208"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17" name="Google Shape;917;p122"/>
            <p:cNvCxnSpPr/>
            <p:nvPr/>
          </p:nvCxnSpPr>
          <p:spPr>
            <a:xfrm>
              <a:off x="8272230" y="3924240"/>
              <a:ext cx="78627" cy="4913"/>
            </a:xfrm>
            <a:prstGeom prst="straightConnector1">
              <a:avLst/>
            </a:prstGeom>
            <a:noFill/>
            <a:ln cap="flat" cmpd="sng" w="14400">
              <a:solidFill>
                <a:srgbClr val="7F7F7F"/>
              </a:solidFill>
              <a:prstDash val="solid"/>
              <a:round/>
              <a:headEnd len="sm" w="sm" type="none"/>
              <a:tailEnd len="sm" w="sm" type="none"/>
            </a:ln>
          </p:spPr>
        </p:cxnSp>
        <p:cxnSp>
          <p:nvCxnSpPr>
            <p:cNvPr id="918" name="Google Shape;918;p122"/>
            <p:cNvCxnSpPr/>
            <p:nvPr/>
          </p:nvCxnSpPr>
          <p:spPr>
            <a:xfrm>
              <a:off x="6630897"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19" name="Google Shape;919;p122"/>
            <p:cNvCxnSpPr/>
            <p:nvPr/>
          </p:nvCxnSpPr>
          <p:spPr>
            <a:xfrm>
              <a:off x="6915919"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20" name="Google Shape;920;p122"/>
            <p:cNvCxnSpPr/>
            <p:nvPr/>
          </p:nvCxnSpPr>
          <p:spPr>
            <a:xfrm>
              <a:off x="7200941"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21" name="Google Shape;921;p122"/>
            <p:cNvCxnSpPr/>
            <p:nvPr/>
          </p:nvCxnSpPr>
          <p:spPr>
            <a:xfrm>
              <a:off x="7481050"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22" name="Google Shape;922;p122"/>
            <p:cNvCxnSpPr/>
            <p:nvPr/>
          </p:nvCxnSpPr>
          <p:spPr>
            <a:xfrm>
              <a:off x="7766072"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23" name="Google Shape;923;p122"/>
            <p:cNvCxnSpPr/>
            <p:nvPr/>
          </p:nvCxnSpPr>
          <p:spPr>
            <a:xfrm>
              <a:off x="8051094"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24" name="Google Shape;924;p122"/>
            <p:cNvCxnSpPr/>
            <p:nvPr/>
          </p:nvCxnSpPr>
          <p:spPr>
            <a:xfrm>
              <a:off x="8336116"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25" name="Google Shape;925;p122"/>
            <p:cNvCxnSpPr/>
            <p:nvPr/>
          </p:nvCxnSpPr>
          <p:spPr>
            <a:xfrm>
              <a:off x="8621138"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26" name="Google Shape;926;p122"/>
            <p:cNvCxnSpPr/>
            <p:nvPr/>
          </p:nvCxnSpPr>
          <p:spPr>
            <a:xfrm>
              <a:off x="8901244"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27" name="Google Shape;927;p122"/>
            <p:cNvCxnSpPr/>
            <p:nvPr/>
          </p:nvCxnSpPr>
          <p:spPr>
            <a:xfrm>
              <a:off x="9186266" y="6862914"/>
              <a:ext cx="73714" cy="4913"/>
            </a:xfrm>
            <a:prstGeom prst="straightConnector1">
              <a:avLst/>
            </a:prstGeom>
            <a:noFill/>
            <a:ln cap="flat" cmpd="sng" w="14400">
              <a:solidFill>
                <a:srgbClr val="7F7F7F"/>
              </a:solidFill>
              <a:prstDash val="solid"/>
              <a:round/>
              <a:headEnd len="sm" w="sm" type="none"/>
              <a:tailEnd len="sm" w="sm" type="none"/>
            </a:ln>
          </p:spPr>
        </p:cxnSp>
        <p:cxnSp>
          <p:nvCxnSpPr>
            <p:cNvPr id="928" name="Google Shape;928;p122"/>
            <p:cNvCxnSpPr/>
            <p:nvPr/>
          </p:nvCxnSpPr>
          <p:spPr>
            <a:xfrm>
              <a:off x="5716861"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29" name="Google Shape;929;p122"/>
            <p:cNvCxnSpPr/>
            <p:nvPr/>
          </p:nvCxnSpPr>
          <p:spPr>
            <a:xfrm>
              <a:off x="6001883"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30" name="Google Shape;930;p122"/>
            <p:cNvCxnSpPr/>
            <p:nvPr/>
          </p:nvCxnSpPr>
          <p:spPr>
            <a:xfrm>
              <a:off x="6281993"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31" name="Google Shape;931;p122"/>
            <p:cNvCxnSpPr/>
            <p:nvPr/>
          </p:nvCxnSpPr>
          <p:spPr>
            <a:xfrm>
              <a:off x="6567014"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32" name="Google Shape;932;p122"/>
            <p:cNvCxnSpPr/>
            <p:nvPr/>
          </p:nvCxnSpPr>
          <p:spPr>
            <a:xfrm>
              <a:off x="6852036"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33" name="Google Shape;933;p122"/>
            <p:cNvCxnSpPr/>
            <p:nvPr/>
          </p:nvCxnSpPr>
          <p:spPr>
            <a:xfrm>
              <a:off x="7137058"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34" name="Google Shape;934;p122"/>
            <p:cNvCxnSpPr/>
            <p:nvPr/>
          </p:nvCxnSpPr>
          <p:spPr>
            <a:xfrm>
              <a:off x="7422080"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35" name="Google Shape;935;p122"/>
            <p:cNvCxnSpPr/>
            <p:nvPr/>
          </p:nvCxnSpPr>
          <p:spPr>
            <a:xfrm>
              <a:off x="7702186"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36" name="Google Shape;936;p122"/>
            <p:cNvCxnSpPr/>
            <p:nvPr/>
          </p:nvCxnSpPr>
          <p:spPr>
            <a:xfrm>
              <a:off x="7987208"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37" name="Google Shape;937;p122"/>
            <p:cNvCxnSpPr/>
            <p:nvPr/>
          </p:nvCxnSpPr>
          <p:spPr>
            <a:xfrm>
              <a:off x="8272230" y="9663991"/>
              <a:ext cx="78627" cy="4913"/>
            </a:xfrm>
            <a:prstGeom prst="straightConnector1">
              <a:avLst/>
            </a:prstGeom>
            <a:noFill/>
            <a:ln cap="flat" cmpd="sng" w="14400">
              <a:solidFill>
                <a:srgbClr val="7F7F7F"/>
              </a:solidFill>
              <a:prstDash val="solid"/>
              <a:round/>
              <a:headEnd len="sm" w="sm" type="none"/>
              <a:tailEnd len="sm" w="sm" type="none"/>
            </a:ln>
          </p:spPr>
        </p:cxnSp>
        <p:cxnSp>
          <p:nvCxnSpPr>
            <p:cNvPr id="938" name="Google Shape;938;p122"/>
            <p:cNvCxnSpPr/>
            <p:nvPr/>
          </p:nvCxnSpPr>
          <p:spPr>
            <a:xfrm flipH="1">
              <a:off x="6109995"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939" name="Google Shape;939;p122"/>
            <p:cNvCxnSpPr/>
            <p:nvPr/>
          </p:nvCxnSpPr>
          <p:spPr>
            <a:xfrm flipH="1">
              <a:off x="5824973"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940" name="Google Shape;940;p122"/>
            <p:cNvCxnSpPr/>
            <p:nvPr/>
          </p:nvCxnSpPr>
          <p:spPr>
            <a:xfrm flipH="1">
              <a:off x="5544867"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41" name="Google Shape;941;p122"/>
            <p:cNvCxnSpPr/>
            <p:nvPr/>
          </p:nvCxnSpPr>
          <p:spPr>
            <a:xfrm flipH="1">
              <a:off x="5259845"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42" name="Google Shape;942;p122"/>
            <p:cNvCxnSpPr/>
            <p:nvPr/>
          </p:nvCxnSpPr>
          <p:spPr>
            <a:xfrm flipH="1">
              <a:off x="4974823"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43" name="Google Shape;943;p122"/>
            <p:cNvCxnSpPr/>
            <p:nvPr/>
          </p:nvCxnSpPr>
          <p:spPr>
            <a:xfrm flipH="1">
              <a:off x="4689801"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44" name="Google Shape;944;p122"/>
            <p:cNvCxnSpPr/>
            <p:nvPr/>
          </p:nvCxnSpPr>
          <p:spPr>
            <a:xfrm flipH="1">
              <a:off x="4404779"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45" name="Google Shape;945;p122"/>
            <p:cNvCxnSpPr/>
            <p:nvPr/>
          </p:nvCxnSpPr>
          <p:spPr>
            <a:xfrm flipH="1">
              <a:off x="4124670"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946" name="Google Shape;946;p122"/>
            <p:cNvCxnSpPr/>
            <p:nvPr/>
          </p:nvCxnSpPr>
          <p:spPr>
            <a:xfrm flipH="1">
              <a:off x="3839648" y="12042450"/>
              <a:ext cx="152341" cy="4913"/>
            </a:xfrm>
            <a:prstGeom prst="straightConnector1">
              <a:avLst/>
            </a:prstGeom>
            <a:noFill/>
            <a:ln cap="flat" cmpd="sng" w="14400">
              <a:solidFill>
                <a:srgbClr val="7F7F7F"/>
              </a:solidFill>
              <a:prstDash val="solid"/>
              <a:round/>
              <a:headEnd len="sm" w="sm" type="none"/>
              <a:tailEnd len="sm" w="sm" type="none"/>
            </a:ln>
          </p:spPr>
        </p:cxnSp>
        <p:sp>
          <p:nvSpPr>
            <p:cNvPr id="947" name="Google Shape;947;p122"/>
            <p:cNvSpPr/>
            <p:nvPr/>
          </p:nvSpPr>
          <p:spPr>
            <a:xfrm>
              <a:off x="3593940" y="11988392"/>
              <a:ext cx="108112" cy="54057"/>
            </a:xfrm>
            <a:custGeom>
              <a:rect b="b" l="l" r="r" t="t"/>
              <a:pathLst>
                <a:path extrusionOk="0" h="49" w="97">
                  <a:moveTo>
                    <a:pt x="96" y="48"/>
                  </a:moveTo>
                  <a:lnTo>
                    <a:pt x="32" y="48"/>
                  </a:lnTo>
                  <a:lnTo>
                    <a:pt x="0" y="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48" name="Google Shape;948;p122"/>
            <p:cNvCxnSpPr/>
            <p:nvPr/>
          </p:nvCxnSpPr>
          <p:spPr>
            <a:xfrm rot="10800000">
              <a:off x="3441602" y="11737771"/>
              <a:ext cx="88455" cy="132681"/>
            </a:xfrm>
            <a:prstGeom prst="straightConnector1">
              <a:avLst/>
            </a:prstGeom>
            <a:noFill/>
            <a:ln cap="flat" cmpd="sng" w="14400">
              <a:solidFill>
                <a:srgbClr val="7F7F7F"/>
              </a:solidFill>
              <a:prstDash val="solid"/>
              <a:round/>
              <a:headEnd len="sm" w="sm" type="none"/>
              <a:tailEnd len="sm" w="sm" type="none"/>
            </a:ln>
          </p:spPr>
        </p:cxnSp>
      </p:grpSp>
      <p:sp>
        <p:nvSpPr>
          <p:cNvPr id="949" name="Google Shape;949;p122"/>
          <p:cNvSpPr txBox="1"/>
          <p:nvPr>
            <p:ph idx="1" type="body"/>
          </p:nvPr>
        </p:nvSpPr>
        <p:spPr>
          <a:xfrm>
            <a:off x="734715" y="1476869"/>
            <a:ext cx="4312551" cy="41478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0" name="Google Shape;950;p122"/>
          <p:cNvSpPr/>
          <p:nvPr/>
        </p:nvSpPr>
        <p:spPr>
          <a:xfrm>
            <a:off x="818862" y="1340326"/>
            <a:ext cx="792000" cy="21410"/>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951" name="Google Shape;951;p122"/>
          <p:cNvSpPr txBox="1"/>
          <p:nvPr>
            <p:ph idx="2" type="body"/>
          </p:nvPr>
        </p:nvSpPr>
        <p:spPr>
          <a:xfrm>
            <a:off x="734715" y="642972"/>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2" name="Google Shape;952;p122"/>
          <p:cNvSpPr txBox="1"/>
          <p:nvPr>
            <p:ph idx="3" type="body"/>
          </p:nvPr>
        </p:nvSpPr>
        <p:spPr>
          <a:xfrm>
            <a:off x="5383587" y="2953714"/>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3" name="Google Shape;953;p122"/>
          <p:cNvSpPr txBox="1"/>
          <p:nvPr>
            <p:ph idx="4" type="body"/>
          </p:nvPr>
        </p:nvSpPr>
        <p:spPr>
          <a:xfrm>
            <a:off x="6505378" y="70699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4" name="Google Shape;954;p122"/>
          <p:cNvSpPr txBox="1"/>
          <p:nvPr>
            <p:ph idx="5" type="body"/>
          </p:nvPr>
        </p:nvSpPr>
        <p:spPr>
          <a:xfrm>
            <a:off x="6667059" y="525270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5" name="Google Shape;955;p122"/>
          <p:cNvSpPr txBox="1"/>
          <p:nvPr>
            <p:ph idx="6" type="body"/>
          </p:nvPr>
        </p:nvSpPr>
        <p:spPr>
          <a:xfrm>
            <a:off x="5731325" y="4198813"/>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6" name="Google Shape;956;p122"/>
          <p:cNvSpPr txBox="1"/>
          <p:nvPr>
            <p:ph idx="7" type="body"/>
          </p:nvPr>
        </p:nvSpPr>
        <p:spPr>
          <a:xfrm>
            <a:off x="5779230" y="171132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957" name="Google Shape;957;p122"/>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958" name="Google Shape;958;p122"/>
          <p:cNvGrpSpPr/>
          <p:nvPr/>
        </p:nvGrpSpPr>
        <p:grpSpPr>
          <a:xfrm>
            <a:off x="389965" y="6092742"/>
            <a:ext cx="3144242" cy="374574"/>
            <a:chOff x="301128" y="6151084"/>
            <a:chExt cx="3144242" cy="374574"/>
          </a:xfrm>
        </p:grpSpPr>
        <p:pic>
          <p:nvPicPr>
            <p:cNvPr descr="Shape&#10;&#10;Description automatically generated with medium confidence" id="959" name="Google Shape;959;p12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60" name="Google Shape;960;p12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61" name="Google Shape;961;p122"/>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number graph with icons A">
  <p:cSld name="5 point number graph with icons A">
    <p:spTree>
      <p:nvGrpSpPr>
        <p:cNvPr id="962" name="Shape 962"/>
        <p:cNvGrpSpPr/>
        <p:nvPr/>
      </p:nvGrpSpPr>
      <p:grpSpPr>
        <a:xfrm>
          <a:off x="0" y="0"/>
          <a:ext cx="0" cy="0"/>
          <a:chOff x="0" y="0"/>
          <a:chExt cx="0" cy="0"/>
        </a:xfrm>
      </p:grpSpPr>
      <p:sp>
        <p:nvSpPr>
          <p:cNvPr id="963" name="Google Shape;963;p123"/>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3600"/>
              <a:buNone/>
              <a:defRPr b="0"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4" name="Google Shape;964;p123"/>
          <p:cNvSpPr/>
          <p:nvPr/>
        </p:nvSpPr>
        <p:spPr>
          <a:xfrm>
            <a:off x="2384303" y="2144026"/>
            <a:ext cx="2066436" cy="2071148"/>
          </a:xfrm>
          <a:custGeom>
            <a:rect b="b" l="l" r="r" t="t"/>
            <a:pathLst>
              <a:path extrusionOk="0" h="3876" w="3868">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5" name="Google Shape;965;p123"/>
          <p:cNvSpPr/>
          <p:nvPr/>
        </p:nvSpPr>
        <p:spPr>
          <a:xfrm>
            <a:off x="6875324" y="2733089"/>
            <a:ext cx="2365680" cy="2365680"/>
          </a:xfrm>
          <a:custGeom>
            <a:rect b="b" l="l" r="r" t="t"/>
            <a:pathLst>
              <a:path extrusionOk="0" h="4428" w="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6" name="Google Shape;966;p123"/>
          <p:cNvSpPr/>
          <p:nvPr/>
        </p:nvSpPr>
        <p:spPr>
          <a:xfrm>
            <a:off x="4224538" y="3013484"/>
            <a:ext cx="2313842" cy="2313842"/>
          </a:xfrm>
          <a:custGeom>
            <a:rect b="b" l="l" r="r" t="t"/>
            <a:pathLst>
              <a:path extrusionOk="0" h="4329" w="433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7" name="Google Shape;967;p123"/>
          <p:cNvSpPr/>
          <p:nvPr/>
        </p:nvSpPr>
        <p:spPr>
          <a:xfrm>
            <a:off x="8911127" y="1536112"/>
            <a:ext cx="2690842" cy="2688487"/>
          </a:xfrm>
          <a:custGeom>
            <a:rect b="b" l="l" r="r" t="t"/>
            <a:pathLst>
              <a:path extrusionOk="0" h="5033" w="5034">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8" name="Google Shape;968;p123"/>
          <p:cNvSpPr/>
          <p:nvPr/>
        </p:nvSpPr>
        <p:spPr>
          <a:xfrm>
            <a:off x="5574671" y="1498412"/>
            <a:ext cx="1983966" cy="1979254"/>
          </a:xfrm>
          <a:custGeom>
            <a:rect b="b" l="l" r="r" t="t"/>
            <a:pathLst>
              <a:path extrusionOk="0" h="3704" w="371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9" name="Google Shape;969;p123"/>
          <p:cNvSpPr/>
          <p:nvPr/>
        </p:nvSpPr>
        <p:spPr>
          <a:xfrm>
            <a:off x="2108622" y="3272672"/>
            <a:ext cx="791702" cy="791702"/>
          </a:xfrm>
          <a:custGeom>
            <a:rect b="b" l="l" r="r" t="t"/>
            <a:pathLst>
              <a:path extrusionOk="0" h="1482" w="1483">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0" name="Google Shape;970;p123"/>
          <p:cNvSpPr/>
          <p:nvPr/>
        </p:nvSpPr>
        <p:spPr>
          <a:xfrm>
            <a:off x="5923397" y="4495568"/>
            <a:ext cx="791702" cy="791702"/>
          </a:xfrm>
          <a:custGeom>
            <a:rect b="b" l="l" r="r" t="t"/>
            <a:pathLst>
              <a:path extrusionOk="0" h="1482" w="1483">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1" name="Google Shape;971;p123"/>
          <p:cNvSpPr/>
          <p:nvPr/>
        </p:nvSpPr>
        <p:spPr>
          <a:xfrm>
            <a:off x="5527546" y="1342899"/>
            <a:ext cx="791702" cy="786989"/>
          </a:xfrm>
          <a:custGeom>
            <a:rect b="b" l="l" r="r" t="t"/>
            <a:pathLst>
              <a:path extrusionOk="0" h="1473" w="148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2" name="Google Shape;972;p123"/>
          <p:cNvSpPr/>
          <p:nvPr/>
        </p:nvSpPr>
        <p:spPr>
          <a:xfrm>
            <a:off x="8058164" y="2400858"/>
            <a:ext cx="786989" cy="786989"/>
          </a:xfrm>
          <a:custGeom>
            <a:rect b="b" l="l" r="r" t="t"/>
            <a:pathLst>
              <a:path extrusionOk="0" h="1473" w="1474">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3" name="Google Shape;973;p123"/>
          <p:cNvSpPr/>
          <p:nvPr/>
        </p:nvSpPr>
        <p:spPr>
          <a:xfrm>
            <a:off x="10852680" y="1609156"/>
            <a:ext cx="786989" cy="791702"/>
          </a:xfrm>
          <a:custGeom>
            <a:rect b="b" l="l" r="r" t="t"/>
            <a:pathLst>
              <a:path extrusionOk="0" h="1482" w="1474">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4" name="Google Shape;974;p123"/>
          <p:cNvSpPr txBox="1"/>
          <p:nvPr>
            <p:ph idx="2" type="body"/>
          </p:nvPr>
        </p:nvSpPr>
        <p:spPr>
          <a:xfrm>
            <a:off x="2505115" y="2803265"/>
            <a:ext cx="1740791" cy="69763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5" name="Google Shape;975;p123"/>
          <p:cNvSpPr txBox="1"/>
          <p:nvPr>
            <p:ph idx="3" type="body"/>
          </p:nvPr>
        </p:nvSpPr>
        <p:spPr>
          <a:xfrm>
            <a:off x="4451914" y="3788978"/>
            <a:ext cx="1853076" cy="83943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6" name="Google Shape;976;p123"/>
          <p:cNvSpPr txBox="1"/>
          <p:nvPr>
            <p:ph idx="4" type="body"/>
          </p:nvPr>
        </p:nvSpPr>
        <p:spPr>
          <a:xfrm>
            <a:off x="6950565" y="3500899"/>
            <a:ext cx="2130961"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7" name="Google Shape;977;p123"/>
          <p:cNvSpPr txBox="1"/>
          <p:nvPr>
            <p:ph idx="5" type="body"/>
          </p:nvPr>
        </p:nvSpPr>
        <p:spPr>
          <a:xfrm>
            <a:off x="9067268" y="2446428"/>
            <a:ext cx="2333958"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8" name="Google Shape;978;p123"/>
          <p:cNvSpPr txBox="1"/>
          <p:nvPr>
            <p:ph idx="6" type="body"/>
          </p:nvPr>
        </p:nvSpPr>
        <p:spPr>
          <a:xfrm>
            <a:off x="5645112" y="2214208"/>
            <a:ext cx="1740791"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9" name="Google Shape;979;p123"/>
          <p:cNvSpPr txBox="1"/>
          <p:nvPr>
            <p:ph idx="7" type="body"/>
          </p:nvPr>
        </p:nvSpPr>
        <p:spPr>
          <a:xfrm>
            <a:off x="2138039" y="3421579"/>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980" name="Google Shape;980;p123"/>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981" name="Google Shape;981;p123"/>
          <p:cNvGrpSpPr/>
          <p:nvPr/>
        </p:nvGrpSpPr>
        <p:grpSpPr>
          <a:xfrm>
            <a:off x="389965" y="6092742"/>
            <a:ext cx="3144242" cy="374574"/>
            <a:chOff x="301128" y="6151084"/>
            <a:chExt cx="3144242" cy="374574"/>
          </a:xfrm>
        </p:grpSpPr>
        <p:pic>
          <p:nvPicPr>
            <p:cNvPr descr="Shape&#10;&#10;Description automatically generated with medium confidence" id="982" name="Google Shape;982;p123"/>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83" name="Google Shape;983;p123"/>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84" name="Google Shape;984;p123"/>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985" name="Google Shape;985;p123"/>
          <p:cNvSpPr txBox="1"/>
          <p:nvPr>
            <p:ph idx="8" type="body"/>
          </p:nvPr>
        </p:nvSpPr>
        <p:spPr>
          <a:xfrm>
            <a:off x="6003355" y="464181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6" name="Google Shape;986;p123"/>
          <p:cNvSpPr txBox="1"/>
          <p:nvPr>
            <p:ph idx="9" type="body"/>
          </p:nvPr>
        </p:nvSpPr>
        <p:spPr>
          <a:xfrm>
            <a:off x="5575772" y="139006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7" name="Google Shape;987;p123"/>
          <p:cNvSpPr txBox="1"/>
          <p:nvPr>
            <p:ph idx="13" type="body"/>
          </p:nvPr>
        </p:nvSpPr>
        <p:spPr>
          <a:xfrm>
            <a:off x="8119887" y="2463875"/>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8" name="Google Shape;988;p123"/>
          <p:cNvSpPr txBox="1"/>
          <p:nvPr>
            <p:ph idx="14" type="body"/>
          </p:nvPr>
        </p:nvSpPr>
        <p:spPr>
          <a:xfrm>
            <a:off x="10942078" y="1707788"/>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Purple">
  <p:cSld name="Text box - Solid Purple">
    <p:spTree>
      <p:nvGrpSpPr>
        <p:cNvPr id="85" name="Shape 85"/>
        <p:cNvGrpSpPr/>
        <p:nvPr/>
      </p:nvGrpSpPr>
      <p:grpSpPr>
        <a:xfrm>
          <a:off x="0" y="0"/>
          <a:ext cx="0" cy="0"/>
          <a:chOff x="0" y="0"/>
          <a:chExt cx="0" cy="0"/>
        </a:xfrm>
      </p:grpSpPr>
      <p:sp>
        <p:nvSpPr>
          <p:cNvPr id="86" name="Google Shape;86;p61"/>
          <p:cNvSpPr/>
          <p:nvPr/>
        </p:nvSpPr>
        <p:spPr>
          <a:xfrm>
            <a:off x="241300" y="228600"/>
            <a:ext cx="11696700" cy="6054801"/>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87" name="Google Shape;87;p61"/>
          <p:cNvGrpSpPr/>
          <p:nvPr/>
        </p:nvGrpSpPr>
        <p:grpSpPr>
          <a:xfrm>
            <a:off x="301128" y="6283401"/>
            <a:ext cx="3144242" cy="374574"/>
            <a:chOff x="301128" y="6151084"/>
            <a:chExt cx="3144242" cy="374574"/>
          </a:xfrm>
        </p:grpSpPr>
        <p:pic>
          <p:nvPicPr>
            <p:cNvPr descr="Shape&#10;&#10;Description automatically generated with medium confidence" id="88" name="Google Shape;88;p61"/>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9" name="Google Shape;89;p61"/>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0" name="Google Shape;90;p61"/>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91" name="Google Shape;91;p61"/>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61"/>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ack and white striped pattern&#10;&#10;Description automatically generated with medium confidence" id="93" name="Google Shape;93;p61"/>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number graph with icons ">
  <p:cSld name="4 point number graph with icons ">
    <p:spTree>
      <p:nvGrpSpPr>
        <p:cNvPr id="989" name="Shape 989"/>
        <p:cNvGrpSpPr/>
        <p:nvPr/>
      </p:nvGrpSpPr>
      <p:grpSpPr>
        <a:xfrm>
          <a:off x="0" y="0"/>
          <a:ext cx="0" cy="0"/>
          <a:chOff x="0" y="0"/>
          <a:chExt cx="0" cy="0"/>
        </a:xfrm>
      </p:grpSpPr>
      <p:sp>
        <p:nvSpPr>
          <p:cNvPr id="990" name="Google Shape;990;p124"/>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1" name="Google Shape;991;p124"/>
          <p:cNvSpPr/>
          <p:nvPr/>
        </p:nvSpPr>
        <p:spPr>
          <a:xfrm>
            <a:off x="2089889" y="2141094"/>
            <a:ext cx="2664102" cy="2664102"/>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2" name="Google Shape;992;p124"/>
          <p:cNvSpPr/>
          <p:nvPr/>
        </p:nvSpPr>
        <p:spPr>
          <a:xfrm>
            <a:off x="4385115" y="2141094"/>
            <a:ext cx="2664102" cy="2664102"/>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3" name="Google Shape;993;p124"/>
          <p:cNvSpPr/>
          <p:nvPr/>
        </p:nvSpPr>
        <p:spPr>
          <a:xfrm>
            <a:off x="6680341" y="2141094"/>
            <a:ext cx="2664102" cy="2664102"/>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4" name="Google Shape;994;p124"/>
          <p:cNvSpPr/>
          <p:nvPr/>
        </p:nvSpPr>
        <p:spPr>
          <a:xfrm>
            <a:off x="8975567" y="2141094"/>
            <a:ext cx="2664102" cy="2664102"/>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5" name="Google Shape;995;p124"/>
          <p:cNvSpPr/>
          <p:nvPr/>
        </p:nvSpPr>
        <p:spPr>
          <a:xfrm>
            <a:off x="2458765" y="1698686"/>
            <a:ext cx="1268168" cy="1268168"/>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6" name="Google Shape;996;p124"/>
          <p:cNvSpPr/>
          <p:nvPr/>
        </p:nvSpPr>
        <p:spPr>
          <a:xfrm>
            <a:off x="4753991" y="1698686"/>
            <a:ext cx="1268168" cy="1268168"/>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7" name="Google Shape;997;p124"/>
          <p:cNvSpPr/>
          <p:nvPr/>
        </p:nvSpPr>
        <p:spPr>
          <a:xfrm>
            <a:off x="7049217" y="1698686"/>
            <a:ext cx="1268168" cy="1268168"/>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8" name="Google Shape;998;p124"/>
          <p:cNvSpPr/>
          <p:nvPr/>
        </p:nvSpPr>
        <p:spPr>
          <a:xfrm>
            <a:off x="9344443" y="1698686"/>
            <a:ext cx="1268168" cy="1268168"/>
          </a:xfrm>
          <a:prstGeom prst="ellipse">
            <a:avLst/>
          </a:prstGeom>
          <a:solidFill>
            <a:srgbClr val="916395">
              <a:alpha val="8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9" name="Google Shape;999;p124"/>
          <p:cNvSpPr/>
          <p:nvPr/>
        </p:nvSpPr>
        <p:spPr>
          <a:xfrm>
            <a:off x="2562014" y="1786976"/>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0" name="Google Shape;1000;p124"/>
          <p:cNvSpPr/>
          <p:nvPr/>
        </p:nvSpPr>
        <p:spPr>
          <a:xfrm>
            <a:off x="4860745" y="1805440"/>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1" name="Google Shape;1001;p124"/>
          <p:cNvSpPr/>
          <p:nvPr/>
        </p:nvSpPr>
        <p:spPr>
          <a:xfrm>
            <a:off x="7155971" y="1805439"/>
            <a:ext cx="1054660" cy="105466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2" name="Google Shape;1002;p124"/>
          <p:cNvSpPr/>
          <p:nvPr/>
        </p:nvSpPr>
        <p:spPr>
          <a:xfrm>
            <a:off x="9451197" y="1805439"/>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3" name="Google Shape;1003;p124"/>
          <p:cNvSpPr/>
          <p:nvPr/>
        </p:nvSpPr>
        <p:spPr>
          <a:xfrm>
            <a:off x="3435379" y="4279578"/>
            <a:ext cx="879736" cy="879735"/>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4" name="Google Shape;1004;p124"/>
          <p:cNvSpPr/>
          <p:nvPr/>
        </p:nvSpPr>
        <p:spPr>
          <a:xfrm>
            <a:off x="5798873" y="4279578"/>
            <a:ext cx="879736" cy="879735"/>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5" name="Google Shape;1005;p124"/>
          <p:cNvSpPr/>
          <p:nvPr/>
        </p:nvSpPr>
        <p:spPr>
          <a:xfrm>
            <a:off x="8095831" y="4279578"/>
            <a:ext cx="879736" cy="879735"/>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6" name="Google Shape;1006;p124"/>
          <p:cNvSpPr/>
          <p:nvPr/>
        </p:nvSpPr>
        <p:spPr>
          <a:xfrm>
            <a:off x="10526240" y="4279578"/>
            <a:ext cx="879736" cy="879735"/>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7" name="Google Shape;1007;p124"/>
          <p:cNvSpPr txBox="1"/>
          <p:nvPr>
            <p:ph idx="2" type="body"/>
          </p:nvPr>
        </p:nvSpPr>
        <p:spPr>
          <a:xfrm>
            <a:off x="2747941" y="194690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4800"/>
              <a:buNone/>
              <a:defRPr b="1" i="0" sz="48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8" name="Google Shape;1008;p124"/>
          <p:cNvSpPr txBox="1"/>
          <p:nvPr>
            <p:ph idx="3" type="body"/>
          </p:nvPr>
        </p:nvSpPr>
        <p:spPr>
          <a:xfrm>
            <a:off x="5064548" y="1949503"/>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4800"/>
              <a:buNone/>
              <a:defRPr b="1" i="0" sz="48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9" name="Google Shape;1009;p124"/>
          <p:cNvSpPr txBox="1"/>
          <p:nvPr>
            <p:ph idx="4" type="body"/>
          </p:nvPr>
        </p:nvSpPr>
        <p:spPr>
          <a:xfrm>
            <a:off x="7338393" y="1962861"/>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4800"/>
              <a:buNone/>
              <a:defRPr b="1" i="0" sz="48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0" name="Google Shape;1010;p124"/>
          <p:cNvSpPr txBox="1"/>
          <p:nvPr>
            <p:ph idx="5" type="body"/>
          </p:nvPr>
        </p:nvSpPr>
        <p:spPr>
          <a:xfrm>
            <a:off x="9655000" y="196545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4800"/>
              <a:buNone/>
              <a:defRPr b="1" i="0" sz="48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1" name="Google Shape;1011;p124"/>
          <p:cNvSpPr txBox="1"/>
          <p:nvPr>
            <p:ph idx="6" type="body"/>
          </p:nvPr>
        </p:nvSpPr>
        <p:spPr>
          <a:xfrm>
            <a:off x="2291885" y="313586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2" name="Google Shape;1012;p124"/>
          <p:cNvSpPr txBox="1"/>
          <p:nvPr>
            <p:ph idx="7" type="body"/>
          </p:nvPr>
        </p:nvSpPr>
        <p:spPr>
          <a:xfrm>
            <a:off x="4623112" y="311706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3" name="Google Shape;1013;p124"/>
          <p:cNvSpPr txBox="1"/>
          <p:nvPr>
            <p:ph idx="8" type="body"/>
          </p:nvPr>
        </p:nvSpPr>
        <p:spPr>
          <a:xfrm>
            <a:off x="6878370" y="312153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4" name="Google Shape;1014;p124"/>
          <p:cNvSpPr txBox="1"/>
          <p:nvPr>
            <p:ph idx="9" type="body"/>
          </p:nvPr>
        </p:nvSpPr>
        <p:spPr>
          <a:xfrm>
            <a:off x="9209597" y="310273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1015" name="Google Shape;1015;p124"/>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1016" name="Google Shape;1016;p124"/>
          <p:cNvGrpSpPr/>
          <p:nvPr/>
        </p:nvGrpSpPr>
        <p:grpSpPr>
          <a:xfrm>
            <a:off x="389965" y="6092742"/>
            <a:ext cx="3144242" cy="374574"/>
            <a:chOff x="301128" y="6151084"/>
            <a:chExt cx="3144242" cy="374574"/>
          </a:xfrm>
        </p:grpSpPr>
        <p:pic>
          <p:nvPicPr>
            <p:cNvPr descr="Shape&#10;&#10;Description automatically generated with medium confidence" id="1017" name="Google Shape;1017;p12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18" name="Google Shape;1018;p12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19" name="Google Shape;1019;p12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icon graph">
  <p:cSld name="4 point icon graph">
    <p:spTree>
      <p:nvGrpSpPr>
        <p:cNvPr id="1020" name="Shape 1020"/>
        <p:cNvGrpSpPr/>
        <p:nvPr/>
      </p:nvGrpSpPr>
      <p:grpSpPr>
        <a:xfrm>
          <a:off x="0" y="0"/>
          <a:ext cx="0" cy="0"/>
          <a:chOff x="0" y="0"/>
          <a:chExt cx="0" cy="0"/>
        </a:xfrm>
      </p:grpSpPr>
      <p:pic>
        <p:nvPicPr>
          <p:cNvPr descr="Background pattern&#10;&#10;Description automatically generated" id="1021" name="Google Shape;1021;p125"/>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sp>
        <p:nvSpPr>
          <p:cNvPr id="1022" name="Google Shape;1022;p125"/>
          <p:cNvSpPr/>
          <p:nvPr/>
        </p:nvSpPr>
        <p:spPr>
          <a:xfrm>
            <a:off x="4292836" y="2475929"/>
            <a:ext cx="1660392" cy="233707"/>
          </a:xfrm>
          <a:custGeom>
            <a:rect b="b" l="l" r="r" t="t"/>
            <a:pathLst>
              <a:path extrusionOk="0" h="154" w="1088">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23" name="Google Shape;1023;p125"/>
          <p:cNvSpPr/>
          <p:nvPr/>
        </p:nvSpPr>
        <p:spPr>
          <a:xfrm>
            <a:off x="3846806" y="2428576"/>
            <a:ext cx="323830" cy="326885"/>
          </a:xfrm>
          <a:custGeom>
            <a:rect b="b" l="l" r="r" t="t"/>
            <a:pathLst>
              <a:path extrusionOk="0" h="215" w="213">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24" name="Google Shape;1024;p125"/>
          <p:cNvSpPr/>
          <p:nvPr/>
        </p:nvSpPr>
        <p:spPr>
          <a:xfrm>
            <a:off x="3912488" y="2494259"/>
            <a:ext cx="192465" cy="193992"/>
          </a:xfrm>
          <a:custGeom>
            <a:rect b="b" l="l" r="r" t="t"/>
            <a:pathLst>
              <a:path extrusionOk="0" h="128" w="127">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25" name="Google Shape;1025;p125"/>
          <p:cNvSpPr/>
          <p:nvPr/>
        </p:nvSpPr>
        <p:spPr>
          <a:xfrm>
            <a:off x="3324401" y="800258"/>
            <a:ext cx="1370167" cy="1510697"/>
          </a:xfrm>
          <a:custGeom>
            <a:rect b="b" l="l" r="r" t="t"/>
            <a:pathLst>
              <a:path extrusionOk="0" h="990" w="898">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26" name="Google Shape;1026;p125"/>
          <p:cNvSpPr/>
          <p:nvPr/>
        </p:nvSpPr>
        <p:spPr>
          <a:xfrm>
            <a:off x="6055570" y="2428576"/>
            <a:ext cx="325357" cy="326885"/>
          </a:xfrm>
          <a:custGeom>
            <a:rect b="b" l="l" r="r" t="t"/>
            <a:pathLst>
              <a:path extrusionOk="0" h="215" w="214">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27" name="Google Shape;1027;p125"/>
          <p:cNvSpPr/>
          <p:nvPr/>
        </p:nvSpPr>
        <p:spPr>
          <a:xfrm>
            <a:off x="6119725" y="2494259"/>
            <a:ext cx="193993" cy="193992"/>
          </a:xfrm>
          <a:custGeom>
            <a:rect b="b" l="l" r="r" t="t"/>
            <a:pathLst>
              <a:path extrusionOk="0" h="128" w="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28" name="Google Shape;1028;p125"/>
          <p:cNvSpPr/>
          <p:nvPr/>
        </p:nvSpPr>
        <p:spPr>
          <a:xfrm>
            <a:off x="5531638" y="2921959"/>
            <a:ext cx="1368640" cy="1512224"/>
          </a:xfrm>
          <a:custGeom>
            <a:rect b="b" l="l" r="r" t="t"/>
            <a:pathLst>
              <a:path extrusionOk="0" h="991" w="897">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29" name="Google Shape;1029;p125"/>
          <p:cNvSpPr/>
          <p:nvPr/>
        </p:nvSpPr>
        <p:spPr>
          <a:xfrm>
            <a:off x="6489380" y="2475929"/>
            <a:ext cx="1660392" cy="233707"/>
          </a:xfrm>
          <a:custGeom>
            <a:rect b="b" l="l" r="r" t="t"/>
            <a:pathLst>
              <a:path extrusionOk="0" h="154" w="1088">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30" name="Google Shape;1030;p125"/>
          <p:cNvSpPr/>
          <p:nvPr/>
        </p:nvSpPr>
        <p:spPr>
          <a:xfrm>
            <a:off x="8249060" y="2428576"/>
            <a:ext cx="326885" cy="326885"/>
          </a:xfrm>
          <a:custGeom>
            <a:rect b="b" l="l" r="r" t="t"/>
            <a:pathLst>
              <a:path extrusionOk="0" h="215" w="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31" name="Google Shape;1031;p125"/>
          <p:cNvSpPr/>
          <p:nvPr/>
        </p:nvSpPr>
        <p:spPr>
          <a:xfrm>
            <a:off x="8316270" y="2494259"/>
            <a:ext cx="192465" cy="193992"/>
          </a:xfrm>
          <a:custGeom>
            <a:rect b="b" l="l" r="r" t="t"/>
            <a:pathLst>
              <a:path extrusionOk="0" h="128" w="127">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32" name="Google Shape;1032;p125"/>
          <p:cNvSpPr/>
          <p:nvPr/>
        </p:nvSpPr>
        <p:spPr>
          <a:xfrm>
            <a:off x="7728183" y="800258"/>
            <a:ext cx="1367112" cy="1510697"/>
          </a:xfrm>
          <a:custGeom>
            <a:rect b="b" l="l" r="r" t="t"/>
            <a:pathLst>
              <a:path extrusionOk="0" h="990" w="896">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33" name="Google Shape;1033;p125"/>
          <p:cNvSpPr/>
          <p:nvPr/>
        </p:nvSpPr>
        <p:spPr>
          <a:xfrm>
            <a:off x="8684398" y="2475929"/>
            <a:ext cx="1661920" cy="233707"/>
          </a:xfrm>
          <a:custGeom>
            <a:rect b="b" l="l" r="r" t="t"/>
            <a:pathLst>
              <a:path extrusionOk="0" h="154" w="1089">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34" name="Google Shape;1034;p125"/>
          <p:cNvSpPr/>
          <p:nvPr/>
        </p:nvSpPr>
        <p:spPr>
          <a:xfrm>
            <a:off x="10445605" y="2428576"/>
            <a:ext cx="325357" cy="326885"/>
          </a:xfrm>
          <a:custGeom>
            <a:rect b="b" l="l" r="r" t="t"/>
            <a:pathLst>
              <a:path extrusionOk="0" h="215" w="214">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35" name="Google Shape;1035;p125"/>
          <p:cNvSpPr/>
          <p:nvPr/>
        </p:nvSpPr>
        <p:spPr>
          <a:xfrm>
            <a:off x="10512815" y="2494259"/>
            <a:ext cx="190937" cy="193992"/>
          </a:xfrm>
          <a:custGeom>
            <a:rect b="b" l="l" r="r" t="t"/>
            <a:pathLst>
              <a:path extrusionOk="0" h="128" w="126">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36" name="Google Shape;1036;p125"/>
          <p:cNvSpPr/>
          <p:nvPr/>
        </p:nvSpPr>
        <p:spPr>
          <a:xfrm>
            <a:off x="9924727" y="2921959"/>
            <a:ext cx="1367112" cy="1512224"/>
          </a:xfrm>
          <a:custGeom>
            <a:rect b="b" l="l" r="r" t="t"/>
            <a:pathLst>
              <a:path extrusionOk="0" h="991" w="896">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37" name="Google Shape;1037;p125"/>
          <p:cNvSpPr txBox="1"/>
          <p:nvPr/>
        </p:nvSpPr>
        <p:spPr>
          <a:xfrm>
            <a:off x="5691808" y="1322650"/>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38" name="Google Shape;1038;p125"/>
          <p:cNvSpPr txBox="1"/>
          <p:nvPr/>
        </p:nvSpPr>
        <p:spPr>
          <a:xfrm>
            <a:off x="10092535" y="1322650"/>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39" name="Google Shape;1039;p125"/>
          <p:cNvSpPr txBox="1"/>
          <p:nvPr/>
        </p:nvSpPr>
        <p:spPr>
          <a:xfrm>
            <a:off x="7895149" y="3013347"/>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40" name="Google Shape;1040;p125"/>
          <p:cNvSpPr txBox="1"/>
          <p:nvPr>
            <p:ph idx="1" type="body"/>
          </p:nvPr>
        </p:nvSpPr>
        <p:spPr>
          <a:xfrm>
            <a:off x="2833955" y="2984923"/>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1" name="Google Shape;1041;p125"/>
          <p:cNvSpPr txBox="1"/>
          <p:nvPr>
            <p:ph idx="2" type="body"/>
          </p:nvPr>
        </p:nvSpPr>
        <p:spPr>
          <a:xfrm>
            <a:off x="7261647" y="2951026"/>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2" name="Google Shape;1042;p125"/>
          <p:cNvSpPr txBox="1"/>
          <p:nvPr>
            <p:ph idx="3" type="body"/>
          </p:nvPr>
        </p:nvSpPr>
        <p:spPr>
          <a:xfrm>
            <a:off x="5051398" y="1028522"/>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3" name="Google Shape;1043;p125"/>
          <p:cNvSpPr txBox="1"/>
          <p:nvPr>
            <p:ph idx="4" type="body"/>
          </p:nvPr>
        </p:nvSpPr>
        <p:spPr>
          <a:xfrm>
            <a:off x="9377489" y="994625"/>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4" name="Google Shape;1044;p125"/>
          <p:cNvSpPr/>
          <p:nvPr/>
        </p:nvSpPr>
        <p:spPr>
          <a:xfrm>
            <a:off x="0" y="2489789"/>
            <a:ext cx="3733642" cy="233707"/>
          </a:xfrm>
          <a:custGeom>
            <a:rect b="b" l="l" r="r" t="t"/>
            <a:pathLst>
              <a:path extrusionOk="0" h="233707" w="3733642">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grpSp>
        <p:nvGrpSpPr>
          <p:cNvPr id="1045" name="Google Shape;1045;p125"/>
          <p:cNvGrpSpPr/>
          <p:nvPr/>
        </p:nvGrpSpPr>
        <p:grpSpPr>
          <a:xfrm>
            <a:off x="389965" y="6092742"/>
            <a:ext cx="3144242" cy="374574"/>
            <a:chOff x="301128" y="6151084"/>
            <a:chExt cx="3144242" cy="374574"/>
          </a:xfrm>
        </p:grpSpPr>
        <p:pic>
          <p:nvPicPr>
            <p:cNvPr descr="Shape&#10;&#10;Description automatically generated with medium confidence" id="1046" name="Google Shape;1046;p12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47" name="Google Shape;1047;p12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48" name="Google Shape;1048;p12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aptop Slide">
  <p:cSld name="1_Laptop Slide">
    <p:spTree>
      <p:nvGrpSpPr>
        <p:cNvPr id="94" name="Shape 94"/>
        <p:cNvGrpSpPr/>
        <p:nvPr/>
      </p:nvGrpSpPr>
      <p:grpSpPr>
        <a:xfrm>
          <a:off x="0" y="0"/>
          <a:ext cx="0" cy="0"/>
          <a:chOff x="0" y="0"/>
          <a:chExt cx="0" cy="0"/>
        </a:xfrm>
      </p:grpSpPr>
      <p:sp>
        <p:nvSpPr>
          <p:cNvPr id="95" name="Google Shape;95;p62"/>
          <p:cNvSpPr/>
          <p:nvPr/>
        </p:nvSpPr>
        <p:spPr>
          <a:xfrm>
            <a:off x="0" y="0"/>
            <a:ext cx="12192000" cy="2508049"/>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 name="Google Shape;96;p62"/>
          <p:cNvSpPr txBox="1"/>
          <p:nvPr>
            <p:ph idx="1"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7" name="Google Shape;97;p62"/>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98" name="Google Shape;98;p62"/>
          <p:cNvSpPr/>
          <p:nvPr>
            <p:ph idx="2" type="pic"/>
          </p:nvPr>
        </p:nvSpPr>
        <p:spPr>
          <a:xfrm>
            <a:off x="7061200" y="1203325"/>
            <a:ext cx="5130800" cy="3913188"/>
          </a:xfrm>
          <a:prstGeom prst="rect">
            <a:avLst/>
          </a:prstGeom>
          <a:solidFill>
            <a:schemeClr val="lt1"/>
          </a:solidFill>
          <a:ln>
            <a:noFill/>
          </a:ln>
        </p:spPr>
      </p:sp>
      <p:sp>
        <p:nvSpPr>
          <p:cNvPr id="99" name="Google Shape;99;p62"/>
          <p:cNvSpPr txBox="1"/>
          <p:nvPr>
            <p:ph idx="3"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00" name="Google Shape;100;p62"/>
          <p:cNvGrpSpPr/>
          <p:nvPr/>
        </p:nvGrpSpPr>
        <p:grpSpPr>
          <a:xfrm>
            <a:off x="389965" y="6092742"/>
            <a:ext cx="3144242" cy="374574"/>
            <a:chOff x="301128" y="6151084"/>
            <a:chExt cx="3144242" cy="374574"/>
          </a:xfrm>
        </p:grpSpPr>
        <p:pic>
          <p:nvPicPr>
            <p:cNvPr descr="Shape&#10;&#10;Description automatically generated with medium confidence" id="101" name="Google Shape;101;p6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2" name="Google Shape;102;p6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3" name="Google Shape;103;p62"/>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Orange">
  <p:cSld name="Quote slide - Orange">
    <p:spTree>
      <p:nvGrpSpPr>
        <p:cNvPr id="104" name="Shape 104"/>
        <p:cNvGrpSpPr/>
        <p:nvPr/>
      </p:nvGrpSpPr>
      <p:grpSpPr>
        <a:xfrm>
          <a:off x="0" y="0"/>
          <a:ext cx="0" cy="0"/>
          <a:chOff x="0" y="0"/>
          <a:chExt cx="0" cy="0"/>
        </a:xfrm>
      </p:grpSpPr>
      <p:sp>
        <p:nvSpPr>
          <p:cNvPr id="105" name="Google Shape;105;p63"/>
          <p:cNvSpPr/>
          <p:nvPr/>
        </p:nvSpPr>
        <p:spPr>
          <a:xfrm>
            <a:off x="241300" y="367061"/>
            <a:ext cx="11696700" cy="5778935"/>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6" name="Google Shape;106;p63"/>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63"/>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63"/>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63"/>
          <p:cNvSpPr/>
          <p:nvPr>
            <p:ph idx="4" type="pic"/>
          </p:nvPr>
        </p:nvSpPr>
        <p:spPr>
          <a:xfrm>
            <a:off x="5957047" y="0"/>
            <a:ext cx="5395869" cy="6858001"/>
          </a:xfrm>
          <a:prstGeom prst="rect">
            <a:avLst/>
          </a:prstGeom>
          <a:noFill/>
          <a:ln>
            <a:noFill/>
          </a:ln>
        </p:spPr>
      </p:sp>
      <p:pic>
        <p:nvPicPr>
          <p:cNvPr descr="A black background with white dots&#10;&#10;Description automatically generated with low confidence" id="110" name="Google Shape;110;p63"/>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111" name="Google Shape;111;p63"/>
          <p:cNvGrpSpPr/>
          <p:nvPr/>
        </p:nvGrpSpPr>
        <p:grpSpPr>
          <a:xfrm>
            <a:off x="301128" y="6151084"/>
            <a:ext cx="3144242" cy="374574"/>
            <a:chOff x="301128" y="6151084"/>
            <a:chExt cx="3144242" cy="374574"/>
          </a:xfrm>
        </p:grpSpPr>
        <p:pic>
          <p:nvPicPr>
            <p:cNvPr descr="Shape&#10;&#10;Description automatically generated with medium confidence" id="112" name="Google Shape;112;p63"/>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13" name="Google Shape;113;p63"/>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14" name="Google Shape;114;p63"/>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2" Type="http://schemas.openxmlformats.org/officeDocument/2006/relationships/theme" Target="../theme/theme1.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4D4D4D"/>
              </a:buClr>
              <a:buSzPts val="4400"/>
              <a:buFont typeface="Calibri"/>
              <a:buNone/>
              <a:defRPr b="0" i="0" sz="4400" u="none" cap="none" strike="noStrike">
                <a:solidFill>
                  <a:srgbClr val="4D4D4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4D4D4D"/>
              </a:buClr>
              <a:buSzPts val="2800"/>
              <a:buFont typeface="Arial"/>
              <a:buNone/>
              <a:defRPr b="0" i="0" sz="2800" u="none" cap="none" strike="noStrike">
                <a:solidFill>
                  <a:srgbClr val="4D4D4D"/>
                </a:solidFill>
                <a:latin typeface="Calibri"/>
                <a:ea typeface="Calibri"/>
                <a:cs typeface="Calibri"/>
                <a:sym typeface="Calibri"/>
              </a:defRPr>
            </a:lvl1pPr>
            <a:lvl2pPr indent="-228600" lvl="1" marL="914400" marR="0" rtl="0" algn="l">
              <a:lnSpc>
                <a:spcPct val="90000"/>
              </a:lnSpc>
              <a:spcBef>
                <a:spcPts val="500"/>
              </a:spcBef>
              <a:spcAft>
                <a:spcPts val="0"/>
              </a:spcAft>
              <a:buClr>
                <a:srgbClr val="4D4D4D"/>
              </a:buClr>
              <a:buSzPts val="2400"/>
              <a:buFont typeface="Arial"/>
              <a:buNone/>
              <a:defRPr b="0" i="0" sz="2400" u="none" cap="none" strike="noStrike">
                <a:solidFill>
                  <a:srgbClr val="4D4D4D"/>
                </a:solidFill>
                <a:latin typeface="Calibri"/>
                <a:ea typeface="Calibri"/>
                <a:cs typeface="Calibri"/>
                <a:sym typeface="Calibri"/>
              </a:defRPr>
            </a:lvl2pPr>
            <a:lvl3pPr indent="-228600" lvl="2" marL="1371600" marR="0" rtl="0" algn="l">
              <a:lnSpc>
                <a:spcPct val="90000"/>
              </a:lnSpc>
              <a:spcBef>
                <a:spcPts val="500"/>
              </a:spcBef>
              <a:spcAft>
                <a:spcPts val="0"/>
              </a:spcAft>
              <a:buClr>
                <a:srgbClr val="4D4D4D"/>
              </a:buClr>
              <a:buSzPts val="2000"/>
              <a:buFont typeface="Arial"/>
              <a:buNone/>
              <a:defRPr b="0" i="0" sz="2000" u="none" cap="none" strike="noStrike">
                <a:solidFill>
                  <a:srgbClr val="4D4D4D"/>
                </a:solidFill>
                <a:latin typeface="Calibri"/>
                <a:ea typeface="Calibri"/>
                <a:cs typeface="Calibri"/>
                <a:sym typeface="Calibri"/>
              </a:defRPr>
            </a:lvl3pPr>
            <a:lvl4pPr indent="-228600" lvl="3" marL="1828800" marR="0" rtl="0" algn="l">
              <a:lnSpc>
                <a:spcPct val="90000"/>
              </a:lnSpc>
              <a:spcBef>
                <a:spcPts val="500"/>
              </a:spcBef>
              <a:spcAft>
                <a:spcPts val="0"/>
              </a:spcAft>
              <a:buClr>
                <a:srgbClr val="4D4D4D"/>
              </a:buClr>
              <a:buSzPts val="1800"/>
              <a:buFont typeface="Arial"/>
              <a:buNone/>
              <a:defRPr b="0" i="0" sz="1800" u="none" cap="none" strike="noStrike">
                <a:solidFill>
                  <a:srgbClr val="4D4D4D"/>
                </a:solidFill>
                <a:latin typeface="Calibri"/>
                <a:ea typeface="Calibri"/>
                <a:cs typeface="Calibri"/>
                <a:sym typeface="Calibri"/>
              </a:defRPr>
            </a:lvl4pPr>
            <a:lvl5pPr indent="-228600" lvl="4" marL="2286000" marR="0" rtl="0" algn="l">
              <a:lnSpc>
                <a:spcPct val="90000"/>
              </a:lnSpc>
              <a:spcBef>
                <a:spcPts val="500"/>
              </a:spcBef>
              <a:spcAft>
                <a:spcPts val="0"/>
              </a:spcAft>
              <a:buClr>
                <a:srgbClr val="4D4D4D"/>
              </a:buClr>
              <a:buSzPts val="1800"/>
              <a:buFont typeface="Arial"/>
              <a:buNone/>
              <a:defRPr b="0" i="0" sz="1800" u="none" cap="none" strike="noStrike">
                <a:solidFill>
                  <a:srgbClr val="4D4D4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hyperlink" Target="https://www.techtarget.com/searchdisasterrecovery/definition/Business-Continuity-and-Disaster-Recovery-BCDR" TargetMode="External"/><Relationship Id="rId5" Type="http://schemas.openxmlformats.org/officeDocument/2006/relationships/hyperlink" Target="https://www.techtarget.com/searchdisasterrecovery/answer/How-does-corporate-resilience-differ-from-business-continuity" TargetMode="External"/><Relationship Id="rId6" Type="http://schemas.openxmlformats.org/officeDocument/2006/relationships/hyperlink" Target="https://www.techtarget.com/searchdisasterrecovery/feature/Using-a-business-continuity-plan-template-A-free-business-continuity-template-and-guide" TargetMode="External"/><Relationship Id="rId7" Type="http://schemas.openxmlformats.org/officeDocument/2006/relationships/hyperlink" Target="https://www.techtarget.com/searchdisasterrecovery/feature/Preparing-an-annual-schedule-of-business-continuity-activitie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s://www.tandfonline.com/doi/abs/10.1080/13683500.2012.741115" TargetMode="External"/><Relationship Id="rId4" Type="http://schemas.openxmlformats.org/officeDocument/2006/relationships/image" Target="../media/image28.png"/><Relationship Id="rId5" Type="http://schemas.openxmlformats.org/officeDocument/2006/relationships/hyperlink" Target="https://www.tandfonline.com/doi/abs/10.1080/13683500.2012.741115"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hyperlink" Target="https://www.techtarget.com/searchcio/definition/workflow" TargetMode="External"/><Relationship Id="rId4" Type="http://schemas.openxmlformats.org/officeDocument/2006/relationships/hyperlink" Target="https://www.techtarget.com/searchdisasterrecovery/definition/business-continuity-action-plan" TargetMode="External"/><Relationship Id="rId5" Type="http://schemas.openxmlformats.org/officeDocument/2006/relationships/hyperlink" Target="https://www.youtube.com/watch?v=cHAu-OLLR9M" TargetMode="External"/><Relationship Id="rId6" Type="http://schemas.openxmlformats.org/officeDocument/2006/relationships/image" Target="../media/image40.png"/><Relationship Id="rId7" Type="http://schemas.openxmlformats.org/officeDocument/2006/relationships/hyperlink" Target="https://www.youtube.com/watch?v=cHAu-OLLR9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s://media-publications.bcg.com/BCG-Executive-Perspectives-CEOs-Dilemma.pdf" TargetMode="External"/><Relationship Id="rId4" Type="http://schemas.openxmlformats.org/officeDocument/2006/relationships/image" Target="../media/image44.png"/><Relationship Id="rId5"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6.jpg"/><Relationship Id="rId4" Type="http://schemas.openxmlformats.org/officeDocument/2006/relationships/hyperlink" Target="https://media-publications.bcg.com/BCG-Executive-Perspectives-CEOs-Dilemma.pdf" TargetMode="External"/><Relationship Id="rId5" Type="http://schemas.openxmlformats.org/officeDocument/2006/relationships/hyperlink" Target="https://www.bcg.com/capabilities/business-resilience?utm_source=search&amp;utm_medium=cpc&amp;utm_campaign=resilience&amp;utm_description=none&amp;utm_topic=resilience&amp;utm_geo=global&amp;utm_content=business_resilience&amp;gclid=CjwKCAiArNOeBhAHEiwAze_nKNpKnpJnlzpyfG5rv6L86qFvi-zRM4VDucWTFAnoVRKo7-OpJotnZhoCCfsQAvD_Bw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8.jpg"/><Relationship Id="rId4" Type="http://schemas.openxmlformats.org/officeDocument/2006/relationships/hyperlink" Target="https://media-publications.bcg.com/BCG-Executive-Perspectives-CEOs-Dilemma.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hyperlink" Target="https://searchcompliance.techtarget.com/definition/risk-assessment" TargetMode="External"/><Relationship Id="rId4" Type="http://schemas.openxmlformats.org/officeDocument/2006/relationships/hyperlink" Target="https://www.techtarget.com/searchdisasterrecovery/definition/emergency-communications-plan-EC-plan" TargetMode="External"/><Relationship Id="rId5" Type="http://schemas.openxmlformats.org/officeDocument/2006/relationships/hyperlink" Target="https://www.techtarget.com/searchdisasterrecovery/definition/disaster-recovery-pla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hyperlink" Target="https://www.researchgate.net/publication/254378996_Crisis_Communication_and_Recovery_for_the_Tourism_Industry" TargetMode="External"/><Relationship Id="rId4" Type="http://schemas.openxmlformats.org/officeDocument/2006/relationships/image" Target="../media/image28.png"/><Relationship Id="rId5" Type="http://schemas.openxmlformats.org/officeDocument/2006/relationships/hyperlink" Target="https://www.researchgate.net/publication/254378996_Crisis_Communication_and_Recovery_for_the_Tourism_Industry"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6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4.png"/><Relationship Id="rId4" Type="http://schemas.openxmlformats.org/officeDocument/2006/relationships/image" Target="../media/image17.png"/><Relationship Id="rId9" Type="http://schemas.openxmlformats.org/officeDocument/2006/relationships/image" Target="../media/image35.png"/><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19.png"/><Relationship Id="rId11" Type="http://schemas.openxmlformats.org/officeDocument/2006/relationships/image" Target="../media/image23.png"/><Relationship Id="rId10" Type="http://schemas.openxmlformats.org/officeDocument/2006/relationships/image" Target="../media/image21.png"/><Relationship Id="rId1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hyperlink" Target="https://youtu.be/ZetTrqWFE_w" TargetMode="External"/><Relationship Id="rId4" Type="http://schemas.openxmlformats.org/officeDocument/2006/relationships/image" Target="../media/image45.png"/><Relationship Id="rId9" Type="http://schemas.openxmlformats.org/officeDocument/2006/relationships/image" Target="../media/image32.png"/><Relationship Id="rId5" Type="http://schemas.openxmlformats.org/officeDocument/2006/relationships/hyperlink" Target="https://youtu.be/ZetTrqWFE_w" TargetMode="External"/><Relationship Id="rId6" Type="http://schemas.openxmlformats.org/officeDocument/2006/relationships/hyperlink" Target="https://www.smartsheet.com/content/crisis-management-team-roles" TargetMode="External"/><Relationship Id="rId7" Type="http://schemas.openxmlformats.org/officeDocument/2006/relationships/image" Target="../media/image38.png"/><Relationship Id="rId8" Type="http://schemas.openxmlformats.org/officeDocument/2006/relationships/hyperlink" Target="https://www.techtarget.com/searchdisasterrecovery/feature/Using-a-business-continuity-plan-template-A-free-business-continuity-template-and-guid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hyperlink" Target="https://www.ncbi.nlm.nih.gov/pmc/articles/PMC8961192/%23bib35" TargetMode="External"/><Relationship Id="rId4" Type="http://schemas.openxmlformats.org/officeDocument/2006/relationships/hyperlink" Target="https://www.ncbi.nlm.nih.gov/pmc/articles/PMC8961192/%23bib24" TargetMode="External"/><Relationship Id="rId9" Type="http://schemas.openxmlformats.org/officeDocument/2006/relationships/hyperlink" Target="https://www.ncbi.nlm.nih.gov/pmc/articles/PMC8961192/%23bib3" TargetMode="External"/><Relationship Id="rId5" Type="http://schemas.openxmlformats.org/officeDocument/2006/relationships/hyperlink" Target="https://www.ncbi.nlm.nih.gov/pmc/articles/PMC8961192/%23bib6" TargetMode="External"/><Relationship Id="rId6" Type="http://schemas.openxmlformats.org/officeDocument/2006/relationships/hyperlink" Target="https://www.ncbi.nlm.nih.gov/pmc/articles/PMC8961192/%23bib12" TargetMode="External"/><Relationship Id="rId7" Type="http://schemas.openxmlformats.org/officeDocument/2006/relationships/hyperlink" Target="https://www.ncbi.nlm.nih.gov/pmc/articles/PMC8961192/%23bib3" TargetMode="External"/><Relationship Id="rId8"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hyperlink" Target="https://www.ncbi.nlm.nih.gov/pmc/articles/PMC8961192/%23bib2" TargetMode="External"/><Relationship Id="rId4" Type="http://schemas.openxmlformats.org/officeDocument/2006/relationships/hyperlink" Target="https://www.ncbi.nlm.nih.gov/pmc/articles/PMC8961192/%23bib36" TargetMode="External"/><Relationship Id="rId5" Type="http://schemas.openxmlformats.org/officeDocument/2006/relationships/hyperlink" Target="https://www.ncbi.nlm.nih.gov/pmc/articles/PMC8961192/%23bib7" TargetMode="External"/><Relationship Id="rId6" Type="http://schemas.openxmlformats.org/officeDocument/2006/relationships/hyperlink" Target="https://www.ncbi.nlm.nih.gov/pmc/articles/PMC8961192/%23bib3" TargetMode="External"/><Relationship Id="rId7" Type="http://schemas.openxmlformats.org/officeDocument/2006/relationships/image" Target="../media/image28.png"/><Relationship Id="rId8" Type="http://schemas.openxmlformats.org/officeDocument/2006/relationships/hyperlink" Target="https://www.ncbi.nlm.nih.gov/pmc/articles/PMC8961192/%23bib3"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hyperlink" Target="https://caribbeanhotelandtourism.com/wp-content/uploads/2022/10/UWI-OAS-BCP-WORKSHOP-FINAL-REPORT-for-submission.pdf" TargetMode="External"/><Relationship Id="rId4" Type="http://schemas.openxmlformats.org/officeDocument/2006/relationships/image" Target="../media/image46.png"/><Relationship Id="rId5" Type="http://schemas.openxmlformats.org/officeDocument/2006/relationships/hyperlink" Target="https://caribbeanhotelandtourism.com/wp-content/uploads/2022/10/UWI-OAS-BCP-WORKSHOP-FINAL-REPORT-for-submission.pdf" TargetMode="External"/><Relationship Id="rId6"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hyperlink" Target="https://www.techtarget.com/searchcio/post/How-IT-can-enable-long-term-hybrid-remote-work" TargetMode="External"/><Relationship Id="rId4" Type="http://schemas.openxmlformats.org/officeDocument/2006/relationships/hyperlink" Target="https://www.qtic.com.au/industry-development/business-resources/" TargetMode="External"/><Relationship Id="rId5" Type="http://schemas.openxmlformats.org/officeDocument/2006/relationships/image" Target="../media/image50.png"/><Relationship Id="rId6" Type="http://schemas.openxmlformats.org/officeDocument/2006/relationships/hyperlink" Target="https://www.qtic.com.au/industry-development/business-resource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hyperlink" Target="https://www.tourismwhitsundays.com.au/wp-content/uploads/2021/07/Tourism-Crisis-Communications-Toolkit.pdf" TargetMode="External"/><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5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7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56.jpg"/><Relationship Id="rId4" Type="http://schemas.openxmlformats.org/officeDocument/2006/relationships/hyperlink" Target="https://www.cbi.eu/market-information/tourism/how-manage-risks-touris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53.jpg"/><Relationship Id="rId4" Type="http://schemas.openxmlformats.org/officeDocument/2006/relationships/hyperlink" Target="https://grampianstourism.com.au/wp-content/uploads/sites/4/2020/04/Tourism_CrisisManagement_WEB.pdf" TargetMode="External"/><Relationship Id="rId5" Type="http://schemas.openxmlformats.org/officeDocument/2006/relationships/hyperlink" Target="https://grampianstourism.com.au/wp-content/uploads/sites/4/2020/04/Tourism_CrisisManagement_WEB.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61.jpg"/><Relationship Id="rId4" Type="http://schemas.openxmlformats.org/officeDocument/2006/relationships/hyperlink" Target="https://www.irishtimes.com/business/transport-and-tourism/tourism-jobs-slump-25-as-covid-19-wreaks-havoc-on-sector-1.4364419" TargetMode="External"/><Relationship Id="rId5" Type="http://schemas.openxmlformats.org/officeDocument/2006/relationships/hyperlink" Target="https://www.unwto.org/tourism-and-covid-19-unprecedented-economic-impacts%23:~:text=As%20many%20as%20100%20million,global%20tourism)%20son%20particularmente%20vulnerables." TargetMode="External"/><Relationship Id="rId6" Type="http://schemas.openxmlformats.org/officeDocument/2006/relationships/hyperlink" Target="https://www.unwto.org/tourism-and-covid-19-unprecedented-economic-impacts%23:~:text=As%20many%20as%20100%20million,global%20tourism)%20son%20particularmente%20vulnerables." TargetMode="External"/><Relationship Id="rId7" Type="http://schemas.openxmlformats.org/officeDocument/2006/relationships/hyperlink" Target="https://www.unwto.org/impact-assessment-of-the-covid-19-outbreak-on-international-tourism%23:~:text=El%20coronavirus%20pand%C3%A9mico%20caus%C3%B3%20a,llegadas%20en%20ambos%20a%C3%B1os%20combinado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hyperlink" Target="https://www.oecd.org/coronavirus/policy-responses/rebuilding-tourism-for-the-future-covid-19-policy-responses-and-recovery-bced9859/?fbclid=IwAR11G0tMAtrbelfW1Q3de_XW-eUk4n5_u-ckH_yC-TVFzKALkuJRY7L39Kg" TargetMode="External"/><Relationship Id="rId4" Type="http://schemas.openxmlformats.org/officeDocument/2006/relationships/hyperlink" Target="https://www.oecd.org/coronavirus/policy-responses/rebuilding-tourism-for-the-future-covid-19-policy-responses-and-recovery-bced9859/?fbclid=IwAR11G0tMAtrbelfW1Q3de_XW-eUk4n5_u-ckH_yC-TVFzKALkuJRY7L39Kg" TargetMode="External"/><Relationship Id="rId5" Type="http://schemas.openxmlformats.org/officeDocument/2006/relationships/image" Target="../media/image28.png"/><Relationship Id="rId6" Type="http://schemas.openxmlformats.org/officeDocument/2006/relationships/hyperlink" Target="https://www.oecd.org/coronavirus/policy-responses/rebuilding-tourism-for-the-future-covid-19-policy-responses-and-recovery-bced9859/?fbclid=IwAR11G0tMAtrbelfW1Q3de_XW-eUk4n5_u-ckH_yC-TVFzKALkuJRY7L39K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5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1.jpg"/><Relationship Id="rId4" Type="http://schemas.openxmlformats.org/officeDocument/2006/relationships/image" Target="../media/image43.png"/><Relationship Id="rId5" Type="http://schemas.openxmlformats.org/officeDocument/2006/relationships/hyperlink" Target="https://www.smartsheet.com/content/crisis-management-model-theories" TargetMode="External"/><Relationship Id="rId6" Type="http://schemas.openxmlformats.org/officeDocument/2006/relationships/hyperlink" Target="https://www.phocuswire.com/7-stages-new-normal-timothy-oneil-dunne-wit" TargetMode="External"/><Relationship Id="rId7" Type="http://schemas.openxmlformats.org/officeDocument/2006/relationships/hyperlink" Target="https://www.phocuswire.com/7-stages-new-normal-timothy-oneil-dunne-wit"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hyperlink" Target="https://www.unwto.org/news/international-tourism-back-to-60-of-pre-pandemic-levels-in-january-july-2022%23:~:text=El%20turismo%20internacional%20contin%C3%BAa%20en%20el%20mismo%20periodo%20de%2021." TargetMode="Externa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64.jpg"/><Relationship Id="rId4" Type="http://schemas.openxmlformats.org/officeDocument/2006/relationships/hyperlink" Target="https://grampianstourism.com.au/wp-content/uploads/sites/4/2020/04/Tourism_CrisisManagement_WEB.pdf"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hyperlink" Target="https://www.oecd.org/coronavirus/policy-responses/rebuilding-tourism-for-the-future-covid-19-policy-responses-and-recovery-bced9859/" TargetMode="External"/><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hyperlink" Target="https://www.adriatic-ionian.eu/2021/03/02/remote-europe-is-the-future-of-post-covid-tourism/" TargetMode="External"/><Relationship Id="rId4" Type="http://schemas.openxmlformats.org/officeDocument/2006/relationships/image" Target="../media/image28.png"/><Relationship Id="rId5" Type="http://schemas.openxmlformats.org/officeDocument/2006/relationships/hyperlink" Target="https://www.adriatic-ionian.eu/2021/03/02/remote-europe-is-the-future-of-post-covid-tourism/"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7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hyperlink" Target="https://www.oecd.org/coronavirus/policy-responses/rebuilding-tourism-for-the-future-covid-19-policy-responses-and-recovery-bced9859/?fbclid=IwAR11G0tMAtrbelfW1Q3de_XW-eUk4n5_u-ckH_yC-TVFzKALkuJRY7L39Kg" TargetMode="External"/><Relationship Id="rId4" Type="http://schemas.openxmlformats.org/officeDocument/2006/relationships/image" Target="../media/image28.png"/><Relationship Id="rId5" Type="http://schemas.openxmlformats.org/officeDocument/2006/relationships/hyperlink" Target="https://www.oecd.org/coronavirus/policy-responses/rebuilding-tourism-for-the-future-covid-19-policy-responses-and-recovery-bced9859/?fbclid=IwAR11G0tMAtrbelfW1Q3de_XW-eUk4n5_u-ckH_yC-TVFzKALkuJRY7L39K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hyperlink" Target="https://www.citynationplace.com/library/term/place-making" TargetMode="External"/><Relationship Id="rId4" Type="http://schemas.openxmlformats.org/officeDocument/2006/relationships/hyperlink" Target="https://www.citynationplace.com/collaboration-is-king-in-place-branding" TargetMode="External"/><Relationship Id="rId9" Type="http://schemas.openxmlformats.org/officeDocument/2006/relationships/image" Target="../media/image32.png"/><Relationship Id="rId5" Type="http://schemas.openxmlformats.org/officeDocument/2006/relationships/hyperlink" Target="https://www.theguardian.com/world/2020/apr/28/lithuanian-capital-to-be-turned-into-vast-open-air-cafe-vilnius" TargetMode="External"/><Relationship Id="rId6" Type="http://schemas.openxmlformats.org/officeDocument/2006/relationships/hyperlink" Target="https://www.decanter.com/wine-news/bordeaux-launches-ad-campaign-to-stem-fall-in-exports-5598/" TargetMode="External"/><Relationship Id="rId7" Type="http://schemas.openxmlformats.org/officeDocument/2006/relationships/hyperlink" Target="https://www.google.com/url?sa=i&amp;url=https://www.cbc.ca/news/world/lithuania-covid-coronavirus-vilnius-restaurants-outdoors-1.5558666&amp;psig=AOvVaw2xxQWaMI1CtVgea_TeX_jN&amp;ust=1675021077269000&amp;source=images&amp;cd=vfe&amp;ved=0CBAQjRxqFwoTCJCz5vaB6_wCFQAAAAAdAAAAABAE" TargetMode="External"/><Relationship Id="rId8" Type="http://schemas.openxmlformats.org/officeDocument/2006/relationships/image" Target="../media/image5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hyperlink" Target="https://www.oecd.org/coronavirus/policy-responses/tourism-policy-responses-to-the-coronavirus-covid-19-6466aa20/" TargetMode="External"/><Relationship Id="rId4" Type="http://schemas.openxmlformats.org/officeDocument/2006/relationships/image" Target="../media/image28.png"/><Relationship Id="rId5" Type="http://schemas.openxmlformats.org/officeDocument/2006/relationships/hyperlink" Target="https://www.oecd.org/coronavirus/policy-responses/tourism-policy-responses-to-the-coronavirus-covid-19-6466aa20/"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hyperlink" Target="https://www.citynationplace.com/the-politics-of-space-culture-and-placemaking-for-post-covid-place-branding" TargetMode="External"/><Relationship Id="rId4" Type="http://schemas.openxmlformats.org/officeDocument/2006/relationships/hyperlink" Target="https://www.citynationplace.com/the-politics-of-space-culture-and-placemaking-for-post-covid-place-branding" TargetMode="External"/><Relationship Id="rId5" Type="http://schemas.openxmlformats.org/officeDocument/2006/relationships/hyperlink" Target="https://youtu.be/ZORzsubQA_M" TargetMode="External"/><Relationship Id="rId6" Type="http://schemas.openxmlformats.org/officeDocument/2006/relationships/image" Target="../media/image75.png"/><Relationship Id="rId7" Type="http://schemas.openxmlformats.org/officeDocument/2006/relationships/hyperlink" Target="https://youtu.be/ZORzsubQA_M" TargetMode="External"/><Relationship Id="rId8" Type="http://schemas.openxmlformats.org/officeDocument/2006/relationships/hyperlink" Target="https://www.decanter.com/wine-news/bordeaux-launches-ad-campaign-to-stem-fall-in-exports-5598/"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hyperlink" Target="https://www.decanter.com/wine-news/bordeaux-launches-ad-campaign-to-stem-fall-in-exports-5598/" TargetMode="External"/><Relationship Id="rId4" Type="http://schemas.openxmlformats.org/officeDocument/2006/relationships/hyperlink" Target="https://www.instagram.com/p/B92uHSOntea/?utm_source=ig_embed&amp;utm_campaign=embed_video_watch_again" TargetMode="External"/><Relationship Id="rId5" Type="http://schemas.openxmlformats.org/officeDocument/2006/relationships/hyperlink" Target="https://www.instagram.com/p/B92uHSOntea/?utm_source=ig_embed&amp;utm_campaign=embed_video_watch_again" TargetMode="External"/><Relationship Id="rId6" Type="http://schemas.openxmlformats.org/officeDocument/2006/relationships/image" Target="../media/image69.png"/><Relationship Id="rId7" Type="http://schemas.openxmlformats.org/officeDocument/2006/relationships/hyperlink" Target="https://www.instagram.com/whatsapp/" TargetMode="External"/><Relationship Id="rId8"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hyperlink" Target="https://www.nytimes.com/2020/06/01/theater/phantom-of-the-opera-seoul-virus.html" TargetMode="External"/><Relationship Id="rId4" Type="http://schemas.openxmlformats.org/officeDocument/2006/relationships/hyperlink" Target="https://www.bbc.co.uk/news/entertainment-arts-52881862" TargetMode="External"/><Relationship Id="rId5" Type="http://schemas.openxmlformats.org/officeDocument/2006/relationships/hyperlink" Target="https://www.decanter.com/wine-news/bordeaux-launches-ad-campaign-to-stem-fall-in-exports-5598/" TargetMode="External"/><Relationship Id="rId6" Type="http://schemas.openxmlformats.org/officeDocument/2006/relationships/hyperlink" Target="https://www.tripadvisor.ie/ShowTopic-g188590-i60-k9186195-Time_slot_tickets_for_the_Rijksmuseum-Amsterdam_North_Holland_Province.html" TargetMode="External"/><Relationship Id="rId7" Type="http://schemas.openxmlformats.org/officeDocument/2006/relationships/image" Target="../media/image66.png"/><Relationship Id="rId8" Type="http://schemas.openxmlformats.org/officeDocument/2006/relationships/image" Target="../media/image7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5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hyperlink" Target="https://www.itic.ie/RECOVERY/tourism-survival-revival-report/" TargetMode="External"/><Relationship Id="rId4" Type="http://schemas.openxmlformats.org/officeDocument/2006/relationships/hyperlink" Target="https://www.decanter.com/wine-news/bordeaux-launches-ad-campaign-to-stem-fall-in-exports-5598/" TargetMode="External"/><Relationship Id="rId5" Type="http://schemas.openxmlformats.org/officeDocument/2006/relationships/hyperlink" Target="https://www.itic.ie/RECOVERY/tourism-survival-revival-report/" TargetMode="External"/><Relationship Id="rId6" Type="http://schemas.openxmlformats.org/officeDocument/2006/relationships/image" Target="../media/image77.png"/><Relationship Id="rId7" Type="http://schemas.openxmlformats.org/officeDocument/2006/relationships/hyperlink" Target="https://www.itic.ie/RECOVERY/tourism-survival-revival-repor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hyperlink" Target="https://www.oecd.org/coronavirus/policy-responses/tourism-policy-responses-to-the-coronavirus-covid-19-6466aa20/" TargetMode="External"/><Relationship Id="rId4" Type="http://schemas.openxmlformats.org/officeDocument/2006/relationships/image" Target="../media/image28.png"/><Relationship Id="rId5" Type="http://schemas.openxmlformats.org/officeDocument/2006/relationships/hyperlink" Target="https://www.oecd.org/coronavirus/policy-responses/tourism-policy-responses-to-the-coronavirus-covid-19-6466aa20/"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hyperlink" Target="https://www.oecd-ilibrary.org/industry-and-services/oecd-tourism-papers_23071672" TargetMode="External"/><Relationship Id="rId4" Type="http://schemas.openxmlformats.org/officeDocument/2006/relationships/image" Target="../media/image28.png"/><Relationship Id="rId5" Type="http://schemas.openxmlformats.org/officeDocument/2006/relationships/hyperlink" Target="https://www.oecd-ilibrary.org/industry-and-services/oecd-tourism-papers_23071672"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4.png"/><Relationship Id="rId4" Type="http://schemas.openxmlformats.org/officeDocument/2006/relationships/image" Target="../media/image17.png"/><Relationship Id="rId9" Type="http://schemas.openxmlformats.org/officeDocument/2006/relationships/image" Target="../media/image35.png"/><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19.png"/><Relationship Id="rId11" Type="http://schemas.openxmlformats.org/officeDocument/2006/relationships/image" Target="../media/image23.png"/><Relationship Id="rId10" Type="http://schemas.openxmlformats.org/officeDocument/2006/relationships/image" Target="../media/image21.png"/><Relationship Id="rId12" Type="http://schemas.openxmlformats.org/officeDocument/2006/relationships/image" Target="../media/image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hyperlink" Target="https://www.tourismrecovery.eu/" TargetMode="External"/><Relationship Id="rId4" Type="http://schemas.openxmlformats.org/officeDocument/2006/relationships/hyperlink" Target="https://momentumconsulting.ie/team/laura-magan/" TargetMode="External"/><Relationship Id="rId5" Type="http://schemas.openxmlformats.org/officeDocument/2006/relationships/hyperlink" Target="https://www.facebook.com/tourismcrisisrecovery" TargetMode="External"/><Relationship Id="rId6" Type="http://schemas.openxmlformats.org/officeDocument/2006/relationships/image" Target="../media/image6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hyperlink" Target="https://www.techtarget.com/searchcio/definition/brand-equity" TargetMode="External"/><Relationship Id="rId5" Type="http://schemas.openxmlformats.org/officeDocument/2006/relationships/hyperlink" Target="https://www.techtarget.com/searchcio/definition/brand-equity" TargetMode="External"/><Relationship Id="rId6" Type="http://schemas.openxmlformats.org/officeDocument/2006/relationships/hyperlink" Target="https://www.techtarget.com/searchdisasterrecovery/definition/disaster-recovery" TargetMode="External"/><Relationship Id="rId7" Type="http://schemas.openxmlformats.org/officeDocument/2006/relationships/hyperlink" Target="https://www.kuppingercole.com/insights/business-resilienc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1"/>
          <p:cNvSpPr txBox="1"/>
          <p:nvPr>
            <p:ph idx="1" type="body"/>
          </p:nvPr>
        </p:nvSpPr>
        <p:spPr>
          <a:xfrm>
            <a:off x="817349" y="4476760"/>
            <a:ext cx="11279401"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0" lang="es-ES" sz="3200"/>
              <a:t>Recuperación, reconstrucción y resiliencia regionales </a:t>
            </a:r>
            <a:endParaRPr/>
          </a:p>
          <a:p>
            <a:pPr indent="0" lvl="0" marL="0" rtl="0" algn="l">
              <a:lnSpc>
                <a:spcPct val="90000"/>
              </a:lnSpc>
              <a:spcBef>
                <a:spcPts val="1000"/>
              </a:spcBef>
              <a:spcAft>
                <a:spcPts val="0"/>
              </a:spcAft>
              <a:buClr>
                <a:schemeClr val="lt1"/>
              </a:buClr>
              <a:buSzPts val="2800"/>
              <a:buNone/>
            </a:pPr>
            <a:r>
              <a:rPr b="0" i="1" lang="es-ES" sz="2800"/>
              <a:t>Hacia una "nueva norma" tras la crisis</a:t>
            </a:r>
            <a:endParaRPr/>
          </a:p>
          <a:p>
            <a:pPr indent="0" lvl="0" marL="0" rtl="0" algn="l">
              <a:lnSpc>
                <a:spcPct val="90000"/>
              </a:lnSpc>
              <a:spcBef>
                <a:spcPts val="1000"/>
              </a:spcBef>
              <a:spcAft>
                <a:spcPts val="0"/>
              </a:spcAft>
              <a:buClr>
                <a:schemeClr val="lt1"/>
              </a:buClr>
              <a:buSzPts val="3200"/>
              <a:buNone/>
            </a:pPr>
            <a:r>
              <a:t/>
            </a:r>
            <a:endParaRPr b="0" sz="3200"/>
          </a:p>
        </p:txBody>
      </p:sp>
      <p:sp>
        <p:nvSpPr>
          <p:cNvPr id="1054" name="Google Shape;1054;p1"/>
          <p:cNvSpPr txBox="1"/>
          <p:nvPr>
            <p:ph idx="2" type="body"/>
          </p:nvPr>
        </p:nvSpPr>
        <p:spPr>
          <a:xfrm>
            <a:off x="817349" y="3633385"/>
            <a:ext cx="8002801"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000"/>
              <a:buNone/>
            </a:pPr>
            <a:r>
              <a:rPr b="1" lang="es-ES" sz="6000"/>
              <a:t>Módulo 9</a:t>
            </a:r>
            <a:endParaRPr/>
          </a:p>
        </p:txBody>
      </p:sp>
      <p:sp>
        <p:nvSpPr>
          <p:cNvPr id="1055" name="Google Shape;1055;p1"/>
          <p:cNvSpPr txBox="1"/>
          <p:nvPr/>
        </p:nvSpPr>
        <p:spPr>
          <a:xfrm>
            <a:off x="817349" y="2201904"/>
            <a:ext cx="6257925"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rgbClr val="7A547C"/>
                </a:solidFill>
                <a:latin typeface="Calibri"/>
                <a:ea typeface="Calibri"/>
                <a:cs typeface="Calibri"/>
                <a:sym typeface="Calibri"/>
              </a:rPr>
              <a:t>Gestión Regional de Crisis Turísticas (RTCM)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rgbClr val="7A547C"/>
                </a:solidFill>
                <a:latin typeface="Calibri"/>
                <a:ea typeface="Calibri"/>
                <a:cs typeface="Calibri"/>
                <a:sym typeface="Calibri"/>
              </a:rPr>
              <a:t>Curso IES, 2023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1" lang="es-ES" sz="1800" u="none" cap="none" strike="noStrike">
                <a:solidFill>
                  <a:srgbClr val="7A547C"/>
                </a:solidFill>
                <a:latin typeface="Calibri"/>
                <a:ea typeface="Calibri"/>
                <a:cs typeface="Calibri"/>
                <a:sym typeface="Calibri"/>
              </a:rPr>
              <a:t>Desarrollado por Laura Magan (Momentum) </a:t>
            </a:r>
            <a:endParaRPr b="0" i="0" sz="1400" u="none" cap="none" strike="noStrike">
              <a:solidFill>
                <a:srgbClr val="000000"/>
              </a:solidFill>
              <a:latin typeface="Arial"/>
              <a:ea typeface="Arial"/>
              <a:cs typeface="Arial"/>
              <a:sym typeface="Arial"/>
            </a:endParaRPr>
          </a:p>
        </p:txBody>
      </p:sp>
      <p:pic>
        <p:nvPicPr>
          <p:cNvPr id="1056" name="Google Shape;1056;p1"/>
          <p:cNvPicPr preferRelativeResize="0"/>
          <p:nvPr/>
        </p:nvPicPr>
        <p:blipFill>
          <a:blip r:embed="rId3">
            <a:alphaModFix/>
          </a:blip>
          <a:stretch>
            <a:fillRect/>
          </a:stretch>
        </p:blipFill>
        <p:spPr>
          <a:xfrm>
            <a:off x="9439275" y="5135825"/>
            <a:ext cx="2752724" cy="1722175"/>
          </a:xfrm>
          <a:prstGeom prst="rect">
            <a:avLst/>
          </a:prstGeom>
          <a:noFill/>
          <a:ln>
            <a:noFill/>
          </a:ln>
        </p:spPr>
      </p:pic>
      <p:pic>
        <p:nvPicPr>
          <p:cNvPr id="1057" name="Google Shape;1057;p1"/>
          <p:cNvPicPr preferRelativeResize="0"/>
          <p:nvPr/>
        </p:nvPicPr>
        <p:blipFill>
          <a:blip r:embed="rId4">
            <a:alphaModFix/>
          </a:blip>
          <a:stretch>
            <a:fillRect/>
          </a:stretch>
        </p:blipFill>
        <p:spPr>
          <a:xfrm>
            <a:off x="638175" y="5734050"/>
            <a:ext cx="6724650" cy="102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pic>
        <p:nvPicPr>
          <p:cNvPr id="1275" name="Google Shape;1275;p10"/>
          <p:cNvPicPr preferRelativeResize="0"/>
          <p:nvPr>
            <p:ph idx="2" type="pic"/>
          </p:nvPr>
        </p:nvPicPr>
        <p:blipFill rotWithShape="1">
          <a:blip r:embed="rId3">
            <a:alphaModFix/>
          </a:blip>
          <a:srcRect b="0" l="10660" r="10659" t="0"/>
          <a:stretch/>
        </p:blipFill>
        <p:spPr>
          <a:xfrm>
            <a:off x="6954994" y="48217"/>
            <a:ext cx="4155141" cy="5281070"/>
          </a:xfrm>
          <a:prstGeom prst="rect">
            <a:avLst/>
          </a:prstGeom>
          <a:noFill/>
          <a:ln>
            <a:noFill/>
          </a:ln>
        </p:spPr>
      </p:pic>
      <p:sp>
        <p:nvSpPr>
          <p:cNvPr id="1276" name="Google Shape;1276;p10"/>
          <p:cNvSpPr txBox="1"/>
          <p:nvPr>
            <p:ph idx="1" type="body"/>
          </p:nvPr>
        </p:nvSpPr>
        <p:spPr>
          <a:xfrm>
            <a:off x="170329" y="268942"/>
            <a:ext cx="5602942" cy="90879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rgbClr val="F27954"/>
              </a:buClr>
              <a:buSzPct val="100000"/>
              <a:buNone/>
            </a:pPr>
            <a:r>
              <a:rPr lang="es-ES">
                <a:solidFill>
                  <a:srgbClr val="F27954"/>
                </a:solidFill>
              </a:rPr>
              <a:t>Resistencia empresarial frente a continuidad empresarial</a:t>
            </a:r>
            <a:endParaRPr/>
          </a:p>
        </p:txBody>
      </p:sp>
      <p:sp>
        <p:nvSpPr>
          <p:cNvPr id="1277" name="Google Shape;1277;p10"/>
          <p:cNvSpPr txBox="1"/>
          <p:nvPr>
            <p:ph idx="3" type="body"/>
          </p:nvPr>
        </p:nvSpPr>
        <p:spPr>
          <a:xfrm>
            <a:off x="775083" y="1347154"/>
            <a:ext cx="4836823" cy="482952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4D4D4D"/>
              </a:buClr>
              <a:buSzPts val="2400"/>
              <a:buFont typeface="Arial"/>
              <a:buNone/>
            </a:pPr>
            <a:r>
              <a:rPr b="0" i="0" lang="es-ES"/>
              <a:t>La forma más sencilla de entender la diferencia es la </a:t>
            </a:r>
            <a:r>
              <a:rPr b="1" i="0" lang="es-ES">
                <a:solidFill>
                  <a:srgbClr val="F27954"/>
                </a:solidFill>
              </a:rPr>
              <a:t>continuidad de la empresa</a:t>
            </a:r>
            <a:r>
              <a:rPr b="0" i="0" lang="es-ES"/>
              <a:t> es el conjunto de procedimientos que permiten a una región o empresa seguir funcionando durante una crisis. </a:t>
            </a:r>
            <a:endParaRPr/>
          </a:p>
          <a:p>
            <a:pPr indent="0" lvl="0" marL="0" rtl="0" algn="l">
              <a:lnSpc>
                <a:spcPct val="100000"/>
              </a:lnSpc>
              <a:spcBef>
                <a:spcPts val="0"/>
              </a:spcBef>
              <a:spcAft>
                <a:spcPts val="0"/>
              </a:spcAft>
              <a:buClr>
                <a:srgbClr val="4D4D4D"/>
              </a:buClr>
              <a:buSzPts val="2400"/>
              <a:buFont typeface="Arial"/>
              <a:buNone/>
            </a:pPr>
            <a:r>
              <a:t/>
            </a:r>
            <a:endParaRPr/>
          </a:p>
          <a:p>
            <a:pPr indent="0" lvl="0" marL="0" rtl="0" algn="l">
              <a:lnSpc>
                <a:spcPct val="100000"/>
              </a:lnSpc>
              <a:spcBef>
                <a:spcPts val="0"/>
              </a:spcBef>
              <a:spcAft>
                <a:spcPts val="0"/>
              </a:spcAft>
              <a:buClr>
                <a:srgbClr val="4D4D4D"/>
              </a:buClr>
              <a:buSzPts val="2400"/>
              <a:buFont typeface="Arial"/>
              <a:buNone/>
            </a:pPr>
            <a:r>
              <a:rPr b="0" i="0" lang="es-ES"/>
              <a:t>En </a:t>
            </a:r>
            <a:r>
              <a:rPr lang="es-ES"/>
              <a:t>cambio, la </a:t>
            </a:r>
            <a:r>
              <a:rPr b="1" lang="es-ES">
                <a:solidFill>
                  <a:srgbClr val="F27954"/>
                </a:solidFill>
              </a:rPr>
              <a:t>resiliencia</a:t>
            </a:r>
            <a:r>
              <a:rPr lang="es-ES"/>
              <a:t> es la capacidad de resistir el impacto de una perturbación inesperada y volver a un estado aceptable de una operación en curso. </a:t>
            </a:r>
            <a:endParaRPr/>
          </a:p>
        </p:txBody>
      </p:sp>
      <p:sp>
        <p:nvSpPr>
          <p:cNvPr id="1278" name="Google Shape;1278;p10"/>
          <p:cNvSpPr txBox="1"/>
          <p:nvPr/>
        </p:nvSpPr>
        <p:spPr>
          <a:xfrm>
            <a:off x="6029389" y="4778458"/>
            <a:ext cx="6006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s-ES" sz="1600" u="none" cap="none" strike="noStrike">
                <a:solidFill>
                  <a:srgbClr val="F27954"/>
                </a:solidFill>
                <a:latin typeface="Calibri"/>
                <a:ea typeface="Calibri"/>
                <a:cs typeface="Calibri"/>
                <a:sym typeface="Calibri"/>
              </a:rPr>
              <a:t>Lectura adicional</a:t>
            </a:r>
            <a:endParaRPr b="0" i="0" sz="1200" u="none" cap="none" strike="noStrike">
              <a:solidFill>
                <a:srgbClr val="000000"/>
              </a:solidFill>
              <a:latin typeface="Arial"/>
              <a:ea typeface="Arial"/>
              <a:cs typeface="Arial"/>
              <a:sym typeface="Arial"/>
            </a:endParaRPr>
          </a:p>
          <a:p>
            <a:pPr indent="-330200" lvl="0" marL="342900" marR="0" rtl="0" algn="l">
              <a:lnSpc>
                <a:spcPct val="100000"/>
              </a:lnSpc>
              <a:spcBef>
                <a:spcPts val="0"/>
              </a:spcBef>
              <a:spcAft>
                <a:spcPts val="0"/>
              </a:spcAft>
              <a:buClr>
                <a:srgbClr val="87A66E"/>
              </a:buClr>
              <a:buSzPts val="1600"/>
              <a:buFont typeface="Noto Sans Symbols"/>
              <a:buChar char="❖"/>
            </a:pPr>
            <a:r>
              <a:rPr b="0" i="0" lang="es-ES" sz="1600" u="sng" cap="none" strike="noStrike">
                <a:solidFill>
                  <a:srgbClr val="87A66E"/>
                </a:solidFill>
                <a:latin typeface="Calibri"/>
                <a:ea typeface="Calibri"/>
                <a:cs typeface="Calibri"/>
                <a:sym typeface="Calibri"/>
                <a:hlinkClick r:id="rId4">
                  <a:extLst>
                    <a:ext uri="{A12FA001-AC4F-418D-AE19-62706E023703}">
                      <ahyp:hlinkClr val="tx"/>
                    </a:ext>
                  </a:extLst>
                </a:hlinkClick>
              </a:rPr>
              <a:t>¿Qué es el BCDR? Guía de continuidad de la actividad y recuperación en caso de catástrofe</a:t>
            </a:r>
            <a:endParaRPr b="0" i="0" sz="1200" u="none" cap="none" strike="noStrike">
              <a:solidFill>
                <a:srgbClr val="000000"/>
              </a:solidFill>
              <a:latin typeface="Arial"/>
              <a:ea typeface="Arial"/>
              <a:cs typeface="Arial"/>
              <a:sym typeface="Arial"/>
            </a:endParaRPr>
          </a:p>
          <a:p>
            <a:pPr indent="-330200" lvl="0" marL="342900" marR="0" rtl="0" algn="l">
              <a:lnSpc>
                <a:spcPct val="100000"/>
              </a:lnSpc>
              <a:spcBef>
                <a:spcPts val="0"/>
              </a:spcBef>
              <a:spcAft>
                <a:spcPts val="0"/>
              </a:spcAft>
              <a:buClr>
                <a:srgbClr val="008080"/>
              </a:buClr>
              <a:buSzPts val="1600"/>
              <a:buFont typeface="Noto Sans Symbols"/>
              <a:buChar char="❖"/>
            </a:pPr>
            <a:r>
              <a:rPr b="0" i="0" lang="es-ES" sz="1600" u="sng" cap="none" strike="noStrike">
                <a:solidFill>
                  <a:srgbClr val="008080"/>
                </a:solidFill>
                <a:latin typeface="Calibri"/>
                <a:ea typeface="Calibri"/>
                <a:cs typeface="Calibri"/>
                <a:sym typeface="Calibri"/>
                <a:hlinkClick r:id="rId5">
                  <a:extLst>
                    <a:ext uri="{A12FA001-AC4F-418D-AE19-62706E023703}">
                      <ahyp:hlinkClr val="tx"/>
                    </a:ext>
                  </a:extLst>
                </a:hlinkClick>
              </a:rPr>
              <a:t>Resistencia empresarial frente a continuidad empresarial: Principales diferencias</a:t>
            </a:r>
            <a:endParaRPr b="0" i="0" sz="1200" u="none" cap="none" strike="noStrike">
              <a:solidFill>
                <a:srgbClr val="000000"/>
              </a:solidFill>
              <a:latin typeface="Arial"/>
              <a:ea typeface="Arial"/>
              <a:cs typeface="Arial"/>
              <a:sym typeface="Arial"/>
            </a:endParaRPr>
          </a:p>
          <a:p>
            <a:pPr indent="-330200" lvl="0" marL="342900" marR="0" rtl="0" algn="l">
              <a:lnSpc>
                <a:spcPct val="100000"/>
              </a:lnSpc>
              <a:spcBef>
                <a:spcPts val="0"/>
              </a:spcBef>
              <a:spcAft>
                <a:spcPts val="0"/>
              </a:spcAft>
              <a:buClr>
                <a:srgbClr val="008080"/>
              </a:buClr>
              <a:buSzPts val="1600"/>
              <a:buFont typeface="Noto Sans Symbols"/>
              <a:buChar char="❖"/>
            </a:pPr>
            <a:r>
              <a:rPr b="0" i="0" lang="es-ES" sz="1600" u="sng" cap="none" strike="noStrike">
                <a:solidFill>
                  <a:srgbClr val="008080"/>
                </a:solidFill>
                <a:latin typeface="Calibri"/>
                <a:ea typeface="Calibri"/>
                <a:cs typeface="Calibri"/>
                <a:sym typeface="Calibri"/>
                <a:hlinkClick r:id="rId6">
                  <a:extLst>
                    <a:ext uri="{A12FA001-AC4F-418D-AE19-62706E023703}">
                      <ahyp:hlinkClr val="tx"/>
                    </a:ext>
                  </a:extLst>
                </a:hlinkClick>
              </a:rPr>
              <a:t>Plantilla y guía gratuitas del plan de continuidad de la actividad</a:t>
            </a:r>
            <a:endParaRPr b="0" i="0" sz="1200" u="none" cap="none" strike="noStrike">
              <a:solidFill>
                <a:srgbClr val="000000"/>
              </a:solidFill>
              <a:latin typeface="Arial"/>
              <a:ea typeface="Arial"/>
              <a:cs typeface="Arial"/>
              <a:sym typeface="Arial"/>
            </a:endParaRPr>
          </a:p>
          <a:p>
            <a:pPr indent="-330200" lvl="0" marL="342900" marR="0" rtl="0" algn="l">
              <a:lnSpc>
                <a:spcPct val="100000"/>
              </a:lnSpc>
              <a:spcBef>
                <a:spcPts val="0"/>
              </a:spcBef>
              <a:spcAft>
                <a:spcPts val="0"/>
              </a:spcAft>
              <a:buClr>
                <a:srgbClr val="008080"/>
              </a:buClr>
              <a:buSzPts val="1600"/>
              <a:buFont typeface="Noto Sans Symbols"/>
              <a:buChar char="❖"/>
            </a:pPr>
            <a:r>
              <a:rPr b="0" i="0" lang="es-ES" sz="1600" u="sng" cap="none" strike="noStrike">
                <a:solidFill>
                  <a:srgbClr val="008080"/>
                </a:solidFill>
                <a:latin typeface="Calibri"/>
                <a:ea typeface="Calibri"/>
                <a:cs typeface="Calibri"/>
                <a:sym typeface="Calibri"/>
                <a:hlinkClick r:id="rId7">
                  <a:extLst>
                    <a:ext uri="{A12FA001-AC4F-418D-AE19-62706E023703}">
                      <ahyp:hlinkClr val="tx"/>
                    </a:ext>
                  </a:extLst>
                </a:hlinkClick>
              </a:rPr>
              <a:t>Preparar un calendario anual de actividades de continuidad de la actividad</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p11"/>
          <p:cNvSpPr txBox="1"/>
          <p:nvPr>
            <p:ph idx="1" type="body"/>
          </p:nvPr>
        </p:nvSpPr>
        <p:spPr>
          <a:xfrm>
            <a:off x="734715" y="1757011"/>
            <a:ext cx="8901204" cy="3867704"/>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Clr>
                <a:schemeClr val="lt1"/>
              </a:buClr>
              <a:buSzPct val="100000"/>
              <a:buNone/>
            </a:pPr>
            <a:r>
              <a:rPr b="0" i="0" lang="es-ES"/>
              <a:t>Alpes meridionales, se considera que debería haber un </a:t>
            </a:r>
            <a:r>
              <a:rPr b="0" i="1" lang="es-ES"/>
              <a:t>M</a:t>
            </a:r>
            <a:r>
              <a:rPr b="0" i="0" lang="es-ES"/>
              <a:t>7.8-8,0. Una encuesta realizada entre operadores de empresas turísticas reveló niveles generalmente bajos de preparación percibida y de planificación real ante un futuro desastre sísmico, especialmente entre las microempresas.</a:t>
            </a:r>
            <a:endParaRPr/>
          </a:p>
          <a:p>
            <a:pPr indent="0" lvl="0" marL="0" rtl="0" algn="l">
              <a:lnSpc>
                <a:spcPct val="100000"/>
              </a:lnSpc>
              <a:spcBef>
                <a:spcPts val="0"/>
              </a:spcBef>
              <a:spcAft>
                <a:spcPts val="0"/>
              </a:spcAft>
              <a:buClr>
                <a:schemeClr val="lt1"/>
              </a:buClr>
              <a:buSzPct val="100000"/>
              <a:buNone/>
            </a:pPr>
            <a:r>
              <a:t/>
            </a:r>
            <a:endParaRPr/>
          </a:p>
          <a:p>
            <a:pPr indent="0" lvl="0" marL="0" rtl="0" algn="l">
              <a:lnSpc>
                <a:spcPct val="100000"/>
              </a:lnSpc>
              <a:spcBef>
                <a:spcPts val="0"/>
              </a:spcBef>
              <a:spcAft>
                <a:spcPts val="0"/>
              </a:spcAft>
              <a:buClr>
                <a:schemeClr val="lt1"/>
              </a:buClr>
              <a:buSzPct val="100000"/>
              <a:buNone/>
            </a:pPr>
            <a:r>
              <a:rPr b="0" i="0" lang="es-ES"/>
              <a:t>Se investigó la presencia o ausencia de "herramientas" de resiliencia empresarial, todas ellas más comunes en las empresas con mayores ingresos. </a:t>
            </a:r>
            <a:endParaRPr/>
          </a:p>
          <a:p>
            <a:pPr indent="0" lvl="0" marL="0" rtl="0" algn="l">
              <a:lnSpc>
                <a:spcPct val="100000"/>
              </a:lnSpc>
              <a:spcBef>
                <a:spcPts val="0"/>
              </a:spcBef>
              <a:spcAft>
                <a:spcPts val="0"/>
              </a:spcAft>
              <a:buClr>
                <a:schemeClr val="lt1"/>
              </a:buClr>
              <a:buSzPct val="100000"/>
              <a:buNone/>
            </a:pPr>
            <a:r>
              <a:t/>
            </a:r>
            <a:endParaRPr/>
          </a:p>
          <a:p>
            <a:pPr indent="0" lvl="0" marL="0" rtl="0" algn="l">
              <a:lnSpc>
                <a:spcPct val="100000"/>
              </a:lnSpc>
              <a:spcBef>
                <a:spcPts val="0"/>
              </a:spcBef>
              <a:spcAft>
                <a:spcPts val="0"/>
              </a:spcAft>
              <a:buClr>
                <a:schemeClr val="lt1"/>
              </a:buClr>
              <a:buSzPct val="100000"/>
              <a:buNone/>
            </a:pPr>
            <a:r>
              <a:rPr b="0" i="0" lang="es-ES"/>
              <a:t>El artículo se basa en la literatura sobre planificación de catástrofes turísticas y resiliencia empresarial para esbozar un enfoque alternativo a la planificación de catástrofes para pequeñas comunidades dependientes del turismo. </a:t>
            </a:r>
            <a:endParaRPr/>
          </a:p>
          <a:p>
            <a:pPr indent="0" lvl="0" marL="0" rtl="0" algn="l">
              <a:lnSpc>
                <a:spcPct val="100000"/>
              </a:lnSpc>
              <a:spcBef>
                <a:spcPts val="0"/>
              </a:spcBef>
              <a:spcAft>
                <a:spcPts val="0"/>
              </a:spcAft>
              <a:buClr>
                <a:schemeClr val="lt1"/>
              </a:buClr>
              <a:buSzPct val="100000"/>
              <a:buNone/>
            </a:pPr>
            <a:r>
              <a:t/>
            </a:r>
            <a:endParaRPr/>
          </a:p>
          <a:p>
            <a:pPr indent="0" lvl="0" marL="0" rtl="0" algn="l">
              <a:lnSpc>
                <a:spcPct val="100000"/>
              </a:lnSpc>
              <a:spcBef>
                <a:spcPts val="0"/>
              </a:spcBef>
              <a:spcAft>
                <a:spcPts val="0"/>
              </a:spcAft>
              <a:buClr>
                <a:schemeClr val="lt1"/>
              </a:buClr>
              <a:buSzPct val="100000"/>
              <a:buNone/>
            </a:pPr>
            <a:r>
              <a:rPr b="0" i="0" lang="es-ES"/>
              <a:t>Describe los esfuerzos comunitarios de preparación en dos municipios remotos de los Alpes del Sur, apoyando el concepto de planificación colectiva de catástrofes dirigida por la comunidad.</a:t>
            </a:r>
            <a:endParaRPr/>
          </a:p>
        </p:txBody>
      </p:sp>
      <p:sp>
        <p:nvSpPr>
          <p:cNvPr id="1284" name="Google Shape;1284;p11"/>
          <p:cNvSpPr txBox="1"/>
          <p:nvPr>
            <p:ph idx="2" type="body"/>
          </p:nvPr>
        </p:nvSpPr>
        <p:spPr>
          <a:xfrm>
            <a:off x="752664" y="499543"/>
            <a:ext cx="10596674" cy="916887"/>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chemeClr val="lt1"/>
              </a:buClr>
              <a:buSzPts val="3600"/>
              <a:buNone/>
            </a:pPr>
            <a:r>
              <a:rPr b="0" i="0" lang="es-ES"/>
              <a:t>Artículo: </a:t>
            </a:r>
            <a:r>
              <a:rPr b="0" i="0" lang="es-ES" sz="2400"/>
              <a:t>Preparación, resiliencia y planificación ante catástrofes de las empresas turísticas en una región de alto riesgo sísmico: El caso de los Alpes del Sur en Nueva Zelanda </a:t>
            </a:r>
            <a:endParaRPr/>
          </a:p>
          <a:p>
            <a:pPr indent="0" lvl="0" marL="0" rtl="0" algn="l">
              <a:lnSpc>
                <a:spcPct val="100000"/>
              </a:lnSpc>
              <a:spcBef>
                <a:spcPts val="0"/>
              </a:spcBef>
              <a:spcAft>
                <a:spcPts val="0"/>
              </a:spcAft>
              <a:buClr>
                <a:schemeClr val="lt1"/>
              </a:buClr>
              <a:buSzPts val="2400"/>
              <a:buNone/>
            </a:pPr>
            <a:r>
              <a:t/>
            </a:r>
            <a:endParaRPr b="0" sz="2400"/>
          </a:p>
        </p:txBody>
      </p:sp>
      <p:grpSp>
        <p:nvGrpSpPr>
          <p:cNvPr id="1285" name="Google Shape;1285;p11"/>
          <p:cNvGrpSpPr/>
          <p:nvPr/>
        </p:nvGrpSpPr>
        <p:grpSpPr>
          <a:xfrm>
            <a:off x="9945283" y="1255566"/>
            <a:ext cx="1866204" cy="1526432"/>
            <a:chOff x="7903196" y="4237101"/>
            <a:chExt cx="1261886" cy="1055032"/>
          </a:xfrm>
        </p:grpSpPr>
        <p:sp>
          <p:nvSpPr>
            <p:cNvPr id="1286" name="Google Shape;1286;p11"/>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7" name="Google Shape;1287;p11"/>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8" name="Google Shape;1288;p11"/>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9" name="Google Shape;1289;p11"/>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0" name="Google Shape;1290;p11"/>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1" name="Google Shape;1291;p11"/>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2" name="Google Shape;1292;p11"/>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3" name="Google Shape;1293;p11"/>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4" name="Google Shape;1294;p11"/>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5" name="Google Shape;1295;p11"/>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6" name="Google Shape;1296;p11"/>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7" name="Google Shape;1297;p11"/>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8" name="Google Shape;1298;p11"/>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9" name="Google Shape;1299;p11"/>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0" name="Google Shape;1300;p11"/>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1" name="Google Shape;1301;p11"/>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2" name="Google Shape;1302;p11"/>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3" name="Google Shape;1303;p11"/>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4" name="Google Shape;1304;p11"/>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5" name="Google Shape;1305;p11"/>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6" name="Google Shape;1306;p11"/>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7" name="Google Shape;1307;p11"/>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8" name="Google Shape;1308;p11"/>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9" name="Google Shape;1309;p11"/>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0" name="Google Shape;1310;p11"/>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1" name="Google Shape;1311;p11"/>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2" name="Google Shape;1312;p11"/>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3" name="Google Shape;1313;p11"/>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4" name="Google Shape;1314;p11"/>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5" name="Google Shape;1315;p11"/>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6" name="Google Shape;1316;p11"/>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7" name="Google Shape;1317;p11"/>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8" name="Google Shape;1318;p11"/>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9" name="Google Shape;1319;p11"/>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0" name="Google Shape;1320;p11"/>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1" name="Google Shape;1321;p11"/>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2" name="Google Shape;1322;p11"/>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3" name="Google Shape;1323;p11"/>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4" name="Google Shape;1324;p11"/>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5" name="Google Shape;1325;p11"/>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6" name="Google Shape;1326;p11"/>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7" name="Google Shape;1327;p11"/>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8" name="Google Shape;1328;p11"/>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9" name="Google Shape;1329;p11"/>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0" name="Google Shape;1330;p11"/>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1" name="Google Shape;1331;p11"/>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2" name="Google Shape;1332;p11"/>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3" name="Google Shape;1333;p11"/>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4" name="Google Shape;1334;p11"/>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5" name="Google Shape;1335;p11"/>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6" name="Google Shape;1336;p11"/>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7" name="Google Shape;1337;p11"/>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8" name="Google Shape;1338;p11"/>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9" name="Google Shape;1339;p11"/>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0" name="Google Shape;1340;p11"/>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1" name="Google Shape;1341;p11"/>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2" name="Google Shape;1342;p11"/>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343" name="Google Shape;1343;p11">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1344" name="Google Shape;1344;p11"/>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12"/>
          <p:cNvSpPr txBox="1"/>
          <p:nvPr>
            <p:ph idx="1" type="body"/>
          </p:nvPr>
        </p:nvSpPr>
        <p:spPr>
          <a:xfrm>
            <a:off x="519953" y="552057"/>
            <a:ext cx="5354919" cy="58222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None/>
            </a:pPr>
            <a:r>
              <a:rPr lang="es-ES" sz="3200"/>
              <a:t>Las regiones y las empresas deben ser resistentes antes de una crisis</a:t>
            </a:r>
            <a:endParaRPr/>
          </a:p>
          <a:p>
            <a:pPr indent="0" lvl="0" marL="0" rtl="0" algn="ctr">
              <a:lnSpc>
                <a:spcPct val="90000"/>
              </a:lnSpc>
              <a:spcBef>
                <a:spcPts val="1000"/>
              </a:spcBef>
              <a:spcAft>
                <a:spcPts val="0"/>
              </a:spcAft>
              <a:buClr>
                <a:schemeClr val="lt1"/>
              </a:buClr>
              <a:buSzPts val="3200"/>
              <a:buNone/>
            </a:pPr>
            <a:r>
              <a:rPr i="1" lang="es-ES" sz="3200"/>
              <a:t>Plan de recuperación empresarial</a:t>
            </a:r>
            <a:endParaRPr/>
          </a:p>
        </p:txBody>
      </p:sp>
      <p:sp>
        <p:nvSpPr>
          <p:cNvPr id="1350" name="Google Shape;1350;p12"/>
          <p:cNvSpPr txBox="1"/>
          <p:nvPr>
            <p:ph idx="3" type="body"/>
          </p:nvPr>
        </p:nvSpPr>
        <p:spPr>
          <a:xfrm>
            <a:off x="172445" y="2498170"/>
            <a:ext cx="6416613" cy="4182165"/>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D4D4D"/>
              </a:buClr>
              <a:buSzPts val="2000"/>
              <a:buNone/>
            </a:pPr>
            <a:r>
              <a:rPr lang="es-ES" sz="1800">
                <a:solidFill>
                  <a:srgbClr val="4D4D4D"/>
                </a:solidFill>
              </a:rPr>
              <a:t>La </a:t>
            </a:r>
            <a:r>
              <a:rPr b="0" i="0" lang="es-ES" sz="1800">
                <a:solidFill>
                  <a:srgbClr val="4D4D4D"/>
                </a:solidFill>
              </a:rPr>
              <a:t>resiliencia empresarial </a:t>
            </a:r>
            <a:r>
              <a:rPr lang="es-ES" sz="1800">
                <a:solidFill>
                  <a:srgbClr val="4D4D4D"/>
                </a:solidFill>
              </a:rPr>
              <a:t>tiene que ver con los </a:t>
            </a:r>
            <a:r>
              <a:rPr b="0" i="0" lang="es-ES" sz="1800">
                <a:solidFill>
                  <a:srgbClr val="4D4D4D"/>
                </a:solidFill>
              </a:rPr>
              <a:t>procesos empresariales y los </a:t>
            </a:r>
            <a:r>
              <a:rPr b="0" i="0" lang="es-ES" sz="1800" u="sng">
                <a:solidFill>
                  <a:srgbClr val="4D4D4D"/>
                </a:solidFill>
                <a:hlinkClick r:id="rId3">
                  <a:extLst>
                    <a:ext uri="{A12FA001-AC4F-418D-AE19-62706E023703}">
                      <ahyp:hlinkClr val="tx"/>
                    </a:ext>
                  </a:extLst>
                </a:hlinkClick>
              </a:rPr>
              <a:t>flujos de trabajo</a:t>
            </a:r>
            <a:r>
              <a:rPr b="0" i="0" lang="es-ES" sz="1800">
                <a:solidFill>
                  <a:srgbClr val="4D4D4D"/>
                </a:solidFill>
              </a:rPr>
              <a:t> deben preservarse para sobrevivir a acontecimientos inesperados. Uno de los retos importantes de la planificación de la capacidad de recuperación de las empresas es el elemento humano. La gente debe estar preparada y educada sobre cómo responder a una situación caótica.</a:t>
            </a:r>
            <a:endParaRPr sz="2200"/>
          </a:p>
          <a:p>
            <a:pPr indent="0" lvl="0" marL="0" rtl="0" algn="l">
              <a:lnSpc>
                <a:spcPct val="90000"/>
              </a:lnSpc>
              <a:spcBef>
                <a:spcPts val="1000"/>
              </a:spcBef>
              <a:spcAft>
                <a:spcPts val="0"/>
              </a:spcAft>
              <a:buClr>
                <a:srgbClr val="4D4D4D"/>
              </a:buClr>
              <a:buSzPts val="2000"/>
              <a:buNone/>
            </a:pPr>
            <a:r>
              <a:rPr b="0" i="0" lang="es-ES" sz="1800">
                <a:solidFill>
                  <a:srgbClr val="4D4D4D"/>
                </a:solidFill>
              </a:rPr>
              <a:t>Un plan de resistencia empresarial se denomina a veces plan de continuidad empresarial</a:t>
            </a:r>
            <a:r>
              <a:rPr b="0" i="0" lang="es-ES" sz="1800" u="sng">
                <a:solidFill>
                  <a:srgbClr val="4D4D4D"/>
                </a:solidFill>
                <a:hlinkClick r:id="rId4">
                  <a:extLst>
                    <a:ext uri="{A12FA001-AC4F-418D-AE19-62706E023703}">
                      <ahyp:hlinkClr val="tx"/>
                    </a:ext>
                  </a:extLst>
                </a:hlinkClick>
              </a:rPr>
              <a:t>(</a:t>
            </a:r>
            <a:r>
              <a:rPr b="0" i="0" lang="es-ES" sz="1800">
                <a:solidFill>
                  <a:srgbClr val="4D4D4D"/>
                </a:solidFill>
              </a:rPr>
              <a:t>PCN). La resistencia es el resultado de varios enfoques de la preparación, como la continuidad de la actividad, la RD tecnológica, la gestión de crisis, la gestión de riesgos y la gestión de incidentes.</a:t>
            </a:r>
            <a:endParaRPr sz="2200"/>
          </a:p>
          <a:p>
            <a:pPr indent="0" lvl="0" marL="0" rtl="0" algn="l">
              <a:lnSpc>
                <a:spcPct val="90000"/>
              </a:lnSpc>
              <a:spcBef>
                <a:spcPts val="1000"/>
              </a:spcBef>
              <a:spcAft>
                <a:spcPts val="0"/>
              </a:spcAft>
              <a:buClr>
                <a:srgbClr val="4D4D4D"/>
              </a:buClr>
              <a:buSzPts val="2000"/>
              <a:buNone/>
            </a:pPr>
            <a:r>
              <a:rPr b="0" i="0" lang="es-ES" sz="1800">
                <a:solidFill>
                  <a:srgbClr val="4D4D4D"/>
                </a:solidFill>
              </a:rPr>
              <a:t>La resiliencia regional incluye varios elementos de resiliencia global, como la resiliencia del turismo regional, la resiliencia operativa, la ciberresiliencia y la resiliencia de la cadena de suministro.</a:t>
            </a:r>
            <a:endParaRPr sz="2200"/>
          </a:p>
          <a:p>
            <a:pPr indent="0" lvl="0" marL="0" rtl="0" algn="l">
              <a:lnSpc>
                <a:spcPct val="90000"/>
              </a:lnSpc>
              <a:spcBef>
                <a:spcPts val="1000"/>
              </a:spcBef>
              <a:spcAft>
                <a:spcPts val="0"/>
              </a:spcAft>
              <a:buClr>
                <a:srgbClr val="595A59"/>
              </a:buClr>
              <a:buSzPts val="2000"/>
              <a:buNone/>
            </a:pPr>
            <a:r>
              <a:t/>
            </a:r>
            <a:endParaRPr sz="1800">
              <a:solidFill>
                <a:srgbClr val="4D4D4D"/>
              </a:solidFill>
            </a:endParaRPr>
          </a:p>
        </p:txBody>
      </p:sp>
      <p:pic>
        <p:nvPicPr>
          <p:cNvPr id="1351" name="Google Shape;1351;p12">
            <a:hlinkClick r:id="rId5"/>
          </p:cNvPr>
          <p:cNvPicPr preferRelativeResize="0"/>
          <p:nvPr/>
        </p:nvPicPr>
        <p:blipFill rotWithShape="1">
          <a:blip r:embed="rId6">
            <a:alphaModFix/>
          </a:blip>
          <a:srcRect b="0" l="0" r="0" t="0"/>
          <a:stretch/>
        </p:blipFill>
        <p:spPr>
          <a:xfrm>
            <a:off x="7081681" y="1670598"/>
            <a:ext cx="5067611" cy="2918655"/>
          </a:xfrm>
          <a:prstGeom prst="rect">
            <a:avLst/>
          </a:prstGeom>
          <a:noFill/>
          <a:ln>
            <a:noFill/>
          </a:ln>
        </p:spPr>
      </p:pic>
      <p:sp>
        <p:nvSpPr>
          <p:cNvPr id="1352" name="Google Shape;1352;p12"/>
          <p:cNvSpPr txBox="1"/>
          <p:nvPr/>
        </p:nvSpPr>
        <p:spPr>
          <a:xfrm>
            <a:off x="6911788" y="5758934"/>
            <a:ext cx="523750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rgbClr val="F27954"/>
                </a:solidFill>
                <a:latin typeface="Calibri"/>
                <a:ea typeface="Calibri"/>
                <a:cs typeface="Calibri"/>
                <a:sym typeface="Calibri"/>
                <a:hlinkClick r:id="rId7">
                  <a:extLst>
                    <a:ext uri="{A12FA001-AC4F-418D-AE19-62706E023703}">
                      <ahyp:hlinkClr val="tx"/>
                    </a:ext>
                  </a:extLst>
                </a:hlinkClick>
              </a:rPr>
              <a:t>https://www.youtube.com/watch?v=cHAu-OLLR9M</a:t>
            </a:r>
            <a:r>
              <a:rPr b="0" i="0" lang="es-ES" sz="1800" u="none" cap="none" strike="noStrike">
                <a:solidFill>
                  <a:srgbClr val="F27954"/>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353" name="Google Shape;1353;p12"/>
          <p:cNvSpPr txBox="1"/>
          <p:nvPr/>
        </p:nvSpPr>
        <p:spPr>
          <a:xfrm>
            <a:off x="6696635" y="6128266"/>
            <a:ext cx="5322920" cy="646331"/>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lt2"/>
                </a:solidFill>
                <a:latin typeface="Calibri"/>
                <a:ea typeface="Calibri"/>
                <a:cs typeface="Calibri"/>
                <a:sym typeface="Calibri"/>
              </a:rPr>
              <a:t>¿Qué es un Plan de Resiliencia Empresarial? La importancia de la resistencia empresarial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sp>
        <p:nvSpPr>
          <p:cNvPr id="1358" name="Google Shape;1358;p13"/>
          <p:cNvSpPr txBox="1"/>
          <p:nvPr>
            <p:ph idx="1" type="body"/>
          </p:nvPr>
        </p:nvSpPr>
        <p:spPr>
          <a:xfrm>
            <a:off x="542000" y="271209"/>
            <a:ext cx="4716300" cy="1002300"/>
          </a:xfrm>
          <a:prstGeom prst="rect">
            <a:avLst/>
          </a:prstGeom>
          <a:noFill/>
          <a:ln>
            <a:noFill/>
          </a:ln>
        </p:spPr>
        <p:txBody>
          <a:bodyPr anchorCtr="0" anchor="t" bIns="45700" lIns="91425" spcFirstLastPara="1" rIns="91425" wrap="square" tIns="45700">
            <a:noAutofit/>
          </a:bodyPr>
          <a:lstStyle/>
          <a:p>
            <a:pPr indent="0" lvl="0" marL="0" rtl="0" algn="ctr">
              <a:lnSpc>
                <a:spcPct val="70000"/>
              </a:lnSpc>
              <a:spcBef>
                <a:spcPts val="0"/>
              </a:spcBef>
              <a:spcAft>
                <a:spcPts val="0"/>
              </a:spcAft>
              <a:buClr>
                <a:srgbClr val="F27954"/>
              </a:buClr>
              <a:buSzPts val="3330"/>
              <a:buNone/>
            </a:pPr>
            <a:r>
              <a:rPr b="1" lang="es-ES" sz="2930">
                <a:solidFill>
                  <a:srgbClr val="F27954"/>
                </a:solidFill>
              </a:rPr>
              <a:t>Aumentar la resiliencia</a:t>
            </a:r>
            <a:endParaRPr sz="2930"/>
          </a:p>
          <a:p>
            <a:pPr indent="0" lvl="0" marL="0" rtl="0" algn="ctr">
              <a:lnSpc>
                <a:spcPct val="70000"/>
              </a:lnSpc>
              <a:spcBef>
                <a:spcPts val="1000"/>
              </a:spcBef>
              <a:spcAft>
                <a:spcPts val="0"/>
              </a:spcAft>
              <a:buClr>
                <a:srgbClr val="F27954"/>
              </a:buClr>
              <a:buSzPts val="3330"/>
              <a:buNone/>
            </a:pPr>
            <a:r>
              <a:rPr lang="es-ES" sz="2930">
                <a:solidFill>
                  <a:srgbClr val="F27954"/>
                </a:solidFill>
              </a:rPr>
              <a:t>Los ganadores son proactivos</a:t>
            </a:r>
            <a:endParaRPr sz="2930"/>
          </a:p>
        </p:txBody>
      </p:sp>
      <p:sp>
        <p:nvSpPr>
          <p:cNvPr id="1359" name="Google Shape;1359;p13"/>
          <p:cNvSpPr txBox="1"/>
          <p:nvPr>
            <p:ph idx="3" type="body"/>
          </p:nvPr>
        </p:nvSpPr>
        <p:spPr>
          <a:xfrm>
            <a:off x="542000" y="1273487"/>
            <a:ext cx="5186447" cy="48346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D4D4D"/>
              </a:buClr>
              <a:buSzPts val="2040"/>
              <a:buFont typeface="Arial"/>
              <a:buNone/>
            </a:pPr>
            <a:r>
              <a:rPr lang="es-ES" sz="1840"/>
              <a:t>Los ganadores en la incertidumbre económica no se sientan a esperar la recuperación, sino que son proactivos y convierten la ambigüedad en oportunidad.</a:t>
            </a:r>
            <a:endParaRPr sz="1840"/>
          </a:p>
          <a:p>
            <a:pPr indent="0" lvl="0" marL="0" rtl="0" algn="l">
              <a:lnSpc>
                <a:spcPct val="90000"/>
              </a:lnSpc>
              <a:spcBef>
                <a:spcPts val="0"/>
              </a:spcBef>
              <a:spcAft>
                <a:spcPts val="0"/>
              </a:spcAft>
              <a:buClr>
                <a:srgbClr val="4D4D4D"/>
              </a:buClr>
              <a:buSzPts val="2040"/>
              <a:buFont typeface="Arial"/>
              <a:buNone/>
            </a:pPr>
            <a:r>
              <a:t/>
            </a:r>
            <a:endParaRPr sz="1840"/>
          </a:p>
          <a:p>
            <a:pPr indent="0" lvl="0" marL="0" rtl="0" algn="l">
              <a:lnSpc>
                <a:spcPct val="90000"/>
              </a:lnSpc>
              <a:spcBef>
                <a:spcPts val="0"/>
              </a:spcBef>
              <a:spcAft>
                <a:spcPts val="0"/>
              </a:spcAft>
              <a:buClr>
                <a:srgbClr val="4D4D4D"/>
              </a:buClr>
              <a:buSzPts val="2040"/>
              <a:buFont typeface="Arial"/>
              <a:buNone/>
            </a:pPr>
            <a:r>
              <a:rPr lang="es-ES" sz="1840"/>
              <a:t>Las actuales perturbaciones del turismo mundial (por ejemplo, las tensiones geopolíticas, la demanda del mercado y los cambios de tendencia, la inflación galopante, la subida de los tipos de interés y las fluctuaciones monetarias) han creado una compleja "policrisis", con importantes variaciones entre zonas geográficas y sectores </a:t>
            </a:r>
            <a:endParaRPr sz="1840"/>
          </a:p>
          <a:p>
            <a:pPr indent="0" lvl="0" marL="0" rtl="0" algn="l">
              <a:lnSpc>
                <a:spcPct val="90000"/>
              </a:lnSpc>
              <a:spcBef>
                <a:spcPts val="0"/>
              </a:spcBef>
              <a:spcAft>
                <a:spcPts val="0"/>
              </a:spcAft>
              <a:buClr>
                <a:srgbClr val="4D4D4D"/>
              </a:buClr>
              <a:buSzPts val="2040"/>
              <a:buFont typeface="Arial"/>
              <a:buNone/>
            </a:pPr>
            <a:r>
              <a:t/>
            </a:r>
            <a:endParaRPr sz="1840"/>
          </a:p>
          <a:p>
            <a:pPr indent="0" lvl="0" marL="0" rtl="0" algn="l">
              <a:lnSpc>
                <a:spcPct val="90000"/>
              </a:lnSpc>
              <a:spcBef>
                <a:spcPts val="0"/>
              </a:spcBef>
              <a:spcAft>
                <a:spcPts val="0"/>
              </a:spcAft>
              <a:buClr>
                <a:srgbClr val="4D4D4D"/>
              </a:buClr>
              <a:buSzPts val="2040"/>
              <a:buFont typeface="Arial"/>
              <a:buNone/>
            </a:pPr>
            <a:r>
              <a:rPr lang="es-ES" sz="1840"/>
              <a:t>Navegar por esta complejidad sin precedentes requiere que los líderes empresariales desarrollen una perspectiva dinámica sobre cómo evolucionarán sus entornos operativos y económicos, pero también sobre las distintas oportunidades y riesgos que estos escenarios presentan para sus empresas. </a:t>
            </a:r>
            <a:endParaRPr sz="1840"/>
          </a:p>
          <a:p>
            <a:pPr indent="0" lvl="0" marL="0" rtl="0" algn="l">
              <a:lnSpc>
                <a:spcPct val="90000"/>
              </a:lnSpc>
              <a:spcBef>
                <a:spcPts val="0"/>
              </a:spcBef>
              <a:spcAft>
                <a:spcPts val="0"/>
              </a:spcAft>
              <a:buClr>
                <a:srgbClr val="4D4D4D"/>
              </a:buClr>
              <a:buSzPts val="2040"/>
              <a:buFont typeface="Arial"/>
              <a:buNone/>
            </a:pPr>
            <a:r>
              <a:t/>
            </a:r>
            <a:endParaRPr sz="1840"/>
          </a:p>
        </p:txBody>
      </p:sp>
      <p:pic>
        <p:nvPicPr>
          <p:cNvPr id="1360" name="Google Shape;1360;p13">
            <a:hlinkClick r:id="rId3"/>
          </p:cNvPr>
          <p:cNvPicPr preferRelativeResize="0"/>
          <p:nvPr/>
        </p:nvPicPr>
        <p:blipFill rotWithShape="1">
          <a:blip r:embed="rId4">
            <a:alphaModFix/>
          </a:blip>
          <a:srcRect b="0" l="0" r="0" t="0"/>
          <a:stretch/>
        </p:blipFill>
        <p:spPr>
          <a:xfrm>
            <a:off x="5957047" y="552382"/>
            <a:ext cx="5805242" cy="3138432"/>
          </a:xfrm>
          <a:prstGeom prst="rect">
            <a:avLst/>
          </a:prstGeom>
          <a:noFill/>
          <a:ln>
            <a:noFill/>
          </a:ln>
          <a:effectLst>
            <a:outerShdw blurRad="292100" rotWithShape="0" algn="tl" dir="2700000" dist="139700">
              <a:srgbClr val="333333">
                <a:alpha val="64313"/>
              </a:srgbClr>
            </a:outerShdw>
          </a:effectLst>
        </p:spPr>
      </p:pic>
      <p:sp>
        <p:nvSpPr>
          <p:cNvPr id="1361" name="Google Shape;1361;p13"/>
          <p:cNvSpPr txBox="1"/>
          <p:nvPr/>
        </p:nvSpPr>
        <p:spPr>
          <a:xfrm>
            <a:off x="6096000" y="4141694"/>
            <a:ext cx="566628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Calibri"/>
                <a:ea typeface="Calibri"/>
                <a:cs typeface="Calibri"/>
                <a:sym typeface="Calibri"/>
              </a:rPr>
              <a:t>https://media-publications.bcg.com/BCG-Executive-Perspectives-CEOs-Dilemma.pdf</a:t>
            </a:r>
            <a:endParaRPr b="0" i="0" sz="1400" u="none" cap="none" strike="noStrike">
              <a:solidFill>
                <a:srgbClr val="000000"/>
              </a:solidFill>
              <a:latin typeface="Arial"/>
              <a:ea typeface="Arial"/>
              <a:cs typeface="Arial"/>
              <a:sym typeface="Arial"/>
            </a:endParaRPr>
          </a:p>
        </p:txBody>
      </p:sp>
      <p:pic>
        <p:nvPicPr>
          <p:cNvPr descr="Touchscreen with solid fill" id="1362" name="Google Shape;1362;p13"/>
          <p:cNvPicPr preferRelativeResize="0"/>
          <p:nvPr/>
        </p:nvPicPr>
        <p:blipFill rotWithShape="1">
          <a:blip r:embed="rId5">
            <a:alphaModFix/>
          </a:blip>
          <a:srcRect b="0" l="0" r="0" t="0"/>
          <a:stretch/>
        </p:blipFill>
        <p:spPr>
          <a:xfrm>
            <a:off x="9907514" y="899425"/>
            <a:ext cx="1533333" cy="1533333"/>
          </a:xfrm>
          <a:prstGeom prst="rect">
            <a:avLst/>
          </a:prstGeom>
          <a:noFill/>
          <a:ln>
            <a:noFill/>
          </a:ln>
        </p:spPr>
      </p:pic>
      <p:sp>
        <p:nvSpPr>
          <p:cNvPr id="1363" name="Google Shape;1363;p13"/>
          <p:cNvSpPr txBox="1"/>
          <p:nvPr/>
        </p:nvSpPr>
        <p:spPr>
          <a:xfrm>
            <a:off x="6267684" y="4872748"/>
            <a:ext cx="5322920" cy="369332"/>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lt2"/>
                </a:solidFill>
                <a:latin typeface="Calibri"/>
                <a:ea typeface="Calibri"/>
                <a:cs typeface="Calibri"/>
                <a:sym typeface="Calibri"/>
              </a:rPr>
              <a:t>Aumentar la resiliencia en tiempos de incertidumbre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pic>
        <p:nvPicPr>
          <p:cNvPr descr="A picture containing logo&#10;&#10;Description automatically generated" id="1368" name="Google Shape;1368;p14"/>
          <p:cNvPicPr preferRelativeResize="0"/>
          <p:nvPr>
            <p:ph idx="2" type="pic"/>
          </p:nvPr>
        </p:nvPicPr>
        <p:blipFill rotWithShape="1">
          <a:blip r:embed="rId3">
            <a:alphaModFix/>
          </a:blip>
          <a:srcRect b="0" l="8592" r="4991" t="-46832"/>
          <a:stretch/>
        </p:blipFill>
        <p:spPr>
          <a:xfrm>
            <a:off x="6218436" y="-1"/>
            <a:ext cx="5395869" cy="6858001"/>
          </a:xfrm>
          <a:prstGeom prst="rect">
            <a:avLst/>
          </a:prstGeom>
          <a:noFill/>
          <a:ln>
            <a:noFill/>
          </a:ln>
        </p:spPr>
      </p:pic>
      <p:sp>
        <p:nvSpPr>
          <p:cNvPr id="1369" name="Google Shape;1369;p14"/>
          <p:cNvSpPr txBox="1"/>
          <p:nvPr>
            <p:ph idx="1" type="body"/>
          </p:nvPr>
        </p:nvSpPr>
        <p:spPr>
          <a:xfrm>
            <a:off x="340697" y="350585"/>
            <a:ext cx="5395800" cy="582300"/>
          </a:xfrm>
          <a:prstGeom prst="rect">
            <a:avLst/>
          </a:prstGeom>
          <a:noFill/>
          <a:ln>
            <a:noFill/>
          </a:ln>
        </p:spPr>
        <p:txBody>
          <a:bodyPr anchorCtr="0" anchor="t" bIns="45700" lIns="91425" spcFirstLastPara="1" rIns="91425" wrap="square" tIns="45700">
            <a:normAutofit fontScale="77500"/>
          </a:bodyPr>
          <a:lstStyle/>
          <a:p>
            <a:pPr indent="0" lvl="0" marL="0" rtl="0" algn="ctr">
              <a:lnSpc>
                <a:spcPct val="90000"/>
              </a:lnSpc>
              <a:spcBef>
                <a:spcPts val="0"/>
              </a:spcBef>
              <a:spcAft>
                <a:spcPts val="0"/>
              </a:spcAft>
              <a:buClr>
                <a:srgbClr val="F27954"/>
              </a:buClr>
              <a:buSzPct val="100000"/>
              <a:buNone/>
            </a:pPr>
            <a:r>
              <a:rPr lang="es-ES">
                <a:solidFill>
                  <a:srgbClr val="F27954"/>
                </a:solidFill>
              </a:rPr>
              <a:t>Marco de resistencia empresarial</a:t>
            </a:r>
            <a:endParaRPr/>
          </a:p>
        </p:txBody>
      </p:sp>
      <p:sp>
        <p:nvSpPr>
          <p:cNvPr id="1370" name="Google Shape;1370;p14"/>
          <p:cNvSpPr txBox="1"/>
          <p:nvPr>
            <p:ph idx="3" type="body"/>
          </p:nvPr>
        </p:nvSpPr>
        <p:spPr>
          <a:xfrm>
            <a:off x="577695" y="1055281"/>
            <a:ext cx="4921800" cy="4526100"/>
          </a:xfrm>
          <a:prstGeom prst="rect">
            <a:avLst/>
          </a:prstGeom>
          <a:noFill/>
          <a:ln>
            <a:noFill/>
          </a:ln>
        </p:spPr>
        <p:txBody>
          <a:bodyPr anchorCtr="0" anchor="t" bIns="45700" lIns="91425" spcFirstLastPara="1" rIns="91425" wrap="square" tIns="45700">
            <a:normAutofit fontScale="77500" lnSpcReduction="10000"/>
          </a:bodyPr>
          <a:lstStyle/>
          <a:p>
            <a:pPr indent="0" lvl="0" marL="0" rtl="0" algn="l">
              <a:lnSpc>
                <a:spcPct val="100000"/>
              </a:lnSpc>
              <a:spcBef>
                <a:spcPts val="0"/>
              </a:spcBef>
              <a:spcAft>
                <a:spcPts val="0"/>
              </a:spcAft>
              <a:buClr>
                <a:srgbClr val="4D4D4D"/>
              </a:buClr>
              <a:buSzPct val="100000"/>
              <a:buFont typeface="Arial"/>
              <a:buNone/>
            </a:pPr>
            <a:r>
              <a:rPr b="0" i="0" lang="es-ES"/>
              <a:t>Nunca ha sido tan importante para los líderes que navegan por la incertidumbre afinar su enfoque de la gestión de la volatilidad y la reducción de costes. Aunque una recesión económica nunca está garantizada, </a:t>
            </a:r>
            <a:r>
              <a:rPr lang="es-ES"/>
              <a:t>las regiones </a:t>
            </a:r>
            <a:r>
              <a:rPr b="0" i="0" lang="es-ES"/>
              <a:t>necesitan una sólida estrategia de resiliencia para evaluar las compensaciones y liderar con éxito. No hay dos trayectorias de resiliencia iguales, y cada una de ellas depende de la región y el sector, </a:t>
            </a:r>
            <a:endParaRPr/>
          </a:p>
          <a:p>
            <a:pPr indent="0" lvl="0" marL="0" rtl="0" algn="l">
              <a:lnSpc>
                <a:spcPct val="100000"/>
              </a:lnSpc>
              <a:spcBef>
                <a:spcPts val="0"/>
              </a:spcBef>
              <a:spcAft>
                <a:spcPts val="0"/>
              </a:spcAft>
              <a:buClr>
                <a:srgbClr val="4D4D4D"/>
              </a:buClr>
              <a:buSzPct val="100000"/>
              <a:buFont typeface="Arial"/>
              <a:buNone/>
            </a:pPr>
            <a:r>
              <a:t/>
            </a:r>
            <a:endParaRPr b="0" i="0"/>
          </a:p>
          <a:p>
            <a:pPr indent="0" lvl="0" marL="0" rtl="0" algn="l">
              <a:lnSpc>
                <a:spcPct val="100000"/>
              </a:lnSpc>
              <a:spcBef>
                <a:spcPts val="0"/>
              </a:spcBef>
              <a:spcAft>
                <a:spcPts val="0"/>
              </a:spcAft>
              <a:buClr>
                <a:srgbClr val="4D4D4D"/>
              </a:buClr>
              <a:buSzPct val="100000"/>
              <a:buFont typeface="Arial"/>
              <a:buNone/>
            </a:pPr>
            <a:r>
              <a:rPr b="0" i="0" lang="es-ES"/>
              <a:t>Nuestro marco de resiliencia empresarial -sentir</a:t>
            </a:r>
            <a:r>
              <a:rPr b="0" i="0" lang="es-ES" u="sng" strike="noStrike">
                <a:solidFill>
                  <a:schemeClr val="hlink"/>
                </a:solidFill>
                <a:hlinkClick r:id="rId4"/>
              </a:rPr>
              <a:t>, adaptarse y prosperar- equipa a</a:t>
            </a:r>
            <a:r>
              <a:rPr lang="es-ES"/>
              <a:t> </a:t>
            </a:r>
            <a:r>
              <a:rPr b="0" i="0" lang="es-ES"/>
              <a:t>los líderes que gestionan la incertidumbre con un enfoque frontal o con una estrategia de resiliencia empresarial a más largo plazo. </a:t>
            </a:r>
            <a:r>
              <a:rPr b="0" i="0" lang="es-ES" u="sng">
                <a:solidFill>
                  <a:schemeClr val="hlink"/>
                </a:solidFill>
                <a:hlinkClick r:id="rId5"/>
              </a:rPr>
              <a:t>(Fuente</a:t>
            </a:r>
            <a:r>
              <a:rPr b="0" i="0" lang="es-ES"/>
              <a: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pic>
        <p:nvPicPr>
          <p:cNvPr descr="A picture containing person&#10;&#10;Description automatically generated" id="1375" name="Google Shape;1375;p15"/>
          <p:cNvPicPr preferRelativeResize="0"/>
          <p:nvPr>
            <p:ph idx="2" type="pic"/>
          </p:nvPr>
        </p:nvPicPr>
        <p:blipFill rotWithShape="1">
          <a:blip r:embed="rId3">
            <a:alphaModFix/>
          </a:blip>
          <a:srcRect b="7639" l="0" r="0" t="7641"/>
          <a:stretch/>
        </p:blipFill>
        <p:spPr>
          <a:xfrm>
            <a:off x="5957047" y="0"/>
            <a:ext cx="5395869" cy="6858001"/>
          </a:xfrm>
          <a:prstGeom prst="rect">
            <a:avLst/>
          </a:prstGeom>
          <a:noFill/>
          <a:ln>
            <a:noFill/>
          </a:ln>
        </p:spPr>
      </p:pic>
      <p:sp>
        <p:nvSpPr>
          <p:cNvPr id="1376" name="Google Shape;1376;p15"/>
          <p:cNvSpPr txBox="1"/>
          <p:nvPr>
            <p:ph idx="1" type="body"/>
          </p:nvPr>
        </p:nvSpPr>
        <p:spPr>
          <a:xfrm>
            <a:off x="733139" y="304400"/>
            <a:ext cx="4716425" cy="582221"/>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rgbClr val="F27954"/>
              </a:buClr>
              <a:buSzPts val="3600"/>
              <a:buNone/>
            </a:pPr>
            <a:r>
              <a:rPr lang="es-ES">
                <a:solidFill>
                  <a:srgbClr val="F27954"/>
                </a:solidFill>
              </a:rPr>
              <a:t>No hay una talla única</a:t>
            </a:r>
            <a:endParaRPr/>
          </a:p>
        </p:txBody>
      </p:sp>
      <p:sp>
        <p:nvSpPr>
          <p:cNvPr id="1377" name="Google Shape;1377;p15"/>
          <p:cNvSpPr txBox="1"/>
          <p:nvPr>
            <p:ph idx="3" type="body"/>
          </p:nvPr>
        </p:nvSpPr>
        <p:spPr>
          <a:xfrm>
            <a:off x="433372" y="985280"/>
            <a:ext cx="5316000" cy="5084700"/>
          </a:xfrm>
          <a:prstGeom prst="rect">
            <a:avLst/>
          </a:prstGeom>
          <a:noFill/>
          <a:ln>
            <a:noFill/>
          </a:ln>
        </p:spPr>
        <p:txBody>
          <a:bodyPr anchorCtr="0" anchor="t" bIns="45700" lIns="91425" spcFirstLastPara="1" rIns="91425" wrap="square" tIns="45700">
            <a:normAutofit fontScale="70000" lnSpcReduction="10000"/>
          </a:bodyPr>
          <a:lstStyle/>
          <a:p>
            <a:pPr indent="0" lvl="0" marL="0" rtl="0" algn="l">
              <a:lnSpc>
                <a:spcPct val="120000"/>
              </a:lnSpc>
              <a:spcBef>
                <a:spcPts val="0"/>
              </a:spcBef>
              <a:spcAft>
                <a:spcPts val="0"/>
              </a:spcAft>
              <a:buClr>
                <a:srgbClr val="4D4D4D"/>
              </a:buClr>
              <a:buSzPct val="100000"/>
              <a:buNone/>
            </a:pPr>
            <a:r>
              <a:rPr lang="es-ES"/>
              <a:t>No existe una solución única para los complejos retos estratégicos actuales. Los líderes regionales incorporan a su planificación una </a:t>
            </a:r>
            <a:r>
              <a:rPr lang="es-ES">
                <a:solidFill>
                  <a:srgbClr val="F27954"/>
                </a:solidFill>
              </a:rPr>
              <a:t>mentalidad de "estrategia dinámica" </a:t>
            </a:r>
            <a:r>
              <a:rPr lang="es-ES"/>
              <a:t>, que comprende tres elementos: </a:t>
            </a:r>
            <a:endParaRPr/>
          </a:p>
          <a:p>
            <a:pPr indent="0" lvl="0" marL="0" rtl="0" algn="l">
              <a:lnSpc>
                <a:spcPct val="120000"/>
              </a:lnSpc>
              <a:spcBef>
                <a:spcPts val="0"/>
              </a:spcBef>
              <a:spcAft>
                <a:spcPts val="0"/>
              </a:spcAft>
              <a:buClr>
                <a:srgbClr val="4D4D4D"/>
              </a:buClr>
              <a:buSzPct val="100000"/>
              <a:buNone/>
            </a:pPr>
            <a:r>
              <a:t/>
            </a:r>
            <a:endParaRPr/>
          </a:p>
          <a:p>
            <a:pPr indent="0" lvl="0" marL="0" rtl="0" algn="l">
              <a:lnSpc>
                <a:spcPct val="120000"/>
              </a:lnSpc>
              <a:spcBef>
                <a:spcPts val="0"/>
              </a:spcBef>
              <a:spcAft>
                <a:spcPts val="0"/>
              </a:spcAft>
              <a:buClr>
                <a:srgbClr val="F27954"/>
              </a:buClr>
              <a:buSzPct val="100000"/>
              <a:buNone/>
            </a:pPr>
            <a:r>
              <a:rPr b="1" lang="es-ES">
                <a:solidFill>
                  <a:srgbClr val="F27954"/>
                </a:solidFill>
              </a:rPr>
              <a:t>Percepción </a:t>
            </a:r>
            <a:r>
              <a:rPr lang="es-ES"/>
              <a:t>Observación de tendencias, definición y control de incertidumbres críticas y definición de un conjunto de escenarios para evaluar las decisiones empresariales </a:t>
            </a:r>
            <a:endParaRPr/>
          </a:p>
          <a:p>
            <a:pPr indent="0" lvl="0" marL="0" rtl="0" algn="l">
              <a:lnSpc>
                <a:spcPct val="120000"/>
              </a:lnSpc>
              <a:spcBef>
                <a:spcPts val="0"/>
              </a:spcBef>
              <a:spcAft>
                <a:spcPts val="0"/>
              </a:spcAft>
              <a:buClr>
                <a:srgbClr val="4D4D4D"/>
              </a:buClr>
              <a:buSzPct val="100000"/>
              <a:buNone/>
            </a:pPr>
            <a:r>
              <a:t/>
            </a:r>
            <a:endParaRPr/>
          </a:p>
          <a:p>
            <a:pPr indent="0" lvl="0" marL="0" rtl="0" algn="l">
              <a:lnSpc>
                <a:spcPct val="120000"/>
              </a:lnSpc>
              <a:spcBef>
                <a:spcPts val="0"/>
              </a:spcBef>
              <a:spcAft>
                <a:spcPts val="0"/>
              </a:spcAft>
              <a:buClr>
                <a:srgbClr val="F27954"/>
              </a:buClr>
              <a:buSzPct val="100000"/>
              <a:buNone/>
            </a:pPr>
            <a:r>
              <a:rPr b="1" lang="es-ES">
                <a:solidFill>
                  <a:srgbClr val="F27954"/>
                </a:solidFill>
              </a:rPr>
              <a:t>Adaptarse </a:t>
            </a:r>
            <a:r>
              <a:rPr lang="es-ES"/>
              <a:t>Construir la estabilidad operativa y financiera configurando y remodelando las estrategias en función de las tendencias del mercado y las previsiones basadas en datos </a:t>
            </a:r>
            <a:endParaRPr/>
          </a:p>
          <a:p>
            <a:pPr indent="0" lvl="0" marL="0" rtl="0" algn="l">
              <a:lnSpc>
                <a:spcPct val="120000"/>
              </a:lnSpc>
              <a:spcBef>
                <a:spcPts val="0"/>
              </a:spcBef>
              <a:spcAft>
                <a:spcPts val="0"/>
              </a:spcAft>
              <a:buClr>
                <a:srgbClr val="4D4D4D"/>
              </a:buClr>
              <a:buSzPct val="100000"/>
              <a:buNone/>
            </a:pPr>
            <a:r>
              <a:t/>
            </a:r>
            <a:endParaRPr/>
          </a:p>
          <a:p>
            <a:pPr indent="0" lvl="0" marL="0" rtl="0" algn="l">
              <a:lnSpc>
                <a:spcPct val="120000"/>
              </a:lnSpc>
              <a:spcBef>
                <a:spcPts val="0"/>
              </a:spcBef>
              <a:spcAft>
                <a:spcPts val="0"/>
              </a:spcAft>
              <a:buClr>
                <a:srgbClr val="F27954"/>
              </a:buClr>
              <a:buSzPct val="100000"/>
              <a:buNone/>
            </a:pPr>
            <a:r>
              <a:rPr b="1" lang="es-ES">
                <a:solidFill>
                  <a:srgbClr val="F27954"/>
                </a:solidFill>
              </a:rPr>
              <a:t>Prosperar </a:t>
            </a:r>
            <a:r>
              <a:rPr lang="es-ES"/>
              <a:t>Pasar rápidamente de la evaluación a la acción para aprovechar las oportunidades de crecimiento y reforzar la ventaja competitiva</a:t>
            </a:r>
            <a:r>
              <a:rPr lang="es-ES" u="sng">
                <a:solidFill>
                  <a:srgbClr val="F27954"/>
                </a:solidFill>
                <a:hlinkClick r:id="rId4">
                  <a:extLst>
                    <a:ext uri="{A12FA001-AC4F-418D-AE19-62706E023703}">
                      <ahyp:hlinkClr val="tx"/>
                    </a:ext>
                  </a:extLst>
                </a:hlinkClick>
              </a:rPr>
              <a:t>(Fuente</a:t>
            </a:r>
            <a:r>
              <a:rPr lang="es-ES"/>
              <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p16"/>
          <p:cNvSpPr txBox="1"/>
          <p:nvPr>
            <p:ph idx="1" type="body"/>
          </p:nvPr>
        </p:nvSpPr>
        <p:spPr>
          <a:xfrm>
            <a:off x="374981" y="238125"/>
            <a:ext cx="4716300" cy="582300"/>
          </a:xfrm>
          <a:prstGeom prst="rect">
            <a:avLst/>
          </a:prstGeom>
          <a:noFill/>
          <a:ln>
            <a:noFill/>
          </a:ln>
        </p:spPr>
        <p:txBody>
          <a:bodyPr anchorCtr="0" anchor="t" bIns="45700" lIns="91425" spcFirstLastPara="1" rIns="91425" wrap="square" tIns="45700">
            <a:normAutofit fontScale="77500"/>
          </a:bodyPr>
          <a:lstStyle/>
          <a:p>
            <a:pPr indent="0" lvl="0" marL="0" rtl="0" algn="ctr">
              <a:lnSpc>
                <a:spcPct val="90000"/>
              </a:lnSpc>
              <a:spcBef>
                <a:spcPts val="0"/>
              </a:spcBef>
              <a:spcAft>
                <a:spcPts val="0"/>
              </a:spcAft>
              <a:buClr>
                <a:srgbClr val="F27954"/>
              </a:buClr>
              <a:buSzPct val="100000"/>
              <a:buNone/>
            </a:pPr>
            <a:r>
              <a:rPr lang="es-ES">
                <a:solidFill>
                  <a:srgbClr val="F27954"/>
                </a:solidFill>
              </a:rPr>
              <a:t>Plan de resiliencia empresarial</a:t>
            </a:r>
            <a:endParaRPr/>
          </a:p>
        </p:txBody>
      </p:sp>
      <p:sp>
        <p:nvSpPr>
          <p:cNvPr id="1383" name="Google Shape;1383;p16"/>
          <p:cNvSpPr txBox="1"/>
          <p:nvPr>
            <p:ph idx="3" type="body"/>
          </p:nvPr>
        </p:nvSpPr>
        <p:spPr>
          <a:xfrm>
            <a:off x="226290" y="799771"/>
            <a:ext cx="5395800" cy="5258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D4D4D"/>
              </a:buClr>
              <a:buSzPts val="2400"/>
              <a:buNone/>
            </a:pPr>
            <a:r>
              <a:rPr b="0" i="0" lang="es-ES" sz="2300"/>
              <a:t>Un plan de resistencia empresarial incluye varios elementos. Entre ellas se encuentran las siguientes:</a:t>
            </a:r>
            <a:endParaRPr sz="2300"/>
          </a:p>
          <a:p>
            <a:pPr indent="0" lvl="0" marL="0" rtl="0" algn="l">
              <a:lnSpc>
                <a:spcPct val="100000"/>
              </a:lnSpc>
              <a:spcBef>
                <a:spcPts val="0"/>
              </a:spcBef>
              <a:spcAft>
                <a:spcPts val="0"/>
              </a:spcAft>
              <a:buClr>
                <a:srgbClr val="4D4D4D"/>
              </a:buClr>
              <a:buSzPts val="2400"/>
              <a:buNone/>
            </a:pPr>
            <a:r>
              <a:t/>
            </a:r>
            <a:endParaRPr b="0" i="0" sz="2300"/>
          </a:p>
          <a:p>
            <a:pPr indent="-336550" lvl="0" marL="342900" rtl="0" algn="l">
              <a:lnSpc>
                <a:spcPct val="100000"/>
              </a:lnSpc>
              <a:spcBef>
                <a:spcPts val="0"/>
              </a:spcBef>
              <a:spcAft>
                <a:spcPts val="0"/>
              </a:spcAft>
              <a:buClr>
                <a:srgbClr val="4D4D4D"/>
              </a:buClr>
              <a:buSzPts val="2300"/>
              <a:buFont typeface="Noto Sans Symbols"/>
              <a:buChar char="❖"/>
            </a:pPr>
            <a:r>
              <a:rPr b="0" i="0" lang="es-ES" sz="2300"/>
              <a:t>Análisis del impacto empresarial</a:t>
            </a:r>
            <a:endParaRPr sz="2300"/>
          </a:p>
          <a:p>
            <a:pPr indent="-336550" lvl="0" marL="342900" rtl="0" algn="l">
              <a:lnSpc>
                <a:spcPct val="100000"/>
              </a:lnSpc>
              <a:spcBef>
                <a:spcPts val="0"/>
              </a:spcBef>
              <a:spcAft>
                <a:spcPts val="0"/>
              </a:spcAft>
              <a:buClr>
                <a:srgbClr val="4D4D4D"/>
              </a:buClr>
              <a:buSzPts val="2300"/>
              <a:buFont typeface="Noto Sans Symbols"/>
              <a:buChar char="❖"/>
            </a:pPr>
            <a:r>
              <a:rPr b="0" i="0" lang="es-ES" sz="2300" u="sng">
                <a:solidFill>
                  <a:schemeClr val="hlink"/>
                </a:solidFill>
                <a:hlinkClick r:id="rId3"/>
              </a:rPr>
              <a:t>Evaluación de riesgos</a:t>
            </a:r>
            <a:endParaRPr sz="2300"/>
          </a:p>
          <a:p>
            <a:pPr indent="-336550" lvl="0" marL="342900" rtl="0" algn="l">
              <a:lnSpc>
                <a:spcPct val="100000"/>
              </a:lnSpc>
              <a:spcBef>
                <a:spcPts val="0"/>
              </a:spcBef>
              <a:spcAft>
                <a:spcPts val="0"/>
              </a:spcAft>
              <a:buClr>
                <a:srgbClr val="4D4D4D"/>
              </a:buClr>
              <a:buSzPts val="2300"/>
              <a:buFont typeface="Noto Sans Symbols"/>
              <a:buChar char="❖"/>
            </a:pPr>
            <a:r>
              <a:rPr b="0" i="0" lang="es-ES" sz="2300"/>
              <a:t>Gestión de riesgos</a:t>
            </a:r>
            <a:endParaRPr sz="2300"/>
          </a:p>
          <a:p>
            <a:pPr indent="-336550" lvl="0" marL="342900" rtl="0" algn="l">
              <a:lnSpc>
                <a:spcPct val="100000"/>
              </a:lnSpc>
              <a:spcBef>
                <a:spcPts val="0"/>
              </a:spcBef>
              <a:spcAft>
                <a:spcPts val="0"/>
              </a:spcAft>
              <a:buClr>
                <a:srgbClr val="4D4D4D"/>
              </a:buClr>
              <a:buSzPts val="2300"/>
              <a:buFont typeface="Noto Sans Symbols"/>
              <a:buChar char="❖"/>
            </a:pPr>
            <a:r>
              <a:rPr b="0" i="0" lang="es-ES" sz="2300"/>
              <a:t>Pruebas y ejercicios</a:t>
            </a:r>
            <a:endParaRPr sz="2300"/>
          </a:p>
          <a:p>
            <a:pPr indent="-336550" lvl="0" marL="342900" rtl="0" algn="l">
              <a:lnSpc>
                <a:spcPct val="100000"/>
              </a:lnSpc>
              <a:spcBef>
                <a:spcPts val="0"/>
              </a:spcBef>
              <a:spcAft>
                <a:spcPts val="0"/>
              </a:spcAft>
              <a:buClr>
                <a:srgbClr val="4D4D4D"/>
              </a:buClr>
              <a:buSzPts val="2300"/>
              <a:buFont typeface="Noto Sans Symbols"/>
              <a:buChar char="❖"/>
            </a:pPr>
            <a:r>
              <a:rPr b="0" i="0" lang="es-ES" sz="2300" u="sng">
                <a:solidFill>
                  <a:schemeClr val="hlink"/>
                </a:solidFill>
                <a:hlinkClick r:id="rId4"/>
              </a:rPr>
              <a:t>Plan de comunicaciones de emergencia</a:t>
            </a:r>
            <a:endParaRPr sz="2300"/>
          </a:p>
          <a:p>
            <a:pPr indent="-336550" lvl="0" marL="342900" rtl="0" algn="l">
              <a:lnSpc>
                <a:spcPct val="100000"/>
              </a:lnSpc>
              <a:spcBef>
                <a:spcPts val="0"/>
              </a:spcBef>
              <a:spcAft>
                <a:spcPts val="0"/>
              </a:spcAft>
              <a:buClr>
                <a:srgbClr val="4D4D4D"/>
              </a:buClr>
              <a:buSzPts val="2300"/>
              <a:buFont typeface="Noto Sans Symbols"/>
              <a:buChar char="❖"/>
            </a:pPr>
            <a:r>
              <a:rPr b="0" i="0" lang="es-ES" sz="2300"/>
              <a:t>Plan de continuidad de las actividades</a:t>
            </a:r>
            <a:endParaRPr sz="2300"/>
          </a:p>
          <a:p>
            <a:pPr indent="-336550" lvl="0" marL="342900" rtl="0" algn="l">
              <a:lnSpc>
                <a:spcPct val="100000"/>
              </a:lnSpc>
              <a:spcBef>
                <a:spcPts val="0"/>
              </a:spcBef>
              <a:spcAft>
                <a:spcPts val="0"/>
              </a:spcAft>
              <a:buClr>
                <a:srgbClr val="4D4D4D"/>
              </a:buClr>
              <a:buSzPts val="2300"/>
              <a:buFont typeface="Noto Sans Symbols"/>
              <a:buChar char="❖"/>
            </a:pPr>
            <a:r>
              <a:rPr b="0" i="0" lang="es-ES" sz="2300" u="sng">
                <a:solidFill>
                  <a:schemeClr val="hlink"/>
                </a:solidFill>
                <a:hlinkClick r:id="rId5"/>
              </a:rPr>
              <a:t>Plan DR</a:t>
            </a:r>
            <a:endParaRPr sz="2300"/>
          </a:p>
          <a:p>
            <a:pPr indent="-336550" lvl="0" marL="342900" rtl="0" algn="l">
              <a:lnSpc>
                <a:spcPct val="100000"/>
              </a:lnSpc>
              <a:spcBef>
                <a:spcPts val="0"/>
              </a:spcBef>
              <a:spcAft>
                <a:spcPts val="0"/>
              </a:spcAft>
              <a:buClr>
                <a:srgbClr val="4D4D4D"/>
              </a:buClr>
              <a:buSzPts val="2300"/>
              <a:buFont typeface="Noto Sans Symbols"/>
              <a:buChar char="❖"/>
            </a:pPr>
            <a:r>
              <a:rPr b="0" i="0" lang="es-ES" sz="2300"/>
              <a:t>Plan de respuesta a incidentes</a:t>
            </a:r>
            <a:endParaRPr sz="2300"/>
          </a:p>
          <a:p>
            <a:pPr indent="-336550" lvl="0" marL="342900" rtl="0" algn="l">
              <a:lnSpc>
                <a:spcPct val="100000"/>
              </a:lnSpc>
              <a:spcBef>
                <a:spcPts val="0"/>
              </a:spcBef>
              <a:spcAft>
                <a:spcPts val="0"/>
              </a:spcAft>
              <a:buClr>
                <a:srgbClr val="4D4D4D"/>
              </a:buClr>
              <a:buSzPts val="2300"/>
              <a:buFont typeface="Noto Sans Symbols"/>
              <a:buChar char="❖"/>
            </a:pPr>
            <a:r>
              <a:rPr b="0" i="0" lang="es-ES" sz="2300"/>
              <a:t>Plan de gestión de emergencias</a:t>
            </a:r>
            <a:endParaRPr sz="2300"/>
          </a:p>
          <a:p>
            <a:pPr indent="-190500" lvl="0" marL="342900" rtl="0" algn="l">
              <a:lnSpc>
                <a:spcPct val="100000"/>
              </a:lnSpc>
              <a:spcBef>
                <a:spcPts val="0"/>
              </a:spcBef>
              <a:spcAft>
                <a:spcPts val="0"/>
              </a:spcAft>
              <a:buClr>
                <a:srgbClr val="4D4D4D"/>
              </a:buClr>
              <a:buSzPts val="2400"/>
              <a:buFont typeface="Noto Sans Symbols"/>
              <a:buNone/>
            </a:pPr>
            <a:r>
              <a:t/>
            </a:r>
            <a:endParaRPr sz="2300"/>
          </a:p>
          <a:p>
            <a:pPr indent="0" lvl="0" marL="0" rtl="0" algn="l">
              <a:lnSpc>
                <a:spcPct val="100000"/>
              </a:lnSpc>
              <a:spcBef>
                <a:spcPts val="0"/>
              </a:spcBef>
              <a:spcAft>
                <a:spcPts val="0"/>
              </a:spcAft>
              <a:buClr>
                <a:srgbClr val="4D4D4D"/>
              </a:buClr>
              <a:buSzPts val="2400"/>
              <a:buNone/>
            </a:pPr>
            <a:r>
              <a:rPr b="0" i="0" lang="es-ES" sz="2300"/>
              <a:t>(Fuente: Techtarget)</a:t>
            </a:r>
            <a:endParaRPr sz="2300"/>
          </a:p>
          <a:p>
            <a:pPr indent="0" lvl="0" marL="0" rtl="0" algn="l">
              <a:lnSpc>
                <a:spcPct val="110000"/>
              </a:lnSpc>
              <a:spcBef>
                <a:spcPts val="0"/>
              </a:spcBef>
              <a:spcAft>
                <a:spcPts val="0"/>
              </a:spcAft>
              <a:buClr>
                <a:srgbClr val="4D4D4D"/>
              </a:buClr>
              <a:buSzPts val="2400"/>
              <a:buNone/>
            </a:pPr>
            <a:r>
              <a:t/>
            </a:r>
            <a:endParaRPr sz="2300"/>
          </a:p>
        </p:txBody>
      </p:sp>
      <p:cxnSp>
        <p:nvCxnSpPr>
          <p:cNvPr id="1384" name="Google Shape;1384;p16"/>
          <p:cNvCxnSpPr/>
          <p:nvPr/>
        </p:nvCxnSpPr>
        <p:spPr>
          <a:xfrm>
            <a:off x="9780200" y="2500813"/>
            <a:ext cx="4482" cy="2223248"/>
          </a:xfrm>
          <a:prstGeom prst="straightConnector1">
            <a:avLst/>
          </a:prstGeom>
          <a:noFill/>
          <a:ln cap="flat" cmpd="sng" w="19050">
            <a:solidFill>
              <a:srgbClr val="79527B"/>
            </a:solidFill>
            <a:prstDash val="solid"/>
            <a:miter lim="800000"/>
            <a:headEnd len="sm" w="sm" type="none"/>
            <a:tailEnd len="sm" w="sm" type="none"/>
          </a:ln>
        </p:spPr>
      </p:cxnSp>
      <p:cxnSp>
        <p:nvCxnSpPr>
          <p:cNvPr id="1385" name="Google Shape;1385;p16"/>
          <p:cNvCxnSpPr/>
          <p:nvPr/>
        </p:nvCxnSpPr>
        <p:spPr>
          <a:xfrm rot="10800000">
            <a:off x="9506185" y="2500813"/>
            <a:ext cx="282979" cy="0"/>
          </a:xfrm>
          <a:prstGeom prst="straightConnector1">
            <a:avLst/>
          </a:prstGeom>
          <a:noFill/>
          <a:ln cap="flat" cmpd="sng" w="19050">
            <a:solidFill>
              <a:srgbClr val="79527B"/>
            </a:solidFill>
            <a:prstDash val="solid"/>
            <a:miter lim="800000"/>
            <a:headEnd len="sm" w="sm" type="none"/>
            <a:tailEnd len="sm" w="sm" type="none"/>
          </a:ln>
        </p:spPr>
      </p:cxnSp>
      <p:cxnSp>
        <p:nvCxnSpPr>
          <p:cNvPr id="1386" name="Google Shape;1386;p16"/>
          <p:cNvCxnSpPr/>
          <p:nvPr/>
        </p:nvCxnSpPr>
        <p:spPr>
          <a:xfrm rot="10800000">
            <a:off x="9501703" y="3240402"/>
            <a:ext cx="282979" cy="0"/>
          </a:xfrm>
          <a:prstGeom prst="straightConnector1">
            <a:avLst/>
          </a:prstGeom>
          <a:noFill/>
          <a:ln cap="flat" cmpd="sng" w="19050">
            <a:solidFill>
              <a:srgbClr val="79527B"/>
            </a:solidFill>
            <a:prstDash val="solid"/>
            <a:miter lim="800000"/>
            <a:headEnd len="sm" w="sm" type="none"/>
            <a:tailEnd len="sm" w="sm" type="none"/>
          </a:ln>
        </p:spPr>
      </p:cxnSp>
      <p:cxnSp>
        <p:nvCxnSpPr>
          <p:cNvPr id="1387" name="Google Shape;1387;p16"/>
          <p:cNvCxnSpPr/>
          <p:nvPr/>
        </p:nvCxnSpPr>
        <p:spPr>
          <a:xfrm rot="10800000">
            <a:off x="9497310" y="3971026"/>
            <a:ext cx="282979" cy="0"/>
          </a:xfrm>
          <a:prstGeom prst="straightConnector1">
            <a:avLst/>
          </a:prstGeom>
          <a:noFill/>
          <a:ln cap="flat" cmpd="sng" w="19050">
            <a:solidFill>
              <a:srgbClr val="79527B"/>
            </a:solidFill>
            <a:prstDash val="solid"/>
            <a:miter lim="800000"/>
            <a:headEnd len="sm" w="sm" type="none"/>
            <a:tailEnd len="sm" w="sm" type="none"/>
          </a:ln>
        </p:spPr>
      </p:cxnSp>
      <p:cxnSp>
        <p:nvCxnSpPr>
          <p:cNvPr id="1388" name="Google Shape;1388;p16"/>
          <p:cNvCxnSpPr/>
          <p:nvPr/>
        </p:nvCxnSpPr>
        <p:spPr>
          <a:xfrm rot="10800000">
            <a:off x="9506185" y="4724061"/>
            <a:ext cx="282979" cy="0"/>
          </a:xfrm>
          <a:prstGeom prst="straightConnector1">
            <a:avLst/>
          </a:prstGeom>
          <a:noFill/>
          <a:ln cap="flat" cmpd="sng" w="19050">
            <a:solidFill>
              <a:srgbClr val="79527B"/>
            </a:solidFill>
            <a:prstDash val="solid"/>
            <a:miter lim="800000"/>
            <a:headEnd len="sm" w="sm" type="none"/>
            <a:tailEnd len="sm" w="sm" type="none"/>
          </a:ln>
        </p:spPr>
      </p:cxnSp>
      <p:sp>
        <p:nvSpPr>
          <p:cNvPr id="1389" name="Google Shape;1389;p16"/>
          <p:cNvSpPr/>
          <p:nvPr/>
        </p:nvSpPr>
        <p:spPr>
          <a:xfrm>
            <a:off x="6642548" y="2024173"/>
            <a:ext cx="1508342" cy="755825"/>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1390" name="Google Shape;1390;p16"/>
          <p:cNvSpPr/>
          <p:nvPr/>
        </p:nvSpPr>
        <p:spPr>
          <a:xfrm>
            <a:off x="6642548" y="2853440"/>
            <a:ext cx="1508342" cy="7848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1391" name="Google Shape;1391;p16"/>
          <p:cNvSpPr/>
          <p:nvPr/>
        </p:nvSpPr>
        <p:spPr>
          <a:xfrm>
            <a:off x="6622453" y="3734593"/>
            <a:ext cx="1528438" cy="51246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1392" name="Google Shape;1392;p16"/>
          <p:cNvSpPr/>
          <p:nvPr/>
        </p:nvSpPr>
        <p:spPr>
          <a:xfrm>
            <a:off x="6612893" y="4350039"/>
            <a:ext cx="1537997" cy="758309"/>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1393" name="Google Shape;1393;p16"/>
          <p:cNvSpPr/>
          <p:nvPr/>
        </p:nvSpPr>
        <p:spPr>
          <a:xfrm>
            <a:off x="8482486" y="2119590"/>
            <a:ext cx="1155560" cy="660409"/>
          </a:xfrm>
          <a:prstGeom prst="rect">
            <a:avLst/>
          </a:prstGeom>
          <a:solidFill>
            <a:srgbClr val="F37C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1394" name="Google Shape;1394;p16"/>
          <p:cNvSpPr/>
          <p:nvPr/>
        </p:nvSpPr>
        <p:spPr>
          <a:xfrm>
            <a:off x="8482486" y="2843071"/>
            <a:ext cx="1155560" cy="670458"/>
          </a:xfrm>
          <a:prstGeom prst="rect">
            <a:avLst/>
          </a:prstGeom>
          <a:solidFill>
            <a:srgbClr val="F37C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1395" name="Google Shape;1395;p16"/>
          <p:cNvSpPr/>
          <p:nvPr/>
        </p:nvSpPr>
        <p:spPr>
          <a:xfrm>
            <a:off x="8482486" y="3734592"/>
            <a:ext cx="1155560" cy="640225"/>
          </a:xfrm>
          <a:prstGeom prst="rect">
            <a:avLst/>
          </a:prstGeom>
          <a:solidFill>
            <a:srgbClr val="F37C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1396" name="Google Shape;1396;p16"/>
          <p:cNvSpPr/>
          <p:nvPr/>
        </p:nvSpPr>
        <p:spPr>
          <a:xfrm>
            <a:off x="8482486" y="4468122"/>
            <a:ext cx="1155560" cy="735642"/>
          </a:xfrm>
          <a:prstGeom prst="rect">
            <a:avLst/>
          </a:prstGeom>
          <a:solidFill>
            <a:srgbClr val="F37C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1397" name="Google Shape;1397;p16"/>
          <p:cNvSpPr/>
          <p:nvPr/>
        </p:nvSpPr>
        <p:spPr>
          <a:xfrm>
            <a:off x="9883395" y="3173009"/>
            <a:ext cx="1487400" cy="8638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1398" name="Google Shape;1398;p16"/>
          <p:cNvSpPr txBox="1"/>
          <p:nvPr/>
        </p:nvSpPr>
        <p:spPr>
          <a:xfrm>
            <a:off x="6349487" y="1145515"/>
            <a:ext cx="5062436" cy="86861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9527B"/>
              </a:buClr>
              <a:buSzPts val="2400"/>
              <a:buFont typeface="Arial"/>
              <a:buNone/>
            </a:pPr>
            <a:r>
              <a:rPr b="1" i="0" lang="es-ES" sz="2400" u="none" cap="none" strike="noStrike">
                <a:solidFill>
                  <a:srgbClr val="79527B"/>
                </a:solidFill>
                <a:latin typeface="Calibri"/>
                <a:ea typeface="Calibri"/>
                <a:cs typeface="Calibri"/>
                <a:sym typeface="Calibri"/>
              </a:rPr>
              <a:t>¿Qué abarca un plan de resistencia empresarial?</a:t>
            </a:r>
            <a:endParaRPr b="0" i="0" sz="1400" u="none" cap="none" strike="noStrike">
              <a:solidFill>
                <a:srgbClr val="000000"/>
              </a:solidFill>
              <a:latin typeface="Arial"/>
              <a:ea typeface="Arial"/>
              <a:cs typeface="Arial"/>
              <a:sym typeface="Arial"/>
            </a:endParaRPr>
          </a:p>
        </p:txBody>
      </p:sp>
      <p:sp>
        <p:nvSpPr>
          <p:cNvPr id="1399" name="Google Shape;1399;p16"/>
          <p:cNvSpPr txBox="1"/>
          <p:nvPr/>
        </p:nvSpPr>
        <p:spPr>
          <a:xfrm>
            <a:off x="6789772" y="2014125"/>
            <a:ext cx="1361118" cy="755505"/>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i="0" lang="es-ES" sz="1600" u="none" cap="none" strike="noStrike">
                <a:solidFill>
                  <a:schemeClr val="lt1"/>
                </a:solidFill>
                <a:latin typeface="Calibri"/>
                <a:ea typeface="Calibri"/>
                <a:cs typeface="Calibri"/>
                <a:sym typeface="Calibri"/>
              </a:rPr>
              <a:t>Análisis del impacto empresarial</a:t>
            </a:r>
            <a:endParaRPr b="0" i="0" sz="1400" u="none" cap="none" strike="noStrike">
              <a:solidFill>
                <a:srgbClr val="000000"/>
              </a:solidFill>
              <a:latin typeface="Arial"/>
              <a:ea typeface="Arial"/>
              <a:cs typeface="Arial"/>
              <a:sym typeface="Arial"/>
            </a:endParaRPr>
          </a:p>
        </p:txBody>
      </p:sp>
      <p:sp>
        <p:nvSpPr>
          <p:cNvPr id="1400" name="Google Shape;1400;p16"/>
          <p:cNvSpPr txBox="1"/>
          <p:nvPr/>
        </p:nvSpPr>
        <p:spPr>
          <a:xfrm>
            <a:off x="6808398" y="2843072"/>
            <a:ext cx="1381011" cy="795168"/>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i="0" lang="es-ES" sz="1600" u="none" cap="none" strike="noStrike">
                <a:solidFill>
                  <a:schemeClr val="lt1"/>
                </a:solidFill>
                <a:latin typeface="Calibri"/>
                <a:ea typeface="Calibri"/>
                <a:cs typeface="Calibri"/>
                <a:sym typeface="Calibri"/>
              </a:rPr>
              <a:t>Análisis y gestión de riesgos</a:t>
            </a:r>
            <a:endParaRPr b="0" i="0" sz="1400" u="none" cap="none" strike="noStrike">
              <a:solidFill>
                <a:srgbClr val="000000"/>
              </a:solidFill>
              <a:latin typeface="Arial"/>
              <a:ea typeface="Arial"/>
              <a:cs typeface="Arial"/>
              <a:sym typeface="Arial"/>
            </a:endParaRPr>
          </a:p>
        </p:txBody>
      </p:sp>
      <p:sp>
        <p:nvSpPr>
          <p:cNvPr id="1401" name="Google Shape;1401;p16"/>
          <p:cNvSpPr txBox="1"/>
          <p:nvPr/>
        </p:nvSpPr>
        <p:spPr>
          <a:xfrm>
            <a:off x="6808398" y="3734592"/>
            <a:ext cx="1370963" cy="50209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i="0" lang="es-ES" sz="1600" u="none" cap="none" strike="noStrike">
                <a:solidFill>
                  <a:schemeClr val="lt1"/>
                </a:solidFill>
                <a:latin typeface="Calibri"/>
                <a:ea typeface="Calibri"/>
                <a:cs typeface="Calibri"/>
                <a:sym typeface="Calibri"/>
              </a:rPr>
              <a:t>Pruebas y ejercicios</a:t>
            </a:r>
            <a:endParaRPr b="0" i="0" sz="1400" u="none" cap="none" strike="noStrike">
              <a:solidFill>
                <a:srgbClr val="000000"/>
              </a:solidFill>
              <a:latin typeface="Arial"/>
              <a:ea typeface="Arial"/>
              <a:cs typeface="Arial"/>
              <a:sym typeface="Arial"/>
            </a:endParaRPr>
          </a:p>
        </p:txBody>
      </p:sp>
      <p:sp>
        <p:nvSpPr>
          <p:cNvPr id="1402" name="Google Shape;1402;p16"/>
          <p:cNvSpPr txBox="1"/>
          <p:nvPr/>
        </p:nvSpPr>
        <p:spPr>
          <a:xfrm>
            <a:off x="6567133" y="4343396"/>
            <a:ext cx="1491000" cy="864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i="0" lang="es-ES" sz="1500" u="none" cap="none" strike="noStrike">
                <a:solidFill>
                  <a:schemeClr val="lt1"/>
                </a:solidFill>
                <a:latin typeface="Calibri"/>
                <a:ea typeface="Calibri"/>
                <a:cs typeface="Calibri"/>
                <a:sym typeface="Calibri"/>
              </a:rPr>
              <a:t>Comunicaciones de emergencia</a:t>
            </a:r>
            <a:endParaRPr b="0" i="0" sz="1300" u="none" cap="none" strike="noStrike">
              <a:solidFill>
                <a:srgbClr val="000000"/>
              </a:solidFill>
              <a:latin typeface="Arial"/>
              <a:ea typeface="Arial"/>
              <a:cs typeface="Arial"/>
              <a:sym typeface="Arial"/>
            </a:endParaRPr>
          </a:p>
        </p:txBody>
      </p:sp>
      <p:sp>
        <p:nvSpPr>
          <p:cNvPr id="1403" name="Google Shape;1403;p16"/>
          <p:cNvSpPr txBox="1"/>
          <p:nvPr/>
        </p:nvSpPr>
        <p:spPr>
          <a:xfrm>
            <a:off x="8462390" y="2119590"/>
            <a:ext cx="1155560" cy="62994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i="0" lang="es-ES" sz="1400" u="none" cap="none" strike="noStrike">
                <a:solidFill>
                  <a:schemeClr val="lt1"/>
                </a:solidFill>
                <a:latin typeface="Calibri"/>
                <a:ea typeface="Calibri"/>
                <a:cs typeface="Calibri"/>
                <a:sym typeface="Calibri"/>
              </a:rPr>
              <a:t>Continuidad de las actividades</a:t>
            </a:r>
            <a:endParaRPr b="0" i="0" sz="1200" u="none" cap="none" strike="noStrike">
              <a:solidFill>
                <a:srgbClr val="000000"/>
              </a:solidFill>
              <a:latin typeface="Arial"/>
              <a:ea typeface="Arial"/>
              <a:cs typeface="Arial"/>
              <a:sym typeface="Arial"/>
            </a:endParaRPr>
          </a:p>
        </p:txBody>
      </p:sp>
      <p:sp>
        <p:nvSpPr>
          <p:cNvPr id="1404" name="Google Shape;1404;p16"/>
          <p:cNvSpPr txBox="1"/>
          <p:nvPr/>
        </p:nvSpPr>
        <p:spPr>
          <a:xfrm>
            <a:off x="8422197" y="2843071"/>
            <a:ext cx="1234272" cy="62994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i="0" lang="es-ES" sz="1200" u="none" cap="none" strike="noStrike">
                <a:solidFill>
                  <a:schemeClr val="lt1"/>
                </a:solidFill>
                <a:latin typeface="Calibri"/>
                <a:ea typeface="Calibri"/>
                <a:cs typeface="Calibri"/>
                <a:sym typeface="Calibri"/>
              </a:rPr>
              <a:t>Plan de recuperación en caso de catástrofe</a:t>
            </a:r>
            <a:endParaRPr b="0" i="0" sz="1000" u="none" cap="none" strike="noStrike">
              <a:solidFill>
                <a:srgbClr val="000000"/>
              </a:solidFill>
              <a:latin typeface="Arial"/>
              <a:ea typeface="Arial"/>
              <a:cs typeface="Arial"/>
              <a:sym typeface="Arial"/>
            </a:endParaRPr>
          </a:p>
        </p:txBody>
      </p:sp>
      <p:sp>
        <p:nvSpPr>
          <p:cNvPr id="1405" name="Google Shape;1405;p16"/>
          <p:cNvSpPr txBox="1"/>
          <p:nvPr/>
        </p:nvSpPr>
        <p:spPr>
          <a:xfrm>
            <a:off x="8412149" y="3673980"/>
            <a:ext cx="1234272" cy="743575"/>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i="0" lang="es-ES" sz="1400" u="none" cap="none" strike="noStrike">
                <a:solidFill>
                  <a:schemeClr val="lt1"/>
                </a:solidFill>
                <a:latin typeface="Calibri"/>
                <a:ea typeface="Calibri"/>
                <a:cs typeface="Calibri"/>
                <a:sym typeface="Calibri"/>
              </a:rPr>
              <a:t>Plan de respuesta a incidentes</a:t>
            </a:r>
            <a:endParaRPr b="0" i="0" sz="1200" u="none" cap="none" strike="noStrike">
              <a:solidFill>
                <a:srgbClr val="000000"/>
              </a:solidFill>
              <a:latin typeface="Arial"/>
              <a:ea typeface="Arial"/>
              <a:cs typeface="Arial"/>
              <a:sym typeface="Arial"/>
            </a:endParaRPr>
          </a:p>
        </p:txBody>
      </p:sp>
      <p:sp>
        <p:nvSpPr>
          <p:cNvPr id="1406" name="Google Shape;1406;p16"/>
          <p:cNvSpPr txBox="1"/>
          <p:nvPr/>
        </p:nvSpPr>
        <p:spPr>
          <a:xfrm>
            <a:off x="8382005" y="4448024"/>
            <a:ext cx="1339977" cy="6603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i="0" lang="es-ES" sz="1500" u="none" cap="none" strike="noStrike">
                <a:solidFill>
                  <a:schemeClr val="lt1"/>
                </a:solidFill>
                <a:latin typeface="Calibri"/>
                <a:ea typeface="Calibri"/>
                <a:cs typeface="Calibri"/>
                <a:sym typeface="Calibri"/>
              </a:rPr>
              <a:t>Plan de gestión de emergencias</a:t>
            </a:r>
            <a:endParaRPr b="0" i="0" sz="1300" u="none" cap="none" strike="noStrike">
              <a:solidFill>
                <a:srgbClr val="000000"/>
              </a:solidFill>
              <a:latin typeface="Arial"/>
              <a:ea typeface="Arial"/>
              <a:cs typeface="Arial"/>
              <a:sym typeface="Arial"/>
            </a:endParaRPr>
          </a:p>
        </p:txBody>
      </p:sp>
      <p:sp>
        <p:nvSpPr>
          <p:cNvPr id="1407" name="Google Shape;1407;p16"/>
          <p:cNvSpPr txBox="1"/>
          <p:nvPr/>
        </p:nvSpPr>
        <p:spPr>
          <a:xfrm>
            <a:off x="9885636" y="3180519"/>
            <a:ext cx="1482918" cy="863836"/>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1" i="0" lang="es-ES" sz="1600" u="none" cap="none" strike="noStrike">
                <a:solidFill>
                  <a:schemeClr val="lt1"/>
                </a:solidFill>
                <a:latin typeface="Calibri"/>
                <a:ea typeface="Calibri"/>
                <a:cs typeface="Calibri"/>
                <a:sym typeface="Calibri"/>
              </a:rPr>
              <a:t>Plan de resistencia empresarial</a:t>
            </a:r>
            <a:endParaRPr b="0" i="0" sz="1400" u="none" cap="none" strike="noStrike">
              <a:solidFill>
                <a:srgbClr val="000000"/>
              </a:solidFill>
              <a:latin typeface="Arial"/>
              <a:ea typeface="Arial"/>
              <a:cs typeface="Arial"/>
              <a:sym typeface="Arial"/>
            </a:endParaRPr>
          </a:p>
        </p:txBody>
      </p:sp>
      <p:cxnSp>
        <p:nvCxnSpPr>
          <p:cNvPr id="1408" name="Google Shape;1408;p16"/>
          <p:cNvCxnSpPr/>
          <p:nvPr/>
        </p:nvCxnSpPr>
        <p:spPr>
          <a:xfrm>
            <a:off x="8292058" y="2518742"/>
            <a:ext cx="4482" cy="2223248"/>
          </a:xfrm>
          <a:prstGeom prst="straightConnector1">
            <a:avLst/>
          </a:prstGeom>
          <a:noFill/>
          <a:ln cap="flat" cmpd="sng" w="19050">
            <a:solidFill>
              <a:srgbClr val="79527B"/>
            </a:solidFill>
            <a:prstDash val="solid"/>
            <a:miter lim="800000"/>
            <a:headEnd len="sm" w="sm" type="none"/>
            <a:tailEnd len="sm" w="sm" type="none"/>
          </a:ln>
        </p:spPr>
      </p:cxnSp>
      <p:cxnSp>
        <p:nvCxnSpPr>
          <p:cNvPr id="1409" name="Google Shape;1409;p16"/>
          <p:cNvCxnSpPr/>
          <p:nvPr/>
        </p:nvCxnSpPr>
        <p:spPr>
          <a:xfrm rot="10800000">
            <a:off x="8018043" y="2518742"/>
            <a:ext cx="282979" cy="0"/>
          </a:xfrm>
          <a:prstGeom prst="straightConnector1">
            <a:avLst/>
          </a:prstGeom>
          <a:noFill/>
          <a:ln cap="flat" cmpd="sng" w="19050">
            <a:solidFill>
              <a:srgbClr val="79527B"/>
            </a:solidFill>
            <a:prstDash val="solid"/>
            <a:miter lim="800000"/>
            <a:headEnd len="sm" w="sm" type="none"/>
            <a:tailEnd len="sm" w="sm" type="none"/>
          </a:ln>
        </p:spPr>
      </p:cxnSp>
      <p:cxnSp>
        <p:nvCxnSpPr>
          <p:cNvPr id="1410" name="Google Shape;1410;p16"/>
          <p:cNvCxnSpPr/>
          <p:nvPr/>
        </p:nvCxnSpPr>
        <p:spPr>
          <a:xfrm rot="10800000">
            <a:off x="8013561" y="3258331"/>
            <a:ext cx="282979" cy="0"/>
          </a:xfrm>
          <a:prstGeom prst="straightConnector1">
            <a:avLst/>
          </a:prstGeom>
          <a:noFill/>
          <a:ln cap="flat" cmpd="sng" w="19050">
            <a:solidFill>
              <a:srgbClr val="79527B"/>
            </a:solidFill>
            <a:prstDash val="solid"/>
            <a:miter lim="800000"/>
            <a:headEnd len="sm" w="sm" type="none"/>
            <a:tailEnd len="sm" w="sm" type="none"/>
          </a:ln>
        </p:spPr>
      </p:cxnSp>
      <p:cxnSp>
        <p:nvCxnSpPr>
          <p:cNvPr id="1411" name="Google Shape;1411;p16"/>
          <p:cNvCxnSpPr/>
          <p:nvPr/>
        </p:nvCxnSpPr>
        <p:spPr>
          <a:xfrm rot="10800000">
            <a:off x="8010936" y="3988955"/>
            <a:ext cx="282979" cy="0"/>
          </a:xfrm>
          <a:prstGeom prst="straightConnector1">
            <a:avLst/>
          </a:prstGeom>
          <a:noFill/>
          <a:ln cap="flat" cmpd="sng" w="19050">
            <a:solidFill>
              <a:srgbClr val="79527B"/>
            </a:solidFill>
            <a:prstDash val="solid"/>
            <a:miter lim="800000"/>
            <a:headEnd len="sm" w="sm" type="none"/>
            <a:tailEnd len="sm" w="sm" type="none"/>
          </a:ln>
        </p:spPr>
      </p:cxnSp>
      <p:cxnSp>
        <p:nvCxnSpPr>
          <p:cNvPr id="1412" name="Google Shape;1412;p16"/>
          <p:cNvCxnSpPr/>
          <p:nvPr/>
        </p:nvCxnSpPr>
        <p:spPr>
          <a:xfrm rot="10800000">
            <a:off x="8018043" y="4741990"/>
            <a:ext cx="282979" cy="0"/>
          </a:xfrm>
          <a:prstGeom prst="straightConnector1">
            <a:avLst/>
          </a:prstGeom>
          <a:noFill/>
          <a:ln cap="flat" cmpd="sng" w="19050">
            <a:solidFill>
              <a:srgbClr val="79527B"/>
            </a:solidFill>
            <a:prstDash val="solid"/>
            <a:miter lim="800000"/>
            <a:headEnd len="sm" w="sm" type="none"/>
            <a:tailEnd len="sm" w="sm" type="none"/>
          </a:ln>
        </p:spPr>
      </p:cxnSp>
      <p:cxnSp>
        <p:nvCxnSpPr>
          <p:cNvPr id="1413" name="Google Shape;1413;p16"/>
          <p:cNvCxnSpPr/>
          <p:nvPr/>
        </p:nvCxnSpPr>
        <p:spPr>
          <a:xfrm>
            <a:off x="8301022" y="3608944"/>
            <a:ext cx="1609803" cy="0"/>
          </a:xfrm>
          <a:prstGeom prst="straightConnector1">
            <a:avLst/>
          </a:prstGeom>
          <a:noFill/>
          <a:ln cap="flat" cmpd="sng" w="19050">
            <a:solidFill>
              <a:srgbClr val="79527B"/>
            </a:solidFill>
            <a:prstDash val="solid"/>
            <a:miter lim="800000"/>
            <a:headEnd len="sm" w="sm"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17"/>
          <p:cNvSpPr txBox="1"/>
          <p:nvPr>
            <p:ph idx="1" type="body"/>
          </p:nvPr>
        </p:nvSpPr>
        <p:spPr>
          <a:xfrm>
            <a:off x="738982" y="2031717"/>
            <a:ext cx="8901204" cy="430313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lt1"/>
              </a:buClr>
              <a:buSzPts val="1860"/>
              <a:buNone/>
            </a:pPr>
            <a:r>
              <a:rPr b="0" i="0" lang="es-ES" sz="1860"/>
              <a:t>...sólo corría el rumor de que había uno (un plan de catástrofe) por ahí" </a:t>
            </a:r>
            <a:endParaRPr sz="1860"/>
          </a:p>
          <a:p>
            <a:pPr indent="0" lvl="0" marL="0" rtl="0" algn="l">
              <a:lnSpc>
                <a:spcPct val="80000"/>
              </a:lnSpc>
              <a:spcBef>
                <a:spcPts val="0"/>
              </a:spcBef>
              <a:spcAft>
                <a:spcPts val="0"/>
              </a:spcAft>
              <a:buClr>
                <a:schemeClr val="lt1"/>
              </a:buClr>
              <a:buSzPts val="1860"/>
              <a:buNone/>
            </a:pPr>
            <a:r>
              <a:rPr b="0" i="0" lang="es-ES" sz="1860"/>
              <a:t>Aunque había una relativa a la fiebre aftosa, se examinó por última vez brevemente después del </a:t>
            </a:r>
            <a:endParaRPr sz="1860"/>
          </a:p>
          <a:p>
            <a:pPr indent="0" lvl="0" marL="0" rtl="0" algn="l">
              <a:lnSpc>
                <a:spcPct val="80000"/>
              </a:lnSpc>
              <a:spcBef>
                <a:spcPts val="0"/>
              </a:spcBef>
              <a:spcAft>
                <a:spcPts val="0"/>
              </a:spcAft>
              <a:buClr>
                <a:schemeClr val="lt1"/>
              </a:buClr>
              <a:buSzPts val="1860"/>
              <a:buNone/>
            </a:pPr>
            <a:r>
              <a:rPr b="0" i="0" lang="es-ES" sz="1860"/>
              <a:t>el brote de 1967. Además, de los representantes de la industria entrevistados ninguno tenía una </a:t>
            </a:r>
            <a:endParaRPr sz="1860"/>
          </a:p>
          <a:p>
            <a:pPr indent="0" lvl="0" marL="0" rtl="0" algn="l">
              <a:lnSpc>
                <a:spcPct val="80000"/>
              </a:lnSpc>
              <a:spcBef>
                <a:spcPts val="0"/>
              </a:spcBef>
              <a:spcAft>
                <a:spcPts val="0"/>
              </a:spcAft>
              <a:buClr>
                <a:schemeClr val="lt1"/>
              </a:buClr>
              <a:buSzPts val="1860"/>
              <a:buNone/>
            </a:pPr>
            <a:r>
              <a:rPr b="0" i="0" lang="es-ES" sz="1860"/>
              <a:t>plan de crisis para su propia empresa antes del brote. Y lo que es más sorprendente </a:t>
            </a:r>
            <a:endParaRPr sz="1860"/>
          </a:p>
          <a:p>
            <a:pPr indent="0" lvl="0" marL="0" rtl="0" algn="l">
              <a:lnSpc>
                <a:spcPct val="80000"/>
              </a:lnSpc>
              <a:spcBef>
                <a:spcPts val="0"/>
              </a:spcBef>
              <a:spcAft>
                <a:spcPts val="0"/>
              </a:spcAft>
              <a:buClr>
                <a:schemeClr val="lt1"/>
              </a:buClr>
              <a:buSzPts val="1860"/>
              <a:buNone/>
            </a:pPr>
            <a:r>
              <a:rPr b="0" i="0" lang="es-ES" sz="1860"/>
              <a:t>la industria turística parecía haber aprendido poco de su experiencia a nivel local. </a:t>
            </a:r>
            <a:endParaRPr sz="1860"/>
          </a:p>
          <a:p>
            <a:pPr indent="0" lvl="0" marL="0" rtl="0" algn="l">
              <a:lnSpc>
                <a:spcPct val="80000"/>
              </a:lnSpc>
              <a:spcBef>
                <a:spcPts val="0"/>
              </a:spcBef>
              <a:spcAft>
                <a:spcPts val="0"/>
              </a:spcAft>
              <a:buClr>
                <a:schemeClr val="lt1"/>
              </a:buClr>
              <a:buSzPts val="1860"/>
              <a:buNone/>
            </a:pPr>
            <a:r>
              <a:t/>
            </a:r>
            <a:endParaRPr b="0" i="0" sz="1860"/>
          </a:p>
          <a:p>
            <a:pPr indent="0" lvl="0" marL="0" rtl="0" algn="l">
              <a:lnSpc>
                <a:spcPct val="80000"/>
              </a:lnSpc>
              <a:spcBef>
                <a:spcPts val="0"/>
              </a:spcBef>
              <a:spcAft>
                <a:spcPts val="0"/>
              </a:spcAft>
              <a:buClr>
                <a:schemeClr val="lt1"/>
              </a:buClr>
              <a:buSzPts val="1860"/>
              <a:buNone/>
            </a:pPr>
            <a:r>
              <a:rPr b="0" i="0" lang="es-ES" sz="1860"/>
              <a:t>Según un representante, "no sé si la gente tendría (un plan) en el futuro porque creo que la gente sentía que ya había pasado una vez y no podía volver a pasar" </a:t>
            </a:r>
            <a:endParaRPr sz="1860"/>
          </a:p>
          <a:p>
            <a:pPr indent="0" lvl="0" marL="0" rtl="0" algn="l">
              <a:lnSpc>
                <a:spcPct val="80000"/>
              </a:lnSpc>
              <a:spcBef>
                <a:spcPts val="0"/>
              </a:spcBef>
              <a:spcAft>
                <a:spcPts val="0"/>
              </a:spcAft>
              <a:buClr>
                <a:schemeClr val="lt1"/>
              </a:buClr>
              <a:buSzPts val="1860"/>
              <a:buNone/>
            </a:pPr>
            <a:r>
              <a:t/>
            </a:r>
            <a:endParaRPr sz="1860"/>
          </a:p>
          <a:p>
            <a:pPr indent="0" lvl="0" marL="0" rtl="0" algn="l">
              <a:lnSpc>
                <a:spcPct val="80000"/>
              </a:lnSpc>
              <a:spcBef>
                <a:spcPts val="0"/>
              </a:spcBef>
              <a:spcAft>
                <a:spcPts val="0"/>
              </a:spcAft>
              <a:buClr>
                <a:schemeClr val="lt1"/>
              </a:buClr>
              <a:buSzPts val="1860"/>
              <a:buNone/>
            </a:pPr>
            <a:r>
              <a:rPr b="0" i="0" lang="es-ES" sz="1860"/>
              <a:t>Sólo dos personas manifestaron su interés por elaborar un plan de gestión de crisis en el futuro, ya que consideran que las crisis son poco frecuentes y que poco se puede hacer para alterarlas </a:t>
            </a:r>
            <a:endParaRPr sz="1860"/>
          </a:p>
          <a:p>
            <a:pPr indent="0" lvl="0" marL="0" rtl="0" algn="l">
              <a:lnSpc>
                <a:spcPct val="80000"/>
              </a:lnSpc>
              <a:spcBef>
                <a:spcPts val="0"/>
              </a:spcBef>
              <a:spcAft>
                <a:spcPts val="0"/>
              </a:spcAft>
              <a:buClr>
                <a:schemeClr val="lt1"/>
              </a:buClr>
              <a:buSzPts val="1860"/>
              <a:buNone/>
            </a:pPr>
            <a:r>
              <a:rPr b="0" i="0" lang="es-ES" sz="1860"/>
              <a:t>impactos. La única contingencia considerada fue reservar dinero y recursos para afrontar </a:t>
            </a:r>
            <a:endParaRPr sz="1860"/>
          </a:p>
          <a:p>
            <a:pPr indent="0" lvl="0" marL="0" rtl="0" algn="l">
              <a:lnSpc>
                <a:spcPct val="80000"/>
              </a:lnSpc>
              <a:spcBef>
                <a:spcPts val="0"/>
              </a:spcBef>
              <a:spcAft>
                <a:spcPts val="0"/>
              </a:spcAft>
              <a:buClr>
                <a:schemeClr val="lt1"/>
              </a:buClr>
              <a:buSzPts val="1860"/>
              <a:buNone/>
            </a:pPr>
            <a:r>
              <a:rPr b="0" i="0" lang="es-ES" sz="1860"/>
              <a:t>con acontecimientos imprevistos. Sin embargo, la teoría de la gestión de crisis sugiere que </a:t>
            </a:r>
            <a:endParaRPr sz="1860"/>
          </a:p>
          <a:p>
            <a:pPr indent="0" lvl="0" marL="0" rtl="0" algn="l">
              <a:lnSpc>
                <a:spcPct val="80000"/>
              </a:lnSpc>
              <a:spcBef>
                <a:spcPts val="0"/>
              </a:spcBef>
              <a:spcAft>
                <a:spcPts val="0"/>
              </a:spcAft>
              <a:buClr>
                <a:schemeClr val="lt1"/>
              </a:buClr>
              <a:buSzPts val="1860"/>
              <a:buNone/>
            </a:pPr>
            <a:r>
              <a:rPr b="0" i="0" lang="es-ES" sz="1860"/>
              <a:t>los planes pueden limitar la gravedad de las crisis y catástrofes mediante una planificación proactiva de contingencias (Kash y Darling, 1998; Heath, 1998). </a:t>
            </a:r>
            <a:endParaRPr sz="1860"/>
          </a:p>
        </p:txBody>
      </p:sp>
      <p:sp>
        <p:nvSpPr>
          <p:cNvPr id="1419" name="Google Shape;1419;p17"/>
          <p:cNvSpPr txBox="1"/>
          <p:nvPr>
            <p:ph idx="2" type="body"/>
          </p:nvPr>
        </p:nvSpPr>
        <p:spPr>
          <a:xfrm>
            <a:off x="734714" y="642972"/>
            <a:ext cx="10596674" cy="1139795"/>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20000"/>
              </a:lnSpc>
              <a:spcBef>
                <a:spcPts val="0"/>
              </a:spcBef>
              <a:spcAft>
                <a:spcPts val="0"/>
              </a:spcAft>
              <a:buClr>
                <a:schemeClr val="lt1"/>
              </a:buClr>
              <a:buSzPct val="100000"/>
              <a:buNone/>
            </a:pPr>
            <a:r>
              <a:rPr b="1" i="0" lang="es-ES" sz="4700"/>
              <a:t>Investigación: </a:t>
            </a:r>
            <a:r>
              <a:rPr b="0" i="0" lang="es-ES" sz="2800"/>
              <a:t>El plan británico contra la fiebre aftosa (plan de resiliencia) no se actualizaba desde 1967. Una versión actualizada podría haber limitado la gravedad de la crisis.</a:t>
            </a:r>
            <a:endParaRPr/>
          </a:p>
          <a:p>
            <a:pPr indent="0" lvl="0" marL="0" rtl="0" algn="l">
              <a:lnSpc>
                <a:spcPct val="100000"/>
              </a:lnSpc>
              <a:spcBef>
                <a:spcPts val="0"/>
              </a:spcBef>
              <a:spcAft>
                <a:spcPts val="0"/>
              </a:spcAft>
              <a:buClr>
                <a:schemeClr val="lt1"/>
              </a:buClr>
              <a:buSzPct val="100000"/>
              <a:buNone/>
            </a:pPr>
            <a:r>
              <a:t/>
            </a:r>
            <a:endParaRPr/>
          </a:p>
        </p:txBody>
      </p:sp>
      <p:grpSp>
        <p:nvGrpSpPr>
          <p:cNvPr id="1420" name="Google Shape;1420;p17"/>
          <p:cNvGrpSpPr/>
          <p:nvPr/>
        </p:nvGrpSpPr>
        <p:grpSpPr>
          <a:xfrm>
            <a:off x="9945283" y="1255566"/>
            <a:ext cx="1866204" cy="1526432"/>
            <a:chOff x="7903196" y="4237101"/>
            <a:chExt cx="1261886" cy="1055032"/>
          </a:xfrm>
        </p:grpSpPr>
        <p:sp>
          <p:nvSpPr>
            <p:cNvPr id="1421" name="Google Shape;1421;p17"/>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2" name="Google Shape;1422;p17"/>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3" name="Google Shape;1423;p17"/>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4" name="Google Shape;1424;p17"/>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5" name="Google Shape;1425;p17"/>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6" name="Google Shape;1426;p17"/>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7" name="Google Shape;1427;p17"/>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8" name="Google Shape;1428;p17"/>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9" name="Google Shape;1429;p17"/>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0" name="Google Shape;1430;p17"/>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1" name="Google Shape;1431;p17"/>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2" name="Google Shape;1432;p17"/>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3" name="Google Shape;1433;p17"/>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4" name="Google Shape;1434;p17"/>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5" name="Google Shape;1435;p17"/>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6" name="Google Shape;1436;p17"/>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7" name="Google Shape;1437;p17"/>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8" name="Google Shape;1438;p17"/>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9" name="Google Shape;1439;p17"/>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0" name="Google Shape;1440;p17"/>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1" name="Google Shape;1441;p17"/>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2" name="Google Shape;1442;p17"/>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3" name="Google Shape;1443;p17"/>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4" name="Google Shape;1444;p17"/>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5" name="Google Shape;1445;p17"/>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6" name="Google Shape;1446;p17"/>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7" name="Google Shape;1447;p17"/>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8" name="Google Shape;1448;p17"/>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9" name="Google Shape;1449;p17"/>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0" name="Google Shape;1450;p17"/>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1" name="Google Shape;1451;p17"/>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2" name="Google Shape;1452;p17"/>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3" name="Google Shape;1453;p17"/>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4" name="Google Shape;1454;p17"/>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5" name="Google Shape;1455;p17"/>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6" name="Google Shape;1456;p17"/>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7" name="Google Shape;1457;p17"/>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8" name="Google Shape;1458;p17"/>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9" name="Google Shape;1459;p17"/>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0" name="Google Shape;1460;p17"/>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1" name="Google Shape;1461;p17"/>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2" name="Google Shape;1462;p17"/>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3" name="Google Shape;1463;p17"/>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4" name="Google Shape;1464;p17"/>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5" name="Google Shape;1465;p17"/>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6" name="Google Shape;1466;p17"/>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7" name="Google Shape;1467;p17"/>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8" name="Google Shape;1468;p17"/>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9" name="Google Shape;1469;p17"/>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0" name="Google Shape;1470;p17"/>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1" name="Google Shape;1471;p17"/>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2" name="Google Shape;1472;p17"/>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3" name="Google Shape;1473;p17"/>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4" name="Google Shape;1474;p17"/>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5" name="Google Shape;1475;p17"/>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6" name="Google Shape;1476;p17"/>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7" name="Google Shape;1477;p17"/>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478" name="Google Shape;1478;p17">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1479" name="Google Shape;1479;p17"/>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pic>
        <p:nvPicPr>
          <p:cNvPr descr="A group of people working on computers&#10;&#10;Description automatically generated with low confidence" id="1484" name="Google Shape;1484;p18"/>
          <p:cNvPicPr preferRelativeResize="0"/>
          <p:nvPr>
            <p:ph idx="2" type="pic"/>
          </p:nvPr>
        </p:nvPicPr>
        <p:blipFill rotWithShape="1">
          <a:blip r:embed="rId3">
            <a:alphaModFix/>
          </a:blip>
          <a:srcRect b="7634" l="0" r="0" t="7635"/>
          <a:stretch/>
        </p:blipFill>
        <p:spPr>
          <a:xfrm>
            <a:off x="5957047" y="0"/>
            <a:ext cx="5395869" cy="6858001"/>
          </a:xfrm>
          <a:prstGeom prst="rect">
            <a:avLst/>
          </a:prstGeom>
          <a:noFill/>
          <a:ln>
            <a:noFill/>
          </a:ln>
        </p:spPr>
      </p:pic>
      <p:sp>
        <p:nvSpPr>
          <p:cNvPr id="1485" name="Google Shape;1485;p18"/>
          <p:cNvSpPr txBox="1"/>
          <p:nvPr>
            <p:ph idx="1" type="body"/>
          </p:nvPr>
        </p:nvSpPr>
        <p:spPr>
          <a:xfrm>
            <a:off x="383731" y="308100"/>
            <a:ext cx="4716300" cy="582300"/>
          </a:xfrm>
          <a:prstGeom prst="rect">
            <a:avLst/>
          </a:prstGeom>
          <a:noFill/>
          <a:ln>
            <a:noFill/>
          </a:ln>
        </p:spPr>
        <p:txBody>
          <a:bodyPr anchorCtr="0" anchor="t" bIns="45700" lIns="91425" spcFirstLastPara="1" rIns="91425" wrap="square" tIns="45700">
            <a:normAutofit fontScale="77500"/>
          </a:bodyPr>
          <a:lstStyle/>
          <a:p>
            <a:pPr indent="0" lvl="0" marL="0" rtl="0" algn="ctr">
              <a:lnSpc>
                <a:spcPct val="90000"/>
              </a:lnSpc>
              <a:spcBef>
                <a:spcPts val="0"/>
              </a:spcBef>
              <a:spcAft>
                <a:spcPts val="0"/>
              </a:spcAft>
              <a:buClr>
                <a:srgbClr val="F27954"/>
              </a:buClr>
              <a:buSzPct val="100000"/>
              <a:buNone/>
            </a:pPr>
            <a:r>
              <a:rPr lang="es-ES">
                <a:solidFill>
                  <a:srgbClr val="F27954"/>
                </a:solidFill>
              </a:rPr>
              <a:t>Plan de resiliencia empresarial</a:t>
            </a:r>
            <a:endParaRPr/>
          </a:p>
        </p:txBody>
      </p:sp>
      <p:sp>
        <p:nvSpPr>
          <p:cNvPr id="1486" name="Google Shape;1486;p18"/>
          <p:cNvSpPr txBox="1"/>
          <p:nvPr>
            <p:ph idx="3" type="body"/>
          </p:nvPr>
        </p:nvSpPr>
        <p:spPr>
          <a:xfrm>
            <a:off x="278800" y="1364599"/>
            <a:ext cx="5395800" cy="48978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Clr>
                <a:srgbClr val="4D4D4D"/>
              </a:buClr>
              <a:buSzPct val="104717"/>
              <a:buNone/>
            </a:pPr>
            <a:r>
              <a:rPr b="0" i="0" lang="es-ES" sz="2291"/>
              <a:t>Cada uno de los componentes puede funcionar por sí solo. Sin embargo, combinados crean un marco a partir del cual se desarrolla un plan general de resiliencia.</a:t>
            </a:r>
            <a:endParaRPr sz="2291"/>
          </a:p>
          <a:p>
            <a:pPr indent="0" lvl="0" marL="0" rtl="0" algn="l">
              <a:lnSpc>
                <a:spcPct val="100000"/>
              </a:lnSpc>
              <a:spcBef>
                <a:spcPts val="0"/>
              </a:spcBef>
              <a:spcAft>
                <a:spcPts val="0"/>
              </a:spcAft>
              <a:buClr>
                <a:srgbClr val="4D4D4D"/>
              </a:buClr>
              <a:buSzPct val="104717"/>
              <a:buNone/>
            </a:pPr>
            <a:r>
              <a:t/>
            </a:r>
            <a:endParaRPr sz="2291"/>
          </a:p>
          <a:p>
            <a:pPr indent="0" lvl="0" marL="0" rtl="0" algn="l">
              <a:lnSpc>
                <a:spcPct val="100000"/>
              </a:lnSpc>
              <a:spcBef>
                <a:spcPts val="0"/>
              </a:spcBef>
              <a:spcAft>
                <a:spcPts val="0"/>
              </a:spcAft>
              <a:buClr>
                <a:srgbClr val="4D4D4D"/>
              </a:buClr>
              <a:buSzPct val="104717"/>
              <a:buNone/>
            </a:pPr>
            <a:r>
              <a:rPr b="0" i="0" lang="es-ES" sz="2291"/>
              <a:t>El aspecto más importante de un plan de resistencia empresarial es definir el estado final de la región tras la finalización de todos los planes de recuperación y procesos de reanudación. Es fácil decir que una empresa se ha recuperado de un incidente una vez que ha reanudado sus operaciones. Pero, ¿significa eso que es resistente? En última instancia, una región debe determinar cuál debe ser su estado final tras un incidente. Para lograrlo, debe determinar qué constituye un estado de resiliencia.</a:t>
            </a:r>
            <a:endParaRPr sz="2291"/>
          </a:p>
          <a:p>
            <a:pPr indent="0" lvl="0" marL="0" rtl="0" algn="l">
              <a:lnSpc>
                <a:spcPct val="110000"/>
              </a:lnSpc>
              <a:spcBef>
                <a:spcPts val="0"/>
              </a:spcBef>
              <a:spcAft>
                <a:spcPts val="0"/>
              </a:spcAft>
              <a:buClr>
                <a:srgbClr val="4D4D4D"/>
              </a:buClr>
              <a:buSzPct val="1000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19"/>
          <p:cNvSpPr txBox="1"/>
          <p:nvPr>
            <p:ph idx="1" type="body"/>
          </p:nvPr>
        </p:nvSpPr>
        <p:spPr>
          <a:xfrm>
            <a:off x="6493228" y="1212719"/>
            <a:ext cx="5444772" cy="582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b="0" lang="es-ES" sz="3200"/>
              <a:t>2.  Elaborar un plan de continuidad de la actividad</a:t>
            </a:r>
            <a:endParaRPr/>
          </a:p>
        </p:txBody>
      </p:sp>
      <p:sp>
        <p:nvSpPr>
          <p:cNvPr id="1492" name="Google Shape;1492;p19"/>
          <p:cNvSpPr txBox="1"/>
          <p:nvPr/>
        </p:nvSpPr>
        <p:spPr>
          <a:xfrm>
            <a:off x="4754075" y="7269425"/>
            <a:ext cx="5915026" cy="461665"/>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0" i="1" sz="2400" u="none" cap="none" strike="noStrike">
              <a:solidFill>
                <a:schemeClr val="lt1"/>
              </a:solidFill>
              <a:latin typeface="Calibri"/>
              <a:ea typeface="Calibri"/>
              <a:cs typeface="Calibri"/>
              <a:sym typeface="Calibri"/>
            </a:endParaRPr>
          </a:p>
        </p:txBody>
      </p:sp>
      <p:sp>
        <p:nvSpPr>
          <p:cNvPr id="1493" name="Google Shape;1493;p19"/>
          <p:cNvSpPr txBox="1"/>
          <p:nvPr/>
        </p:nvSpPr>
        <p:spPr>
          <a:xfrm>
            <a:off x="3181310" y="7415390"/>
            <a:ext cx="5915026" cy="461665"/>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0" i="1" sz="2400" u="none" cap="none" strike="noStrike">
              <a:solidFill>
                <a:schemeClr val="lt1"/>
              </a:solidFill>
              <a:latin typeface="Calibri"/>
              <a:ea typeface="Calibri"/>
              <a:cs typeface="Calibri"/>
              <a:sym typeface="Calibri"/>
            </a:endParaRPr>
          </a:p>
        </p:txBody>
      </p:sp>
      <p:sp>
        <p:nvSpPr>
          <p:cNvPr id="1494" name="Google Shape;1494;p19"/>
          <p:cNvSpPr txBox="1"/>
          <p:nvPr/>
        </p:nvSpPr>
        <p:spPr>
          <a:xfrm>
            <a:off x="3185025" y="7613460"/>
            <a:ext cx="5915026" cy="461665"/>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0" i="1" sz="2400" u="none" cap="none" strike="noStrike">
              <a:solidFill>
                <a:schemeClr val="lt1"/>
              </a:solidFill>
              <a:latin typeface="Calibri"/>
              <a:ea typeface="Calibri"/>
              <a:cs typeface="Calibri"/>
              <a:sym typeface="Calibri"/>
            </a:endParaRPr>
          </a:p>
        </p:txBody>
      </p:sp>
      <p:pic>
        <p:nvPicPr>
          <p:cNvPr descr="A group of women sitting at a table&#10;&#10;Description automatically generated with medium confidence" id="1495" name="Google Shape;1495;p19"/>
          <p:cNvPicPr preferRelativeResize="0"/>
          <p:nvPr>
            <p:ph idx="2" type="pic"/>
          </p:nvPr>
        </p:nvPicPr>
        <p:blipFill rotWithShape="1">
          <a:blip r:embed="rId3">
            <a:alphaModFix/>
          </a:blip>
          <a:srcRect b="13041" l="0" r="0" t="13043"/>
          <a:stretch/>
        </p:blipFill>
        <p:spPr>
          <a:xfrm>
            <a:off x="241300" y="228600"/>
            <a:ext cx="11696700" cy="576398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grpSp>
        <p:nvGrpSpPr>
          <p:cNvPr id="1062" name="Google Shape;1062;p2"/>
          <p:cNvGrpSpPr/>
          <p:nvPr/>
        </p:nvGrpSpPr>
        <p:grpSpPr>
          <a:xfrm>
            <a:off x="2352167" y="159190"/>
            <a:ext cx="8606548" cy="6707528"/>
            <a:chOff x="1822329" y="95015"/>
            <a:chExt cx="6297495" cy="5129301"/>
          </a:xfrm>
        </p:grpSpPr>
        <p:grpSp>
          <p:nvGrpSpPr>
            <p:cNvPr id="1063" name="Google Shape;1063;p2"/>
            <p:cNvGrpSpPr/>
            <p:nvPr/>
          </p:nvGrpSpPr>
          <p:grpSpPr>
            <a:xfrm>
              <a:off x="1822329" y="95015"/>
              <a:ext cx="6297495" cy="1706278"/>
              <a:chOff x="1822329" y="95015"/>
              <a:chExt cx="6297495" cy="1706278"/>
            </a:xfrm>
          </p:grpSpPr>
          <p:grpSp>
            <p:nvGrpSpPr>
              <p:cNvPr id="1064" name="Google Shape;1064;p2"/>
              <p:cNvGrpSpPr/>
              <p:nvPr/>
            </p:nvGrpSpPr>
            <p:grpSpPr>
              <a:xfrm>
                <a:off x="1822329" y="95015"/>
                <a:ext cx="2075870" cy="1706278"/>
                <a:chOff x="1822329" y="95015"/>
                <a:chExt cx="2075870" cy="1706278"/>
              </a:xfrm>
            </p:grpSpPr>
            <p:pic>
              <p:nvPicPr>
                <p:cNvPr id="1065" name="Google Shape;1065;p2"/>
                <p:cNvPicPr preferRelativeResize="0"/>
                <p:nvPr/>
              </p:nvPicPr>
              <p:blipFill rotWithShape="1">
                <a:blip r:embed="rId3">
                  <a:alphaModFix/>
                </a:blip>
                <a:srcRect b="0" l="0" r="0" t="0"/>
                <a:stretch/>
              </p:blipFill>
              <p:spPr>
                <a:xfrm>
                  <a:off x="1822329" y="406850"/>
                  <a:ext cx="1999244" cy="1394443"/>
                </a:xfrm>
                <a:custGeom>
                  <a:rect b="b" l="l" r="r" t="t"/>
                  <a:pathLst>
                    <a:path extrusionOk="0" h="1394443" w="1999244">
                      <a:moveTo>
                        <a:pt x="-1062" y="-788"/>
                      </a:moveTo>
                      <a:lnTo>
                        <a:pt x="1998182" y="-788"/>
                      </a:lnTo>
                      <a:lnTo>
                        <a:pt x="1998182" y="1393655"/>
                      </a:lnTo>
                      <a:lnTo>
                        <a:pt x="-1062" y="1393655"/>
                      </a:lnTo>
                      <a:close/>
                    </a:path>
                  </a:pathLst>
                </a:custGeom>
                <a:noFill/>
                <a:ln>
                  <a:noFill/>
                </a:ln>
              </p:spPr>
            </p:pic>
            <p:sp>
              <p:nvSpPr>
                <p:cNvPr id="1066" name="Google Shape;1066;p2"/>
                <p:cNvSpPr/>
                <p:nvPr/>
              </p:nvSpPr>
              <p:spPr>
                <a:xfrm>
                  <a:off x="2002808" y="29670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67" name="Google Shape;1067;p2"/>
                <p:cNvSpPr/>
                <p:nvPr/>
              </p:nvSpPr>
              <p:spPr>
                <a:xfrm>
                  <a:off x="2065285"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068" name="Google Shape;1068;p2"/>
                <p:cNvGrpSpPr/>
                <p:nvPr/>
              </p:nvGrpSpPr>
              <p:grpSpPr>
                <a:xfrm>
                  <a:off x="2175539" y="209916"/>
                  <a:ext cx="379155" cy="225161"/>
                  <a:chOff x="2175539" y="209916"/>
                  <a:chExt cx="379155" cy="225161"/>
                </a:xfrm>
              </p:grpSpPr>
              <p:sp>
                <p:nvSpPr>
                  <p:cNvPr id="1069" name="Google Shape;1069;p2"/>
                  <p:cNvSpPr/>
                  <p:nvPr/>
                </p:nvSpPr>
                <p:spPr>
                  <a:xfrm>
                    <a:off x="2175539"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0" name="Google Shape;1070;p2"/>
                  <p:cNvSpPr/>
                  <p:nvPr/>
                </p:nvSpPr>
                <p:spPr>
                  <a:xfrm>
                    <a:off x="2359676"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71" name="Google Shape;1071;p2"/>
                <p:cNvGrpSpPr/>
                <p:nvPr/>
              </p:nvGrpSpPr>
              <p:grpSpPr>
                <a:xfrm>
                  <a:off x="2650135" y="95015"/>
                  <a:ext cx="1129009" cy="455900"/>
                  <a:chOff x="2650135" y="95015"/>
                  <a:chExt cx="1129009" cy="455900"/>
                </a:xfrm>
              </p:grpSpPr>
              <p:sp>
                <p:nvSpPr>
                  <p:cNvPr id="1072" name="Google Shape;1072;p2"/>
                  <p:cNvSpPr/>
                  <p:nvPr/>
                </p:nvSpPr>
                <p:spPr>
                  <a:xfrm>
                    <a:off x="2679739" y="124637"/>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3" name="Google Shape;1073;p2"/>
                  <p:cNvSpPr/>
                  <p:nvPr/>
                </p:nvSpPr>
                <p:spPr>
                  <a:xfrm>
                    <a:off x="2650135" y="9501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1074" name="Google Shape;1074;p2"/>
              <p:cNvGrpSpPr/>
              <p:nvPr/>
            </p:nvGrpSpPr>
            <p:grpSpPr>
              <a:xfrm>
                <a:off x="3933496" y="95015"/>
                <a:ext cx="2075526" cy="1706278"/>
                <a:chOff x="3933496" y="95015"/>
                <a:chExt cx="2075526" cy="1706278"/>
              </a:xfrm>
            </p:grpSpPr>
            <p:pic>
              <p:nvPicPr>
                <p:cNvPr id="1075" name="Google Shape;1075;p2"/>
                <p:cNvPicPr preferRelativeResize="0"/>
                <p:nvPr/>
              </p:nvPicPr>
              <p:blipFill rotWithShape="1">
                <a:blip r:embed="rId4">
                  <a:alphaModFix/>
                </a:blip>
                <a:srcRect b="0" l="0" r="0" t="0"/>
                <a:stretch/>
              </p:blipFill>
              <p:spPr>
                <a:xfrm>
                  <a:off x="3933496" y="406850"/>
                  <a:ext cx="1998695" cy="1394443"/>
                </a:xfrm>
                <a:custGeom>
                  <a:rect b="b" l="l" r="r" t="t"/>
                  <a:pathLst>
                    <a:path extrusionOk="0" h="1394443" w="1998695">
                      <a:moveTo>
                        <a:pt x="-138" y="-788"/>
                      </a:moveTo>
                      <a:lnTo>
                        <a:pt x="1998557" y="-788"/>
                      </a:lnTo>
                      <a:lnTo>
                        <a:pt x="1998557" y="1393655"/>
                      </a:lnTo>
                      <a:lnTo>
                        <a:pt x="-138" y="1393655"/>
                      </a:lnTo>
                      <a:close/>
                    </a:path>
                  </a:pathLst>
                </a:custGeom>
                <a:noFill/>
                <a:ln>
                  <a:noFill/>
                </a:ln>
              </p:spPr>
            </p:pic>
            <p:sp>
              <p:nvSpPr>
                <p:cNvPr id="1076" name="Google Shape;1076;p2"/>
                <p:cNvSpPr/>
                <p:nvPr/>
              </p:nvSpPr>
              <p:spPr>
                <a:xfrm>
                  <a:off x="4113632" y="29670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7" name="Google Shape;1077;p2"/>
                <p:cNvSpPr/>
                <p:nvPr/>
              </p:nvSpPr>
              <p:spPr>
                <a:xfrm>
                  <a:off x="4176086"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078" name="Google Shape;1078;p2"/>
                <p:cNvGrpSpPr/>
                <p:nvPr/>
              </p:nvGrpSpPr>
              <p:grpSpPr>
                <a:xfrm>
                  <a:off x="4286340" y="209916"/>
                  <a:ext cx="379178" cy="225161"/>
                  <a:chOff x="4286340" y="209916"/>
                  <a:chExt cx="379178" cy="225161"/>
                </a:xfrm>
              </p:grpSpPr>
              <p:sp>
                <p:nvSpPr>
                  <p:cNvPr id="1079" name="Google Shape;1079;p2"/>
                  <p:cNvSpPr/>
                  <p:nvPr/>
                </p:nvSpPr>
                <p:spPr>
                  <a:xfrm>
                    <a:off x="428634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80" name="Google Shape;1080;p2"/>
                  <p:cNvSpPr/>
                  <p:nvPr/>
                </p:nvSpPr>
                <p:spPr>
                  <a:xfrm>
                    <a:off x="447050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81" name="Google Shape;1081;p2"/>
                <p:cNvGrpSpPr/>
                <p:nvPr/>
              </p:nvGrpSpPr>
              <p:grpSpPr>
                <a:xfrm>
                  <a:off x="4760959" y="95015"/>
                  <a:ext cx="1129009" cy="455900"/>
                  <a:chOff x="4760959" y="95015"/>
                  <a:chExt cx="1129009" cy="455900"/>
                </a:xfrm>
              </p:grpSpPr>
              <p:sp>
                <p:nvSpPr>
                  <p:cNvPr id="1082" name="Google Shape;1082;p2"/>
                  <p:cNvSpPr/>
                  <p:nvPr/>
                </p:nvSpPr>
                <p:spPr>
                  <a:xfrm>
                    <a:off x="4790563" y="124637"/>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83" name="Google Shape;1083;p2"/>
                  <p:cNvSpPr/>
                  <p:nvPr/>
                </p:nvSpPr>
                <p:spPr>
                  <a:xfrm>
                    <a:off x="4760959"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1084" name="Google Shape;1084;p2"/>
              <p:cNvGrpSpPr/>
              <p:nvPr/>
            </p:nvGrpSpPr>
            <p:grpSpPr>
              <a:xfrm>
                <a:off x="6044114" y="95015"/>
                <a:ext cx="2075710" cy="1706278"/>
                <a:chOff x="6044114" y="95015"/>
                <a:chExt cx="2075710" cy="1706278"/>
              </a:xfrm>
            </p:grpSpPr>
            <p:pic>
              <p:nvPicPr>
                <p:cNvPr id="1085" name="Google Shape;1085;p2"/>
                <p:cNvPicPr preferRelativeResize="0"/>
                <p:nvPr/>
              </p:nvPicPr>
              <p:blipFill rotWithShape="1">
                <a:blip r:embed="rId5">
                  <a:alphaModFix/>
                </a:blip>
                <a:srcRect b="0" l="0" r="0" t="0"/>
                <a:stretch/>
              </p:blipFill>
              <p:spPr>
                <a:xfrm>
                  <a:off x="6044114" y="406850"/>
                  <a:ext cx="1998695" cy="1394443"/>
                </a:xfrm>
                <a:custGeom>
                  <a:rect b="b" l="l" r="r" t="t"/>
                  <a:pathLst>
                    <a:path extrusionOk="0" h="1394443" w="1998695">
                      <a:moveTo>
                        <a:pt x="785" y="-788"/>
                      </a:moveTo>
                      <a:lnTo>
                        <a:pt x="1999481" y="-788"/>
                      </a:lnTo>
                      <a:lnTo>
                        <a:pt x="1999481" y="1393655"/>
                      </a:lnTo>
                      <a:lnTo>
                        <a:pt x="785" y="1393655"/>
                      </a:lnTo>
                      <a:close/>
                    </a:path>
                  </a:pathLst>
                </a:custGeom>
                <a:noFill/>
                <a:ln>
                  <a:noFill/>
                </a:ln>
              </p:spPr>
            </p:pic>
            <p:sp>
              <p:nvSpPr>
                <p:cNvPr id="1086" name="Google Shape;1086;p2"/>
                <p:cNvSpPr/>
                <p:nvPr/>
              </p:nvSpPr>
              <p:spPr>
                <a:xfrm>
                  <a:off x="6224433" y="29670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87" name="Google Shape;1087;p2"/>
                <p:cNvSpPr/>
                <p:nvPr/>
              </p:nvSpPr>
              <p:spPr>
                <a:xfrm>
                  <a:off x="6286910" y="35917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088" name="Google Shape;1088;p2"/>
                <p:cNvGrpSpPr/>
                <p:nvPr/>
              </p:nvGrpSpPr>
              <p:grpSpPr>
                <a:xfrm>
                  <a:off x="6397140" y="209916"/>
                  <a:ext cx="379179" cy="225161"/>
                  <a:chOff x="6397140" y="209916"/>
                  <a:chExt cx="379179" cy="225161"/>
                </a:xfrm>
              </p:grpSpPr>
              <p:sp>
                <p:nvSpPr>
                  <p:cNvPr id="1089" name="Google Shape;1089;p2"/>
                  <p:cNvSpPr/>
                  <p:nvPr/>
                </p:nvSpPr>
                <p:spPr>
                  <a:xfrm>
                    <a:off x="6397140" y="209916"/>
                    <a:ext cx="195041" cy="225161"/>
                  </a:xfrm>
                  <a:custGeom>
                    <a:rect b="b" l="l" r="r" t="t"/>
                    <a:pathLst>
                      <a:path extrusionOk="0" h="225161" w="195041">
                        <a:moveTo>
                          <a:pt x="195042"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0" name="Google Shape;1090;p2"/>
                  <p:cNvSpPr/>
                  <p:nvPr/>
                </p:nvSpPr>
                <p:spPr>
                  <a:xfrm>
                    <a:off x="6581301"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91" name="Google Shape;1091;p2"/>
                <p:cNvGrpSpPr/>
                <p:nvPr/>
              </p:nvGrpSpPr>
              <p:grpSpPr>
                <a:xfrm>
                  <a:off x="6871783" y="95015"/>
                  <a:ext cx="1129009" cy="455900"/>
                  <a:chOff x="6871783" y="95015"/>
                  <a:chExt cx="1129009" cy="455900"/>
                </a:xfrm>
              </p:grpSpPr>
              <p:sp>
                <p:nvSpPr>
                  <p:cNvPr id="1092" name="Google Shape;1092;p2"/>
                  <p:cNvSpPr/>
                  <p:nvPr/>
                </p:nvSpPr>
                <p:spPr>
                  <a:xfrm>
                    <a:off x="6901387" y="124637"/>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3" name="Google Shape;1093;p2"/>
                  <p:cNvSpPr/>
                  <p:nvPr/>
                </p:nvSpPr>
                <p:spPr>
                  <a:xfrm>
                    <a:off x="6871783"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094" name="Google Shape;1094;p2"/>
            <p:cNvGrpSpPr/>
            <p:nvPr/>
          </p:nvGrpSpPr>
          <p:grpSpPr>
            <a:xfrm>
              <a:off x="1822329" y="1806595"/>
              <a:ext cx="6297495" cy="1706209"/>
              <a:chOff x="1822329" y="1806595"/>
              <a:chExt cx="6297495" cy="1706209"/>
            </a:xfrm>
          </p:grpSpPr>
          <p:grpSp>
            <p:nvGrpSpPr>
              <p:cNvPr id="1095" name="Google Shape;1095;p2"/>
              <p:cNvGrpSpPr/>
              <p:nvPr/>
            </p:nvGrpSpPr>
            <p:grpSpPr>
              <a:xfrm>
                <a:off x="1822329" y="1806595"/>
                <a:ext cx="2075870" cy="1706209"/>
                <a:chOff x="1822329" y="1806595"/>
                <a:chExt cx="2075870" cy="1706209"/>
              </a:xfrm>
            </p:grpSpPr>
            <p:pic>
              <p:nvPicPr>
                <p:cNvPr id="1096" name="Google Shape;1096;p2"/>
                <p:cNvPicPr preferRelativeResize="0"/>
                <p:nvPr/>
              </p:nvPicPr>
              <p:blipFill rotWithShape="1">
                <a:blip r:embed="rId6">
                  <a:alphaModFix/>
                </a:blip>
                <a:srcRect b="0" l="0" r="0" t="0"/>
                <a:stretch/>
              </p:blipFill>
              <p:spPr>
                <a:xfrm>
                  <a:off x="1822329" y="2118361"/>
                  <a:ext cx="1999244" cy="1394443"/>
                </a:xfrm>
                <a:custGeom>
                  <a:rect b="b" l="l" r="r" t="t"/>
                  <a:pathLst>
                    <a:path extrusionOk="0" h="1394443" w="1999244">
                      <a:moveTo>
                        <a:pt x="-1062" y="-39"/>
                      </a:moveTo>
                      <a:lnTo>
                        <a:pt x="1998182" y="-39"/>
                      </a:lnTo>
                      <a:lnTo>
                        <a:pt x="1998182" y="1394404"/>
                      </a:lnTo>
                      <a:lnTo>
                        <a:pt x="-1062" y="1394404"/>
                      </a:lnTo>
                      <a:close/>
                    </a:path>
                  </a:pathLst>
                </a:custGeom>
                <a:noFill/>
                <a:ln>
                  <a:noFill/>
                </a:ln>
              </p:spPr>
            </p:pic>
            <p:grpSp>
              <p:nvGrpSpPr>
                <p:cNvPr id="1097" name="Google Shape;1097;p2"/>
                <p:cNvGrpSpPr/>
                <p:nvPr/>
              </p:nvGrpSpPr>
              <p:grpSpPr>
                <a:xfrm>
                  <a:off x="2002808" y="1806595"/>
                  <a:ext cx="1895391" cy="1508018"/>
                  <a:chOff x="2002808" y="1806595"/>
                  <a:chExt cx="1895391" cy="1508018"/>
                </a:xfrm>
              </p:grpSpPr>
              <p:grpSp>
                <p:nvGrpSpPr>
                  <p:cNvPr id="1098" name="Google Shape;1098;p2"/>
                  <p:cNvGrpSpPr/>
                  <p:nvPr/>
                </p:nvGrpSpPr>
                <p:grpSpPr>
                  <a:xfrm>
                    <a:off x="2002808" y="2008283"/>
                    <a:ext cx="1895391" cy="1306330"/>
                    <a:chOff x="2002808" y="2008283"/>
                    <a:chExt cx="1895391" cy="1306330"/>
                  </a:xfrm>
                </p:grpSpPr>
                <p:sp>
                  <p:nvSpPr>
                    <p:cNvPr id="1099" name="Google Shape;1099;p2"/>
                    <p:cNvSpPr/>
                    <p:nvPr/>
                  </p:nvSpPr>
                  <p:spPr>
                    <a:xfrm>
                      <a:off x="2002808" y="200828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0" name="Google Shape;1100;p2"/>
                    <p:cNvSpPr/>
                    <p:nvPr/>
                  </p:nvSpPr>
                  <p:spPr>
                    <a:xfrm>
                      <a:off x="2065285"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01" name="Google Shape;1101;p2"/>
                  <p:cNvGrpSpPr/>
                  <p:nvPr/>
                </p:nvGrpSpPr>
                <p:grpSpPr>
                  <a:xfrm>
                    <a:off x="2175539" y="1921496"/>
                    <a:ext cx="379155" cy="225161"/>
                    <a:chOff x="2175539" y="1921496"/>
                    <a:chExt cx="379155" cy="225161"/>
                  </a:xfrm>
                </p:grpSpPr>
                <p:sp>
                  <p:nvSpPr>
                    <p:cNvPr id="1102" name="Google Shape;1102;p2"/>
                    <p:cNvSpPr/>
                    <p:nvPr/>
                  </p:nvSpPr>
                  <p:spPr>
                    <a:xfrm>
                      <a:off x="2175539"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3" name="Google Shape;1103;p2"/>
                    <p:cNvSpPr/>
                    <p:nvPr/>
                  </p:nvSpPr>
                  <p:spPr>
                    <a:xfrm>
                      <a:off x="2359676"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04" name="Google Shape;1104;p2"/>
                  <p:cNvGrpSpPr/>
                  <p:nvPr/>
                </p:nvGrpSpPr>
                <p:grpSpPr>
                  <a:xfrm>
                    <a:off x="2650135" y="1806595"/>
                    <a:ext cx="1129009" cy="455900"/>
                    <a:chOff x="2650135" y="1806595"/>
                    <a:chExt cx="1129009" cy="455900"/>
                  </a:xfrm>
                </p:grpSpPr>
                <p:sp>
                  <p:nvSpPr>
                    <p:cNvPr id="1105" name="Google Shape;1105;p2"/>
                    <p:cNvSpPr/>
                    <p:nvPr/>
                  </p:nvSpPr>
                  <p:spPr>
                    <a:xfrm>
                      <a:off x="2679739" y="1836194"/>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6" name="Google Shape;1106;p2"/>
                    <p:cNvSpPr/>
                    <p:nvPr/>
                  </p:nvSpPr>
                  <p:spPr>
                    <a:xfrm>
                      <a:off x="2650135" y="180659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07" name="Google Shape;1107;p2"/>
              <p:cNvGrpSpPr/>
              <p:nvPr/>
            </p:nvGrpSpPr>
            <p:grpSpPr>
              <a:xfrm>
                <a:off x="3933496" y="1806595"/>
                <a:ext cx="2075526" cy="1706209"/>
                <a:chOff x="3933496" y="1806595"/>
                <a:chExt cx="2075526" cy="1706209"/>
              </a:xfrm>
            </p:grpSpPr>
            <p:pic>
              <p:nvPicPr>
                <p:cNvPr id="1108" name="Google Shape;1108;p2"/>
                <p:cNvPicPr preferRelativeResize="0"/>
                <p:nvPr/>
              </p:nvPicPr>
              <p:blipFill rotWithShape="1">
                <a:blip r:embed="rId7">
                  <a:alphaModFix/>
                </a:blip>
                <a:srcRect b="0" l="0" r="0" t="0"/>
                <a:stretch/>
              </p:blipFill>
              <p:spPr>
                <a:xfrm>
                  <a:off x="3933496" y="2118361"/>
                  <a:ext cx="1998695" cy="1394443"/>
                </a:xfrm>
                <a:custGeom>
                  <a:rect b="b" l="l" r="r" t="t"/>
                  <a:pathLst>
                    <a:path extrusionOk="0" h="1394443" w="1998695">
                      <a:moveTo>
                        <a:pt x="-138" y="-39"/>
                      </a:moveTo>
                      <a:lnTo>
                        <a:pt x="1998557" y="-39"/>
                      </a:lnTo>
                      <a:lnTo>
                        <a:pt x="1998557" y="1394404"/>
                      </a:lnTo>
                      <a:lnTo>
                        <a:pt x="-138" y="1394404"/>
                      </a:lnTo>
                      <a:close/>
                    </a:path>
                  </a:pathLst>
                </a:custGeom>
                <a:noFill/>
                <a:ln>
                  <a:noFill/>
                </a:ln>
              </p:spPr>
            </p:pic>
            <p:grpSp>
              <p:nvGrpSpPr>
                <p:cNvPr id="1109" name="Google Shape;1109;p2"/>
                <p:cNvGrpSpPr/>
                <p:nvPr/>
              </p:nvGrpSpPr>
              <p:grpSpPr>
                <a:xfrm>
                  <a:off x="4113632" y="1806595"/>
                  <a:ext cx="1895390" cy="1508018"/>
                  <a:chOff x="4113632" y="1806595"/>
                  <a:chExt cx="1895390" cy="1508018"/>
                </a:xfrm>
              </p:grpSpPr>
              <p:grpSp>
                <p:nvGrpSpPr>
                  <p:cNvPr id="1110" name="Google Shape;1110;p2"/>
                  <p:cNvGrpSpPr/>
                  <p:nvPr/>
                </p:nvGrpSpPr>
                <p:grpSpPr>
                  <a:xfrm>
                    <a:off x="4113632" y="2008283"/>
                    <a:ext cx="1895390" cy="1306330"/>
                    <a:chOff x="4113632" y="2008283"/>
                    <a:chExt cx="1895390" cy="1306330"/>
                  </a:xfrm>
                </p:grpSpPr>
                <p:sp>
                  <p:nvSpPr>
                    <p:cNvPr id="1111" name="Google Shape;1111;p2"/>
                    <p:cNvSpPr/>
                    <p:nvPr/>
                  </p:nvSpPr>
                  <p:spPr>
                    <a:xfrm>
                      <a:off x="4113632" y="200828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2" name="Google Shape;1112;p2"/>
                    <p:cNvSpPr/>
                    <p:nvPr/>
                  </p:nvSpPr>
                  <p:spPr>
                    <a:xfrm>
                      <a:off x="4176086"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13" name="Google Shape;1113;p2"/>
                  <p:cNvGrpSpPr/>
                  <p:nvPr/>
                </p:nvGrpSpPr>
                <p:grpSpPr>
                  <a:xfrm>
                    <a:off x="4286340" y="1921496"/>
                    <a:ext cx="379178" cy="225161"/>
                    <a:chOff x="4286340" y="1921496"/>
                    <a:chExt cx="379178" cy="225161"/>
                  </a:xfrm>
                </p:grpSpPr>
                <p:sp>
                  <p:nvSpPr>
                    <p:cNvPr id="1114" name="Google Shape;1114;p2"/>
                    <p:cNvSpPr/>
                    <p:nvPr/>
                  </p:nvSpPr>
                  <p:spPr>
                    <a:xfrm>
                      <a:off x="428634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5" name="Google Shape;1115;p2"/>
                    <p:cNvSpPr/>
                    <p:nvPr/>
                  </p:nvSpPr>
                  <p:spPr>
                    <a:xfrm>
                      <a:off x="447050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16" name="Google Shape;1116;p2"/>
                  <p:cNvGrpSpPr/>
                  <p:nvPr/>
                </p:nvGrpSpPr>
                <p:grpSpPr>
                  <a:xfrm>
                    <a:off x="4760959" y="1806595"/>
                    <a:ext cx="1129009" cy="455900"/>
                    <a:chOff x="4760959" y="1806595"/>
                    <a:chExt cx="1129009" cy="455900"/>
                  </a:xfrm>
                </p:grpSpPr>
                <p:sp>
                  <p:nvSpPr>
                    <p:cNvPr id="1117" name="Google Shape;1117;p2"/>
                    <p:cNvSpPr/>
                    <p:nvPr/>
                  </p:nvSpPr>
                  <p:spPr>
                    <a:xfrm>
                      <a:off x="4790563" y="1836194"/>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8" name="Google Shape;1118;p2"/>
                    <p:cNvSpPr/>
                    <p:nvPr/>
                  </p:nvSpPr>
                  <p:spPr>
                    <a:xfrm>
                      <a:off x="4760959"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19" name="Google Shape;1119;p2"/>
              <p:cNvGrpSpPr/>
              <p:nvPr/>
            </p:nvGrpSpPr>
            <p:grpSpPr>
              <a:xfrm>
                <a:off x="6044114" y="1806595"/>
                <a:ext cx="2075710" cy="1706209"/>
                <a:chOff x="6044114" y="1806595"/>
                <a:chExt cx="2075710" cy="1706209"/>
              </a:xfrm>
            </p:grpSpPr>
            <p:pic>
              <p:nvPicPr>
                <p:cNvPr id="1120" name="Google Shape;1120;p2"/>
                <p:cNvPicPr preferRelativeResize="0"/>
                <p:nvPr/>
              </p:nvPicPr>
              <p:blipFill rotWithShape="1">
                <a:blip r:embed="rId8">
                  <a:alphaModFix/>
                </a:blip>
                <a:srcRect b="0" l="0" r="0" t="0"/>
                <a:stretch/>
              </p:blipFill>
              <p:spPr>
                <a:xfrm>
                  <a:off x="6044114" y="2118361"/>
                  <a:ext cx="1998695" cy="1394443"/>
                </a:xfrm>
                <a:custGeom>
                  <a:rect b="b" l="l" r="r" t="t"/>
                  <a:pathLst>
                    <a:path extrusionOk="0" h="1394443" w="1998695">
                      <a:moveTo>
                        <a:pt x="785" y="-39"/>
                      </a:moveTo>
                      <a:lnTo>
                        <a:pt x="1999481" y="-39"/>
                      </a:lnTo>
                      <a:lnTo>
                        <a:pt x="1999481" y="1394404"/>
                      </a:lnTo>
                      <a:lnTo>
                        <a:pt x="785" y="1394404"/>
                      </a:lnTo>
                      <a:close/>
                    </a:path>
                  </a:pathLst>
                </a:custGeom>
                <a:noFill/>
                <a:ln>
                  <a:noFill/>
                </a:ln>
              </p:spPr>
            </p:pic>
            <p:grpSp>
              <p:nvGrpSpPr>
                <p:cNvPr id="1121" name="Google Shape;1121;p2"/>
                <p:cNvGrpSpPr/>
                <p:nvPr/>
              </p:nvGrpSpPr>
              <p:grpSpPr>
                <a:xfrm>
                  <a:off x="6224433" y="1806595"/>
                  <a:ext cx="1895391" cy="1508018"/>
                  <a:chOff x="6224433" y="1806595"/>
                  <a:chExt cx="1895391" cy="1508018"/>
                </a:xfrm>
              </p:grpSpPr>
              <p:grpSp>
                <p:nvGrpSpPr>
                  <p:cNvPr id="1122" name="Google Shape;1122;p2"/>
                  <p:cNvGrpSpPr/>
                  <p:nvPr/>
                </p:nvGrpSpPr>
                <p:grpSpPr>
                  <a:xfrm>
                    <a:off x="6224433" y="2008283"/>
                    <a:ext cx="1895391" cy="1306330"/>
                    <a:chOff x="6224433" y="2008283"/>
                    <a:chExt cx="1895391" cy="1306330"/>
                  </a:xfrm>
                </p:grpSpPr>
                <p:sp>
                  <p:nvSpPr>
                    <p:cNvPr id="1123" name="Google Shape;1123;p2"/>
                    <p:cNvSpPr/>
                    <p:nvPr/>
                  </p:nvSpPr>
                  <p:spPr>
                    <a:xfrm>
                      <a:off x="6224433" y="200828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4" name="Google Shape;1124;p2"/>
                    <p:cNvSpPr/>
                    <p:nvPr/>
                  </p:nvSpPr>
                  <p:spPr>
                    <a:xfrm>
                      <a:off x="6286910" y="207075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25" name="Google Shape;1125;p2"/>
                  <p:cNvGrpSpPr/>
                  <p:nvPr/>
                </p:nvGrpSpPr>
                <p:grpSpPr>
                  <a:xfrm>
                    <a:off x="6397140" y="1921496"/>
                    <a:ext cx="379179" cy="225161"/>
                    <a:chOff x="6397140" y="1921496"/>
                    <a:chExt cx="379179" cy="225161"/>
                  </a:xfrm>
                </p:grpSpPr>
                <p:sp>
                  <p:nvSpPr>
                    <p:cNvPr id="1126" name="Google Shape;1126;p2"/>
                    <p:cNvSpPr/>
                    <p:nvPr/>
                  </p:nvSpPr>
                  <p:spPr>
                    <a:xfrm>
                      <a:off x="6397140" y="1921496"/>
                      <a:ext cx="195041" cy="225161"/>
                    </a:xfrm>
                    <a:custGeom>
                      <a:rect b="b" l="l" r="r" t="t"/>
                      <a:pathLst>
                        <a:path extrusionOk="0" h="225161" w="195041">
                          <a:moveTo>
                            <a:pt x="195042"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7" name="Google Shape;1127;p2"/>
                    <p:cNvSpPr/>
                    <p:nvPr/>
                  </p:nvSpPr>
                  <p:spPr>
                    <a:xfrm>
                      <a:off x="6581301"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28" name="Google Shape;1128;p2"/>
                  <p:cNvGrpSpPr/>
                  <p:nvPr/>
                </p:nvGrpSpPr>
                <p:grpSpPr>
                  <a:xfrm>
                    <a:off x="6871783" y="1806595"/>
                    <a:ext cx="1129009" cy="455900"/>
                    <a:chOff x="6871783" y="1806595"/>
                    <a:chExt cx="1129009" cy="455900"/>
                  </a:xfrm>
                </p:grpSpPr>
                <p:sp>
                  <p:nvSpPr>
                    <p:cNvPr id="1129" name="Google Shape;1129;p2"/>
                    <p:cNvSpPr/>
                    <p:nvPr/>
                  </p:nvSpPr>
                  <p:spPr>
                    <a:xfrm>
                      <a:off x="6901387" y="1836194"/>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0" name="Google Shape;1130;p2"/>
                    <p:cNvSpPr/>
                    <p:nvPr/>
                  </p:nvSpPr>
                  <p:spPr>
                    <a:xfrm>
                      <a:off x="6871783"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nvGrpSpPr>
            <p:cNvPr id="1131" name="Google Shape;1131;p2"/>
            <p:cNvGrpSpPr/>
            <p:nvPr/>
          </p:nvGrpSpPr>
          <p:grpSpPr>
            <a:xfrm>
              <a:off x="1822329" y="3518152"/>
              <a:ext cx="6297495" cy="1706164"/>
              <a:chOff x="1822329" y="3518152"/>
              <a:chExt cx="6297495" cy="1706164"/>
            </a:xfrm>
          </p:grpSpPr>
          <p:grpSp>
            <p:nvGrpSpPr>
              <p:cNvPr id="1132" name="Google Shape;1132;p2"/>
              <p:cNvGrpSpPr/>
              <p:nvPr/>
            </p:nvGrpSpPr>
            <p:grpSpPr>
              <a:xfrm>
                <a:off x="1822329" y="3518152"/>
                <a:ext cx="2075870" cy="1706164"/>
                <a:chOff x="1822329" y="3518152"/>
                <a:chExt cx="2075870" cy="1706164"/>
              </a:xfrm>
            </p:grpSpPr>
            <p:pic>
              <p:nvPicPr>
                <p:cNvPr id="1133" name="Google Shape;1133;p2"/>
                <p:cNvPicPr preferRelativeResize="0"/>
                <p:nvPr/>
              </p:nvPicPr>
              <p:blipFill rotWithShape="1">
                <a:blip r:embed="rId9">
                  <a:alphaModFix/>
                </a:blip>
                <a:srcRect b="0" l="0" r="0" t="0"/>
                <a:stretch/>
              </p:blipFill>
              <p:spPr>
                <a:xfrm>
                  <a:off x="1822329" y="3829873"/>
                  <a:ext cx="1999244" cy="1394443"/>
                </a:xfrm>
                <a:custGeom>
                  <a:rect b="b" l="l" r="r" t="t"/>
                  <a:pathLst>
                    <a:path extrusionOk="0" h="1394443" w="1999244">
                      <a:moveTo>
                        <a:pt x="-1062" y="710"/>
                      </a:moveTo>
                      <a:lnTo>
                        <a:pt x="1998182" y="710"/>
                      </a:lnTo>
                      <a:lnTo>
                        <a:pt x="1998182" y="1395153"/>
                      </a:lnTo>
                      <a:lnTo>
                        <a:pt x="-1062" y="1395153"/>
                      </a:lnTo>
                      <a:close/>
                    </a:path>
                  </a:pathLst>
                </a:custGeom>
                <a:noFill/>
                <a:ln>
                  <a:noFill/>
                </a:ln>
              </p:spPr>
            </p:pic>
            <p:grpSp>
              <p:nvGrpSpPr>
                <p:cNvPr id="1134" name="Google Shape;1134;p2"/>
                <p:cNvGrpSpPr/>
                <p:nvPr/>
              </p:nvGrpSpPr>
              <p:grpSpPr>
                <a:xfrm>
                  <a:off x="2002808" y="3518152"/>
                  <a:ext cx="1895391" cy="1508018"/>
                  <a:chOff x="2002808" y="3518152"/>
                  <a:chExt cx="1895391" cy="1508018"/>
                </a:xfrm>
              </p:grpSpPr>
              <p:grpSp>
                <p:nvGrpSpPr>
                  <p:cNvPr id="1135" name="Google Shape;1135;p2"/>
                  <p:cNvGrpSpPr/>
                  <p:nvPr/>
                </p:nvGrpSpPr>
                <p:grpSpPr>
                  <a:xfrm>
                    <a:off x="2002808" y="3719840"/>
                    <a:ext cx="1895391" cy="1306330"/>
                    <a:chOff x="2002808" y="3719840"/>
                    <a:chExt cx="1895391" cy="1306330"/>
                  </a:xfrm>
                </p:grpSpPr>
                <p:sp>
                  <p:nvSpPr>
                    <p:cNvPr id="1136" name="Google Shape;1136;p2"/>
                    <p:cNvSpPr/>
                    <p:nvPr/>
                  </p:nvSpPr>
                  <p:spPr>
                    <a:xfrm>
                      <a:off x="2002808" y="3719840"/>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7" name="Google Shape;1137;p2"/>
                    <p:cNvSpPr/>
                    <p:nvPr/>
                  </p:nvSpPr>
                  <p:spPr>
                    <a:xfrm>
                      <a:off x="2065285"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38" name="Google Shape;1138;p2"/>
                  <p:cNvGrpSpPr/>
                  <p:nvPr/>
                </p:nvGrpSpPr>
                <p:grpSpPr>
                  <a:xfrm>
                    <a:off x="2175539" y="3633053"/>
                    <a:ext cx="379155" cy="225161"/>
                    <a:chOff x="2175539" y="3633053"/>
                    <a:chExt cx="379155" cy="225161"/>
                  </a:xfrm>
                </p:grpSpPr>
                <p:sp>
                  <p:nvSpPr>
                    <p:cNvPr id="1139" name="Google Shape;1139;p2"/>
                    <p:cNvSpPr/>
                    <p:nvPr/>
                  </p:nvSpPr>
                  <p:spPr>
                    <a:xfrm>
                      <a:off x="2175539"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0" name="Google Shape;1140;p2"/>
                    <p:cNvSpPr/>
                    <p:nvPr/>
                  </p:nvSpPr>
                  <p:spPr>
                    <a:xfrm>
                      <a:off x="2359676"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41" name="Google Shape;1141;p2"/>
                  <p:cNvGrpSpPr/>
                  <p:nvPr/>
                </p:nvGrpSpPr>
                <p:grpSpPr>
                  <a:xfrm>
                    <a:off x="2650135" y="3518152"/>
                    <a:ext cx="1129009" cy="455900"/>
                    <a:chOff x="2650135" y="3518152"/>
                    <a:chExt cx="1129009" cy="455900"/>
                  </a:xfrm>
                </p:grpSpPr>
                <p:sp>
                  <p:nvSpPr>
                    <p:cNvPr id="1142" name="Google Shape;1142;p2"/>
                    <p:cNvSpPr/>
                    <p:nvPr/>
                  </p:nvSpPr>
                  <p:spPr>
                    <a:xfrm>
                      <a:off x="2679739" y="3547775"/>
                      <a:ext cx="1069802" cy="396701"/>
                    </a:xfrm>
                    <a:custGeom>
                      <a:rect b="b" l="l" r="r" t="t"/>
                      <a:pathLst>
                        <a:path extrusionOk="0" h="396701" w="1069802">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3" name="Google Shape;1143;p2"/>
                    <p:cNvSpPr/>
                    <p:nvPr/>
                  </p:nvSpPr>
                  <p:spPr>
                    <a:xfrm>
                      <a:off x="2650135" y="3518152"/>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44" name="Google Shape;1144;p2"/>
              <p:cNvGrpSpPr/>
              <p:nvPr/>
            </p:nvGrpSpPr>
            <p:grpSpPr>
              <a:xfrm>
                <a:off x="3933496" y="3518152"/>
                <a:ext cx="2075526" cy="1706164"/>
                <a:chOff x="3933496" y="3518152"/>
                <a:chExt cx="2075526" cy="1706164"/>
              </a:xfrm>
            </p:grpSpPr>
            <p:pic>
              <p:nvPicPr>
                <p:cNvPr id="1145" name="Google Shape;1145;p2"/>
                <p:cNvPicPr preferRelativeResize="0"/>
                <p:nvPr/>
              </p:nvPicPr>
              <p:blipFill rotWithShape="1">
                <a:blip r:embed="rId10">
                  <a:alphaModFix/>
                </a:blip>
                <a:srcRect b="0" l="0" r="0" t="0"/>
                <a:stretch/>
              </p:blipFill>
              <p:spPr>
                <a:xfrm>
                  <a:off x="3933496" y="3829873"/>
                  <a:ext cx="1998695" cy="1394443"/>
                </a:xfrm>
                <a:custGeom>
                  <a:rect b="b" l="l" r="r" t="t"/>
                  <a:pathLst>
                    <a:path extrusionOk="0" h="1394443" w="1998695">
                      <a:moveTo>
                        <a:pt x="-138" y="710"/>
                      </a:moveTo>
                      <a:lnTo>
                        <a:pt x="1998557" y="710"/>
                      </a:lnTo>
                      <a:lnTo>
                        <a:pt x="1998557" y="1395153"/>
                      </a:lnTo>
                      <a:lnTo>
                        <a:pt x="-138" y="1395153"/>
                      </a:lnTo>
                      <a:close/>
                    </a:path>
                  </a:pathLst>
                </a:custGeom>
                <a:noFill/>
                <a:ln>
                  <a:noFill/>
                </a:ln>
              </p:spPr>
            </p:pic>
            <p:grpSp>
              <p:nvGrpSpPr>
                <p:cNvPr id="1146" name="Google Shape;1146;p2"/>
                <p:cNvGrpSpPr/>
                <p:nvPr/>
              </p:nvGrpSpPr>
              <p:grpSpPr>
                <a:xfrm>
                  <a:off x="4113632" y="3518152"/>
                  <a:ext cx="1895390" cy="1508018"/>
                  <a:chOff x="4113632" y="3518152"/>
                  <a:chExt cx="1895390" cy="1508018"/>
                </a:xfrm>
              </p:grpSpPr>
              <p:grpSp>
                <p:nvGrpSpPr>
                  <p:cNvPr id="1147" name="Google Shape;1147;p2"/>
                  <p:cNvGrpSpPr/>
                  <p:nvPr/>
                </p:nvGrpSpPr>
                <p:grpSpPr>
                  <a:xfrm>
                    <a:off x="4113632" y="3719840"/>
                    <a:ext cx="1895390" cy="1306330"/>
                    <a:chOff x="4113632" y="3719840"/>
                    <a:chExt cx="1895390" cy="1306330"/>
                  </a:xfrm>
                </p:grpSpPr>
                <p:sp>
                  <p:nvSpPr>
                    <p:cNvPr id="1148" name="Google Shape;1148;p2"/>
                    <p:cNvSpPr/>
                    <p:nvPr/>
                  </p:nvSpPr>
                  <p:spPr>
                    <a:xfrm>
                      <a:off x="4113632" y="3719840"/>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9" name="Google Shape;1149;p2"/>
                    <p:cNvSpPr/>
                    <p:nvPr/>
                  </p:nvSpPr>
                  <p:spPr>
                    <a:xfrm>
                      <a:off x="4176086"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0" name="Google Shape;1150;p2"/>
                  <p:cNvGrpSpPr/>
                  <p:nvPr/>
                </p:nvGrpSpPr>
                <p:grpSpPr>
                  <a:xfrm>
                    <a:off x="4286340" y="3633053"/>
                    <a:ext cx="379178" cy="225161"/>
                    <a:chOff x="4286340" y="3633053"/>
                    <a:chExt cx="379178" cy="225161"/>
                  </a:xfrm>
                </p:grpSpPr>
                <p:sp>
                  <p:nvSpPr>
                    <p:cNvPr id="1151" name="Google Shape;1151;p2"/>
                    <p:cNvSpPr/>
                    <p:nvPr/>
                  </p:nvSpPr>
                  <p:spPr>
                    <a:xfrm>
                      <a:off x="428634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2" name="Google Shape;1152;p2"/>
                    <p:cNvSpPr/>
                    <p:nvPr/>
                  </p:nvSpPr>
                  <p:spPr>
                    <a:xfrm>
                      <a:off x="447050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3" name="Google Shape;1153;p2"/>
                  <p:cNvGrpSpPr/>
                  <p:nvPr/>
                </p:nvGrpSpPr>
                <p:grpSpPr>
                  <a:xfrm>
                    <a:off x="4760959" y="3518152"/>
                    <a:ext cx="1129009" cy="455900"/>
                    <a:chOff x="4760959" y="3518152"/>
                    <a:chExt cx="1129009" cy="455900"/>
                  </a:xfrm>
                </p:grpSpPr>
                <p:sp>
                  <p:nvSpPr>
                    <p:cNvPr id="1154" name="Google Shape;1154;p2"/>
                    <p:cNvSpPr/>
                    <p:nvPr/>
                  </p:nvSpPr>
                  <p:spPr>
                    <a:xfrm>
                      <a:off x="4790563" y="3547775"/>
                      <a:ext cx="1069801" cy="396701"/>
                    </a:xfrm>
                    <a:custGeom>
                      <a:rect b="b" l="l" r="r" t="t"/>
                      <a:pathLst>
                        <a:path extrusionOk="0" h="396701" w="10698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5" name="Google Shape;1155;p2"/>
                    <p:cNvSpPr/>
                    <p:nvPr/>
                  </p:nvSpPr>
                  <p:spPr>
                    <a:xfrm>
                      <a:off x="4760959"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56" name="Google Shape;1156;p2"/>
              <p:cNvGrpSpPr/>
              <p:nvPr/>
            </p:nvGrpSpPr>
            <p:grpSpPr>
              <a:xfrm>
                <a:off x="6044114" y="3518152"/>
                <a:ext cx="2075710" cy="1706164"/>
                <a:chOff x="6044114" y="3518152"/>
                <a:chExt cx="2075710" cy="1706164"/>
              </a:xfrm>
            </p:grpSpPr>
            <p:pic>
              <p:nvPicPr>
                <p:cNvPr id="1157" name="Google Shape;1157;p2"/>
                <p:cNvPicPr preferRelativeResize="0"/>
                <p:nvPr/>
              </p:nvPicPr>
              <p:blipFill rotWithShape="1">
                <a:blip r:embed="rId11">
                  <a:alphaModFix/>
                </a:blip>
                <a:srcRect b="0" l="0" r="0" t="0"/>
                <a:stretch/>
              </p:blipFill>
              <p:spPr>
                <a:xfrm>
                  <a:off x="6044114" y="3829873"/>
                  <a:ext cx="1998695" cy="1394443"/>
                </a:xfrm>
                <a:custGeom>
                  <a:rect b="b" l="l" r="r" t="t"/>
                  <a:pathLst>
                    <a:path extrusionOk="0" h="1394443" w="1998695">
                      <a:moveTo>
                        <a:pt x="785" y="710"/>
                      </a:moveTo>
                      <a:lnTo>
                        <a:pt x="1999481" y="710"/>
                      </a:lnTo>
                      <a:lnTo>
                        <a:pt x="1999481" y="1395153"/>
                      </a:lnTo>
                      <a:lnTo>
                        <a:pt x="785" y="1395153"/>
                      </a:lnTo>
                      <a:close/>
                    </a:path>
                  </a:pathLst>
                </a:custGeom>
                <a:noFill/>
                <a:ln>
                  <a:noFill/>
                </a:ln>
              </p:spPr>
            </p:pic>
            <p:grpSp>
              <p:nvGrpSpPr>
                <p:cNvPr id="1158" name="Google Shape;1158;p2"/>
                <p:cNvGrpSpPr/>
                <p:nvPr/>
              </p:nvGrpSpPr>
              <p:grpSpPr>
                <a:xfrm>
                  <a:off x="6224433" y="3518152"/>
                  <a:ext cx="1895391" cy="1508018"/>
                  <a:chOff x="6224433" y="3518152"/>
                  <a:chExt cx="1895391" cy="1508018"/>
                </a:xfrm>
              </p:grpSpPr>
              <p:grpSp>
                <p:nvGrpSpPr>
                  <p:cNvPr id="1159" name="Google Shape;1159;p2"/>
                  <p:cNvGrpSpPr/>
                  <p:nvPr/>
                </p:nvGrpSpPr>
                <p:grpSpPr>
                  <a:xfrm>
                    <a:off x="6224433" y="3719840"/>
                    <a:ext cx="1895391" cy="1306330"/>
                    <a:chOff x="6224433" y="3719840"/>
                    <a:chExt cx="1895391" cy="1306330"/>
                  </a:xfrm>
                </p:grpSpPr>
                <p:sp>
                  <p:nvSpPr>
                    <p:cNvPr id="1160" name="Google Shape;1160;p2"/>
                    <p:cNvSpPr/>
                    <p:nvPr/>
                  </p:nvSpPr>
                  <p:spPr>
                    <a:xfrm>
                      <a:off x="6224433" y="3719840"/>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1" name="Google Shape;1161;p2"/>
                    <p:cNvSpPr/>
                    <p:nvPr/>
                  </p:nvSpPr>
                  <p:spPr>
                    <a:xfrm>
                      <a:off x="6286910" y="3782308"/>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2" name="Google Shape;1162;p2"/>
                  <p:cNvGrpSpPr/>
                  <p:nvPr/>
                </p:nvGrpSpPr>
                <p:grpSpPr>
                  <a:xfrm>
                    <a:off x="6397140" y="3633053"/>
                    <a:ext cx="379179" cy="225161"/>
                    <a:chOff x="6397140" y="3633053"/>
                    <a:chExt cx="379179" cy="225161"/>
                  </a:xfrm>
                </p:grpSpPr>
                <p:sp>
                  <p:nvSpPr>
                    <p:cNvPr id="1163" name="Google Shape;1163;p2"/>
                    <p:cNvSpPr/>
                    <p:nvPr/>
                  </p:nvSpPr>
                  <p:spPr>
                    <a:xfrm>
                      <a:off x="6397140" y="3633053"/>
                      <a:ext cx="195041" cy="225161"/>
                    </a:xfrm>
                    <a:custGeom>
                      <a:rect b="b" l="l" r="r" t="t"/>
                      <a:pathLst>
                        <a:path extrusionOk="0" h="225161" w="195041">
                          <a:moveTo>
                            <a:pt x="195042"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4" name="Google Shape;1164;p2"/>
                    <p:cNvSpPr/>
                    <p:nvPr/>
                  </p:nvSpPr>
                  <p:spPr>
                    <a:xfrm>
                      <a:off x="6581301"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5" name="Google Shape;1165;p2"/>
                  <p:cNvGrpSpPr/>
                  <p:nvPr/>
                </p:nvGrpSpPr>
                <p:grpSpPr>
                  <a:xfrm>
                    <a:off x="6871783" y="3518152"/>
                    <a:ext cx="1129009" cy="455900"/>
                    <a:chOff x="6871783" y="3518152"/>
                    <a:chExt cx="1129009" cy="455900"/>
                  </a:xfrm>
                </p:grpSpPr>
                <p:sp>
                  <p:nvSpPr>
                    <p:cNvPr id="1166" name="Google Shape;1166;p2"/>
                    <p:cNvSpPr/>
                    <p:nvPr/>
                  </p:nvSpPr>
                  <p:spPr>
                    <a:xfrm>
                      <a:off x="6901387" y="3547775"/>
                      <a:ext cx="1069802" cy="396701"/>
                    </a:xfrm>
                    <a:custGeom>
                      <a:rect b="b" l="l" r="r" t="t"/>
                      <a:pathLst>
                        <a:path extrusionOk="0" h="396701" w="1069802">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7" name="Google Shape;1167;p2"/>
                    <p:cNvSpPr/>
                    <p:nvPr/>
                  </p:nvSpPr>
                  <p:spPr>
                    <a:xfrm>
                      <a:off x="6871783"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pic>
        <p:nvPicPr>
          <p:cNvPr descr="Background pattern&#10;&#10;Description automatically generated" id="1168" name="Google Shape;1168;p2"/>
          <p:cNvPicPr preferRelativeResize="0"/>
          <p:nvPr/>
        </p:nvPicPr>
        <p:blipFill rotWithShape="1">
          <a:blip r:embed="rId12">
            <a:alphaModFix/>
          </a:blip>
          <a:srcRect b="84089" l="-9441" r="10580" t="-3095"/>
          <a:stretch/>
        </p:blipFill>
        <p:spPr>
          <a:xfrm rot="-5400000">
            <a:off x="9205950" y="1780761"/>
            <a:ext cx="4729844" cy="1233285"/>
          </a:xfrm>
          <a:prstGeom prst="rect">
            <a:avLst/>
          </a:prstGeom>
          <a:noFill/>
          <a:ln>
            <a:noFill/>
          </a:ln>
        </p:spPr>
      </p:pic>
      <p:sp>
        <p:nvSpPr>
          <p:cNvPr id="1169" name="Google Shape;1169;p2"/>
          <p:cNvSpPr txBox="1"/>
          <p:nvPr/>
        </p:nvSpPr>
        <p:spPr>
          <a:xfrm>
            <a:off x="8499821" y="837810"/>
            <a:ext cx="23685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Realización de un análisis DAFO regional de la vulnerabilidad a las crisis y una auditoría de destinos </a:t>
            </a:r>
            <a:endParaRPr b="0" i="0" sz="1200" u="none" cap="none" strike="noStrike">
              <a:solidFill>
                <a:srgbClr val="000000"/>
              </a:solidFill>
              <a:latin typeface="Arial"/>
              <a:ea typeface="Arial"/>
              <a:cs typeface="Arial"/>
              <a:sym typeface="Arial"/>
            </a:endParaRPr>
          </a:p>
        </p:txBody>
      </p:sp>
      <p:sp>
        <p:nvSpPr>
          <p:cNvPr id="1170" name="Google Shape;1170;p2"/>
          <p:cNvSpPr txBox="1"/>
          <p:nvPr/>
        </p:nvSpPr>
        <p:spPr>
          <a:xfrm>
            <a:off x="563284" y="755365"/>
            <a:ext cx="189167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79527B"/>
                </a:solidFill>
                <a:latin typeface="Calibri"/>
                <a:ea typeface="Calibri"/>
                <a:cs typeface="Calibri"/>
                <a:sym typeface="Calibri"/>
              </a:rPr>
              <a:t>Fase 1</a:t>
            </a:r>
            <a:r>
              <a:rPr b="1" i="0" lang="es-ES" sz="2400" u="none" cap="none" strike="noStrike">
                <a:solidFill>
                  <a:srgbClr val="79527B"/>
                </a:solidFill>
                <a:latin typeface="Calibri"/>
                <a:ea typeface="Calibri"/>
                <a:cs typeface="Calibri"/>
                <a:sym typeface="Calibri"/>
              </a:rPr>
              <a:t> </a:t>
            </a:r>
            <a:r>
              <a:rPr b="0" i="0" lang="es-ES" sz="2000" u="none" cap="none" strike="noStrike">
                <a:solidFill>
                  <a:srgbClr val="79527B"/>
                </a:solidFill>
                <a:latin typeface="Calibri"/>
                <a:ea typeface="Calibri"/>
                <a:cs typeface="Calibri"/>
                <a:sym typeface="Calibri"/>
              </a:rPr>
              <a:t>Preparación y mitigación</a:t>
            </a:r>
            <a:endParaRPr b="0" i="0" sz="1400" u="none" cap="none" strike="noStrike">
              <a:solidFill>
                <a:srgbClr val="000000"/>
              </a:solidFill>
              <a:latin typeface="Arial"/>
              <a:ea typeface="Arial"/>
              <a:cs typeface="Arial"/>
              <a:sym typeface="Arial"/>
            </a:endParaRPr>
          </a:p>
        </p:txBody>
      </p:sp>
      <p:sp>
        <p:nvSpPr>
          <p:cNvPr id="1171" name="Google Shape;1171;p2"/>
          <p:cNvSpPr txBox="1"/>
          <p:nvPr/>
        </p:nvSpPr>
        <p:spPr>
          <a:xfrm>
            <a:off x="567299" y="2687187"/>
            <a:ext cx="1764337"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ES" sz="2800" u="none" cap="none" strike="noStrike">
                <a:solidFill>
                  <a:srgbClr val="F27954"/>
                </a:solidFill>
                <a:latin typeface="Calibri"/>
                <a:ea typeface="Calibri"/>
                <a:cs typeface="Calibri"/>
                <a:sym typeface="Calibri"/>
              </a:rPr>
              <a:t>Fase 2</a:t>
            </a:r>
            <a:r>
              <a:rPr b="1" i="0" lang="es-ES" sz="2400" u="none" cap="none" strike="noStrike">
                <a:solidFill>
                  <a:srgbClr val="F27954"/>
                </a:solidFill>
                <a:latin typeface="Calibri"/>
                <a:ea typeface="Calibri"/>
                <a:cs typeface="Calibri"/>
                <a:sym typeface="Calibri"/>
              </a:rPr>
              <a:t> </a:t>
            </a:r>
            <a:r>
              <a:rPr b="0" i="0" lang="es-ES" sz="2000" u="none" cap="none" strike="noStrike">
                <a:solidFill>
                  <a:srgbClr val="F27954"/>
                </a:solidFill>
                <a:latin typeface="Calibri"/>
                <a:ea typeface="Calibri"/>
                <a:cs typeface="Calibri"/>
                <a:sym typeface="Calibri"/>
              </a:rPr>
              <a:t>Planificación,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27954"/>
                </a:solidFill>
                <a:latin typeface="Calibri"/>
                <a:ea typeface="Calibri"/>
                <a:cs typeface="Calibri"/>
                <a:sym typeface="Calibri"/>
              </a:rPr>
              <a:t>respuesta</a:t>
            </a:r>
            <a:endParaRPr b="0" i="0" sz="1400" u="none" cap="none" strike="noStrike">
              <a:solidFill>
                <a:srgbClr val="000000"/>
              </a:solidFill>
              <a:latin typeface="Arial"/>
              <a:ea typeface="Arial"/>
              <a:cs typeface="Arial"/>
              <a:sym typeface="Arial"/>
            </a:endParaRPr>
          </a:p>
        </p:txBody>
      </p:sp>
      <p:sp>
        <p:nvSpPr>
          <p:cNvPr id="1172" name="Google Shape;1172;p2"/>
          <p:cNvSpPr txBox="1"/>
          <p:nvPr/>
        </p:nvSpPr>
        <p:spPr>
          <a:xfrm>
            <a:off x="567300" y="4510175"/>
            <a:ext cx="1974600" cy="15084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44BAA9"/>
                </a:solidFill>
                <a:latin typeface="Calibri"/>
                <a:ea typeface="Calibri"/>
                <a:cs typeface="Calibri"/>
                <a:sym typeface="Calibri"/>
              </a:rPr>
              <a:t>Fase 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44BAA9"/>
                </a:solidFill>
                <a:latin typeface="Calibri"/>
                <a:ea typeface="Calibri"/>
                <a:cs typeface="Calibri"/>
                <a:sym typeface="Calibri"/>
              </a:rPr>
              <a:t>Recuperación, reconstrucción, resistencia</a:t>
            </a:r>
            <a:endParaRPr b="0" i="0" sz="1400" u="none" cap="none" strike="noStrike">
              <a:solidFill>
                <a:srgbClr val="000000"/>
              </a:solidFill>
              <a:latin typeface="Arial"/>
              <a:ea typeface="Arial"/>
              <a:cs typeface="Arial"/>
              <a:sym typeface="Arial"/>
            </a:endParaRPr>
          </a:p>
        </p:txBody>
      </p:sp>
      <p:sp>
        <p:nvSpPr>
          <p:cNvPr id="1173" name="Google Shape;1173;p2"/>
          <p:cNvSpPr txBox="1"/>
          <p:nvPr/>
        </p:nvSpPr>
        <p:spPr>
          <a:xfrm>
            <a:off x="5600768" y="776172"/>
            <a:ext cx="2238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Creación de una asociación público-privada regional y de un equipo de gestión de crisis</a:t>
            </a:r>
            <a:endParaRPr b="0" i="0" sz="1200" u="none" cap="none" strike="noStrike">
              <a:solidFill>
                <a:srgbClr val="000000"/>
              </a:solidFill>
              <a:latin typeface="Arial"/>
              <a:ea typeface="Arial"/>
              <a:cs typeface="Arial"/>
              <a:sym typeface="Arial"/>
            </a:endParaRPr>
          </a:p>
        </p:txBody>
      </p:sp>
      <p:sp>
        <p:nvSpPr>
          <p:cNvPr id="1174" name="Google Shape;1174;p2"/>
          <p:cNvSpPr txBox="1"/>
          <p:nvPr/>
        </p:nvSpPr>
        <p:spPr>
          <a:xfrm>
            <a:off x="2757709" y="3008200"/>
            <a:ext cx="2238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una estrategia regional de gestión de crisis </a:t>
            </a:r>
            <a:r>
              <a:rPr b="0" i="1" lang="es-ES" sz="1600" u="none" cap="none" strike="noStrike">
                <a:solidFill>
                  <a:srgbClr val="F37C57"/>
                </a:solidFill>
                <a:latin typeface="Calibri"/>
                <a:ea typeface="Calibri"/>
                <a:cs typeface="Calibri"/>
                <a:sym typeface="Calibri"/>
              </a:rPr>
              <a:t>(planificación de la mitigación a largo plazo)</a:t>
            </a:r>
            <a:endParaRPr b="0" i="0" sz="1200" u="none" cap="none" strike="noStrike">
              <a:solidFill>
                <a:srgbClr val="000000"/>
              </a:solidFill>
              <a:latin typeface="Arial"/>
              <a:ea typeface="Arial"/>
              <a:cs typeface="Arial"/>
              <a:sym typeface="Arial"/>
            </a:endParaRPr>
          </a:p>
        </p:txBody>
      </p:sp>
      <p:sp>
        <p:nvSpPr>
          <p:cNvPr id="1175" name="Google Shape;1175;p2"/>
          <p:cNvSpPr txBox="1"/>
          <p:nvPr/>
        </p:nvSpPr>
        <p:spPr>
          <a:xfrm>
            <a:off x="8509929" y="2985988"/>
            <a:ext cx="23073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Activación de la respuesta y comunicación con la industria para la colaboración regional</a:t>
            </a:r>
            <a:endParaRPr b="0" i="0" sz="1200" u="none" cap="none" strike="noStrike">
              <a:solidFill>
                <a:srgbClr val="000000"/>
              </a:solidFill>
              <a:latin typeface="Arial"/>
              <a:ea typeface="Arial"/>
              <a:cs typeface="Arial"/>
              <a:sym typeface="Arial"/>
            </a:endParaRPr>
          </a:p>
        </p:txBody>
      </p:sp>
      <p:sp>
        <p:nvSpPr>
          <p:cNvPr id="1176" name="Google Shape;1176;p2"/>
          <p:cNvSpPr txBox="1"/>
          <p:nvPr/>
        </p:nvSpPr>
        <p:spPr>
          <a:xfrm>
            <a:off x="8456229" y="5231762"/>
            <a:ext cx="24147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3AA091"/>
                </a:solidFill>
                <a:latin typeface="Calibri"/>
                <a:ea typeface="Calibri"/>
                <a:cs typeface="Calibri"/>
                <a:sym typeface="Calibri"/>
              </a:rPr>
              <a:t>Recuperación, reconstrucción y resiliencia regionales: hacia una "nueva norma" tras la crisis</a:t>
            </a:r>
            <a:endParaRPr b="0" i="0" sz="1100" u="none" cap="none" strike="noStrike">
              <a:solidFill>
                <a:srgbClr val="000000"/>
              </a:solidFill>
              <a:latin typeface="Arial"/>
              <a:ea typeface="Arial"/>
              <a:cs typeface="Arial"/>
              <a:sym typeface="Arial"/>
            </a:endParaRPr>
          </a:p>
        </p:txBody>
      </p:sp>
      <p:sp>
        <p:nvSpPr>
          <p:cNvPr id="1177" name="Google Shape;1177;p2"/>
          <p:cNvSpPr txBox="1"/>
          <p:nvPr/>
        </p:nvSpPr>
        <p:spPr>
          <a:xfrm>
            <a:off x="2696985" y="777931"/>
            <a:ext cx="2243609"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rgbClr val="79527B"/>
                </a:solidFill>
                <a:latin typeface="Calibri"/>
                <a:ea typeface="Calibri"/>
                <a:cs typeface="Calibri"/>
                <a:sym typeface="Calibri"/>
              </a:rPr>
              <a:t>Introducción a la gestión del turismo regional de crisis y sus complejidades</a:t>
            </a:r>
            <a:endParaRPr b="0" i="0" sz="1400" u="none" cap="none" strike="noStrike">
              <a:solidFill>
                <a:srgbClr val="000000"/>
              </a:solidFill>
              <a:latin typeface="Arial"/>
              <a:ea typeface="Arial"/>
              <a:cs typeface="Arial"/>
              <a:sym typeface="Arial"/>
            </a:endParaRPr>
          </a:p>
        </p:txBody>
      </p:sp>
      <p:sp>
        <p:nvSpPr>
          <p:cNvPr id="1178" name="Google Shape;1178;p2"/>
          <p:cNvSpPr txBox="1"/>
          <p:nvPr/>
        </p:nvSpPr>
        <p:spPr>
          <a:xfrm>
            <a:off x="5719842" y="3000513"/>
            <a:ext cx="22335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 Plan Regional de Respuesta a la Gestión de Crisis </a:t>
            </a:r>
            <a:r>
              <a:rPr b="0" i="1" lang="es-ES" sz="1600" u="none" cap="none" strike="noStrike">
                <a:solidFill>
                  <a:srgbClr val="F37C57"/>
                </a:solidFill>
                <a:latin typeface="Calibri"/>
                <a:ea typeface="Calibri"/>
                <a:cs typeface="Calibri"/>
                <a:sym typeface="Calibri"/>
              </a:rPr>
              <a:t>(Plan de Respuesta a </a:t>
            </a:r>
            <a:endParaRPr b="0" i="1" sz="1600" u="none" cap="none" strike="noStrike">
              <a:solidFill>
                <a:srgbClr val="F37C5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1" lang="es-ES" sz="1600" u="none" cap="none" strike="noStrike">
                <a:solidFill>
                  <a:srgbClr val="F37C57"/>
                </a:solidFill>
                <a:latin typeface="Calibri"/>
                <a:ea typeface="Calibri"/>
                <a:cs typeface="Calibri"/>
                <a:sym typeface="Calibri"/>
              </a:rPr>
              <a:t>Corto Plazo)</a:t>
            </a:r>
            <a:endParaRPr b="0" i="0" sz="1200" u="none" cap="none" strike="noStrike">
              <a:solidFill>
                <a:srgbClr val="000000"/>
              </a:solidFill>
              <a:latin typeface="Arial"/>
              <a:ea typeface="Arial"/>
              <a:cs typeface="Arial"/>
              <a:sym typeface="Arial"/>
            </a:endParaRPr>
          </a:p>
        </p:txBody>
      </p:sp>
      <p:sp>
        <p:nvSpPr>
          <p:cNvPr id="1179" name="Google Shape;1179;p2"/>
          <p:cNvSpPr txBox="1"/>
          <p:nvPr/>
        </p:nvSpPr>
        <p:spPr>
          <a:xfrm>
            <a:off x="2696985" y="5331565"/>
            <a:ext cx="2329487"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3AA091"/>
                </a:solidFill>
                <a:latin typeface="Calibri"/>
                <a:ea typeface="Calibri"/>
                <a:cs typeface="Calibri"/>
                <a:sym typeface="Calibri"/>
              </a:rPr>
              <a:t>Estrategia de comunicación y relaciones públicas</a:t>
            </a:r>
            <a:endParaRPr b="0" i="0" sz="1400" u="none" cap="none" strike="noStrike">
              <a:solidFill>
                <a:srgbClr val="000000"/>
              </a:solidFill>
              <a:latin typeface="Arial"/>
              <a:ea typeface="Arial"/>
              <a:cs typeface="Arial"/>
              <a:sym typeface="Arial"/>
            </a:endParaRPr>
          </a:p>
        </p:txBody>
      </p:sp>
      <p:sp>
        <p:nvSpPr>
          <p:cNvPr id="1180" name="Google Shape;1180;p2"/>
          <p:cNvSpPr txBox="1"/>
          <p:nvPr/>
        </p:nvSpPr>
        <p:spPr>
          <a:xfrm>
            <a:off x="3669414" y="35111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1</a:t>
            </a:r>
            <a:endParaRPr b="0" i="0" sz="1400" u="none" cap="none" strike="noStrike">
              <a:solidFill>
                <a:srgbClr val="000000"/>
              </a:solidFill>
              <a:latin typeface="Arial"/>
              <a:ea typeface="Arial"/>
              <a:cs typeface="Arial"/>
              <a:sym typeface="Arial"/>
            </a:endParaRPr>
          </a:p>
        </p:txBody>
      </p:sp>
      <p:sp>
        <p:nvSpPr>
          <p:cNvPr id="1181" name="Google Shape;1181;p2"/>
          <p:cNvSpPr txBox="1"/>
          <p:nvPr/>
        </p:nvSpPr>
        <p:spPr>
          <a:xfrm>
            <a:off x="6453344" y="37786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2</a:t>
            </a:r>
            <a:endParaRPr b="0" i="0" sz="1400" u="none" cap="none" strike="noStrike">
              <a:solidFill>
                <a:srgbClr val="000000"/>
              </a:solidFill>
              <a:latin typeface="Arial"/>
              <a:ea typeface="Arial"/>
              <a:cs typeface="Arial"/>
              <a:sym typeface="Arial"/>
            </a:endParaRPr>
          </a:p>
        </p:txBody>
      </p:sp>
      <p:sp>
        <p:nvSpPr>
          <p:cNvPr id="1182" name="Google Shape;1182;p2"/>
          <p:cNvSpPr txBox="1"/>
          <p:nvPr/>
        </p:nvSpPr>
        <p:spPr>
          <a:xfrm>
            <a:off x="9391403" y="352064"/>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3</a:t>
            </a:r>
            <a:endParaRPr b="0" i="0" sz="1400" u="none" cap="none" strike="noStrike">
              <a:solidFill>
                <a:srgbClr val="000000"/>
              </a:solidFill>
              <a:latin typeface="Arial"/>
              <a:ea typeface="Arial"/>
              <a:cs typeface="Arial"/>
              <a:sym typeface="Arial"/>
            </a:endParaRPr>
          </a:p>
        </p:txBody>
      </p:sp>
      <p:sp>
        <p:nvSpPr>
          <p:cNvPr id="1183" name="Google Shape;1183;p2"/>
          <p:cNvSpPr txBox="1"/>
          <p:nvPr/>
        </p:nvSpPr>
        <p:spPr>
          <a:xfrm>
            <a:off x="3652173" y="2625371"/>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4</a:t>
            </a:r>
            <a:endParaRPr b="0" i="0" sz="1400" u="none" cap="none" strike="noStrike">
              <a:solidFill>
                <a:srgbClr val="000000"/>
              </a:solidFill>
              <a:latin typeface="Arial"/>
              <a:ea typeface="Arial"/>
              <a:cs typeface="Arial"/>
              <a:sym typeface="Arial"/>
            </a:endParaRPr>
          </a:p>
        </p:txBody>
      </p:sp>
      <p:sp>
        <p:nvSpPr>
          <p:cNvPr id="1184" name="Google Shape;1184;p2"/>
          <p:cNvSpPr txBox="1"/>
          <p:nvPr/>
        </p:nvSpPr>
        <p:spPr>
          <a:xfrm>
            <a:off x="6491070" y="260924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5</a:t>
            </a:r>
            <a:endParaRPr b="0" i="0" sz="1400" u="none" cap="none" strike="noStrike">
              <a:solidFill>
                <a:srgbClr val="000000"/>
              </a:solidFill>
              <a:latin typeface="Arial"/>
              <a:ea typeface="Arial"/>
              <a:cs typeface="Arial"/>
              <a:sym typeface="Arial"/>
            </a:endParaRPr>
          </a:p>
        </p:txBody>
      </p:sp>
      <p:sp>
        <p:nvSpPr>
          <p:cNvPr id="1185" name="Google Shape;1185;p2"/>
          <p:cNvSpPr txBox="1"/>
          <p:nvPr/>
        </p:nvSpPr>
        <p:spPr>
          <a:xfrm>
            <a:off x="9318312" y="2615458"/>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6</a:t>
            </a:r>
            <a:endParaRPr b="0" i="0" sz="1400" u="none" cap="none" strike="noStrike">
              <a:solidFill>
                <a:srgbClr val="000000"/>
              </a:solidFill>
              <a:latin typeface="Arial"/>
              <a:ea typeface="Arial"/>
              <a:cs typeface="Arial"/>
              <a:sym typeface="Arial"/>
            </a:endParaRPr>
          </a:p>
        </p:txBody>
      </p:sp>
      <p:sp>
        <p:nvSpPr>
          <p:cNvPr id="1186" name="Google Shape;1186;p2"/>
          <p:cNvSpPr txBox="1"/>
          <p:nvPr/>
        </p:nvSpPr>
        <p:spPr>
          <a:xfrm>
            <a:off x="3570360" y="483033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7</a:t>
            </a:r>
            <a:endParaRPr b="0" i="0" sz="1400" u="none" cap="none" strike="noStrike">
              <a:solidFill>
                <a:srgbClr val="000000"/>
              </a:solidFill>
              <a:latin typeface="Arial"/>
              <a:ea typeface="Arial"/>
              <a:cs typeface="Arial"/>
              <a:sym typeface="Arial"/>
            </a:endParaRPr>
          </a:p>
        </p:txBody>
      </p:sp>
      <p:sp>
        <p:nvSpPr>
          <p:cNvPr id="1187" name="Google Shape;1187;p2"/>
          <p:cNvSpPr txBox="1"/>
          <p:nvPr/>
        </p:nvSpPr>
        <p:spPr>
          <a:xfrm>
            <a:off x="5600784" y="5224886"/>
            <a:ext cx="2400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3AA091"/>
                </a:solidFill>
                <a:latin typeface="Calibri"/>
                <a:ea typeface="Calibri"/>
                <a:cs typeface="Calibri"/>
                <a:sym typeface="Calibri"/>
              </a:rPr>
              <a:t>Marketing estratégico regional de respuesta a crisis y recuperación</a:t>
            </a:r>
            <a:endParaRPr b="0" i="0" sz="1400" u="none" cap="none" strike="noStrike">
              <a:solidFill>
                <a:srgbClr val="000000"/>
              </a:solidFill>
              <a:latin typeface="Arial"/>
              <a:ea typeface="Arial"/>
              <a:cs typeface="Arial"/>
              <a:sym typeface="Arial"/>
            </a:endParaRPr>
          </a:p>
        </p:txBody>
      </p:sp>
      <p:sp>
        <p:nvSpPr>
          <p:cNvPr id="1188" name="Google Shape;1188;p2"/>
          <p:cNvSpPr txBox="1"/>
          <p:nvPr/>
        </p:nvSpPr>
        <p:spPr>
          <a:xfrm>
            <a:off x="6453344" y="485727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8</a:t>
            </a:r>
            <a:endParaRPr b="0" i="0" sz="1400" u="none" cap="none" strike="noStrike">
              <a:solidFill>
                <a:srgbClr val="000000"/>
              </a:solidFill>
              <a:latin typeface="Arial"/>
              <a:ea typeface="Arial"/>
              <a:cs typeface="Arial"/>
              <a:sym typeface="Arial"/>
            </a:endParaRPr>
          </a:p>
        </p:txBody>
      </p:sp>
      <p:sp>
        <p:nvSpPr>
          <p:cNvPr id="1189" name="Google Shape;1189;p2"/>
          <p:cNvSpPr txBox="1"/>
          <p:nvPr/>
        </p:nvSpPr>
        <p:spPr>
          <a:xfrm>
            <a:off x="9360735" y="4839123"/>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9" name="Shape 1499"/>
        <p:cNvGrpSpPr/>
        <p:nvPr/>
      </p:nvGrpSpPr>
      <p:grpSpPr>
        <a:xfrm>
          <a:off x="0" y="0"/>
          <a:ext cx="0" cy="0"/>
          <a:chOff x="0" y="0"/>
          <a:chExt cx="0" cy="0"/>
        </a:xfrm>
      </p:grpSpPr>
      <p:sp>
        <p:nvSpPr>
          <p:cNvPr id="1500" name="Google Shape;1500;p20"/>
          <p:cNvSpPr txBox="1"/>
          <p:nvPr>
            <p:ph idx="3" type="body"/>
          </p:nvPr>
        </p:nvSpPr>
        <p:spPr>
          <a:xfrm>
            <a:off x="349623" y="2599765"/>
            <a:ext cx="6149789" cy="355898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595A59"/>
              </a:buClr>
              <a:buSzPct val="100000"/>
              <a:buNone/>
            </a:pPr>
            <a:r>
              <a:rPr lang="es-ES"/>
              <a:t>Cómo puede una región mantener las operaciones esenciales y recuperarse con el menor tiempo de inactividad posible. Cómo mantener las operaciones en marcha durante una crisis y reaccionar con rapidez en caso de crisis. </a:t>
            </a:r>
            <a:endParaRPr/>
          </a:p>
          <a:p>
            <a:pPr indent="0" lvl="0" marL="0" rtl="0" algn="l">
              <a:lnSpc>
                <a:spcPct val="90000"/>
              </a:lnSpc>
              <a:spcBef>
                <a:spcPts val="1000"/>
              </a:spcBef>
              <a:spcAft>
                <a:spcPts val="0"/>
              </a:spcAft>
              <a:buClr>
                <a:srgbClr val="595A59"/>
              </a:buClr>
              <a:buSzPct val="100000"/>
              <a:buNone/>
            </a:pPr>
            <a:r>
              <a:rPr lang="es-ES"/>
              <a:t>En primer lugar, una región decide qué funciones son esenciales, por ejemplo, el transporte, el alojamiento, la comida y los viajes.</a:t>
            </a:r>
            <a:endParaRPr/>
          </a:p>
          <a:p>
            <a:pPr indent="0" lvl="0" marL="0" rtl="0" algn="l">
              <a:lnSpc>
                <a:spcPct val="90000"/>
              </a:lnSpc>
              <a:spcBef>
                <a:spcPts val="1000"/>
              </a:spcBef>
              <a:spcAft>
                <a:spcPts val="0"/>
              </a:spcAft>
              <a:buClr>
                <a:srgbClr val="595A59"/>
              </a:buClr>
              <a:buSzPct val="100000"/>
              <a:buNone/>
            </a:pPr>
            <a:r>
              <a:rPr lang="es-ES"/>
              <a:t>Los elementos de desarrollo incluyen datos, gestión de revisiones, directrices, gestión de respuestas de emergencia, procedimientos paso a paso, listas de comprobación y diagramas de flujo</a:t>
            </a:r>
            <a:endParaRPr/>
          </a:p>
        </p:txBody>
      </p:sp>
      <p:pic>
        <p:nvPicPr>
          <p:cNvPr id="1501" name="Google Shape;1501;p20">
            <a:hlinkClick r:id="rId3"/>
          </p:cNvPr>
          <p:cNvPicPr preferRelativeResize="0"/>
          <p:nvPr/>
        </p:nvPicPr>
        <p:blipFill rotWithShape="1">
          <a:blip r:embed="rId4">
            <a:alphaModFix/>
          </a:blip>
          <a:srcRect b="0" l="0" r="0" t="0"/>
          <a:stretch/>
        </p:blipFill>
        <p:spPr>
          <a:xfrm>
            <a:off x="7061200" y="1690831"/>
            <a:ext cx="5130800" cy="2842944"/>
          </a:xfrm>
          <a:prstGeom prst="rect">
            <a:avLst/>
          </a:prstGeom>
          <a:noFill/>
          <a:ln>
            <a:noFill/>
          </a:ln>
        </p:spPr>
      </p:pic>
      <p:sp>
        <p:nvSpPr>
          <p:cNvPr id="1502" name="Google Shape;1502;p20"/>
          <p:cNvSpPr txBox="1"/>
          <p:nvPr/>
        </p:nvSpPr>
        <p:spPr>
          <a:xfrm>
            <a:off x="8068236" y="5766240"/>
            <a:ext cx="363070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rgbClr val="F27954"/>
                </a:solidFill>
                <a:latin typeface="Calibri"/>
                <a:ea typeface="Calibri"/>
                <a:cs typeface="Calibri"/>
                <a:sym typeface="Calibri"/>
                <a:hlinkClick r:id="rId5">
                  <a:extLst>
                    <a:ext uri="{A12FA001-AC4F-418D-AE19-62706E023703}">
                      <ahyp:hlinkClr val="tx"/>
                    </a:ext>
                  </a:extLst>
                </a:hlinkClick>
              </a:rPr>
              <a:t>https://youtu.be/ZetTrqWFE_w</a:t>
            </a:r>
            <a:r>
              <a:rPr b="0" i="0" lang="es-ES" sz="1800" u="none" cap="none" strike="noStrike">
                <a:solidFill>
                  <a:srgbClr val="F27954"/>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503" name="Google Shape;1503;p20"/>
          <p:cNvSpPr txBox="1"/>
          <p:nvPr>
            <p:ph idx="1" type="body"/>
          </p:nvPr>
        </p:nvSpPr>
        <p:spPr>
          <a:xfrm>
            <a:off x="506505" y="258677"/>
            <a:ext cx="5836023" cy="58222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None/>
            </a:pPr>
            <a:r>
              <a:rPr lang="es-ES" sz="2700"/>
              <a:t>Las regiones y las empresas deben tener un plan de continuidad empresarial</a:t>
            </a:r>
            <a:endParaRPr sz="3100"/>
          </a:p>
          <a:p>
            <a:pPr indent="0" lvl="0" marL="0" rtl="0" algn="ctr">
              <a:lnSpc>
                <a:spcPct val="90000"/>
              </a:lnSpc>
              <a:spcBef>
                <a:spcPts val="1000"/>
              </a:spcBef>
              <a:spcAft>
                <a:spcPts val="0"/>
              </a:spcAft>
              <a:buClr>
                <a:schemeClr val="lt1"/>
              </a:buClr>
              <a:buSzPts val="2200"/>
              <a:buNone/>
            </a:pPr>
            <a:r>
              <a:rPr b="0" i="0" lang="es-ES" sz="2100">
                <a:solidFill>
                  <a:schemeClr val="lt1"/>
                </a:solidFill>
              </a:rPr>
              <a:t>Si una región o empresa no dispone de un plan de continuidad cuando se produce una interrupción, corre el riesgo de sufrir pérdidas financieras, de reputación y personales. </a:t>
            </a:r>
            <a:endParaRPr sz="3500"/>
          </a:p>
        </p:txBody>
      </p:sp>
      <p:pic>
        <p:nvPicPr>
          <p:cNvPr descr="Document with solid fill" id="1504" name="Google Shape;1504;p20">
            <a:hlinkClick r:id="rId6"/>
          </p:cNvPr>
          <p:cNvPicPr preferRelativeResize="0"/>
          <p:nvPr/>
        </p:nvPicPr>
        <p:blipFill rotWithShape="1">
          <a:blip r:embed="rId7">
            <a:alphaModFix/>
          </a:blip>
          <a:srcRect b="0" l="0" r="0" t="0"/>
          <a:stretch/>
        </p:blipFill>
        <p:spPr>
          <a:xfrm>
            <a:off x="6565340" y="5810787"/>
            <a:ext cx="1009650" cy="1009650"/>
          </a:xfrm>
          <a:prstGeom prst="rect">
            <a:avLst/>
          </a:prstGeom>
          <a:noFill/>
          <a:ln>
            <a:noFill/>
          </a:ln>
        </p:spPr>
      </p:pic>
      <p:sp>
        <p:nvSpPr>
          <p:cNvPr id="1505" name="Google Shape;1505;p20"/>
          <p:cNvSpPr txBox="1"/>
          <p:nvPr/>
        </p:nvSpPr>
        <p:spPr>
          <a:xfrm>
            <a:off x="7398123" y="6342230"/>
            <a:ext cx="4659405" cy="369332"/>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8">
                  <a:extLst>
                    <a:ext uri="{A12FA001-AC4F-418D-AE19-62706E023703}">
                      <ahyp:hlinkClr val="tx"/>
                    </a:ext>
                  </a:extLst>
                </a:hlinkClick>
              </a:rPr>
              <a:t>Planificación de la continuidad de las actividades</a:t>
            </a:r>
            <a:r>
              <a:rPr b="0" i="0" lang="es-ES" sz="1800" u="none" cap="none" strike="noStrike">
                <a:solidFill>
                  <a:schemeClr val="lt1"/>
                </a:solidFill>
                <a:latin typeface="Calibri"/>
                <a:ea typeface="Calibri"/>
                <a:cs typeface="Calibri"/>
                <a:sym typeface="Calibri"/>
              </a:rPr>
              <a:t>con plantillas</a:t>
            </a:r>
            <a:endParaRPr b="0" i="0" sz="1400" u="none" cap="none" strike="noStrike">
              <a:solidFill>
                <a:srgbClr val="000000"/>
              </a:solidFill>
              <a:latin typeface="Arial"/>
              <a:ea typeface="Arial"/>
              <a:cs typeface="Arial"/>
              <a:sym typeface="Arial"/>
            </a:endParaRPr>
          </a:p>
        </p:txBody>
      </p:sp>
      <p:pic>
        <p:nvPicPr>
          <p:cNvPr descr="Touchscreen with solid fill" id="1506" name="Google Shape;1506;p20"/>
          <p:cNvPicPr preferRelativeResize="0"/>
          <p:nvPr/>
        </p:nvPicPr>
        <p:blipFill rotWithShape="1">
          <a:blip r:embed="rId9">
            <a:alphaModFix/>
          </a:blip>
          <a:srcRect b="0" l="0" r="0" t="0"/>
          <a:stretch/>
        </p:blipFill>
        <p:spPr>
          <a:xfrm>
            <a:off x="10926437" y="4533775"/>
            <a:ext cx="772504" cy="77250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p21"/>
          <p:cNvSpPr txBox="1"/>
          <p:nvPr>
            <p:ph idx="1" type="body"/>
          </p:nvPr>
        </p:nvSpPr>
        <p:spPr>
          <a:xfrm>
            <a:off x="792303" y="1633739"/>
            <a:ext cx="8622891" cy="429952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200"/>
              <a:buNone/>
            </a:pPr>
            <a:r>
              <a:rPr b="0" i="0" lang="es-ES" sz="2200"/>
              <a:t>En primer lugar, los gobiernos desempeñan un papel crucial en el cultivo de las APP, ya que son "los principales actores en los procesos políticos, y a menudo siguen siendo responsables de proporcionar incentivos e imponer requisitos a los actores en la promoción de objetivos en torno a metas comunes"</a:t>
            </a:r>
            <a:r>
              <a:rPr b="0" i="0" lang="es-ES" sz="2200" u="sng">
                <a:solidFill>
                  <a:schemeClr val="hlink"/>
                </a:solidFill>
                <a:hlinkClick r:id="rId3"/>
              </a:rPr>
              <a:t>(Wan &amp; Bramwell, 2015</a:t>
            </a:r>
            <a:r>
              <a:rPr b="0" i="0" lang="es-ES" sz="2200"/>
              <a:t>, p. 318). </a:t>
            </a:r>
            <a:r>
              <a:rPr b="0" i="0" lang="es-ES" sz="2200" u="sng">
                <a:solidFill>
                  <a:schemeClr val="hlink"/>
                </a:solidFill>
                <a:hlinkClick r:id="rId4"/>
              </a:rPr>
              <a:t>Salem et al. (2021)</a:t>
            </a:r>
            <a:r>
              <a:rPr b="0" i="0" lang="es-ES" sz="2200"/>
              <a:t> señalan que las estrategias de resiliencia y recuperación requieren la asociación y coordinación entre las partes interesadas y la oportuna intervención del gobierno en la gestión de las colaboraciones. Además, estudios anteriores revelan que algunos gobiernos ofrecen subvenciones y préstamos sin intereses a empresas y empleados para garantizar la continuidad del empleo</a:t>
            </a:r>
            <a:r>
              <a:rPr b="0" i="0" lang="es-ES" sz="2200" u="sng">
                <a:solidFill>
                  <a:schemeClr val="hlink"/>
                </a:solidFill>
                <a:hlinkClick r:id="rId5"/>
              </a:rPr>
              <a:t>(Khanal, 2020</a:t>
            </a:r>
            <a:r>
              <a:rPr b="0" i="0" lang="es-ES" sz="2200"/>
              <a:t>; </a:t>
            </a:r>
            <a:r>
              <a:rPr b="0" i="0" lang="es-ES" sz="2200" u="sng">
                <a:solidFill>
                  <a:schemeClr val="hlink"/>
                </a:solidFill>
                <a:hlinkClick r:id="rId6"/>
              </a:rPr>
              <a:t>Loi et al., 2021</a:t>
            </a:r>
            <a:r>
              <a:rPr b="0" i="0" lang="es-ES" sz="2200"/>
              <a:t>) </a:t>
            </a:r>
            <a:r>
              <a:rPr b="0" i="1" lang="es-ES" sz="2200"/>
              <a:t>(APP Asociaciones público-privadas)</a:t>
            </a:r>
            <a:endParaRPr/>
          </a:p>
          <a:p>
            <a:pPr indent="0" lvl="0" marL="0" rtl="0" algn="l">
              <a:lnSpc>
                <a:spcPct val="100000"/>
              </a:lnSpc>
              <a:spcBef>
                <a:spcPts val="0"/>
              </a:spcBef>
              <a:spcAft>
                <a:spcPts val="0"/>
              </a:spcAft>
              <a:buClr>
                <a:schemeClr val="lt1"/>
              </a:buClr>
              <a:buSzPts val="2200"/>
              <a:buNone/>
            </a:pPr>
            <a:r>
              <a:t/>
            </a:r>
            <a:endParaRPr sz="2200"/>
          </a:p>
          <a:p>
            <a:pPr indent="0" lvl="0" marL="0" rtl="0" algn="l">
              <a:lnSpc>
                <a:spcPct val="100000"/>
              </a:lnSpc>
              <a:spcBef>
                <a:spcPts val="0"/>
              </a:spcBef>
              <a:spcAft>
                <a:spcPts val="0"/>
              </a:spcAft>
              <a:buClr>
                <a:schemeClr val="lt1"/>
              </a:buClr>
              <a:buSzPts val="2200"/>
              <a:buNone/>
            </a:pPr>
            <a:r>
              <a:t/>
            </a:r>
            <a:endParaRPr sz="2200"/>
          </a:p>
          <a:p>
            <a:pPr indent="0" lvl="0" marL="0" rtl="0" algn="l">
              <a:lnSpc>
                <a:spcPct val="100000"/>
              </a:lnSpc>
              <a:spcBef>
                <a:spcPts val="0"/>
              </a:spcBef>
              <a:spcAft>
                <a:spcPts val="0"/>
              </a:spcAft>
              <a:buClr>
                <a:schemeClr val="lt1"/>
              </a:buClr>
              <a:buSzPts val="2200"/>
              <a:buNone/>
            </a:pPr>
            <a:r>
              <a:t/>
            </a:r>
            <a:endParaRPr b="0" i="0" sz="2200"/>
          </a:p>
        </p:txBody>
      </p:sp>
      <p:grpSp>
        <p:nvGrpSpPr>
          <p:cNvPr id="1512" name="Google Shape;1512;p21"/>
          <p:cNvGrpSpPr/>
          <p:nvPr/>
        </p:nvGrpSpPr>
        <p:grpSpPr>
          <a:xfrm>
            <a:off x="9945283" y="1255566"/>
            <a:ext cx="1866204" cy="1526432"/>
            <a:chOff x="7903196" y="4237101"/>
            <a:chExt cx="1261886" cy="1055032"/>
          </a:xfrm>
        </p:grpSpPr>
        <p:sp>
          <p:nvSpPr>
            <p:cNvPr id="1513" name="Google Shape;1513;p21"/>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4" name="Google Shape;1514;p21"/>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5" name="Google Shape;1515;p21"/>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6" name="Google Shape;1516;p21"/>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7" name="Google Shape;1517;p21"/>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8" name="Google Shape;1518;p21"/>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9" name="Google Shape;1519;p21"/>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0" name="Google Shape;1520;p21"/>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1" name="Google Shape;1521;p21"/>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2" name="Google Shape;1522;p21"/>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3" name="Google Shape;1523;p21"/>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4" name="Google Shape;1524;p21"/>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5" name="Google Shape;1525;p21"/>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6" name="Google Shape;1526;p21"/>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7" name="Google Shape;1527;p21"/>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8" name="Google Shape;1528;p21"/>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9" name="Google Shape;1529;p21"/>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0" name="Google Shape;1530;p21"/>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1" name="Google Shape;1531;p21"/>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2" name="Google Shape;1532;p21"/>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3" name="Google Shape;1533;p21"/>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4" name="Google Shape;1534;p21"/>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5" name="Google Shape;1535;p21"/>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6" name="Google Shape;1536;p21"/>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7" name="Google Shape;1537;p21"/>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8" name="Google Shape;1538;p21"/>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9" name="Google Shape;1539;p21"/>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0" name="Google Shape;1540;p21"/>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1" name="Google Shape;1541;p21"/>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2" name="Google Shape;1542;p21"/>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3" name="Google Shape;1543;p21"/>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4" name="Google Shape;1544;p21"/>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5" name="Google Shape;1545;p21"/>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6" name="Google Shape;1546;p21"/>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7" name="Google Shape;1547;p21"/>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8" name="Google Shape;1548;p21"/>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9" name="Google Shape;1549;p21"/>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0" name="Google Shape;1550;p21"/>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1" name="Google Shape;1551;p21"/>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2" name="Google Shape;1552;p21"/>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3" name="Google Shape;1553;p21"/>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4" name="Google Shape;1554;p21"/>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5" name="Google Shape;1555;p21"/>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6" name="Google Shape;1556;p21"/>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7" name="Google Shape;1557;p21"/>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8" name="Google Shape;1558;p21"/>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9" name="Google Shape;1559;p21"/>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0" name="Google Shape;1560;p21"/>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1" name="Google Shape;1561;p21"/>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2" name="Google Shape;1562;p21"/>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3" name="Google Shape;1563;p21"/>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4" name="Google Shape;1564;p21"/>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5" name="Google Shape;1565;p21"/>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6" name="Google Shape;1566;p21"/>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7" name="Google Shape;1567;p21"/>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8" name="Google Shape;1568;p21"/>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9" name="Google Shape;1569;p21"/>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570" name="Google Shape;1570;p21">
            <a:hlinkClick r:id="rId7"/>
          </p:cNvPr>
          <p:cNvPicPr preferRelativeResize="0"/>
          <p:nvPr/>
        </p:nvPicPr>
        <p:blipFill rotWithShape="1">
          <a:blip r:embed="rId8">
            <a:alphaModFix/>
          </a:blip>
          <a:srcRect b="0" l="0" r="0" t="0"/>
          <a:stretch/>
        </p:blipFill>
        <p:spPr>
          <a:xfrm>
            <a:off x="9860702" y="3284679"/>
            <a:ext cx="1950785" cy="1950785"/>
          </a:xfrm>
          <a:prstGeom prst="rect">
            <a:avLst/>
          </a:prstGeom>
          <a:noFill/>
          <a:ln>
            <a:noFill/>
          </a:ln>
        </p:spPr>
      </p:pic>
      <p:sp>
        <p:nvSpPr>
          <p:cNvPr id="1571" name="Google Shape;1571;p21"/>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9">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1572" name="Google Shape;1572;p21"/>
          <p:cNvSpPr txBox="1"/>
          <p:nvPr/>
        </p:nvSpPr>
        <p:spPr>
          <a:xfrm>
            <a:off x="711040" y="588444"/>
            <a:ext cx="10596674" cy="916887"/>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100000"/>
              </a:lnSpc>
              <a:spcBef>
                <a:spcPts val="0"/>
              </a:spcBef>
              <a:spcAft>
                <a:spcPts val="0"/>
              </a:spcAft>
              <a:buClr>
                <a:schemeClr val="lt1"/>
              </a:buClr>
              <a:buSzPct val="100000"/>
              <a:buFont typeface="Arial"/>
              <a:buNone/>
            </a:pPr>
            <a:r>
              <a:rPr b="1" i="0" lang="es-ES" sz="3600" u="none" cap="none" strike="noStrike">
                <a:solidFill>
                  <a:schemeClr val="lt1"/>
                </a:solidFill>
                <a:latin typeface="Calibri"/>
                <a:ea typeface="Calibri"/>
                <a:cs typeface="Calibri"/>
                <a:sym typeface="Calibri"/>
              </a:rPr>
              <a:t>Artículo: </a:t>
            </a:r>
            <a:r>
              <a:rPr b="0" i="0" lang="es-ES" sz="3600" u="none" cap="none" strike="noStrike">
                <a:solidFill>
                  <a:schemeClr val="lt1"/>
                </a:solidFill>
                <a:latin typeface="Calibri"/>
                <a:ea typeface="Calibri"/>
                <a:cs typeface="Calibri"/>
                <a:sym typeface="Calibri"/>
              </a:rPr>
              <a:t>La resiliencia y la recuperación exigen cultivar la APP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p22"/>
          <p:cNvSpPr txBox="1"/>
          <p:nvPr>
            <p:ph idx="1" type="body"/>
          </p:nvPr>
        </p:nvSpPr>
        <p:spPr>
          <a:xfrm>
            <a:off x="712447" y="1306216"/>
            <a:ext cx="9464619" cy="429952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rPr b="0" i="0" lang="es-ES" sz="1900"/>
              <a:t>En segundo lugar, la velocidad de recuperación de una crisis depende en gran medida del liderazgo</a:t>
            </a:r>
            <a:r>
              <a:rPr b="0" i="0" lang="es-ES" sz="1900" u="sng">
                <a:solidFill>
                  <a:schemeClr val="hlink"/>
                </a:solidFill>
                <a:hlinkClick r:id="rId3"/>
              </a:rPr>
              <a:t>(Foster et al., 2020</a:t>
            </a:r>
            <a:r>
              <a:rPr b="0" i="0" lang="es-ES" sz="1900"/>
              <a:t>). Un buen líder de crisis posee ciertos atributos. </a:t>
            </a:r>
            <a:r>
              <a:rPr b="0" i="0" lang="es-ES" sz="1900" u="sng">
                <a:solidFill>
                  <a:schemeClr val="hlink"/>
                </a:solidFill>
                <a:hlinkClick r:id="rId4"/>
              </a:rPr>
              <a:t>Wardman (2020)</a:t>
            </a:r>
            <a:r>
              <a:rPr b="0" i="0" lang="es-ES" sz="1900"/>
              <a:t> resume 13 atributos clave de los líderes de crisis durante la pandemia de COVID-19: planificación y preparación, narración de una estrategia con visión de futuro, creación de significado (es decir, comprensión del alcance de los riesgos implicados), orientación, diferenciación de las necesidades de las personas, credibilidad y fiabilidad, transparencia, apertura, asociación y coordinación, empatía y solidaridad, así como capacidad de respuesta y adaptación a la participación de los medios de comunicación a través de plataformas tradicionales y digitales. Por último, un buen líder de crisis también debe revisar constantemente el progreso de la gestión de crisis escuchando los comentarios, supervisando los resultados y ajustando las estrategias de manera oportuna y receptiva</a:t>
            </a:r>
            <a:r>
              <a:rPr b="0" i="0" lang="es-ES" sz="1900" u="sng">
                <a:solidFill>
                  <a:schemeClr val="hlink"/>
                </a:solidFill>
                <a:hlinkClick r:id="rId5"/>
              </a:rPr>
              <a:t>(Kuščer et al., 2021</a:t>
            </a:r>
            <a:r>
              <a:rPr b="0" i="0" lang="es-ES" sz="1900"/>
              <a:t>). Si las APP parecen ser eficaces incluso en las difíciles condiciones provocadas por la situación pandémica sin precedentes, esto es posiblemente atribuible a las intervenciones activas del gobierno, así como a las acciones de liderazgo demostrables durante la crisis.</a:t>
            </a:r>
            <a:endParaRPr sz="2300"/>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t/>
            </a:r>
            <a:endParaRPr b="0" i="0" sz="2000"/>
          </a:p>
        </p:txBody>
      </p:sp>
      <p:grpSp>
        <p:nvGrpSpPr>
          <p:cNvPr id="1578" name="Google Shape;1578;p22"/>
          <p:cNvGrpSpPr/>
          <p:nvPr/>
        </p:nvGrpSpPr>
        <p:grpSpPr>
          <a:xfrm>
            <a:off x="9945283" y="1255566"/>
            <a:ext cx="1866204" cy="1526432"/>
            <a:chOff x="7903196" y="4237101"/>
            <a:chExt cx="1261886" cy="1055032"/>
          </a:xfrm>
        </p:grpSpPr>
        <p:sp>
          <p:nvSpPr>
            <p:cNvPr id="1579" name="Google Shape;1579;p22"/>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0" name="Google Shape;1580;p22"/>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1" name="Google Shape;1581;p22"/>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2" name="Google Shape;1582;p22"/>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3" name="Google Shape;1583;p22"/>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4" name="Google Shape;1584;p22"/>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5" name="Google Shape;1585;p22"/>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6" name="Google Shape;1586;p22"/>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7" name="Google Shape;1587;p22"/>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8" name="Google Shape;1588;p22"/>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9" name="Google Shape;1589;p22"/>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0" name="Google Shape;1590;p22"/>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1" name="Google Shape;1591;p22"/>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2" name="Google Shape;1592;p22"/>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3" name="Google Shape;1593;p22"/>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4" name="Google Shape;1594;p22"/>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5" name="Google Shape;1595;p22"/>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6" name="Google Shape;1596;p22"/>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7" name="Google Shape;1597;p22"/>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8" name="Google Shape;1598;p22"/>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9" name="Google Shape;1599;p22"/>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0" name="Google Shape;1600;p22"/>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1" name="Google Shape;1601;p22"/>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2" name="Google Shape;1602;p22"/>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3" name="Google Shape;1603;p22"/>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4" name="Google Shape;1604;p22"/>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5" name="Google Shape;1605;p22"/>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6" name="Google Shape;1606;p22"/>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7" name="Google Shape;1607;p22"/>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8" name="Google Shape;1608;p22"/>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9" name="Google Shape;1609;p22"/>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0" name="Google Shape;1610;p22"/>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1" name="Google Shape;1611;p22"/>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2" name="Google Shape;1612;p22"/>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3" name="Google Shape;1613;p22"/>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4" name="Google Shape;1614;p22"/>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5" name="Google Shape;1615;p22"/>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6" name="Google Shape;1616;p22"/>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7" name="Google Shape;1617;p22"/>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8" name="Google Shape;1618;p22"/>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9" name="Google Shape;1619;p22"/>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0" name="Google Shape;1620;p22"/>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1" name="Google Shape;1621;p22"/>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2" name="Google Shape;1622;p22"/>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3" name="Google Shape;1623;p22"/>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4" name="Google Shape;1624;p22"/>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5" name="Google Shape;1625;p22"/>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6" name="Google Shape;1626;p22"/>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7" name="Google Shape;1627;p22"/>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8" name="Google Shape;1628;p22"/>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9" name="Google Shape;1629;p22"/>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0" name="Google Shape;1630;p22"/>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1" name="Google Shape;1631;p22"/>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2" name="Google Shape;1632;p22"/>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3" name="Google Shape;1633;p22"/>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4" name="Google Shape;1634;p22"/>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5" name="Google Shape;1635;p22"/>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636" name="Google Shape;1636;p22">
            <a:hlinkClick r:id="rId6"/>
          </p:cNvPr>
          <p:cNvPicPr preferRelativeResize="0"/>
          <p:nvPr/>
        </p:nvPicPr>
        <p:blipFill rotWithShape="1">
          <a:blip r:embed="rId7">
            <a:alphaModFix/>
          </a:blip>
          <a:srcRect b="0" l="0" r="0" t="0"/>
          <a:stretch/>
        </p:blipFill>
        <p:spPr>
          <a:xfrm>
            <a:off x="9860702" y="3284679"/>
            <a:ext cx="1950785" cy="1950785"/>
          </a:xfrm>
          <a:prstGeom prst="rect">
            <a:avLst/>
          </a:prstGeom>
          <a:noFill/>
          <a:ln>
            <a:noFill/>
          </a:ln>
        </p:spPr>
      </p:pic>
      <p:sp>
        <p:nvSpPr>
          <p:cNvPr id="1637" name="Google Shape;1637;p22"/>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8">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1638" name="Google Shape;1638;p22"/>
          <p:cNvSpPr txBox="1"/>
          <p:nvPr/>
        </p:nvSpPr>
        <p:spPr>
          <a:xfrm>
            <a:off x="711040" y="588444"/>
            <a:ext cx="10596674" cy="916887"/>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3600"/>
              <a:buFont typeface="Arial"/>
              <a:buNone/>
            </a:pPr>
            <a:r>
              <a:rPr b="1" i="0" lang="es-ES" sz="3600" u="none" cap="none" strike="noStrike">
                <a:solidFill>
                  <a:schemeClr val="lt1"/>
                </a:solidFill>
                <a:latin typeface="Calibri"/>
                <a:ea typeface="Calibri"/>
                <a:cs typeface="Calibri"/>
                <a:sym typeface="Calibri"/>
              </a:rPr>
              <a:t>Artículo: </a:t>
            </a:r>
            <a:r>
              <a:rPr b="0" i="0" lang="es-ES" sz="2600" u="none" cap="none" strike="noStrike">
                <a:solidFill>
                  <a:schemeClr val="lt1"/>
                </a:solidFill>
                <a:latin typeface="Calibri"/>
                <a:ea typeface="Calibri"/>
                <a:cs typeface="Calibri"/>
                <a:sym typeface="Calibri"/>
              </a:rPr>
              <a:t>La resistencia y la rapidez de la recuperación dependen del liderazgo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2" name="Shape 1642"/>
        <p:cNvGrpSpPr/>
        <p:nvPr/>
      </p:nvGrpSpPr>
      <p:grpSpPr>
        <a:xfrm>
          <a:off x="0" y="0"/>
          <a:ext cx="0" cy="0"/>
          <a:chOff x="0" y="0"/>
          <a:chExt cx="0" cy="0"/>
        </a:xfrm>
      </p:grpSpPr>
      <p:sp>
        <p:nvSpPr>
          <p:cNvPr id="1643" name="Google Shape;1643;p23"/>
          <p:cNvSpPr txBox="1"/>
          <p:nvPr>
            <p:ph idx="1" type="body"/>
          </p:nvPr>
        </p:nvSpPr>
        <p:spPr>
          <a:xfrm>
            <a:off x="446268" y="304399"/>
            <a:ext cx="5120814" cy="582221"/>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4D4D4D"/>
              </a:buClr>
              <a:buSzPct val="100000"/>
              <a:buNone/>
            </a:pPr>
            <a:r>
              <a:rPr lang="es-ES"/>
              <a:t>Continuidad del turismo regional</a:t>
            </a:r>
            <a:endParaRPr/>
          </a:p>
        </p:txBody>
      </p:sp>
      <p:sp>
        <p:nvSpPr>
          <p:cNvPr id="1644" name="Google Shape;1644;p23"/>
          <p:cNvSpPr txBox="1"/>
          <p:nvPr>
            <p:ph idx="3" type="body"/>
          </p:nvPr>
        </p:nvSpPr>
        <p:spPr>
          <a:xfrm>
            <a:off x="353750" y="1452075"/>
            <a:ext cx="5213400" cy="47964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20000"/>
              </a:lnSpc>
              <a:spcBef>
                <a:spcPts val="0"/>
              </a:spcBef>
              <a:spcAft>
                <a:spcPts val="0"/>
              </a:spcAft>
              <a:buClr>
                <a:srgbClr val="4D4D4D"/>
              </a:buClr>
              <a:buSzPct val="105154"/>
              <a:buNone/>
            </a:pPr>
            <a:r>
              <a:rPr lang="es-ES" sz="2282"/>
              <a:t>Evaluar cómo puede la región volver a la normalidad lo antes posible. Esto puede significar que no todo el mundo opere, por ejemplo, los que no pueden por encontrarse en las zonas de crisis afectadas. Hay una serie de medidas de continuidad de la actividad que pueden aplicarse</a:t>
            </a:r>
            <a:endParaRPr sz="2282"/>
          </a:p>
          <a:p>
            <a:pPr indent="0" lvl="0" marL="0" rtl="0" algn="l">
              <a:lnSpc>
                <a:spcPct val="120000"/>
              </a:lnSpc>
              <a:spcBef>
                <a:spcPts val="0"/>
              </a:spcBef>
              <a:spcAft>
                <a:spcPts val="0"/>
              </a:spcAft>
              <a:buClr>
                <a:srgbClr val="4D4D4D"/>
              </a:buClr>
              <a:buSzPct val="100000"/>
              <a:buNone/>
            </a:pPr>
            <a:r>
              <a:t/>
            </a:r>
            <a:endParaRPr/>
          </a:p>
          <a:p>
            <a:pPr indent="-320040" lvl="0" marL="342900" rtl="0" algn="l">
              <a:lnSpc>
                <a:spcPct val="120000"/>
              </a:lnSpc>
              <a:spcBef>
                <a:spcPts val="0"/>
              </a:spcBef>
              <a:spcAft>
                <a:spcPts val="0"/>
              </a:spcAft>
              <a:buClr>
                <a:srgbClr val="F27954"/>
              </a:buClr>
              <a:buSzPct val="100000"/>
              <a:buFont typeface="Noto Sans Symbols"/>
              <a:buChar char="❖"/>
            </a:pPr>
            <a:r>
              <a:rPr b="1" lang="es-ES">
                <a:solidFill>
                  <a:srgbClr val="F27954"/>
                </a:solidFill>
              </a:rPr>
              <a:t>Realice una Evaluación de Vulnerabilidad e Impacto para determinar quién puede y quién no puede abrir después de una crisis</a:t>
            </a:r>
            <a:r>
              <a:rPr lang="es-ES"/>
              <a:t>. Encuestar a las empresas turísticas para evaluar el impacto y ver si pueden abrir el negocio. Si no pueden, ¿por qué y cómo se les puede ayudar a reabrir? Los problemas pueden ser la falta de recursos, empleados o peligros evidentes como resultado de la crisis, por ejemplo, después de una tormenta un árbol puede haber dañado su propiedad. </a:t>
            </a:r>
            <a:endParaRPr/>
          </a:p>
          <a:p>
            <a:pPr indent="0" lvl="0" marL="0" rtl="0" algn="l">
              <a:lnSpc>
                <a:spcPct val="120000"/>
              </a:lnSpc>
              <a:spcBef>
                <a:spcPts val="0"/>
              </a:spcBef>
              <a:spcAft>
                <a:spcPts val="0"/>
              </a:spcAft>
              <a:buClr>
                <a:srgbClr val="4D4D4D"/>
              </a:buClr>
              <a:buSzPct val="100000"/>
              <a:buNone/>
            </a:pPr>
            <a:r>
              <a:t/>
            </a:r>
            <a:endParaRPr/>
          </a:p>
          <a:p>
            <a:pPr indent="0" lvl="0" marL="0" rtl="0" algn="l">
              <a:lnSpc>
                <a:spcPct val="120000"/>
              </a:lnSpc>
              <a:spcBef>
                <a:spcPts val="0"/>
              </a:spcBef>
              <a:spcAft>
                <a:spcPts val="0"/>
              </a:spcAft>
              <a:buClr>
                <a:srgbClr val="4D4D4D"/>
              </a:buClr>
              <a:buSzPct val="100000"/>
              <a:buNone/>
            </a:pPr>
            <a:r>
              <a:t/>
            </a:r>
            <a:endParaRPr/>
          </a:p>
        </p:txBody>
      </p:sp>
      <p:pic>
        <p:nvPicPr>
          <p:cNvPr descr="A person sitting at a bar&#10;&#10;Description automatically generated with low confidence" id="1645" name="Google Shape;1645;p23"/>
          <p:cNvPicPr preferRelativeResize="0"/>
          <p:nvPr>
            <p:ph idx="2" type="pic"/>
          </p:nvPr>
        </p:nvPicPr>
        <p:blipFill rotWithShape="1">
          <a:blip r:embed="rId3">
            <a:alphaModFix/>
          </a:blip>
          <a:srcRect b="0" l="23773" r="23773" t="0"/>
          <a:stretch/>
        </p:blipFill>
        <p:spPr>
          <a:xfrm>
            <a:off x="5957047" y="0"/>
            <a:ext cx="5395869" cy="68580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9" name="Shape 1649"/>
        <p:cNvGrpSpPr/>
        <p:nvPr/>
      </p:nvGrpSpPr>
      <p:grpSpPr>
        <a:xfrm>
          <a:off x="0" y="0"/>
          <a:ext cx="0" cy="0"/>
          <a:chOff x="0" y="0"/>
          <a:chExt cx="0" cy="0"/>
        </a:xfrm>
      </p:grpSpPr>
      <p:sp>
        <p:nvSpPr>
          <p:cNvPr id="1650" name="Google Shape;1650;p24"/>
          <p:cNvSpPr txBox="1"/>
          <p:nvPr>
            <p:ph idx="1" type="body"/>
          </p:nvPr>
        </p:nvSpPr>
        <p:spPr>
          <a:xfrm>
            <a:off x="446267" y="304399"/>
            <a:ext cx="8841167" cy="58222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F27954"/>
              </a:buClr>
              <a:buSzPts val="3600"/>
              <a:buNone/>
            </a:pPr>
            <a:r>
              <a:rPr lang="es-ES">
                <a:solidFill>
                  <a:srgbClr val="F27954"/>
                </a:solidFill>
              </a:rPr>
              <a:t>Medidas de continuidad del turismo regional</a:t>
            </a:r>
            <a:endParaRPr/>
          </a:p>
        </p:txBody>
      </p:sp>
      <p:sp>
        <p:nvSpPr>
          <p:cNvPr id="1651" name="Google Shape;1651;p24"/>
          <p:cNvSpPr txBox="1"/>
          <p:nvPr>
            <p:ph idx="3" type="body"/>
          </p:nvPr>
        </p:nvSpPr>
        <p:spPr>
          <a:xfrm>
            <a:off x="353741" y="1191419"/>
            <a:ext cx="10941788" cy="5854839"/>
          </a:xfrm>
          <a:prstGeom prst="rect">
            <a:avLst/>
          </a:prstGeom>
          <a:noFill/>
          <a:ln>
            <a:noFill/>
          </a:ln>
        </p:spPr>
        <p:txBody>
          <a:bodyPr anchorCtr="0" anchor="t" bIns="45700" lIns="91425" spcFirstLastPara="1" rIns="91425" wrap="square" tIns="45700">
            <a:noAutofit/>
          </a:bodyPr>
          <a:lstStyle/>
          <a:p>
            <a:pPr indent="-336550" lvl="0" marL="342900" rtl="0" algn="l">
              <a:lnSpc>
                <a:spcPct val="100000"/>
              </a:lnSpc>
              <a:spcBef>
                <a:spcPts val="0"/>
              </a:spcBef>
              <a:spcAft>
                <a:spcPts val="0"/>
              </a:spcAft>
              <a:buClr>
                <a:srgbClr val="F27954"/>
              </a:buClr>
              <a:buSzPts val="1900"/>
              <a:buFont typeface="Noto Sans Symbols"/>
              <a:buChar char="❖"/>
            </a:pPr>
            <a:r>
              <a:rPr b="1" lang="es-ES" sz="1900">
                <a:solidFill>
                  <a:srgbClr val="F27954"/>
                </a:solidFill>
              </a:rPr>
              <a:t>Buscar financiación para la recuperación </a:t>
            </a:r>
            <a:r>
              <a:rPr lang="es-ES" sz="1900"/>
              <a:t>: industria, gobierno y partes interesadas </a:t>
            </a:r>
            <a:endParaRPr sz="2300"/>
          </a:p>
          <a:p>
            <a:pPr indent="-336550" lvl="0" marL="342900" rtl="0" algn="l">
              <a:lnSpc>
                <a:spcPct val="100000"/>
              </a:lnSpc>
              <a:spcBef>
                <a:spcPts val="1200"/>
              </a:spcBef>
              <a:spcAft>
                <a:spcPts val="0"/>
              </a:spcAft>
              <a:buClr>
                <a:srgbClr val="F27954"/>
              </a:buClr>
              <a:buSzPts val="1900"/>
              <a:buFont typeface="Noto Sans Symbols"/>
              <a:buChar char="❖"/>
            </a:pPr>
            <a:r>
              <a:rPr b="1" lang="es-ES" sz="1900">
                <a:solidFill>
                  <a:srgbClr val="F27954"/>
                </a:solidFill>
              </a:rPr>
              <a:t>Determine y aplique la estrategia </a:t>
            </a:r>
            <a:r>
              <a:rPr lang="es-ES" sz="1900"/>
              <a:t>de marketing de recuperación con el TCMT y ponga en marcha actividades de marketing de recuperación cooperativas "Estamos abiertos" o "De vuelta en el negocio" o "X le da la bienvenida". Poner en marcha una campaña de marketing coherente que esté en consonancia con el marketing nacional (si es necesario)</a:t>
            </a:r>
            <a:endParaRPr sz="2300"/>
          </a:p>
          <a:p>
            <a:pPr indent="-336550" lvl="0" marL="342900" rtl="0" algn="l">
              <a:lnSpc>
                <a:spcPct val="100000"/>
              </a:lnSpc>
              <a:spcBef>
                <a:spcPts val="1200"/>
              </a:spcBef>
              <a:spcAft>
                <a:spcPts val="0"/>
              </a:spcAft>
              <a:buClr>
                <a:srgbClr val="F27954"/>
              </a:buClr>
              <a:buSzPts val="1900"/>
              <a:buFont typeface="Noto Sans Symbols"/>
              <a:buChar char="❖"/>
            </a:pPr>
            <a:r>
              <a:rPr b="1" lang="es-ES" sz="1900">
                <a:solidFill>
                  <a:srgbClr val="F27954"/>
                </a:solidFill>
              </a:rPr>
              <a:t>Considere los medios de comunicación a más largo plazo </a:t>
            </a:r>
            <a:r>
              <a:rPr lang="es-ES" sz="1900"/>
              <a:t>: cuente buenas noticias e hitos, aniversarios y blogs. Publicar regularmente hasta que se recupere la normalidad. A continuación, se pueden reanudar las actividades de marketing y los mensajes normales.</a:t>
            </a:r>
            <a:endParaRPr sz="2300"/>
          </a:p>
          <a:p>
            <a:pPr indent="-336550" lvl="0" marL="342900" rtl="0" algn="l">
              <a:lnSpc>
                <a:spcPct val="100000"/>
              </a:lnSpc>
              <a:spcBef>
                <a:spcPts val="1200"/>
              </a:spcBef>
              <a:spcAft>
                <a:spcPts val="0"/>
              </a:spcAft>
              <a:buClr>
                <a:srgbClr val="F27954"/>
              </a:buClr>
              <a:buSzPts val="1900"/>
              <a:buFont typeface="Noto Sans Symbols"/>
              <a:buChar char="❖"/>
            </a:pPr>
            <a:r>
              <a:rPr b="1" lang="es-ES" sz="1900">
                <a:solidFill>
                  <a:srgbClr val="F27954"/>
                </a:solidFill>
              </a:rPr>
              <a:t>Reunirse con el grupo local de recuperación de catástrofes </a:t>
            </a:r>
            <a:r>
              <a:rPr lang="es-ES" sz="1900"/>
              <a:t>para que la comunicación de la crisis pueda actualizarse desde la respuesta a la crisis hasta la recuperación de los turistas y las partes interesadas</a:t>
            </a:r>
            <a:endParaRPr sz="2300"/>
          </a:p>
          <a:p>
            <a:pPr indent="-336550" lvl="0" marL="342900" rtl="0" algn="l">
              <a:lnSpc>
                <a:spcPct val="100000"/>
              </a:lnSpc>
              <a:spcBef>
                <a:spcPts val="1200"/>
              </a:spcBef>
              <a:spcAft>
                <a:spcPts val="0"/>
              </a:spcAft>
              <a:buClr>
                <a:srgbClr val="4D4D4D"/>
              </a:buClr>
              <a:buSzPts val="1900"/>
              <a:buFont typeface="Noto Sans Symbols"/>
              <a:buChar char="❖"/>
            </a:pPr>
            <a:r>
              <a:rPr lang="es-ES" sz="1900"/>
              <a:t>Ponerse manos a la obra en lo que respecta a </a:t>
            </a:r>
            <a:r>
              <a:rPr b="1" lang="es-ES" sz="1900">
                <a:solidFill>
                  <a:srgbClr val="F27954"/>
                </a:solidFill>
              </a:rPr>
              <a:t>conversaciones y presiones </a:t>
            </a:r>
            <a:r>
              <a:rPr lang="es-ES" sz="1900"/>
              <a:t>para arreglar o sustituir infraestructuras, servicios y atracciones para los visitantes </a:t>
            </a:r>
            <a:endParaRPr sz="2300"/>
          </a:p>
          <a:p>
            <a:pPr indent="-336550" lvl="0" marL="342900" rtl="0" algn="l">
              <a:lnSpc>
                <a:spcPct val="100000"/>
              </a:lnSpc>
              <a:spcBef>
                <a:spcPts val="1200"/>
              </a:spcBef>
              <a:spcAft>
                <a:spcPts val="0"/>
              </a:spcAft>
              <a:buClr>
                <a:srgbClr val="F27954"/>
              </a:buClr>
              <a:buSzPts val="1900"/>
              <a:buFont typeface="Noto Sans Symbols"/>
              <a:buChar char="❖"/>
            </a:pPr>
            <a:r>
              <a:rPr b="1" lang="es-ES" sz="1900">
                <a:solidFill>
                  <a:srgbClr val="F27954"/>
                </a:solidFill>
              </a:rPr>
              <a:t>Actualizar todos los canales de visitas </a:t>
            </a:r>
            <a:r>
              <a:rPr lang="es-ES" sz="1900"/>
              <a:t>para reflejar la situación posterior a la crisis, por ejemplo, precios, horarios de apertura, lo que está disponible o no, protocolos y directrices de seguridad</a:t>
            </a:r>
            <a:endParaRPr sz="2300"/>
          </a:p>
          <a:p>
            <a:pPr indent="0" lvl="0" marL="0" rtl="0" algn="l">
              <a:lnSpc>
                <a:spcPct val="100000"/>
              </a:lnSpc>
              <a:spcBef>
                <a:spcPts val="0"/>
              </a:spcBef>
              <a:spcAft>
                <a:spcPts val="0"/>
              </a:spcAft>
              <a:buClr>
                <a:srgbClr val="4D4D4D"/>
              </a:buClr>
              <a:buSzPts val="2000"/>
              <a:buFont typeface="Arial"/>
              <a:buNone/>
            </a:pPr>
            <a:r>
              <a:t/>
            </a:r>
            <a:endParaRPr sz="2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sp>
        <p:nvSpPr>
          <p:cNvPr id="1656" name="Google Shape;1656;p25"/>
          <p:cNvSpPr txBox="1"/>
          <p:nvPr>
            <p:ph idx="1" type="body"/>
          </p:nvPr>
        </p:nvSpPr>
        <p:spPr>
          <a:xfrm>
            <a:off x="537882" y="533885"/>
            <a:ext cx="5465413" cy="58222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None/>
            </a:pPr>
            <a:r>
              <a:rPr lang="es-ES" sz="3200"/>
              <a:t>Ejemplo de taller regional de turismo sobre planes de contingencia y continuidad de las actividades</a:t>
            </a:r>
            <a:endParaRPr/>
          </a:p>
        </p:txBody>
      </p:sp>
      <p:sp>
        <p:nvSpPr>
          <p:cNvPr id="1657" name="Google Shape;1657;p25"/>
          <p:cNvSpPr/>
          <p:nvPr>
            <p:ph idx="2" type="pic"/>
          </p:nvPr>
        </p:nvSpPr>
        <p:spPr>
          <a:xfrm>
            <a:off x="7061200" y="1203325"/>
            <a:ext cx="5130800" cy="3913188"/>
          </a:xfrm>
          <a:prstGeom prst="rect">
            <a:avLst/>
          </a:prstGeom>
          <a:solidFill>
            <a:schemeClr val="lt1"/>
          </a:solidFill>
          <a:ln>
            <a:noFill/>
          </a:ln>
        </p:spPr>
      </p:sp>
      <p:sp>
        <p:nvSpPr>
          <p:cNvPr id="1658" name="Google Shape;1658;p25"/>
          <p:cNvSpPr txBox="1"/>
          <p:nvPr>
            <p:ph idx="3" type="body"/>
          </p:nvPr>
        </p:nvSpPr>
        <p:spPr>
          <a:xfrm>
            <a:off x="427937" y="2568260"/>
            <a:ext cx="6214910" cy="4191128"/>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595A59"/>
              </a:buClr>
              <a:buSzPts val="2000"/>
              <a:buNone/>
            </a:pPr>
            <a:r>
              <a:rPr lang="es-ES" sz="1700"/>
              <a:t>Los principales objetivos de la serie de Talleres eran mejorar la comprensión de la planificación de la continuidad mediante: </a:t>
            </a:r>
            <a:endParaRPr sz="2100"/>
          </a:p>
          <a:p>
            <a:pPr indent="-323850" lvl="0" marL="342900" rtl="0" algn="l">
              <a:lnSpc>
                <a:spcPct val="100000"/>
              </a:lnSpc>
              <a:spcBef>
                <a:spcPts val="0"/>
              </a:spcBef>
              <a:spcAft>
                <a:spcPts val="0"/>
              </a:spcAft>
              <a:buClr>
                <a:srgbClr val="595A59"/>
              </a:buClr>
              <a:buSzPts val="1700"/>
              <a:buFont typeface="Noto Sans Symbols"/>
              <a:buChar char="❖"/>
            </a:pPr>
            <a:r>
              <a:rPr lang="es-ES" sz="1700"/>
              <a:t>Introducir a los participantes en la continuidad de las operaciones y la planificación de contingencias y sus componentes críticos</a:t>
            </a:r>
            <a:endParaRPr sz="2100"/>
          </a:p>
          <a:p>
            <a:pPr indent="-323850" lvl="0" marL="342900" rtl="0" algn="l">
              <a:lnSpc>
                <a:spcPct val="100000"/>
              </a:lnSpc>
              <a:spcBef>
                <a:spcPts val="0"/>
              </a:spcBef>
              <a:spcAft>
                <a:spcPts val="0"/>
              </a:spcAft>
              <a:buClr>
                <a:srgbClr val="595A59"/>
              </a:buClr>
              <a:buSzPts val="1700"/>
              <a:buFont typeface="Noto Sans Symbols"/>
              <a:buChar char="❖"/>
            </a:pPr>
            <a:r>
              <a:rPr lang="es-ES" sz="1700"/>
              <a:t>Importancia de la planificación de la continuidad para las empresas y el entorno local de riesgo</a:t>
            </a:r>
            <a:endParaRPr sz="2100"/>
          </a:p>
          <a:p>
            <a:pPr indent="-323850" lvl="0" marL="342900" rtl="0" algn="l">
              <a:lnSpc>
                <a:spcPct val="100000"/>
              </a:lnSpc>
              <a:spcBef>
                <a:spcPts val="0"/>
              </a:spcBef>
              <a:spcAft>
                <a:spcPts val="0"/>
              </a:spcAft>
              <a:buClr>
                <a:srgbClr val="595A59"/>
              </a:buClr>
              <a:buSzPts val="1700"/>
              <a:buFont typeface="Noto Sans Symbols"/>
              <a:buChar char="❖"/>
            </a:pPr>
            <a:r>
              <a:rPr lang="es-ES" sz="1700"/>
              <a:t>Visión general del ciclo de vida de la gestión de la continuidad de las actividades, las ventajas y los requisitos</a:t>
            </a:r>
            <a:endParaRPr sz="2100"/>
          </a:p>
          <a:p>
            <a:pPr indent="-323850" lvl="0" marL="342900" rtl="0" algn="l">
              <a:lnSpc>
                <a:spcPct val="100000"/>
              </a:lnSpc>
              <a:spcBef>
                <a:spcPts val="0"/>
              </a:spcBef>
              <a:spcAft>
                <a:spcPts val="0"/>
              </a:spcAft>
              <a:buClr>
                <a:srgbClr val="595A59"/>
              </a:buClr>
              <a:buSzPts val="1700"/>
              <a:buFont typeface="Noto Sans Symbols"/>
              <a:buChar char="❖"/>
            </a:pPr>
            <a:r>
              <a:rPr lang="es-ES" sz="1700"/>
              <a:t>Utilización de herramientas de planificación de la continuidad para elaborar planes de continuidad de las actividades a medida </a:t>
            </a:r>
            <a:endParaRPr sz="2100"/>
          </a:p>
          <a:p>
            <a:pPr indent="-323850" lvl="0" marL="342900" rtl="0" algn="l">
              <a:lnSpc>
                <a:spcPct val="100000"/>
              </a:lnSpc>
              <a:spcBef>
                <a:spcPts val="0"/>
              </a:spcBef>
              <a:spcAft>
                <a:spcPts val="0"/>
              </a:spcAft>
              <a:buClr>
                <a:srgbClr val="595A59"/>
              </a:buClr>
              <a:buSzPts val="1700"/>
              <a:buFont typeface="Noto Sans Symbols"/>
              <a:buChar char="❖"/>
            </a:pPr>
            <a:r>
              <a:rPr lang="es-ES" sz="1700"/>
              <a:t>Proporcionar la formación detallada, paso a paso, necesaria para elaborar planes de contingencia y continuidad de la actividad completos, prácticos y fiables</a:t>
            </a:r>
            <a:endParaRPr sz="2100"/>
          </a:p>
        </p:txBody>
      </p:sp>
      <p:pic>
        <p:nvPicPr>
          <p:cNvPr id="1659" name="Google Shape;1659;p25">
            <a:hlinkClick r:id="rId3"/>
          </p:cNvPr>
          <p:cNvPicPr preferRelativeResize="0"/>
          <p:nvPr/>
        </p:nvPicPr>
        <p:blipFill rotWithShape="1">
          <a:blip r:embed="rId4">
            <a:alphaModFix/>
          </a:blip>
          <a:srcRect b="0" l="0" r="0" t="0"/>
          <a:stretch/>
        </p:blipFill>
        <p:spPr>
          <a:xfrm>
            <a:off x="7061200" y="1278608"/>
            <a:ext cx="4814939" cy="3627544"/>
          </a:xfrm>
          <a:prstGeom prst="rect">
            <a:avLst/>
          </a:prstGeom>
          <a:noFill/>
          <a:ln>
            <a:noFill/>
          </a:ln>
        </p:spPr>
      </p:pic>
      <p:sp>
        <p:nvSpPr>
          <p:cNvPr id="1660" name="Google Shape;1660;p25"/>
          <p:cNvSpPr txBox="1"/>
          <p:nvPr/>
        </p:nvSpPr>
        <p:spPr>
          <a:xfrm>
            <a:off x="6624918" y="51706"/>
            <a:ext cx="5567082"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2"/>
                </a:solidFill>
                <a:latin typeface="Calibri"/>
                <a:ea typeface="Calibri"/>
                <a:cs typeface="Calibri"/>
                <a:sym typeface="Calibri"/>
                <a:hlinkClick r:id="rId5">
                  <a:extLst>
                    <a:ext uri="{A12FA001-AC4F-418D-AE19-62706E023703}">
                      <ahyp:hlinkClr val="tx"/>
                    </a:ext>
                  </a:extLst>
                </a:hlinkClick>
              </a:rPr>
              <a:t>https://caribbeanhotelandtourism.com/wp-content/uploads/2022/10/UWI-OAS-BCP-WORKSHOP-FINAL-REPORT-for-submission.pdf</a:t>
            </a:r>
            <a:r>
              <a:rPr b="0" i="0" lang="es-ES" sz="1800" u="none" cap="none" strike="noStrike">
                <a:solidFill>
                  <a:schemeClr val="lt2"/>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descr="Touchscreen with solid fill" id="1661" name="Google Shape;1661;p25"/>
          <p:cNvPicPr preferRelativeResize="0"/>
          <p:nvPr/>
        </p:nvPicPr>
        <p:blipFill rotWithShape="1">
          <a:blip r:embed="rId6">
            <a:alphaModFix/>
          </a:blip>
          <a:srcRect b="0" l="0" r="0" t="0"/>
          <a:stretch/>
        </p:blipFill>
        <p:spPr>
          <a:xfrm>
            <a:off x="10542494" y="3730118"/>
            <a:ext cx="1105324" cy="1105324"/>
          </a:xfrm>
          <a:prstGeom prst="rect">
            <a:avLst/>
          </a:prstGeom>
          <a:noFill/>
          <a:ln>
            <a:noFill/>
          </a:ln>
        </p:spPr>
      </p:pic>
      <p:sp>
        <p:nvSpPr>
          <p:cNvPr id="1662" name="Google Shape;1662;p25"/>
          <p:cNvSpPr txBox="1"/>
          <p:nvPr/>
        </p:nvSpPr>
        <p:spPr>
          <a:xfrm>
            <a:off x="6746999" y="5805100"/>
            <a:ext cx="5322920" cy="646331"/>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lt2"/>
                </a:solidFill>
                <a:latin typeface="Calibri"/>
                <a:ea typeface="Calibri"/>
                <a:cs typeface="Calibri"/>
                <a:sym typeface="Calibri"/>
              </a:rPr>
              <a:t>Contingencia y continuidad empresarial para pequeñas empresas turísticas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6" name="Shape 1666"/>
        <p:cNvGrpSpPr/>
        <p:nvPr/>
      </p:nvGrpSpPr>
      <p:grpSpPr>
        <a:xfrm>
          <a:off x="0" y="0"/>
          <a:ext cx="0" cy="0"/>
          <a:chOff x="0" y="0"/>
          <a:chExt cx="0" cy="0"/>
        </a:xfrm>
      </p:grpSpPr>
      <p:sp>
        <p:nvSpPr>
          <p:cNvPr id="1667" name="Google Shape;1667;p26"/>
          <p:cNvSpPr txBox="1"/>
          <p:nvPr>
            <p:ph idx="1" type="body"/>
          </p:nvPr>
        </p:nvSpPr>
        <p:spPr>
          <a:xfrm>
            <a:off x="392481" y="421825"/>
            <a:ext cx="4716425" cy="582221"/>
          </a:xfrm>
          <a:prstGeom prst="rect">
            <a:avLst/>
          </a:prstGeom>
          <a:noFill/>
          <a:ln>
            <a:noFill/>
          </a:ln>
        </p:spPr>
        <p:txBody>
          <a:bodyPr anchorCtr="0" anchor="t" bIns="45700" lIns="91425" spcFirstLastPara="1" rIns="91425" wrap="square" tIns="45700">
            <a:normAutofit fontScale="77500" lnSpcReduction="20000"/>
          </a:bodyPr>
          <a:lstStyle/>
          <a:p>
            <a:pPr indent="0" lvl="0" marL="0" rtl="0" algn="ctr">
              <a:lnSpc>
                <a:spcPct val="90000"/>
              </a:lnSpc>
              <a:spcBef>
                <a:spcPts val="0"/>
              </a:spcBef>
              <a:spcAft>
                <a:spcPts val="0"/>
              </a:spcAft>
              <a:buClr>
                <a:srgbClr val="F27954"/>
              </a:buClr>
              <a:buSzPct val="100000"/>
              <a:buNone/>
            </a:pPr>
            <a:r>
              <a:rPr lang="es-ES">
                <a:solidFill>
                  <a:srgbClr val="F27954"/>
                </a:solidFill>
              </a:rPr>
              <a:t>La resiliencia es cuestión de adaptación</a:t>
            </a:r>
            <a:endParaRPr/>
          </a:p>
        </p:txBody>
      </p:sp>
      <p:sp>
        <p:nvSpPr>
          <p:cNvPr id="1668" name="Google Shape;1668;p26"/>
          <p:cNvSpPr txBox="1"/>
          <p:nvPr>
            <p:ph idx="3" type="body"/>
          </p:nvPr>
        </p:nvSpPr>
        <p:spPr>
          <a:xfrm>
            <a:off x="484975" y="1399599"/>
            <a:ext cx="5395800" cy="4863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D4D4D"/>
              </a:buClr>
              <a:buSzPts val="2220"/>
              <a:buNone/>
            </a:pPr>
            <a:r>
              <a:rPr b="0" i="0" lang="es-ES" sz="1920"/>
              <a:t>La resiliencia consiste en adaptar el funcionamiento de una región durante y después de una crisis. </a:t>
            </a:r>
            <a:endParaRPr sz="1920"/>
          </a:p>
          <a:p>
            <a:pPr indent="0" lvl="0" marL="0" rtl="0" algn="l">
              <a:lnSpc>
                <a:spcPct val="90000"/>
              </a:lnSpc>
              <a:spcBef>
                <a:spcPts val="0"/>
              </a:spcBef>
              <a:spcAft>
                <a:spcPts val="0"/>
              </a:spcAft>
              <a:buClr>
                <a:srgbClr val="4D4D4D"/>
              </a:buClr>
              <a:buSzPts val="2220"/>
              <a:buNone/>
            </a:pPr>
            <a:r>
              <a:t/>
            </a:r>
            <a:endParaRPr b="0" i="0" sz="1920"/>
          </a:p>
          <a:p>
            <a:pPr indent="0" lvl="0" marL="0" rtl="0" algn="l">
              <a:lnSpc>
                <a:spcPct val="90000"/>
              </a:lnSpc>
              <a:spcBef>
                <a:spcPts val="0"/>
              </a:spcBef>
              <a:spcAft>
                <a:spcPts val="0"/>
              </a:spcAft>
              <a:buClr>
                <a:srgbClr val="4D4D4D"/>
              </a:buClr>
              <a:buSzPts val="2220"/>
              <a:buNone/>
            </a:pPr>
            <a:r>
              <a:rPr b="0" i="0" lang="es-ES" sz="1920"/>
              <a:t>Como demostró la crisis de COVID-19, las empresas tuvieron que adaptarse rápidamente a entornos de trabajo cambiantes que incluían el </a:t>
            </a:r>
            <a:r>
              <a:rPr b="0" i="0" lang="es-ES" sz="1920" u="sng">
                <a:solidFill>
                  <a:schemeClr val="hlink"/>
                </a:solidFill>
                <a:hlinkClick r:id="rId3"/>
              </a:rPr>
              <a:t>apoyo al trabajo a distancia y las configuraciones híbridas</a:t>
            </a:r>
            <a:r>
              <a:rPr b="0" i="0" lang="es-ES" sz="1920"/>
              <a:t>.</a:t>
            </a:r>
            <a:endParaRPr sz="1920"/>
          </a:p>
          <a:p>
            <a:pPr indent="0" lvl="0" marL="0" rtl="0" algn="l">
              <a:lnSpc>
                <a:spcPct val="90000"/>
              </a:lnSpc>
              <a:spcBef>
                <a:spcPts val="0"/>
              </a:spcBef>
              <a:spcAft>
                <a:spcPts val="0"/>
              </a:spcAft>
              <a:buClr>
                <a:srgbClr val="4D4D4D"/>
              </a:buClr>
              <a:buSzPts val="2220"/>
              <a:buNone/>
            </a:pPr>
            <a:r>
              <a:t/>
            </a:r>
            <a:endParaRPr b="0" i="0" sz="1920"/>
          </a:p>
          <a:p>
            <a:pPr indent="0" lvl="0" marL="0" rtl="0" algn="l">
              <a:lnSpc>
                <a:spcPct val="90000"/>
              </a:lnSpc>
              <a:spcBef>
                <a:spcPts val="0"/>
              </a:spcBef>
              <a:spcAft>
                <a:spcPts val="0"/>
              </a:spcAft>
              <a:buClr>
                <a:srgbClr val="4D4D4D"/>
              </a:buClr>
              <a:buSzPts val="2220"/>
              <a:buNone/>
            </a:pPr>
            <a:r>
              <a:rPr b="0" i="0" lang="es-ES" sz="1920"/>
              <a:t>En muchos casos, puede que no baste con volver a las normas anteriores; puede que las viejas costumbres no se adapten a la forma en que funciona ahora la empresa o la región. La resiliencia va más allá de la estricta continuidad empresarial y la recuperación ante desastres, ya que proporciona la agilidad, adaptabilidad y sostenibilidad que las empresas y regiones necesitan para ajustarse a los cambios a largo plazo en su forma de operar.</a:t>
            </a:r>
            <a:endParaRPr sz="1920"/>
          </a:p>
          <a:p>
            <a:pPr indent="0" lvl="0" marL="0" rtl="0" algn="l">
              <a:lnSpc>
                <a:spcPct val="90000"/>
              </a:lnSpc>
              <a:spcBef>
                <a:spcPts val="0"/>
              </a:spcBef>
              <a:spcAft>
                <a:spcPts val="0"/>
              </a:spcAft>
              <a:buClr>
                <a:srgbClr val="4D4D4D"/>
              </a:buClr>
              <a:buSzPts val="2220"/>
              <a:buNone/>
            </a:pPr>
            <a:r>
              <a:t/>
            </a:r>
            <a:endParaRPr sz="1920"/>
          </a:p>
        </p:txBody>
      </p:sp>
      <p:pic>
        <p:nvPicPr>
          <p:cNvPr id="1669" name="Google Shape;1669;p26">
            <a:hlinkClick r:id="rId4"/>
          </p:cNvPr>
          <p:cNvPicPr preferRelativeResize="0"/>
          <p:nvPr/>
        </p:nvPicPr>
        <p:blipFill rotWithShape="1">
          <a:blip r:embed="rId5">
            <a:alphaModFix/>
          </a:blip>
          <a:srcRect b="0" l="0" r="0" t="0"/>
          <a:stretch/>
        </p:blipFill>
        <p:spPr>
          <a:xfrm>
            <a:off x="7161838" y="81508"/>
            <a:ext cx="4178515" cy="4184865"/>
          </a:xfrm>
          <a:prstGeom prst="rect">
            <a:avLst/>
          </a:prstGeom>
          <a:noFill/>
          <a:ln>
            <a:noFill/>
          </a:ln>
          <a:effectLst>
            <a:outerShdw blurRad="292100" rotWithShape="0" algn="tl" dir="2700000" dist="139700">
              <a:srgbClr val="333333">
                <a:alpha val="64313"/>
              </a:srgbClr>
            </a:outerShdw>
          </a:effectLst>
        </p:spPr>
      </p:pic>
      <p:sp>
        <p:nvSpPr>
          <p:cNvPr id="1670" name="Google Shape;1670;p26"/>
          <p:cNvSpPr txBox="1"/>
          <p:nvPr/>
        </p:nvSpPr>
        <p:spPr>
          <a:xfrm>
            <a:off x="7083096" y="4391833"/>
            <a:ext cx="425725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F27954"/>
                </a:solidFill>
                <a:latin typeface="Calibri"/>
                <a:ea typeface="Calibri"/>
                <a:cs typeface="Calibri"/>
                <a:sym typeface="Calibri"/>
                <a:hlinkClick r:id="rId6">
                  <a:extLst>
                    <a:ext uri="{A12FA001-AC4F-418D-AE19-62706E023703}">
                      <ahyp:hlinkClr val="tx"/>
                    </a:ext>
                  </a:extLst>
                </a:hlinkClick>
              </a:rPr>
              <a:t>https://www.qtic.com.au/industry-development/business-resources/</a:t>
            </a:r>
            <a:r>
              <a:rPr b="0" i="0" lang="es-ES" sz="1800" u="none" cap="none" strike="noStrike">
                <a:solidFill>
                  <a:srgbClr val="F27954"/>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671" name="Google Shape;1671;p26"/>
          <p:cNvSpPr txBox="1"/>
          <p:nvPr/>
        </p:nvSpPr>
        <p:spPr>
          <a:xfrm>
            <a:off x="6696635" y="5258690"/>
            <a:ext cx="5322920" cy="369332"/>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lt2"/>
                </a:solidFill>
                <a:latin typeface="Calibri"/>
                <a:ea typeface="Calibri"/>
                <a:cs typeface="Calibri"/>
                <a:sym typeface="Calibri"/>
              </a:rPr>
              <a:t>Elabore un plan de continuidad de la actividad empresarial (plantilla)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5" name="Shape 1675"/>
        <p:cNvGrpSpPr/>
        <p:nvPr/>
      </p:nvGrpSpPr>
      <p:grpSpPr>
        <a:xfrm>
          <a:off x="0" y="0"/>
          <a:ext cx="0" cy="0"/>
          <a:chOff x="0" y="0"/>
          <a:chExt cx="0" cy="0"/>
        </a:xfrm>
      </p:grpSpPr>
      <p:sp>
        <p:nvSpPr>
          <p:cNvPr id="1676" name="Google Shape;1676;p27"/>
          <p:cNvSpPr txBox="1"/>
          <p:nvPr>
            <p:ph idx="2" type="body"/>
          </p:nvPr>
        </p:nvSpPr>
        <p:spPr>
          <a:xfrm>
            <a:off x="827500" y="944725"/>
            <a:ext cx="4369500" cy="4359600"/>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ctr">
              <a:lnSpc>
                <a:spcPct val="100000"/>
              </a:lnSpc>
              <a:spcBef>
                <a:spcPts val="0"/>
              </a:spcBef>
              <a:spcAft>
                <a:spcPts val="0"/>
              </a:spcAft>
              <a:buClr>
                <a:schemeClr val="lt1"/>
              </a:buClr>
              <a:buSzPct val="100000"/>
              <a:buNone/>
            </a:pPr>
            <a:r>
              <a:rPr lang="es-ES"/>
              <a:t>Tras una catástrofe, más vale mucha información que poca. Para ayudar a contrarrestar la desinformación, los rumores y la exposición a los medios de comunicación, es mejor compartir y proporcionar demasiada información durante la recuperación. </a:t>
            </a:r>
            <a:r>
              <a:rPr lang="es-ES" u="sng">
                <a:solidFill>
                  <a:schemeClr val="hlink"/>
                </a:solidFill>
                <a:hlinkClick r:id="rId3"/>
              </a:rPr>
              <a:t>(Fuente</a:t>
            </a:r>
            <a:r>
              <a:rPr lang="es-ES"/>
              <a:t>)</a:t>
            </a:r>
            <a:endParaRPr/>
          </a:p>
        </p:txBody>
      </p:sp>
      <p:pic>
        <p:nvPicPr>
          <p:cNvPr descr="A person wearing glasses and holding a phone to his ear&#10;&#10;Description automatically generated with low confidence" id="1677" name="Google Shape;1677;p27"/>
          <p:cNvPicPr preferRelativeResize="0"/>
          <p:nvPr>
            <p:ph idx="4" type="pic"/>
          </p:nvPr>
        </p:nvPicPr>
        <p:blipFill rotWithShape="1">
          <a:blip r:embed="rId4">
            <a:alphaModFix/>
          </a:blip>
          <a:srcRect b="7634" l="0" r="0" t="7635"/>
          <a:stretch/>
        </p:blipFill>
        <p:spPr>
          <a:xfrm>
            <a:off x="5957047" y="0"/>
            <a:ext cx="5395869" cy="68580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1" name="Shape 1681"/>
        <p:cNvGrpSpPr/>
        <p:nvPr/>
      </p:nvGrpSpPr>
      <p:grpSpPr>
        <a:xfrm>
          <a:off x="0" y="0"/>
          <a:ext cx="0" cy="0"/>
          <a:chOff x="0" y="0"/>
          <a:chExt cx="0" cy="0"/>
        </a:xfrm>
      </p:grpSpPr>
      <p:pic>
        <p:nvPicPr>
          <p:cNvPr descr="A person from a tree&#10;&#10;Description automatically generated with low confidence" id="1682" name="Google Shape;1682;p28"/>
          <p:cNvPicPr preferRelativeResize="0"/>
          <p:nvPr>
            <p:ph idx="2" type="pic"/>
          </p:nvPr>
        </p:nvPicPr>
        <p:blipFill rotWithShape="1">
          <a:blip r:embed="rId3">
            <a:alphaModFix/>
          </a:blip>
          <a:srcRect b="13038" l="0" r="0" t="13038"/>
          <a:stretch/>
        </p:blipFill>
        <p:spPr>
          <a:xfrm>
            <a:off x="241300" y="228600"/>
            <a:ext cx="11696700" cy="5763986"/>
          </a:xfrm>
          <a:prstGeom prst="rect">
            <a:avLst/>
          </a:prstGeom>
          <a:noFill/>
          <a:ln>
            <a:noFill/>
          </a:ln>
        </p:spPr>
      </p:pic>
      <p:sp>
        <p:nvSpPr>
          <p:cNvPr id="1683" name="Google Shape;1683;p28"/>
          <p:cNvSpPr txBox="1"/>
          <p:nvPr>
            <p:ph idx="1" type="body"/>
          </p:nvPr>
        </p:nvSpPr>
        <p:spPr>
          <a:xfrm>
            <a:off x="6420495" y="1095652"/>
            <a:ext cx="5430846" cy="582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600"/>
              <a:buNone/>
            </a:pPr>
            <a:r>
              <a:rPr b="0" lang="es-ES" sz="3600"/>
              <a:t>3.  Identificar los cambios industriales y regionales</a:t>
            </a:r>
            <a:endParaRPr/>
          </a:p>
        </p:txBody>
      </p:sp>
      <p:sp>
        <p:nvSpPr>
          <p:cNvPr id="1684" name="Google Shape;1684;p28"/>
          <p:cNvSpPr txBox="1"/>
          <p:nvPr>
            <p:ph idx="3" type="body"/>
          </p:nvPr>
        </p:nvSpPr>
        <p:spPr>
          <a:xfrm>
            <a:off x="6504644" y="2202401"/>
            <a:ext cx="5029134" cy="108695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i="1" lang="es-ES"/>
              <a:t>La recuperación y reconstrucción de las regiones turísticas no es coser y cantar. Requiere adaptación y actualización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8" name="Shape 1688"/>
        <p:cNvGrpSpPr/>
        <p:nvPr/>
      </p:nvGrpSpPr>
      <p:grpSpPr>
        <a:xfrm>
          <a:off x="0" y="0"/>
          <a:ext cx="0" cy="0"/>
          <a:chOff x="0" y="0"/>
          <a:chExt cx="0" cy="0"/>
        </a:xfrm>
      </p:grpSpPr>
      <p:sp>
        <p:nvSpPr>
          <p:cNvPr id="1689" name="Google Shape;1689;p29"/>
          <p:cNvSpPr txBox="1"/>
          <p:nvPr>
            <p:ph idx="1" type="body"/>
          </p:nvPr>
        </p:nvSpPr>
        <p:spPr>
          <a:xfrm>
            <a:off x="132046" y="134471"/>
            <a:ext cx="5728447" cy="752149"/>
          </a:xfrm>
          <a:prstGeom prst="rect">
            <a:avLst/>
          </a:prstGeom>
          <a:noFill/>
          <a:ln>
            <a:noFill/>
          </a:ln>
        </p:spPr>
        <p:txBody>
          <a:bodyPr anchorCtr="0" anchor="t" bIns="45700" lIns="91425" spcFirstLastPara="1" rIns="91425" wrap="square" tIns="45700">
            <a:normAutofit fontScale="62500" lnSpcReduction="20000"/>
          </a:bodyPr>
          <a:lstStyle/>
          <a:p>
            <a:pPr indent="0" lvl="0" marL="0" rtl="0" algn="ctr">
              <a:lnSpc>
                <a:spcPct val="90000"/>
              </a:lnSpc>
              <a:spcBef>
                <a:spcPts val="0"/>
              </a:spcBef>
              <a:spcAft>
                <a:spcPts val="0"/>
              </a:spcAft>
              <a:buClr>
                <a:srgbClr val="F27954"/>
              </a:buClr>
              <a:buSzPct val="100000"/>
              <a:buNone/>
            </a:pPr>
            <a:r>
              <a:rPr lang="es-ES">
                <a:solidFill>
                  <a:srgbClr val="F27954"/>
                </a:solidFill>
              </a:rPr>
              <a:t>Pasar de la respuesta a la recuperación</a:t>
            </a:r>
            <a:endParaRPr/>
          </a:p>
          <a:p>
            <a:pPr indent="0" lvl="0" marL="0" rtl="0" algn="ctr">
              <a:lnSpc>
                <a:spcPct val="90000"/>
              </a:lnSpc>
              <a:spcBef>
                <a:spcPts val="1000"/>
              </a:spcBef>
              <a:spcAft>
                <a:spcPts val="0"/>
              </a:spcAft>
              <a:buClr>
                <a:srgbClr val="F27954"/>
              </a:buClr>
              <a:buSzPct val="100000"/>
              <a:buNone/>
            </a:pPr>
            <a:r>
              <a:rPr lang="es-ES">
                <a:solidFill>
                  <a:srgbClr val="F27954"/>
                </a:solidFill>
              </a:rPr>
              <a:t>y Continuidad de Negocio</a:t>
            </a:r>
            <a:endParaRPr/>
          </a:p>
        </p:txBody>
      </p:sp>
      <p:sp>
        <p:nvSpPr>
          <p:cNvPr id="1690" name="Google Shape;1690;p29"/>
          <p:cNvSpPr txBox="1"/>
          <p:nvPr>
            <p:ph idx="3" type="body"/>
          </p:nvPr>
        </p:nvSpPr>
        <p:spPr>
          <a:xfrm>
            <a:off x="268950" y="962225"/>
            <a:ext cx="5561400" cy="5589600"/>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535353"/>
              </a:buClr>
              <a:buSzPts val="2040"/>
              <a:buNone/>
            </a:pPr>
            <a:r>
              <a:rPr b="0" i="0" lang="es-ES" sz="1740">
                <a:solidFill>
                  <a:srgbClr val="535353"/>
                </a:solidFill>
              </a:rPr>
              <a:t>Es difícil saber cuándo la fase de Respuesta se convierte en la fase de Recuperación. Sin embargo, está claro que, mientras una región se encuentra en el camino de la </a:t>
            </a:r>
            <a:r>
              <a:rPr lang="es-ES" sz="1740">
                <a:solidFill>
                  <a:srgbClr val="535353"/>
                </a:solidFill>
              </a:rPr>
              <a:t>recuperación</a:t>
            </a:r>
            <a:r>
              <a:rPr b="0" i="0" lang="es-ES" sz="1740">
                <a:solidFill>
                  <a:srgbClr val="535353"/>
                </a:solidFill>
              </a:rPr>
              <a:t>, debe seguir aplicando el Plan de Respuesta a la Gestión de Crisis. </a:t>
            </a:r>
            <a:r>
              <a:rPr lang="es-ES" sz="1740">
                <a:solidFill>
                  <a:srgbClr val="535353"/>
                </a:solidFill>
              </a:rPr>
              <a:t>Llegará un momento en que la región necesite ver si hay </a:t>
            </a:r>
            <a:r>
              <a:rPr b="0" i="0" lang="es-ES" sz="1740">
                <a:solidFill>
                  <a:srgbClr val="535353"/>
                </a:solidFill>
              </a:rPr>
              <a:t>cambios como consecuencia de la crisis y si sus mercados han cambiado.</a:t>
            </a:r>
            <a:endParaRPr sz="1740"/>
          </a:p>
          <a:p>
            <a:pPr indent="0" lvl="0" marL="0" rtl="0" algn="l">
              <a:lnSpc>
                <a:spcPct val="100000"/>
              </a:lnSpc>
              <a:spcBef>
                <a:spcPts val="0"/>
              </a:spcBef>
              <a:spcAft>
                <a:spcPts val="0"/>
              </a:spcAft>
              <a:buClr>
                <a:srgbClr val="4D4D4D"/>
              </a:buClr>
              <a:buSzPts val="2040"/>
              <a:buNone/>
            </a:pPr>
            <a:r>
              <a:t/>
            </a:r>
            <a:endParaRPr b="0" i="0" sz="1740">
              <a:solidFill>
                <a:srgbClr val="535353"/>
              </a:solidFill>
            </a:endParaRPr>
          </a:p>
          <a:p>
            <a:pPr indent="-323850" lvl="0" marL="342900" rtl="0" algn="l">
              <a:lnSpc>
                <a:spcPct val="100000"/>
              </a:lnSpc>
              <a:spcBef>
                <a:spcPts val="0"/>
              </a:spcBef>
              <a:spcAft>
                <a:spcPts val="0"/>
              </a:spcAft>
              <a:buClr>
                <a:srgbClr val="535353"/>
              </a:buClr>
              <a:buSzPts val="1740"/>
              <a:buFont typeface="Noto Sans Symbols"/>
              <a:buChar char="❖"/>
            </a:pPr>
            <a:r>
              <a:rPr b="0" i="0" lang="es-ES" sz="1740">
                <a:solidFill>
                  <a:srgbClr val="535353"/>
                </a:solidFill>
              </a:rPr>
              <a:t>Los mercados pueden haber cambiado y puede haber otros cambios en cómo </a:t>
            </a:r>
            <a:r>
              <a:rPr b="1" i="0" lang="es-ES" sz="1740">
                <a:solidFill>
                  <a:srgbClr val="F27954"/>
                </a:solidFill>
              </a:rPr>
              <a:t>procesos y procedimientos turísticos </a:t>
            </a:r>
            <a:r>
              <a:rPr b="0" i="0" lang="es-ES" sz="1740">
                <a:solidFill>
                  <a:srgbClr val="535353"/>
                </a:solidFill>
              </a:rPr>
              <a:t>funcionan. Por ejemplo: durante la crisis del COVID-19, muchos países impusieron controles sanitarios adicionales a los visitantes entrantes. </a:t>
            </a:r>
            <a:r>
              <a:rPr lang="es-ES" sz="1740">
                <a:solidFill>
                  <a:srgbClr val="535353"/>
                </a:solidFill>
              </a:rPr>
              <a:t>Una región</a:t>
            </a:r>
            <a:r>
              <a:rPr b="0" i="0" lang="es-ES" sz="1740">
                <a:solidFill>
                  <a:srgbClr val="535353"/>
                </a:solidFill>
              </a:rPr>
              <a:t> podría tener que adaptar sus operaciones y procesos a una "nueva normalidad".</a:t>
            </a:r>
            <a:endParaRPr sz="1740"/>
          </a:p>
          <a:p>
            <a:pPr indent="-323850" lvl="0" marL="342900" rtl="0" algn="l">
              <a:lnSpc>
                <a:spcPct val="100000"/>
              </a:lnSpc>
              <a:spcBef>
                <a:spcPts val="0"/>
              </a:spcBef>
              <a:spcAft>
                <a:spcPts val="0"/>
              </a:spcAft>
              <a:buClr>
                <a:srgbClr val="535353"/>
              </a:buClr>
              <a:buSzPts val="1740"/>
              <a:buFont typeface="Noto Sans Symbols"/>
              <a:buChar char="❖"/>
            </a:pPr>
            <a:r>
              <a:rPr b="0" i="0" lang="es-ES" sz="1740">
                <a:solidFill>
                  <a:srgbClr val="535353"/>
                </a:solidFill>
              </a:rPr>
              <a:t>El </a:t>
            </a:r>
            <a:r>
              <a:rPr b="1" i="0" lang="es-ES" sz="1740">
                <a:solidFill>
                  <a:srgbClr val="F27954"/>
                </a:solidFill>
              </a:rPr>
              <a:t>equipo regional de turismo </a:t>
            </a:r>
            <a:r>
              <a:rPr b="0" i="0" lang="es-ES" sz="1740">
                <a:solidFill>
                  <a:srgbClr val="535353"/>
                </a:solidFill>
              </a:rPr>
              <a:t>puede haber cambiado: puede haber disminuido o aumentado de tamaño, o puede necesitar más trabajo en equipo para que las cosas funcionen.</a:t>
            </a:r>
            <a:endParaRPr sz="1740"/>
          </a:p>
          <a:p>
            <a:pPr indent="0" lvl="0" marL="0" rtl="0" algn="l">
              <a:lnSpc>
                <a:spcPct val="100000"/>
              </a:lnSpc>
              <a:spcBef>
                <a:spcPts val="0"/>
              </a:spcBef>
              <a:spcAft>
                <a:spcPts val="0"/>
              </a:spcAft>
              <a:buClr>
                <a:srgbClr val="4D4D4D"/>
              </a:buClr>
              <a:buSzPts val="2040"/>
              <a:buNone/>
            </a:pPr>
            <a:r>
              <a:t/>
            </a:r>
            <a:endParaRPr sz="1840"/>
          </a:p>
        </p:txBody>
      </p:sp>
      <p:pic>
        <p:nvPicPr>
          <p:cNvPr descr="A person walking on a wooden path in the woods&#10;&#10;Description automatically generated with low confidence" id="1691" name="Google Shape;1691;p29"/>
          <p:cNvPicPr preferRelativeResize="0"/>
          <p:nvPr>
            <p:ph idx="2" type="pic"/>
          </p:nvPr>
        </p:nvPicPr>
        <p:blipFill rotWithShape="1">
          <a:blip r:embed="rId3">
            <a:alphaModFix/>
          </a:blip>
          <a:srcRect b="7634" l="0" r="0" t="7635"/>
          <a:stretch/>
        </p:blipFill>
        <p:spPr>
          <a:xfrm>
            <a:off x="5957047" y="0"/>
            <a:ext cx="5395869" cy="6858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graphicFrame>
        <p:nvGraphicFramePr>
          <p:cNvPr id="1194" name="Google Shape;1194;p3"/>
          <p:cNvGraphicFramePr/>
          <p:nvPr/>
        </p:nvGraphicFramePr>
        <p:xfrm>
          <a:off x="30956" y="1163949"/>
          <a:ext cx="3000000" cy="3000000"/>
        </p:xfrm>
        <a:graphic>
          <a:graphicData uri="http://schemas.openxmlformats.org/drawingml/2006/table">
            <a:tbl>
              <a:tblPr bandRow="1" firstRow="1">
                <a:noFill/>
                <a:tableStyleId>{A709E096-5447-4912-B031-7B9DBFF67856}</a:tableStyleId>
              </a:tblPr>
              <a:tblGrid>
                <a:gridCol w="3857625"/>
                <a:gridCol w="4314825"/>
                <a:gridCol w="4019550"/>
              </a:tblGrid>
              <a:tr h="1369725">
                <a:tc>
                  <a:txBody>
                    <a:bodyPr/>
                    <a:lstStyle/>
                    <a:p>
                      <a:pPr indent="0" lvl="0" marL="0" marR="0" rtl="0" algn="l">
                        <a:lnSpc>
                          <a:spcPct val="100000"/>
                        </a:lnSpc>
                        <a:spcBef>
                          <a:spcPts val="0"/>
                        </a:spcBef>
                        <a:spcAft>
                          <a:spcPts val="0"/>
                        </a:spcAft>
                        <a:buClr>
                          <a:schemeClr val="dk1"/>
                        </a:buClr>
                        <a:buSzPts val="3200"/>
                        <a:buFont typeface="Calibri"/>
                        <a:buNone/>
                      </a:pPr>
                      <a:r>
                        <a:t/>
                      </a:r>
                      <a:endParaRPr b="1" sz="3200" u="none" cap="none" strike="noStrike">
                        <a:solidFill>
                          <a:srgbClr val="FF5353"/>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chemeClr val="dk1"/>
                        </a:buClr>
                        <a:buSzPts val="1600"/>
                        <a:buFont typeface="Calibri"/>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r>
              <a:tr h="1624550">
                <a:tc>
                  <a:txBody>
                    <a:bodyPr/>
                    <a:lstStyle/>
                    <a:p>
                      <a:pPr indent="0" lvl="0" marL="0" marR="0" rtl="0" algn="l">
                        <a:lnSpc>
                          <a:spcPct val="100000"/>
                        </a:lnSpc>
                        <a:spcBef>
                          <a:spcPts val="0"/>
                        </a:spcBef>
                        <a:spcAft>
                          <a:spcPts val="0"/>
                        </a:spcAft>
                        <a:buClr>
                          <a:srgbClr val="000000"/>
                        </a:buClr>
                        <a:buSzPts val="1600"/>
                        <a:buFont typeface="Arial"/>
                        <a:buNone/>
                      </a:pPr>
                      <a:r>
                        <a:t/>
                      </a:r>
                      <a:endParaRPr i="1" sz="1600" u="none" cap="none" strike="noStrike">
                        <a:solidFill>
                          <a:schemeClr val="l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7B55"/>
                    </a:solidFill>
                  </a:tcPr>
                </a:tc>
                <a:tc>
                  <a:txBody>
                    <a:bodyPr/>
                    <a:lstStyle/>
                    <a:p>
                      <a:pPr indent="0" lvl="0" marL="0" marR="0" rtl="0" algn="l">
                        <a:lnSpc>
                          <a:spcPct val="100000"/>
                        </a:lnSpc>
                        <a:spcBef>
                          <a:spcPts val="0"/>
                        </a:spcBef>
                        <a:spcAft>
                          <a:spcPts val="0"/>
                        </a:spcAft>
                        <a:buClr>
                          <a:srgbClr val="FF5353"/>
                        </a:buClr>
                        <a:buSzPts val="3200"/>
                        <a:buFont typeface="Calibri"/>
                        <a:buNone/>
                      </a:pPr>
                      <a:r>
                        <a:rPr b="1" lang="es-ES" sz="3200" u="none" cap="none" strike="noStrike">
                          <a:solidFill>
                            <a:srgbClr val="FF5353"/>
                          </a:solidFill>
                          <a:latin typeface="Calibri"/>
                          <a:ea typeface="Calibri"/>
                          <a:cs typeface="Calibri"/>
                          <a:sym typeface="Calibri"/>
                        </a:rPr>
                        <a:t> </a:t>
                      </a:r>
                      <a:endParaRPr sz="1400" u="none" cap="none" strike="noStrike"/>
                    </a:p>
                    <a:p>
                      <a:pPr indent="0" lvl="0" marL="0" marR="0" rtl="0" algn="l">
                        <a:lnSpc>
                          <a:spcPct val="100000"/>
                        </a:lnSpc>
                        <a:spcBef>
                          <a:spcPts val="0"/>
                        </a:spcBef>
                        <a:spcAft>
                          <a:spcPts val="0"/>
                        </a:spcAft>
                        <a:buClr>
                          <a:schemeClr val="dk1"/>
                        </a:buClr>
                        <a:buSzPts val="3200"/>
                        <a:buFont typeface="Calibri"/>
                        <a:buNone/>
                      </a:pPr>
                      <a:r>
                        <a:t/>
                      </a:r>
                      <a:endParaRPr b="1" sz="3200" u="none" cap="none" strike="noStrike">
                        <a:solidFill>
                          <a:srgbClr val="FF5353"/>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1" sz="1800" u="none" cap="none" strike="noStrike">
                        <a:solidFill>
                          <a:srgbClr val="FF5353"/>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sz="1400" u="none" cap="none" strike="noStrike">
                        <a:solidFill>
                          <a:schemeClr val="l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7B55"/>
                    </a:solidFill>
                  </a:tcPr>
                </a:tc>
              </a:tr>
              <a:tr h="264387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r>
            </a:tbl>
          </a:graphicData>
        </a:graphic>
      </p:graphicFrame>
      <p:sp>
        <p:nvSpPr>
          <p:cNvPr id="1195" name="Google Shape;1195;p3"/>
          <p:cNvSpPr txBox="1"/>
          <p:nvPr/>
        </p:nvSpPr>
        <p:spPr>
          <a:xfrm>
            <a:off x="4803893" y="1202638"/>
            <a:ext cx="3390900" cy="113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Análisis regional de riesgos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s-ES" sz="1600" u="none" cap="none" strike="noStrike">
                <a:solidFill>
                  <a:schemeClr val="lt1"/>
                </a:solidFill>
                <a:latin typeface="Calibri"/>
                <a:ea typeface="Calibri"/>
                <a:cs typeface="Calibri"/>
                <a:sym typeface="Calibri"/>
              </a:rPr>
              <a:t>Evaluar la crisis más probable a la que se enfrentará una región y las acciones prioritarias para mitigar el riesgo.</a:t>
            </a:r>
            <a:endParaRPr b="0" i="0" sz="1200" u="none" cap="none" strike="noStrike">
              <a:solidFill>
                <a:srgbClr val="000000"/>
              </a:solidFill>
              <a:latin typeface="Arial"/>
              <a:ea typeface="Arial"/>
              <a:cs typeface="Arial"/>
              <a:sym typeface="Arial"/>
            </a:endParaRPr>
          </a:p>
        </p:txBody>
      </p:sp>
      <p:sp>
        <p:nvSpPr>
          <p:cNvPr id="1196" name="Google Shape;1196;p3"/>
          <p:cNvSpPr/>
          <p:nvPr/>
        </p:nvSpPr>
        <p:spPr>
          <a:xfrm>
            <a:off x="81950" y="1258166"/>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197" name="Google Shape;1197;p3"/>
          <p:cNvSpPr txBox="1"/>
          <p:nvPr/>
        </p:nvSpPr>
        <p:spPr>
          <a:xfrm>
            <a:off x="8951825" y="1188675"/>
            <a:ext cx="3080700" cy="1662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Calibri"/>
              <a:buNone/>
            </a:pPr>
            <a:r>
              <a:rPr b="1" i="0" lang="es-ES" sz="2000" u="none" cap="none" strike="noStrike">
                <a:solidFill>
                  <a:schemeClr val="lt1"/>
                </a:solidFill>
                <a:latin typeface="Calibri"/>
                <a:ea typeface="Calibri"/>
                <a:cs typeface="Calibri"/>
                <a:sym typeface="Calibri"/>
              </a:rPr>
              <a:t>Análisis DAFO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Calibri"/>
              <a:buNone/>
            </a:pPr>
            <a:r>
              <a:rPr b="0" i="0" lang="es-ES" sz="1600" u="none" cap="none" strike="noStrike">
                <a:solidFill>
                  <a:schemeClr val="lt1"/>
                </a:solidFill>
                <a:latin typeface="Calibri"/>
                <a:ea typeface="Calibri"/>
                <a:cs typeface="Calibri"/>
                <a:sym typeface="Calibri"/>
              </a:rPr>
              <a:t>Analizar</a:t>
            </a:r>
            <a:r>
              <a:rPr b="1" i="0" lang="es-ES" sz="1600" u="none" cap="none" strike="noStrike">
                <a:solidFill>
                  <a:schemeClr val="lt1"/>
                </a:solidFill>
                <a:latin typeface="Calibri"/>
                <a:ea typeface="Calibri"/>
                <a:cs typeface="Calibri"/>
                <a:sym typeface="Calibri"/>
              </a:rPr>
              <a:t> </a:t>
            </a:r>
            <a:r>
              <a:rPr b="0" i="0" lang="es-ES" sz="1600" u="none" cap="none" strike="noStrike">
                <a:solidFill>
                  <a:schemeClr val="lt1"/>
                </a:solidFill>
                <a:latin typeface="Calibri"/>
                <a:ea typeface="Calibri"/>
                <a:cs typeface="Calibri"/>
                <a:sym typeface="Calibri"/>
              </a:rPr>
              <a:t>puntos fuertes, oportunidades y amenazas para revisar y reforzar una </a:t>
            </a:r>
            <a:endParaRPr b="0" i="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800"/>
              <a:buFont typeface="Calibri"/>
              <a:buNone/>
            </a:pPr>
            <a:r>
              <a:rPr b="0" i="0" lang="es-ES" sz="1600" u="none" cap="none" strike="noStrike">
                <a:solidFill>
                  <a:schemeClr val="lt1"/>
                </a:solidFill>
                <a:latin typeface="Calibri"/>
                <a:ea typeface="Calibri"/>
                <a:cs typeface="Calibri"/>
                <a:sym typeface="Calibri"/>
              </a:rPr>
              <a:t>región turística.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8" name="Google Shape;1198;p3"/>
          <p:cNvSpPr txBox="1"/>
          <p:nvPr/>
        </p:nvSpPr>
        <p:spPr>
          <a:xfrm>
            <a:off x="811165" y="2667636"/>
            <a:ext cx="3045620" cy="12311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Auditoría regional de crisis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lt1"/>
                </a:solidFill>
                <a:latin typeface="Calibri"/>
                <a:ea typeface="Calibri"/>
                <a:cs typeface="Calibri"/>
                <a:sym typeface="Calibri"/>
              </a:rPr>
              <a:t>Auditoría de las carencias y necesidades regionales para aplicar las Prioridades y Acciones de Riesgo y DAFO</a:t>
            </a:r>
            <a:endParaRPr b="0" i="0" sz="1400" u="none" cap="none" strike="noStrike">
              <a:solidFill>
                <a:srgbClr val="000000"/>
              </a:solidFill>
              <a:latin typeface="Arial"/>
              <a:ea typeface="Arial"/>
              <a:cs typeface="Arial"/>
              <a:sym typeface="Arial"/>
            </a:endParaRPr>
          </a:p>
        </p:txBody>
      </p:sp>
      <p:sp>
        <p:nvSpPr>
          <p:cNvPr id="1199" name="Google Shape;1199;p3"/>
          <p:cNvSpPr txBox="1"/>
          <p:nvPr/>
        </p:nvSpPr>
        <p:spPr>
          <a:xfrm>
            <a:off x="800250" y="1157900"/>
            <a:ext cx="3080700" cy="144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 Equipo Regional  de Gestión de Crisis Turísticas</a:t>
            </a:r>
            <a:r>
              <a:rPr b="0" i="0" lang="es-ES" sz="1900" u="none" cap="none" strike="noStrike">
                <a:solidFill>
                  <a:schemeClr val="lt1"/>
                </a:solidFill>
                <a:latin typeface="Calibri"/>
                <a:ea typeface="Calibri"/>
                <a:cs typeface="Calibri"/>
                <a:sym typeface="Calibri"/>
              </a:rPr>
              <a:t>(TCMT) </a:t>
            </a:r>
            <a:r>
              <a:rPr b="0" i="0" lang="es-ES" sz="1600" u="none" cap="none" strike="noStrike">
                <a:solidFill>
                  <a:schemeClr val="lt1"/>
                </a:solidFill>
                <a:latin typeface="Calibri"/>
                <a:ea typeface="Calibri"/>
                <a:cs typeface="Calibri"/>
                <a:sym typeface="Calibri"/>
              </a:rPr>
              <a:t>Crear para</a:t>
            </a:r>
            <a:r>
              <a:rPr b="1" i="0" lang="es-ES" sz="1800" u="none" cap="none" strike="noStrike">
                <a:solidFill>
                  <a:schemeClr val="lt1"/>
                </a:solidFill>
                <a:latin typeface="Calibri"/>
                <a:ea typeface="Calibri"/>
                <a:cs typeface="Calibri"/>
                <a:sym typeface="Calibri"/>
              </a:rPr>
              <a:t> </a:t>
            </a:r>
            <a:r>
              <a:rPr b="0" i="0" lang="es-ES" sz="1600" u="none" cap="none" strike="noStrike">
                <a:solidFill>
                  <a:schemeClr val="lt1"/>
                </a:solidFill>
                <a:latin typeface="Calibri"/>
                <a:ea typeface="Calibri"/>
                <a:cs typeface="Calibri"/>
                <a:sym typeface="Calibri"/>
              </a:rPr>
              <a:t>una respuesta colaborada y coordinada a una crisis</a:t>
            </a:r>
            <a:endParaRPr b="0" i="0" sz="1200" u="none" cap="none" strike="noStrike">
              <a:solidFill>
                <a:srgbClr val="000000"/>
              </a:solidFill>
              <a:latin typeface="Arial"/>
              <a:ea typeface="Arial"/>
              <a:cs typeface="Arial"/>
              <a:sym typeface="Arial"/>
            </a:endParaRPr>
          </a:p>
        </p:txBody>
      </p:sp>
      <p:sp>
        <p:nvSpPr>
          <p:cNvPr id="1200" name="Google Shape;1200;p3"/>
          <p:cNvSpPr txBox="1"/>
          <p:nvPr/>
        </p:nvSpPr>
        <p:spPr>
          <a:xfrm>
            <a:off x="4693443" y="2601215"/>
            <a:ext cx="3571875" cy="15081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Estrategia de gestión de crisis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lt1"/>
                </a:solidFill>
                <a:latin typeface="Calibri"/>
                <a:ea typeface="Calibri"/>
                <a:cs typeface="Calibri"/>
                <a:sym typeface="Calibri"/>
              </a:rPr>
              <a:t>Desarrollar un CMS para que una región turística pueda seguir un plan a largo plazo para mitigar y prevenir el impacto de una crisis</a:t>
            </a:r>
            <a:endParaRPr b="0" i="0" sz="1400" u="none" cap="none" strike="noStrike">
              <a:solidFill>
                <a:srgbClr val="000000"/>
              </a:solidFill>
              <a:latin typeface="Arial"/>
              <a:ea typeface="Arial"/>
              <a:cs typeface="Arial"/>
              <a:sym typeface="Arial"/>
            </a:endParaRPr>
          </a:p>
        </p:txBody>
      </p:sp>
      <p:sp>
        <p:nvSpPr>
          <p:cNvPr id="1201" name="Google Shape;1201;p3"/>
          <p:cNvSpPr txBox="1"/>
          <p:nvPr/>
        </p:nvSpPr>
        <p:spPr>
          <a:xfrm>
            <a:off x="8951820" y="2619746"/>
            <a:ext cx="3302094" cy="17851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Plan de gestión de crisis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lt1"/>
                </a:solidFill>
                <a:latin typeface="Calibri"/>
                <a:ea typeface="Calibri"/>
                <a:cs typeface="Calibri"/>
                <a:sym typeface="Calibri"/>
              </a:rPr>
              <a:t>Desarrollar un CMP para que una región turística pueda seguir un plan a corto plazo para responder y recuperarse de una crisis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2" name="Google Shape;1202;p3"/>
          <p:cNvSpPr txBox="1"/>
          <p:nvPr/>
        </p:nvSpPr>
        <p:spPr>
          <a:xfrm>
            <a:off x="842850" y="4241951"/>
            <a:ext cx="3045600" cy="2447400"/>
          </a:xfrm>
          <a:prstGeom prst="rect">
            <a:avLst/>
          </a:prstGeom>
          <a:solidFill>
            <a:srgbClr val="3AA09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Activación de una respuesta a una crisis regional</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s-ES" sz="1600" u="none" cap="none" strike="noStrike">
                <a:solidFill>
                  <a:schemeClr val="lt1"/>
                </a:solidFill>
                <a:latin typeface="Calibri"/>
                <a:ea typeface="Calibri"/>
                <a:cs typeface="Calibri"/>
                <a:sym typeface="Calibri"/>
              </a:rPr>
              <a:t>Medidas de activación de respuesta a crisis, protocolos, sistemas de comunicación e intercambio de información con las partes interesadas internas de la industria para garantizar una respuesta</a:t>
            </a:r>
            <a:r>
              <a:rPr b="0" i="0" lang="es-ES" sz="1900" u="none" cap="none" strike="noStrike">
                <a:solidFill>
                  <a:schemeClr val="lt1"/>
                </a:solidFill>
                <a:latin typeface="Calibri"/>
                <a:ea typeface="Calibri"/>
                <a:cs typeface="Calibri"/>
                <a:sym typeface="Calibri"/>
              </a:rPr>
              <a:t> </a:t>
            </a:r>
            <a:r>
              <a:rPr b="0" i="0" lang="es-ES" sz="1600" u="none" cap="none" strike="noStrike">
                <a:solidFill>
                  <a:schemeClr val="lt1"/>
                </a:solidFill>
                <a:latin typeface="Calibri"/>
                <a:ea typeface="Calibri"/>
                <a:cs typeface="Calibri"/>
                <a:sym typeface="Calibri"/>
              </a:rPr>
              <a:t>alineada.</a:t>
            </a:r>
            <a:endParaRPr b="0" i="0" sz="1200" u="none" cap="none" strike="noStrike">
              <a:solidFill>
                <a:srgbClr val="000000"/>
              </a:solidFill>
              <a:latin typeface="Arial"/>
              <a:ea typeface="Arial"/>
              <a:cs typeface="Arial"/>
              <a:sym typeface="Arial"/>
            </a:endParaRPr>
          </a:p>
        </p:txBody>
      </p:sp>
      <p:sp>
        <p:nvSpPr>
          <p:cNvPr id="1203" name="Google Shape;1203;p3"/>
          <p:cNvSpPr txBox="1"/>
          <p:nvPr/>
        </p:nvSpPr>
        <p:spPr>
          <a:xfrm>
            <a:off x="4769088" y="4109313"/>
            <a:ext cx="3302100" cy="258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Comunicación externa con relaciones públicas, medios de comunicación y marketing </a:t>
            </a:r>
            <a:r>
              <a:rPr b="0" i="0" lang="es-ES" sz="1700" u="none" cap="none" strike="noStrike">
                <a:solidFill>
                  <a:schemeClr val="lt1"/>
                </a:solidFill>
                <a:latin typeface="Calibri"/>
                <a:ea typeface="Calibri"/>
                <a:cs typeface="Calibri"/>
                <a:sym typeface="Calibri"/>
              </a:rPr>
              <a:t>turístico Enfoques regionales de respuesta y comunicación con distintos agentes externos. Cómo se aborda cada uno de ellos de forma diferente en términos de mensajería, enfoque y calendario.</a:t>
            </a:r>
            <a:endParaRPr b="0" i="0" sz="1300" u="none" cap="none" strike="noStrike">
              <a:solidFill>
                <a:srgbClr val="000000"/>
              </a:solidFill>
              <a:latin typeface="Arial"/>
              <a:ea typeface="Arial"/>
              <a:cs typeface="Arial"/>
              <a:sym typeface="Arial"/>
            </a:endParaRPr>
          </a:p>
        </p:txBody>
      </p:sp>
      <p:sp>
        <p:nvSpPr>
          <p:cNvPr id="1204" name="Google Shape;1204;p3"/>
          <p:cNvSpPr txBox="1"/>
          <p:nvPr/>
        </p:nvSpPr>
        <p:spPr>
          <a:xfrm>
            <a:off x="9044825" y="4298668"/>
            <a:ext cx="3080700" cy="237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s-ES" sz="1800" u="none" cap="none" strike="noStrike">
                <a:solidFill>
                  <a:schemeClr val="lt1"/>
                </a:solidFill>
                <a:latin typeface="Calibri"/>
                <a:ea typeface="Calibri"/>
                <a:cs typeface="Calibri"/>
                <a:sym typeface="Calibri"/>
              </a:rPr>
              <a:t>Reconstrucción, recuperación y </a:t>
            </a:r>
            <a:r>
              <a:rPr b="1" i="0" lang="es-ES" sz="1800" u="none" cap="none" strike="noStrike">
                <a:solidFill>
                  <a:schemeClr val="lt1"/>
                </a:solidFill>
                <a:latin typeface="Calibri"/>
                <a:ea typeface="Calibri"/>
                <a:cs typeface="Calibri"/>
                <a:sym typeface="Calibri"/>
              </a:rPr>
              <a:t>resiliencia </a:t>
            </a:r>
            <a:r>
              <a:rPr b="0" i="0" lang="es-ES" sz="1600" u="none" cap="none" strike="noStrike">
                <a:solidFill>
                  <a:schemeClr val="lt1"/>
                </a:solidFill>
                <a:latin typeface="Calibri"/>
                <a:ea typeface="Calibri"/>
                <a:cs typeface="Calibri"/>
                <a:sym typeface="Calibri"/>
              </a:rPr>
              <a:t>Reconstruir las regiones turísticas a una "nueva normalidad" utilizando enfoques de continuidad empresarial y resiliencia, descubriendo la necesidad de priorizar el cambio y adaptándose a la "nueva normalidad".</a:t>
            </a:r>
            <a:endParaRPr b="0" i="0" sz="1200" u="none" cap="none" strike="noStrike">
              <a:solidFill>
                <a:srgbClr val="000000"/>
              </a:solidFill>
              <a:latin typeface="Arial"/>
              <a:ea typeface="Arial"/>
              <a:cs typeface="Arial"/>
              <a:sym typeface="Arial"/>
            </a:endParaRPr>
          </a:p>
        </p:txBody>
      </p:sp>
      <p:sp>
        <p:nvSpPr>
          <p:cNvPr id="1205" name="Google Shape;1205;p3"/>
          <p:cNvSpPr txBox="1"/>
          <p:nvPr/>
        </p:nvSpPr>
        <p:spPr>
          <a:xfrm>
            <a:off x="0" y="171587"/>
            <a:ext cx="12192000" cy="76944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086D6E"/>
                </a:solidFill>
                <a:latin typeface="Calibri"/>
                <a:ea typeface="Calibri"/>
                <a:cs typeface="Calibri"/>
                <a:sym typeface="Calibri"/>
              </a:rPr>
              <a:t>Hoja de ruta del turismo regional para gestionar una crisis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1" lang="es-ES" sz="2000" u="none" cap="none" strike="noStrike">
                <a:solidFill>
                  <a:srgbClr val="086D6E"/>
                </a:solidFill>
                <a:latin typeface="Calibri"/>
                <a:ea typeface="Calibri"/>
                <a:cs typeface="Calibri"/>
                <a:sym typeface="Calibri"/>
              </a:rPr>
              <a:t>(Preparar, Prevenir, Mitigar, Planificar, Responder, Recuperar y Reconstruir)</a:t>
            </a:r>
            <a:endParaRPr b="0" i="0" sz="1400" u="none" cap="none" strike="noStrike">
              <a:solidFill>
                <a:srgbClr val="000000"/>
              </a:solidFill>
              <a:latin typeface="Arial"/>
              <a:ea typeface="Arial"/>
              <a:cs typeface="Arial"/>
              <a:sym typeface="Arial"/>
            </a:endParaRPr>
          </a:p>
        </p:txBody>
      </p:sp>
      <p:sp>
        <p:nvSpPr>
          <p:cNvPr id="1206" name="Google Shape;1206;p3"/>
          <p:cNvSpPr/>
          <p:nvPr/>
        </p:nvSpPr>
        <p:spPr>
          <a:xfrm>
            <a:off x="4014372" y="1238868"/>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207" name="Google Shape;1207;p3"/>
          <p:cNvSpPr/>
          <p:nvPr/>
        </p:nvSpPr>
        <p:spPr>
          <a:xfrm>
            <a:off x="8233526" y="1254657"/>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1208" name="Google Shape;1208;p3"/>
          <p:cNvSpPr/>
          <p:nvPr/>
        </p:nvSpPr>
        <p:spPr>
          <a:xfrm>
            <a:off x="109683" y="2667636"/>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1209" name="Google Shape;1209;p3"/>
          <p:cNvSpPr/>
          <p:nvPr/>
        </p:nvSpPr>
        <p:spPr>
          <a:xfrm>
            <a:off x="3975149" y="2695263"/>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F77B55"/>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sp>
        <p:nvSpPr>
          <p:cNvPr id="1210" name="Google Shape;1210;p3"/>
          <p:cNvSpPr/>
          <p:nvPr/>
        </p:nvSpPr>
        <p:spPr>
          <a:xfrm>
            <a:off x="8249422" y="2695263"/>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F77B55"/>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
        <p:nvSpPr>
          <p:cNvPr id="1211" name="Google Shape;1211;p3"/>
          <p:cNvSpPr/>
          <p:nvPr/>
        </p:nvSpPr>
        <p:spPr>
          <a:xfrm>
            <a:off x="118370" y="4404850"/>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sp>
        <p:nvSpPr>
          <p:cNvPr id="1212" name="Google Shape;1212;p3"/>
          <p:cNvSpPr/>
          <p:nvPr/>
        </p:nvSpPr>
        <p:spPr>
          <a:xfrm>
            <a:off x="4046515" y="4341957"/>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8</a:t>
            </a:r>
            <a:endParaRPr b="0" i="0" sz="1400" u="none" cap="none" strike="noStrike">
              <a:solidFill>
                <a:srgbClr val="000000"/>
              </a:solidFill>
              <a:latin typeface="Arial"/>
              <a:ea typeface="Arial"/>
              <a:cs typeface="Arial"/>
              <a:sym typeface="Arial"/>
            </a:endParaRPr>
          </a:p>
        </p:txBody>
      </p:sp>
      <p:sp>
        <p:nvSpPr>
          <p:cNvPr id="1213" name="Google Shape;1213;p3"/>
          <p:cNvSpPr/>
          <p:nvPr/>
        </p:nvSpPr>
        <p:spPr>
          <a:xfrm>
            <a:off x="8301103" y="4388105"/>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5" name="Shape 1695"/>
        <p:cNvGrpSpPr/>
        <p:nvPr/>
      </p:nvGrpSpPr>
      <p:grpSpPr>
        <a:xfrm>
          <a:off x="0" y="0"/>
          <a:ext cx="0" cy="0"/>
          <a:chOff x="0" y="0"/>
          <a:chExt cx="0" cy="0"/>
        </a:xfrm>
      </p:grpSpPr>
      <p:pic>
        <p:nvPicPr>
          <p:cNvPr descr="A picture containing tree, outdoor, water, swimming&#10;&#10;Description automatically generated" id="1696" name="Google Shape;1696;p30"/>
          <p:cNvPicPr preferRelativeResize="0"/>
          <p:nvPr>
            <p:ph idx="2" type="pic"/>
          </p:nvPr>
        </p:nvPicPr>
        <p:blipFill rotWithShape="1">
          <a:blip r:embed="rId3">
            <a:alphaModFix/>
          </a:blip>
          <a:srcRect b="7634" l="0" r="0" t="7635"/>
          <a:stretch/>
        </p:blipFill>
        <p:spPr>
          <a:xfrm>
            <a:off x="5957047" y="0"/>
            <a:ext cx="5395869" cy="6858001"/>
          </a:xfrm>
          <a:prstGeom prst="rect">
            <a:avLst/>
          </a:prstGeom>
          <a:noFill/>
          <a:ln>
            <a:noFill/>
          </a:ln>
        </p:spPr>
      </p:pic>
      <p:sp>
        <p:nvSpPr>
          <p:cNvPr id="1697" name="Google Shape;1697;p30"/>
          <p:cNvSpPr txBox="1"/>
          <p:nvPr>
            <p:ph idx="1" type="body"/>
          </p:nvPr>
        </p:nvSpPr>
        <p:spPr>
          <a:xfrm>
            <a:off x="125266" y="385560"/>
            <a:ext cx="5728500" cy="582300"/>
          </a:xfrm>
          <a:prstGeom prst="rect">
            <a:avLst/>
          </a:prstGeom>
          <a:noFill/>
          <a:ln>
            <a:noFill/>
          </a:ln>
        </p:spPr>
        <p:txBody>
          <a:bodyPr anchorCtr="0" anchor="t" bIns="45700" lIns="91425" spcFirstLastPara="1" rIns="91425" wrap="square" tIns="45700">
            <a:normAutofit fontScale="70000"/>
          </a:bodyPr>
          <a:lstStyle/>
          <a:p>
            <a:pPr indent="0" lvl="0" marL="0" rtl="0" algn="ctr">
              <a:lnSpc>
                <a:spcPct val="90000"/>
              </a:lnSpc>
              <a:spcBef>
                <a:spcPts val="0"/>
              </a:spcBef>
              <a:spcAft>
                <a:spcPts val="0"/>
              </a:spcAft>
              <a:buClr>
                <a:srgbClr val="F27954"/>
              </a:buClr>
              <a:buSzPct val="100000"/>
              <a:buNone/>
            </a:pPr>
            <a:r>
              <a:rPr lang="es-ES">
                <a:solidFill>
                  <a:srgbClr val="F27954"/>
                </a:solidFill>
              </a:rPr>
              <a:t>Pasar de la respuesta a la recuperación</a:t>
            </a:r>
            <a:endParaRPr/>
          </a:p>
        </p:txBody>
      </p:sp>
      <p:sp>
        <p:nvSpPr>
          <p:cNvPr id="1698" name="Google Shape;1698;p30"/>
          <p:cNvSpPr txBox="1"/>
          <p:nvPr>
            <p:ph idx="3" type="body"/>
          </p:nvPr>
        </p:nvSpPr>
        <p:spPr>
          <a:xfrm>
            <a:off x="362706" y="1049929"/>
            <a:ext cx="5132659" cy="5215010"/>
          </a:xfrm>
          <a:prstGeom prst="rect">
            <a:avLst/>
          </a:prstGeom>
          <a:noFill/>
          <a:ln>
            <a:noFill/>
          </a:ln>
        </p:spPr>
        <p:txBody>
          <a:bodyPr anchorCtr="0" anchor="t" bIns="45700" lIns="91425" spcFirstLastPara="1" rIns="91425" wrap="square" tIns="45700">
            <a:noAutofit/>
          </a:bodyPr>
          <a:lstStyle/>
          <a:p>
            <a:pPr indent="-336550" lvl="0" marL="342900" rtl="0" algn="l">
              <a:lnSpc>
                <a:spcPct val="90000"/>
              </a:lnSpc>
              <a:spcBef>
                <a:spcPts val="0"/>
              </a:spcBef>
              <a:spcAft>
                <a:spcPts val="0"/>
              </a:spcAft>
              <a:buClr>
                <a:srgbClr val="F27954"/>
              </a:buClr>
              <a:buSzPts val="2120"/>
              <a:buFont typeface="Noto Sans Symbols"/>
              <a:buChar char="❖"/>
            </a:pPr>
            <a:r>
              <a:rPr b="1" i="0" lang="es-ES" sz="2120">
                <a:solidFill>
                  <a:srgbClr val="F27954"/>
                </a:solidFill>
              </a:rPr>
              <a:t>Los cambios en las preferencias del mercado </a:t>
            </a:r>
            <a:r>
              <a:rPr b="0" i="0" lang="es-ES" sz="2120">
                <a:solidFill>
                  <a:srgbClr val="535353"/>
                </a:solidFill>
              </a:rPr>
              <a:t>pueden implicar inversiones en tecnología y formación, la aplicación de nuevas formas de comunicación o incluso la reorientación hacia nuevos mercados, por ejemplo ofreciendo paquetes más baratos al mercado nacional mientras una región espera el regreso de sus clientes internacionales.</a:t>
            </a:r>
            <a:endParaRPr sz="2120"/>
          </a:p>
          <a:p>
            <a:pPr indent="-201930" lvl="0" marL="342900" rtl="0" algn="l">
              <a:lnSpc>
                <a:spcPct val="90000"/>
              </a:lnSpc>
              <a:spcBef>
                <a:spcPts val="0"/>
              </a:spcBef>
              <a:spcAft>
                <a:spcPts val="0"/>
              </a:spcAft>
              <a:buClr>
                <a:srgbClr val="4D4D4D"/>
              </a:buClr>
              <a:buSzPts val="2220"/>
              <a:buFont typeface="Noto Sans Symbols"/>
              <a:buNone/>
            </a:pPr>
            <a:r>
              <a:t/>
            </a:r>
            <a:endParaRPr b="0" i="0" sz="2120">
              <a:solidFill>
                <a:srgbClr val="535353"/>
              </a:solidFill>
            </a:endParaRPr>
          </a:p>
          <a:p>
            <a:pPr indent="0" lvl="0" marL="0" rtl="0" algn="l">
              <a:lnSpc>
                <a:spcPct val="90000"/>
              </a:lnSpc>
              <a:spcBef>
                <a:spcPts val="0"/>
              </a:spcBef>
              <a:spcAft>
                <a:spcPts val="0"/>
              </a:spcAft>
              <a:buClr>
                <a:srgbClr val="535353"/>
              </a:buClr>
              <a:buSzPts val="2220"/>
              <a:buNone/>
            </a:pPr>
            <a:r>
              <a:rPr b="0" i="0" lang="es-ES" sz="2120">
                <a:solidFill>
                  <a:srgbClr val="535353"/>
                </a:solidFill>
              </a:rPr>
              <a:t>Ser flexible y adaptable ayudará a la región en esta fase, ya que los mercados no se estabilizarán. Ser capaz de responder con rapidez y aplicar los cambios necesarios garantizará que la región pueda beneficiarse de la situación en la medida de lo posible. (</a:t>
            </a:r>
            <a:r>
              <a:rPr b="0" i="0" lang="es-ES" sz="2120" u="sng">
                <a:solidFill>
                  <a:srgbClr val="F27954"/>
                </a:solidFill>
                <a:hlinkClick r:id="rId4">
                  <a:extLst>
                    <a:ext uri="{A12FA001-AC4F-418D-AE19-62706E023703}">
                      <ahyp:hlinkClr val="tx"/>
                    </a:ext>
                  </a:extLst>
                </a:hlinkClick>
              </a:rPr>
              <a:t>Fuente</a:t>
            </a:r>
            <a:r>
              <a:rPr b="0" i="0" lang="es-ES" sz="2120">
                <a:solidFill>
                  <a:srgbClr val="535353"/>
                </a:solidFill>
              </a:rPr>
              <a:t>)</a:t>
            </a:r>
            <a:endParaRPr sz="2120"/>
          </a:p>
          <a:p>
            <a:pPr indent="0" lvl="0" marL="0" rtl="0" algn="l">
              <a:lnSpc>
                <a:spcPct val="90000"/>
              </a:lnSpc>
              <a:spcBef>
                <a:spcPts val="0"/>
              </a:spcBef>
              <a:spcAft>
                <a:spcPts val="0"/>
              </a:spcAft>
              <a:buClr>
                <a:srgbClr val="4D4D4D"/>
              </a:buClr>
              <a:buSzPts val="2220"/>
              <a:buFont typeface="Arial"/>
              <a:buNone/>
            </a:pPr>
            <a:r>
              <a:t/>
            </a:r>
            <a:endParaRPr sz="222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2" name="Shape 1702"/>
        <p:cNvGrpSpPr/>
        <p:nvPr/>
      </p:nvGrpSpPr>
      <p:grpSpPr>
        <a:xfrm>
          <a:off x="0" y="0"/>
          <a:ext cx="0" cy="0"/>
          <a:chOff x="0" y="0"/>
          <a:chExt cx="0" cy="0"/>
        </a:xfrm>
      </p:grpSpPr>
      <p:pic>
        <p:nvPicPr>
          <p:cNvPr descr="A person standing on a mountain&#10;&#10;Description automatically generated with low confidence" id="1703" name="Google Shape;1703;p31"/>
          <p:cNvPicPr preferRelativeResize="0"/>
          <p:nvPr>
            <p:ph idx="2" type="pic"/>
          </p:nvPr>
        </p:nvPicPr>
        <p:blipFill rotWithShape="1">
          <a:blip r:embed="rId3">
            <a:alphaModFix/>
          </a:blip>
          <a:srcRect b="0" l="22602" r="22600" t="0"/>
          <a:stretch/>
        </p:blipFill>
        <p:spPr>
          <a:xfrm>
            <a:off x="5957047" y="0"/>
            <a:ext cx="5395869" cy="6858001"/>
          </a:xfrm>
          <a:prstGeom prst="rect">
            <a:avLst/>
          </a:prstGeom>
          <a:noFill/>
          <a:ln>
            <a:noFill/>
          </a:ln>
        </p:spPr>
      </p:pic>
      <p:sp>
        <p:nvSpPr>
          <p:cNvPr id="1704" name="Google Shape;1704;p31"/>
          <p:cNvSpPr txBox="1"/>
          <p:nvPr>
            <p:ph idx="1" type="body"/>
          </p:nvPr>
        </p:nvSpPr>
        <p:spPr>
          <a:xfrm>
            <a:off x="116541" y="304399"/>
            <a:ext cx="5728447" cy="5822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27954"/>
              </a:buClr>
              <a:buSzPts val="3000"/>
              <a:buNone/>
            </a:pPr>
            <a:r>
              <a:rPr lang="es-ES" sz="3000">
                <a:solidFill>
                  <a:srgbClr val="F27954"/>
                </a:solidFill>
              </a:rPr>
              <a:t>Recuperación y adaptaciones regionales</a:t>
            </a:r>
            <a:endParaRPr/>
          </a:p>
        </p:txBody>
      </p:sp>
      <p:sp>
        <p:nvSpPr>
          <p:cNvPr id="1705" name="Google Shape;1705;p31"/>
          <p:cNvSpPr txBox="1"/>
          <p:nvPr>
            <p:ph idx="3" type="body"/>
          </p:nvPr>
        </p:nvSpPr>
        <p:spPr>
          <a:xfrm>
            <a:off x="362706" y="970303"/>
            <a:ext cx="5320918" cy="5583298"/>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rgbClr val="086D6E"/>
              </a:buClr>
              <a:buSzPts val="2000"/>
              <a:buFont typeface="Noto Sans Symbols"/>
              <a:buChar char="✔"/>
            </a:pPr>
            <a:r>
              <a:rPr b="1" lang="es-ES" sz="2000">
                <a:solidFill>
                  <a:srgbClr val="086D6E"/>
                </a:solidFill>
              </a:rPr>
              <a:t>¿Abrir parcialmente? </a:t>
            </a:r>
            <a:r>
              <a:rPr lang="es-ES" sz="2000"/>
              <a:t>A veces, toda una región puede sufrir una pérdida de comercio aunque parte de ella se vea directamente afectada por una crisis y el resto no. En este caso, puede ser conveniente promocionar partes de la región que físicamente no se vean afectadas por una crisis, dejando claro en las comunicaciones de marketing qué zonas, carreteras, atracciones, etc. están operativas</a:t>
            </a:r>
            <a:r>
              <a:rPr lang="es-ES" sz="2000" u="sng">
                <a:solidFill>
                  <a:srgbClr val="086D6E"/>
                </a:solidFill>
                <a:hlinkClick r:id="rId4">
                  <a:extLst>
                    <a:ext uri="{A12FA001-AC4F-418D-AE19-62706E023703}">
                      <ahyp:hlinkClr val="tx"/>
                    </a:ext>
                  </a:extLst>
                </a:hlinkClick>
              </a:rPr>
              <a:t>(fuente</a:t>
            </a:r>
            <a:r>
              <a:rPr lang="es-ES" sz="2000"/>
              <a:t>)</a:t>
            </a:r>
            <a:endParaRPr/>
          </a:p>
          <a:p>
            <a:pPr indent="-342900" lvl="0" marL="342900" rtl="0" algn="l">
              <a:lnSpc>
                <a:spcPct val="100000"/>
              </a:lnSpc>
              <a:spcBef>
                <a:spcPts val="0"/>
              </a:spcBef>
              <a:spcAft>
                <a:spcPts val="0"/>
              </a:spcAft>
              <a:buClr>
                <a:srgbClr val="086D6E"/>
              </a:buClr>
              <a:buSzPts val="2000"/>
              <a:buFont typeface="Noto Sans Symbols"/>
              <a:buChar char="✔"/>
            </a:pPr>
            <a:r>
              <a:rPr b="1" lang="es-ES" sz="2000">
                <a:solidFill>
                  <a:srgbClr val="086D6E"/>
                </a:solidFill>
              </a:rPr>
              <a:t>Fomentar la mentalidad de vuelta a la normalidad. </a:t>
            </a:r>
            <a:r>
              <a:rPr lang="es-ES" sz="2000"/>
              <a:t>Los visitantes que regresan a una zona afectada pueden contribuir a la recuperación psicológica, además de económica, de las comunidades locales. </a:t>
            </a:r>
            <a:r>
              <a:rPr lang="es-ES" sz="2000" u="sng">
                <a:solidFill>
                  <a:srgbClr val="086D6E"/>
                </a:solidFill>
                <a:hlinkClick r:id="rId5">
                  <a:extLst>
                    <a:ext uri="{A12FA001-AC4F-418D-AE19-62706E023703}">
                      <ahyp:hlinkClr val="tx"/>
                    </a:ext>
                  </a:extLst>
                </a:hlinkClick>
              </a:rPr>
              <a:t>(fuente</a:t>
            </a:r>
            <a:r>
              <a:rPr lang="es-ES" sz="2000"/>
              <a: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9" name="Shape 1709"/>
        <p:cNvGrpSpPr/>
        <p:nvPr/>
      </p:nvGrpSpPr>
      <p:grpSpPr>
        <a:xfrm>
          <a:off x="0" y="0"/>
          <a:ext cx="0" cy="0"/>
          <a:chOff x="0" y="0"/>
          <a:chExt cx="0" cy="0"/>
        </a:xfrm>
      </p:grpSpPr>
      <p:pic>
        <p:nvPicPr>
          <p:cNvPr descr="A couple of women jogging on a bridge over a body of water&#10;&#10;Description automatically generated with low confidence" id="1710" name="Google Shape;1710;p32"/>
          <p:cNvPicPr preferRelativeResize="0"/>
          <p:nvPr>
            <p:ph idx="2" type="pic"/>
          </p:nvPr>
        </p:nvPicPr>
        <p:blipFill rotWithShape="1">
          <a:blip r:embed="rId3">
            <a:alphaModFix/>
          </a:blip>
          <a:srcRect b="7670" l="0" r="0" t="7672"/>
          <a:stretch/>
        </p:blipFill>
        <p:spPr>
          <a:xfrm>
            <a:off x="5957047" y="0"/>
            <a:ext cx="5395869" cy="6858001"/>
          </a:xfrm>
          <a:prstGeom prst="rect">
            <a:avLst/>
          </a:prstGeom>
          <a:noFill/>
          <a:ln>
            <a:noFill/>
          </a:ln>
        </p:spPr>
      </p:pic>
      <p:sp>
        <p:nvSpPr>
          <p:cNvPr id="1711" name="Google Shape;1711;p32"/>
          <p:cNvSpPr txBox="1"/>
          <p:nvPr>
            <p:ph idx="1" type="body"/>
          </p:nvPr>
        </p:nvSpPr>
        <p:spPr>
          <a:xfrm>
            <a:off x="116541" y="304399"/>
            <a:ext cx="5728447" cy="5822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27954"/>
              </a:buClr>
              <a:buSzPts val="3000"/>
              <a:buNone/>
            </a:pPr>
            <a:r>
              <a:rPr lang="es-ES" sz="3000">
                <a:solidFill>
                  <a:srgbClr val="F27954"/>
                </a:solidFill>
              </a:rPr>
              <a:t>Recuperación y adaptaciones regionales</a:t>
            </a:r>
            <a:endParaRPr/>
          </a:p>
        </p:txBody>
      </p:sp>
      <p:sp>
        <p:nvSpPr>
          <p:cNvPr id="1712" name="Google Shape;1712;p32"/>
          <p:cNvSpPr txBox="1"/>
          <p:nvPr>
            <p:ph idx="3" type="body"/>
          </p:nvPr>
        </p:nvSpPr>
        <p:spPr>
          <a:xfrm>
            <a:off x="362700" y="1102175"/>
            <a:ext cx="5132700" cy="5182200"/>
          </a:xfrm>
          <a:prstGeom prst="rect">
            <a:avLst/>
          </a:prstGeom>
          <a:noFill/>
          <a:ln>
            <a:noFill/>
          </a:ln>
        </p:spPr>
        <p:txBody>
          <a:bodyPr anchorCtr="0" anchor="t" bIns="45700" lIns="91425" spcFirstLastPara="1" rIns="91425" wrap="square" tIns="45700">
            <a:normAutofit lnSpcReduction="20000"/>
          </a:bodyPr>
          <a:lstStyle/>
          <a:p>
            <a:pPr indent="-336550" lvl="0" marL="342900" rtl="0" algn="l">
              <a:lnSpc>
                <a:spcPct val="100000"/>
              </a:lnSpc>
              <a:spcBef>
                <a:spcPts val="0"/>
              </a:spcBef>
              <a:spcAft>
                <a:spcPts val="0"/>
              </a:spcAft>
              <a:buClr>
                <a:srgbClr val="4D4D4D"/>
              </a:buClr>
              <a:buSzPts val="2100"/>
              <a:buFont typeface="Noto Sans Symbols"/>
              <a:buChar char="✔"/>
            </a:pPr>
            <a:r>
              <a:rPr lang="es-ES" sz="2100"/>
              <a:t>Gestionar </a:t>
            </a:r>
            <a:r>
              <a:rPr b="1" lang="es-ES" sz="2100">
                <a:solidFill>
                  <a:srgbClr val="086D6E"/>
                </a:solidFill>
              </a:rPr>
              <a:t>la demanda reprimida </a:t>
            </a:r>
            <a:r>
              <a:rPr lang="es-ES" sz="2100"/>
              <a:t>con una recuperación lenta y menos recursos</a:t>
            </a:r>
            <a:endParaRPr sz="2300"/>
          </a:p>
          <a:p>
            <a:pPr indent="-336550" lvl="0" marL="342900" rtl="0" algn="l">
              <a:lnSpc>
                <a:spcPct val="100000"/>
              </a:lnSpc>
              <a:spcBef>
                <a:spcPts val="0"/>
              </a:spcBef>
              <a:spcAft>
                <a:spcPts val="0"/>
              </a:spcAft>
              <a:buClr>
                <a:srgbClr val="4D4D4D"/>
              </a:buClr>
              <a:buSzPts val="2100"/>
              <a:buFont typeface="Noto Sans Symbols"/>
              <a:buChar char="✔"/>
            </a:pPr>
            <a:r>
              <a:rPr lang="es-ES" sz="2100"/>
              <a:t>Comprender al </a:t>
            </a:r>
            <a:r>
              <a:rPr b="1" lang="es-ES" sz="2100">
                <a:solidFill>
                  <a:srgbClr val="086D6E"/>
                </a:solidFill>
              </a:rPr>
              <a:t>"nuevo turista </a:t>
            </a:r>
            <a:r>
              <a:rPr lang="es-ES" sz="2100"/>
              <a:t>" y sus motivaciones y preferencias, por ejemplo, el cuidado del medio ambiente o el cambio climático</a:t>
            </a:r>
            <a:endParaRPr sz="2300"/>
          </a:p>
          <a:p>
            <a:pPr indent="-336550" lvl="0" marL="342900" rtl="0" algn="l">
              <a:lnSpc>
                <a:spcPct val="100000"/>
              </a:lnSpc>
              <a:spcBef>
                <a:spcPts val="0"/>
              </a:spcBef>
              <a:spcAft>
                <a:spcPts val="0"/>
              </a:spcAft>
              <a:buClr>
                <a:srgbClr val="4D4D4D"/>
              </a:buClr>
              <a:buSzPts val="2100"/>
              <a:buFont typeface="Noto Sans Symbols"/>
              <a:buChar char="✔"/>
            </a:pPr>
            <a:r>
              <a:rPr lang="es-ES" sz="2100"/>
              <a:t>Ampliación de las </a:t>
            </a:r>
            <a:r>
              <a:rPr b="1" lang="es-ES" sz="2100">
                <a:solidFill>
                  <a:srgbClr val="086D6E"/>
                </a:solidFill>
              </a:rPr>
              <a:t>fronteras entre países </a:t>
            </a:r>
            <a:r>
              <a:rPr lang="es-ES" sz="2100"/>
              <a:t>, es decir, visados de viaje</a:t>
            </a:r>
            <a:endParaRPr sz="2300"/>
          </a:p>
          <a:p>
            <a:pPr indent="-336550" lvl="0" marL="342900" rtl="0" algn="l">
              <a:lnSpc>
                <a:spcPct val="100000"/>
              </a:lnSpc>
              <a:spcBef>
                <a:spcPts val="0"/>
              </a:spcBef>
              <a:spcAft>
                <a:spcPts val="0"/>
              </a:spcAft>
              <a:buClr>
                <a:srgbClr val="4D4D4D"/>
              </a:buClr>
              <a:buSzPts val="2100"/>
              <a:buFont typeface="Noto Sans Symbols"/>
              <a:buChar char="✔"/>
            </a:pPr>
            <a:r>
              <a:rPr lang="es-ES" sz="2100"/>
              <a:t>Dirigirse a </a:t>
            </a:r>
            <a:r>
              <a:rPr b="1" lang="es-ES" sz="2100">
                <a:solidFill>
                  <a:srgbClr val="086D6E"/>
                </a:solidFill>
              </a:rPr>
              <a:t>mercados de alto rendimiento </a:t>
            </a:r>
            <a:r>
              <a:rPr lang="es-ES" sz="2100"/>
              <a:t>o a turistas </a:t>
            </a:r>
            <a:r>
              <a:rPr b="1" lang="es-ES" sz="2100">
                <a:solidFill>
                  <a:srgbClr val="086D6E"/>
                </a:solidFill>
              </a:rPr>
              <a:t>nacionales</a:t>
            </a:r>
            <a:r>
              <a:rPr lang="es-ES" sz="2100"/>
              <a:t> </a:t>
            </a:r>
            <a:endParaRPr sz="2300"/>
          </a:p>
          <a:p>
            <a:pPr indent="-336550" lvl="0" marL="342900" rtl="0" algn="l">
              <a:lnSpc>
                <a:spcPct val="100000"/>
              </a:lnSpc>
              <a:spcBef>
                <a:spcPts val="0"/>
              </a:spcBef>
              <a:spcAft>
                <a:spcPts val="0"/>
              </a:spcAft>
              <a:buClr>
                <a:srgbClr val="086D6E"/>
              </a:buClr>
              <a:buSzPts val="2100"/>
              <a:buFont typeface="Noto Sans Symbols"/>
              <a:buChar char="✔"/>
            </a:pPr>
            <a:r>
              <a:rPr b="1" lang="es-ES" sz="2100">
                <a:solidFill>
                  <a:srgbClr val="086D6E"/>
                </a:solidFill>
              </a:rPr>
              <a:t>Marketing </a:t>
            </a:r>
            <a:r>
              <a:rPr lang="es-ES" sz="2100"/>
              <a:t>y publicidad </a:t>
            </a:r>
            <a:r>
              <a:rPr b="1" lang="es-ES" sz="2100">
                <a:solidFill>
                  <a:srgbClr val="086D6E"/>
                </a:solidFill>
              </a:rPr>
              <a:t>cooperativos </a:t>
            </a:r>
            <a:endParaRPr sz="2300"/>
          </a:p>
          <a:p>
            <a:pPr indent="-336550" lvl="0" marL="342900" rtl="0" algn="l">
              <a:lnSpc>
                <a:spcPct val="100000"/>
              </a:lnSpc>
              <a:spcBef>
                <a:spcPts val="0"/>
              </a:spcBef>
              <a:spcAft>
                <a:spcPts val="0"/>
              </a:spcAft>
              <a:buClr>
                <a:srgbClr val="086D6E"/>
              </a:buClr>
              <a:buSzPts val="2100"/>
              <a:buFont typeface="Noto Sans Symbols"/>
              <a:buChar char="✔"/>
            </a:pPr>
            <a:r>
              <a:rPr b="1" lang="es-ES" sz="2100">
                <a:solidFill>
                  <a:srgbClr val="086D6E"/>
                </a:solidFill>
              </a:rPr>
              <a:t>Los eventos </a:t>
            </a:r>
            <a:r>
              <a:rPr lang="es-ES" sz="2100"/>
              <a:t>como catalizadores del turismo</a:t>
            </a:r>
            <a:endParaRPr sz="2300"/>
          </a:p>
          <a:p>
            <a:pPr indent="-336550" lvl="0" marL="342900" rtl="0" algn="l">
              <a:lnSpc>
                <a:spcPct val="100000"/>
              </a:lnSpc>
              <a:spcBef>
                <a:spcPts val="0"/>
              </a:spcBef>
              <a:spcAft>
                <a:spcPts val="0"/>
              </a:spcAft>
              <a:buClr>
                <a:srgbClr val="4D4D4D"/>
              </a:buClr>
              <a:buSzPts val="2100"/>
              <a:buFont typeface="Noto Sans Symbols"/>
              <a:buChar char="✔"/>
            </a:pPr>
            <a:r>
              <a:rPr lang="es-ES" sz="2100"/>
              <a:t>Desarrollar la industria turística en términos de </a:t>
            </a:r>
            <a:r>
              <a:rPr b="1" lang="es-ES" sz="2100">
                <a:solidFill>
                  <a:srgbClr val="086D6E"/>
                </a:solidFill>
              </a:rPr>
              <a:t>carreras</a:t>
            </a:r>
            <a:r>
              <a:rPr lang="es-ES" sz="2100"/>
              <a:t> y oportunidades</a:t>
            </a:r>
            <a:endParaRPr sz="2300"/>
          </a:p>
          <a:p>
            <a:pPr indent="-336550" lvl="0" marL="342900" rtl="0" algn="l">
              <a:lnSpc>
                <a:spcPct val="100000"/>
              </a:lnSpc>
              <a:spcBef>
                <a:spcPts val="0"/>
              </a:spcBef>
              <a:spcAft>
                <a:spcPts val="0"/>
              </a:spcAft>
              <a:buClr>
                <a:srgbClr val="4D4D4D"/>
              </a:buClr>
              <a:buSzPts val="2100"/>
              <a:buFont typeface="Noto Sans Symbols"/>
              <a:buChar char="✔"/>
            </a:pPr>
            <a:r>
              <a:rPr lang="es-ES" sz="2100"/>
              <a:t>Crear y consolidar </a:t>
            </a:r>
            <a:r>
              <a:rPr b="1" lang="es-ES" sz="2100">
                <a:solidFill>
                  <a:srgbClr val="086D6E"/>
                </a:solidFill>
              </a:rPr>
              <a:t>redes de</a:t>
            </a:r>
            <a:r>
              <a:rPr lang="es-ES" sz="2100"/>
              <a:t> empresas turísticas que incluyan a representantes públicos, privados y de la comunidad</a:t>
            </a:r>
            <a:endParaRPr sz="2300"/>
          </a:p>
          <a:p>
            <a:pPr indent="0" lvl="0" marL="0" rtl="0" algn="l">
              <a:lnSpc>
                <a:spcPct val="100000"/>
              </a:lnSpc>
              <a:spcBef>
                <a:spcPts val="0"/>
              </a:spcBef>
              <a:spcAft>
                <a:spcPts val="0"/>
              </a:spcAft>
              <a:buClr>
                <a:srgbClr val="4D4D4D"/>
              </a:buClr>
              <a:buSzPts val="2200"/>
              <a:buFont typeface="Arial"/>
              <a:buNone/>
            </a:pPr>
            <a:r>
              <a:t/>
            </a:r>
            <a:endParaRPr sz="2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6" name="Shape 1716"/>
        <p:cNvGrpSpPr/>
        <p:nvPr/>
      </p:nvGrpSpPr>
      <p:grpSpPr>
        <a:xfrm>
          <a:off x="0" y="0"/>
          <a:ext cx="0" cy="0"/>
          <a:chOff x="0" y="0"/>
          <a:chExt cx="0" cy="0"/>
        </a:xfrm>
      </p:grpSpPr>
      <p:pic>
        <p:nvPicPr>
          <p:cNvPr descr="A picture containing outdoor, mountain, nature, rock&#10;&#10;Description automatically generated" id="1717" name="Google Shape;1717;p33"/>
          <p:cNvPicPr preferRelativeResize="0"/>
          <p:nvPr>
            <p:ph idx="2" type="pic"/>
          </p:nvPr>
        </p:nvPicPr>
        <p:blipFill rotWithShape="1">
          <a:blip r:embed="rId3">
            <a:alphaModFix/>
          </a:blip>
          <a:srcRect b="0" l="1663" r="1661" t="0"/>
          <a:stretch/>
        </p:blipFill>
        <p:spPr>
          <a:xfrm>
            <a:off x="7343950" y="228600"/>
            <a:ext cx="4613233" cy="6362700"/>
          </a:xfrm>
          <a:prstGeom prst="rect">
            <a:avLst/>
          </a:prstGeom>
          <a:solidFill>
            <a:schemeClr val="lt1"/>
          </a:solidFill>
          <a:ln>
            <a:noFill/>
          </a:ln>
        </p:spPr>
      </p:pic>
      <p:sp>
        <p:nvSpPr>
          <p:cNvPr id="1718" name="Google Shape;1718;p33"/>
          <p:cNvSpPr txBox="1"/>
          <p:nvPr>
            <p:ph idx="1" type="body"/>
          </p:nvPr>
        </p:nvSpPr>
        <p:spPr>
          <a:xfrm>
            <a:off x="1057275" y="848500"/>
            <a:ext cx="5962500" cy="4564200"/>
          </a:xfrm>
          <a:prstGeom prst="rect">
            <a:avLst/>
          </a:prstGeom>
          <a:noFill/>
          <a:ln>
            <a:noFill/>
          </a:ln>
        </p:spPr>
        <p:txBody>
          <a:bodyPr anchorCtr="0" anchor="t" bIns="45700" lIns="91425" spcFirstLastPara="1" rIns="91425" wrap="square" tIns="45700">
            <a:noAutofit/>
          </a:bodyPr>
          <a:lstStyle/>
          <a:p>
            <a:pPr indent="-279400" lvl="0" marL="285750" rtl="0" algn="l">
              <a:lnSpc>
                <a:spcPct val="100000"/>
              </a:lnSpc>
              <a:spcBef>
                <a:spcPts val="0"/>
              </a:spcBef>
              <a:spcAft>
                <a:spcPts val="0"/>
              </a:spcAft>
              <a:buClr>
                <a:schemeClr val="lt1"/>
              </a:buClr>
              <a:buSzPts val="1700"/>
              <a:buFont typeface="Arial"/>
              <a:buChar char="•"/>
            </a:pPr>
            <a:r>
              <a:rPr b="1" i="0" lang="es-ES" sz="1700"/>
              <a:t>Crecimiento. </a:t>
            </a:r>
            <a:r>
              <a:rPr b="0" i="0" lang="es-ES" sz="1700"/>
              <a:t>Según la OMT, el COVID-19 supuso una pérdida de entre cinco y siete años de crecimiento turístico. </a:t>
            </a:r>
            <a:endParaRPr sz="2300"/>
          </a:p>
          <a:p>
            <a:pPr indent="-171450" lvl="0" marL="285750" rtl="0" algn="l">
              <a:lnSpc>
                <a:spcPct val="100000"/>
              </a:lnSpc>
              <a:spcBef>
                <a:spcPts val="0"/>
              </a:spcBef>
              <a:spcAft>
                <a:spcPts val="0"/>
              </a:spcAft>
              <a:buClr>
                <a:schemeClr val="lt1"/>
              </a:buClr>
              <a:buSzPts val="1800"/>
              <a:buFont typeface="Arial"/>
              <a:buNone/>
            </a:pPr>
            <a:r>
              <a:t/>
            </a:r>
            <a:endParaRPr sz="1700"/>
          </a:p>
          <a:p>
            <a:pPr indent="-279400" lvl="0" marL="285750" rtl="0" algn="l">
              <a:lnSpc>
                <a:spcPct val="100000"/>
              </a:lnSpc>
              <a:spcBef>
                <a:spcPts val="0"/>
              </a:spcBef>
              <a:spcAft>
                <a:spcPts val="0"/>
              </a:spcAft>
              <a:buClr>
                <a:schemeClr val="lt1"/>
              </a:buClr>
              <a:buSzPts val="1700"/>
              <a:buFont typeface="Arial"/>
              <a:buChar char="•"/>
            </a:pPr>
            <a:r>
              <a:rPr b="1" i="0" lang="es-ES" sz="1700"/>
              <a:t>Personal. </a:t>
            </a:r>
            <a:r>
              <a:rPr b="0" i="0" lang="es-ES" sz="1700"/>
              <a:t>Dado que el sector solía emplear 1 de cada 10 puestos de trabajo en el mundo, causó </a:t>
            </a:r>
            <a:r>
              <a:rPr lang="es-ES" sz="1700"/>
              <a:t>estragos. Por ejemplo, el empleo en el sector turístico </a:t>
            </a:r>
            <a:r>
              <a:rPr lang="es-ES" sz="1700" u="sng">
                <a:solidFill>
                  <a:schemeClr val="hlink"/>
                </a:solidFill>
                <a:hlinkClick r:id="rId4"/>
              </a:rPr>
              <a:t>cayó más de un 25% en Irlanda. </a:t>
            </a:r>
            <a:r>
              <a:rPr lang="es-ES" sz="1700"/>
              <a:t>Las pequeñas empresas, que soportan el 80% del turismo mundial, son especialmente vulnerables.</a:t>
            </a:r>
            <a:endParaRPr sz="2300"/>
          </a:p>
          <a:p>
            <a:pPr indent="-279400" lvl="0" marL="285750" rtl="0" algn="l">
              <a:lnSpc>
                <a:spcPct val="100000"/>
              </a:lnSpc>
              <a:spcBef>
                <a:spcPts val="0"/>
              </a:spcBef>
              <a:spcAft>
                <a:spcPts val="0"/>
              </a:spcAft>
              <a:buClr>
                <a:schemeClr val="lt1"/>
              </a:buClr>
              <a:buSzPts val="1700"/>
              <a:buFont typeface="Arial"/>
              <a:buChar char="•"/>
            </a:pPr>
            <a:r>
              <a:rPr lang="es-ES" sz="1700"/>
              <a:t> </a:t>
            </a:r>
            <a:endParaRPr sz="2300"/>
          </a:p>
          <a:p>
            <a:pPr indent="-285750" lvl="0" marL="285750" rtl="0" algn="l">
              <a:lnSpc>
                <a:spcPct val="100000"/>
              </a:lnSpc>
              <a:spcBef>
                <a:spcPts val="0"/>
              </a:spcBef>
              <a:spcAft>
                <a:spcPts val="0"/>
              </a:spcAft>
              <a:buClr>
                <a:schemeClr val="lt1"/>
              </a:buClr>
              <a:buSzPts val="1800"/>
              <a:buFont typeface="Arial"/>
              <a:buChar char="•"/>
            </a:pPr>
            <a:r>
              <a:rPr b="1" i="0" lang="es-ES" sz="1700"/>
              <a:t>Conservación. </a:t>
            </a:r>
            <a:r>
              <a:rPr b="0" i="0" lang="es-ES" sz="1700"/>
              <a:t>La repentina caída del turismo </a:t>
            </a:r>
            <a:r>
              <a:rPr b="1" i="0" lang="es-ES" sz="1700"/>
              <a:t>recortó la financiación para la conservación de la biodiversidad</a:t>
            </a:r>
            <a:r>
              <a:rPr b="0" i="0" lang="es-ES" sz="1700"/>
              <a:t>. En </a:t>
            </a:r>
            <a:r>
              <a:rPr b="1" i="0" lang="es-ES" sz="1700"/>
              <a:t>7% del turismo mundial está relacionado con la vida salvaje </a:t>
            </a:r>
            <a:r>
              <a:rPr b="0" i="0" lang="es-ES" sz="1700"/>
              <a:t>un segmento que crece un 3% anual. </a:t>
            </a:r>
            <a:r>
              <a:rPr b="0" i="0" lang="es-ES" sz="1300" u="sng">
                <a:solidFill>
                  <a:schemeClr val="hlink"/>
                </a:solidFill>
                <a:hlinkClick r:id="rId5"/>
              </a:rPr>
              <a:t>(Impactos económicos de la OMT</a:t>
            </a:r>
            <a:r>
              <a:rPr b="0" i="0" lang="es-ES" sz="1300"/>
              <a:t>)</a:t>
            </a:r>
            <a:endParaRPr sz="2300"/>
          </a:p>
          <a:p>
            <a:pPr indent="-196850" lvl="0" marL="285750" rtl="0" algn="l">
              <a:lnSpc>
                <a:spcPct val="100000"/>
              </a:lnSpc>
              <a:spcBef>
                <a:spcPts val="0"/>
              </a:spcBef>
              <a:spcAft>
                <a:spcPts val="0"/>
              </a:spcAft>
              <a:buClr>
                <a:schemeClr val="lt1"/>
              </a:buClr>
              <a:buSzPts val="1400"/>
              <a:buFont typeface="Arial"/>
              <a:buNone/>
            </a:pPr>
            <a:r>
              <a:t/>
            </a:r>
            <a:endParaRPr b="0" i="0" sz="1300"/>
          </a:p>
          <a:p>
            <a:pPr indent="-285750" lvl="0" marL="285750" rtl="0" algn="l">
              <a:lnSpc>
                <a:spcPct val="100000"/>
              </a:lnSpc>
              <a:spcBef>
                <a:spcPts val="0"/>
              </a:spcBef>
              <a:spcAft>
                <a:spcPts val="0"/>
              </a:spcAft>
              <a:buClr>
                <a:schemeClr val="lt1"/>
              </a:buClr>
              <a:buSzPts val="1800"/>
              <a:buFont typeface="Arial"/>
              <a:buChar char="•"/>
            </a:pPr>
            <a:r>
              <a:rPr lang="es-ES" sz="1700"/>
              <a:t>La </a:t>
            </a:r>
            <a:r>
              <a:rPr b="1" lang="es-ES" sz="1700"/>
              <a:t>cultura y la conservación del patrimonio </a:t>
            </a:r>
            <a:r>
              <a:rPr lang="es-ES" sz="1700"/>
              <a:t>están bajo presión </a:t>
            </a:r>
            <a:r>
              <a:rPr b="1" i="0" lang="es-ES" sz="1700"/>
              <a:t>así como sobre el tejido cultural y social de las comunidades </a:t>
            </a:r>
            <a:r>
              <a:rPr b="0" i="0" lang="es-ES" sz="1700"/>
              <a:t>especialmente para los pueblos indígenas y los grupos étnicos, ya que los festivales, eventos, productos artesanales, etc. se pospusieron y muchos no sobrevivieron. Además, </a:t>
            </a:r>
            <a:r>
              <a:rPr b="1" i="0" lang="es-ES" sz="1700" u="sng">
                <a:solidFill>
                  <a:schemeClr val="hlink"/>
                </a:solidFill>
                <a:hlinkClick r:id="rId6"/>
              </a:rPr>
              <a:t>el 90% de los museos cerraron y el 13% puede que nunca vuelvan a abrir</a:t>
            </a:r>
            <a:r>
              <a:rPr b="1" i="0" lang="es-ES" sz="1000">
                <a:solidFill>
                  <a:srgbClr val="222222"/>
                </a:solidFill>
              </a:rPr>
              <a:t>.. </a:t>
            </a:r>
            <a:endParaRPr sz="2300"/>
          </a:p>
          <a:p>
            <a:pPr indent="-279400" lvl="0" marL="285750" rtl="0" algn="l">
              <a:lnSpc>
                <a:spcPct val="100000"/>
              </a:lnSpc>
              <a:spcBef>
                <a:spcPts val="0"/>
              </a:spcBef>
              <a:spcAft>
                <a:spcPts val="0"/>
              </a:spcAft>
              <a:buClr>
                <a:schemeClr val="lt1"/>
              </a:buClr>
              <a:buSzPts val="1300"/>
              <a:buFont typeface="Arial"/>
              <a:buChar char="•"/>
            </a:pPr>
            <a:r>
              <a:rPr b="0" i="0" lang="es-ES" sz="1300" u="sng">
                <a:solidFill>
                  <a:schemeClr val="hlink"/>
                </a:solidFill>
                <a:hlinkClick r:id="rId7"/>
              </a:rPr>
              <a:t>(Lea el impacto completo del brote de Covid-19</a:t>
            </a:r>
            <a:r>
              <a:rPr b="0" i="0" lang="es-ES" sz="1300"/>
              <a:t>)</a:t>
            </a:r>
            <a:endParaRPr sz="2300"/>
          </a:p>
          <a:p>
            <a:pPr indent="0" lvl="0" marL="0" rtl="0" algn="l">
              <a:lnSpc>
                <a:spcPct val="100000"/>
              </a:lnSpc>
              <a:spcBef>
                <a:spcPts val="0"/>
              </a:spcBef>
              <a:spcAft>
                <a:spcPts val="0"/>
              </a:spcAft>
              <a:buClr>
                <a:schemeClr val="lt1"/>
              </a:buClr>
              <a:buSzPts val="1800"/>
              <a:buNone/>
            </a:pPr>
            <a:r>
              <a:t/>
            </a:r>
            <a:endParaRPr sz="1700"/>
          </a:p>
        </p:txBody>
      </p:sp>
      <p:sp>
        <p:nvSpPr>
          <p:cNvPr id="1719" name="Google Shape;1719;p33"/>
          <p:cNvSpPr txBox="1"/>
          <p:nvPr>
            <p:ph idx="3" type="body"/>
          </p:nvPr>
        </p:nvSpPr>
        <p:spPr>
          <a:xfrm>
            <a:off x="1200150" y="304399"/>
            <a:ext cx="5819774"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060"/>
              <a:buNone/>
            </a:pPr>
            <a:r>
              <a:rPr lang="es-ES" sz="2760"/>
              <a:t>El impacto posterior de COVID-19</a:t>
            </a:r>
            <a:endParaRPr sz="276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3" name="Shape 1723"/>
        <p:cNvGrpSpPr/>
        <p:nvPr/>
      </p:nvGrpSpPr>
      <p:grpSpPr>
        <a:xfrm>
          <a:off x="0" y="0"/>
          <a:ext cx="0" cy="0"/>
          <a:chOff x="0" y="0"/>
          <a:chExt cx="0" cy="0"/>
        </a:xfrm>
      </p:grpSpPr>
      <p:sp>
        <p:nvSpPr>
          <p:cNvPr id="1724" name="Google Shape;1724;p34"/>
          <p:cNvSpPr txBox="1"/>
          <p:nvPr>
            <p:ph idx="1" type="body"/>
          </p:nvPr>
        </p:nvSpPr>
        <p:spPr>
          <a:xfrm>
            <a:off x="734725" y="900975"/>
            <a:ext cx="9429600" cy="5213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900"/>
              <a:buNone/>
            </a:pPr>
            <a:r>
              <a:rPr b="1" i="0" lang="es-ES" sz="1800"/>
              <a:t>Sostenibilidad </a:t>
            </a:r>
            <a:r>
              <a:rPr b="0" i="0" lang="es-ES" sz="1800"/>
              <a:t>se hizo más prominente en las opciones turísticas, debido a una mayor concienciación sobre el cambio climático y los impactos adversos del turismo. Los espacios naturales y los destinos regionales y locales impulsaron la recuperación, y la reducción de las distancias de viaje se tradujo en un menor impacto ambiental del turismo.</a:t>
            </a:r>
            <a:endParaRPr sz="2300"/>
          </a:p>
          <a:p>
            <a:pPr indent="0" lvl="0" marL="0" rtl="0" algn="l">
              <a:lnSpc>
                <a:spcPct val="100000"/>
              </a:lnSpc>
              <a:spcBef>
                <a:spcPts val="1200"/>
              </a:spcBef>
              <a:spcAft>
                <a:spcPts val="0"/>
              </a:spcAft>
              <a:buClr>
                <a:schemeClr val="lt1"/>
              </a:buClr>
              <a:buSzPts val="1900"/>
              <a:buNone/>
            </a:pPr>
            <a:r>
              <a:rPr b="1" i="0" lang="es-ES" sz="1800"/>
              <a:t>El turismo interno</a:t>
            </a:r>
            <a:r>
              <a:rPr b="0" i="0" lang="es-ES" sz="1800"/>
              <a:t> se benefició, ya que la gente prefería quedarse en su país y visitar destinos dentro del mismo. </a:t>
            </a:r>
            <a:endParaRPr sz="2300"/>
          </a:p>
          <a:p>
            <a:pPr indent="0" lvl="0" marL="0" rtl="0" algn="l">
              <a:lnSpc>
                <a:spcPct val="100000"/>
              </a:lnSpc>
              <a:spcBef>
                <a:spcPts val="1200"/>
              </a:spcBef>
              <a:spcAft>
                <a:spcPts val="0"/>
              </a:spcAft>
              <a:buClr>
                <a:schemeClr val="lt1"/>
              </a:buClr>
              <a:buSzPts val="1900"/>
              <a:buNone/>
            </a:pPr>
            <a:r>
              <a:rPr b="1" i="0" lang="es-ES" sz="1800"/>
              <a:t>La confianza de los viajeros</a:t>
            </a:r>
            <a:r>
              <a:rPr b="0" i="0" lang="es-ES" sz="1800"/>
              <a:t> se ha visto duramente afectada por la crisis y la incertidumbre reinante. Esto provocó un descenso de la demanda y del consumo turístico que continuó mucho tiempo después de la conmoción inicial.</a:t>
            </a:r>
            <a:endParaRPr sz="2300"/>
          </a:p>
          <a:p>
            <a:pPr indent="0" lvl="0" marL="0" rtl="0" algn="l">
              <a:lnSpc>
                <a:spcPct val="100000"/>
              </a:lnSpc>
              <a:spcBef>
                <a:spcPts val="1200"/>
              </a:spcBef>
              <a:spcAft>
                <a:spcPts val="0"/>
              </a:spcAft>
              <a:buClr>
                <a:schemeClr val="lt1"/>
              </a:buClr>
              <a:buSzPts val="1900"/>
              <a:buNone/>
            </a:pPr>
            <a:r>
              <a:rPr b="1" i="0" lang="es-ES" sz="1800"/>
              <a:t>El comportamiento de los viajeros</a:t>
            </a:r>
            <a:r>
              <a:rPr b="0" i="0" lang="es-ES" sz="1800"/>
              <a:t> se verá influido por la evolución de la crisis, así como por las tendencias de consumo a más largo plazo que están reconfigurando la forma de viajar. Esto puede incluir la aparición de nuevos nichos y segmentos de mercado, y una mayor atención a los protocolos de seguridad y a las experiencias turísticas sin contacto.</a:t>
            </a:r>
            <a:endParaRPr sz="2300"/>
          </a:p>
          <a:p>
            <a:pPr indent="0" lvl="0" marL="0" rtl="0" algn="l">
              <a:lnSpc>
                <a:spcPct val="100000"/>
              </a:lnSpc>
              <a:spcBef>
                <a:spcPts val="1200"/>
              </a:spcBef>
              <a:spcAft>
                <a:spcPts val="0"/>
              </a:spcAft>
              <a:buClr>
                <a:schemeClr val="lt1"/>
              </a:buClr>
              <a:buSzPts val="1900"/>
              <a:buNone/>
            </a:pPr>
            <a:r>
              <a:rPr b="1" i="0" lang="es-ES" sz="1800"/>
              <a:t>La seguridad y la higiene</a:t>
            </a:r>
            <a:r>
              <a:rPr b="0" i="0" lang="es-ES" sz="1800"/>
              <a:t> se han convertido en factores clave para seleccionar destinos y actividades turísticas. Es probable que la gente prefiera las "soluciones privadas" a la hora de viajar, evitando las grandes concentraciones y dando prioridad a los medios de transporte privados, lo que repercutirá positivamente en el medio ambiente.</a:t>
            </a:r>
            <a:endParaRPr sz="2300"/>
          </a:p>
          <a:p>
            <a:pPr indent="0" lvl="0" marL="0" rtl="0" algn="l">
              <a:lnSpc>
                <a:spcPct val="100000"/>
              </a:lnSpc>
              <a:spcBef>
                <a:spcPts val="1200"/>
              </a:spcBef>
              <a:spcAft>
                <a:spcPts val="0"/>
              </a:spcAft>
              <a:buClr>
                <a:schemeClr val="lt1"/>
              </a:buClr>
              <a:buSzPts val="1900"/>
              <a:buNone/>
            </a:pPr>
            <a:r>
              <a:t/>
            </a:r>
            <a:endParaRPr sz="1800"/>
          </a:p>
        </p:txBody>
      </p:sp>
      <p:sp>
        <p:nvSpPr>
          <p:cNvPr id="1725" name="Google Shape;1725;p34"/>
          <p:cNvSpPr txBox="1"/>
          <p:nvPr>
            <p:ph idx="2" type="body"/>
          </p:nvPr>
        </p:nvSpPr>
        <p:spPr>
          <a:xfrm>
            <a:off x="771941" y="168200"/>
            <a:ext cx="10596674" cy="916887"/>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3600"/>
              <a:buNone/>
            </a:pPr>
            <a:r>
              <a:rPr b="1" i="0" lang="es-ES" sz="3300"/>
              <a:t>Informe: </a:t>
            </a:r>
            <a:r>
              <a:rPr b="0" i="0" lang="es-ES" sz="3300"/>
              <a:t>T</a:t>
            </a:r>
            <a:r>
              <a:rPr b="0" i="0" lang="es-ES" sz="2700"/>
              <a:t>urismo COVID Cambios e implicaciones </a:t>
            </a:r>
            <a:r>
              <a:rPr b="0" i="0" lang="es-ES" sz="2700" u="sng">
                <a:solidFill>
                  <a:schemeClr val="hlink"/>
                </a:solidFill>
                <a:hlinkClick r:id="rId3"/>
              </a:rPr>
              <a:t>(OCDE</a:t>
            </a:r>
            <a:r>
              <a:rPr b="0" i="0" lang="es-ES" sz="2700"/>
              <a:t>)</a:t>
            </a:r>
            <a:endParaRPr sz="3300"/>
          </a:p>
        </p:txBody>
      </p:sp>
      <p:grpSp>
        <p:nvGrpSpPr>
          <p:cNvPr id="1726" name="Google Shape;1726;p34"/>
          <p:cNvGrpSpPr/>
          <p:nvPr/>
        </p:nvGrpSpPr>
        <p:grpSpPr>
          <a:xfrm>
            <a:off x="9945283" y="1255566"/>
            <a:ext cx="1866204" cy="1526432"/>
            <a:chOff x="7903196" y="4237101"/>
            <a:chExt cx="1261886" cy="1055032"/>
          </a:xfrm>
        </p:grpSpPr>
        <p:sp>
          <p:nvSpPr>
            <p:cNvPr id="1727" name="Google Shape;1727;p34"/>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8" name="Google Shape;1728;p34"/>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9" name="Google Shape;1729;p34"/>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0" name="Google Shape;1730;p34"/>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1" name="Google Shape;1731;p34"/>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2" name="Google Shape;1732;p34"/>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3" name="Google Shape;1733;p34"/>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4" name="Google Shape;1734;p34"/>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5" name="Google Shape;1735;p34"/>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6" name="Google Shape;1736;p34"/>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7" name="Google Shape;1737;p34"/>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8" name="Google Shape;1738;p34"/>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9" name="Google Shape;1739;p34"/>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0" name="Google Shape;1740;p34"/>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1" name="Google Shape;1741;p34"/>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2" name="Google Shape;1742;p34"/>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3" name="Google Shape;1743;p34"/>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4" name="Google Shape;1744;p34"/>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5" name="Google Shape;1745;p34"/>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6" name="Google Shape;1746;p34"/>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7" name="Google Shape;1747;p34"/>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8" name="Google Shape;1748;p34"/>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9" name="Google Shape;1749;p34"/>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0" name="Google Shape;1750;p34"/>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1" name="Google Shape;1751;p34"/>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2" name="Google Shape;1752;p34"/>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3" name="Google Shape;1753;p34"/>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4" name="Google Shape;1754;p34"/>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5" name="Google Shape;1755;p34"/>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6" name="Google Shape;1756;p34"/>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7" name="Google Shape;1757;p34"/>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8" name="Google Shape;1758;p34"/>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9" name="Google Shape;1759;p34"/>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0" name="Google Shape;1760;p34"/>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1" name="Google Shape;1761;p34"/>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2" name="Google Shape;1762;p34"/>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3" name="Google Shape;1763;p34"/>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4" name="Google Shape;1764;p34"/>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5" name="Google Shape;1765;p34"/>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6" name="Google Shape;1766;p34"/>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7" name="Google Shape;1767;p34"/>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8" name="Google Shape;1768;p34"/>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9" name="Google Shape;1769;p34"/>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0" name="Google Shape;1770;p34"/>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1" name="Google Shape;1771;p34"/>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2" name="Google Shape;1772;p34"/>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3" name="Google Shape;1773;p34"/>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4" name="Google Shape;1774;p34"/>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5" name="Google Shape;1775;p34"/>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6" name="Google Shape;1776;p34"/>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7" name="Google Shape;1777;p34"/>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8" name="Google Shape;1778;p34"/>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9" name="Google Shape;1779;p34"/>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0" name="Google Shape;1780;p34"/>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1" name="Google Shape;1781;p34"/>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2" name="Google Shape;1782;p34"/>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3" name="Google Shape;1783;p34"/>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784" name="Google Shape;1784;p34">
            <a:hlinkClick r:id="rId4"/>
          </p:cNvPr>
          <p:cNvPicPr preferRelativeResize="0"/>
          <p:nvPr/>
        </p:nvPicPr>
        <p:blipFill rotWithShape="1">
          <a:blip r:embed="rId5">
            <a:alphaModFix/>
          </a:blip>
          <a:srcRect b="0" l="0" r="0" t="0"/>
          <a:stretch/>
        </p:blipFill>
        <p:spPr>
          <a:xfrm>
            <a:off x="9860702" y="3284679"/>
            <a:ext cx="1950785" cy="1950785"/>
          </a:xfrm>
          <a:prstGeom prst="rect">
            <a:avLst/>
          </a:prstGeom>
          <a:noFill/>
          <a:ln>
            <a:noFill/>
          </a:ln>
        </p:spPr>
      </p:pic>
      <p:sp>
        <p:nvSpPr>
          <p:cNvPr id="1785" name="Google Shape;1785;p34"/>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6">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9" name="Shape 1789"/>
        <p:cNvGrpSpPr/>
        <p:nvPr/>
      </p:nvGrpSpPr>
      <p:grpSpPr>
        <a:xfrm>
          <a:off x="0" y="0"/>
          <a:ext cx="0" cy="0"/>
          <a:chOff x="0" y="0"/>
          <a:chExt cx="0" cy="0"/>
        </a:xfrm>
      </p:grpSpPr>
      <p:sp>
        <p:nvSpPr>
          <p:cNvPr id="1790" name="Google Shape;1790;p35"/>
          <p:cNvSpPr txBox="1"/>
          <p:nvPr>
            <p:ph idx="1" type="body"/>
          </p:nvPr>
        </p:nvSpPr>
        <p:spPr>
          <a:xfrm>
            <a:off x="6420495" y="1230122"/>
            <a:ext cx="5113283"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b="0" lang="es-ES"/>
              <a:t>4.  Reconstruir una región turística tras la crisis</a:t>
            </a:r>
            <a:endParaRPr/>
          </a:p>
        </p:txBody>
      </p:sp>
      <p:sp>
        <p:nvSpPr>
          <p:cNvPr id="1791" name="Google Shape;1791;p35"/>
          <p:cNvSpPr txBox="1"/>
          <p:nvPr>
            <p:ph idx="3" type="body"/>
          </p:nvPr>
        </p:nvSpPr>
        <p:spPr>
          <a:xfrm>
            <a:off x="6420495" y="2259026"/>
            <a:ext cx="5029134" cy="85156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i="1" lang="es-ES"/>
              <a:t>Repensar el futuro y reconstruir una "nueva normalidad</a:t>
            </a:r>
            <a:endParaRPr/>
          </a:p>
        </p:txBody>
      </p:sp>
      <p:pic>
        <p:nvPicPr>
          <p:cNvPr descr="A dog jumping in the air&#10;&#10;Description automatically generated with medium confidence" id="1792" name="Google Shape;1792;p35"/>
          <p:cNvPicPr preferRelativeResize="0"/>
          <p:nvPr>
            <p:ph idx="2" type="pic"/>
          </p:nvPr>
        </p:nvPicPr>
        <p:blipFill rotWithShape="1">
          <a:blip r:embed="rId3">
            <a:alphaModFix/>
          </a:blip>
          <a:srcRect b="13038" l="0" r="0" t="13038"/>
          <a:stretch/>
        </p:blipFill>
        <p:spPr>
          <a:xfrm>
            <a:off x="241300" y="228600"/>
            <a:ext cx="11696700" cy="576398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7" name="Shape 1797"/>
        <p:cNvGrpSpPr/>
        <p:nvPr/>
      </p:nvGrpSpPr>
      <p:grpSpPr>
        <a:xfrm>
          <a:off x="0" y="0"/>
          <a:ext cx="0" cy="0"/>
          <a:chOff x="0" y="0"/>
          <a:chExt cx="0" cy="0"/>
        </a:xfrm>
      </p:grpSpPr>
      <p:sp>
        <p:nvSpPr>
          <p:cNvPr id="1798" name="Google Shape;1798;p36"/>
          <p:cNvSpPr txBox="1"/>
          <p:nvPr>
            <p:ph idx="2" type="body"/>
          </p:nvPr>
        </p:nvSpPr>
        <p:spPr>
          <a:xfrm>
            <a:off x="1164736" y="315373"/>
            <a:ext cx="9862529" cy="58222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00000"/>
              </a:lnSpc>
              <a:spcBef>
                <a:spcPts val="0"/>
              </a:spcBef>
              <a:spcAft>
                <a:spcPts val="0"/>
              </a:spcAft>
              <a:buClr>
                <a:srgbClr val="F27954"/>
              </a:buClr>
              <a:buSzPct val="100000"/>
              <a:buNone/>
            </a:pPr>
            <a:r>
              <a:rPr b="0" lang="es-ES">
                <a:solidFill>
                  <a:srgbClr val="F27954"/>
                </a:solidFill>
              </a:rPr>
              <a:t>7 etapas hacia la nueva normalidad en los viajes</a:t>
            </a:r>
            <a:endParaRPr/>
          </a:p>
        </p:txBody>
      </p:sp>
      <p:pic>
        <p:nvPicPr>
          <p:cNvPr id="1799" name="Google Shape;1799;p36"/>
          <p:cNvPicPr preferRelativeResize="0"/>
          <p:nvPr/>
        </p:nvPicPr>
        <p:blipFill rotWithShape="1">
          <a:blip r:embed="rId3">
            <a:alphaModFix/>
          </a:blip>
          <a:srcRect b="18202" l="0" r="0" t="28674"/>
          <a:stretch/>
        </p:blipFill>
        <p:spPr>
          <a:xfrm>
            <a:off x="1187394" y="1398318"/>
            <a:ext cx="9817212" cy="3711793"/>
          </a:xfrm>
          <a:prstGeom prst="rect">
            <a:avLst/>
          </a:prstGeom>
          <a:noFill/>
          <a:ln>
            <a:noFill/>
          </a:ln>
        </p:spPr>
      </p:pic>
      <p:pic>
        <p:nvPicPr>
          <p:cNvPr descr="Touchscreen with solid fill" id="1800" name="Google Shape;1800;p36"/>
          <p:cNvPicPr preferRelativeResize="0"/>
          <p:nvPr/>
        </p:nvPicPr>
        <p:blipFill rotWithShape="1">
          <a:blip r:embed="rId4">
            <a:alphaModFix/>
          </a:blip>
          <a:srcRect b="0" l="0" r="0" t="0"/>
          <a:stretch/>
        </p:blipFill>
        <p:spPr>
          <a:xfrm>
            <a:off x="10681520" y="5333284"/>
            <a:ext cx="914400" cy="914400"/>
          </a:xfrm>
          <a:prstGeom prst="rect">
            <a:avLst/>
          </a:prstGeom>
          <a:noFill/>
          <a:ln>
            <a:noFill/>
          </a:ln>
        </p:spPr>
      </p:pic>
      <p:sp>
        <p:nvSpPr>
          <p:cNvPr id="1801" name="Google Shape;1801;p36">
            <a:hlinkClick r:id="rId5"/>
          </p:cNvPr>
          <p:cNvSpPr txBox="1"/>
          <p:nvPr/>
        </p:nvSpPr>
        <p:spPr>
          <a:xfrm>
            <a:off x="10149879" y="6252391"/>
            <a:ext cx="2109670" cy="34402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37C57"/>
              </a:buClr>
              <a:buSzPts val="1000"/>
              <a:buFont typeface="Arial"/>
              <a:buNone/>
            </a:pPr>
            <a:r>
              <a:rPr b="1" i="0" lang="es-ES" sz="1000" u="sng" cap="none" strike="noStrike">
                <a:solidFill>
                  <a:srgbClr val="F37C57"/>
                </a:solidFill>
                <a:latin typeface="Calibri"/>
                <a:ea typeface="Calibri"/>
                <a:cs typeface="Calibri"/>
                <a:sym typeface="Calibri"/>
                <a:hlinkClick r:id="rId6">
                  <a:extLst>
                    <a:ext uri="{A12FA001-AC4F-418D-AE19-62706E023703}">
                      <ahyp:hlinkClr val="tx"/>
                    </a:ext>
                  </a:extLst>
                </a:hlinkClick>
              </a:rPr>
              <a:t>Fuente</a:t>
            </a:r>
            <a:endParaRPr b="0" i="0" sz="1400" u="none" cap="none" strike="noStrike">
              <a:solidFill>
                <a:srgbClr val="000000"/>
              </a:solidFill>
              <a:latin typeface="Arial"/>
              <a:ea typeface="Arial"/>
              <a:cs typeface="Arial"/>
              <a:sym typeface="Arial"/>
            </a:endParaRPr>
          </a:p>
        </p:txBody>
      </p:sp>
      <p:sp>
        <p:nvSpPr>
          <p:cNvPr id="1802" name="Google Shape;1802;p36"/>
          <p:cNvSpPr txBox="1"/>
          <p:nvPr/>
        </p:nvSpPr>
        <p:spPr>
          <a:xfrm>
            <a:off x="4275189" y="478426"/>
            <a:ext cx="3641623" cy="86861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9527B"/>
              </a:buClr>
              <a:buSzPts val="1800"/>
              <a:buFont typeface="Arial"/>
              <a:buNone/>
            </a:pPr>
            <a:r>
              <a:rPr b="1" i="0" lang="es-ES" sz="1800" u="none" cap="none" strike="noStrike">
                <a:solidFill>
                  <a:srgbClr val="79527B"/>
                </a:solidFill>
                <a:latin typeface="Calibri"/>
                <a:ea typeface="Calibri"/>
                <a:cs typeface="Calibri"/>
                <a:sym typeface="Calibri"/>
              </a:rPr>
              <a:t>Modelo cronológico</a:t>
            </a:r>
            <a:endParaRPr b="0" i="0" sz="1400" u="none" cap="none" strike="noStrike">
              <a:solidFill>
                <a:srgbClr val="000000"/>
              </a:solidFill>
              <a:latin typeface="Arial"/>
              <a:ea typeface="Arial"/>
              <a:cs typeface="Arial"/>
              <a:sym typeface="Arial"/>
            </a:endParaRPr>
          </a:p>
        </p:txBody>
      </p:sp>
      <p:sp>
        <p:nvSpPr>
          <p:cNvPr id="1803" name="Google Shape;1803;p36"/>
          <p:cNvSpPr txBox="1"/>
          <p:nvPr/>
        </p:nvSpPr>
        <p:spPr>
          <a:xfrm>
            <a:off x="1335726" y="1918675"/>
            <a:ext cx="1310400" cy="868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rPr b="1" i="0" lang="es-ES" sz="1600" u="none" cap="none" strike="noStrike">
                <a:solidFill>
                  <a:schemeClr val="lt1"/>
                </a:solidFill>
                <a:latin typeface="Calibri"/>
                <a:ea typeface="Calibri"/>
                <a:cs typeface="Calibri"/>
                <a:sym typeface="Calibri"/>
              </a:rPr>
              <a:t>ETAPA 1</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600"/>
              <a:buFont typeface="Arial"/>
              <a:buNone/>
            </a:pPr>
            <a:r>
              <a:rPr b="1" i="0" lang="es-ES" sz="1600" u="none" cap="none" strike="noStrike">
                <a:solidFill>
                  <a:schemeClr val="lt1"/>
                </a:solidFill>
                <a:latin typeface="Calibri"/>
                <a:ea typeface="Calibri"/>
                <a:cs typeface="Calibri"/>
                <a:sym typeface="Calibri"/>
              </a:rPr>
              <a:t>Denegación</a:t>
            </a:r>
            <a:endParaRPr b="0" i="0" sz="1400" u="none" cap="none" strike="noStrike">
              <a:solidFill>
                <a:srgbClr val="000000"/>
              </a:solidFill>
              <a:latin typeface="Arial"/>
              <a:ea typeface="Arial"/>
              <a:cs typeface="Arial"/>
              <a:sym typeface="Arial"/>
            </a:endParaRPr>
          </a:p>
        </p:txBody>
      </p:sp>
      <p:sp>
        <p:nvSpPr>
          <p:cNvPr id="1804" name="Google Shape;1804;p36"/>
          <p:cNvSpPr txBox="1"/>
          <p:nvPr/>
        </p:nvSpPr>
        <p:spPr>
          <a:xfrm>
            <a:off x="2868804" y="1988459"/>
            <a:ext cx="1143000" cy="86861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rPr b="1" i="0" lang="es-ES" sz="1600" u="none" cap="none" strike="noStrike">
                <a:solidFill>
                  <a:schemeClr val="lt1"/>
                </a:solidFill>
                <a:latin typeface="Calibri"/>
                <a:ea typeface="Calibri"/>
                <a:cs typeface="Calibri"/>
                <a:sym typeface="Calibri"/>
              </a:rPr>
              <a:t>ETAPA 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600"/>
              <a:buFont typeface="Arial"/>
              <a:buNone/>
            </a:pPr>
            <a:r>
              <a:rPr b="1" i="0" lang="es-ES" sz="1600" u="none" cap="none" strike="noStrike">
                <a:solidFill>
                  <a:schemeClr val="lt1"/>
                </a:solidFill>
                <a:latin typeface="Calibri"/>
                <a:ea typeface="Calibri"/>
                <a:cs typeface="Calibri"/>
                <a:sym typeface="Calibri"/>
              </a:rPr>
              <a:t>Pánico</a:t>
            </a:r>
            <a:endParaRPr b="0" i="0" sz="1400" u="none" cap="none" strike="noStrike">
              <a:solidFill>
                <a:srgbClr val="000000"/>
              </a:solidFill>
              <a:latin typeface="Arial"/>
              <a:ea typeface="Arial"/>
              <a:cs typeface="Arial"/>
              <a:sym typeface="Arial"/>
            </a:endParaRPr>
          </a:p>
        </p:txBody>
      </p:sp>
      <p:sp>
        <p:nvSpPr>
          <p:cNvPr id="1805" name="Google Shape;1805;p36"/>
          <p:cNvSpPr txBox="1"/>
          <p:nvPr/>
        </p:nvSpPr>
        <p:spPr>
          <a:xfrm>
            <a:off x="4055766" y="1988459"/>
            <a:ext cx="1257299" cy="86861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rPr b="1" i="0" lang="es-ES" sz="1600" u="none" cap="none" strike="noStrike">
                <a:solidFill>
                  <a:schemeClr val="lt1"/>
                </a:solidFill>
                <a:latin typeface="Calibri"/>
                <a:ea typeface="Calibri"/>
                <a:cs typeface="Calibri"/>
                <a:sym typeface="Calibri"/>
              </a:rPr>
              <a:t>ETAPA 3</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Repatriación</a:t>
            </a:r>
            <a:endParaRPr b="0" i="0" sz="1400" u="none" cap="none" strike="noStrike">
              <a:solidFill>
                <a:srgbClr val="000000"/>
              </a:solidFill>
              <a:latin typeface="Arial"/>
              <a:ea typeface="Arial"/>
              <a:cs typeface="Arial"/>
              <a:sym typeface="Arial"/>
            </a:endParaRPr>
          </a:p>
        </p:txBody>
      </p:sp>
      <p:sp>
        <p:nvSpPr>
          <p:cNvPr id="1806" name="Google Shape;1806;p36"/>
          <p:cNvSpPr txBox="1"/>
          <p:nvPr/>
        </p:nvSpPr>
        <p:spPr>
          <a:xfrm>
            <a:off x="5471327" y="1988459"/>
            <a:ext cx="1143000" cy="86861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rPr b="1" i="0" lang="es-ES" sz="1600" u="none" cap="none" strike="noStrike">
                <a:solidFill>
                  <a:schemeClr val="lt1"/>
                </a:solidFill>
                <a:latin typeface="Calibri"/>
                <a:ea typeface="Calibri"/>
                <a:cs typeface="Calibri"/>
                <a:sym typeface="Calibri"/>
              </a:rPr>
              <a:t>ETAPA 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600"/>
              <a:buFont typeface="Arial"/>
              <a:buNone/>
            </a:pPr>
            <a:r>
              <a:rPr b="1" i="0" lang="es-ES" sz="1600" u="none" cap="none" strike="noStrike">
                <a:solidFill>
                  <a:schemeClr val="lt1"/>
                </a:solidFill>
                <a:latin typeface="Calibri"/>
                <a:ea typeface="Calibri"/>
                <a:cs typeface="Calibri"/>
                <a:sym typeface="Calibri"/>
              </a:rPr>
              <a:t>Ira</a:t>
            </a:r>
            <a:endParaRPr b="0" i="0" sz="1400" u="none" cap="none" strike="noStrike">
              <a:solidFill>
                <a:srgbClr val="000000"/>
              </a:solidFill>
              <a:latin typeface="Arial"/>
              <a:ea typeface="Arial"/>
              <a:cs typeface="Arial"/>
              <a:sym typeface="Arial"/>
            </a:endParaRPr>
          </a:p>
        </p:txBody>
      </p:sp>
      <p:sp>
        <p:nvSpPr>
          <p:cNvPr id="1807" name="Google Shape;1807;p36"/>
          <p:cNvSpPr txBox="1"/>
          <p:nvPr/>
        </p:nvSpPr>
        <p:spPr>
          <a:xfrm>
            <a:off x="6781380" y="1988459"/>
            <a:ext cx="1143000" cy="86861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rPr b="1" i="0" lang="es-ES" sz="1600" u="none" cap="none" strike="noStrike">
                <a:solidFill>
                  <a:schemeClr val="lt1"/>
                </a:solidFill>
                <a:latin typeface="Calibri"/>
                <a:ea typeface="Calibri"/>
                <a:cs typeface="Calibri"/>
                <a:sym typeface="Calibri"/>
              </a:rPr>
              <a:t>ETAPA 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400"/>
              <a:buFont typeface="Arial"/>
              <a:buNone/>
            </a:pPr>
            <a:r>
              <a:rPr b="1" i="0" lang="es-ES" sz="1400" u="none" cap="none" strike="noStrike">
                <a:solidFill>
                  <a:schemeClr val="lt1"/>
                </a:solidFill>
                <a:latin typeface="Calibri"/>
                <a:ea typeface="Calibri"/>
                <a:cs typeface="Calibri"/>
                <a:sym typeface="Calibri"/>
              </a:rPr>
              <a:t>Seguridad de vuelo y normativa</a:t>
            </a:r>
            <a:endParaRPr b="0" i="0" sz="1400" u="none" cap="none" strike="noStrike">
              <a:solidFill>
                <a:srgbClr val="000000"/>
              </a:solidFill>
              <a:latin typeface="Arial"/>
              <a:ea typeface="Arial"/>
              <a:cs typeface="Arial"/>
              <a:sym typeface="Arial"/>
            </a:endParaRPr>
          </a:p>
        </p:txBody>
      </p:sp>
      <p:sp>
        <p:nvSpPr>
          <p:cNvPr id="1808" name="Google Shape;1808;p36"/>
          <p:cNvSpPr txBox="1"/>
          <p:nvPr/>
        </p:nvSpPr>
        <p:spPr>
          <a:xfrm>
            <a:off x="8091434" y="1988459"/>
            <a:ext cx="1143000" cy="86861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9527B"/>
              </a:buClr>
              <a:buSzPts val="1600"/>
              <a:buFont typeface="Arial"/>
              <a:buNone/>
            </a:pPr>
            <a:r>
              <a:rPr b="1" i="0" lang="es-ES" sz="1600" u="none" cap="none" strike="noStrike">
                <a:solidFill>
                  <a:srgbClr val="79527B"/>
                </a:solidFill>
                <a:latin typeface="Calibri"/>
                <a:ea typeface="Calibri"/>
                <a:cs typeface="Calibri"/>
                <a:sym typeface="Calibri"/>
              </a:rPr>
              <a:t>ETAPA 6</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79527B"/>
              </a:buClr>
              <a:buSzPts val="1600"/>
              <a:buFont typeface="Arial"/>
              <a:buNone/>
            </a:pPr>
            <a:r>
              <a:rPr b="1" i="0" lang="es-ES" sz="1600" u="none" cap="none" strike="noStrike">
                <a:solidFill>
                  <a:srgbClr val="79527B"/>
                </a:solidFill>
                <a:latin typeface="Calibri"/>
                <a:ea typeface="Calibri"/>
                <a:cs typeface="Calibri"/>
                <a:sym typeface="Calibri"/>
              </a:rPr>
              <a:t>Recuperación</a:t>
            </a:r>
            <a:endParaRPr b="0" i="0" sz="1400" u="none" cap="none" strike="noStrike">
              <a:solidFill>
                <a:srgbClr val="000000"/>
              </a:solidFill>
              <a:latin typeface="Arial"/>
              <a:ea typeface="Arial"/>
              <a:cs typeface="Arial"/>
              <a:sym typeface="Arial"/>
            </a:endParaRPr>
          </a:p>
        </p:txBody>
      </p:sp>
      <p:sp>
        <p:nvSpPr>
          <p:cNvPr id="1809" name="Google Shape;1809;p36"/>
          <p:cNvSpPr txBox="1"/>
          <p:nvPr/>
        </p:nvSpPr>
        <p:spPr>
          <a:xfrm>
            <a:off x="9498204" y="1988459"/>
            <a:ext cx="1143000" cy="86861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9527B"/>
              </a:buClr>
              <a:buSzPts val="1600"/>
              <a:buFont typeface="Arial"/>
              <a:buNone/>
            </a:pPr>
            <a:r>
              <a:rPr b="1" i="0" lang="es-ES" sz="1600" u="none" cap="none" strike="noStrike">
                <a:solidFill>
                  <a:srgbClr val="79527B"/>
                </a:solidFill>
                <a:latin typeface="Calibri"/>
                <a:ea typeface="Calibri"/>
                <a:cs typeface="Calibri"/>
                <a:sym typeface="Calibri"/>
              </a:rPr>
              <a:t>ETAPA 7</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79527B"/>
              </a:buClr>
              <a:buSzPts val="1600"/>
              <a:buFont typeface="Arial"/>
              <a:buNone/>
            </a:pPr>
            <a:r>
              <a:rPr b="1" i="0" lang="es-ES" sz="1600" u="none" cap="none" strike="noStrike">
                <a:solidFill>
                  <a:srgbClr val="79527B"/>
                </a:solidFill>
                <a:latin typeface="Calibri"/>
                <a:ea typeface="Calibri"/>
                <a:cs typeface="Calibri"/>
                <a:sym typeface="Calibri"/>
              </a:rPr>
              <a:t>Nueva normalidad</a:t>
            </a:r>
            <a:endParaRPr b="0" i="0" sz="1400" u="none" cap="none" strike="noStrike">
              <a:solidFill>
                <a:srgbClr val="000000"/>
              </a:solidFill>
              <a:latin typeface="Arial"/>
              <a:ea typeface="Arial"/>
              <a:cs typeface="Arial"/>
              <a:sym typeface="Arial"/>
            </a:endParaRPr>
          </a:p>
        </p:txBody>
      </p:sp>
      <p:sp>
        <p:nvSpPr>
          <p:cNvPr id="1810" name="Google Shape;1810;p36"/>
          <p:cNvSpPr txBox="1"/>
          <p:nvPr/>
        </p:nvSpPr>
        <p:spPr>
          <a:xfrm>
            <a:off x="5007424" y="3258025"/>
            <a:ext cx="744000" cy="322200"/>
          </a:xfrm>
          <a:prstGeom prst="rect">
            <a:avLst/>
          </a:prstGeom>
          <a:noFill/>
          <a:ln>
            <a:noFill/>
          </a:ln>
        </p:spPr>
        <p:txBody>
          <a:bodyPr anchorCtr="0" anchor="ctr" bIns="45700" lIns="91425" spcFirstLastPara="1" rIns="91425" wrap="square" tIns="45700">
            <a:noAutofit/>
          </a:bodyPr>
          <a:lstStyle/>
          <a:p>
            <a:pPr indent="0" lvl="0" marL="0" marR="0" rtl="0" algn="l">
              <a:lnSpc>
                <a:spcPct val="92727"/>
              </a:lnSpc>
              <a:spcBef>
                <a:spcPts val="0"/>
              </a:spcBef>
              <a:spcAft>
                <a:spcPts val="0"/>
              </a:spcAft>
              <a:buClr>
                <a:schemeClr val="lt1"/>
              </a:buClr>
              <a:buSzPts val="1100"/>
              <a:buFont typeface="Arial"/>
              <a:buNone/>
            </a:pPr>
            <a:r>
              <a:rPr b="1" i="0" lang="es-ES" sz="1100" u="none" cap="none" strike="noStrike">
                <a:solidFill>
                  <a:schemeClr val="lt1"/>
                </a:solidFill>
                <a:latin typeface="Calibri"/>
                <a:ea typeface="Calibri"/>
                <a:cs typeface="Calibri"/>
                <a:sym typeface="Calibri"/>
              </a:rPr>
              <a:t>estamos aquí</a:t>
            </a:r>
            <a:endParaRPr b="0" i="0" sz="1400" u="none" cap="none" strike="noStrike">
              <a:solidFill>
                <a:srgbClr val="000000"/>
              </a:solidFill>
              <a:latin typeface="Arial"/>
              <a:ea typeface="Arial"/>
              <a:cs typeface="Arial"/>
              <a:sym typeface="Arial"/>
            </a:endParaRPr>
          </a:p>
        </p:txBody>
      </p:sp>
      <p:sp>
        <p:nvSpPr>
          <p:cNvPr id="1811" name="Google Shape;1811;p36"/>
          <p:cNvSpPr txBox="1"/>
          <p:nvPr/>
        </p:nvSpPr>
        <p:spPr>
          <a:xfrm>
            <a:off x="762001" y="4032055"/>
            <a:ext cx="2586416" cy="72027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9527B"/>
              </a:buClr>
              <a:buSzPts val="1600"/>
              <a:buFont typeface="Arial"/>
              <a:buNone/>
            </a:pPr>
            <a:r>
              <a:rPr b="1" i="0" lang="es-ES" sz="1600" u="none" cap="none" strike="noStrike">
                <a:solidFill>
                  <a:srgbClr val="79527B"/>
                </a:solidFill>
                <a:latin typeface="Calibri"/>
                <a:ea typeface="Calibri"/>
                <a:cs typeface="Calibri"/>
                <a:sym typeface="Calibri"/>
              </a:rPr>
              <a:t>Dic '19/Ene /20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79527B"/>
              </a:buClr>
              <a:buSzPts val="1600"/>
              <a:buFont typeface="Arial"/>
              <a:buNone/>
            </a:pPr>
            <a:r>
              <a:rPr b="0" i="0" lang="es-ES" sz="1500" u="none" cap="none" strike="noStrike">
                <a:solidFill>
                  <a:srgbClr val="79527B"/>
                </a:solidFill>
                <a:latin typeface="Calibri"/>
                <a:ea typeface="Calibri"/>
                <a:cs typeface="Calibri"/>
                <a:sym typeface="Calibri"/>
              </a:rPr>
              <a:t>Es otra persona, no nosotros</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79527B"/>
              </a:buClr>
              <a:buSzPts val="1600"/>
              <a:buFont typeface="Arial"/>
              <a:buNone/>
            </a:pPr>
            <a:r>
              <a:rPr b="0" i="0" lang="es-ES" sz="1500" u="none" cap="none" strike="noStrike">
                <a:solidFill>
                  <a:srgbClr val="79527B"/>
                </a:solidFill>
                <a:latin typeface="Calibri"/>
                <a:ea typeface="Calibri"/>
                <a:cs typeface="Calibri"/>
                <a:sym typeface="Calibri"/>
              </a:rPr>
              <a:t>No se preocupe.</a:t>
            </a:r>
            <a:endParaRPr b="0" i="0" sz="1300" u="none" cap="none" strike="noStrike">
              <a:solidFill>
                <a:srgbClr val="000000"/>
              </a:solidFill>
              <a:latin typeface="Arial"/>
              <a:ea typeface="Arial"/>
              <a:cs typeface="Arial"/>
              <a:sym typeface="Arial"/>
            </a:endParaRPr>
          </a:p>
        </p:txBody>
      </p:sp>
      <p:sp>
        <p:nvSpPr>
          <p:cNvPr id="1812" name="Google Shape;1812;p36"/>
          <p:cNvSpPr txBox="1"/>
          <p:nvPr/>
        </p:nvSpPr>
        <p:spPr>
          <a:xfrm>
            <a:off x="2393576" y="4985761"/>
            <a:ext cx="1914063" cy="176466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9527B"/>
              </a:buClr>
              <a:buSzPts val="1600"/>
              <a:buFont typeface="Arial"/>
              <a:buNone/>
            </a:pPr>
            <a:r>
              <a:rPr b="1" i="0" lang="es-ES" sz="1600" u="none" cap="none" strike="noStrike">
                <a:solidFill>
                  <a:srgbClr val="79527B"/>
                </a:solidFill>
                <a:latin typeface="Calibri"/>
                <a:ea typeface="Calibri"/>
                <a:cs typeface="Calibri"/>
                <a:sym typeface="Calibri"/>
              </a:rPr>
              <a:t>Febrero/Marzo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79527B"/>
              </a:buClr>
              <a:buSzPts val="1600"/>
              <a:buFont typeface="Arial"/>
              <a:buNone/>
            </a:pPr>
            <a:r>
              <a:rPr b="0" i="0" lang="es-ES" sz="1500" u="none" cap="none" strike="noStrike">
                <a:solidFill>
                  <a:srgbClr val="79527B"/>
                </a:solidFill>
                <a:latin typeface="Calibri"/>
                <a:ea typeface="Calibri"/>
                <a:cs typeface="Calibri"/>
                <a:sym typeface="Calibri"/>
              </a:rPr>
              <a:t>Oh diablos, hemos perdido el control tenemos que salpicar. Empieza a solicitar ayudas públicas.</a:t>
            </a:r>
            <a:endParaRPr b="0" i="0" sz="1300" u="none" cap="none" strike="noStrike">
              <a:solidFill>
                <a:srgbClr val="000000"/>
              </a:solidFill>
              <a:latin typeface="Arial"/>
              <a:ea typeface="Arial"/>
              <a:cs typeface="Arial"/>
              <a:sym typeface="Arial"/>
            </a:endParaRPr>
          </a:p>
        </p:txBody>
      </p:sp>
      <p:sp>
        <p:nvSpPr>
          <p:cNvPr id="1813" name="Google Shape;1813;p36"/>
          <p:cNvSpPr txBox="1"/>
          <p:nvPr/>
        </p:nvSpPr>
        <p:spPr>
          <a:xfrm>
            <a:off x="3437965" y="4032055"/>
            <a:ext cx="2586416" cy="72027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9527B"/>
              </a:buClr>
              <a:buSzPts val="1600"/>
              <a:buFont typeface="Arial"/>
              <a:buNone/>
            </a:pPr>
            <a:r>
              <a:rPr b="1" i="0" lang="es-ES" sz="1600" u="none" cap="none" strike="noStrike">
                <a:solidFill>
                  <a:srgbClr val="79527B"/>
                </a:solidFill>
                <a:latin typeface="Calibri"/>
                <a:ea typeface="Calibri"/>
                <a:cs typeface="Calibri"/>
                <a:sym typeface="Calibri"/>
              </a:rPr>
              <a:t>Marzo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79527B"/>
              </a:buClr>
              <a:buSzPts val="1600"/>
              <a:buFont typeface="Arial"/>
              <a:buNone/>
            </a:pPr>
            <a:r>
              <a:rPr b="0" i="0" lang="es-ES" sz="1500" u="none" cap="none" strike="noStrike">
                <a:solidFill>
                  <a:srgbClr val="79527B"/>
                </a:solidFill>
                <a:latin typeface="Calibri"/>
                <a:ea typeface="Calibri"/>
                <a:cs typeface="Calibri"/>
                <a:sym typeface="Calibri"/>
              </a:rPr>
              <a:t>Llevaremos a todo el mundo a casa y luego cerraremos, todo es cuestión de supervivencia. </a:t>
            </a:r>
            <a:endParaRPr b="0" i="0" sz="1300" u="none" cap="none" strike="noStrike">
              <a:solidFill>
                <a:srgbClr val="000000"/>
              </a:solidFill>
              <a:latin typeface="Arial"/>
              <a:ea typeface="Arial"/>
              <a:cs typeface="Arial"/>
              <a:sym typeface="Arial"/>
            </a:endParaRPr>
          </a:p>
        </p:txBody>
      </p:sp>
      <p:sp>
        <p:nvSpPr>
          <p:cNvPr id="1814" name="Google Shape;1814;p36"/>
          <p:cNvSpPr txBox="1"/>
          <p:nvPr/>
        </p:nvSpPr>
        <p:spPr>
          <a:xfrm>
            <a:off x="5331516" y="4985761"/>
            <a:ext cx="1625193" cy="72027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9527B"/>
              </a:buClr>
              <a:buSzPts val="1600"/>
              <a:buFont typeface="Arial"/>
              <a:buNone/>
            </a:pPr>
            <a:r>
              <a:rPr b="1" i="0" lang="es-ES" sz="1600" u="none" cap="none" strike="noStrike">
                <a:solidFill>
                  <a:srgbClr val="79527B"/>
                </a:solidFill>
                <a:latin typeface="Calibri"/>
                <a:ea typeface="Calibri"/>
                <a:cs typeface="Calibri"/>
                <a:sym typeface="Calibri"/>
              </a:rPr>
              <a:t>Abril-mayo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79527B"/>
              </a:buClr>
              <a:buSzPts val="1600"/>
              <a:buFont typeface="Arial"/>
              <a:buNone/>
            </a:pPr>
            <a:r>
              <a:rPr b="0" i="0" lang="es-ES" sz="1500" u="none" cap="none" strike="noStrike">
                <a:solidFill>
                  <a:srgbClr val="79527B"/>
                </a:solidFill>
                <a:latin typeface="Calibri"/>
                <a:ea typeface="Calibri"/>
                <a:cs typeface="Calibri"/>
                <a:sym typeface="Calibri"/>
              </a:rPr>
              <a:t>¿Cómo se reajusta? ¿Qué hacemos ahora? Mucha charla, poca acción.</a:t>
            </a:r>
            <a:endParaRPr b="0" i="0" sz="1300" u="none" cap="none" strike="noStrike">
              <a:solidFill>
                <a:srgbClr val="000000"/>
              </a:solidFill>
              <a:latin typeface="Arial"/>
              <a:ea typeface="Arial"/>
              <a:cs typeface="Arial"/>
              <a:sym typeface="Arial"/>
            </a:endParaRPr>
          </a:p>
        </p:txBody>
      </p:sp>
      <p:sp>
        <p:nvSpPr>
          <p:cNvPr id="1815" name="Google Shape;1815;p36"/>
          <p:cNvSpPr txBox="1"/>
          <p:nvPr/>
        </p:nvSpPr>
        <p:spPr>
          <a:xfrm>
            <a:off x="6087035" y="4032055"/>
            <a:ext cx="2586416" cy="72027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9527B"/>
              </a:buClr>
              <a:buSzPts val="1600"/>
              <a:buFont typeface="Arial"/>
              <a:buNone/>
            </a:pPr>
            <a:r>
              <a:rPr b="1" i="0" lang="es-ES" sz="1600" u="none" cap="none" strike="noStrike">
                <a:solidFill>
                  <a:srgbClr val="79527B"/>
                </a:solidFill>
                <a:latin typeface="Calibri"/>
                <a:ea typeface="Calibri"/>
                <a:cs typeface="Calibri"/>
                <a:sym typeface="Calibri"/>
              </a:rPr>
              <a:t>Junio-septiembre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79527B"/>
              </a:buClr>
              <a:buSzPts val="1400"/>
              <a:buFont typeface="Arial"/>
              <a:buNone/>
            </a:pPr>
            <a:r>
              <a:rPr b="0" i="0" lang="es-ES" sz="1400" u="none" cap="none" strike="noStrike">
                <a:solidFill>
                  <a:srgbClr val="79527B"/>
                </a:solidFill>
                <a:latin typeface="Calibri"/>
                <a:ea typeface="Calibri"/>
                <a:cs typeface="Calibri"/>
                <a:sym typeface="Calibri"/>
              </a:rPr>
              <a:t>Remodelar todo. Racionamiento de rutas y tráfico. Desarrollo de un protocolo de vuelo seguro.</a:t>
            </a:r>
            <a:endParaRPr b="0" i="0" sz="1400" u="none" cap="none" strike="noStrike">
              <a:solidFill>
                <a:srgbClr val="000000"/>
              </a:solidFill>
              <a:latin typeface="Arial"/>
              <a:ea typeface="Arial"/>
              <a:cs typeface="Arial"/>
              <a:sym typeface="Arial"/>
            </a:endParaRPr>
          </a:p>
        </p:txBody>
      </p:sp>
      <p:sp>
        <p:nvSpPr>
          <p:cNvPr id="1816" name="Google Shape;1816;p36"/>
          <p:cNvSpPr txBox="1"/>
          <p:nvPr/>
        </p:nvSpPr>
        <p:spPr>
          <a:xfrm>
            <a:off x="7926798" y="4985761"/>
            <a:ext cx="1625193" cy="72027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9527B"/>
              </a:buClr>
              <a:buSzPts val="1600"/>
              <a:buFont typeface="Arial"/>
              <a:buNone/>
            </a:pPr>
            <a:r>
              <a:rPr b="1" i="0" lang="es-ES" sz="1600" u="none" cap="none" strike="noStrike">
                <a:solidFill>
                  <a:srgbClr val="79527B"/>
                </a:solidFill>
                <a:latin typeface="Calibri"/>
                <a:ea typeface="Calibri"/>
                <a:cs typeface="Calibri"/>
                <a:sym typeface="Calibri"/>
              </a:rPr>
              <a:t>Oct-Junio '21</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79527B"/>
              </a:buClr>
              <a:buSzPts val="1600"/>
              <a:buFont typeface="Arial"/>
              <a:buNone/>
            </a:pPr>
            <a:r>
              <a:rPr b="0" i="0" lang="es-ES" sz="1400" u="none" cap="none" strike="noStrike">
                <a:solidFill>
                  <a:srgbClr val="79527B"/>
                </a:solidFill>
                <a:latin typeface="Calibri"/>
                <a:ea typeface="Calibri"/>
                <a:cs typeface="Calibri"/>
                <a:sym typeface="Calibri"/>
              </a:rPr>
              <a:t>Recuperación temprana, bilaterales, pequeño tráfico regional, fusiones y adquisiciones. Más bolas fuera.</a:t>
            </a:r>
            <a:endParaRPr b="0" i="0" sz="1200" u="none" cap="none" strike="noStrike">
              <a:solidFill>
                <a:srgbClr val="000000"/>
              </a:solidFill>
              <a:latin typeface="Arial"/>
              <a:ea typeface="Arial"/>
              <a:cs typeface="Arial"/>
              <a:sym typeface="Arial"/>
            </a:endParaRPr>
          </a:p>
        </p:txBody>
      </p:sp>
      <p:sp>
        <p:nvSpPr>
          <p:cNvPr id="1817" name="Google Shape;1817;p36"/>
          <p:cNvSpPr txBox="1"/>
          <p:nvPr/>
        </p:nvSpPr>
        <p:spPr>
          <a:xfrm>
            <a:off x="8749553" y="4032055"/>
            <a:ext cx="2586416" cy="72027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9527B"/>
              </a:buClr>
              <a:buSzPts val="1600"/>
              <a:buFont typeface="Arial"/>
              <a:buNone/>
            </a:pPr>
            <a:r>
              <a:rPr b="1" i="0" lang="es-ES" sz="1600" u="none" cap="none" strike="noStrike">
                <a:solidFill>
                  <a:srgbClr val="79527B"/>
                </a:solidFill>
                <a:latin typeface="Calibri"/>
                <a:ea typeface="Calibri"/>
                <a:cs typeface="Calibri"/>
                <a:sym typeface="Calibri"/>
              </a:rPr>
              <a:t>Julio '21+</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79527B"/>
              </a:buClr>
              <a:buSzPts val="1600"/>
              <a:buFont typeface="Arial"/>
              <a:buNone/>
            </a:pPr>
            <a:r>
              <a:rPr b="0" i="0" lang="es-ES" sz="1500" u="none" cap="none" strike="noStrike">
                <a:solidFill>
                  <a:srgbClr val="79527B"/>
                </a:solidFill>
                <a:latin typeface="Calibri"/>
                <a:ea typeface="Calibri"/>
                <a:cs typeface="Calibri"/>
                <a:sym typeface="Calibri"/>
              </a:rPr>
              <a:t>La Nueva Normalidad es más pequeña, más cooperación. Tráfico sólo devuelve el 75%.</a:t>
            </a:r>
            <a:endParaRPr b="0" i="0" sz="1300" u="none" cap="none" strike="noStrike">
              <a:solidFill>
                <a:srgbClr val="000000"/>
              </a:solidFill>
              <a:latin typeface="Arial"/>
              <a:ea typeface="Arial"/>
              <a:cs typeface="Arial"/>
              <a:sym typeface="Arial"/>
            </a:endParaRPr>
          </a:p>
        </p:txBody>
      </p:sp>
      <p:sp>
        <p:nvSpPr>
          <p:cNvPr id="1818" name="Google Shape;1818;p36"/>
          <p:cNvSpPr txBox="1"/>
          <p:nvPr/>
        </p:nvSpPr>
        <p:spPr>
          <a:xfrm>
            <a:off x="-197020" y="37295"/>
            <a:ext cx="4504659" cy="1815882"/>
          </a:xfrm>
          <a:prstGeom prst="rect">
            <a:avLst/>
          </a:prstGeom>
          <a:noFill/>
          <a:ln>
            <a:noFill/>
          </a:ln>
        </p:spPr>
        <p:txBody>
          <a:bodyPr anchorCtr="0" anchor="t" bIns="45700" lIns="91425" spcFirstLastPara="1" rIns="91425" wrap="square" tIns="45700">
            <a:spAutoFit/>
          </a:bodyPr>
          <a:lstStyle/>
          <a:p>
            <a:pPr indent="0" lvl="0" marL="342900" marR="0" rtl="0" algn="l">
              <a:lnSpc>
                <a:spcPct val="100000"/>
              </a:lnSpc>
              <a:spcBef>
                <a:spcPts val="0"/>
              </a:spcBef>
              <a:spcAft>
                <a:spcPts val="0"/>
              </a:spcAft>
              <a:buClr>
                <a:srgbClr val="000000"/>
              </a:buClr>
              <a:buSzPts val="1600"/>
              <a:buFont typeface="Arial"/>
              <a:buNone/>
            </a:pPr>
            <a:r>
              <a:rPr b="1" i="0" lang="es-ES" sz="1600" u="none" cap="none" strike="noStrike">
                <a:solidFill>
                  <a:srgbClr val="4D4D4D"/>
                </a:solidFill>
                <a:latin typeface="Calibri"/>
                <a:ea typeface="Calibri"/>
                <a:cs typeface="Calibri"/>
                <a:sym typeface="Calibri"/>
              </a:rPr>
              <a:t>Fase 1 </a:t>
            </a:r>
            <a:r>
              <a:rPr b="0" i="0" lang="es-ES" sz="1600" u="none" cap="none" strike="noStrike">
                <a:solidFill>
                  <a:srgbClr val="4D4D4D"/>
                </a:solidFill>
                <a:latin typeface="Calibri"/>
                <a:ea typeface="Calibri"/>
                <a:cs typeface="Calibri"/>
                <a:sym typeface="Calibri"/>
              </a:rPr>
              <a:t>Denegación</a:t>
            </a:r>
            <a:endParaRPr b="0" i="0" sz="1400" u="none" cap="none" strike="noStrike">
              <a:solidFill>
                <a:srgbClr val="000000"/>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600"/>
              <a:buFont typeface="Arial"/>
              <a:buNone/>
            </a:pPr>
            <a:r>
              <a:rPr b="1" i="0" lang="es-ES" sz="1600" u="none" cap="none" strike="noStrike">
                <a:solidFill>
                  <a:srgbClr val="4D4D4D"/>
                </a:solidFill>
                <a:latin typeface="Calibri"/>
                <a:ea typeface="Calibri"/>
                <a:cs typeface="Calibri"/>
                <a:sym typeface="Calibri"/>
              </a:rPr>
              <a:t>Etapa 2 </a:t>
            </a:r>
            <a:r>
              <a:rPr b="0" i="0" lang="es-ES" sz="1600" u="none" cap="none" strike="noStrike">
                <a:solidFill>
                  <a:srgbClr val="4D4D4D"/>
                </a:solidFill>
                <a:latin typeface="Calibri"/>
                <a:ea typeface="Calibri"/>
                <a:cs typeface="Calibri"/>
                <a:sym typeface="Calibri"/>
              </a:rPr>
              <a:t>Pánico</a:t>
            </a:r>
            <a:endParaRPr b="0" i="0" sz="1400" u="none" cap="none" strike="noStrike">
              <a:solidFill>
                <a:srgbClr val="000000"/>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600"/>
              <a:buFont typeface="Arial"/>
              <a:buNone/>
            </a:pPr>
            <a:r>
              <a:rPr b="1" i="0" lang="es-ES" sz="1600" u="none" cap="none" strike="noStrike">
                <a:solidFill>
                  <a:srgbClr val="4D4D4D"/>
                </a:solidFill>
                <a:latin typeface="Calibri"/>
                <a:ea typeface="Calibri"/>
                <a:cs typeface="Calibri"/>
                <a:sym typeface="Calibri"/>
              </a:rPr>
              <a:t>Etapa 3 </a:t>
            </a:r>
            <a:r>
              <a:rPr b="0" i="0" lang="es-ES" sz="1600" u="none" cap="none" strike="noStrike">
                <a:solidFill>
                  <a:srgbClr val="4D4D4D"/>
                </a:solidFill>
                <a:latin typeface="Calibri"/>
                <a:ea typeface="Calibri"/>
                <a:cs typeface="Calibri"/>
                <a:sym typeface="Calibri"/>
              </a:rPr>
              <a:t>Repatriación</a:t>
            </a:r>
            <a:endParaRPr b="0" i="0" sz="1400" u="none" cap="none" strike="noStrike">
              <a:solidFill>
                <a:srgbClr val="000000"/>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600"/>
              <a:buFont typeface="Arial"/>
              <a:buNone/>
            </a:pPr>
            <a:r>
              <a:rPr b="1" i="0" lang="es-ES" sz="1600" u="none" cap="none" strike="noStrike">
                <a:solidFill>
                  <a:srgbClr val="4D4D4D"/>
                </a:solidFill>
                <a:latin typeface="Calibri"/>
                <a:ea typeface="Calibri"/>
                <a:cs typeface="Calibri"/>
                <a:sym typeface="Calibri"/>
              </a:rPr>
              <a:t>Etapa 4 </a:t>
            </a:r>
            <a:r>
              <a:rPr b="0" i="0" lang="es-ES" sz="1600" u="none" cap="none" strike="noStrike">
                <a:solidFill>
                  <a:srgbClr val="4D4D4D"/>
                </a:solidFill>
                <a:latin typeface="Calibri"/>
                <a:ea typeface="Calibri"/>
                <a:cs typeface="Calibri"/>
                <a:sym typeface="Calibri"/>
              </a:rPr>
              <a:t>Ira</a:t>
            </a:r>
            <a:endParaRPr b="0" i="0" sz="1400" u="none" cap="none" strike="noStrike">
              <a:solidFill>
                <a:srgbClr val="000000"/>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600"/>
              <a:buFont typeface="Arial"/>
              <a:buNone/>
            </a:pPr>
            <a:r>
              <a:rPr b="1" i="0" lang="es-ES" sz="1600" u="none" cap="none" strike="noStrike">
                <a:solidFill>
                  <a:srgbClr val="4D4D4D"/>
                </a:solidFill>
                <a:latin typeface="Calibri"/>
                <a:ea typeface="Calibri"/>
                <a:cs typeface="Calibri"/>
                <a:sym typeface="Calibri"/>
              </a:rPr>
              <a:t>Etapa 5 </a:t>
            </a:r>
            <a:r>
              <a:rPr b="0" i="0" lang="es-ES" sz="1600" u="none" cap="none" strike="noStrike">
                <a:solidFill>
                  <a:srgbClr val="4D4D4D"/>
                </a:solidFill>
                <a:latin typeface="Calibri"/>
                <a:ea typeface="Calibri"/>
                <a:cs typeface="Calibri"/>
                <a:sym typeface="Calibri"/>
              </a:rPr>
              <a:t>Vuelo seguro y reglamentación</a:t>
            </a:r>
            <a:endParaRPr b="0" i="0" sz="1400" u="none" cap="none" strike="noStrike">
              <a:solidFill>
                <a:srgbClr val="000000"/>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600"/>
              <a:buFont typeface="Arial"/>
              <a:buNone/>
            </a:pPr>
            <a:r>
              <a:rPr b="1" i="0" lang="es-ES" sz="1600" u="none" cap="none" strike="noStrike">
                <a:solidFill>
                  <a:srgbClr val="4D4D4D"/>
                </a:solidFill>
                <a:latin typeface="Calibri"/>
                <a:ea typeface="Calibri"/>
                <a:cs typeface="Calibri"/>
                <a:sym typeface="Calibri"/>
              </a:rPr>
              <a:t>Etapa 6 </a:t>
            </a:r>
            <a:r>
              <a:rPr b="0" i="0" lang="es-ES" sz="1600" u="none" cap="none" strike="noStrike">
                <a:solidFill>
                  <a:srgbClr val="4D4D4D"/>
                </a:solidFill>
                <a:latin typeface="Calibri"/>
                <a:ea typeface="Calibri"/>
                <a:cs typeface="Calibri"/>
                <a:sym typeface="Calibri"/>
              </a:rPr>
              <a:t>Recuperación</a:t>
            </a:r>
            <a:endParaRPr b="0" i="0" sz="1400" u="none" cap="none" strike="noStrike">
              <a:solidFill>
                <a:srgbClr val="000000"/>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600"/>
              <a:buFont typeface="Arial"/>
              <a:buNone/>
            </a:pPr>
            <a:r>
              <a:rPr b="1" i="0" lang="es-ES" sz="1600" u="none" cap="none" strike="noStrike">
                <a:solidFill>
                  <a:srgbClr val="4D4D4D"/>
                </a:solidFill>
                <a:latin typeface="Calibri"/>
                <a:ea typeface="Calibri"/>
                <a:cs typeface="Calibri"/>
                <a:sym typeface="Calibri"/>
              </a:rPr>
              <a:t>Etapa 7 </a:t>
            </a:r>
            <a:r>
              <a:rPr b="0" i="0" lang="es-ES" sz="1600" u="none" cap="none" strike="noStrike">
                <a:solidFill>
                  <a:srgbClr val="4D4D4D"/>
                </a:solidFill>
                <a:latin typeface="Calibri"/>
                <a:ea typeface="Calibri"/>
                <a:cs typeface="Calibri"/>
                <a:sym typeface="Calibri"/>
              </a:rPr>
              <a:t>Nueva normalidad</a:t>
            </a:r>
            <a:endParaRPr b="0" i="0" sz="1400" u="none" cap="none" strike="noStrike">
              <a:solidFill>
                <a:srgbClr val="000000"/>
              </a:solidFill>
              <a:latin typeface="Arial"/>
              <a:ea typeface="Arial"/>
              <a:cs typeface="Arial"/>
              <a:sym typeface="Arial"/>
            </a:endParaRPr>
          </a:p>
        </p:txBody>
      </p:sp>
      <p:sp>
        <p:nvSpPr>
          <p:cNvPr id="1819" name="Google Shape;1819;p36"/>
          <p:cNvSpPr txBox="1"/>
          <p:nvPr/>
        </p:nvSpPr>
        <p:spPr>
          <a:xfrm>
            <a:off x="6024381" y="6381092"/>
            <a:ext cx="285077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F27954"/>
                </a:solidFill>
                <a:latin typeface="Calibri"/>
                <a:ea typeface="Calibri"/>
                <a:cs typeface="Calibri"/>
                <a:sym typeface="Calibri"/>
                <a:hlinkClick r:id="rId7">
                  <a:extLst>
                    <a:ext uri="{A12FA001-AC4F-418D-AE19-62706E023703}">
                      <ahyp:hlinkClr val="tx"/>
                    </a:ext>
                  </a:extLst>
                </a:hlinkClick>
              </a:rPr>
              <a:t>FUENTE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3" name="Shape 1823"/>
        <p:cNvGrpSpPr/>
        <p:nvPr/>
      </p:nvGrpSpPr>
      <p:grpSpPr>
        <a:xfrm>
          <a:off x="0" y="0"/>
          <a:ext cx="0" cy="0"/>
          <a:chOff x="0" y="0"/>
          <a:chExt cx="0" cy="0"/>
        </a:xfrm>
      </p:grpSpPr>
      <p:sp>
        <p:nvSpPr>
          <p:cNvPr id="1824" name="Google Shape;1824;p37"/>
          <p:cNvSpPr txBox="1"/>
          <p:nvPr>
            <p:ph idx="1" type="body"/>
          </p:nvPr>
        </p:nvSpPr>
        <p:spPr>
          <a:xfrm rot="10800000">
            <a:off x="4586635" y="4512778"/>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rPr lang="es-ES"/>
              <a:t>'</a:t>
            </a:r>
            <a:endParaRPr/>
          </a:p>
        </p:txBody>
      </p:sp>
      <p:sp>
        <p:nvSpPr>
          <p:cNvPr id="1825" name="Google Shape;1825;p37"/>
          <p:cNvSpPr txBox="1"/>
          <p:nvPr>
            <p:ph idx="2" type="body"/>
          </p:nvPr>
        </p:nvSpPr>
        <p:spPr>
          <a:xfrm>
            <a:off x="839084" y="972133"/>
            <a:ext cx="4369392" cy="4493975"/>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ctr">
              <a:lnSpc>
                <a:spcPct val="120000"/>
              </a:lnSpc>
              <a:spcBef>
                <a:spcPts val="0"/>
              </a:spcBef>
              <a:spcAft>
                <a:spcPts val="0"/>
              </a:spcAft>
              <a:buClr>
                <a:schemeClr val="lt1"/>
              </a:buClr>
              <a:buSzPct val="100000"/>
              <a:buNone/>
            </a:pPr>
            <a:r>
              <a:rPr b="0" i="0" lang="es-ES" u="sng">
                <a:solidFill>
                  <a:schemeClr val="hlink"/>
                </a:solidFill>
                <a:hlinkClick r:id="rId3"/>
              </a:rPr>
              <a:t>En palabras del Secretario General de la OMT, Zurab Pololikashvili</a:t>
            </a:r>
            <a:r>
              <a:rPr b="0" i="0" lang="es-ES"/>
              <a:t>: "El turismo sigue recuperándose a un ritmo constante, aunque persisten varios retos, desde geopolíticos hasta económicos. El sector está devolviendo la esperanza y las oportunidades a personas de todo el mundo. Ahora también es el momento de replantearse el turismo, hacia dónde va y cómo repercute en las personas y el planeta"</a:t>
            </a:r>
            <a:endParaRPr/>
          </a:p>
        </p:txBody>
      </p:sp>
      <p:sp>
        <p:nvSpPr>
          <p:cNvPr id="1826" name="Google Shape;1826;p37"/>
          <p:cNvSpPr txBox="1"/>
          <p:nvPr>
            <p:ph idx="3" type="body"/>
          </p:nvPr>
        </p:nvSpPr>
        <p:spPr>
          <a:xfrm>
            <a:off x="401312" y="544627"/>
            <a:ext cx="741688" cy="122166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1"/>
              </a:buClr>
              <a:buSzPct val="100000"/>
              <a:buNone/>
            </a:pPr>
            <a:r>
              <a:rPr lang="es-ES"/>
              <a:t>'</a:t>
            </a:r>
            <a:endParaRPr/>
          </a:p>
        </p:txBody>
      </p:sp>
      <p:pic>
        <p:nvPicPr>
          <p:cNvPr descr="Map&#10;&#10;Description automatically generated" id="1827" name="Google Shape;1827;p37"/>
          <p:cNvPicPr preferRelativeResize="0"/>
          <p:nvPr>
            <p:ph idx="4" type="pic"/>
          </p:nvPr>
        </p:nvPicPr>
        <p:blipFill rotWithShape="1">
          <a:blip r:embed="rId4">
            <a:alphaModFix/>
          </a:blip>
          <a:srcRect b="0" l="24229" r="24229" t="0"/>
          <a:stretch/>
        </p:blipFill>
        <p:spPr>
          <a:xfrm>
            <a:off x="5957047" y="0"/>
            <a:ext cx="5395869" cy="68580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1" name="Shape 1831"/>
        <p:cNvGrpSpPr/>
        <p:nvPr/>
      </p:nvGrpSpPr>
      <p:grpSpPr>
        <a:xfrm>
          <a:off x="0" y="0"/>
          <a:ext cx="0" cy="0"/>
          <a:chOff x="0" y="0"/>
          <a:chExt cx="0" cy="0"/>
        </a:xfrm>
      </p:grpSpPr>
      <p:pic>
        <p:nvPicPr>
          <p:cNvPr descr="A group of people sitting at a table with food and drinks&#10;&#10;Description automatically generated with low confidence" id="1832" name="Google Shape;1832;p38"/>
          <p:cNvPicPr preferRelativeResize="0"/>
          <p:nvPr>
            <p:ph idx="2" type="pic"/>
          </p:nvPr>
        </p:nvPicPr>
        <p:blipFill rotWithShape="1">
          <a:blip r:embed="rId3">
            <a:alphaModFix/>
          </a:blip>
          <a:srcRect b="3245" l="0" r="0" t="3245"/>
          <a:stretch/>
        </p:blipFill>
        <p:spPr>
          <a:xfrm>
            <a:off x="5957047" y="0"/>
            <a:ext cx="5395869" cy="6858001"/>
          </a:xfrm>
          <a:prstGeom prst="rect">
            <a:avLst/>
          </a:prstGeom>
          <a:noFill/>
          <a:ln>
            <a:noFill/>
          </a:ln>
        </p:spPr>
      </p:pic>
      <p:sp>
        <p:nvSpPr>
          <p:cNvPr id="1833" name="Google Shape;1833;p38"/>
          <p:cNvSpPr txBox="1"/>
          <p:nvPr>
            <p:ph idx="1" type="body"/>
          </p:nvPr>
        </p:nvSpPr>
        <p:spPr>
          <a:xfrm>
            <a:off x="89647" y="352722"/>
            <a:ext cx="5867400" cy="58222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86D6E"/>
              </a:buClr>
              <a:buSzPts val="2800"/>
              <a:buNone/>
            </a:pPr>
            <a:r>
              <a:rPr lang="es-ES" sz="2800">
                <a:solidFill>
                  <a:srgbClr val="086D6E"/>
                </a:solidFill>
              </a:rPr>
              <a:t>Factores que influyen en la velocidad de recuperación</a:t>
            </a:r>
            <a:endParaRPr/>
          </a:p>
        </p:txBody>
      </p:sp>
      <p:sp>
        <p:nvSpPr>
          <p:cNvPr id="1834" name="Google Shape;1834;p38"/>
          <p:cNvSpPr txBox="1"/>
          <p:nvPr>
            <p:ph idx="3" type="body"/>
          </p:nvPr>
        </p:nvSpPr>
        <p:spPr>
          <a:xfrm>
            <a:off x="470283" y="1427836"/>
            <a:ext cx="5285058" cy="4919175"/>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lnSpc>
                <a:spcPct val="120000"/>
              </a:lnSpc>
              <a:spcBef>
                <a:spcPts val="0"/>
              </a:spcBef>
              <a:spcAft>
                <a:spcPts val="0"/>
              </a:spcAft>
              <a:buClr>
                <a:srgbClr val="4D4D4D"/>
              </a:buClr>
              <a:buSzPct val="100000"/>
              <a:buFont typeface="Noto Sans Symbols"/>
              <a:buChar char="❖"/>
            </a:pPr>
            <a:r>
              <a:rPr lang="es-ES"/>
              <a:t>El </a:t>
            </a:r>
            <a:r>
              <a:rPr b="1" lang="es-ES">
                <a:solidFill>
                  <a:srgbClr val="086D6E"/>
                </a:solidFill>
              </a:rPr>
              <a:t>nivel de preparación </a:t>
            </a:r>
            <a:r>
              <a:rPr lang="es-ES"/>
              <a:t>de la industria turística </a:t>
            </a:r>
            <a:endParaRPr/>
          </a:p>
          <a:p>
            <a:pPr indent="-342900" lvl="0" marL="342900" rtl="0" algn="l">
              <a:lnSpc>
                <a:spcPct val="120000"/>
              </a:lnSpc>
              <a:spcBef>
                <a:spcPts val="0"/>
              </a:spcBef>
              <a:spcAft>
                <a:spcPts val="0"/>
              </a:spcAft>
              <a:buClr>
                <a:srgbClr val="4D4D4D"/>
              </a:buClr>
              <a:buSzPct val="100000"/>
              <a:buFont typeface="Noto Sans Symbols"/>
              <a:buChar char="❖"/>
            </a:pPr>
            <a:r>
              <a:rPr lang="es-ES"/>
              <a:t>La naturaleza de la crisis y </a:t>
            </a:r>
            <a:r>
              <a:rPr b="1" lang="es-ES">
                <a:solidFill>
                  <a:srgbClr val="086D6E"/>
                </a:solidFill>
              </a:rPr>
              <a:t>su impacto </a:t>
            </a:r>
            <a:r>
              <a:rPr lang="es-ES"/>
              <a:t>en la </a:t>
            </a:r>
            <a:r>
              <a:rPr b="1" lang="es-ES">
                <a:solidFill>
                  <a:srgbClr val="086D6E"/>
                </a:solidFill>
              </a:rPr>
              <a:t>percepción de la seguridad </a:t>
            </a:r>
            <a:endParaRPr/>
          </a:p>
          <a:p>
            <a:pPr indent="-342900" lvl="0" marL="342900" rtl="0" algn="l">
              <a:lnSpc>
                <a:spcPct val="120000"/>
              </a:lnSpc>
              <a:spcBef>
                <a:spcPts val="0"/>
              </a:spcBef>
              <a:spcAft>
                <a:spcPts val="0"/>
              </a:spcAft>
              <a:buClr>
                <a:srgbClr val="4D4D4D"/>
              </a:buClr>
              <a:buSzPct val="100000"/>
              <a:buFont typeface="Noto Sans Symbols"/>
              <a:buChar char="❖"/>
            </a:pPr>
            <a:r>
              <a:rPr lang="es-ES"/>
              <a:t>Si la crisis se saldó </a:t>
            </a:r>
            <a:r>
              <a:rPr b="1" lang="es-ES">
                <a:solidFill>
                  <a:srgbClr val="086D6E"/>
                </a:solidFill>
              </a:rPr>
              <a:t>con víctimas mortales </a:t>
            </a:r>
            <a:endParaRPr/>
          </a:p>
          <a:p>
            <a:pPr indent="-342900" lvl="0" marL="342900" rtl="0" algn="l">
              <a:lnSpc>
                <a:spcPct val="120000"/>
              </a:lnSpc>
              <a:spcBef>
                <a:spcPts val="0"/>
              </a:spcBef>
              <a:spcAft>
                <a:spcPts val="0"/>
              </a:spcAft>
              <a:buClr>
                <a:srgbClr val="4D4D4D"/>
              </a:buClr>
              <a:buSzPct val="100000"/>
              <a:buFont typeface="Noto Sans Symbols"/>
              <a:buChar char="❖"/>
            </a:pPr>
            <a:r>
              <a:rPr lang="es-ES"/>
              <a:t>El alcance de los daños o pérdidas causados a </a:t>
            </a:r>
            <a:r>
              <a:rPr b="1" lang="es-ES">
                <a:solidFill>
                  <a:srgbClr val="086D6E"/>
                </a:solidFill>
              </a:rPr>
              <a:t>infraestructuras vitales </a:t>
            </a:r>
            <a:endParaRPr/>
          </a:p>
          <a:p>
            <a:pPr indent="-342900" lvl="0" marL="342900" rtl="0" algn="l">
              <a:lnSpc>
                <a:spcPct val="120000"/>
              </a:lnSpc>
              <a:spcBef>
                <a:spcPts val="0"/>
              </a:spcBef>
              <a:spcAft>
                <a:spcPts val="0"/>
              </a:spcAft>
              <a:buClr>
                <a:srgbClr val="4D4D4D"/>
              </a:buClr>
              <a:buSzPct val="100000"/>
              <a:buFont typeface="Noto Sans Symbols"/>
              <a:buChar char="❖"/>
            </a:pPr>
            <a:r>
              <a:rPr lang="es-ES"/>
              <a:t>La eficacia con la que se ponen en línea las instalaciones y se </a:t>
            </a:r>
            <a:r>
              <a:rPr b="1" lang="es-ES">
                <a:solidFill>
                  <a:srgbClr val="086D6E"/>
                </a:solidFill>
              </a:rPr>
              <a:t>reanudan los servicios </a:t>
            </a:r>
            <a:endParaRPr/>
          </a:p>
          <a:p>
            <a:pPr indent="-342900" lvl="0" marL="342900" rtl="0" algn="l">
              <a:lnSpc>
                <a:spcPct val="120000"/>
              </a:lnSpc>
              <a:spcBef>
                <a:spcPts val="0"/>
              </a:spcBef>
              <a:spcAft>
                <a:spcPts val="0"/>
              </a:spcAft>
              <a:buClr>
                <a:srgbClr val="4D4D4D"/>
              </a:buClr>
              <a:buSzPct val="100000"/>
              <a:buFont typeface="Noto Sans Symbols"/>
              <a:buChar char="❖"/>
            </a:pPr>
            <a:r>
              <a:rPr lang="es-ES"/>
              <a:t>El </a:t>
            </a:r>
            <a:r>
              <a:rPr b="1" lang="es-ES">
                <a:solidFill>
                  <a:srgbClr val="086D6E"/>
                </a:solidFill>
              </a:rPr>
              <a:t>éxito de </a:t>
            </a:r>
            <a:r>
              <a:rPr lang="es-ES"/>
              <a:t>las estrategias de gestión de </a:t>
            </a:r>
            <a:r>
              <a:rPr b="1" lang="es-ES">
                <a:solidFill>
                  <a:srgbClr val="086D6E"/>
                </a:solidFill>
              </a:rPr>
              <a:t>los medios de </a:t>
            </a:r>
            <a:r>
              <a:rPr lang="es-ES"/>
              <a:t>comunicación </a:t>
            </a:r>
            <a:endParaRPr/>
          </a:p>
          <a:p>
            <a:pPr indent="-342900" lvl="0" marL="342900" rtl="0" algn="l">
              <a:lnSpc>
                <a:spcPct val="120000"/>
              </a:lnSpc>
              <a:spcBef>
                <a:spcPts val="0"/>
              </a:spcBef>
              <a:spcAft>
                <a:spcPts val="0"/>
              </a:spcAft>
              <a:buClr>
                <a:srgbClr val="4D4D4D"/>
              </a:buClr>
              <a:buSzPct val="100000"/>
              <a:buFont typeface="Noto Sans Symbols"/>
              <a:buChar char="❖"/>
            </a:pPr>
            <a:r>
              <a:rPr lang="es-ES"/>
              <a:t>La </a:t>
            </a:r>
            <a:r>
              <a:rPr b="1" lang="es-ES">
                <a:solidFill>
                  <a:srgbClr val="086D6E"/>
                </a:solidFill>
              </a:rPr>
              <a:t>eficacia del marketing </a:t>
            </a:r>
            <a:r>
              <a:rPr lang="es-ES"/>
              <a:t>para promover el estatus de la región </a:t>
            </a:r>
            <a:endParaRPr/>
          </a:p>
          <a:p>
            <a:pPr indent="-342900" lvl="0" marL="342900" rtl="0" algn="l">
              <a:lnSpc>
                <a:spcPct val="120000"/>
              </a:lnSpc>
              <a:spcBef>
                <a:spcPts val="0"/>
              </a:spcBef>
              <a:spcAft>
                <a:spcPts val="0"/>
              </a:spcAft>
              <a:buClr>
                <a:srgbClr val="4D4D4D"/>
              </a:buClr>
              <a:buSzPct val="100000"/>
              <a:buFont typeface="Noto Sans Symbols"/>
              <a:buChar char="❖"/>
            </a:pPr>
            <a:r>
              <a:rPr lang="es-ES"/>
              <a:t>Las personas y las empresas necesitarán periodos de </a:t>
            </a:r>
            <a:r>
              <a:rPr b="1" lang="es-ES">
                <a:solidFill>
                  <a:srgbClr val="086D6E"/>
                </a:solidFill>
              </a:rPr>
              <a:t>tiempo variables para recuperarse </a:t>
            </a:r>
            <a:r>
              <a:rPr lang="es-ES"/>
              <a:t>tras una crisis. En ambos casos, suele ser un proceso largo. </a:t>
            </a:r>
            <a:r>
              <a:rPr lang="es-ES" sz="2400" u="sng">
                <a:solidFill>
                  <a:srgbClr val="086D6E"/>
                </a:solidFill>
                <a:hlinkClick r:id="rId4">
                  <a:extLst>
                    <a:ext uri="{A12FA001-AC4F-418D-AE19-62706E023703}">
                      <ahyp:hlinkClr val="tx"/>
                    </a:ext>
                  </a:extLst>
                </a:hlinkClick>
              </a:rPr>
              <a:t>(fuente</a:t>
            </a:r>
            <a:r>
              <a:rPr lang="es-ES" sz="2400"/>
              <a: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8" name="Shape 1838"/>
        <p:cNvGrpSpPr/>
        <p:nvPr/>
      </p:nvGrpSpPr>
      <p:grpSpPr>
        <a:xfrm>
          <a:off x="0" y="0"/>
          <a:ext cx="0" cy="0"/>
          <a:chOff x="0" y="0"/>
          <a:chExt cx="0" cy="0"/>
        </a:xfrm>
      </p:grpSpPr>
      <p:sp>
        <p:nvSpPr>
          <p:cNvPr id="1839" name="Google Shape;1839;p39"/>
          <p:cNvSpPr txBox="1"/>
          <p:nvPr>
            <p:ph idx="1" type="body"/>
          </p:nvPr>
        </p:nvSpPr>
        <p:spPr>
          <a:xfrm>
            <a:off x="0" y="191350"/>
            <a:ext cx="6070800" cy="582300"/>
          </a:xfrm>
          <a:prstGeom prst="rect">
            <a:avLst/>
          </a:prstGeom>
          <a:solidFill>
            <a:srgbClr val="7A547C"/>
          </a:solid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2520"/>
              <a:buNone/>
            </a:pPr>
            <a:r>
              <a:rPr lang="es-ES" sz="2020">
                <a:solidFill>
                  <a:schemeClr val="lt1"/>
                </a:solidFill>
              </a:rPr>
              <a:t>Reconstruir regiones turísticas sostenibles tras la crisis</a:t>
            </a:r>
            <a:endParaRPr sz="2020"/>
          </a:p>
        </p:txBody>
      </p:sp>
      <p:sp>
        <p:nvSpPr>
          <p:cNvPr id="1840" name="Google Shape;1840;p39"/>
          <p:cNvSpPr txBox="1"/>
          <p:nvPr>
            <p:ph idx="3" type="body"/>
          </p:nvPr>
        </p:nvSpPr>
        <p:spPr>
          <a:xfrm>
            <a:off x="219271" y="967382"/>
            <a:ext cx="5571929" cy="5699262"/>
          </a:xfrm>
          <a:prstGeom prst="rect">
            <a:avLst/>
          </a:prstGeom>
          <a:solidFill>
            <a:schemeClr val="lt1"/>
          </a:solid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333333"/>
              </a:buClr>
              <a:buSzPts val="2200"/>
              <a:buFont typeface="Arial"/>
              <a:buNone/>
            </a:pPr>
            <a:r>
              <a:rPr lang="es-ES" sz="2100">
                <a:solidFill>
                  <a:srgbClr val="333333"/>
                </a:solidFill>
              </a:rPr>
              <a:t>Después</a:t>
            </a:r>
            <a:r>
              <a:rPr b="0" lang="es-ES" sz="2100">
                <a:solidFill>
                  <a:srgbClr val="333333"/>
                </a:solidFill>
              </a:rPr>
              <a:t> de </a:t>
            </a:r>
            <a:r>
              <a:rPr lang="es-ES" sz="2100">
                <a:solidFill>
                  <a:srgbClr val="333333"/>
                </a:solidFill>
              </a:rPr>
              <a:t>Covid, muchos países desarrollaron medidas para crear una economía turística más resistente. Entre ellas se incluye la preparación de planes para apoyar la </a:t>
            </a:r>
            <a:r>
              <a:rPr b="1" lang="es-ES" sz="2100">
                <a:solidFill>
                  <a:srgbClr val="086D6E"/>
                </a:solidFill>
              </a:rPr>
              <a:t>recuperación sostenible </a:t>
            </a:r>
            <a:r>
              <a:rPr lang="es-ES" sz="2100">
                <a:solidFill>
                  <a:srgbClr val="333333"/>
                </a:solidFill>
              </a:rPr>
              <a:t>sostenible del </a:t>
            </a:r>
            <a:r>
              <a:rPr lang="es-ES" sz="2100">
                <a:solidFill>
                  <a:srgbClr val="333333"/>
                </a:solidFill>
              </a:rPr>
              <a:t>turismo, la transición</a:t>
            </a:r>
            <a:r>
              <a:rPr b="1" lang="es-ES" sz="2100">
                <a:solidFill>
                  <a:srgbClr val="086D6E"/>
                </a:solidFill>
              </a:rPr>
              <a:t> digital </a:t>
            </a:r>
            <a:r>
              <a:rPr lang="es-ES" sz="2100">
                <a:solidFill>
                  <a:srgbClr val="333333"/>
                </a:solidFill>
              </a:rPr>
              <a:t>y avanzar hacia un </a:t>
            </a:r>
            <a:r>
              <a:rPr b="1" lang="es-ES" sz="2100">
                <a:solidFill>
                  <a:srgbClr val="086D6E"/>
                </a:solidFill>
              </a:rPr>
              <a:t>sistema turístico más </a:t>
            </a:r>
            <a:r>
              <a:rPr b="1" lang="es-ES" sz="2100">
                <a:solidFill>
                  <a:srgbClr val="086D6E"/>
                </a:solidFill>
              </a:rPr>
              <a:t>ecológico y</a:t>
            </a:r>
            <a:r>
              <a:rPr lang="es-ES" sz="2100">
                <a:solidFill>
                  <a:srgbClr val="333333"/>
                </a:solidFill>
              </a:rPr>
              <a:t> repensar el turismo para el futuro". (</a:t>
            </a:r>
            <a:r>
              <a:rPr lang="es-ES" sz="2100" u="sng">
                <a:solidFill>
                  <a:srgbClr val="086D6E"/>
                </a:solidFill>
                <a:hlinkClick r:id="rId3">
                  <a:extLst>
                    <a:ext uri="{A12FA001-AC4F-418D-AE19-62706E023703}">
                      <ahyp:hlinkClr val="tx"/>
                    </a:ext>
                  </a:extLst>
                </a:hlinkClick>
              </a:rPr>
              <a:t>Informe de la OCDE</a:t>
            </a:r>
            <a:r>
              <a:rPr lang="es-ES" sz="2100">
                <a:solidFill>
                  <a:srgbClr val="333333"/>
                </a:solidFill>
              </a:rPr>
              <a:t>)</a:t>
            </a:r>
            <a:endParaRPr sz="2300"/>
          </a:p>
          <a:p>
            <a:pPr indent="0" lvl="0" marL="0" rtl="0" algn="l">
              <a:lnSpc>
                <a:spcPct val="100000"/>
              </a:lnSpc>
              <a:spcBef>
                <a:spcPts val="0"/>
              </a:spcBef>
              <a:spcAft>
                <a:spcPts val="0"/>
              </a:spcAft>
              <a:buClr>
                <a:srgbClr val="4D4D4D"/>
              </a:buClr>
              <a:buSzPts val="2200"/>
              <a:buFont typeface="Arial"/>
              <a:buNone/>
            </a:pPr>
            <a:r>
              <a:t/>
            </a:r>
            <a:endParaRPr sz="2100">
              <a:solidFill>
                <a:srgbClr val="333333"/>
              </a:solidFill>
            </a:endParaRPr>
          </a:p>
          <a:p>
            <a:pPr indent="0" lvl="0" marL="0" rtl="0" algn="l">
              <a:lnSpc>
                <a:spcPct val="100000"/>
              </a:lnSpc>
              <a:spcBef>
                <a:spcPts val="0"/>
              </a:spcBef>
              <a:spcAft>
                <a:spcPts val="0"/>
              </a:spcAft>
              <a:buClr>
                <a:srgbClr val="333333"/>
              </a:buClr>
              <a:buSzPts val="2200"/>
              <a:buFont typeface="Arial"/>
              <a:buNone/>
            </a:pPr>
            <a:r>
              <a:rPr b="1" lang="es-ES" sz="2100">
                <a:solidFill>
                  <a:srgbClr val="333333"/>
                </a:solidFill>
              </a:rPr>
              <a:t>'</a:t>
            </a:r>
            <a:r>
              <a:rPr b="1" lang="es-ES" sz="2100">
                <a:solidFill>
                  <a:srgbClr val="086D6E"/>
                </a:solidFill>
              </a:rPr>
              <a:t>Los objetivos clave </a:t>
            </a:r>
            <a:r>
              <a:rPr lang="es-ES" sz="2100">
                <a:solidFill>
                  <a:srgbClr val="333333"/>
                </a:solidFill>
              </a:rPr>
              <a:t>incluyen 'cómo convivir con el virus y </a:t>
            </a:r>
            <a:r>
              <a:rPr b="0" lang="es-ES" sz="2100">
                <a:solidFill>
                  <a:srgbClr val="333333"/>
                </a:solidFill>
              </a:rPr>
              <a:t>considerar las implicaciones a largo plazo de la crisis al tiempo que se capitaliza la digitalización, se apoya la </a:t>
            </a:r>
            <a:r>
              <a:rPr b="1" lang="es-ES" sz="2100">
                <a:solidFill>
                  <a:srgbClr val="086D6E"/>
                </a:solidFill>
              </a:rPr>
              <a:t>transición hacia una economía con bajas emisiones de carbono </a:t>
            </a:r>
            <a:r>
              <a:rPr b="0" lang="es-ES" sz="2100">
                <a:solidFill>
                  <a:srgbClr val="333333"/>
                </a:solidFill>
              </a:rPr>
              <a:t>y promover la transformación estructural necesaria para construir una economía turística más fuerte, sostenible y resistente".</a:t>
            </a:r>
            <a:endParaRPr sz="2300"/>
          </a:p>
        </p:txBody>
      </p:sp>
      <p:pic>
        <p:nvPicPr>
          <p:cNvPr descr="A person and person in a tent&#10;&#10;Description automatically generated with medium confidence" id="1841" name="Google Shape;1841;p39"/>
          <p:cNvPicPr preferRelativeResize="0"/>
          <p:nvPr>
            <p:ph idx="2" type="pic"/>
          </p:nvPr>
        </p:nvPicPr>
        <p:blipFill rotWithShape="1">
          <a:blip r:embed="rId4">
            <a:alphaModFix/>
          </a:blip>
          <a:srcRect b="0" l="23773" r="23773" t="0"/>
          <a:stretch/>
        </p:blipFill>
        <p:spPr>
          <a:xfrm>
            <a:off x="5957047" y="0"/>
            <a:ext cx="5395869" cy="6858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4"/>
          <p:cNvSpPr/>
          <p:nvPr/>
        </p:nvSpPr>
        <p:spPr>
          <a:xfrm>
            <a:off x="6096605" y="0"/>
            <a:ext cx="6096001" cy="822373"/>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19" name="Google Shape;1219;p4"/>
          <p:cNvSpPr txBox="1"/>
          <p:nvPr>
            <p:ph idx="1" type="body"/>
          </p:nvPr>
        </p:nvSpPr>
        <p:spPr>
          <a:xfrm>
            <a:off x="6781160" y="1049309"/>
            <a:ext cx="511077" cy="63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b="1" lang="es-ES" sz="2400"/>
              <a:t>1</a:t>
            </a:r>
            <a:endParaRPr/>
          </a:p>
        </p:txBody>
      </p:sp>
      <p:sp>
        <p:nvSpPr>
          <p:cNvPr id="1220" name="Google Shape;1220;p4"/>
          <p:cNvSpPr txBox="1"/>
          <p:nvPr>
            <p:ph idx="2" type="body"/>
          </p:nvPr>
        </p:nvSpPr>
        <p:spPr>
          <a:xfrm>
            <a:off x="7511069" y="992114"/>
            <a:ext cx="4465067" cy="82237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595A59"/>
              </a:buClr>
              <a:buSzPts val="2000"/>
              <a:buNone/>
            </a:pPr>
            <a:r>
              <a:rPr b="1" lang="es-ES" sz="2000"/>
              <a:t>Las regiones turísticas y la resiliencia tras la crisis </a:t>
            </a:r>
            <a:endParaRPr/>
          </a:p>
        </p:txBody>
      </p:sp>
      <p:sp>
        <p:nvSpPr>
          <p:cNvPr id="1221" name="Google Shape;1221;p4"/>
          <p:cNvSpPr txBox="1"/>
          <p:nvPr/>
        </p:nvSpPr>
        <p:spPr>
          <a:xfrm>
            <a:off x="7511069" y="2081810"/>
            <a:ext cx="4465067" cy="82237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95A59"/>
              </a:buClr>
              <a:buSzPts val="2000"/>
              <a:buFont typeface="Arial"/>
              <a:buNone/>
            </a:pPr>
            <a:r>
              <a:rPr b="1" i="0" lang="es-ES" sz="2000" u="none" cap="none" strike="noStrike">
                <a:solidFill>
                  <a:srgbClr val="595A59"/>
                </a:solidFill>
                <a:latin typeface="Calibri"/>
                <a:ea typeface="Calibri"/>
                <a:cs typeface="Calibri"/>
                <a:sym typeface="Calibri"/>
              </a:rPr>
              <a:t>Elaboración de un plan regional de continuidad de las actividades turísticas</a:t>
            </a:r>
            <a:endParaRPr b="0" i="0" sz="1400" u="none" cap="none" strike="noStrike">
              <a:solidFill>
                <a:srgbClr val="000000"/>
              </a:solidFill>
              <a:latin typeface="Arial"/>
              <a:ea typeface="Arial"/>
              <a:cs typeface="Arial"/>
              <a:sym typeface="Arial"/>
            </a:endParaRPr>
          </a:p>
        </p:txBody>
      </p:sp>
      <p:sp>
        <p:nvSpPr>
          <p:cNvPr id="1222" name="Google Shape;1222;p4"/>
          <p:cNvSpPr txBox="1"/>
          <p:nvPr/>
        </p:nvSpPr>
        <p:spPr>
          <a:xfrm>
            <a:off x="6781160" y="3183699"/>
            <a:ext cx="511077" cy="635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b="1" i="0" lang="es-ES" sz="2800" u="none" cap="none" strike="noStrike">
                <a:solidFill>
                  <a:schemeClr val="lt1"/>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1223" name="Google Shape;1223;p4"/>
          <p:cNvSpPr txBox="1"/>
          <p:nvPr/>
        </p:nvSpPr>
        <p:spPr>
          <a:xfrm>
            <a:off x="7479051" y="2947290"/>
            <a:ext cx="4465067" cy="82237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95A59"/>
              </a:buClr>
              <a:buSzPts val="2000"/>
              <a:buFont typeface="Arial"/>
              <a:buNone/>
            </a:pPr>
            <a:r>
              <a:rPr b="1" i="0" lang="es-ES" sz="2000" u="none" cap="none" strike="noStrike">
                <a:solidFill>
                  <a:srgbClr val="595A59"/>
                </a:solidFill>
                <a:latin typeface="Calibri"/>
                <a:ea typeface="Calibri"/>
                <a:cs typeface="Calibri"/>
                <a:sym typeface="Calibri"/>
              </a:rPr>
              <a:t>Identificar los cambios industriales y regionales</a:t>
            </a:r>
            <a:endParaRPr b="0" i="0" sz="1400" u="none" cap="none" strike="noStrike">
              <a:solidFill>
                <a:srgbClr val="000000"/>
              </a:solidFill>
              <a:latin typeface="Arial"/>
              <a:ea typeface="Arial"/>
              <a:cs typeface="Arial"/>
              <a:sym typeface="Arial"/>
            </a:endParaRPr>
          </a:p>
        </p:txBody>
      </p:sp>
      <p:sp>
        <p:nvSpPr>
          <p:cNvPr id="1224" name="Google Shape;1224;p4"/>
          <p:cNvSpPr txBox="1"/>
          <p:nvPr/>
        </p:nvSpPr>
        <p:spPr>
          <a:xfrm>
            <a:off x="6767305" y="4241885"/>
            <a:ext cx="511077" cy="635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t/>
            </a:r>
            <a:endParaRPr b="1" i="0" sz="2800" u="none" cap="none" strike="noStrike">
              <a:solidFill>
                <a:schemeClr val="lt1"/>
              </a:solidFill>
              <a:latin typeface="Calibri"/>
              <a:ea typeface="Calibri"/>
              <a:cs typeface="Calibri"/>
              <a:sym typeface="Calibri"/>
            </a:endParaRPr>
          </a:p>
        </p:txBody>
      </p:sp>
      <p:sp>
        <p:nvSpPr>
          <p:cNvPr id="1225" name="Google Shape;1225;p4"/>
          <p:cNvSpPr txBox="1"/>
          <p:nvPr/>
        </p:nvSpPr>
        <p:spPr>
          <a:xfrm>
            <a:off x="7511069" y="4493313"/>
            <a:ext cx="4465067" cy="127645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95A59"/>
              </a:buClr>
              <a:buSzPts val="2000"/>
              <a:buFont typeface="Arial"/>
              <a:buNone/>
            </a:pPr>
            <a:r>
              <a:rPr b="1" i="0" lang="es-ES" sz="2000" u="none" cap="none" strike="noStrike">
                <a:solidFill>
                  <a:srgbClr val="595A59"/>
                </a:solidFill>
                <a:latin typeface="Calibri"/>
                <a:ea typeface="Calibri"/>
                <a:cs typeface="Calibri"/>
                <a:sym typeface="Calibri"/>
              </a:rPr>
              <a:t>Reconstruir una región turística tras la crisis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595A59"/>
              </a:buClr>
              <a:buSzPts val="1800"/>
              <a:buFont typeface="Arial"/>
              <a:buNone/>
            </a:pPr>
            <a:r>
              <a:rPr b="0" i="1" lang="es-ES" sz="1800" u="none" cap="none" strike="noStrike">
                <a:solidFill>
                  <a:srgbClr val="595A59"/>
                </a:solidFill>
                <a:latin typeface="Calibri"/>
                <a:ea typeface="Calibri"/>
                <a:cs typeface="Calibri"/>
                <a:sym typeface="Calibri"/>
              </a:rPr>
              <a:t>Repensar el futuro y reconstruir una "nueva normalidad</a:t>
            </a:r>
            <a:endParaRPr b="0" i="0" sz="1400" u="none" cap="none" strike="noStrike">
              <a:solidFill>
                <a:srgbClr val="000000"/>
              </a:solidFill>
              <a:latin typeface="Arial"/>
              <a:ea typeface="Arial"/>
              <a:cs typeface="Arial"/>
              <a:sym typeface="Arial"/>
            </a:endParaRPr>
          </a:p>
        </p:txBody>
      </p:sp>
      <p:sp>
        <p:nvSpPr>
          <p:cNvPr id="1226" name="Google Shape;1226;p4"/>
          <p:cNvSpPr txBox="1"/>
          <p:nvPr/>
        </p:nvSpPr>
        <p:spPr>
          <a:xfrm>
            <a:off x="1296000" y="109373"/>
            <a:ext cx="4800600" cy="6036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200"/>
              <a:buFont typeface="Arial"/>
              <a:buNone/>
            </a:pPr>
            <a:r>
              <a:rPr b="1" i="0" lang="es-ES" sz="3200" u="none" cap="none" strike="noStrike">
                <a:solidFill>
                  <a:schemeClr val="lt1"/>
                </a:solidFill>
                <a:latin typeface="Calibri"/>
                <a:ea typeface="Calibri"/>
                <a:cs typeface="Calibri"/>
                <a:sym typeface="Calibri"/>
              </a:rPr>
              <a:t>Índice</a:t>
            </a:r>
            <a:endParaRPr b="0" i="0" sz="1400" u="none" cap="none" strike="noStrike">
              <a:solidFill>
                <a:srgbClr val="000000"/>
              </a:solidFill>
              <a:latin typeface="Arial"/>
              <a:ea typeface="Arial"/>
              <a:cs typeface="Arial"/>
              <a:sym typeface="Arial"/>
            </a:endParaRPr>
          </a:p>
        </p:txBody>
      </p:sp>
      <p:sp>
        <p:nvSpPr>
          <p:cNvPr id="1227" name="Google Shape;1227;p4"/>
          <p:cNvSpPr txBox="1"/>
          <p:nvPr/>
        </p:nvSpPr>
        <p:spPr>
          <a:xfrm>
            <a:off x="6758197" y="2115955"/>
            <a:ext cx="511077" cy="635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1" i="0" lang="es-ES" sz="2400" u="none" cap="none" strike="noStrike">
                <a:solidFill>
                  <a:schemeClr val="lt1"/>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228" name="Google Shape;1228;p4"/>
          <p:cNvSpPr txBox="1"/>
          <p:nvPr/>
        </p:nvSpPr>
        <p:spPr>
          <a:xfrm>
            <a:off x="1088604" y="545782"/>
            <a:ext cx="5141100" cy="3619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Arial"/>
              <a:buNone/>
            </a:pPr>
            <a:r>
              <a:rPr b="0" i="0" lang="es-ES" sz="1900" u="none" cap="none" strike="noStrike">
                <a:solidFill>
                  <a:schemeClr val="lt1"/>
                </a:solidFill>
                <a:latin typeface="Calibri"/>
                <a:ea typeface="Calibri"/>
                <a:cs typeface="Calibri"/>
                <a:sym typeface="Calibri"/>
              </a:rPr>
              <a:t>Recuperación, reconstrucción y resiliencia regionales </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000"/>
              <a:buFont typeface="Arial"/>
              <a:buNone/>
            </a:pPr>
            <a:r>
              <a:rPr b="0" i="1" lang="es-ES" sz="1900" u="none" cap="none" strike="noStrike">
                <a:solidFill>
                  <a:schemeClr val="lt1"/>
                </a:solidFill>
                <a:latin typeface="Calibri"/>
                <a:ea typeface="Calibri"/>
                <a:cs typeface="Calibri"/>
                <a:sym typeface="Calibri"/>
              </a:rPr>
              <a:t>Hacia una "nueva norma" tras la crisis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2000"/>
              <a:buFont typeface="Arial"/>
              <a:buNone/>
            </a:pPr>
            <a:r>
              <a:rPr b="0" i="0" lang="es-ES" sz="1800" u="none" cap="none" strike="noStrike">
                <a:solidFill>
                  <a:schemeClr val="lt1"/>
                </a:solidFill>
                <a:latin typeface="Calibri"/>
                <a:ea typeface="Calibri"/>
                <a:cs typeface="Calibri"/>
                <a:sym typeface="Calibri"/>
              </a:rPr>
              <a:t>La capacidad de recuperación es aún más necesaria en el sector turístico, ya que, si bien es uno de los sectores económicos de más rápido crecimiento en las últimas décadas, también es probable que sea uno de los más afectados durante una crisis. Las regiones deben desarrollar su capacidad de resistencia antes de una crisis para evitar daños a largo plazo. Este módulo muestra diferentes enfoques en torno a la continuidad de las actividades, la recuperación y la  reconstrucción de destinos, y cómo pueden ayudar a una región a volver más rápidamente y con un impacto menor tras una crisis. Muestra las distintas formas en que las regiones y las empresas se han puesto a prueba, han respondido, se han reabierto, se han reconstruido y se han recuperado de distintas crisis utilizando COVID-19 como ejemplo principal. Para algunos, les llevó a la recuperación efectiva y al repunte tras la crisis</a:t>
            </a:r>
            <a:r>
              <a:rPr b="0" i="0" lang="es-ES" sz="20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229" name="Google Shape;1229;p4"/>
          <p:cNvSpPr txBox="1"/>
          <p:nvPr/>
        </p:nvSpPr>
        <p:spPr>
          <a:xfrm>
            <a:off x="6096605" y="191861"/>
            <a:ext cx="6096001" cy="523220"/>
          </a:xfrm>
          <a:prstGeom prst="rect">
            <a:avLst/>
          </a:prstGeom>
          <a:solidFill>
            <a:srgbClr val="3AA09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s-ES" sz="2800" u="none" cap="none" strike="noStrike">
                <a:solidFill>
                  <a:schemeClr val="lt1"/>
                </a:solidFill>
                <a:latin typeface="Calibri"/>
                <a:ea typeface="Calibri"/>
                <a:cs typeface="Calibri"/>
                <a:sym typeface="Calibri"/>
              </a:rPr>
              <a:t>Secciones 6 - 8</a:t>
            </a:r>
            <a:endParaRPr b="0" i="0" sz="1400" u="none" cap="none" strike="noStrike">
              <a:solidFill>
                <a:srgbClr val="000000"/>
              </a:solidFill>
              <a:latin typeface="Arial"/>
              <a:ea typeface="Arial"/>
              <a:cs typeface="Arial"/>
              <a:sym typeface="Arial"/>
            </a:endParaRPr>
          </a:p>
        </p:txBody>
      </p:sp>
      <p:sp>
        <p:nvSpPr>
          <p:cNvPr id="1230" name="Google Shape;1230;p4"/>
          <p:cNvSpPr txBox="1"/>
          <p:nvPr/>
        </p:nvSpPr>
        <p:spPr>
          <a:xfrm>
            <a:off x="6796804" y="4664894"/>
            <a:ext cx="462322" cy="653195"/>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b="1" i="0" lang="es-ES" sz="2800" u="none" cap="none" strike="noStrike">
                <a:solidFill>
                  <a:schemeClr val="lt1"/>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1231" name="Google Shape;1231;p4"/>
          <p:cNvSpPr txBox="1"/>
          <p:nvPr/>
        </p:nvSpPr>
        <p:spPr>
          <a:xfrm>
            <a:off x="7495063" y="3623674"/>
            <a:ext cx="4497000" cy="1086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D4D4D"/>
              </a:buClr>
              <a:buSzPts val="1800"/>
              <a:buFont typeface="Arial"/>
              <a:buNone/>
            </a:pPr>
            <a:r>
              <a:rPr b="0" i="1" lang="es-ES" sz="1800" u="none" cap="none" strike="noStrike">
                <a:solidFill>
                  <a:srgbClr val="4D4D4D"/>
                </a:solidFill>
                <a:latin typeface="Calibri"/>
                <a:ea typeface="Calibri"/>
                <a:cs typeface="Calibri"/>
                <a:sym typeface="Calibri"/>
              </a:rPr>
              <a:t>La recuperación y reconstrucción de las regiones turísticas no es coser y cantar. Requiere adaptación y actualización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5" name="Shape 1845"/>
        <p:cNvGrpSpPr/>
        <p:nvPr/>
      </p:nvGrpSpPr>
      <p:grpSpPr>
        <a:xfrm>
          <a:off x="0" y="0"/>
          <a:ext cx="0" cy="0"/>
          <a:chOff x="0" y="0"/>
          <a:chExt cx="0" cy="0"/>
        </a:xfrm>
      </p:grpSpPr>
      <p:sp>
        <p:nvSpPr>
          <p:cNvPr id="1846" name="Google Shape;1846;p40"/>
          <p:cNvSpPr txBox="1"/>
          <p:nvPr>
            <p:ph idx="1" type="body"/>
          </p:nvPr>
        </p:nvSpPr>
        <p:spPr>
          <a:xfrm>
            <a:off x="734715" y="1326886"/>
            <a:ext cx="8901300" cy="386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2000"/>
              <a:t>"El turismo ya no será como antes. Está claro que habrá menos turismo de masas y más turismo individual y de emisiones cero. Necesitaremos más competencias digitales y más competencias ecológicas para hacer posible esa transformación, lo que significa nuevas competencias y nuevas ocupaciones", declaró Slawomir Tokarski, Director de DG REGIO, Dirección General de Política Regional y Urbana de la Comisión Europea, en un debate titulado "Apoyar la estrategia de recuperación macrorregional desde COVID-19".</a:t>
            </a:r>
            <a:endParaRPr/>
          </a:p>
          <a:p>
            <a:pPr indent="0" lvl="0" marL="0" rtl="0" algn="l">
              <a:lnSpc>
                <a:spcPct val="100000"/>
              </a:lnSpc>
              <a:spcBef>
                <a:spcPts val="0"/>
              </a:spcBef>
              <a:spcAft>
                <a:spcPts val="0"/>
              </a:spcAft>
              <a:buClr>
                <a:schemeClr val="lt1"/>
              </a:buClr>
              <a:buSzPts val="2000"/>
              <a:buNone/>
            </a:pPr>
            <a:r>
              <a:t/>
            </a:r>
            <a:endParaRPr b="0" i="0" sz="2000"/>
          </a:p>
          <a:p>
            <a:pPr indent="0" lvl="0" marL="0" rtl="0" algn="l">
              <a:lnSpc>
                <a:spcPct val="100000"/>
              </a:lnSpc>
              <a:spcBef>
                <a:spcPts val="0"/>
              </a:spcBef>
              <a:spcAft>
                <a:spcPts val="0"/>
              </a:spcAft>
              <a:buClr>
                <a:schemeClr val="lt1"/>
              </a:buClr>
              <a:buSzPts val="2000"/>
              <a:buNone/>
            </a:pPr>
            <a:r>
              <a:rPr b="0" i="0" lang="es-ES" sz="2000"/>
              <a:t>El Ministerio de Turismo y Deporte de la República de Croacia presentó las siete propuestas de proyectos estratégicos seleccionadas hasta el momento, surgidas de las prioridades del grupo temático Turismo Sostenible EUSAIR Estrategia Adriático-Jónica. Entre estas ideas de proyectos estratégicos, se refiere al desarrollo de la educación - programa de maestría y el aprendizaje permanente para la gestión integrada sostenible de los destinos de la región. El objetivo es formar a los profesionales con las nuevas competencias necesarias para la "nueva normalidad".</a:t>
            </a:r>
            <a:endParaRPr/>
          </a:p>
        </p:txBody>
      </p:sp>
      <p:sp>
        <p:nvSpPr>
          <p:cNvPr id="1847" name="Google Shape;1847;p40"/>
          <p:cNvSpPr txBox="1"/>
          <p:nvPr>
            <p:ph idx="2" type="body"/>
          </p:nvPr>
        </p:nvSpPr>
        <p:spPr>
          <a:xfrm>
            <a:off x="734714" y="468022"/>
            <a:ext cx="10596600" cy="9168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100000"/>
              </a:lnSpc>
              <a:spcBef>
                <a:spcPts val="0"/>
              </a:spcBef>
              <a:spcAft>
                <a:spcPts val="0"/>
              </a:spcAft>
              <a:buClr>
                <a:schemeClr val="lt1"/>
              </a:buClr>
              <a:buSzPct val="100000"/>
              <a:buNone/>
            </a:pPr>
            <a:r>
              <a:rPr b="1" i="0" lang="es-ES" sz="3600"/>
              <a:t>Investigación: </a:t>
            </a:r>
            <a:r>
              <a:rPr b="0" i="0" lang="es-ES" sz="3600"/>
              <a:t>El turismo sufre cambios drásticos. La Europa remota es el futuro post Covid </a:t>
            </a:r>
            <a:endParaRPr/>
          </a:p>
          <a:p>
            <a:pPr indent="0" lvl="0" marL="0" rtl="0" algn="l">
              <a:lnSpc>
                <a:spcPct val="100000"/>
              </a:lnSpc>
              <a:spcBef>
                <a:spcPts val="0"/>
              </a:spcBef>
              <a:spcAft>
                <a:spcPts val="0"/>
              </a:spcAft>
              <a:buClr>
                <a:schemeClr val="lt1"/>
              </a:buClr>
              <a:buSzPct val="100000"/>
              <a:buNone/>
            </a:pPr>
            <a:r>
              <a:t/>
            </a:r>
            <a:endParaRPr/>
          </a:p>
        </p:txBody>
      </p:sp>
      <p:grpSp>
        <p:nvGrpSpPr>
          <p:cNvPr id="1848" name="Google Shape;1848;p40"/>
          <p:cNvGrpSpPr/>
          <p:nvPr/>
        </p:nvGrpSpPr>
        <p:grpSpPr>
          <a:xfrm>
            <a:off x="9945283" y="1255566"/>
            <a:ext cx="1866204" cy="1526432"/>
            <a:chOff x="7903196" y="4237101"/>
            <a:chExt cx="1261886" cy="1055032"/>
          </a:xfrm>
        </p:grpSpPr>
        <p:sp>
          <p:nvSpPr>
            <p:cNvPr id="1849" name="Google Shape;1849;p40"/>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0" name="Google Shape;1850;p40"/>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1" name="Google Shape;1851;p40"/>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2" name="Google Shape;1852;p40"/>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3" name="Google Shape;1853;p40"/>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4" name="Google Shape;1854;p40"/>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5" name="Google Shape;1855;p40"/>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6" name="Google Shape;1856;p40"/>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7" name="Google Shape;1857;p40"/>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8" name="Google Shape;1858;p40"/>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9" name="Google Shape;1859;p40"/>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0" name="Google Shape;1860;p40"/>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1" name="Google Shape;1861;p40"/>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2" name="Google Shape;1862;p40"/>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3" name="Google Shape;1863;p40"/>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4" name="Google Shape;1864;p40"/>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5" name="Google Shape;1865;p40"/>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6" name="Google Shape;1866;p40"/>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7" name="Google Shape;1867;p40"/>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8" name="Google Shape;1868;p40"/>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9" name="Google Shape;1869;p40"/>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0" name="Google Shape;1870;p40"/>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1" name="Google Shape;1871;p40"/>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2" name="Google Shape;1872;p40"/>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3" name="Google Shape;1873;p40"/>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4" name="Google Shape;1874;p40"/>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5" name="Google Shape;1875;p40"/>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6" name="Google Shape;1876;p40"/>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7" name="Google Shape;1877;p40"/>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8" name="Google Shape;1878;p40"/>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9" name="Google Shape;1879;p40"/>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0" name="Google Shape;1880;p40"/>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1" name="Google Shape;1881;p40"/>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2" name="Google Shape;1882;p40"/>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3" name="Google Shape;1883;p40"/>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4" name="Google Shape;1884;p40"/>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5" name="Google Shape;1885;p40"/>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6" name="Google Shape;1886;p40"/>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7" name="Google Shape;1887;p40"/>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8" name="Google Shape;1888;p40"/>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9" name="Google Shape;1889;p40"/>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0" name="Google Shape;1890;p40"/>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1" name="Google Shape;1891;p40"/>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2" name="Google Shape;1892;p40"/>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3" name="Google Shape;1893;p40"/>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4" name="Google Shape;1894;p40"/>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5" name="Google Shape;1895;p40"/>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6" name="Google Shape;1896;p40"/>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7" name="Google Shape;1897;p40"/>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8" name="Google Shape;1898;p40"/>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9" name="Google Shape;1899;p40"/>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0" name="Google Shape;1900;p40"/>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1" name="Google Shape;1901;p40"/>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2" name="Google Shape;1902;p40"/>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3" name="Google Shape;1903;p40"/>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4" name="Google Shape;1904;p40"/>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5" name="Google Shape;1905;p40"/>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906" name="Google Shape;1906;p40">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1907" name="Google Shape;1907;p40"/>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1" name="Shape 1911"/>
        <p:cNvGrpSpPr/>
        <p:nvPr/>
      </p:nvGrpSpPr>
      <p:grpSpPr>
        <a:xfrm>
          <a:off x="0" y="0"/>
          <a:ext cx="0" cy="0"/>
          <a:chOff x="0" y="0"/>
          <a:chExt cx="0" cy="0"/>
        </a:xfrm>
      </p:grpSpPr>
      <p:pic>
        <p:nvPicPr>
          <p:cNvPr descr="A picture containing text, outdoor, wave&#10;&#10;Description automatically generated" id="1912" name="Google Shape;1912;p41"/>
          <p:cNvPicPr preferRelativeResize="0"/>
          <p:nvPr>
            <p:ph idx="2" type="pic"/>
          </p:nvPr>
        </p:nvPicPr>
        <p:blipFill rotWithShape="1">
          <a:blip r:embed="rId3">
            <a:alphaModFix/>
          </a:blip>
          <a:srcRect b="7634" l="0" r="0" t="7635"/>
          <a:stretch/>
        </p:blipFill>
        <p:spPr>
          <a:xfrm>
            <a:off x="5957047" y="0"/>
            <a:ext cx="5395869" cy="6858001"/>
          </a:xfrm>
          <a:prstGeom prst="rect">
            <a:avLst/>
          </a:prstGeom>
          <a:noFill/>
          <a:ln>
            <a:noFill/>
          </a:ln>
        </p:spPr>
      </p:pic>
      <p:sp>
        <p:nvSpPr>
          <p:cNvPr id="1913" name="Google Shape;1913;p41"/>
          <p:cNvSpPr txBox="1"/>
          <p:nvPr>
            <p:ph idx="1" type="body"/>
          </p:nvPr>
        </p:nvSpPr>
        <p:spPr>
          <a:xfrm>
            <a:off x="0" y="191356"/>
            <a:ext cx="6759387" cy="582221"/>
          </a:xfrm>
          <a:prstGeom prst="rect">
            <a:avLst/>
          </a:prstGeom>
          <a:solidFill>
            <a:srgbClr val="7A547C"/>
          </a:solidFill>
          <a:ln>
            <a:noFill/>
          </a:ln>
        </p:spPr>
        <p:txBody>
          <a:bodyPr anchorCtr="0" anchor="ctr" bIns="45700" lIns="91425" spcFirstLastPara="1" rIns="91425" wrap="square" tIns="45700">
            <a:normAutofit fontScale="62500" lnSpcReduction="20000"/>
          </a:bodyPr>
          <a:lstStyle/>
          <a:p>
            <a:pPr indent="0" lvl="0" marL="0" rtl="0" algn="ctr">
              <a:lnSpc>
                <a:spcPct val="90000"/>
              </a:lnSpc>
              <a:spcBef>
                <a:spcPts val="0"/>
              </a:spcBef>
              <a:spcAft>
                <a:spcPts val="0"/>
              </a:spcAft>
              <a:buClr>
                <a:schemeClr val="lt1"/>
              </a:buClr>
              <a:buSzPct val="100000"/>
              <a:buNone/>
            </a:pPr>
            <a:r>
              <a:rPr lang="es-ES">
                <a:solidFill>
                  <a:schemeClr val="lt1"/>
                </a:solidFill>
              </a:rPr>
              <a:t>La supervivencia regional depende de una serie de prioridades</a:t>
            </a:r>
            <a:endParaRPr/>
          </a:p>
        </p:txBody>
      </p:sp>
      <p:sp>
        <p:nvSpPr>
          <p:cNvPr id="1914" name="Google Shape;1914;p41"/>
          <p:cNvSpPr txBox="1"/>
          <p:nvPr>
            <p:ph idx="3" type="body"/>
          </p:nvPr>
        </p:nvSpPr>
        <p:spPr>
          <a:xfrm>
            <a:off x="219271" y="850840"/>
            <a:ext cx="5589858" cy="5334806"/>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Clr>
                <a:srgbClr val="4D4D4D"/>
              </a:buClr>
              <a:buSzPct val="100000"/>
              <a:buFont typeface="Arial"/>
              <a:buNone/>
            </a:pPr>
            <a:r>
              <a:t/>
            </a:r>
            <a:endParaRPr>
              <a:solidFill>
                <a:srgbClr val="333333"/>
              </a:solidFill>
            </a:endParaRPr>
          </a:p>
          <a:p>
            <a:pPr indent="0" lvl="0" marL="0" rtl="0" algn="l">
              <a:lnSpc>
                <a:spcPct val="100000"/>
              </a:lnSpc>
              <a:spcBef>
                <a:spcPts val="0"/>
              </a:spcBef>
              <a:spcAft>
                <a:spcPts val="0"/>
              </a:spcAft>
              <a:buClr>
                <a:srgbClr val="333333"/>
              </a:buClr>
              <a:buSzPct val="100000"/>
              <a:buNone/>
            </a:pPr>
            <a:r>
              <a:rPr b="0" i="0" lang="es-ES">
                <a:solidFill>
                  <a:srgbClr val="333333"/>
                </a:solidFill>
              </a:rPr>
              <a:t>Las prioridades clave para la supervivencia de las empresas y el turismo regional son</a:t>
            </a:r>
            <a:endParaRPr/>
          </a:p>
          <a:p>
            <a:pPr indent="0" lvl="0" marL="0" rtl="0" algn="l">
              <a:lnSpc>
                <a:spcPct val="100000"/>
              </a:lnSpc>
              <a:spcBef>
                <a:spcPts val="0"/>
              </a:spcBef>
              <a:spcAft>
                <a:spcPts val="0"/>
              </a:spcAft>
              <a:buClr>
                <a:srgbClr val="4D4D4D"/>
              </a:buClr>
              <a:buSzPct val="100000"/>
              <a:buNone/>
            </a:pPr>
            <a:r>
              <a:t/>
            </a:r>
            <a:endParaRPr b="0" i="0">
              <a:solidFill>
                <a:srgbClr val="333333"/>
              </a:solidFill>
            </a:endParaRPr>
          </a:p>
          <a:p>
            <a:pPr indent="-342900" lvl="0" marL="342900" rtl="0" algn="l">
              <a:lnSpc>
                <a:spcPct val="100000"/>
              </a:lnSpc>
              <a:spcBef>
                <a:spcPts val="0"/>
              </a:spcBef>
              <a:spcAft>
                <a:spcPts val="0"/>
              </a:spcAft>
              <a:buClr>
                <a:srgbClr val="333333"/>
              </a:buClr>
              <a:buSzPct val="100000"/>
              <a:buFont typeface="Noto Sans Symbols"/>
              <a:buChar char="❖"/>
            </a:pPr>
            <a:r>
              <a:rPr b="0" i="0" lang="es-ES">
                <a:solidFill>
                  <a:srgbClr val="333333"/>
                </a:solidFill>
              </a:rPr>
              <a:t>Restaurar </a:t>
            </a:r>
            <a:r>
              <a:rPr b="1" i="0" lang="es-ES">
                <a:solidFill>
                  <a:srgbClr val="086D6E"/>
                </a:solidFill>
              </a:rPr>
              <a:t>la confianza de los viajeros</a:t>
            </a:r>
            <a:endParaRPr/>
          </a:p>
          <a:p>
            <a:pPr indent="-342900" lvl="0" marL="342900" rtl="0" algn="l">
              <a:lnSpc>
                <a:spcPct val="100000"/>
              </a:lnSpc>
              <a:spcBef>
                <a:spcPts val="0"/>
              </a:spcBef>
              <a:spcAft>
                <a:spcPts val="0"/>
              </a:spcAft>
              <a:buClr>
                <a:srgbClr val="333333"/>
              </a:buClr>
              <a:buSzPct val="100000"/>
              <a:buFont typeface="Noto Sans Symbols"/>
              <a:buChar char="❖"/>
            </a:pPr>
            <a:r>
              <a:rPr b="0" i="0" lang="es-ES">
                <a:solidFill>
                  <a:srgbClr val="333333"/>
                </a:solidFill>
              </a:rPr>
              <a:t>Apoyar a las empresas turísticas </a:t>
            </a:r>
            <a:r>
              <a:rPr b="1" i="0" lang="es-ES">
                <a:solidFill>
                  <a:srgbClr val="086D6E"/>
                </a:solidFill>
              </a:rPr>
              <a:t>para adaptarse y sobrevivir</a:t>
            </a:r>
            <a:endParaRPr/>
          </a:p>
          <a:p>
            <a:pPr indent="-342900" lvl="0" marL="342900" rtl="0" algn="l">
              <a:lnSpc>
                <a:spcPct val="100000"/>
              </a:lnSpc>
              <a:spcBef>
                <a:spcPts val="0"/>
              </a:spcBef>
              <a:spcAft>
                <a:spcPts val="0"/>
              </a:spcAft>
              <a:buClr>
                <a:srgbClr val="086D6E"/>
              </a:buClr>
              <a:buSzPct val="100000"/>
              <a:buFont typeface="Noto Sans Symbols"/>
              <a:buChar char="❖"/>
            </a:pPr>
            <a:r>
              <a:rPr b="1" i="0" lang="es-ES">
                <a:solidFill>
                  <a:srgbClr val="086D6E"/>
                </a:solidFill>
              </a:rPr>
              <a:t>Promover el turismo nacional </a:t>
            </a:r>
            <a:r>
              <a:rPr b="0" i="0" lang="es-ES">
                <a:solidFill>
                  <a:srgbClr val="333333"/>
                </a:solidFill>
              </a:rPr>
              <a:t>y apoyar el retorno seguro del turismo internacional</a:t>
            </a:r>
            <a:endParaRPr/>
          </a:p>
          <a:p>
            <a:pPr indent="-342900" lvl="0" marL="342900" rtl="0" algn="l">
              <a:lnSpc>
                <a:spcPct val="100000"/>
              </a:lnSpc>
              <a:spcBef>
                <a:spcPts val="0"/>
              </a:spcBef>
              <a:spcAft>
                <a:spcPts val="0"/>
              </a:spcAft>
              <a:buClr>
                <a:srgbClr val="333333"/>
              </a:buClr>
              <a:buSzPct val="100000"/>
              <a:buFont typeface="Noto Sans Symbols"/>
              <a:buChar char="❖"/>
            </a:pPr>
            <a:r>
              <a:rPr b="0" i="0" lang="es-ES">
                <a:solidFill>
                  <a:srgbClr val="333333"/>
                </a:solidFill>
              </a:rPr>
              <a:t>Proporcionar </a:t>
            </a:r>
            <a:r>
              <a:rPr b="1" i="0" lang="es-ES">
                <a:solidFill>
                  <a:srgbClr val="086D6E"/>
                </a:solidFill>
              </a:rPr>
              <a:t>información clara </a:t>
            </a:r>
            <a:r>
              <a:rPr b="0" i="0" lang="es-ES">
                <a:solidFill>
                  <a:srgbClr val="333333"/>
                </a:solidFill>
              </a:rPr>
              <a:t>a los viajeros y las empresas, y limitar la incertidumbre (en la medida de lo posible)</a:t>
            </a:r>
            <a:endParaRPr/>
          </a:p>
          <a:p>
            <a:pPr indent="-342900" lvl="0" marL="342900" rtl="0" algn="l">
              <a:lnSpc>
                <a:spcPct val="100000"/>
              </a:lnSpc>
              <a:spcBef>
                <a:spcPts val="0"/>
              </a:spcBef>
              <a:spcAft>
                <a:spcPts val="0"/>
              </a:spcAft>
              <a:buClr>
                <a:srgbClr val="333333"/>
              </a:buClr>
              <a:buSzPct val="100000"/>
              <a:buFont typeface="Noto Sans Symbols"/>
              <a:buChar char="❖"/>
            </a:pPr>
            <a:r>
              <a:rPr b="0" i="0" lang="es-ES">
                <a:solidFill>
                  <a:srgbClr val="333333"/>
                </a:solidFill>
              </a:rPr>
              <a:t>En evolución </a:t>
            </a:r>
            <a:r>
              <a:rPr b="1" i="0" lang="es-ES">
                <a:solidFill>
                  <a:srgbClr val="086D6E"/>
                </a:solidFill>
              </a:rPr>
              <a:t>medidas de respuesta </a:t>
            </a:r>
            <a:r>
              <a:rPr b="0" i="0" lang="es-ES">
                <a:solidFill>
                  <a:srgbClr val="333333"/>
                </a:solidFill>
              </a:rPr>
              <a:t>para mantener la capacidad del sector y colmar las lagunas en las ayudas</a:t>
            </a:r>
            <a:endParaRPr/>
          </a:p>
          <a:p>
            <a:pPr indent="-342900" lvl="0" marL="342900" rtl="0" algn="l">
              <a:lnSpc>
                <a:spcPct val="100000"/>
              </a:lnSpc>
              <a:spcBef>
                <a:spcPts val="0"/>
              </a:spcBef>
              <a:spcAft>
                <a:spcPts val="0"/>
              </a:spcAft>
              <a:buClr>
                <a:srgbClr val="086D6E"/>
              </a:buClr>
              <a:buSzPct val="100000"/>
              <a:buFont typeface="Noto Sans Symbols"/>
              <a:buChar char="❖"/>
            </a:pPr>
            <a:r>
              <a:rPr b="1" i="0" lang="es-ES">
                <a:solidFill>
                  <a:srgbClr val="086D6E"/>
                </a:solidFill>
              </a:rPr>
              <a:t>Reforzar la cooperación </a:t>
            </a:r>
            <a:r>
              <a:rPr b="0" i="0" lang="es-ES">
                <a:solidFill>
                  <a:srgbClr val="333333"/>
                </a:solidFill>
              </a:rPr>
              <a:t>dentro de las regiones y entre ellas</a:t>
            </a:r>
            <a:endParaRPr/>
          </a:p>
          <a:p>
            <a:pPr indent="-342900" lvl="0" marL="342900" rtl="0" algn="l">
              <a:lnSpc>
                <a:spcPct val="100000"/>
              </a:lnSpc>
              <a:spcBef>
                <a:spcPts val="0"/>
              </a:spcBef>
              <a:spcAft>
                <a:spcPts val="0"/>
              </a:spcAft>
              <a:buClr>
                <a:srgbClr val="333333"/>
              </a:buClr>
              <a:buSzPct val="100000"/>
              <a:buFont typeface="Noto Sans Symbols"/>
              <a:buChar char="❖"/>
            </a:pPr>
            <a:r>
              <a:rPr b="0" i="0" lang="es-ES">
                <a:solidFill>
                  <a:srgbClr val="333333"/>
                </a:solidFill>
              </a:rPr>
              <a:t>Construir un turismo más resistente y sostenible</a:t>
            </a:r>
            <a:endParaRPr/>
          </a:p>
          <a:p>
            <a:pPr indent="-201930" lvl="0" marL="342900" rtl="0" algn="l">
              <a:lnSpc>
                <a:spcPct val="100000"/>
              </a:lnSpc>
              <a:spcBef>
                <a:spcPts val="0"/>
              </a:spcBef>
              <a:spcAft>
                <a:spcPts val="0"/>
              </a:spcAft>
              <a:buClr>
                <a:srgbClr val="4D4D4D"/>
              </a:buClr>
              <a:buSzPct val="100000"/>
              <a:buFont typeface="Noto Sans Symbols"/>
              <a:buNone/>
            </a:pPr>
            <a:r>
              <a:t/>
            </a:r>
            <a:endParaRPr>
              <a:solidFill>
                <a:srgbClr val="333333"/>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8" name="Shape 1918"/>
        <p:cNvGrpSpPr/>
        <p:nvPr/>
      </p:nvGrpSpPr>
      <p:grpSpPr>
        <a:xfrm>
          <a:off x="0" y="0"/>
          <a:ext cx="0" cy="0"/>
          <a:chOff x="0" y="0"/>
          <a:chExt cx="0" cy="0"/>
        </a:xfrm>
      </p:grpSpPr>
      <p:sp>
        <p:nvSpPr>
          <p:cNvPr id="1919" name="Google Shape;1919;p42"/>
          <p:cNvSpPr txBox="1"/>
          <p:nvPr>
            <p:ph idx="1" type="body"/>
          </p:nvPr>
        </p:nvSpPr>
        <p:spPr>
          <a:xfrm>
            <a:off x="734715" y="1757011"/>
            <a:ext cx="8901204" cy="3867704"/>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chemeClr val="lt1"/>
              </a:buClr>
              <a:buSzPts val="2400"/>
              <a:buNone/>
            </a:pPr>
            <a:r>
              <a:rPr b="1" i="0" lang="es-ES"/>
              <a:t>Las perspectivas del turismo son extraordinariamente inciertas, y la recuperación dependerá de las consecuencias interrelacionadas de la crisis económica y sanitaria sobre los factores de la demanda y la oferta.</a:t>
            </a:r>
            <a:r>
              <a:rPr b="0" i="0" lang="es-ES"/>
              <a:t> Entre ellos figuran la evolución de la pandemia, la disponibilidad de una vacuna (o de medidas de control alternativas) y el levantamiento de las restricciones de viaje, así como la supervivencia y la preparación de las empresas de todo el ecosistema turístico para satisfacer la demanda, las repercusiones en la confianza de los consumidores y en el comportamiento a la hora de viajar, y la evolución de la economía en general. La escala mundial y la larga duración de la crisis, la continua incertidumbre y la naturaleza interrelacionada de la economía y la salud hacen que esta crisis no se parezca a ninguna otra anterior que haya afectado al sistema turístico.</a:t>
            </a:r>
            <a:endParaRPr/>
          </a:p>
          <a:p>
            <a:pPr indent="0" lvl="0" marL="0" rtl="0" algn="l">
              <a:lnSpc>
                <a:spcPct val="100000"/>
              </a:lnSpc>
              <a:spcBef>
                <a:spcPts val="0"/>
              </a:spcBef>
              <a:spcAft>
                <a:spcPts val="0"/>
              </a:spcAft>
              <a:buClr>
                <a:schemeClr val="lt1"/>
              </a:buClr>
              <a:buSzPts val="2400"/>
              <a:buNone/>
            </a:pPr>
            <a:r>
              <a:t/>
            </a:r>
            <a:endParaRPr/>
          </a:p>
        </p:txBody>
      </p:sp>
      <p:sp>
        <p:nvSpPr>
          <p:cNvPr id="1920" name="Google Shape;1920;p42"/>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3600"/>
              <a:buNone/>
            </a:pPr>
            <a:r>
              <a:rPr b="1" i="0" lang="es-ES" sz="3600"/>
              <a:t>Informe: Reconstruir el turismo para el futuro (OCDE)</a:t>
            </a:r>
            <a:endParaRPr/>
          </a:p>
          <a:p>
            <a:pPr indent="0" lvl="0" marL="0" rtl="0" algn="l">
              <a:lnSpc>
                <a:spcPct val="100000"/>
              </a:lnSpc>
              <a:spcBef>
                <a:spcPts val="0"/>
              </a:spcBef>
              <a:spcAft>
                <a:spcPts val="0"/>
              </a:spcAft>
              <a:buClr>
                <a:schemeClr val="lt1"/>
              </a:buClr>
              <a:buSzPts val="3600"/>
              <a:buNone/>
            </a:pPr>
            <a:r>
              <a:t/>
            </a:r>
            <a:endParaRPr/>
          </a:p>
        </p:txBody>
      </p:sp>
      <p:grpSp>
        <p:nvGrpSpPr>
          <p:cNvPr id="1921" name="Google Shape;1921;p42"/>
          <p:cNvGrpSpPr/>
          <p:nvPr/>
        </p:nvGrpSpPr>
        <p:grpSpPr>
          <a:xfrm>
            <a:off x="9945283" y="1255566"/>
            <a:ext cx="1866204" cy="1526432"/>
            <a:chOff x="7903196" y="4237101"/>
            <a:chExt cx="1261886" cy="1055032"/>
          </a:xfrm>
        </p:grpSpPr>
        <p:sp>
          <p:nvSpPr>
            <p:cNvPr id="1922" name="Google Shape;1922;p42"/>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3" name="Google Shape;1923;p42"/>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4" name="Google Shape;1924;p42"/>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5" name="Google Shape;1925;p42"/>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6" name="Google Shape;1926;p42"/>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7" name="Google Shape;1927;p42"/>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8" name="Google Shape;1928;p42"/>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9" name="Google Shape;1929;p42"/>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0" name="Google Shape;1930;p42"/>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1" name="Google Shape;1931;p42"/>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2" name="Google Shape;1932;p42"/>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3" name="Google Shape;1933;p42"/>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4" name="Google Shape;1934;p42"/>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5" name="Google Shape;1935;p42"/>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6" name="Google Shape;1936;p42"/>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7" name="Google Shape;1937;p42"/>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8" name="Google Shape;1938;p42"/>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9" name="Google Shape;1939;p42"/>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0" name="Google Shape;1940;p42"/>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1" name="Google Shape;1941;p42"/>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2" name="Google Shape;1942;p42"/>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3" name="Google Shape;1943;p42"/>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4" name="Google Shape;1944;p42"/>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5" name="Google Shape;1945;p42"/>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6" name="Google Shape;1946;p42"/>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7" name="Google Shape;1947;p42"/>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8" name="Google Shape;1948;p42"/>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9" name="Google Shape;1949;p42"/>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0" name="Google Shape;1950;p42"/>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1" name="Google Shape;1951;p42"/>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2" name="Google Shape;1952;p42"/>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3" name="Google Shape;1953;p42"/>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4" name="Google Shape;1954;p42"/>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5" name="Google Shape;1955;p42"/>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6" name="Google Shape;1956;p42"/>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7" name="Google Shape;1957;p42"/>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8" name="Google Shape;1958;p42"/>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9" name="Google Shape;1959;p42"/>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0" name="Google Shape;1960;p42"/>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1" name="Google Shape;1961;p42"/>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2" name="Google Shape;1962;p42"/>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3" name="Google Shape;1963;p42"/>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4" name="Google Shape;1964;p42"/>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5" name="Google Shape;1965;p42"/>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6" name="Google Shape;1966;p42"/>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7" name="Google Shape;1967;p42"/>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8" name="Google Shape;1968;p42"/>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9" name="Google Shape;1969;p42"/>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0" name="Google Shape;1970;p42"/>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1" name="Google Shape;1971;p42"/>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2" name="Google Shape;1972;p42"/>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3" name="Google Shape;1973;p42"/>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4" name="Google Shape;1974;p42"/>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5" name="Google Shape;1975;p42"/>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6" name="Google Shape;1976;p42"/>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7" name="Google Shape;1977;p42"/>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8" name="Google Shape;1978;p42"/>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979" name="Google Shape;1979;p42">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1980" name="Google Shape;1980;p42"/>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el artículo del informe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4" name="Shape 1984"/>
        <p:cNvGrpSpPr/>
        <p:nvPr/>
      </p:nvGrpSpPr>
      <p:grpSpPr>
        <a:xfrm>
          <a:off x="0" y="0"/>
          <a:ext cx="0" cy="0"/>
          <a:chOff x="0" y="0"/>
          <a:chExt cx="0" cy="0"/>
        </a:xfrm>
      </p:grpSpPr>
      <p:sp>
        <p:nvSpPr>
          <p:cNvPr id="1985" name="Google Shape;1985;p43"/>
          <p:cNvSpPr txBox="1"/>
          <p:nvPr>
            <p:ph idx="1" type="body"/>
          </p:nvPr>
        </p:nvSpPr>
        <p:spPr>
          <a:xfrm>
            <a:off x="686442" y="245886"/>
            <a:ext cx="4716425" cy="582221"/>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7A547C"/>
              </a:buClr>
              <a:buSzPct val="100000"/>
              <a:buNone/>
            </a:pPr>
            <a:r>
              <a:rPr lang="es-ES" sz="3600">
                <a:solidFill>
                  <a:srgbClr val="7A547C"/>
                </a:solidFill>
              </a:rPr>
              <a:t>Reimaginar los espacios públicos</a:t>
            </a:r>
            <a:endParaRPr/>
          </a:p>
          <a:p>
            <a:pPr indent="0" lvl="0" marL="0" rtl="0" algn="l">
              <a:lnSpc>
                <a:spcPct val="90000"/>
              </a:lnSpc>
              <a:spcBef>
                <a:spcPts val="1000"/>
              </a:spcBef>
              <a:spcAft>
                <a:spcPts val="0"/>
              </a:spcAft>
              <a:buClr>
                <a:srgbClr val="4D4D4D"/>
              </a:buClr>
              <a:buSzPct val="100000"/>
              <a:buNone/>
            </a:pPr>
            <a:r>
              <a:t/>
            </a:r>
            <a:endParaRPr>
              <a:solidFill>
                <a:srgbClr val="7A547C"/>
              </a:solidFill>
            </a:endParaRPr>
          </a:p>
        </p:txBody>
      </p:sp>
      <p:sp>
        <p:nvSpPr>
          <p:cNvPr id="1986" name="Google Shape;1986;p43"/>
          <p:cNvSpPr txBox="1"/>
          <p:nvPr>
            <p:ph idx="3" type="body"/>
          </p:nvPr>
        </p:nvSpPr>
        <p:spPr>
          <a:xfrm>
            <a:off x="388679" y="828106"/>
            <a:ext cx="5395868" cy="5877493"/>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7A547C"/>
              </a:buClr>
              <a:buSzPts val="2000"/>
              <a:buFont typeface="Arial"/>
              <a:buNone/>
            </a:pPr>
            <a:r>
              <a:rPr lang="es-ES" sz="1900">
                <a:solidFill>
                  <a:srgbClr val="7A547C"/>
                </a:solidFill>
              </a:rPr>
              <a:t>La pandemia puso de manifiesto lo inadecuado que es el acceso a los espacios abiertos para muchos habitantes de las ciudades, y lo mucho que esto perjudica a grupos ya de por sí desfavorecidos. </a:t>
            </a:r>
            <a:r>
              <a:rPr b="0" lang="es-ES" sz="1900">
                <a:solidFill>
                  <a:srgbClr val="4D4D4D"/>
                </a:solidFill>
              </a:rPr>
              <a:t>Ser más creativos a la hora de reimaginar el espacio público será clave para la recuperación a corto plazo y también impulsará el atractivo de los lugares a largo plazo, garantizando la salud y la resistencia de nuestras comunidades y mejorando la calidad de vida de todos los residentes.</a:t>
            </a:r>
            <a:endParaRPr sz="2300"/>
          </a:p>
          <a:p>
            <a:pPr indent="0" lvl="0" marL="0" rtl="0" algn="l">
              <a:lnSpc>
                <a:spcPct val="100000"/>
              </a:lnSpc>
              <a:spcBef>
                <a:spcPts val="0"/>
              </a:spcBef>
              <a:spcAft>
                <a:spcPts val="0"/>
              </a:spcAft>
              <a:buClr>
                <a:srgbClr val="4D4D4D"/>
              </a:buClr>
              <a:buSzPts val="2000"/>
              <a:buFont typeface="Arial"/>
              <a:buNone/>
            </a:pPr>
            <a:r>
              <a:t/>
            </a:r>
            <a:endParaRPr sz="1900"/>
          </a:p>
          <a:p>
            <a:pPr indent="0" lvl="0" marL="0" rtl="0" algn="l">
              <a:lnSpc>
                <a:spcPct val="100000"/>
              </a:lnSpc>
              <a:spcBef>
                <a:spcPts val="0"/>
              </a:spcBef>
              <a:spcAft>
                <a:spcPts val="0"/>
              </a:spcAft>
              <a:buClr>
                <a:srgbClr val="4D4D4D"/>
              </a:buClr>
              <a:buSzPts val="2000"/>
              <a:buFont typeface="Arial"/>
              <a:buNone/>
            </a:pPr>
            <a:r>
              <a:rPr lang="es-ES" sz="1900">
                <a:solidFill>
                  <a:srgbClr val="4D4D4D"/>
                </a:solidFill>
              </a:rPr>
              <a:t> </a:t>
            </a:r>
            <a:r>
              <a:rPr b="0" lang="es-ES" sz="1900">
                <a:solidFill>
                  <a:srgbClr val="4D4D4D"/>
                </a:solidFill>
              </a:rPr>
              <a:t>Las asociaciones público-privadas de turismo regional que trabajan con planificadores locales ofrecen una gran oportunidad para ser creativos e ingeniosos y considerar enfoques de </a:t>
            </a:r>
            <a:r>
              <a:rPr b="0" i="0" lang="es-ES" sz="1900" u="sng" strike="noStrike">
                <a:solidFill>
                  <a:srgbClr val="E94480"/>
                </a:solidFill>
                <a:hlinkClick r:id="rId3">
                  <a:extLst>
                    <a:ext uri="{A12FA001-AC4F-418D-AE19-62706E023703}">
                      <ahyp:hlinkClr val="tx"/>
                    </a:ext>
                  </a:extLst>
                </a:hlinkClick>
              </a:rPr>
              <a:t>la creación de lugares</a:t>
            </a:r>
            <a:r>
              <a:rPr b="0" i="0" lang="es-ES" sz="1900">
                <a:solidFill>
                  <a:srgbClr val="424242"/>
                </a:solidFill>
              </a:rPr>
              <a:t>. </a:t>
            </a:r>
            <a:r>
              <a:rPr b="0" lang="es-ES" sz="1900">
                <a:solidFill>
                  <a:srgbClr val="4D4D4D"/>
                </a:solidFill>
              </a:rPr>
              <a:t>Nunca ha habido mejor momento para trabajar juntos en una marca y una estrategia de desarrollo que impliquen a la comunidad y reimaginen un futuro mejor.  </a:t>
            </a:r>
            <a:r>
              <a:rPr b="0" lang="es-ES" sz="1900" u="sng">
                <a:solidFill>
                  <a:srgbClr val="4D4D4D"/>
                </a:solidFill>
                <a:hlinkClick r:id="rId4">
                  <a:extLst>
                    <a:ext uri="{A12FA001-AC4F-418D-AE19-62706E023703}">
                      <ahyp:hlinkClr val="tx"/>
                    </a:ext>
                  </a:extLst>
                </a:hlinkClick>
              </a:rPr>
              <a:t>(Fuente</a:t>
            </a:r>
            <a:r>
              <a:rPr b="0" lang="es-ES" sz="1900">
                <a:solidFill>
                  <a:srgbClr val="4D4D4D"/>
                </a:solidFill>
              </a:rPr>
              <a:t>)</a:t>
            </a:r>
            <a:endParaRPr sz="2300"/>
          </a:p>
          <a:p>
            <a:pPr indent="0" lvl="0" marL="0" rtl="0" algn="l">
              <a:lnSpc>
                <a:spcPct val="100000"/>
              </a:lnSpc>
              <a:spcBef>
                <a:spcPts val="0"/>
              </a:spcBef>
              <a:spcAft>
                <a:spcPts val="0"/>
              </a:spcAft>
              <a:buClr>
                <a:srgbClr val="4D4D4D"/>
              </a:buClr>
              <a:buSzPts val="2000"/>
              <a:buFont typeface="Arial"/>
              <a:buNone/>
            </a:pPr>
            <a:r>
              <a:t/>
            </a:r>
            <a:endParaRPr b="0" sz="1900"/>
          </a:p>
          <a:p>
            <a:pPr indent="0" lvl="0" marL="0" rtl="0" algn="l">
              <a:lnSpc>
                <a:spcPct val="100000"/>
              </a:lnSpc>
              <a:spcBef>
                <a:spcPts val="0"/>
              </a:spcBef>
              <a:spcAft>
                <a:spcPts val="0"/>
              </a:spcAft>
              <a:buClr>
                <a:srgbClr val="4D4D4D"/>
              </a:buClr>
              <a:buSzPts val="2000"/>
              <a:buFont typeface="Arial"/>
              <a:buNone/>
            </a:pPr>
            <a:r>
              <a:t/>
            </a:r>
            <a:endParaRPr sz="1900"/>
          </a:p>
        </p:txBody>
      </p:sp>
      <p:sp>
        <p:nvSpPr>
          <p:cNvPr id="1987" name="Google Shape;1987;p43"/>
          <p:cNvSpPr txBox="1"/>
          <p:nvPr/>
        </p:nvSpPr>
        <p:spPr>
          <a:xfrm>
            <a:off x="6178675" y="1505175"/>
            <a:ext cx="57942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s-ES" sz="1600" u="none" cap="none" strike="noStrike">
                <a:solidFill>
                  <a:srgbClr val="F27954"/>
                </a:solidFill>
                <a:latin typeface="Calibri"/>
                <a:ea typeface="Calibri"/>
                <a:cs typeface="Calibri"/>
                <a:sym typeface="Calibri"/>
              </a:rPr>
              <a:t>Vilnius, la capital de Lituania </a:t>
            </a:r>
            <a:r>
              <a:rPr b="0" i="0" lang="es-ES" sz="1600" u="none" cap="none" strike="noStrike">
                <a:solidFill>
                  <a:srgbClr val="424242"/>
                </a:solidFill>
                <a:latin typeface="Calibri"/>
                <a:ea typeface="Calibri"/>
                <a:cs typeface="Calibri"/>
                <a:sym typeface="Calibri"/>
              </a:rPr>
              <a:t>de Lituania, reasignando gran parte de su espacio público a los propietarios de bares y restaurantes en apuros </a:t>
            </a:r>
            <a:r>
              <a:rPr b="0" i="0" lang="es-ES" sz="1600" u="sng" cap="none" strike="noStrike">
                <a:solidFill>
                  <a:srgbClr val="F27954"/>
                </a:solidFill>
                <a:latin typeface="Calibri"/>
                <a:ea typeface="Calibri"/>
                <a:cs typeface="Calibri"/>
                <a:sym typeface="Calibri"/>
                <a:hlinkClick r:id="rId5">
                  <a:extLst>
                    <a:ext uri="{A12FA001-AC4F-418D-AE19-62706E023703}">
                      <ahyp:hlinkClr val="tx"/>
                    </a:ext>
                  </a:extLst>
                </a:hlinkClick>
              </a:rPr>
              <a:t>convirtiendo la ciudad en un café al aire libre</a:t>
            </a:r>
            <a:r>
              <a:rPr b="0" i="0" lang="es-ES" sz="1600" u="none" cap="none" strike="noStrike">
                <a:solidFill>
                  <a:srgbClr val="424242"/>
                </a:solidFill>
                <a:latin typeface="Calibri"/>
                <a:ea typeface="Calibri"/>
                <a:cs typeface="Calibri"/>
                <a:sym typeface="Calibri"/>
              </a:rPr>
              <a:t>. Cedió dieciocho espacios públicos de la ciudad para que los comercios pudieran reanudar su actividad respetando las normas de distanciamiento físico. Más de 160 empresas solicitaron formar parte de la iniciativa. </a:t>
            </a:r>
            <a:r>
              <a:rPr b="1" i="0" lang="es-ES" sz="1600" u="none" cap="none" strike="noStrike">
                <a:solidFill>
                  <a:srgbClr val="F27954"/>
                </a:solidFill>
                <a:latin typeface="Calibri"/>
                <a:ea typeface="Calibri"/>
                <a:cs typeface="Calibri"/>
                <a:sym typeface="Calibri"/>
              </a:rPr>
              <a:t>El teatro y el cine al aire libre </a:t>
            </a:r>
            <a:r>
              <a:rPr b="0" i="0" lang="es-ES" sz="1600" u="none" cap="none" strike="noStrike">
                <a:solidFill>
                  <a:srgbClr val="424242"/>
                </a:solidFill>
                <a:latin typeface="Calibri"/>
                <a:ea typeface="Calibri"/>
                <a:cs typeface="Calibri"/>
                <a:sym typeface="Calibri"/>
              </a:rPr>
              <a:t>al aire libre. </a:t>
            </a:r>
            <a:r>
              <a:rPr b="1" i="0" lang="es-ES" sz="1600" u="none" cap="none" strike="noStrike">
                <a:solidFill>
                  <a:srgbClr val="F27954"/>
                </a:solidFill>
                <a:latin typeface="Calibri"/>
                <a:ea typeface="Calibri"/>
                <a:cs typeface="Calibri"/>
                <a:sym typeface="Calibri"/>
              </a:rPr>
              <a:t>Las exposiciones de arte </a:t>
            </a:r>
            <a:r>
              <a:rPr b="0" i="0" lang="es-ES" sz="1600" u="none" cap="none" strike="noStrike">
                <a:solidFill>
                  <a:srgbClr val="424242"/>
                </a:solidFill>
                <a:latin typeface="Calibri"/>
                <a:ea typeface="Calibri"/>
                <a:cs typeface="Calibri"/>
                <a:sym typeface="Calibri"/>
              </a:rPr>
              <a:t>se pueden comprar en la calle. </a:t>
            </a:r>
            <a:r>
              <a:rPr b="1" i="0" lang="es-ES" sz="1600" u="none" cap="none" strike="noStrike">
                <a:solidFill>
                  <a:srgbClr val="F27954"/>
                </a:solidFill>
                <a:latin typeface="Calibri"/>
                <a:ea typeface="Calibri"/>
                <a:cs typeface="Calibri"/>
                <a:sym typeface="Calibri"/>
              </a:rPr>
              <a:t>Los espacios públicos en desuso </a:t>
            </a:r>
            <a:r>
              <a:rPr b="0" i="0" lang="es-ES" sz="1600" u="none" cap="none" strike="noStrike">
                <a:solidFill>
                  <a:srgbClr val="424242"/>
                </a:solidFill>
                <a:latin typeface="Calibri"/>
                <a:ea typeface="Calibri"/>
                <a:cs typeface="Calibri"/>
                <a:sym typeface="Calibri"/>
              </a:rPr>
              <a:t>pueden recuperarse como parques de bolsillo para contribuir a la creación de espacios verdes en zonas urbanas densamente pobladas.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1988" name="Google Shape;1988;p43">
            <a:hlinkClick r:id="rId6"/>
          </p:cNvPr>
          <p:cNvSpPr txBox="1"/>
          <p:nvPr/>
        </p:nvSpPr>
        <p:spPr>
          <a:xfrm>
            <a:off x="6178678" y="0"/>
            <a:ext cx="6013321" cy="1354217"/>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Lituania se convierte en un inmenso café al aire libre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his northern European city has moved its bars and restaurants outside. Will  customers follow? | CBC News" id="1989" name="Google Shape;1989;p43">
            <a:hlinkClick r:id="rId7"/>
          </p:cNvPr>
          <p:cNvPicPr preferRelativeResize="0"/>
          <p:nvPr/>
        </p:nvPicPr>
        <p:blipFill rotWithShape="1">
          <a:blip r:embed="rId8">
            <a:alphaModFix/>
          </a:blip>
          <a:srcRect b="0" l="0" r="0" t="0"/>
          <a:stretch/>
        </p:blipFill>
        <p:spPr>
          <a:xfrm>
            <a:off x="7055224" y="4370594"/>
            <a:ext cx="4168588" cy="2344831"/>
          </a:xfrm>
          <a:prstGeom prst="rect">
            <a:avLst/>
          </a:prstGeom>
          <a:noFill/>
          <a:ln>
            <a:noFill/>
          </a:ln>
        </p:spPr>
      </p:pic>
      <p:pic>
        <p:nvPicPr>
          <p:cNvPr descr="Touchscreen with solid fill" id="1990" name="Google Shape;1990;p43"/>
          <p:cNvPicPr preferRelativeResize="0"/>
          <p:nvPr/>
        </p:nvPicPr>
        <p:blipFill rotWithShape="1">
          <a:blip r:embed="rId9">
            <a:alphaModFix/>
          </a:blip>
          <a:srcRect b="0" l="0" r="0" t="0"/>
          <a:stretch/>
        </p:blipFill>
        <p:spPr>
          <a:xfrm>
            <a:off x="10351807" y="5543010"/>
            <a:ext cx="1117269" cy="111726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4" name="Shape 1994"/>
        <p:cNvGrpSpPr/>
        <p:nvPr/>
      </p:nvGrpSpPr>
      <p:grpSpPr>
        <a:xfrm>
          <a:off x="0" y="0"/>
          <a:ext cx="0" cy="0"/>
          <a:chOff x="0" y="0"/>
          <a:chExt cx="0" cy="0"/>
        </a:xfrm>
      </p:grpSpPr>
      <p:sp>
        <p:nvSpPr>
          <p:cNvPr id="1995" name="Google Shape;1995;p44"/>
          <p:cNvSpPr txBox="1"/>
          <p:nvPr>
            <p:ph idx="1" type="body"/>
          </p:nvPr>
        </p:nvSpPr>
        <p:spPr>
          <a:xfrm>
            <a:off x="734725" y="1600775"/>
            <a:ext cx="8901300" cy="43878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10000"/>
              </a:lnSpc>
              <a:spcBef>
                <a:spcPts val="0"/>
              </a:spcBef>
              <a:spcAft>
                <a:spcPts val="0"/>
              </a:spcAft>
              <a:buClr>
                <a:schemeClr val="lt1"/>
              </a:buClr>
              <a:buSzPct val="100000"/>
              <a:buNone/>
            </a:pPr>
            <a:r>
              <a:rPr b="1" i="0" lang="es-ES"/>
              <a:t>El impacto de la crisis se deja sentir en todo el ecosistema turístico, y la reapertura y reconstrucción de los destinos requerirá un planteamiento conjunto. </a:t>
            </a:r>
            <a:endParaRPr/>
          </a:p>
          <a:p>
            <a:pPr indent="0" lvl="0" marL="0" rtl="0" algn="l">
              <a:lnSpc>
                <a:spcPct val="110000"/>
              </a:lnSpc>
              <a:spcBef>
                <a:spcPts val="0"/>
              </a:spcBef>
              <a:spcAft>
                <a:spcPts val="0"/>
              </a:spcAft>
              <a:buClr>
                <a:schemeClr val="lt1"/>
              </a:buClr>
              <a:buSzPct val="100000"/>
              <a:buNone/>
            </a:pPr>
            <a:r>
              <a:t/>
            </a:r>
            <a:endParaRPr b="1" i="0"/>
          </a:p>
          <a:p>
            <a:pPr indent="-342900" lvl="0" marL="342900" rtl="0" algn="l">
              <a:lnSpc>
                <a:spcPct val="110000"/>
              </a:lnSpc>
              <a:spcBef>
                <a:spcPts val="0"/>
              </a:spcBef>
              <a:spcAft>
                <a:spcPts val="0"/>
              </a:spcAft>
              <a:buClr>
                <a:schemeClr val="lt1"/>
              </a:buClr>
              <a:buSzPct val="100000"/>
              <a:buFont typeface="Arial"/>
              <a:buChar char="•"/>
            </a:pPr>
            <a:r>
              <a:rPr b="0" i="0" lang="es-ES"/>
              <a:t>Restablecer la confianza de los viajeros y estimular la demanda con nuevas etiquetas seguras y limpias para el sector, aplicaciones de información para los visitantes y campañas de promoción del turismo nacional. </a:t>
            </a:r>
            <a:endParaRPr/>
          </a:p>
          <a:p>
            <a:pPr indent="-342900" lvl="0" marL="342900" rtl="0" algn="l">
              <a:lnSpc>
                <a:spcPct val="110000"/>
              </a:lnSpc>
              <a:spcBef>
                <a:spcPts val="0"/>
              </a:spcBef>
              <a:spcAft>
                <a:spcPts val="0"/>
              </a:spcAft>
              <a:buClr>
                <a:schemeClr val="lt1"/>
              </a:buClr>
              <a:buSzPct val="100000"/>
              <a:buFont typeface="Arial"/>
              <a:buChar char="•"/>
            </a:pPr>
            <a:r>
              <a:rPr b="0" i="0" lang="es-ES"/>
              <a:t>Preparar planes integrales de recuperación del turismo, para reconstruir los destinos, fomentar la innovación y la inversión y replantear el sector turístico.</a:t>
            </a:r>
            <a:endParaRPr/>
          </a:p>
          <a:p>
            <a:pPr indent="0" lvl="0" marL="0" rtl="0" algn="l">
              <a:lnSpc>
                <a:spcPct val="110000"/>
              </a:lnSpc>
              <a:spcBef>
                <a:spcPts val="0"/>
              </a:spcBef>
              <a:spcAft>
                <a:spcPts val="0"/>
              </a:spcAft>
              <a:buClr>
                <a:schemeClr val="lt1"/>
              </a:buClr>
              <a:buSzPct val="100000"/>
              <a:buNone/>
            </a:pPr>
            <a:r>
              <a:t/>
            </a:r>
            <a:endParaRPr b="0" i="0"/>
          </a:p>
          <a:p>
            <a:pPr indent="0" lvl="0" marL="0" rtl="0" algn="l">
              <a:lnSpc>
                <a:spcPct val="110000"/>
              </a:lnSpc>
              <a:spcBef>
                <a:spcPts val="0"/>
              </a:spcBef>
              <a:spcAft>
                <a:spcPts val="0"/>
              </a:spcAft>
              <a:buClr>
                <a:schemeClr val="lt1"/>
              </a:buClr>
              <a:buSzPct val="100000"/>
              <a:buNone/>
            </a:pPr>
            <a:r>
              <a:rPr b="0" i="0" lang="es-ES"/>
              <a:t>Estas acciones son esenciales, pero para reabrir con éxito la economía turística y poner en marcha las empresas, </a:t>
            </a:r>
            <a:r>
              <a:rPr b="1" i="0" lang="es-ES"/>
              <a:t>hay que hacer más de forma coordinada, ya que los servicios turísticos son muy interdependientes</a:t>
            </a:r>
            <a:r>
              <a:rPr b="0" i="0" lang="es-ES"/>
              <a:t>. El sector de los viajes y el turismo y los gobiernos deben seguir reforzando sus mecanismos de coordinación para acompañar a las empresas, sobre todo a las más pequeñas, y a los trabajadores. También debe prestarse especial atención a los destinos más sensibles/vulnerables en la fase de recuperación.</a:t>
            </a:r>
            <a:endParaRPr/>
          </a:p>
          <a:p>
            <a:pPr indent="0" lvl="0" marL="0" rtl="0" algn="l">
              <a:lnSpc>
                <a:spcPct val="110000"/>
              </a:lnSpc>
              <a:spcBef>
                <a:spcPts val="0"/>
              </a:spcBef>
              <a:spcAft>
                <a:spcPts val="0"/>
              </a:spcAft>
              <a:buClr>
                <a:schemeClr val="lt1"/>
              </a:buClr>
              <a:buSzPct val="100000"/>
              <a:buNone/>
            </a:pPr>
            <a:r>
              <a:t/>
            </a:r>
            <a:endParaRPr/>
          </a:p>
        </p:txBody>
      </p:sp>
      <p:sp>
        <p:nvSpPr>
          <p:cNvPr id="1996" name="Google Shape;1996;p44"/>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100000"/>
              </a:lnSpc>
              <a:spcBef>
                <a:spcPts val="0"/>
              </a:spcBef>
              <a:spcAft>
                <a:spcPts val="0"/>
              </a:spcAft>
              <a:buClr>
                <a:schemeClr val="lt1"/>
              </a:buClr>
              <a:buSzPct val="86359"/>
              <a:buNone/>
            </a:pPr>
            <a:r>
              <a:rPr b="1" i="0" lang="es-ES" sz="4168"/>
              <a:t>Investigación: Percepción de los trabajadores del sector turístico sobre el apoyo a la evacuación de turistas en situaciones de emergencia</a:t>
            </a:r>
            <a:endParaRPr sz="4168"/>
          </a:p>
          <a:p>
            <a:pPr indent="0" lvl="0" marL="0" rtl="0" algn="l">
              <a:lnSpc>
                <a:spcPct val="100000"/>
              </a:lnSpc>
              <a:spcBef>
                <a:spcPts val="0"/>
              </a:spcBef>
              <a:spcAft>
                <a:spcPts val="0"/>
              </a:spcAft>
              <a:buClr>
                <a:schemeClr val="lt1"/>
              </a:buClr>
              <a:buSzPct val="100000"/>
              <a:buNone/>
            </a:pPr>
            <a:r>
              <a:t/>
            </a:r>
            <a:endParaRPr/>
          </a:p>
        </p:txBody>
      </p:sp>
      <p:grpSp>
        <p:nvGrpSpPr>
          <p:cNvPr id="1997" name="Google Shape;1997;p44"/>
          <p:cNvGrpSpPr/>
          <p:nvPr/>
        </p:nvGrpSpPr>
        <p:grpSpPr>
          <a:xfrm>
            <a:off x="9945283" y="1255566"/>
            <a:ext cx="1866204" cy="1526432"/>
            <a:chOff x="7903196" y="4237101"/>
            <a:chExt cx="1261886" cy="1055032"/>
          </a:xfrm>
        </p:grpSpPr>
        <p:sp>
          <p:nvSpPr>
            <p:cNvPr id="1998" name="Google Shape;1998;p44"/>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99" name="Google Shape;1999;p44"/>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0" name="Google Shape;2000;p44"/>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1" name="Google Shape;2001;p44"/>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2" name="Google Shape;2002;p44"/>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3" name="Google Shape;2003;p44"/>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4" name="Google Shape;2004;p44"/>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5" name="Google Shape;2005;p44"/>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6" name="Google Shape;2006;p44"/>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7" name="Google Shape;2007;p44"/>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8" name="Google Shape;2008;p44"/>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9" name="Google Shape;2009;p44"/>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0" name="Google Shape;2010;p44"/>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1" name="Google Shape;2011;p44"/>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2" name="Google Shape;2012;p44"/>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3" name="Google Shape;2013;p44"/>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4" name="Google Shape;2014;p44"/>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5" name="Google Shape;2015;p44"/>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6" name="Google Shape;2016;p44"/>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7" name="Google Shape;2017;p44"/>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8" name="Google Shape;2018;p44"/>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9" name="Google Shape;2019;p44"/>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0" name="Google Shape;2020;p44"/>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1" name="Google Shape;2021;p44"/>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2" name="Google Shape;2022;p44"/>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3" name="Google Shape;2023;p44"/>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4" name="Google Shape;2024;p44"/>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5" name="Google Shape;2025;p44"/>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6" name="Google Shape;2026;p44"/>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7" name="Google Shape;2027;p44"/>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8" name="Google Shape;2028;p44"/>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9" name="Google Shape;2029;p44"/>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0" name="Google Shape;2030;p44"/>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1" name="Google Shape;2031;p44"/>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2" name="Google Shape;2032;p44"/>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3" name="Google Shape;2033;p44"/>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4" name="Google Shape;2034;p44"/>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5" name="Google Shape;2035;p44"/>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6" name="Google Shape;2036;p44"/>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7" name="Google Shape;2037;p44"/>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8" name="Google Shape;2038;p44"/>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9" name="Google Shape;2039;p44"/>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0" name="Google Shape;2040;p44"/>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1" name="Google Shape;2041;p44"/>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2" name="Google Shape;2042;p44"/>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3" name="Google Shape;2043;p44"/>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4" name="Google Shape;2044;p44"/>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5" name="Google Shape;2045;p44"/>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6" name="Google Shape;2046;p44"/>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7" name="Google Shape;2047;p44"/>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8" name="Google Shape;2048;p44"/>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9" name="Google Shape;2049;p44"/>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0" name="Google Shape;2050;p44"/>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1" name="Google Shape;2051;p44"/>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2" name="Google Shape;2052;p44"/>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3" name="Google Shape;2053;p44"/>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4" name="Google Shape;2054;p44"/>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2055" name="Google Shape;2055;p44">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2056" name="Google Shape;2056;p44"/>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0" name="Shape 2060"/>
        <p:cNvGrpSpPr/>
        <p:nvPr/>
      </p:nvGrpSpPr>
      <p:grpSpPr>
        <a:xfrm>
          <a:off x="0" y="0"/>
          <a:ext cx="0" cy="0"/>
          <a:chOff x="0" y="0"/>
          <a:chExt cx="0" cy="0"/>
        </a:xfrm>
      </p:grpSpPr>
      <p:sp>
        <p:nvSpPr>
          <p:cNvPr id="2061" name="Google Shape;2061;p45"/>
          <p:cNvSpPr txBox="1"/>
          <p:nvPr>
            <p:ph idx="1" type="body"/>
          </p:nvPr>
        </p:nvSpPr>
        <p:spPr>
          <a:xfrm>
            <a:off x="918136" y="824996"/>
            <a:ext cx="5085159" cy="58222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3600"/>
              <a:buNone/>
            </a:pPr>
            <a:r>
              <a:rPr lang="es-ES" u="sng">
                <a:solidFill>
                  <a:schemeClr val="hlink"/>
                </a:solidFill>
                <a:hlinkClick r:id="rId3"/>
              </a:rPr>
              <a:t>Superillas de Barcelona</a:t>
            </a:r>
            <a:endParaRPr/>
          </a:p>
        </p:txBody>
      </p:sp>
      <p:sp>
        <p:nvSpPr>
          <p:cNvPr id="2062" name="Google Shape;2062;p45"/>
          <p:cNvSpPr txBox="1"/>
          <p:nvPr>
            <p:ph idx="3" type="body"/>
          </p:nvPr>
        </p:nvSpPr>
        <p:spPr>
          <a:xfrm>
            <a:off x="338300" y="2622050"/>
            <a:ext cx="5840400" cy="3601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D4D4D"/>
              </a:buClr>
              <a:buSzPts val="2220"/>
              <a:buNone/>
            </a:pPr>
            <a:r>
              <a:rPr lang="es-ES" sz="2020">
                <a:solidFill>
                  <a:srgbClr val="4D4D4D"/>
                </a:solidFill>
              </a:rPr>
              <a:t>Los superbloques de Barcelona podrían ser un modelo para el futuro. </a:t>
            </a:r>
            <a:r>
              <a:rPr b="0" i="0" lang="es-ES" sz="2020">
                <a:solidFill>
                  <a:srgbClr val="4D4D4D"/>
                </a:solidFill>
              </a:rPr>
              <a:t>Tome la supermanzana de Poblenou. Al restringir el tráfico a un conjunto de sistemas unidireccionales y un límite de velocidad de 10 km/h, la supermanzana anima al tráfico a desplazarse a otro lugar. Y al reducir el número de coches en las carreteras al tráfico residencial, pudieron convertir los carriles no utilizados en espacios comunitarios: asientos exteriores, parques infantiles y cafeterías. Los coches se han convertido en un elemento secundario de la vida comunitaria. </a:t>
            </a:r>
            <a:r>
              <a:rPr b="0" i="0" lang="es-ES" sz="2020" u="sng">
                <a:solidFill>
                  <a:srgbClr val="4D4D4D"/>
                </a:solidFill>
                <a:hlinkClick r:id="rId4">
                  <a:extLst>
                    <a:ext uri="{A12FA001-AC4F-418D-AE19-62706E023703}">
                      <ahyp:hlinkClr val="tx"/>
                    </a:ext>
                  </a:extLst>
                </a:hlinkClick>
              </a:rPr>
              <a:t>(Fuente</a:t>
            </a:r>
            <a:r>
              <a:rPr b="0" i="0" lang="es-ES" sz="2020">
                <a:solidFill>
                  <a:srgbClr val="4D4D4D"/>
                </a:solidFill>
              </a:rPr>
              <a:t>)</a:t>
            </a:r>
            <a:endParaRPr sz="2020"/>
          </a:p>
        </p:txBody>
      </p:sp>
      <p:pic>
        <p:nvPicPr>
          <p:cNvPr id="2063" name="Google Shape;2063;p45">
            <a:hlinkClick r:id="rId5"/>
          </p:cNvPr>
          <p:cNvPicPr preferRelativeResize="0"/>
          <p:nvPr/>
        </p:nvPicPr>
        <p:blipFill rotWithShape="1">
          <a:blip r:embed="rId6">
            <a:alphaModFix/>
          </a:blip>
          <a:srcRect b="0" l="0" r="0" t="0"/>
          <a:stretch/>
        </p:blipFill>
        <p:spPr>
          <a:xfrm>
            <a:off x="7061200" y="1902756"/>
            <a:ext cx="5220447" cy="2964351"/>
          </a:xfrm>
          <a:prstGeom prst="rect">
            <a:avLst/>
          </a:prstGeom>
          <a:noFill/>
          <a:ln>
            <a:noFill/>
          </a:ln>
        </p:spPr>
      </p:pic>
      <p:sp>
        <p:nvSpPr>
          <p:cNvPr id="2064" name="Google Shape;2064;p45"/>
          <p:cNvSpPr txBox="1"/>
          <p:nvPr/>
        </p:nvSpPr>
        <p:spPr>
          <a:xfrm>
            <a:off x="7593106" y="5854509"/>
            <a:ext cx="390861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7">
                  <a:extLst>
                    <a:ext uri="{A12FA001-AC4F-418D-AE19-62706E023703}">
                      <ahyp:hlinkClr val="tx"/>
                    </a:ext>
                  </a:extLst>
                </a:hlinkClick>
              </a:rPr>
              <a:t>https://youtu.be/ZORzsubQA_M</a:t>
            </a:r>
            <a:r>
              <a:rPr b="0" i="0" lang="es-ES" sz="1800" u="none" cap="none" strike="noStrike">
                <a:solidFill>
                  <a:srgbClr val="086D6E"/>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2065" name="Google Shape;2065;p45">
            <a:hlinkClick r:id="rId8"/>
          </p:cNvPr>
          <p:cNvSpPr txBox="1"/>
          <p:nvPr/>
        </p:nvSpPr>
        <p:spPr>
          <a:xfrm>
            <a:off x="6178678" y="206618"/>
            <a:ext cx="6013321" cy="707886"/>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9" name="Shape 2069"/>
        <p:cNvGrpSpPr/>
        <p:nvPr/>
      </p:nvGrpSpPr>
      <p:grpSpPr>
        <a:xfrm>
          <a:off x="0" y="0"/>
          <a:ext cx="0" cy="0"/>
          <a:chOff x="0" y="0"/>
          <a:chExt cx="0" cy="0"/>
        </a:xfrm>
      </p:grpSpPr>
      <p:sp>
        <p:nvSpPr>
          <p:cNvPr id="2070" name="Google Shape;2070;p46"/>
          <p:cNvSpPr txBox="1"/>
          <p:nvPr>
            <p:ph idx="1" type="body"/>
          </p:nvPr>
        </p:nvSpPr>
        <p:spPr>
          <a:xfrm>
            <a:off x="471289" y="245886"/>
            <a:ext cx="4716425" cy="582221"/>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90000"/>
              </a:lnSpc>
              <a:spcBef>
                <a:spcPts val="0"/>
              </a:spcBef>
              <a:spcAft>
                <a:spcPts val="0"/>
              </a:spcAft>
              <a:buClr>
                <a:srgbClr val="7A547C"/>
              </a:buClr>
              <a:buSzPct val="100000"/>
              <a:buNone/>
            </a:pPr>
            <a:r>
              <a:rPr lang="es-ES" sz="3600">
                <a:solidFill>
                  <a:srgbClr val="7A547C"/>
                </a:solidFill>
              </a:rPr>
              <a:t>La digitalización se acelerará</a:t>
            </a:r>
            <a:endParaRPr/>
          </a:p>
          <a:p>
            <a:pPr indent="0" lvl="0" marL="0" rtl="0" algn="l">
              <a:lnSpc>
                <a:spcPct val="90000"/>
              </a:lnSpc>
              <a:spcBef>
                <a:spcPts val="1000"/>
              </a:spcBef>
              <a:spcAft>
                <a:spcPts val="0"/>
              </a:spcAft>
              <a:buClr>
                <a:srgbClr val="4D4D4D"/>
              </a:buClr>
              <a:buSzPct val="100000"/>
              <a:buNone/>
            </a:pPr>
            <a:r>
              <a:t/>
            </a:r>
            <a:endParaRPr>
              <a:solidFill>
                <a:srgbClr val="7A547C"/>
              </a:solidFill>
            </a:endParaRPr>
          </a:p>
        </p:txBody>
      </p:sp>
      <p:sp>
        <p:nvSpPr>
          <p:cNvPr id="2071" name="Google Shape;2071;p46"/>
          <p:cNvSpPr txBox="1"/>
          <p:nvPr>
            <p:ph idx="3" type="body"/>
          </p:nvPr>
        </p:nvSpPr>
        <p:spPr>
          <a:xfrm>
            <a:off x="471289" y="828107"/>
            <a:ext cx="5395868" cy="5877493"/>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33333"/>
              </a:buClr>
              <a:buSzPts val="2200"/>
              <a:buFont typeface="Arial"/>
              <a:buNone/>
            </a:pPr>
            <a:r>
              <a:rPr b="1" i="0" lang="es-ES" sz="2200">
                <a:solidFill>
                  <a:srgbClr val="333333"/>
                </a:solidFill>
              </a:rPr>
              <a:t>Digitalización </a:t>
            </a:r>
            <a:r>
              <a:rPr b="0" i="0" lang="es-ES" sz="2200">
                <a:solidFill>
                  <a:srgbClr val="333333"/>
                </a:solidFill>
              </a:rPr>
              <a:t>en los servicios turísticos seguirá acelerándose, incluido un mayor uso de la automatización, los pagos y servicios sin contacto, las experiencias virtuales, el suministro de información en tiempo real</a:t>
            </a:r>
            <a:endParaRPr/>
          </a:p>
          <a:p>
            <a:pPr indent="0" lvl="0" marL="0" rtl="0" algn="l">
              <a:lnSpc>
                <a:spcPct val="100000"/>
              </a:lnSpc>
              <a:spcBef>
                <a:spcPts val="0"/>
              </a:spcBef>
              <a:spcAft>
                <a:spcPts val="0"/>
              </a:spcAft>
              <a:buClr>
                <a:srgbClr val="4D4D4D"/>
              </a:buClr>
              <a:buSzPts val="2200"/>
              <a:buFont typeface="Arial"/>
              <a:buNone/>
            </a:pPr>
            <a:r>
              <a:t/>
            </a:r>
            <a:endParaRPr sz="2200">
              <a:solidFill>
                <a:srgbClr val="333333"/>
              </a:solidFill>
            </a:endParaRPr>
          </a:p>
          <a:p>
            <a:pPr indent="0" lvl="0" marL="0" rtl="0" algn="l">
              <a:lnSpc>
                <a:spcPct val="100000"/>
              </a:lnSpc>
              <a:spcBef>
                <a:spcPts val="0"/>
              </a:spcBef>
              <a:spcAft>
                <a:spcPts val="0"/>
              </a:spcAft>
              <a:buClr>
                <a:srgbClr val="333333"/>
              </a:buClr>
              <a:buSzPts val="2200"/>
              <a:buFont typeface="Arial"/>
              <a:buNone/>
            </a:pPr>
            <a:r>
              <a:rPr lang="es-ES" sz="2200">
                <a:solidFill>
                  <a:srgbClr val="333333"/>
                </a:solidFill>
              </a:rPr>
              <a:t>Una hamburguesería que reinventó la forma de hacer negocios "cerró". El propietario, Michael Sheary, creó un autoservicio digital que utiliza WhatsApp para tomar pedidos. Aunque se trata en gran medida de una estrategia diaria, es un testimonio de la inventiva de algunos empresarios y una forma inteligente de sortear las directrices de distanciamiento social. </a:t>
            </a:r>
            <a:endParaRPr/>
          </a:p>
          <a:p>
            <a:pPr indent="0" lvl="0" marL="0" rtl="0" algn="l">
              <a:lnSpc>
                <a:spcPct val="100000"/>
              </a:lnSpc>
              <a:spcBef>
                <a:spcPts val="0"/>
              </a:spcBef>
              <a:spcAft>
                <a:spcPts val="0"/>
              </a:spcAft>
              <a:buClr>
                <a:srgbClr val="4D4D4D"/>
              </a:buClr>
              <a:buSzPts val="2200"/>
              <a:buFont typeface="Arial"/>
              <a:buNone/>
            </a:pPr>
            <a:r>
              <a:t/>
            </a:r>
            <a:endParaRPr b="0" sz="2200"/>
          </a:p>
          <a:p>
            <a:pPr indent="0" lvl="0" marL="0" rtl="0" algn="l">
              <a:lnSpc>
                <a:spcPct val="100000"/>
              </a:lnSpc>
              <a:spcBef>
                <a:spcPts val="0"/>
              </a:spcBef>
              <a:spcAft>
                <a:spcPts val="0"/>
              </a:spcAft>
              <a:buClr>
                <a:srgbClr val="4D4D4D"/>
              </a:buClr>
              <a:buSzPts val="2200"/>
              <a:buFont typeface="Arial"/>
              <a:buNone/>
            </a:pPr>
            <a:r>
              <a:t/>
            </a:r>
            <a:endParaRPr sz="2200"/>
          </a:p>
        </p:txBody>
      </p:sp>
      <p:sp>
        <p:nvSpPr>
          <p:cNvPr id="2072" name="Google Shape;2072;p46">
            <a:hlinkClick r:id="rId3"/>
          </p:cNvPr>
          <p:cNvSpPr txBox="1"/>
          <p:nvPr/>
        </p:nvSpPr>
        <p:spPr>
          <a:xfrm>
            <a:off x="6178678" y="0"/>
            <a:ext cx="6013321" cy="1354217"/>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s-ES" sz="2400" u="sng" cap="none" strike="noStrike">
                <a:solidFill>
                  <a:schemeClr val="lt1"/>
                </a:solidFill>
                <a:latin typeface="Calibri"/>
                <a:ea typeface="Calibri"/>
                <a:cs typeface="Calibri"/>
                <a:sym typeface="Calibri"/>
                <a:hlinkClick r:id="rId4">
                  <a:extLst>
                    <a:ext uri="{A12FA001-AC4F-418D-AE19-62706E023703}">
                      <ahyp:hlinkClr val="tx"/>
                    </a:ext>
                  </a:extLst>
                </a:hlinkClick>
              </a:rPr>
              <a:t>Bujo (Burger Bar) Sandmount Dublín, Irlanda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73" name="Google Shape;2073;p46">
            <a:hlinkClick r:id="rId5"/>
          </p:cNvPr>
          <p:cNvPicPr preferRelativeResize="0"/>
          <p:nvPr/>
        </p:nvPicPr>
        <p:blipFill rotWithShape="1">
          <a:blip r:embed="rId6">
            <a:alphaModFix/>
          </a:blip>
          <a:srcRect b="0" l="0" r="0" t="0"/>
          <a:stretch/>
        </p:blipFill>
        <p:spPr>
          <a:xfrm>
            <a:off x="6284836" y="1460930"/>
            <a:ext cx="5657683" cy="3308294"/>
          </a:xfrm>
          <a:prstGeom prst="rect">
            <a:avLst/>
          </a:prstGeom>
          <a:noFill/>
          <a:ln>
            <a:noFill/>
          </a:ln>
        </p:spPr>
      </p:pic>
      <p:sp>
        <p:nvSpPr>
          <p:cNvPr id="2074" name="Google Shape;2074;p46"/>
          <p:cNvSpPr txBox="1"/>
          <p:nvPr/>
        </p:nvSpPr>
        <p:spPr>
          <a:xfrm>
            <a:off x="6324846" y="4954030"/>
            <a:ext cx="5867154" cy="1754326"/>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1" lang="es-ES" sz="1800" u="none" cap="none" strike="noStrike">
                <a:solidFill>
                  <a:schemeClr val="lt1"/>
                </a:solidFill>
                <a:latin typeface="Calibri"/>
                <a:ea typeface="Calibri"/>
                <a:cs typeface="Calibri"/>
                <a:sym typeface="Calibri"/>
              </a:rPr>
              <a:t>pegamos uno de nuestros smartphones en el escaparate, colocamos otro en el mostrador y los conectamos mediante una videollamada </a:t>
            </a:r>
            <a:r>
              <a:rPr b="0" i="1" lang="es-ES" sz="1800" u="sng" cap="none" strike="noStrike">
                <a:solidFill>
                  <a:schemeClr val="lt1"/>
                </a:solidFill>
                <a:latin typeface="Calibri"/>
                <a:ea typeface="Calibri"/>
                <a:cs typeface="Calibri"/>
                <a:sym typeface="Calibri"/>
                <a:hlinkClick r:id="rId7">
                  <a:extLst>
                    <a:ext uri="{A12FA001-AC4F-418D-AE19-62706E023703}">
                      <ahyp:hlinkClr val="tx"/>
                    </a:ext>
                  </a:extLst>
                </a:hlinkClick>
              </a:rPr>
              <a:t>@whatsapp</a:t>
            </a:r>
            <a:r>
              <a:rPr b="0" i="1" lang="es-ES" sz="1800" u="none" cap="none" strike="noStrike">
                <a:solidFill>
                  <a:schemeClr val="lt1"/>
                </a:solidFill>
                <a:latin typeface="Calibri"/>
                <a:ea typeface="Calibri"/>
                <a:cs typeface="Calibri"/>
                <a:sym typeface="Calibri"/>
              </a:rPr>
              <a:t> siempre activa y, de repente, teníamos una especie de portal virtual. Proporcionaba distancia social, (no se permitía la entrada de invitados); un servicio de recogida sin contacto". </a:t>
            </a:r>
            <a:endParaRPr b="0" i="0" sz="1400" u="none" cap="none" strike="noStrike">
              <a:solidFill>
                <a:srgbClr val="000000"/>
              </a:solidFill>
              <a:latin typeface="Arial"/>
              <a:ea typeface="Arial"/>
              <a:cs typeface="Arial"/>
              <a:sym typeface="Arial"/>
            </a:endParaRPr>
          </a:p>
        </p:txBody>
      </p:sp>
      <p:pic>
        <p:nvPicPr>
          <p:cNvPr descr="Touchscreen with solid fill" id="2075" name="Google Shape;2075;p46"/>
          <p:cNvPicPr preferRelativeResize="0"/>
          <p:nvPr/>
        </p:nvPicPr>
        <p:blipFill rotWithShape="1">
          <a:blip r:embed="rId8">
            <a:alphaModFix/>
          </a:blip>
          <a:srcRect b="0" l="0" r="0" t="0"/>
          <a:stretch/>
        </p:blipFill>
        <p:spPr>
          <a:xfrm>
            <a:off x="11074731" y="3766853"/>
            <a:ext cx="1117269" cy="111726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9" name="Shape 2079"/>
        <p:cNvGrpSpPr/>
        <p:nvPr/>
      </p:nvGrpSpPr>
      <p:grpSpPr>
        <a:xfrm>
          <a:off x="0" y="0"/>
          <a:ext cx="0" cy="0"/>
          <a:chOff x="0" y="0"/>
          <a:chExt cx="0" cy="0"/>
        </a:xfrm>
      </p:grpSpPr>
      <p:sp>
        <p:nvSpPr>
          <p:cNvPr id="2080" name="Google Shape;2080;p47"/>
          <p:cNvSpPr txBox="1"/>
          <p:nvPr>
            <p:ph idx="1" type="body"/>
          </p:nvPr>
        </p:nvSpPr>
        <p:spPr>
          <a:xfrm>
            <a:off x="686442" y="245886"/>
            <a:ext cx="4716425" cy="582221"/>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7A547C"/>
              </a:buClr>
              <a:buSzPct val="100000"/>
              <a:buNone/>
            </a:pPr>
            <a:r>
              <a:rPr lang="es-ES" sz="3600">
                <a:solidFill>
                  <a:srgbClr val="7A547C"/>
                </a:solidFill>
              </a:rPr>
              <a:t>Trasladar el interior al exterior</a:t>
            </a:r>
            <a:endParaRPr/>
          </a:p>
          <a:p>
            <a:pPr indent="0" lvl="0" marL="0" rtl="0" algn="l">
              <a:lnSpc>
                <a:spcPct val="90000"/>
              </a:lnSpc>
              <a:spcBef>
                <a:spcPts val="1000"/>
              </a:spcBef>
              <a:spcAft>
                <a:spcPts val="0"/>
              </a:spcAft>
              <a:buClr>
                <a:srgbClr val="4D4D4D"/>
              </a:buClr>
              <a:buSzPct val="100000"/>
              <a:buNone/>
            </a:pPr>
            <a:r>
              <a:t/>
            </a:r>
            <a:endParaRPr>
              <a:solidFill>
                <a:srgbClr val="7A547C"/>
              </a:solidFill>
            </a:endParaRPr>
          </a:p>
        </p:txBody>
      </p:sp>
      <p:sp>
        <p:nvSpPr>
          <p:cNvPr id="2081" name="Google Shape;2081;p47"/>
          <p:cNvSpPr txBox="1"/>
          <p:nvPr>
            <p:ph idx="3" type="body"/>
          </p:nvPr>
        </p:nvSpPr>
        <p:spPr>
          <a:xfrm>
            <a:off x="388679" y="828106"/>
            <a:ext cx="5395868" cy="5877493"/>
          </a:xfrm>
          <a:prstGeom prst="rect">
            <a:avLst/>
          </a:prstGeom>
          <a:solidFill>
            <a:schemeClr val="lt1"/>
          </a:solid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4D4D4D"/>
              </a:buClr>
              <a:buSzPts val="2400"/>
              <a:buFont typeface="Arial"/>
              <a:buNone/>
            </a:pPr>
            <a:r>
              <a:rPr b="0" i="0" lang="es-ES" sz="2400"/>
              <a:t>Más empresas que innovan y crean experiencias seguras para un mundo post-COVID-19. La producción itinerante de </a:t>
            </a:r>
            <a:r>
              <a:rPr b="0" i="0" lang="es-ES" sz="2400" u="sng" strike="noStrike">
                <a:solidFill>
                  <a:schemeClr val="hlink"/>
                </a:solidFill>
                <a:hlinkClick r:id="rId3"/>
              </a:rPr>
              <a:t>"El Fantasma de la Ópera" en Seúl</a:t>
            </a:r>
            <a:r>
              <a:rPr b="0" i="0" lang="es-ES" sz="2400"/>
              <a:t> se representa casi llena cada noche gracias a un completo sistema de seguimiento y sensores de temperatura a las puertas del teatro. Otros organismos, como el </a:t>
            </a:r>
            <a:r>
              <a:rPr b="0" i="0" lang="es-ES" sz="2400" u="sng" strike="noStrike">
                <a:solidFill>
                  <a:schemeClr val="hlink"/>
                </a:solidFill>
                <a:hlinkClick r:id="rId4"/>
              </a:rPr>
              <a:t>Rijksmuseum</a:t>
            </a:r>
            <a:r>
              <a:rPr b="0" i="0" lang="es-ES" sz="2400"/>
              <a:t> de Ámsterdam, imponen franjas horarias para la venta de entradas y números reducidos.</a:t>
            </a:r>
            <a:endParaRPr/>
          </a:p>
          <a:p>
            <a:pPr indent="0" lvl="0" marL="0" rtl="0" algn="l">
              <a:lnSpc>
                <a:spcPct val="100000"/>
              </a:lnSpc>
              <a:spcBef>
                <a:spcPts val="0"/>
              </a:spcBef>
              <a:spcAft>
                <a:spcPts val="0"/>
              </a:spcAft>
              <a:buClr>
                <a:srgbClr val="4D4D4D"/>
              </a:buClr>
              <a:buSzPts val="2400"/>
              <a:buFont typeface="Arial"/>
              <a:buNone/>
            </a:pPr>
            <a:r>
              <a:t/>
            </a:r>
            <a:endParaRPr/>
          </a:p>
          <a:p>
            <a:pPr indent="0" lvl="0" marL="0" rtl="0" algn="l">
              <a:lnSpc>
                <a:spcPct val="100000"/>
              </a:lnSpc>
              <a:spcBef>
                <a:spcPts val="0"/>
              </a:spcBef>
              <a:spcAft>
                <a:spcPts val="0"/>
              </a:spcAft>
              <a:buClr>
                <a:srgbClr val="4D4D4D"/>
              </a:buClr>
              <a:buSzPts val="2100"/>
              <a:buFont typeface="Arial"/>
              <a:buNone/>
            </a:pPr>
            <a:r>
              <a:t/>
            </a:r>
            <a:endParaRPr sz="2100"/>
          </a:p>
        </p:txBody>
      </p:sp>
      <p:sp>
        <p:nvSpPr>
          <p:cNvPr id="2082" name="Google Shape;2082;p47">
            <a:hlinkClick r:id="rId5"/>
          </p:cNvPr>
          <p:cNvSpPr txBox="1"/>
          <p:nvPr/>
        </p:nvSpPr>
        <p:spPr>
          <a:xfrm>
            <a:off x="6178678" y="0"/>
            <a:ext cx="6013321" cy="1323439"/>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chemeClr val="lt1"/>
                </a:solidFill>
                <a:latin typeface="Calibri"/>
                <a:ea typeface="Calibri"/>
                <a:cs typeface="Calibri"/>
                <a:sym typeface="Calibri"/>
              </a:rPr>
              <a:t>El fantasma de la ópera utiliza tecnología punta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chemeClr val="lt1"/>
                </a:solidFill>
                <a:latin typeface="Calibri"/>
                <a:ea typeface="Calibri"/>
                <a:cs typeface="Calibri"/>
                <a:sym typeface="Calibri"/>
              </a:rPr>
              <a:t>El Rijksmuseum de Ámsterdam utiliza franjas horarias para las entradas</a:t>
            </a:r>
            <a:endParaRPr b="0" i="0" sz="1400" u="none" cap="none" strike="noStrike">
              <a:solidFill>
                <a:srgbClr val="000000"/>
              </a:solidFill>
              <a:latin typeface="Arial"/>
              <a:ea typeface="Arial"/>
              <a:cs typeface="Arial"/>
              <a:sym typeface="Arial"/>
            </a:endParaRPr>
          </a:p>
        </p:txBody>
      </p:sp>
      <p:pic>
        <p:nvPicPr>
          <p:cNvPr id="2083" name="Google Shape;2083;p47">
            <a:hlinkClick r:id="rId6"/>
          </p:cNvPr>
          <p:cNvPicPr preferRelativeResize="0"/>
          <p:nvPr/>
        </p:nvPicPr>
        <p:blipFill rotWithShape="1">
          <a:blip r:embed="rId7">
            <a:alphaModFix/>
          </a:blip>
          <a:srcRect b="0" l="0" r="0" t="0"/>
          <a:stretch/>
        </p:blipFill>
        <p:spPr>
          <a:xfrm>
            <a:off x="6560964" y="3047542"/>
            <a:ext cx="5242357" cy="3507028"/>
          </a:xfrm>
          <a:prstGeom prst="rect">
            <a:avLst/>
          </a:prstGeom>
          <a:noFill/>
          <a:ln>
            <a:noFill/>
          </a:ln>
        </p:spPr>
      </p:pic>
      <p:pic>
        <p:nvPicPr>
          <p:cNvPr descr="Rijksmuseum Tickets and Guided Tours in Amsterdam | musement" id="2084" name="Google Shape;2084;p47"/>
          <p:cNvPicPr preferRelativeResize="0"/>
          <p:nvPr/>
        </p:nvPicPr>
        <p:blipFill rotWithShape="1">
          <a:blip r:embed="rId8">
            <a:alphaModFix/>
          </a:blip>
          <a:srcRect b="0" l="0" r="0" t="0"/>
          <a:stretch/>
        </p:blipFill>
        <p:spPr>
          <a:xfrm>
            <a:off x="6809691" y="1323439"/>
            <a:ext cx="4751293" cy="18559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8" name="Shape 2088"/>
        <p:cNvGrpSpPr/>
        <p:nvPr/>
      </p:nvGrpSpPr>
      <p:grpSpPr>
        <a:xfrm>
          <a:off x="0" y="0"/>
          <a:ext cx="0" cy="0"/>
          <a:chOff x="0" y="0"/>
          <a:chExt cx="0" cy="0"/>
        </a:xfrm>
      </p:grpSpPr>
      <p:sp>
        <p:nvSpPr>
          <p:cNvPr id="2089" name="Google Shape;2089;p48"/>
          <p:cNvSpPr txBox="1"/>
          <p:nvPr>
            <p:ph idx="2" type="body"/>
          </p:nvPr>
        </p:nvSpPr>
        <p:spPr>
          <a:xfrm>
            <a:off x="827512" y="810208"/>
            <a:ext cx="5187806" cy="5035621"/>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lnSpc>
                <a:spcPct val="120000"/>
              </a:lnSpc>
              <a:spcBef>
                <a:spcPts val="0"/>
              </a:spcBef>
              <a:spcAft>
                <a:spcPts val="0"/>
              </a:spcAft>
              <a:buClr>
                <a:schemeClr val="lt1"/>
              </a:buClr>
              <a:buSzPct val="109227"/>
              <a:buNone/>
            </a:pPr>
            <a:r>
              <a:rPr b="0" i="0" lang="es-ES"/>
              <a:t>"</a:t>
            </a:r>
            <a:r>
              <a:rPr b="0" i="0" lang="es-ES" sz="2870"/>
              <a:t>Esta pandemia nos ha advertido de que tenemos que cambiar nuestra forma de vivir, viajar y ver el mundo. Tenemos la oportunidad de volver a construir de forma más ecológica y optar por medidas bajas en carbono que protejan la naturaleza y la biodiversidad, manteniendo al mismo tiempo los beneficios económicos que la multimillonaria industria turística aporta a las comunidades locales de todo el mundo"</a:t>
            </a:r>
            <a:endParaRPr sz="2870"/>
          </a:p>
          <a:p>
            <a:pPr indent="0" lvl="0" marL="0" rtl="0" algn="ctr">
              <a:lnSpc>
                <a:spcPct val="120000"/>
              </a:lnSpc>
              <a:spcBef>
                <a:spcPts val="0"/>
              </a:spcBef>
              <a:spcAft>
                <a:spcPts val="0"/>
              </a:spcAft>
              <a:buClr>
                <a:schemeClr val="lt1"/>
              </a:buClr>
              <a:buSzPct val="104494"/>
              <a:buNone/>
            </a:pPr>
            <a:r>
              <a:t/>
            </a:r>
            <a:endParaRPr b="0" i="0" sz="2870"/>
          </a:p>
          <a:p>
            <a:pPr indent="0" lvl="0" marL="0" rtl="0" algn="ctr">
              <a:lnSpc>
                <a:spcPct val="120000"/>
              </a:lnSpc>
              <a:spcBef>
                <a:spcPts val="0"/>
              </a:spcBef>
              <a:spcAft>
                <a:spcPts val="0"/>
              </a:spcAft>
              <a:buClr>
                <a:schemeClr val="lt1"/>
              </a:buClr>
              <a:buSzPct val="104494"/>
              <a:buNone/>
            </a:pPr>
            <a:r>
              <a:rPr b="1" i="0" lang="es-ES" sz="2870"/>
              <a:t>Mark Radka</a:t>
            </a:r>
            <a:br>
              <a:rPr b="0" i="0" lang="es-ES" sz="2870"/>
            </a:br>
            <a:r>
              <a:rPr b="0" i="0" lang="es-ES" sz="2870"/>
              <a:t>Jefe de la Subdivisión de Energía y Clima del Programa de las Naciones Unidas para el Medio Ambiente (PNUMA)</a:t>
            </a:r>
            <a:endParaRPr sz="2870"/>
          </a:p>
          <a:p>
            <a:pPr indent="0" lvl="0" marL="0" rtl="0" algn="ctr">
              <a:lnSpc>
                <a:spcPct val="120000"/>
              </a:lnSpc>
              <a:spcBef>
                <a:spcPts val="0"/>
              </a:spcBef>
              <a:spcAft>
                <a:spcPts val="0"/>
              </a:spcAft>
              <a:buClr>
                <a:schemeClr val="lt1"/>
              </a:buClr>
              <a:buSzPct val="104494"/>
              <a:buNone/>
            </a:pPr>
            <a:r>
              <a:t/>
            </a:r>
            <a:endParaRPr sz="2870"/>
          </a:p>
        </p:txBody>
      </p:sp>
      <p:pic>
        <p:nvPicPr>
          <p:cNvPr descr="Mark Radka | UNEP - UN Environment Programme" id="2090" name="Google Shape;2090;p48"/>
          <p:cNvPicPr preferRelativeResize="0"/>
          <p:nvPr/>
        </p:nvPicPr>
        <p:blipFill rotWithShape="1">
          <a:blip r:embed="rId3">
            <a:alphaModFix/>
          </a:blip>
          <a:srcRect b="0" l="0" r="0" t="0"/>
          <a:stretch/>
        </p:blipFill>
        <p:spPr>
          <a:xfrm>
            <a:off x="6516501" y="635654"/>
            <a:ext cx="4448175" cy="5210175"/>
          </a:xfrm>
          <a:prstGeom prst="flowChartConnector">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4" name="Shape 2094"/>
        <p:cNvGrpSpPr/>
        <p:nvPr/>
      </p:nvGrpSpPr>
      <p:grpSpPr>
        <a:xfrm>
          <a:off x="0" y="0"/>
          <a:ext cx="0" cy="0"/>
          <a:chOff x="0" y="0"/>
          <a:chExt cx="0" cy="0"/>
        </a:xfrm>
      </p:grpSpPr>
      <p:sp>
        <p:nvSpPr>
          <p:cNvPr id="2095" name="Google Shape;2095;p49"/>
          <p:cNvSpPr txBox="1"/>
          <p:nvPr>
            <p:ph idx="1" type="body"/>
          </p:nvPr>
        </p:nvSpPr>
        <p:spPr>
          <a:xfrm>
            <a:off x="534777" y="276619"/>
            <a:ext cx="5167511" cy="817075"/>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Clr>
                <a:srgbClr val="7A547C"/>
              </a:buClr>
              <a:buSzPct val="100000"/>
              <a:buNone/>
            </a:pPr>
            <a:r>
              <a:rPr lang="es-ES" sz="3600">
                <a:solidFill>
                  <a:srgbClr val="7A547C"/>
                </a:solidFill>
              </a:rPr>
              <a:t>La interconexión y la sostenibilidad son prioritarias </a:t>
            </a:r>
            <a:endParaRPr/>
          </a:p>
          <a:p>
            <a:pPr indent="0" lvl="0" marL="0" rtl="0" algn="ctr">
              <a:lnSpc>
                <a:spcPct val="90000"/>
              </a:lnSpc>
              <a:spcBef>
                <a:spcPts val="1000"/>
              </a:spcBef>
              <a:spcAft>
                <a:spcPts val="0"/>
              </a:spcAft>
              <a:buClr>
                <a:srgbClr val="4D4D4D"/>
              </a:buClr>
              <a:buSzPct val="100000"/>
              <a:buNone/>
            </a:pPr>
            <a:r>
              <a:t/>
            </a:r>
            <a:endParaRPr>
              <a:solidFill>
                <a:srgbClr val="7A547C"/>
              </a:solidFill>
            </a:endParaRPr>
          </a:p>
        </p:txBody>
      </p:sp>
      <p:sp>
        <p:nvSpPr>
          <p:cNvPr id="2096" name="Google Shape;2096;p49"/>
          <p:cNvSpPr txBox="1"/>
          <p:nvPr>
            <p:ph idx="3" type="body"/>
          </p:nvPr>
        </p:nvSpPr>
        <p:spPr>
          <a:xfrm>
            <a:off x="534775" y="1093700"/>
            <a:ext cx="5561100" cy="5518500"/>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D4D4D"/>
              </a:buClr>
              <a:buSzPts val="2200"/>
              <a:buFont typeface="Arial"/>
              <a:buNone/>
            </a:pPr>
            <a:r>
              <a:rPr b="0" i="0" lang="es-ES" sz="2000"/>
              <a:t>La pandemia de Covid-19 ha acentuado la atención prestada a la capacidad de recuperación, la sostenibilidad y la interconexión del sector turístico. Los impactos de Covid redujeron las emisiones de CO2 y frenaron el problema del "turismo excesivo".</a:t>
            </a:r>
            <a:endParaRPr sz="2200"/>
          </a:p>
          <a:p>
            <a:pPr indent="0" lvl="0" marL="0" rtl="0" algn="l">
              <a:lnSpc>
                <a:spcPct val="100000"/>
              </a:lnSpc>
              <a:spcBef>
                <a:spcPts val="0"/>
              </a:spcBef>
              <a:spcAft>
                <a:spcPts val="0"/>
              </a:spcAft>
              <a:buClr>
                <a:srgbClr val="4D4D4D"/>
              </a:buClr>
              <a:buSzPts val="2200"/>
              <a:buFont typeface="Arial"/>
              <a:buNone/>
            </a:pPr>
            <a:r>
              <a:t/>
            </a:r>
            <a:endParaRPr b="0" i="0" sz="2100"/>
          </a:p>
          <a:p>
            <a:pPr indent="0" lvl="0" marL="0" rtl="0" algn="l">
              <a:lnSpc>
                <a:spcPct val="100000"/>
              </a:lnSpc>
              <a:spcBef>
                <a:spcPts val="0"/>
              </a:spcBef>
              <a:spcAft>
                <a:spcPts val="0"/>
              </a:spcAft>
              <a:buClr>
                <a:srgbClr val="4D4D4D"/>
              </a:buClr>
              <a:buSzPts val="2200"/>
              <a:buNone/>
            </a:pPr>
            <a:r>
              <a:rPr b="0" i="0" lang="es-ES" sz="2000"/>
              <a:t>Irlanda apoya ahora una recuperación más sostenible. Se prevé que mejore su posicionamiento competitivo mediante una transición hacia un transporte turístico más respetuoso con el medio ambiente, un mayor énfasis en las actividades al aire libre, un patrimonio y unas experiencias culturales más </a:t>
            </a:r>
            <a:r>
              <a:rPr lang="es-ES" sz="2000"/>
              <a:t>prácticas</a:t>
            </a:r>
            <a:r>
              <a:rPr b="0" i="0" lang="es-ES" sz="2000"/>
              <a:t>, la producción local de alimentos y los centros de turismo lento. La acción gubernamental, incluidos los incentivos financieros, ya está apoyando a las empresas turísticas. </a:t>
            </a:r>
            <a:r>
              <a:rPr b="0" i="0" lang="es-ES" sz="2000" u="sng">
                <a:solidFill>
                  <a:schemeClr val="hlink"/>
                </a:solidFill>
                <a:hlinkClick r:id="rId3"/>
              </a:rPr>
              <a:t>(fuente</a:t>
            </a:r>
            <a:r>
              <a:rPr b="0" i="0" lang="es-ES" sz="2000"/>
              <a:t>)</a:t>
            </a:r>
            <a:endParaRPr sz="2200"/>
          </a:p>
        </p:txBody>
      </p:sp>
      <p:sp>
        <p:nvSpPr>
          <p:cNvPr id="2097" name="Google Shape;2097;p49">
            <a:hlinkClick r:id="rId4"/>
          </p:cNvPr>
          <p:cNvSpPr txBox="1"/>
          <p:nvPr/>
        </p:nvSpPr>
        <p:spPr>
          <a:xfrm>
            <a:off x="6178678" y="0"/>
            <a:ext cx="6013321" cy="1938992"/>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chemeClr val="lt1"/>
                </a:solidFill>
                <a:latin typeface="Calibri"/>
                <a:ea typeface="Calibri"/>
                <a:cs typeface="Calibri"/>
                <a:sym typeface="Calibri"/>
              </a:rPr>
              <a:t>Irlanda da prioridad a la sostenibilidad y la interconexión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Informe de supervivencia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chemeClr val="lt1"/>
                </a:solidFill>
                <a:latin typeface="Calibri"/>
                <a:ea typeface="Calibri"/>
                <a:cs typeface="Calibri"/>
                <a:sym typeface="Calibri"/>
              </a:rPr>
              <a:t>Cómo puede recuperarse el turismo irlandés de una crisis existencial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2098" name="Google Shape;2098;p49">
            <a:hlinkClick r:id="rId5"/>
          </p:cNvPr>
          <p:cNvPicPr preferRelativeResize="0"/>
          <p:nvPr/>
        </p:nvPicPr>
        <p:blipFill rotWithShape="1">
          <a:blip r:embed="rId6">
            <a:alphaModFix/>
          </a:blip>
          <a:srcRect b="0" l="0" r="0" t="0"/>
          <a:stretch/>
        </p:blipFill>
        <p:spPr>
          <a:xfrm>
            <a:off x="6178678" y="1982308"/>
            <a:ext cx="6013322" cy="2976109"/>
          </a:xfrm>
          <a:prstGeom prst="rect">
            <a:avLst/>
          </a:prstGeom>
          <a:noFill/>
          <a:ln>
            <a:noFill/>
          </a:ln>
        </p:spPr>
      </p:pic>
      <p:sp>
        <p:nvSpPr>
          <p:cNvPr id="2099" name="Google Shape;2099;p49"/>
          <p:cNvSpPr txBox="1"/>
          <p:nvPr/>
        </p:nvSpPr>
        <p:spPr>
          <a:xfrm>
            <a:off x="6096000" y="5309509"/>
            <a:ext cx="60133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7">
                  <a:extLst>
                    <a:ext uri="{A12FA001-AC4F-418D-AE19-62706E023703}">
                      <ahyp:hlinkClr val="tx"/>
                    </a:ext>
                  </a:extLst>
                </a:hlinkClick>
              </a:rPr>
              <a:t>https://www.itic.ie/RECOVERY/tourism-survival-revival-report/</a:t>
            </a:r>
            <a:r>
              <a:rPr b="0" i="0" lang="es-ES" sz="1800" u="none" cap="none" strike="noStrike">
                <a:solidFill>
                  <a:srgbClr val="086D6E"/>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5"/>
          <p:cNvSpPr txBox="1"/>
          <p:nvPr>
            <p:ph idx="1" type="body"/>
          </p:nvPr>
        </p:nvSpPr>
        <p:spPr>
          <a:xfrm>
            <a:off x="733139" y="263110"/>
            <a:ext cx="4716300" cy="582300"/>
          </a:xfrm>
          <a:prstGeom prst="rect">
            <a:avLst/>
          </a:prstGeom>
          <a:noFill/>
          <a:ln>
            <a:noFill/>
          </a:ln>
        </p:spPr>
        <p:txBody>
          <a:bodyPr anchorCtr="0" anchor="t" bIns="45700" lIns="91425" spcFirstLastPara="1" rIns="91425" wrap="square" tIns="45700">
            <a:normAutofit fontScale="85000"/>
          </a:bodyPr>
          <a:lstStyle/>
          <a:p>
            <a:pPr indent="0" lvl="0" marL="0" rtl="0" algn="l">
              <a:lnSpc>
                <a:spcPct val="90000"/>
              </a:lnSpc>
              <a:spcBef>
                <a:spcPts val="0"/>
              </a:spcBef>
              <a:spcAft>
                <a:spcPts val="0"/>
              </a:spcAft>
              <a:buClr>
                <a:srgbClr val="3AA091"/>
              </a:buClr>
              <a:buSzPct val="100000"/>
              <a:buNone/>
            </a:pPr>
            <a:r>
              <a:rPr lang="es-ES">
                <a:solidFill>
                  <a:srgbClr val="3AA091"/>
                </a:solidFill>
              </a:rPr>
              <a:t>Resultados del aprendizaje</a:t>
            </a:r>
            <a:endParaRPr/>
          </a:p>
        </p:txBody>
      </p:sp>
      <p:sp>
        <p:nvSpPr>
          <p:cNvPr id="1237" name="Google Shape;1237;p5"/>
          <p:cNvSpPr txBox="1"/>
          <p:nvPr>
            <p:ph idx="3" type="body"/>
          </p:nvPr>
        </p:nvSpPr>
        <p:spPr>
          <a:xfrm>
            <a:off x="733139" y="915305"/>
            <a:ext cx="4986300" cy="5151300"/>
          </a:xfrm>
          <a:prstGeom prst="rect">
            <a:avLst/>
          </a:prstGeom>
          <a:noFill/>
          <a:ln>
            <a:noFill/>
          </a:ln>
        </p:spPr>
        <p:txBody>
          <a:bodyPr anchorCtr="0" anchor="t" bIns="45700" lIns="91425" spcFirstLastPara="1" rIns="91425" wrap="square" tIns="45700">
            <a:normAutofit fontScale="85000" lnSpcReduction="20000"/>
          </a:bodyPr>
          <a:lstStyle/>
          <a:p>
            <a:pPr indent="-342900" lvl="0" marL="342900" rtl="0" algn="l">
              <a:lnSpc>
                <a:spcPct val="100000"/>
              </a:lnSpc>
              <a:spcBef>
                <a:spcPts val="0"/>
              </a:spcBef>
              <a:spcAft>
                <a:spcPts val="0"/>
              </a:spcAft>
              <a:buClr>
                <a:srgbClr val="3AA091"/>
              </a:buClr>
              <a:buSzPct val="100000"/>
              <a:buFont typeface="Noto Sans Symbols"/>
              <a:buChar char="❖"/>
            </a:pPr>
            <a:r>
              <a:rPr b="1" lang="es-ES">
                <a:solidFill>
                  <a:srgbClr val="3AA091"/>
                </a:solidFill>
              </a:rPr>
              <a:t>Conozca </a:t>
            </a:r>
            <a:r>
              <a:rPr lang="es-ES"/>
              <a:t>cómo las regiones turísticas son resilientes, pero ahora más que nunca necesitan aplicar estrategias de recuperación, resiliencia y reconstrucción </a:t>
            </a:r>
            <a:endParaRPr/>
          </a:p>
          <a:p>
            <a:pPr indent="-342900" lvl="0" marL="342900" rtl="0" algn="l">
              <a:lnSpc>
                <a:spcPct val="100000"/>
              </a:lnSpc>
              <a:spcBef>
                <a:spcPts val="0"/>
              </a:spcBef>
              <a:spcAft>
                <a:spcPts val="0"/>
              </a:spcAft>
              <a:buClr>
                <a:srgbClr val="002060"/>
              </a:buClr>
              <a:buSzPct val="100000"/>
              <a:buFont typeface="Noto Sans Symbols"/>
              <a:buChar char="❖"/>
            </a:pPr>
            <a:r>
              <a:rPr b="1" lang="es-ES">
                <a:solidFill>
                  <a:srgbClr val="002060"/>
                </a:solidFill>
              </a:rPr>
              <a:t>Comprender </a:t>
            </a:r>
            <a:r>
              <a:rPr lang="es-ES"/>
              <a:t>la diferencia entre continuidad de las actividades y resistencia de las regiones turísticas</a:t>
            </a:r>
            <a:endParaRPr/>
          </a:p>
          <a:p>
            <a:pPr indent="-342900" lvl="0" marL="342900" rtl="0" algn="l">
              <a:lnSpc>
                <a:spcPct val="100000"/>
              </a:lnSpc>
              <a:spcBef>
                <a:spcPts val="0"/>
              </a:spcBef>
              <a:spcAft>
                <a:spcPts val="0"/>
              </a:spcAft>
              <a:buClr>
                <a:srgbClr val="F27954"/>
              </a:buClr>
              <a:buSzPct val="100000"/>
              <a:buFont typeface="Noto Sans Symbols"/>
              <a:buChar char="❖"/>
            </a:pPr>
            <a:r>
              <a:rPr b="1" lang="es-ES">
                <a:solidFill>
                  <a:srgbClr val="F27954"/>
                </a:solidFill>
              </a:rPr>
              <a:t>Conozca</a:t>
            </a:r>
            <a:r>
              <a:rPr lang="es-ES"/>
              <a:t> , a través de estudios de casos existentes, cómo el turismo regional ha cambiado hacia una "Nueva Norma" centrada en la sostenibilidad futura, las tecnologías digitales, la seguridad y las prioridades de un turismo más ecológico</a:t>
            </a:r>
            <a:endParaRPr/>
          </a:p>
          <a:p>
            <a:pPr indent="-342900" lvl="0" marL="342900" rtl="0" algn="l">
              <a:lnSpc>
                <a:spcPct val="100000"/>
              </a:lnSpc>
              <a:spcBef>
                <a:spcPts val="0"/>
              </a:spcBef>
              <a:spcAft>
                <a:spcPts val="0"/>
              </a:spcAft>
              <a:buClr>
                <a:srgbClr val="916395"/>
              </a:buClr>
              <a:buSzPct val="100000"/>
              <a:buFont typeface="Noto Sans Symbols"/>
              <a:buChar char="❖"/>
            </a:pPr>
            <a:r>
              <a:rPr b="1" lang="es-ES">
                <a:solidFill>
                  <a:srgbClr val="916395"/>
                </a:solidFill>
              </a:rPr>
              <a:t>Aprenda </a:t>
            </a:r>
            <a:r>
              <a:rPr lang="es-ES"/>
              <a:t>cómo las regiones pueden pasar de la respuesta a la recuperación para la continuidad de las actividades </a:t>
            </a:r>
            <a:endParaRPr/>
          </a:p>
          <a:p>
            <a:pPr indent="-342900" lvl="0" marL="342900" rtl="0" algn="l">
              <a:lnSpc>
                <a:spcPct val="100000"/>
              </a:lnSpc>
              <a:spcBef>
                <a:spcPts val="0"/>
              </a:spcBef>
              <a:spcAft>
                <a:spcPts val="0"/>
              </a:spcAft>
              <a:buClr>
                <a:srgbClr val="3AA091"/>
              </a:buClr>
              <a:buSzPct val="100000"/>
              <a:buFont typeface="Noto Sans Symbols"/>
              <a:buChar char="❖"/>
            </a:pPr>
            <a:r>
              <a:rPr b="1" lang="es-ES">
                <a:solidFill>
                  <a:srgbClr val="3AA091"/>
                </a:solidFill>
              </a:rPr>
              <a:t>Comprender </a:t>
            </a:r>
            <a:r>
              <a:rPr lang="es-ES"/>
              <a:t>las diferentes adaptaciones y secuelas que pueden configurar y modificar el crecimiento del destino</a:t>
            </a:r>
            <a:endParaRPr/>
          </a:p>
        </p:txBody>
      </p:sp>
      <p:pic>
        <p:nvPicPr>
          <p:cNvPr descr="A picture containing sky, ground, outdoor, person&#10;&#10;Description automatically generated" id="1238" name="Google Shape;1238;p5"/>
          <p:cNvPicPr preferRelativeResize="0"/>
          <p:nvPr>
            <p:ph idx="2" type="pic"/>
          </p:nvPr>
        </p:nvPicPr>
        <p:blipFill rotWithShape="1">
          <a:blip r:embed="rId3">
            <a:alphaModFix/>
          </a:blip>
          <a:srcRect b="0" l="38871" r="8779" t="0"/>
          <a:stretch/>
        </p:blipFill>
        <p:spPr>
          <a:xfrm>
            <a:off x="5957047" y="0"/>
            <a:ext cx="5395869" cy="68580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3" name="Shape 2103"/>
        <p:cNvGrpSpPr/>
        <p:nvPr/>
      </p:nvGrpSpPr>
      <p:grpSpPr>
        <a:xfrm>
          <a:off x="0" y="0"/>
          <a:ext cx="0" cy="0"/>
          <a:chOff x="0" y="0"/>
          <a:chExt cx="0" cy="0"/>
        </a:xfrm>
      </p:grpSpPr>
      <p:sp>
        <p:nvSpPr>
          <p:cNvPr id="2104" name="Google Shape;2104;p50"/>
          <p:cNvSpPr txBox="1"/>
          <p:nvPr>
            <p:ph idx="1" type="body"/>
          </p:nvPr>
        </p:nvSpPr>
        <p:spPr>
          <a:xfrm>
            <a:off x="843900" y="1950675"/>
            <a:ext cx="8901300" cy="4051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400"/>
              <a:buNone/>
            </a:pPr>
            <a:r>
              <a:rPr b="1" i="0" lang="es-ES"/>
              <a:t>De cara al futuro, las medidas que se adopten hoy darán forma al turismo de mañana. </a:t>
            </a:r>
            <a:r>
              <a:rPr b="0" i="0" lang="es-ES"/>
              <a:t>Los gobiernos deben considerar ya las</a:t>
            </a:r>
            <a:r>
              <a:rPr b="1" i="0" lang="es-ES"/>
              <a:t> implicaciones a largo plazo de la crisis</a:t>
            </a:r>
            <a:r>
              <a:rPr b="0" i="0" lang="es-ES"/>
              <a:t> al tiempo que se adelantan a la curva digital, apoyan la transición hacia una economía con bajas emisiones de carbono y promueven la transformación estructural necesaria para</a:t>
            </a:r>
            <a:r>
              <a:rPr b="1" i="0" lang="es-ES"/>
              <a:t> construir una economía turística más fuerte, sostenible y resistente. La crisis es una oportunidad para repensar el turismo de cara al futuro.</a:t>
            </a:r>
            <a:endParaRPr/>
          </a:p>
          <a:p>
            <a:pPr indent="0" lvl="0" marL="0" rtl="0" algn="l">
              <a:lnSpc>
                <a:spcPct val="110000"/>
              </a:lnSpc>
              <a:spcBef>
                <a:spcPts val="0"/>
              </a:spcBef>
              <a:spcAft>
                <a:spcPts val="0"/>
              </a:spcAft>
              <a:buClr>
                <a:schemeClr val="lt1"/>
              </a:buClr>
              <a:buSzPts val="2400"/>
              <a:buNone/>
            </a:pPr>
            <a:r>
              <a:t/>
            </a:r>
            <a:endParaRPr/>
          </a:p>
        </p:txBody>
      </p:sp>
      <p:sp>
        <p:nvSpPr>
          <p:cNvPr id="2105" name="Google Shape;2105;p50"/>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lt1"/>
              </a:buClr>
              <a:buSzPts val="3330"/>
              <a:buNone/>
            </a:pPr>
            <a:r>
              <a:rPr b="1" i="0" lang="es-ES" sz="3030"/>
              <a:t>Investigación: Percepción de los trabajadores del sector turístico sobre el apoyo a la evacuación de turistas en situaciones </a:t>
            </a:r>
            <a:endParaRPr b="1" i="0" sz="3030"/>
          </a:p>
          <a:p>
            <a:pPr indent="0" lvl="0" marL="0" rtl="0" algn="l">
              <a:lnSpc>
                <a:spcPct val="80000"/>
              </a:lnSpc>
              <a:spcBef>
                <a:spcPts val="0"/>
              </a:spcBef>
              <a:spcAft>
                <a:spcPts val="0"/>
              </a:spcAft>
              <a:buClr>
                <a:schemeClr val="lt1"/>
              </a:buClr>
              <a:buSzPts val="3330"/>
              <a:buNone/>
            </a:pPr>
            <a:r>
              <a:rPr b="1" i="0" lang="es-ES" sz="3030"/>
              <a:t>de emergencia</a:t>
            </a:r>
            <a:endParaRPr sz="3030"/>
          </a:p>
          <a:p>
            <a:pPr indent="0" lvl="0" marL="0" rtl="0" algn="l">
              <a:lnSpc>
                <a:spcPct val="80000"/>
              </a:lnSpc>
              <a:spcBef>
                <a:spcPts val="0"/>
              </a:spcBef>
              <a:spcAft>
                <a:spcPts val="0"/>
              </a:spcAft>
              <a:buClr>
                <a:schemeClr val="lt1"/>
              </a:buClr>
              <a:buSzPts val="3330"/>
              <a:buNone/>
            </a:pPr>
            <a:r>
              <a:t/>
            </a:r>
            <a:endParaRPr sz="3330"/>
          </a:p>
        </p:txBody>
      </p:sp>
      <p:grpSp>
        <p:nvGrpSpPr>
          <p:cNvPr id="2106" name="Google Shape;2106;p50"/>
          <p:cNvGrpSpPr/>
          <p:nvPr/>
        </p:nvGrpSpPr>
        <p:grpSpPr>
          <a:xfrm>
            <a:off x="9945283" y="1255566"/>
            <a:ext cx="1866204" cy="1526432"/>
            <a:chOff x="7903196" y="4237101"/>
            <a:chExt cx="1261886" cy="1055032"/>
          </a:xfrm>
        </p:grpSpPr>
        <p:sp>
          <p:nvSpPr>
            <p:cNvPr id="2107" name="Google Shape;2107;p50"/>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8" name="Google Shape;2108;p50"/>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9" name="Google Shape;2109;p50"/>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0" name="Google Shape;2110;p50"/>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1" name="Google Shape;2111;p50"/>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2" name="Google Shape;2112;p50"/>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3" name="Google Shape;2113;p50"/>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4" name="Google Shape;2114;p50"/>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5" name="Google Shape;2115;p50"/>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6" name="Google Shape;2116;p50"/>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7" name="Google Shape;2117;p50"/>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8" name="Google Shape;2118;p50"/>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9" name="Google Shape;2119;p50"/>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0" name="Google Shape;2120;p50"/>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1" name="Google Shape;2121;p50"/>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2" name="Google Shape;2122;p50"/>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3" name="Google Shape;2123;p50"/>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4" name="Google Shape;2124;p50"/>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5" name="Google Shape;2125;p50"/>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6" name="Google Shape;2126;p50"/>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7" name="Google Shape;2127;p50"/>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8" name="Google Shape;2128;p50"/>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9" name="Google Shape;2129;p50"/>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0" name="Google Shape;2130;p50"/>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1" name="Google Shape;2131;p50"/>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2" name="Google Shape;2132;p50"/>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3" name="Google Shape;2133;p50"/>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4" name="Google Shape;2134;p50"/>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5" name="Google Shape;2135;p50"/>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6" name="Google Shape;2136;p50"/>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7" name="Google Shape;2137;p50"/>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8" name="Google Shape;2138;p50"/>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9" name="Google Shape;2139;p50"/>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0" name="Google Shape;2140;p50"/>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1" name="Google Shape;2141;p50"/>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2" name="Google Shape;2142;p50"/>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3" name="Google Shape;2143;p50"/>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4" name="Google Shape;2144;p50"/>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5" name="Google Shape;2145;p50"/>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6" name="Google Shape;2146;p50"/>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7" name="Google Shape;2147;p50"/>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8" name="Google Shape;2148;p50"/>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9" name="Google Shape;2149;p50"/>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0" name="Google Shape;2150;p50"/>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1" name="Google Shape;2151;p50"/>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2" name="Google Shape;2152;p50"/>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3" name="Google Shape;2153;p50"/>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4" name="Google Shape;2154;p50"/>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5" name="Google Shape;2155;p50"/>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6" name="Google Shape;2156;p50"/>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7" name="Google Shape;2157;p50"/>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8" name="Google Shape;2158;p50"/>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9" name="Google Shape;2159;p50"/>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60" name="Google Shape;2160;p50"/>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61" name="Google Shape;2161;p50"/>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62" name="Google Shape;2162;p50"/>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63" name="Google Shape;2163;p50"/>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2164" name="Google Shape;2164;p50">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2165" name="Google Shape;2165;p50"/>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9" name="Shape 2169"/>
        <p:cNvGrpSpPr/>
        <p:nvPr/>
      </p:nvGrpSpPr>
      <p:grpSpPr>
        <a:xfrm>
          <a:off x="0" y="0"/>
          <a:ext cx="0" cy="0"/>
          <a:chOff x="0" y="0"/>
          <a:chExt cx="0" cy="0"/>
        </a:xfrm>
      </p:grpSpPr>
      <p:sp>
        <p:nvSpPr>
          <p:cNvPr id="2170" name="Google Shape;2170;p51"/>
          <p:cNvSpPr txBox="1"/>
          <p:nvPr>
            <p:ph idx="1" type="body"/>
          </p:nvPr>
        </p:nvSpPr>
        <p:spPr>
          <a:xfrm>
            <a:off x="734725" y="1898200"/>
            <a:ext cx="8901300" cy="37266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Clr>
                <a:schemeClr val="lt1"/>
              </a:buClr>
              <a:buSzPts val="2400"/>
              <a:buNone/>
            </a:pPr>
            <a:r>
              <a:rPr b="0" i="0" lang="es-ES" sz="2400"/>
              <a:t>Las consideraciones políticas clave, identificadas por los Documentos de Turismo de la OCDE nº 2021/01, recomiendan un mayor énfasis en los pilares medioambientales y socioculturales de la sostenibilidad; la adopción de un enfoque integrado política-industria-comunidad; y la integración de políticas y prácticas sostenibles para desarrollar y gestionar modelos de negocio turístico más sostenibles.</a:t>
            </a:r>
            <a:endParaRPr/>
          </a:p>
          <a:p>
            <a:pPr indent="0" lvl="0" marL="0" rtl="0" algn="l">
              <a:lnSpc>
                <a:spcPct val="100000"/>
              </a:lnSpc>
              <a:spcBef>
                <a:spcPts val="0"/>
              </a:spcBef>
              <a:spcAft>
                <a:spcPts val="0"/>
              </a:spcAft>
              <a:buClr>
                <a:schemeClr val="lt1"/>
              </a:buClr>
              <a:buSzPts val="2400"/>
              <a:buNone/>
            </a:pPr>
            <a:r>
              <a:t/>
            </a:r>
            <a:endParaRPr b="0" i="0" sz="2400"/>
          </a:p>
          <a:p>
            <a:pPr indent="0" lvl="0" marL="0" rtl="0" algn="l">
              <a:lnSpc>
                <a:spcPct val="100000"/>
              </a:lnSpc>
              <a:spcBef>
                <a:spcPts val="0"/>
              </a:spcBef>
              <a:spcAft>
                <a:spcPts val="0"/>
              </a:spcAft>
              <a:buClr>
                <a:schemeClr val="lt1"/>
              </a:buClr>
              <a:buSzPts val="2400"/>
              <a:buNone/>
            </a:pPr>
            <a:r>
              <a:rPr b="0" i="0" lang="es-ES" sz="2400"/>
              <a:t>El periodo inmediatamente posterior a la crisis brinda la oportunidad de alinear mejor los planes de recuperación y las inversiones con una transición que cumpla los objetivos de salud y seguridad, sostenibilidad, acción por el clima y protección de la biodiversidad.</a:t>
            </a:r>
            <a:endParaRPr/>
          </a:p>
          <a:p>
            <a:pPr indent="0" lvl="0" marL="0" rtl="0" algn="l">
              <a:lnSpc>
                <a:spcPct val="100000"/>
              </a:lnSpc>
              <a:spcBef>
                <a:spcPts val="0"/>
              </a:spcBef>
              <a:spcAft>
                <a:spcPts val="0"/>
              </a:spcAft>
              <a:buClr>
                <a:schemeClr val="lt1"/>
              </a:buClr>
              <a:buSzPts val="2400"/>
              <a:buNone/>
            </a:pPr>
            <a:r>
              <a:t/>
            </a:r>
            <a:endParaRPr/>
          </a:p>
        </p:txBody>
      </p:sp>
      <p:sp>
        <p:nvSpPr>
          <p:cNvPr id="2171" name="Google Shape;2171;p51"/>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3600"/>
              <a:buNone/>
            </a:pPr>
            <a:r>
              <a:rPr b="1" i="0" lang="es-ES" sz="3600"/>
              <a:t>Informe: </a:t>
            </a:r>
            <a:r>
              <a:rPr b="0" i="0" lang="es-ES" sz="3600"/>
              <a:t>Soluciones de recuperación de crisis de la OCDE</a:t>
            </a:r>
            <a:endParaRPr/>
          </a:p>
          <a:p>
            <a:pPr indent="0" lvl="0" marL="0" rtl="0" algn="l">
              <a:lnSpc>
                <a:spcPct val="100000"/>
              </a:lnSpc>
              <a:spcBef>
                <a:spcPts val="0"/>
              </a:spcBef>
              <a:spcAft>
                <a:spcPts val="0"/>
              </a:spcAft>
              <a:buClr>
                <a:schemeClr val="lt1"/>
              </a:buClr>
              <a:buSzPts val="3600"/>
              <a:buNone/>
            </a:pPr>
            <a:r>
              <a:t/>
            </a:r>
            <a:endParaRPr/>
          </a:p>
        </p:txBody>
      </p:sp>
      <p:grpSp>
        <p:nvGrpSpPr>
          <p:cNvPr id="2172" name="Google Shape;2172;p51"/>
          <p:cNvGrpSpPr/>
          <p:nvPr/>
        </p:nvGrpSpPr>
        <p:grpSpPr>
          <a:xfrm>
            <a:off x="9945283" y="1255566"/>
            <a:ext cx="1866204" cy="1526432"/>
            <a:chOff x="7903196" y="4237101"/>
            <a:chExt cx="1261886" cy="1055032"/>
          </a:xfrm>
        </p:grpSpPr>
        <p:sp>
          <p:nvSpPr>
            <p:cNvPr id="2173" name="Google Shape;2173;p51"/>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4" name="Google Shape;2174;p51"/>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5" name="Google Shape;2175;p51"/>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6" name="Google Shape;2176;p51"/>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7" name="Google Shape;2177;p51"/>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8" name="Google Shape;2178;p51"/>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9" name="Google Shape;2179;p51"/>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0" name="Google Shape;2180;p51"/>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1" name="Google Shape;2181;p51"/>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2" name="Google Shape;2182;p51"/>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3" name="Google Shape;2183;p51"/>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4" name="Google Shape;2184;p51"/>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5" name="Google Shape;2185;p51"/>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6" name="Google Shape;2186;p51"/>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7" name="Google Shape;2187;p51"/>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8" name="Google Shape;2188;p51"/>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9" name="Google Shape;2189;p51"/>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0" name="Google Shape;2190;p51"/>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1" name="Google Shape;2191;p51"/>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2" name="Google Shape;2192;p51"/>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3" name="Google Shape;2193;p51"/>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4" name="Google Shape;2194;p51"/>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5" name="Google Shape;2195;p51"/>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6" name="Google Shape;2196;p51"/>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7" name="Google Shape;2197;p51"/>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8" name="Google Shape;2198;p51"/>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9" name="Google Shape;2199;p51"/>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0" name="Google Shape;2200;p51"/>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1" name="Google Shape;2201;p51"/>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2" name="Google Shape;2202;p51"/>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3" name="Google Shape;2203;p51"/>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4" name="Google Shape;2204;p51"/>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5" name="Google Shape;2205;p51"/>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6" name="Google Shape;2206;p51"/>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7" name="Google Shape;2207;p51"/>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8" name="Google Shape;2208;p51"/>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9" name="Google Shape;2209;p51"/>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0" name="Google Shape;2210;p51"/>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1" name="Google Shape;2211;p51"/>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2" name="Google Shape;2212;p51"/>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3" name="Google Shape;2213;p51"/>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4" name="Google Shape;2214;p51"/>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5" name="Google Shape;2215;p51"/>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6" name="Google Shape;2216;p51"/>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7" name="Google Shape;2217;p51"/>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8" name="Google Shape;2218;p51"/>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9" name="Google Shape;2219;p51"/>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0" name="Google Shape;2220;p51"/>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1" name="Google Shape;2221;p51"/>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2" name="Google Shape;2222;p51"/>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3" name="Google Shape;2223;p51"/>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4" name="Google Shape;2224;p51"/>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5" name="Google Shape;2225;p51"/>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6" name="Google Shape;2226;p51"/>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7" name="Google Shape;2227;p51"/>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8" name="Google Shape;2228;p51"/>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9" name="Google Shape;2229;p51"/>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2230" name="Google Shape;2230;p51">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2231" name="Google Shape;2231;p51"/>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5" name="Shape 2235"/>
        <p:cNvGrpSpPr/>
        <p:nvPr/>
      </p:nvGrpSpPr>
      <p:grpSpPr>
        <a:xfrm>
          <a:off x="0" y="0"/>
          <a:ext cx="0" cy="0"/>
          <a:chOff x="0" y="0"/>
          <a:chExt cx="0" cy="0"/>
        </a:xfrm>
      </p:grpSpPr>
      <p:grpSp>
        <p:nvGrpSpPr>
          <p:cNvPr id="2236" name="Google Shape;2236;p52"/>
          <p:cNvGrpSpPr/>
          <p:nvPr/>
        </p:nvGrpSpPr>
        <p:grpSpPr>
          <a:xfrm>
            <a:off x="2352167" y="159190"/>
            <a:ext cx="8606548" cy="6707528"/>
            <a:chOff x="1822329" y="95015"/>
            <a:chExt cx="6297495" cy="5129301"/>
          </a:xfrm>
        </p:grpSpPr>
        <p:grpSp>
          <p:nvGrpSpPr>
            <p:cNvPr id="2237" name="Google Shape;2237;p52"/>
            <p:cNvGrpSpPr/>
            <p:nvPr/>
          </p:nvGrpSpPr>
          <p:grpSpPr>
            <a:xfrm>
              <a:off x="1822329" y="95015"/>
              <a:ext cx="6297495" cy="1706278"/>
              <a:chOff x="1822329" y="95015"/>
              <a:chExt cx="6297495" cy="1706278"/>
            </a:xfrm>
          </p:grpSpPr>
          <p:grpSp>
            <p:nvGrpSpPr>
              <p:cNvPr id="2238" name="Google Shape;2238;p52"/>
              <p:cNvGrpSpPr/>
              <p:nvPr/>
            </p:nvGrpSpPr>
            <p:grpSpPr>
              <a:xfrm>
                <a:off x="1822329" y="95015"/>
                <a:ext cx="2075870" cy="1706278"/>
                <a:chOff x="1822329" y="95015"/>
                <a:chExt cx="2075870" cy="1706278"/>
              </a:xfrm>
            </p:grpSpPr>
            <p:pic>
              <p:nvPicPr>
                <p:cNvPr id="2239" name="Google Shape;2239;p52"/>
                <p:cNvPicPr preferRelativeResize="0"/>
                <p:nvPr/>
              </p:nvPicPr>
              <p:blipFill rotWithShape="1">
                <a:blip r:embed="rId3">
                  <a:alphaModFix/>
                </a:blip>
                <a:srcRect b="0" l="0" r="0" t="0"/>
                <a:stretch/>
              </p:blipFill>
              <p:spPr>
                <a:xfrm>
                  <a:off x="1822329" y="406850"/>
                  <a:ext cx="1999244" cy="1394443"/>
                </a:xfrm>
                <a:custGeom>
                  <a:rect b="b" l="l" r="r" t="t"/>
                  <a:pathLst>
                    <a:path extrusionOk="0" h="1394443" w="1999244">
                      <a:moveTo>
                        <a:pt x="-1062" y="-788"/>
                      </a:moveTo>
                      <a:lnTo>
                        <a:pt x="1998182" y="-788"/>
                      </a:lnTo>
                      <a:lnTo>
                        <a:pt x="1998182" y="1393655"/>
                      </a:lnTo>
                      <a:lnTo>
                        <a:pt x="-1062" y="1393655"/>
                      </a:lnTo>
                      <a:close/>
                    </a:path>
                  </a:pathLst>
                </a:custGeom>
                <a:noFill/>
                <a:ln>
                  <a:noFill/>
                </a:ln>
              </p:spPr>
            </p:pic>
            <p:sp>
              <p:nvSpPr>
                <p:cNvPr id="2240" name="Google Shape;2240;p52"/>
                <p:cNvSpPr/>
                <p:nvPr/>
              </p:nvSpPr>
              <p:spPr>
                <a:xfrm>
                  <a:off x="2002808" y="29670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41" name="Google Shape;2241;p52"/>
                <p:cNvSpPr/>
                <p:nvPr/>
              </p:nvSpPr>
              <p:spPr>
                <a:xfrm>
                  <a:off x="2065285"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242" name="Google Shape;2242;p52"/>
                <p:cNvGrpSpPr/>
                <p:nvPr/>
              </p:nvGrpSpPr>
              <p:grpSpPr>
                <a:xfrm>
                  <a:off x="2175539" y="209916"/>
                  <a:ext cx="379155" cy="225161"/>
                  <a:chOff x="2175539" y="209916"/>
                  <a:chExt cx="379155" cy="225161"/>
                </a:xfrm>
              </p:grpSpPr>
              <p:sp>
                <p:nvSpPr>
                  <p:cNvPr id="2243" name="Google Shape;2243;p52"/>
                  <p:cNvSpPr/>
                  <p:nvPr/>
                </p:nvSpPr>
                <p:spPr>
                  <a:xfrm>
                    <a:off x="2175539"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44" name="Google Shape;2244;p52"/>
                  <p:cNvSpPr/>
                  <p:nvPr/>
                </p:nvSpPr>
                <p:spPr>
                  <a:xfrm>
                    <a:off x="2359676"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45" name="Google Shape;2245;p52"/>
                <p:cNvGrpSpPr/>
                <p:nvPr/>
              </p:nvGrpSpPr>
              <p:grpSpPr>
                <a:xfrm>
                  <a:off x="2650135" y="95015"/>
                  <a:ext cx="1129009" cy="455900"/>
                  <a:chOff x="2650135" y="95015"/>
                  <a:chExt cx="1129009" cy="455900"/>
                </a:xfrm>
              </p:grpSpPr>
              <p:sp>
                <p:nvSpPr>
                  <p:cNvPr id="2246" name="Google Shape;2246;p52"/>
                  <p:cNvSpPr/>
                  <p:nvPr/>
                </p:nvSpPr>
                <p:spPr>
                  <a:xfrm>
                    <a:off x="2679739" y="124637"/>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47" name="Google Shape;2247;p52"/>
                  <p:cNvSpPr/>
                  <p:nvPr/>
                </p:nvSpPr>
                <p:spPr>
                  <a:xfrm>
                    <a:off x="2650135" y="9501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2248" name="Google Shape;2248;p52"/>
              <p:cNvGrpSpPr/>
              <p:nvPr/>
            </p:nvGrpSpPr>
            <p:grpSpPr>
              <a:xfrm>
                <a:off x="3933496" y="95015"/>
                <a:ext cx="2075526" cy="1706278"/>
                <a:chOff x="3933496" y="95015"/>
                <a:chExt cx="2075526" cy="1706278"/>
              </a:xfrm>
            </p:grpSpPr>
            <p:pic>
              <p:nvPicPr>
                <p:cNvPr id="2249" name="Google Shape;2249;p52"/>
                <p:cNvPicPr preferRelativeResize="0"/>
                <p:nvPr/>
              </p:nvPicPr>
              <p:blipFill rotWithShape="1">
                <a:blip r:embed="rId4">
                  <a:alphaModFix/>
                </a:blip>
                <a:srcRect b="0" l="0" r="0" t="0"/>
                <a:stretch/>
              </p:blipFill>
              <p:spPr>
                <a:xfrm>
                  <a:off x="3933496" y="406850"/>
                  <a:ext cx="1998695" cy="1394443"/>
                </a:xfrm>
                <a:custGeom>
                  <a:rect b="b" l="l" r="r" t="t"/>
                  <a:pathLst>
                    <a:path extrusionOk="0" h="1394443" w="1998695">
                      <a:moveTo>
                        <a:pt x="-138" y="-788"/>
                      </a:moveTo>
                      <a:lnTo>
                        <a:pt x="1998557" y="-788"/>
                      </a:lnTo>
                      <a:lnTo>
                        <a:pt x="1998557" y="1393655"/>
                      </a:lnTo>
                      <a:lnTo>
                        <a:pt x="-138" y="1393655"/>
                      </a:lnTo>
                      <a:close/>
                    </a:path>
                  </a:pathLst>
                </a:custGeom>
                <a:noFill/>
                <a:ln>
                  <a:noFill/>
                </a:ln>
              </p:spPr>
            </p:pic>
            <p:sp>
              <p:nvSpPr>
                <p:cNvPr id="2250" name="Google Shape;2250;p52"/>
                <p:cNvSpPr/>
                <p:nvPr/>
              </p:nvSpPr>
              <p:spPr>
                <a:xfrm>
                  <a:off x="4113632" y="29670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51" name="Google Shape;2251;p52"/>
                <p:cNvSpPr/>
                <p:nvPr/>
              </p:nvSpPr>
              <p:spPr>
                <a:xfrm>
                  <a:off x="4176086"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252" name="Google Shape;2252;p52"/>
                <p:cNvGrpSpPr/>
                <p:nvPr/>
              </p:nvGrpSpPr>
              <p:grpSpPr>
                <a:xfrm>
                  <a:off x="4286340" y="209916"/>
                  <a:ext cx="379178" cy="225161"/>
                  <a:chOff x="4286340" y="209916"/>
                  <a:chExt cx="379178" cy="225161"/>
                </a:xfrm>
              </p:grpSpPr>
              <p:sp>
                <p:nvSpPr>
                  <p:cNvPr id="2253" name="Google Shape;2253;p52"/>
                  <p:cNvSpPr/>
                  <p:nvPr/>
                </p:nvSpPr>
                <p:spPr>
                  <a:xfrm>
                    <a:off x="428634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54" name="Google Shape;2254;p52"/>
                  <p:cNvSpPr/>
                  <p:nvPr/>
                </p:nvSpPr>
                <p:spPr>
                  <a:xfrm>
                    <a:off x="447050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55" name="Google Shape;2255;p52"/>
                <p:cNvGrpSpPr/>
                <p:nvPr/>
              </p:nvGrpSpPr>
              <p:grpSpPr>
                <a:xfrm>
                  <a:off x="4760959" y="95015"/>
                  <a:ext cx="1129009" cy="455900"/>
                  <a:chOff x="4760959" y="95015"/>
                  <a:chExt cx="1129009" cy="455900"/>
                </a:xfrm>
              </p:grpSpPr>
              <p:sp>
                <p:nvSpPr>
                  <p:cNvPr id="2256" name="Google Shape;2256;p52"/>
                  <p:cNvSpPr/>
                  <p:nvPr/>
                </p:nvSpPr>
                <p:spPr>
                  <a:xfrm>
                    <a:off x="4790563" y="124637"/>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57" name="Google Shape;2257;p52"/>
                  <p:cNvSpPr/>
                  <p:nvPr/>
                </p:nvSpPr>
                <p:spPr>
                  <a:xfrm>
                    <a:off x="4760959"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2258" name="Google Shape;2258;p52"/>
              <p:cNvGrpSpPr/>
              <p:nvPr/>
            </p:nvGrpSpPr>
            <p:grpSpPr>
              <a:xfrm>
                <a:off x="6044114" y="95015"/>
                <a:ext cx="2075710" cy="1706278"/>
                <a:chOff x="6044114" y="95015"/>
                <a:chExt cx="2075710" cy="1706278"/>
              </a:xfrm>
            </p:grpSpPr>
            <p:pic>
              <p:nvPicPr>
                <p:cNvPr id="2259" name="Google Shape;2259;p52"/>
                <p:cNvPicPr preferRelativeResize="0"/>
                <p:nvPr/>
              </p:nvPicPr>
              <p:blipFill rotWithShape="1">
                <a:blip r:embed="rId5">
                  <a:alphaModFix/>
                </a:blip>
                <a:srcRect b="0" l="0" r="0" t="0"/>
                <a:stretch/>
              </p:blipFill>
              <p:spPr>
                <a:xfrm>
                  <a:off x="6044114" y="406850"/>
                  <a:ext cx="1998695" cy="1394443"/>
                </a:xfrm>
                <a:custGeom>
                  <a:rect b="b" l="l" r="r" t="t"/>
                  <a:pathLst>
                    <a:path extrusionOk="0" h="1394443" w="1998695">
                      <a:moveTo>
                        <a:pt x="785" y="-788"/>
                      </a:moveTo>
                      <a:lnTo>
                        <a:pt x="1999481" y="-788"/>
                      </a:lnTo>
                      <a:lnTo>
                        <a:pt x="1999481" y="1393655"/>
                      </a:lnTo>
                      <a:lnTo>
                        <a:pt x="785" y="1393655"/>
                      </a:lnTo>
                      <a:close/>
                    </a:path>
                  </a:pathLst>
                </a:custGeom>
                <a:noFill/>
                <a:ln>
                  <a:noFill/>
                </a:ln>
              </p:spPr>
            </p:pic>
            <p:sp>
              <p:nvSpPr>
                <p:cNvPr id="2260" name="Google Shape;2260;p52"/>
                <p:cNvSpPr/>
                <p:nvPr/>
              </p:nvSpPr>
              <p:spPr>
                <a:xfrm>
                  <a:off x="6224433" y="29670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61" name="Google Shape;2261;p52"/>
                <p:cNvSpPr/>
                <p:nvPr/>
              </p:nvSpPr>
              <p:spPr>
                <a:xfrm>
                  <a:off x="6286910" y="35917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262" name="Google Shape;2262;p52"/>
                <p:cNvGrpSpPr/>
                <p:nvPr/>
              </p:nvGrpSpPr>
              <p:grpSpPr>
                <a:xfrm>
                  <a:off x="6397140" y="209916"/>
                  <a:ext cx="379179" cy="225161"/>
                  <a:chOff x="6397140" y="209916"/>
                  <a:chExt cx="379179" cy="225161"/>
                </a:xfrm>
              </p:grpSpPr>
              <p:sp>
                <p:nvSpPr>
                  <p:cNvPr id="2263" name="Google Shape;2263;p52"/>
                  <p:cNvSpPr/>
                  <p:nvPr/>
                </p:nvSpPr>
                <p:spPr>
                  <a:xfrm>
                    <a:off x="6397140" y="209916"/>
                    <a:ext cx="195041" cy="225161"/>
                  </a:xfrm>
                  <a:custGeom>
                    <a:rect b="b" l="l" r="r" t="t"/>
                    <a:pathLst>
                      <a:path extrusionOk="0" h="225161" w="195041">
                        <a:moveTo>
                          <a:pt x="195042"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64" name="Google Shape;2264;p52"/>
                  <p:cNvSpPr/>
                  <p:nvPr/>
                </p:nvSpPr>
                <p:spPr>
                  <a:xfrm>
                    <a:off x="6581301"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65" name="Google Shape;2265;p52"/>
                <p:cNvGrpSpPr/>
                <p:nvPr/>
              </p:nvGrpSpPr>
              <p:grpSpPr>
                <a:xfrm>
                  <a:off x="6871783" y="95015"/>
                  <a:ext cx="1129009" cy="455900"/>
                  <a:chOff x="6871783" y="95015"/>
                  <a:chExt cx="1129009" cy="455900"/>
                </a:xfrm>
              </p:grpSpPr>
              <p:sp>
                <p:nvSpPr>
                  <p:cNvPr id="2266" name="Google Shape;2266;p52"/>
                  <p:cNvSpPr/>
                  <p:nvPr/>
                </p:nvSpPr>
                <p:spPr>
                  <a:xfrm>
                    <a:off x="6901387" y="124637"/>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67" name="Google Shape;2267;p52"/>
                  <p:cNvSpPr/>
                  <p:nvPr/>
                </p:nvSpPr>
                <p:spPr>
                  <a:xfrm>
                    <a:off x="6871783"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268" name="Google Shape;2268;p52"/>
            <p:cNvGrpSpPr/>
            <p:nvPr/>
          </p:nvGrpSpPr>
          <p:grpSpPr>
            <a:xfrm>
              <a:off x="1822329" y="1806595"/>
              <a:ext cx="6297495" cy="1706209"/>
              <a:chOff x="1822329" y="1806595"/>
              <a:chExt cx="6297495" cy="1706209"/>
            </a:xfrm>
          </p:grpSpPr>
          <p:grpSp>
            <p:nvGrpSpPr>
              <p:cNvPr id="2269" name="Google Shape;2269;p52"/>
              <p:cNvGrpSpPr/>
              <p:nvPr/>
            </p:nvGrpSpPr>
            <p:grpSpPr>
              <a:xfrm>
                <a:off x="1822329" y="1806595"/>
                <a:ext cx="2075870" cy="1706209"/>
                <a:chOff x="1822329" y="1806595"/>
                <a:chExt cx="2075870" cy="1706209"/>
              </a:xfrm>
            </p:grpSpPr>
            <p:pic>
              <p:nvPicPr>
                <p:cNvPr id="2270" name="Google Shape;2270;p52"/>
                <p:cNvPicPr preferRelativeResize="0"/>
                <p:nvPr/>
              </p:nvPicPr>
              <p:blipFill rotWithShape="1">
                <a:blip r:embed="rId6">
                  <a:alphaModFix/>
                </a:blip>
                <a:srcRect b="0" l="0" r="0" t="0"/>
                <a:stretch/>
              </p:blipFill>
              <p:spPr>
                <a:xfrm>
                  <a:off x="1822329" y="2118361"/>
                  <a:ext cx="1999244" cy="1394443"/>
                </a:xfrm>
                <a:custGeom>
                  <a:rect b="b" l="l" r="r" t="t"/>
                  <a:pathLst>
                    <a:path extrusionOk="0" h="1394443" w="1999244">
                      <a:moveTo>
                        <a:pt x="-1062" y="-39"/>
                      </a:moveTo>
                      <a:lnTo>
                        <a:pt x="1998182" y="-39"/>
                      </a:lnTo>
                      <a:lnTo>
                        <a:pt x="1998182" y="1394404"/>
                      </a:lnTo>
                      <a:lnTo>
                        <a:pt x="-1062" y="1394404"/>
                      </a:lnTo>
                      <a:close/>
                    </a:path>
                  </a:pathLst>
                </a:custGeom>
                <a:noFill/>
                <a:ln>
                  <a:noFill/>
                </a:ln>
              </p:spPr>
            </p:pic>
            <p:grpSp>
              <p:nvGrpSpPr>
                <p:cNvPr id="2271" name="Google Shape;2271;p52"/>
                <p:cNvGrpSpPr/>
                <p:nvPr/>
              </p:nvGrpSpPr>
              <p:grpSpPr>
                <a:xfrm>
                  <a:off x="2002808" y="1806595"/>
                  <a:ext cx="1895391" cy="1508018"/>
                  <a:chOff x="2002808" y="1806595"/>
                  <a:chExt cx="1895391" cy="1508018"/>
                </a:xfrm>
              </p:grpSpPr>
              <p:grpSp>
                <p:nvGrpSpPr>
                  <p:cNvPr id="2272" name="Google Shape;2272;p52"/>
                  <p:cNvGrpSpPr/>
                  <p:nvPr/>
                </p:nvGrpSpPr>
                <p:grpSpPr>
                  <a:xfrm>
                    <a:off x="2002808" y="2008283"/>
                    <a:ext cx="1895391" cy="1306330"/>
                    <a:chOff x="2002808" y="2008283"/>
                    <a:chExt cx="1895391" cy="1306330"/>
                  </a:xfrm>
                </p:grpSpPr>
                <p:sp>
                  <p:nvSpPr>
                    <p:cNvPr id="2273" name="Google Shape;2273;p52"/>
                    <p:cNvSpPr/>
                    <p:nvPr/>
                  </p:nvSpPr>
                  <p:spPr>
                    <a:xfrm>
                      <a:off x="2002808" y="200828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4" name="Google Shape;2274;p52"/>
                    <p:cNvSpPr/>
                    <p:nvPr/>
                  </p:nvSpPr>
                  <p:spPr>
                    <a:xfrm>
                      <a:off x="2065285"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75" name="Google Shape;2275;p52"/>
                  <p:cNvGrpSpPr/>
                  <p:nvPr/>
                </p:nvGrpSpPr>
                <p:grpSpPr>
                  <a:xfrm>
                    <a:off x="2175539" y="1921496"/>
                    <a:ext cx="379155" cy="225161"/>
                    <a:chOff x="2175539" y="1921496"/>
                    <a:chExt cx="379155" cy="225161"/>
                  </a:xfrm>
                </p:grpSpPr>
                <p:sp>
                  <p:nvSpPr>
                    <p:cNvPr id="2276" name="Google Shape;2276;p52"/>
                    <p:cNvSpPr/>
                    <p:nvPr/>
                  </p:nvSpPr>
                  <p:spPr>
                    <a:xfrm>
                      <a:off x="2175539"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7" name="Google Shape;2277;p52"/>
                    <p:cNvSpPr/>
                    <p:nvPr/>
                  </p:nvSpPr>
                  <p:spPr>
                    <a:xfrm>
                      <a:off x="2359676"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78" name="Google Shape;2278;p52"/>
                  <p:cNvGrpSpPr/>
                  <p:nvPr/>
                </p:nvGrpSpPr>
                <p:grpSpPr>
                  <a:xfrm>
                    <a:off x="2650135" y="1806595"/>
                    <a:ext cx="1129009" cy="455900"/>
                    <a:chOff x="2650135" y="1806595"/>
                    <a:chExt cx="1129009" cy="455900"/>
                  </a:xfrm>
                </p:grpSpPr>
                <p:sp>
                  <p:nvSpPr>
                    <p:cNvPr id="2279" name="Google Shape;2279;p52"/>
                    <p:cNvSpPr/>
                    <p:nvPr/>
                  </p:nvSpPr>
                  <p:spPr>
                    <a:xfrm>
                      <a:off x="2679739" y="1836194"/>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0" name="Google Shape;2280;p52"/>
                    <p:cNvSpPr/>
                    <p:nvPr/>
                  </p:nvSpPr>
                  <p:spPr>
                    <a:xfrm>
                      <a:off x="2650135" y="180659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281" name="Google Shape;2281;p52"/>
              <p:cNvGrpSpPr/>
              <p:nvPr/>
            </p:nvGrpSpPr>
            <p:grpSpPr>
              <a:xfrm>
                <a:off x="3933496" y="1806595"/>
                <a:ext cx="2075526" cy="1706209"/>
                <a:chOff x="3933496" y="1806595"/>
                <a:chExt cx="2075526" cy="1706209"/>
              </a:xfrm>
            </p:grpSpPr>
            <p:pic>
              <p:nvPicPr>
                <p:cNvPr id="2282" name="Google Shape;2282;p52"/>
                <p:cNvPicPr preferRelativeResize="0"/>
                <p:nvPr/>
              </p:nvPicPr>
              <p:blipFill rotWithShape="1">
                <a:blip r:embed="rId7">
                  <a:alphaModFix/>
                </a:blip>
                <a:srcRect b="0" l="0" r="0" t="0"/>
                <a:stretch/>
              </p:blipFill>
              <p:spPr>
                <a:xfrm>
                  <a:off x="3933496" y="2118361"/>
                  <a:ext cx="1998695" cy="1394443"/>
                </a:xfrm>
                <a:custGeom>
                  <a:rect b="b" l="l" r="r" t="t"/>
                  <a:pathLst>
                    <a:path extrusionOk="0" h="1394443" w="1998695">
                      <a:moveTo>
                        <a:pt x="-138" y="-39"/>
                      </a:moveTo>
                      <a:lnTo>
                        <a:pt x="1998557" y="-39"/>
                      </a:lnTo>
                      <a:lnTo>
                        <a:pt x="1998557" y="1394404"/>
                      </a:lnTo>
                      <a:lnTo>
                        <a:pt x="-138" y="1394404"/>
                      </a:lnTo>
                      <a:close/>
                    </a:path>
                  </a:pathLst>
                </a:custGeom>
                <a:noFill/>
                <a:ln>
                  <a:noFill/>
                </a:ln>
              </p:spPr>
            </p:pic>
            <p:grpSp>
              <p:nvGrpSpPr>
                <p:cNvPr id="2283" name="Google Shape;2283;p52"/>
                <p:cNvGrpSpPr/>
                <p:nvPr/>
              </p:nvGrpSpPr>
              <p:grpSpPr>
                <a:xfrm>
                  <a:off x="4113632" y="1806595"/>
                  <a:ext cx="1895390" cy="1508018"/>
                  <a:chOff x="4113632" y="1806595"/>
                  <a:chExt cx="1895390" cy="1508018"/>
                </a:xfrm>
              </p:grpSpPr>
              <p:grpSp>
                <p:nvGrpSpPr>
                  <p:cNvPr id="2284" name="Google Shape;2284;p52"/>
                  <p:cNvGrpSpPr/>
                  <p:nvPr/>
                </p:nvGrpSpPr>
                <p:grpSpPr>
                  <a:xfrm>
                    <a:off x="4113632" y="2008283"/>
                    <a:ext cx="1895390" cy="1306330"/>
                    <a:chOff x="4113632" y="2008283"/>
                    <a:chExt cx="1895390" cy="1306330"/>
                  </a:xfrm>
                </p:grpSpPr>
                <p:sp>
                  <p:nvSpPr>
                    <p:cNvPr id="2285" name="Google Shape;2285;p52"/>
                    <p:cNvSpPr/>
                    <p:nvPr/>
                  </p:nvSpPr>
                  <p:spPr>
                    <a:xfrm>
                      <a:off x="4113632" y="200828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6" name="Google Shape;2286;p52"/>
                    <p:cNvSpPr/>
                    <p:nvPr/>
                  </p:nvSpPr>
                  <p:spPr>
                    <a:xfrm>
                      <a:off x="4176086"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87" name="Google Shape;2287;p52"/>
                  <p:cNvGrpSpPr/>
                  <p:nvPr/>
                </p:nvGrpSpPr>
                <p:grpSpPr>
                  <a:xfrm>
                    <a:off x="4286340" y="1921496"/>
                    <a:ext cx="379178" cy="225161"/>
                    <a:chOff x="4286340" y="1921496"/>
                    <a:chExt cx="379178" cy="225161"/>
                  </a:xfrm>
                </p:grpSpPr>
                <p:sp>
                  <p:nvSpPr>
                    <p:cNvPr id="2288" name="Google Shape;2288;p52"/>
                    <p:cNvSpPr/>
                    <p:nvPr/>
                  </p:nvSpPr>
                  <p:spPr>
                    <a:xfrm>
                      <a:off x="428634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9" name="Google Shape;2289;p52"/>
                    <p:cNvSpPr/>
                    <p:nvPr/>
                  </p:nvSpPr>
                  <p:spPr>
                    <a:xfrm>
                      <a:off x="447050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90" name="Google Shape;2290;p52"/>
                  <p:cNvGrpSpPr/>
                  <p:nvPr/>
                </p:nvGrpSpPr>
                <p:grpSpPr>
                  <a:xfrm>
                    <a:off x="4760959" y="1806595"/>
                    <a:ext cx="1129009" cy="455900"/>
                    <a:chOff x="4760959" y="1806595"/>
                    <a:chExt cx="1129009" cy="455900"/>
                  </a:xfrm>
                </p:grpSpPr>
                <p:sp>
                  <p:nvSpPr>
                    <p:cNvPr id="2291" name="Google Shape;2291;p52"/>
                    <p:cNvSpPr/>
                    <p:nvPr/>
                  </p:nvSpPr>
                  <p:spPr>
                    <a:xfrm>
                      <a:off x="4790563" y="1836194"/>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2" name="Google Shape;2292;p52"/>
                    <p:cNvSpPr/>
                    <p:nvPr/>
                  </p:nvSpPr>
                  <p:spPr>
                    <a:xfrm>
                      <a:off x="4760959"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293" name="Google Shape;2293;p52"/>
              <p:cNvGrpSpPr/>
              <p:nvPr/>
            </p:nvGrpSpPr>
            <p:grpSpPr>
              <a:xfrm>
                <a:off x="6044114" y="1806595"/>
                <a:ext cx="2075710" cy="1706209"/>
                <a:chOff x="6044114" y="1806595"/>
                <a:chExt cx="2075710" cy="1706209"/>
              </a:xfrm>
            </p:grpSpPr>
            <p:pic>
              <p:nvPicPr>
                <p:cNvPr id="2294" name="Google Shape;2294;p52"/>
                <p:cNvPicPr preferRelativeResize="0"/>
                <p:nvPr/>
              </p:nvPicPr>
              <p:blipFill rotWithShape="1">
                <a:blip r:embed="rId8">
                  <a:alphaModFix/>
                </a:blip>
                <a:srcRect b="0" l="0" r="0" t="0"/>
                <a:stretch/>
              </p:blipFill>
              <p:spPr>
                <a:xfrm>
                  <a:off x="6044114" y="2118361"/>
                  <a:ext cx="1998695" cy="1394443"/>
                </a:xfrm>
                <a:custGeom>
                  <a:rect b="b" l="l" r="r" t="t"/>
                  <a:pathLst>
                    <a:path extrusionOk="0" h="1394443" w="1998695">
                      <a:moveTo>
                        <a:pt x="785" y="-39"/>
                      </a:moveTo>
                      <a:lnTo>
                        <a:pt x="1999481" y="-39"/>
                      </a:lnTo>
                      <a:lnTo>
                        <a:pt x="1999481" y="1394404"/>
                      </a:lnTo>
                      <a:lnTo>
                        <a:pt x="785" y="1394404"/>
                      </a:lnTo>
                      <a:close/>
                    </a:path>
                  </a:pathLst>
                </a:custGeom>
                <a:noFill/>
                <a:ln>
                  <a:noFill/>
                </a:ln>
              </p:spPr>
            </p:pic>
            <p:grpSp>
              <p:nvGrpSpPr>
                <p:cNvPr id="2295" name="Google Shape;2295;p52"/>
                <p:cNvGrpSpPr/>
                <p:nvPr/>
              </p:nvGrpSpPr>
              <p:grpSpPr>
                <a:xfrm>
                  <a:off x="6224433" y="1806595"/>
                  <a:ext cx="1895391" cy="1508018"/>
                  <a:chOff x="6224433" y="1806595"/>
                  <a:chExt cx="1895391" cy="1508018"/>
                </a:xfrm>
              </p:grpSpPr>
              <p:grpSp>
                <p:nvGrpSpPr>
                  <p:cNvPr id="2296" name="Google Shape;2296;p52"/>
                  <p:cNvGrpSpPr/>
                  <p:nvPr/>
                </p:nvGrpSpPr>
                <p:grpSpPr>
                  <a:xfrm>
                    <a:off x="6224433" y="2008283"/>
                    <a:ext cx="1895391" cy="1306330"/>
                    <a:chOff x="6224433" y="2008283"/>
                    <a:chExt cx="1895391" cy="1306330"/>
                  </a:xfrm>
                </p:grpSpPr>
                <p:sp>
                  <p:nvSpPr>
                    <p:cNvPr id="2297" name="Google Shape;2297;p52"/>
                    <p:cNvSpPr/>
                    <p:nvPr/>
                  </p:nvSpPr>
                  <p:spPr>
                    <a:xfrm>
                      <a:off x="6224433" y="200828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8" name="Google Shape;2298;p52"/>
                    <p:cNvSpPr/>
                    <p:nvPr/>
                  </p:nvSpPr>
                  <p:spPr>
                    <a:xfrm>
                      <a:off x="6286910" y="207075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99" name="Google Shape;2299;p52"/>
                  <p:cNvGrpSpPr/>
                  <p:nvPr/>
                </p:nvGrpSpPr>
                <p:grpSpPr>
                  <a:xfrm>
                    <a:off x="6397140" y="1921496"/>
                    <a:ext cx="379179" cy="225161"/>
                    <a:chOff x="6397140" y="1921496"/>
                    <a:chExt cx="379179" cy="225161"/>
                  </a:xfrm>
                </p:grpSpPr>
                <p:sp>
                  <p:nvSpPr>
                    <p:cNvPr id="2300" name="Google Shape;2300;p52"/>
                    <p:cNvSpPr/>
                    <p:nvPr/>
                  </p:nvSpPr>
                  <p:spPr>
                    <a:xfrm>
                      <a:off x="6397140" y="1921496"/>
                      <a:ext cx="195041" cy="225161"/>
                    </a:xfrm>
                    <a:custGeom>
                      <a:rect b="b" l="l" r="r" t="t"/>
                      <a:pathLst>
                        <a:path extrusionOk="0" h="225161" w="195041">
                          <a:moveTo>
                            <a:pt x="195042"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1" name="Google Shape;2301;p52"/>
                    <p:cNvSpPr/>
                    <p:nvPr/>
                  </p:nvSpPr>
                  <p:spPr>
                    <a:xfrm>
                      <a:off x="6581301"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02" name="Google Shape;2302;p52"/>
                  <p:cNvGrpSpPr/>
                  <p:nvPr/>
                </p:nvGrpSpPr>
                <p:grpSpPr>
                  <a:xfrm>
                    <a:off x="6871783" y="1806595"/>
                    <a:ext cx="1129009" cy="455900"/>
                    <a:chOff x="6871783" y="1806595"/>
                    <a:chExt cx="1129009" cy="455900"/>
                  </a:xfrm>
                </p:grpSpPr>
                <p:sp>
                  <p:nvSpPr>
                    <p:cNvPr id="2303" name="Google Shape;2303;p52"/>
                    <p:cNvSpPr/>
                    <p:nvPr/>
                  </p:nvSpPr>
                  <p:spPr>
                    <a:xfrm>
                      <a:off x="6901387" y="1836194"/>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4" name="Google Shape;2304;p52"/>
                    <p:cNvSpPr/>
                    <p:nvPr/>
                  </p:nvSpPr>
                  <p:spPr>
                    <a:xfrm>
                      <a:off x="6871783"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nvGrpSpPr>
            <p:cNvPr id="2305" name="Google Shape;2305;p52"/>
            <p:cNvGrpSpPr/>
            <p:nvPr/>
          </p:nvGrpSpPr>
          <p:grpSpPr>
            <a:xfrm>
              <a:off x="1822329" y="3518152"/>
              <a:ext cx="6297495" cy="1706164"/>
              <a:chOff x="1822329" y="3518152"/>
              <a:chExt cx="6297495" cy="1706164"/>
            </a:xfrm>
          </p:grpSpPr>
          <p:grpSp>
            <p:nvGrpSpPr>
              <p:cNvPr id="2306" name="Google Shape;2306;p52"/>
              <p:cNvGrpSpPr/>
              <p:nvPr/>
            </p:nvGrpSpPr>
            <p:grpSpPr>
              <a:xfrm>
                <a:off x="1822329" y="3518152"/>
                <a:ext cx="2075870" cy="1706164"/>
                <a:chOff x="1822329" y="3518152"/>
                <a:chExt cx="2075870" cy="1706164"/>
              </a:xfrm>
            </p:grpSpPr>
            <p:pic>
              <p:nvPicPr>
                <p:cNvPr id="2307" name="Google Shape;2307;p52"/>
                <p:cNvPicPr preferRelativeResize="0"/>
                <p:nvPr/>
              </p:nvPicPr>
              <p:blipFill rotWithShape="1">
                <a:blip r:embed="rId9">
                  <a:alphaModFix/>
                </a:blip>
                <a:srcRect b="0" l="0" r="0" t="0"/>
                <a:stretch/>
              </p:blipFill>
              <p:spPr>
                <a:xfrm>
                  <a:off x="1822329" y="3829873"/>
                  <a:ext cx="1999244" cy="1394443"/>
                </a:xfrm>
                <a:custGeom>
                  <a:rect b="b" l="l" r="r" t="t"/>
                  <a:pathLst>
                    <a:path extrusionOk="0" h="1394443" w="1999244">
                      <a:moveTo>
                        <a:pt x="-1062" y="710"/>
                      </a:moveTo>
                      <a:lnTo>
                        <a:pt x="1998182" y="710"/>
                      </a:lnTo>
                      <a:lnTo>
                        <a:pt x="1998182" y="1395153"/>
                      </a:lnTo>
                      <a:lnTo>
                        <a:pt x="-1062" y="1395153"/>
                      </a:lnTo>
                      <a:close/>
                    </a:path>
                  </a:pathLst>
                </a:custGeom>
                <a:noFill/>
                <a:ln>
                  <a:noFill/>
                </a:ln>
              </p:spPr>
            </p:pic>
            <p:grpSp>
              <p:nvGrpSpPr>
                <p:cNvPr id="2308" name="Google Shape;2308;p52"/>
                <p:cNvGrpSpPr/>
                <p:nvPr/>
              </p:nvGrpSpPr>
              <p:grpSpPr>
                <a:xfrm>
                  <a:off x="2002808" y="3518152"/>
                  <a:ext cx="1895391" cy="1508018"/>
                  <a:chOff x="2002808" y="3518152"/>
                  <a:chExt cx="1895391" cy="1508018"/>
                </a:xfrm>
              </p:grpSpPr>
              <p:grpSp>
                <p:nvGrpSpPr>
                  <p:cNvPr id="2309" name="Google Shape;2309;p52"/>
                  <p:cNvGrpSpPr/>
                  <p:nvPr/>
                </p:nvGrpSpPr>
                <p:grpSpPr>
                  <a:xfrm>
                    <a:off x="2002808" y="3719840"/>
                    <a:ext cx="1895391" cy="1306330"/>
                    <a:chOff x="2002808" y="3719840"/>
                    <a:chExt cx="1895391" cy="1306330"/>
                  </a:xfrm>
                </p:grpSpPr>
                <p:sp>
                  <p:nvSpPr>
                    <p:cNvPr id="2310" name="Google Shape;2310;p52"/>
                    <p:cNvSpPr/>
                    <p:nvPr/>
                  </p:nvSpPr>
                  <p:spPr>
                    <a:xfrm>
                      <a:off x="2002808" y="3719840"/>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1" name="Google Shape;2311;p52"/>
                    <p:cNvSpPr/>
                    <p:nvPr/>
                  </p:nvSpPr>
                  <p:spPr>
                    <a:xfrm>
                      <a:off x="2065285"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12" name="Google Shape;2312;p52"/>
                  <p:cNvGrpSpPr/>
                  <p:nvPr/>
                </p:nvGrpSpPr>
                <p:grpSpPr>
                  <a:xfrm>
                    <a:off x="2175539" y="3633053"/>
                    <a:ext cx="379155" cy="225161"/>
                    <a:chOff x="2175539" y="3633053"/>
                    <a:chExt cx="379155" cy="225161"/>
                  </a:xfrm>
                </p:grpSpPr>
                <p:sp>
                  <p:nvSpPr>
                    <p:cNvPr id="2313" name="Google Shape;2313;p52"/>
                    <p:cNvSpPr/>
                    <p:nvPr/>
                  </p:nvSpPr>
                  <p:spPr>
                    <a:xfrm>
                      <a:off x="2175539"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4" name="Google Shape;2314;p52"/>
                    <p:cNvSpPr/>
                    <p:nvPr/>
                  </p:nvSpPr>
                  <p:spPr>
                    <a:xfrm>
                      <a:off x="2359676"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15" name="Google Shape;2315;p52"/>
                  <p:cNvGrpSpPr/>
                  <p:nvPr/>
                </p:nvGrpSpPr>
                <p:grpSpPr>
                  <a:xfrm>
                    <a:off x="2650135" y="3518152"/>
                    <a:ext cx="1129009" cy="455900"/>
                    <a:chOff x="2650135" y="3518152"/>
                    <a:chExt cx="1129009" cy="455900"/>
                  </a:xfrm>
                </p:grpSpPr>
                <p:sp>
                  <p:nvSpPr>
                    <p:cNvPr id="2316" name="Google Shape;2316;p52"/>
                    <p:cNvSpPr/>
                    <p:nvPr/>
                  </p:nvSpPr>
                  <p:spPr>
                    <a:xfrm>
                      <a:off x="2679739" y="3547775"/>
                      <a:ext cx="1069802" cy="396701"/>
                    </a:xfrm>
                    <a:custGeom>
                      <a:rect b="b" l="l" r="r" t="t"/>
                      <a:pathLst>
                        <a:path extrusionOk="0" h="396701" w="1069802">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7" name="Google Shape;2317;p52"/>
                    <p:cNvSpPr/>
                    <p:nvPr/>
                  </p:nvSpPr>
                  <p:spPr>
                    <a:xfrm>
                      <a:off x="2650135" y="3518152"/>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318" name="Google Shape;2318;p52"/>
              <p:cNvGrpSpPr/>
              <p:nvPr/>
            </p:nvGrpSpPr>
            <p:grpSpPr>
              <a:xfrm>
                <a:off x="3933496" y="3518152"/>
                <a:ext cx="2075526" cy="1706164"/>
                <a:chOff x="3933496" y="3518152"/>
                <a:chExt cx="2075526" cy="1706164"/>
              </a:xfrm>
            </p:grpSpPr>
            <p:pic>
              <p:nvPicPr>
                <p:cNvPr id="2319" name="Google Shape;2319;p52"/>
                <p:cNvPicPr preferRelativeResize="0"/>
                <p:nvPr/>
              </p:nvPicPr>
              <p:blipFill rotWithShape="1">
                <a:blip r:embed="rId10">
                  <a:alphaModFix/>
                </a:blip>
                <a:srcRect b="0" l="0" r="0" t="0"/>
                <a:stretch/>
              </p:blipFill>
              <p:spPr>
                <a:xfrm>
                  <a:off x="3933496" y="3829873"/>
                  <a:ext cx="1998695" cy="1394443"/>
                </a:xfrm>
                <a:custGeom>
                  <a:rect b="b" l="l" r="r" t="t"/>
                  <a:pathLst>
                    <a:path extrusionOk="0" h="1394443" w="1998695">
                      <a:moveTo>
                        <a:pt x="-138" y="710"/>
                      </a:moveTo>
                      <a:lnTo>
                        <a:pt x="1998557" y="710"/>
                      </a:lnTo>
                      <a:lnTo>
                        <a:pt x="1998557" y="1395153"/>
                      </a:lnTo>
                      <a:lnTo>
                        <a:pt x="-138" y="1395153"/>
                      </a:lnTo>
                      <a:close/>
                    </a:path>
                  </a:pathLst>
                </a:custGeom>
                <a:noFill/>
                <a:ln>
                  <a:noFill/>
                </a:ln>
              </p:spPr>
            </p:pic>
            <p:grpSp>
              <p:nvGrpSpPr>
                <p:cNvPr id="2320" name="Google Shape;2320;p52"/>
                <p:cNvGrpSpPr/>
                <p:nvPr/>
              </p:nvGrpSpPr>
              <p:grpSpPr>
                <a:xfrm>
                  <a:off x="4113632" y="3518152"/>
                  <a:ext cx="1895390" cy="1508018"/>
                  <a:chOff x="4113632" y="3518152"/>
                  <a:chExt cx="1895390" cy="1508018"/>
                </a:xfrm>
              </p:grpSpPr>
              <p:grpSp>
                <p:nvGrpSpPr>
                  <p:cNvPr id="2321" name="Google Shape;2321;p52"/>
                  <p:cNvGrpSpPr/>
                  <p:nvPr/>
                </p:nvGrpSpPr>
                <p:grpSpPr>
                  <a:xfrm>
                    <a:off x="4113632" y="3719840"/>
                    <a:ext cx="1895390" cy="1306330"/>
                    <a:chOff x="4113632" y="3719840"/>
                    <a:chExt cx="1895390" cy="1306330"/>
                  </a:xfrm>
                </p:grpSpPr>
                <p:sp>
                  <p:nvSpPr>
                    <p:cNvPr id="2322" name="Google Shape;2322;p52"/>
                    <p:cNvSpPr/>
                    <p:nvPr/>
                  </p:nvSpPr>
                  <p:spPr>
                    <a:xfrm>
                      <a:off x="4113632" y="3719840"/>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3" name="Google Shape;2323;p52"/>
                    <p:cNvSpPr/>
                    <p:nvPr/>
                  </p:nvSpPr>
                  <p:spPr>
                    <a:xfrm>
                      <a:off x="4176086"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24" name="Google Shape;2324;p52"/>
                  <p:cNvGrpSpPr/>
                  <p:nvPr/>
                </p:nvGrpSpPr>
                <p:grpSpPr>
                  <a:xfrm>
                    <a:off x="4286340" y="3633053"/>
                    <a:ext cx="379178" cy="225161"/>
                    <a:chOff x="4286340" y="3633053"/>
                    <a:chExt cx="379178" cy="225161"/>
                  </a:xfrm>
                </p:grpSpPr>
                <p:sp>
                  <p:nvSpPr>
                    <p:cNvPr id="2325" name="Google Shape;2325;p52"/>
                    <p:cNvSpPr/>
                    <p:nvPr/>
                  </p:nvSpPr>
                  <p:spPr>
                    <a:xfrm>
                      <a:off x="428634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6" name="Google Shape;2326;p52"/>
                    <p:cNvSpPr/>
                    <p:nvPr/>
                  </p:nvSpPr>
                  <p:spPr>
                    <a:xfrm>
                      <a:off x="447050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27" name="Google Shape;2327;p52"/>
                  <p:cNvGrpSpPr/>
                  <p:nvPr/>
                </p:nvGrpSpPr>
                <p:grpSpPr>
                  <a:xfrm>
                    <a:off x="4760959" y="3518152"/>
                    <a:ext cx="1129009" cy="455900"/>
                    <a:chOff x="4760959" y="3518152"/>
                    <a:chExt cx="1129009" cy="455900"/>
                  </a:xfrm>
                </p:grpSpPr>
                <p:sp>
                  <p:nvSpPr>
                    <p:cNvPr id="2328" name="Google Shape;2328;p52"/>
                    <p:cNvSpPr/>
                    <p:nvPr/>
                  </p:nvSpPr>
                  <p:spPr>
                    <a:xfrm>
                      <a:off x="4790563" y="3547775"/>
                      <a:ext cx="1069801" cy="396701"/>
                    </a:xfrm>
                    <a:custGeom>
                      <a:rect b="b" l="l" r="r" t="t"/>
                      <a:pathLst>
                        <a:path extrusionOk="0" h="396701" w="10698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9" name="Google Shape;2329;p52"/>
                    <p:cNvSpPr/>
                    <p:nvPr/>
                  </p:nvSpPr>
                  <p:spPr>
                    <a:xfrm>
                      <a:off x="4760959"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330" name="Google Shape;2330;p52"/>
              <p:cNvGrpSpPr/>
              <p:nvPr/>
            </p:nvGrpSpPr>
            <p:grpSpPr>
              <a:xfrm>
                <a:off x="6044114" y="3518152"/>
                <a:ext cx="2075710" cy="1706164"/>
                <a:chOff x="6044114" y="3518152"/>
                <a:chExt cx="2075710" cy="1706164"/>
              </a:xfrm>
            </p:grpSpPr>
            <p:pic>
              <p:nvPicPr>
                <p:cNvPr id="2331" name="Google Shape;2331;p52"/>
                <p:cNvPicPr preferRelativeResize="0"/>
                <p:nvPr/>
              </p:nvPicPr>
              <p:blipFill rotWithShape="1">
                <a:blip r:embed="rId11">
                  <a:alphaModFix/>
                </a:blip>
                <a:srcRect b="0" l="0" r="0" t="0"/>
                <a:stretch/>
              </p:blipFill>
              <p:spPr>
                <a:xfrm>
                  <a:off x="6044114" y="3829873"/>
                  <a:ext cx="1998695" cy="1394443"/>
                </a:xfrm>
                <a:custGeom>
                  <a:rect b="b" l="l" r="r" t="t"/>
                  <a:pathLst>
                    <a:path extrusionOk="0" h="1394443" w="1998695">
                      <a:moveTo>
                        <a:pt x="785" y="710"/>
                      </a:moveTo>
                      <a:lnTo>
                        <a:pt x="1999481" y="710"/>
                      </a:lnTo>
                      <a:lnTo>
                        <a:pt x="1999481" y="1395153"/>
                      </a:lnTo>
                      <a:lnTo>
                        <a:pt x="785" y="1395153"/>
                      </a:lnTo>
                      <a:close/>
                    </a:path>
                  </a:pathLst>
                </a:custGeom>
                <a:noFill/>
                <a:ln>
                  <a:noFill/>
                </a:ln>
              </p:spPr>
            </p:pic>
            <p:grpSp>
              <p:nvGrpSpPr>
                <p:cNvPr id="2332" name="Google Shape;2332;p52"/>
                <p:cNvGrpSpPr/>
                <p:nvPr/>
              </p:nvGrpSpPr>
              <p:grpSpPr>
                <a:xfrm>
                  <a:off x="6224433" y="3518152"/>
                  <a:ext cx="1895391" cy="1508018"/>
                  <a:chOff x="6224433" y="3518152"/>
                  <a:chExt cx="1895391" cy="1508018"/>
                </a:xfrm>
              </p:grpSpPr>
              <p:grpSp>
                <p:nvGrpSpPr>
                  <p:cNvPr id="2333" name="Google Shape;2333;p52"/>
                  <p:cNvGrpSpPr/>
                  <p:nvPr/>
                </p:nvGrpSpPr>
                <p:grpSpPr>
                  <a:xfrm>
                    <a:off x="6224433" y="3719840"/>
                    <a:ext cx="1895391" cy="1306330"/>
                    <a:chOff x="6224433" y="3719840"/>
                    <a:chExt cx="1895391" cy="1306330"/>
                  </a:xfrm>
                </p:grpSpPr>
                <p:sp>
                  <p:nvSpPr>
                    <p:cNvPr id="2334" name="Google Shape;2334;p52"/>
                    <p:cNvSpPr/>
                    <p:nvPr/>
                  </p:nvSpPr>
                  <p:spPr>
                    <a:xfrm>
                      <a:off x="6224433" y="3719840"/>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35" name="Google Shape;2335;p52"/>
                    <p:cNvSpPr/>
                    <p:nvPr/>
                  </p:nvSpPr>
                  <p:spPr>
                    <a:xfrm>
                      <a:off x="6286910" y="3782308"/>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36" name="Google Shape;2336;p52"/>
                  <p:cNvGrpSpPr/>
                  <p:nvPr/>
                </p:nvGrpSpPr>
                <p:grpSpPr>
                  <a:xfrm>
                    <a:off x="6397140" y="3633053"/>
                    <a:ext cx="379179" cy="225161"/>
                    <a:chOff x="6397140" y="3633053"/>
                    <a:chExt cx="379179" cy="225161"/>
                  </a:xfrm>
                </p:grpSpPr>
                <p:sp>
                  <p:nvSpPr>
                    <p:cNvPr id="2337" name="Google Shape;2337;p52"/>
                    <p:cNvSpPr/>
                    <p:nvPr/>
                  </p:nvSpPr>
                  <p:spPr>
                    <a:xfrm>
                      <a:off x="6397140" y="3633053"/>
                      <a:ext cx="195041" cy="225161"/>
                    </a:xfrm>
                    <a:custGeom>
                      <a:rect b="b" l="l" r="r" t="t"/>
                      <a:pathLst>
                        <a:path extrusionOk="0" h="225161" w="195041">
                          <a:moveTo>
                            <a:pt x="195042"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38" name="Google Shape;2338;p52"/>
                    <p:cNvSpPr/>
                    <p:nvPr/>
                  </p:nvSpPr>
                  <p:spPr>
                    <a:xfrm>
                      <a:off x="6581301"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339" name="Google Shape;2339;p52"/>
                  <p:cNvGrpSpPr/>
                  <p:nvPr/>
                </p:nvGrpSpPr>
                <p:grpSpPr>
                  <a:xfrm>
                    <a:off x="6871783" y="3518152"/>
                    <a:ext cx="1129009" cy="455900"/>
                    <a:chOff x="6871783" y="3518152"/>
                    <a:chExt cx="1129009" cy="455900"/>
                  </a:xfrm>
                </p:grpSpPr>
                <p:sp>
                  <p:nvSpPr>
                    <p:cNvPr id="2340" name="Google Shape;2340;p52"/>
                    <p:cNvSpPr/>
                    <p:nvPr/>
                  </p:nvSpPr>
                  <p:spPr>
                    <a:xfrm>
                      <a:off x="6901387" y="3547775"/>
                      <a:ext cx="1069802" cy="396701"/>
                    </a:xfrm>
                    <a:custGeom>
                      <a:rect b="b" l="l" r="r" t="t"/>
                      <a:pathLst>
                        <a:path extrusionOk="0" h="396701" w="1069802">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41" name="Google Shape;2341;p52"/>
                    <p:cNvSpPr/>
                    <p:nvPr/>
                  </p:nvSpPr>
                  <p:spPr>
                    <a:xfrm>
                      <a:off x="6871783"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pic>
        <p:nvPicPr>
          <p:cNvPr descr="Background pattern&#10;&#10;Description automatically generated" id="2342" name="Google Shape;2342;p52"/>
          <p:cNvPicPr preferRelativeResize="0"/>
          <p:nvPr/>
        </p:nvPicPr>
        <p:blipFill rotWithShape="1">
          <a:blip r:embed="rId12">
            <a:alphaModFix/>
          </a:blip>
          <a:srcRect b="84089" l="-9441" r="10580" t="-3095"/>
          <a:stretch/>
        </p:blipFill>
        <p:spPr>
          <a:xfrm rot="-5400000">
            <a:off x="9205950" y="1780761"/>
            <a:ext cx="4729844" cy="1233285"/>
          </a:xfrm>
          <a:prstGeom prst="rect">
            <a:avLst/>
          </a:prstGeom>
          <a:noFill/>
          <a:ln>
            <a:noFill/>
          </a:ln>
        </p:spPr>
      </p:pic>
      <p:sp>
        <p:nvSpPr>
          <p:cNvPr id="2343" name="Google Shape;2343;p52"/>
          <p:cNvSpPr txBox="1"/>
          <p:nvPr/>
        </p:nvSpPr>
        <p:spPr>
          <a:xfrm>
            <a:off x="8499825" y="837801"/>
            <a:ext cx="23685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Realización de un análisis DAFO regional de la vulnerabilidad a las crisis y una auditoría de destinos </a:t>
            </a:r>
            <a:endParaRPr b="0" i="0" sz="1200" u="none" cap="none" strike="noStrike">
              <a:solidFill>
                <a:srgbClr val="000000"/>
              </a:solidFill>
              <a:latin typeface="Arial"/>
              <a:ea typeface="Arial"/>
              <a:cs typeface="Arial"/>
              <a:sym typeface="Arial"/>
            </a:endParaRPr>
          </a:p>
        </p:txBody>
      </p:sp>
      <p:sp>
        <p:nvSpPr>
          <p:cNvPr id="2344" name="Google Shape;2344;p52"/>
          <p:cNvSpPr txBox="1"/>
          <p:nvPr/>
        </p:nvSpPr>
        <p:spPr>
          <a:xfrm>
            <a:off x="563284" y="755365"/>
            <a:ext cx="189167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79527B"/>
                </a:solidFill>
                <a:latin typeface="Calibri"/>
                <a:ea typeface="Calibri"/>
                <a:cs typeface="Calibri"/>
                <a:sym typeface="Calibri"/>
              </a:rPr>
              <a:t>Fase 1</a:t>
            </a:r>
            <a:r>
              <a:rPr b="1" i="0" lang="es-ES" sz="2400" u="none" cap="none" strike="noStrike">
                <a:solidFill>
                  <a:srgbClr val="79527B"/>
                </a:solidFill>
                <a:latin typeface="Calibri"/>
                <a:ea typeface="Calibri"/>
                <a:cs typeface="Calibri"/>
                <a:sym typeface="Calibri"/>
              </a:rPr>
              <a:t> </a:t>
            </a:r>
            <a:r>
              <a:rPr b="0" i="0" lang="es-ES" sz="2000" u="none" cap="none" strike="noStrike">
                <a:solidFill>
                  <a:srgbClr val="79527B"/>
                </a:solidFill>
                <a:latin typeface="Calibri"/>
                <a:ea typeface="Calibri"/>
                <a:cs typeface="Calibri"/>
                <a:sym typeface="Calibri"/>
              </a:rPr>
              <a:t>Preparación y mitigación</a:t>
            </a:r>
            <a:endParaRPr b="0" i="0" sz="1400" u="none" cap="none" strike="noStrike">
              <a:solidFill>
                <a:srgbClr val="000000"/>
              </a:solidFill>
              <a:latin typeface="Arial"/>
              <a:ea typeface="Arial"/>
              <a:cs typeface="Arial"/>
              <a:sym typeface="Arial"/>
            </a:endParaRPr>
          </a:p>
        </p:txBody>
      </p:sp>
      <p:sp>
        <p:nvSpPr>
          <p:cNvPr id="2345" name="Google Shape;2345;p52"/>
          <p:cNvSpPr txBox="1"/>
          <p:nvPr/>
        </p:nvSpPr>
        <p:spPr>
          <a:xfrm>
            <a:off x="567299" y="2687187"/>
            <a:ext cx="1764337"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ES" sz="2800" u="none" cap="none" strike="noStrike">
                <a:solidFill>
                  <a:srgbClr val="F27954"/>
                </a:solidFill>
                <a:latin typeface="Calibri"/>
                <a:ea typeface="Calibri"/>
                <a:cs typeface="Calibri"/>
                <a:sym typeface="Calibri"/>
              </a:rPr>
              <a:t>Fase 2</a:t>
            </a:r>
            <a:r>
              <a:rPr b="1" i="0" lang="es-ES" sz="2400" u="none" cap="none" strike="noStrike">
                <a:solidFill>
                  <a:srgbClr val="F27954"/>
                </a:solidFill>
                <a:latin typeface="Calibri"/>
                <a:ea typeface="Calibri"/>
                <a:cs typeface="Calibri"/>
                <a:sym typeface="Calibri"/>
              </a:rPr>
              <a:t> </a:t>
            </a:r>
            <a:r>
              <a:rPr b="0" i="0" lang="es-ES" sz="2000" u="none" cap="none" strike="noStrike">
                <a:solidFill>
                  <a:srgbClr val="F27954"/>
                </a:solidFill>
                <a:latin typeface="Calibri"/>
                <a:ea typeface="Calibri"/>
                <a:cs typeface="Calibri"/>
                <a:sym typeface="Calibri"/>
              </a:rPr>
              <a:t>Planificación,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27954"/>
                </a:solidFill>
                <a:latin typeface="Calibri"/>
                <a:ea typeface="Calibri"/>
                <a:cs typeface="Calibri"/>
                <a:sym typeface="Calibri"/>
              </a:rPr>
              <a:t>respuesta</a:t>
            </a:r>
            <a:endParaRPr b="0" i="0" sz="1400" u="none" cap="none" strike="noStrike">
              <a:solidFill>
                <a:srgbClr val="000000"/>
              </a:solidFill>
              <a:latin typeface="Arial"/>
              <a:ea typeface="Arial"/>
              <a:cs typeface="Arial"/>
              <a:sym typeface="Arial"/>
            </a:endParaRPr>
          </a:p>
        </p:txBody>
      </p:sp>
      <p:sp>
        <p:nvSpPr>
          <p:cNvPr id="2346" name="Google Shape;2346;p52"/>
          <p:cNvSpPr txBox="1"/>
          <p:nvPr/>
        </p:nvSpPr>
        <p:spPr>
          <a:xfrm>
            <a:off x="462563" y="4417875"/>
            <a:ext cx="2093100" cy="15084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44BAA9"/>
                </a:solidFill>
                <a:latin typeface="Calibri"/>
                <a:ea typeface="Calibri"/>
                <a:cs typeface="Calibri"/>
                <a:sym typeface="Calibri"/>
              </a:rPr>
              <a:t>Fase 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44BAA9"/>
                </a:solidFill>
                <a:latin typeface="Calibri"/>
                <a:ea typeface="Calibri"/>
                <a:cs typeface="Calibri"/>
                <a:sym typeface="Calibri"/>
              </a:rPr>
              <a:t>Recuperación, reconstrucción, resistencia</a:t>
            </a:r>
            <a:endParaRPr b="0" i="0" sz="1400" u="none" cap="none" strike="noStrike">
              <a:solidFill>
                <a:srgbClr val="000000"/>
              </a:solidFill>
              <a:latin typeface="Arial"/>
              <a:ea typeface="Arial"/>
              <a:cs typeface="Arial"/>
              <a:sym typeface="Arial"/>
            </a:endParaRPr>
          </a:p>
        </p:txBody>
      </p:sp>
      <p:sp>
        <p:nvSpPr>
          <p:cNvPr id="2347" name="Google Shape;2347;p52"/>
          <p:cNvSpPr txBox="1"/>
          <p:nvPr/>
        </p:nvSpPr>
        <p:spPr>
          <a:xfrm>
            <a:off x="5606575" y="759925"/>
            <a:ext cx="2238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Creación de una asociación público-privada regional y de un equipo de gestión de crisis</a:t>
            </a:r>
            <a:endParaRPr b="0" i="0" sz="1200" u="none" cap="none" strike="noStrike">
              <a:solidFill>
                <a:srgbClr val="000000"/>
              </a:solidFill>
              <a:latin typeface="Arial"/>
              <a:ea typeface="Arial"/>
              <a:cs typeface="Arial"/>
              <a:sym typeface="Arial"/>
            </a:endParaRPr>
          </a:p>
        </p:txBody>
      </p:sp>
      <p:sp>
        <p:nvSpPr>
          <p:cNvPr id="2348" name="Google Shape;2348;p52"/>
          <p:cNvSpPr txBox="1"/>
          <p:nvPr/>
        </p:nvSpPr>
        <p:spPr>
          <a:xfrm>
            <a:off x="2757700" y="3008200"/>
            <a:ext cx="2238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una estrategia regional de gestión de crisis </a:t>
            </a:r>
            <a:r>
              <a:rPr b="0" i="1" lang="es-ES" sz="1600" u="none" cap="none" strike="noStrike">
                <a:solidFill>
                  <a:srgbClr val="F37C57"/>
                </a:solidFill>
                <a:latin typeface="Calibri"/>
                <a:ea typeface="Calibri"/>
                <a:cs typeface="Calibri"/>
                <a:sym typeface="Calibri"/>
              </a:rPr>
              <a:t>(planificación de la mitigación a largo plazo)</a:t>
            </a:r>
            <a:endParaRPr b="0" i="0" sz="1200" u="none" cap="none" strike="noStrike">
              <a:solidFill>
                <a:srgbClr val="000000"/>
              </a:solidFill>
              <a:latin typeface="Arial"/>
              <a:ea typeface="Arial"/>
              <a:cs typeface="Arial"/>
              <a:sym typeface="Arial"/>
            </a:endParaRPr>
          </a:p>
        </p:txBody>
      </p:sp>
      <p:sp>
        <p:nvSpPr>
          <p:cNvPr id="2349" name="Google Shape;2349;p52"/>
          <p:cNvSpPr txBox="1"/>
          <p:nvPr/>
        </p:nvSpPr>
        <p:spPr>
          <a:xfrm>
            <a:off x="8509929" y="2985988"/>
            <a:ext cx="23073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Activación de la respuesta y comunicación con la industria para la colaboración regional</a:t>
            </a:r>
            <a:endParaRPr b="0" i="0" sz="1200" u="none" cap="none" strike="noStrike">
              <a:solidFill>
                <a:srgbClr val="000000"/>
              </a:solidFill>
              <a:latin typeface="Arial"/>
              <a:ea typeface="Arial"/>
              <a:cs typeface="Arial"/>
              <a:sym typeface="Arial"/>
            </a:endParaRPr>
          </a:p>
        </p:txBody>
      </p:sp>
      <p:sp>
        <p:nvSpPr>
          <p:cNvPr id="2350" name="Google Shape;2350;p52"/>
          <p:cNvSpPr txBox="1"/>
          <p:nvPr/>
        </p:nvSpPr>
        <p:spPr>
          <a:xfrm>
            <a:off x="8456229" y="5231762"/>
            <a:ext cx="24147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3AA091"/>
                </a:solidFill>
                <a:latin typeface="Calibri"/>
                <a:ea typeface="Calibri"/>
                <a:cs typeface="Calibri"/>
                <a:sym typeface="Calibri"/>
              </a:rPr>
              <a:t>Recuperación, reconstrucción y resiliencia regionales: hacia una "nueva norma" tras la crisis</a:t>
            </a:r>
            <a:endParaRPr b="0" i="0" sz="1100" u="none" cap="none" strike="noStrike">
              <a:solidFill>
                <a:srgbClr val="000000"/>
              </a:solidFill>
              <a:latin typeface="Arial"/>
              <a:ea typeface="Arial"/>
              <a:cs typeface="Arial"/>
              <a:sym typeface="Arial"/>
            </a:endParaRPr>
          </a:p>
        </p:txBody>
      </p:sp>
      <p:sp>
        <p:nvSpPr>
          <p:cNvPr id="2351" name="Google Shape;2351;p52"/>
          <p:cNvSpPr txBox="1"/>
          <p:nvPr/>
        </p:nvSpPr>
        <p:spPr>
          <a:xfrm>
            <a:off x="2696985" y="777931"/>
            <a:ext cx="2243609"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rgbClr val="79527B"/>
                </a:solidFill>
                <a:latin typeface="Calibri"/>
                <a:ea typeface="Calibri"/>
                <a:cs typeface="Calibri"/>
                <a:sym typeface="Calibri"/>
              </a:rPr>
              <a:t>Introducción a la gestión del turismo regional de crisis y sus complejidades</a:t>
            </a:r>
            <a:endParaRPr b="0" i="0" sz="1400" u="none" cap="none" strike="noStrike">
              <a:solidFill>
                <a:srgbClr val="000000"/>
              </a:solidFill>
              <a:latin typeface="Arial"/>
              <a:ea typeface="Arial"/>
              <a:cs typeface="Arial"/>
              <a:sym typeface="Arial"/>
            </a:endParaRPr>
          </a:p>
        </p:txBody>
      </p:sp>
      <p:sp>
        <p:nvSpPr>
          <p:cNvPr id="2352" name="Google Shape;2352;p52"/>
          <p:cNvSpPr txBox="1"/>
          <p:nvPr/>
        </p:nvSpPr>
        <p:spPr>
          <a:xfrm>
            <a:off x="5719842" y="3000513"/>
            <a:ext cx="22335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 Plan Regional de Respuesta a la Gestión de Crisis </a:t>
            </a:r>
            <a:r>
              <a:rPr b="0" i="1" lang="es-ES" sz="1600" u="none" cap="none" strike="noStrike">
                <a:solidFill>
                  <a:srgbClr val="F37C57"/>
                </a:solidFill>
                <a:latin typeface="Calibri"/>
                <a:ea typeface="Calibri"/>
                <a:cs typeface="Calibri"/>
                <a:sym typeface="Calibri"/>
              </a:rPr>
              <a:t>(Plan de Respuesta a </a:t>
            </a:r>
            <a:endParaRPr b="0" i="1" sz="1600" u="none" cap="none" strike="noStrike">
              <a:solidFill>
                <a:srgbClr val="F37C5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1" lang="es-ES" sz="1600" u="none" cap="none" strike="noStrike">
                <a:solidFill>
                  <a:srgbClr val="F37C57"/>
                </a:solidFill>
                <a:latin typeface="Calibri"/>
                <a:ea typeface="Calibri"/>
                <a:cs typeface="Calibri"/>
                <a:sym typeface="Calibri"/>
              </a:rPr>
              <a:t>Corto Plazo)</a:t>
            </a:r>
            <a:endParaRPr b="0" i="0" sz="1200" u="none" cap="none" strike="noStrike">
              <a:solidFill>
                <a:srgbClr val="000000"/>
              </a:solidFill>
              <a:latin typeface="Arial"/>
              <a:ea typeface="Arial"/>
              <a:cs typeface="Arial"/>
              <a:sym typeface="Arial"/>
            </a:endParaRPr>
          </a:p>
        </p:txBody>
      </p:sp>
      <p:sp>
        <p:nvSpPr>
          <p:cNvPr id="2353" name="Google Shape;2353;p52"/>
          <p:cNvSpPr txBox="1"/>
          <p:nvPr/>
        </p:nvSpPr>
        <p:spPr>
          <a:xfrm>
            <a:off x="2696985" y="5331565"/>
            <a:ext cx="2329487"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3AA091"/>
                </a:solidFill>
                <a:latin typeface="Calibri"/>
                <a:ea typeface="Calibri"/>
                <a:cs typeface="Calibri"/>
                <a:sym typeface="Calibri"/>
              </a:rPr>
              <a:t>Estrategia de comunicación y relaciones públicas</a:t>
            </a:r>
            <a:endParaRPr b="0" i="0" sz="1400" u="none" cap="none" strike="noStrike">
              <a:solidFill>
                <a:srgbClr val="000000"/>
              </a:solidFill>
              <a:latin typeface="Arial"/>
              <a:ea typeface="Arial"/>
              <a:cs typeface="Arial"/>
              <a:sym typeface="Arial"/>
            </a:endParaRPr>
          </a:p>
        </p:txBody>
      </p:sp>
      <p:sp>
        <p:nvSpPr>
          <p:cNvPr id="2354" name="Google Shape;2354;p52"/>
          <p:cNvSpPr txBox="1"/>
          <p:nvPr/>
        </p:nvSpPr>
        <p:spPr>
          <a:xfrm>
            <a:off x="3669414" y="35111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1</a:t>
            </a:r>
            <a:endParaRPr b="0" i="0" sz="1400" u="none" cap="none" strike="noStrike">
              <a:solidFill>
                <a:srgbClr val="000000"/>
              </a:solidFill>
              <a:latin typeface="Arial"/>
              <a:ea typeface="Arial"/>
              <a:cs typeface="Arial"/>
              <a:sym typeface="Arial"/>
            </a:endParaRPr>
          </a:p>
        </p:txBody>
      </p:sp>
      <p:sp>
        <p:nvSpPr>
          <p:cNvPr id="2355" name="Google Shape;2355;p52"/>
          <p:cNvSpPr txBox="1"/>
          <p:nvPr/>
        </p:nvSpPr>
        <p:spPr>
          <a:xfrm>
            <a:off x="6453344" y="37786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2</a:t>
            </a:r>
            <a:endParaRPr b="0" i="0" sz="1400" u="none" cap="none" strike="noStrike">
              <a:solidFill>
                <a:srgbClr val="000000"/>
              </a:solidFill>
              <a:latin typeface="Arial"/>
              <a:ea typeface="Arial"/>
              <a:cs typeface="Arial"/>
              <a:sym typeface="Arial"/>
            </a:endParaRPr>
          </a:p>
        </p:txBody>
      </p:sp>
      <p:sp>
        <p:nvSpPr>
          <p:cNvPr id="2356" name="Google Shape;2356;p52"/>
          <p:cNvSpPr txBox="1"/>
          <p:nvPr/>
        </p:nvSpPr>
        <p:spPr>
          <a:xfrm>
            <a:off x="9391403" y="352064"/>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3</a:t>
            </a:r>
            <a:endParaRPr b="0" i="0" sz="1400" u="none" cap="none" strike="noStrike">
              <a:solidFill>
                <a:srgbClr val="000000"/>
              </a:solidFill>
              <a:latin typeface="Arial"/>
              <a:ea typeface="Arial"/>
              <a:cs typeface="Arial"/>
              <a:sym typeface="Arial"/>
            </a:endParaRPr>
          </a:p>
        </p:txBody>
      </p:sp>
      <p:sp>
        <p:nvSpPr>
          <p:cNvPr id="2357" name="Google Shape;2357;p52"/>
          <p:cNvSpPr txBox="1"/>
          <p:nvPr/>
        </p:nvSpPr>
        <p:spPr>
          <a:xfrm>
            <a:off x="3652173" y="2625371"/>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4</a:t>
            </a:r>
            <a:endParaRPr b="0" i="0" sz="1400" u="none" cap="none" strike="noStrike">
              <a:solidFill>
                <a:srgbClr val="000000"/>
              </a:solidFill>
              <a:latin typeface="Arial"/>
              <a:ea typeface="Arial"/>
              <a:cs typeface="Arial"/>
              <a:sym typeface="Arial"/>
            </a:endParaRPr>
          </a:p>
        </p:txBody>
      </p:sp>
      <p:sp>
        <p:nvSpPr>
          <p:cNvPr id="2358" name="Google Shape;2358;p52"/>
          <p:cNvSpPr txBox="1"/>
          <p:nvPr/>
        </p:nvSpPr>
        <p:spPr>
          <a:xfrm>
            <a:off x="6491070" y="260924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5</a:t>
            </a:r>
            <a:endParaRPr b="0" i="0" sz="1400" u="none" cap="none" strike="noStrike">
              <a:solidFill>
                <a:srgbClr val="000000"/>
              </a:solidFill>
              <a:latin typeface="Arial"/>
              <a:ea typeface="Arial"/>
              <a:cs typeface="Arial"/>
              <a:sym typeface="Arial"/>
            </a:endParaRPr>
          </a:p>
        </p:txBody>
      </p:sp>
      <p:sp>
        <p:nvSpPr>
          <p:cNvPr id="2359" name="Google Shape;2359;p52"/>
          <p:cNvSpPr txBox="1"/>
          <p:nvPr/>
        </p:nvSpPr>
        <p:spPr>
          <a:xfrm>
            <a:off x="9318312" y="2615458"/>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6</a:t>
            </a:r>
            <a:endParaRPr b="0" i="0" sz="1400" u="none" cap="none" strike="noStrike">
              <a:solidFill>
                <a:srgbClr val="000000"/>
              </a:solidFill>
              <a:latin typeface="Arial"/>
              <a:ea typeface="Arial"/>
              <a:cs typeface="Arial"/>
              <a:sym typeface="Arial"/>
            </a:endParaRPr>
          </a:p>
        </p:txBody>
      </p:sp>
      <p:sp>
        <p:nvSpPr>
          <p:cNvPr id="2360" name="Google Shape;2360;p52"/>
          <p:cNvSpPr txBox="1"/>
          <p:nvPr/>
        </p:nvSpPr>
        <p:spPr>
          <a:xfrm>
            <a:off x="3570360" y="483033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7</a:t>
            </a:r>
            <a:endParaRPr b="0" i="0" sz="1400" u="none" cap="none" strike="noStrike">
              <a:solidFill>
                <a:srgbClr val="000000"/>
              </a:solidFill>
              <a:latin typeface="Arial"/>
              <a:ea typeface="Arial"/>
              <a:cs typeface="Arial"/>
              <a:sym typeface="Arial"/>
            </a:endParaRPr>
          </a:p>
        </p:txBody>
      </p:sp>
      <p:sp>
        <p:nvSpPr>
          <p:cNvPr id="2361" name="Google Shape;2361;p52"/>
          <p:cNvSpPr txBox="1"/>
          <p:nvPr/>
        </p:nvSpPr>
        <p:spPr>
          <a:xfrm>
            <a:off x="5541359" y="5241136"/>
            <a:ext cx="2400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3AA091"/>
                </a:solidFill>
                <a:latin typeface="Calibri"/>
                <a:ea typeface="Calibri"/>
                <a:cs typeface="Calibri"/>
                <a:sym typeface="Calibri"/>
              </a:rPr>
              <a:t>Marketing estratégico regional de respuesta a crisis y recuperación</a:t>
            </a:r>
            <a:endParaRPr b="0" i="0" sz="1400" u="none" cap="none" strike="noStrike">
              <a:solidFill>
                <a:srgbClr val="000000"/>
              </a:solidFill>
              <a:latin typeface="Arial"/>
              <a:ea typeface="Arial"/>
              <a:cs typeface="Arial"/>
              <a:sym typeface="Arial"/>
            </a:endParaRPr>
          </a:p>
        </p:txBody>
      </p:sp>
      <p:sp>
        <p:nvSpPr>
          <p:cNvPr id="2362" name="Google Shape;2362;p52"/>
          <p:cNvSpPr txBox="1"/>
          <p:nvPr/>
        </p:nvSpPr>
        <p:spPr>
          <a:xfrm>
            <a:off x="6453344" y="485727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8</a:t>
            </a:r>
            <a:endParaRPr b="0" i="0" sz="1400" u="none" cap="none" strike="noStrike">
              <a:solidFill>
                <a:srgbClr val="000000"/>
              </a:solidFill>
              <a:latin typeface="Arial"/>
              <a:ea typeface="Arial"/>
              <a:cs typeface="Arial"/>
              <a:sym typeface="Arial"/>
            </a:endParaRPr>
          </a:p>
        </p:txBody>
      </p:sp>
      <p:sp>
        <p:nvSpPr>
          <p:cNvPr id="2363" name="Google Shape;2363;p52"/>
          <p:cNvSpPr txBox="1"/>
          <p:nvPr/>
        </p:nvSpPr>
        <p:spPr>
          <a:xfrm>
            <a:off x="9360735" y="4839123"/>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7" name="Shape 2367"/>
        <p:cNvGrpSpPr/>
        <p:nvPr/>
      </p:nvGrpSpPr>
      <p:grpSpPr>
        <a:xfrm>
          <a:off x="0" y="0"/>
          <a:ext cx="0" cy="0"/>
          <a:chOff x="0" y="0"/>
          <a:chExt cx="0" cy="0"/>
        </a:xfrm>
      </p:grpSpPr>
      <p:sp>
        <p:nvSpPr>
          <p:cNvPr id="2368" name="Google Shape;2368;p53"/>
          <p:cNvSpPr txBox="1"/>
          <p:nvPr>
            <p:ph idx="1" type="body"/>
          </p:nvPr>
        </p:nvSpPr>
        <p:spPr>
          <a:xfrm>
            <a:off x="7723301" y="3283370"/>
            <a:ext cx="3704362" cy="3619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s-ES" sz="1800" u="sng">
                <a:solidFill>
                  <a:schemeClr val="hlink"/>
                </a:solidFill>
                <a:hlinkClick r:id="rId3"/>
              </a:rPr>
              <a:t>https://www.tourismrecovery.eu/</a:t>
            </a:r>
            <a:r>
              <a:rPr lang="es-ES" sz="1800"/>
              <a:t> </a:t>
            </a:r>
            <a:endParaRPr/>
          </a:p>
        </p:txBody>
      </p:sp>
      <p:sp>
        <p:nvSpPr>
          <p:cNvPr id="2369" name="Google Shape;2369;p53"/>
          <p:cNvSpPr txBox="1"/>
          <p:nvPr>
            <p:ph idx="2" type="body"/>
          </p:nvPr>
        </p:nvSpPr>
        <p:spPr>
          <a:xfrm>
            <a:off x="7794217" y="4515939"/>
            <a:ext cx="4075054" cy="36192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lt1"/>
              </a:buClr>
              <a:buSzPct val="100000"/>
              <a:buNone/>
            </a:pPr>
            <a:r>
              <a:rPr lang="es-ES" sz="1800" u="sng">
                <a:solidFill>
                  <a:schemeClr val="hlink"/>
                </a:solidFill>
                <a:hlinkClick r:id="rId4"/>
              </a:rPr>
              <a:t>Momentum, Irlanda Desarrollador de módulos</a:t>
            </a:r>
            <a:endParaRPr/>
          </a:p>
        </p:txBody>
      </p:sp>
      <p:sp>
        <p:nvSpPr>
          <p:cNvPr id="2370" name="Google Shape;2370;p53"/>
          <p:cNvSpPr txBox="1"/>
          <p:nvPr>
            <p:ph idx="3" type="body"/>
          </p:nvPr>
        </p:nvSpPr>
        <p:spPr>
          <a:xfrm>
            <a:off x="7794217" y="3887349"/>
            <a:ext cx="3770253" cy="36192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lang="es-ES" sz="1800" u="sng">
                <a:solidFill>
                  <a:schemeClr val="hlink"/>
                </a:solidFill>
                <a:hlinkClick r:id="rId5"/>
              </a:rPr>
              <a:t>Facebook</a:t>
            </a:r>
            <a:endParaRPr/>
          </a:p>
        </p:txBody>
      </p:sp>
      <p:sp>
        <p:nvSpPr>
          <p:cNvPr id="2371" name="Google Shape;2371;p53"/>
          <p:cNvSpPr txBox="1"/>
          <p:nvPr>
            <p:ph idx="5" type="body"/>
          </p:nvPr>
        </p:nvSpPr>
        <p:spPr>
          <a:xfrm>
            <a:off x="322729" y="2735673"/>
            <a:ext cx="6096000" cy="2867268"/>
          </a:xfrm>
          <a:prstGeom prst="rect">
            <a:avLst/>
          </a:prstGeom>
          <a:noFill/>
          <a:ln>
            <a:noFill/>
          </a:ln>
        </p:spPr>
        <p:txBody>
          <a:bodyPr anchorCtr="0" anchor="ctr" bIns="45700" lIns="91425" spcFirstLastPara="1" rIns="91425" wrap="square" tIns="45700">
            <a:normAutofit fontScale="47500" lnSpcReduction="20000"/>
          </a:bodyPr>
          <a:lstStyle/>
          <a:p>
            <a:pPr indent="0" lvl="0" marL="0" rtl="0" algn="l">
              <a:lnSpc>
                <a:spcPct val="120000"/>
              </a:lnSpc>
              <a:spcBef>
                <a:spcPts val="0"/>
              </a:spcBef>
              <a:spcAft>
                <a:spcPts val="0"/>
              </a:spcAft>
              <a:buClr>
                <a:schemeClr val="lt1"/>
              </a:buClr>
              <a:buSzPct val="100000"/>
              <a:buNone/>
            </a:pPr>
            <a:r>
              <a:rPr b="1" lang="es-ES" sz="11000"/>
              <a:t>Bien hecho</a:t>
            </a:r>
            <a:endParaRPr/>
          </a:p>
          <a:p>
            <a:pPr indent="0" lvl="0" marL="0" rtl="0" algn="l">
              <a:lnSpc>
                <a:spcPct val="120000"/>
              </a:lnSpc>
              <a:spcBef>
                <a:spcPts val="0"/>
              </a:spcBef>
              <a:spcAft>
                <a:spcPts val="0"/>
              </a:spcAft>
              <a:buClr>
                <a:schemeClr val="lt1"/>
              </a:buClr>
              <a:buSzPct val="100000"/>
              <a:buNone/>
            </a:pPr>
            <a:r>
              <a:rPr lang="es-ES" sz="7400"/>
              <a:t>¡Ha completado el Curso!</a:t>
            </a:r>
            <a:endParaRPr/>
          </a:p>
          <a:p>
            <a:pPr indent="0" lvl="0" marL="0" rtl="0" algn="l">
              <a:lnSpc>
                <a:spcPct val="120000"/>
              </a:lnSpc>
              <a:spcBef>
                <a:spcPts val="0"/>
              </a:spcBef>
              <a:spcAft>
                <a:spcPts val="0"/>
              </a:spcAft>
              <a:buClr>
                <a:schemeClr val="lt1"/>
              </a:buClr>
              <a:buSzPct val="100000"/>
              <a:buNone/>
            </a:pPr>
            <a:r>
              <a:t/>
            </a:r>
            <a:endParaRPr sz="7400"/>
          </a:p>
          <a:p>
            <a:pPr indent="0" lvl="0" marL="0" rtl="0" algn="l">
              <a:lnSpc>
                <a:spcPct val="120000"/>
              </a:lnSpc>
              <a:spcBef>
                <a:spcPts val="0"/>
              </a:spcBef>
              <a:spcAft>
                <a:spcPts val="0"/>
              </a:spcAft>
              <a:buClr>
                <a:schemeClr val="lt1"/>
              </a:buClr>
              <a:buSzPct val="100000"/>
              <a:buNone/>
            </a:pPr>
            <a:r>
              <a:rPr lang="es-ES" sz="7400"/>
              <a:t> </a:t>
            </a:r>
            <a:endParaRPr/>
          </a:p>
        </p:txBody>
      </p:sp>
      <p:pic>
        <p:nvPicPr>
          <p:cNvPr descr="Well Done Images – Browse 33,622 Stock Photos, Vectors, and Video | Adobe  Stock" id="2372" name="Google Shape;2372;p53"/>
          <p:cNvPicPr preferRelativeResize="0"/>
          <p:nvPr/>
        </p:nvPicPr>
        <p:blipFill rotWithShape="1">
          <a:blip r:embed="rId6">
            <a:alphaModFix/>
          </a:blip>
          <a:srcRect b="0" l="0" r="0" t="0"/>
          <a:stretch/>
        </p:blipFill>
        <p:spPr>
          <a:xfrm>
            <a:off x="5656730" y="212973"/>
            <a:ext cx="3594847" cy="2522700"/>
          </a:xfrm>
          <a:prstGeom prst="rect">
            <a:avLst/>
          </a:prstGeom>
          <a:noFill/>
          <a:ln>
            <a:noFill/>
          </a:ln>
        </p:spPr>
      </p:pic>
      <p:sp>
        <p:nvSpPr>
          <p:cNvPr id="2373" name="Google Shape;2373;p53"/>
          <p:cNvSpPr/>
          <p:nvPr/>
        </p:nvSpPr>
        <p:spPr>
          <a:xfrm>
            <a:off x="701913" y="5958576"/>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Este programa ha sido financiado con el apoyo de la Comisión Europea. El autor es el único responsable de esta publicación (comunicación)  y la Comisión no se hace responsable del uso que pueda hacerse de la información contenida en la misma 2020-1-UK01-KA203-079083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6"/>
          <p:cNvSpPr txBox="1"/>
          <p:nvPr>
            <p:ph idx="1" type="body"/>
          </p:nvPr>
        </p:nvSpPr>
        <p:spPr>
          <a:xfrm>
            <a:off x="6493228" y="1212719"/>
            <a:ext cx="5444772" cy="582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b="0" lang="es-ES" sz="3200"/>
              <a:t>1.  Las regiones turísticas y la resiliencia tras la crisis</a:t>
            </a:r>
            <a:endParaRPr/>
          </a:p>
        </p:txBody>
      </p:sp>
      <p:sp>
        <p:nvSpPr>
          <p:cNvPr id="1244" name="Google Shape;1244;p6"/>
          <p:cNvSpPr txBox="1"/>
          <p:nvPr/>
        </p:nvSpPr>
        <p:spPr>
          <a:xfrm>
            <a:off x="6210299" y="3352800"/>
            <a:ext cx="5915026" cy="461665"/>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0" i="1" sz="2400" u="none" cap="none" strike="noStrike">
              <a:solidFill>
                <a:schemeClr val="lt1"/>
              </a:solidFill>
              <a:latin typeface="Calibri"/>
              <a:ea typeface="Calibri"/>
              <a:cs typeface="Calibri"/>
              <a:sym typeface="Calibri"/>
            </a:endParaRPr>
          </a:p>
        </p:txBody>
      </p:sp>
      <p:sp>
        <p:nvSpPr>
          <p:cNvPr id="1245" name="Google Shape;1245;p6"/>
          <p:cNvSpPr txBox="1"/>
          <p:nvPr/>
        </p:nvSpPr>
        <p:spPr>
          <a:xfrm>
            <a:off x="6276974" y="3352800"/>
            <a:ext cx="5915026" cy="461665"/>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0" i="1" sz="2400" u="none" cap="none" strike="noStrike">
              <a:solidFill>
                <a:schemeClr val="lt1"/>
              </a:solidFill>
              <a:latin typeface="Calibri"/>
              <a:ea typeface="Calibri"/>
              <a:cs typeface="Calibri"/>
              <a:sym typeface="Calibri"/>
            </a:endParaRPr>
          </a:p>
        </p:txBody>
      </p:sp>
      <p:sp>
        <p:nvSpPr>
          <p:cNvPr id="1246" name="Google Shape;1246;p6"/>
          <p:cNvSpPr txBox="1"/>
          <p:nvPr/>
        </p:nvSpPr>
        <p:spPr>
          <a:xfrm>
            <a:off x="4754075" y="7269425"/>
            <a:ext cx="5915026" cy="461665"/>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0" i="1" sz="2400" u="none" cap="none" strike="noStrike">
              <a:solidFill>
                <a:schemeClr val="lt1"/>
              </a:solidFill>
              <a:latin typeface="Calibri"/>
              <a:ea typeface="Calibri"/>
              <a:cs typeface="Calibri"/>
              <a:sym typeface="Calibri"/>
            </a:endParaRPr>
          </a:p>
        </p:txBody>
      </p:sp>
      <p:sp>
        <p:nvSpPr>
          <p:cNvPr id="1247" name="Google Shape;1247;p6"/>
          <p:cNvSpPr txBox="1"/>
          <p:nvPr/>
        </p:nvSpPr>
        <p:spPr>
          <a:xfrm>
            <a:off x="3181310" y="7415390"/>
            <a:ext cx="5915026" cy="461665"/>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0" i="1" sz="2400" u="none" cap="none" strike="noStrike">
              <a:solidFill>
                <a:schemeClr val="lt1"/>
              </a:solidFill>
              <a:latin typeface="Calibri"/>
              <a:ea typeface="Calibri"/>
              <a:cs typeface="Calibri"/>
              <a:sym typeface="Calibri"/>
            </a:endParaRPr>
          </a:p>
        </p:txBody>
      </p:sp>
      <p:sp>
        <p:nvSpPr>
          <p:cNvPr id="1248" name="Google Shape;1248;p6"/>
          <p:cNvSpPr txBox="1"/>
          <p:nvPr/>
        </p:nvSpPr>
        <p:spPr>
          <a:xfrm>
            <a:off x="3185025" y="7613460"/>
            <a:ext cx="5915026" cy="461665"/>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0" i="1" sz="2400" u="none" cap="none" strike="noStrike">
              <a:solidFill>
                <a:schemeClr val="lt1"/>
              </a:solidFill>
              <a:latin typeface="Calibri"/>
              <a:ea typeface="Calibri"/>
              <a:cs typeface="Calibri"/>
              <a:sym typeface="Calibri"/>
            </a:endParaRPr>
          </a:p>
        </p:txBody>
      </p:sp>
      <p:pic>
        <p:nvPicPr>
          <p:cNvPr descr="A person sitting on a bicycle&#10;&#10;Description automatically generated with medium confidence" id="1249" name="Google Shape;1249;p6"/>
          <p:cNvPicPr preferRelativeResize="0"/>
          <p:nvPr>
            <p:ph idx="2" type="pic"/>
          </p:nvPr>
        </p:nvPicPr>
        <p:blipFill rotWithShape="1">
          <a:blip r:embed="rId3">
            <a:alphaModFix/>
          </a:blip>
          <a:srcRect b="13035" l="0" r="0" t="13036"/>
          <a:stretch/>
        </p:blipFill>
        <p:spPr>
          <a:xfrm>
            <a:off x="241300" y="228600"/>
            <a:ext cx="11696700" cy="576398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pic>
        <p:nvPicPr>
          <p:cNvPr descr="A picture containing person, wall, indoor, holding&#10;&#10;Description automatically generated" id="1254" name="Google Shape;1254;p7"/>
          <p:cNvPicPr preferRelativeResize="0"/>
          <p:nvPr>
            <p:ph idx="2" type="pic"/>
          </p:nvPr>
        </p:nvPicPr>
        <p:blipFill rotWithShape="1">
          <a:blip r:embed="rId3">
            <a:alphaModFix/>
          </a:blip>
          <a:srcRect b="11210" l="0" r="0" t="11210"/>
          <a:stretch/>
        </p:blipFill>
        <p:spPr>
          <a:xfrm>
            <a:off x="7343950" y="228600"/>
            <a:ext cx="4613233" cy="6362700"/>
          </a:xfrm>
          <a:prstGeom prst="rect">
            <a:avLst/>
          </a:prstGeom>
          <a:solidFill>
            <a:schemeClr val="lt1"/>
          </a:solidFill>
          <a:ln>
            <a:noFill/>
          </a:ln>
        </p:spPr>
      </p:pic>
      <p:sp>
        <p:nvSpPr>
          <p:cNvPr id="1255" name="Google Shape;1255;p7"/>
          <p:cNvSpPr txBox="1"/>
          <p:nvPr>
            <p:ph idx="1" type="body"/>
          </p:nvPr>
        </p:nvSpPr>
        <p:spPr>
          <a:xfrm>
            <a:off x="1286021" y="886620"/>
            <a:ext cx="5733903" cy="4525954"/>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chemeClr val="lt1"/>
              </a:buClr>
              <a:buSzPts val="2000"/>
              <a:buNone/>
            </a:pPr>
            <a:r>
              <a:rPr b="1" i="0" lang="es-ES" sz="1900"/>
              <a:t>Antes de la pandemia </a:t>
            </a:r>
            <a:r>
              <a:rPr b="0" i="0" lang="es-ES" sz="1700"/>
              <a:t>se calculaba que el turismo generaría el 11,5% del PIB mundial en 2029, y el número de viajeros en todo el mundo crecería hasta los 1.800 millones de euros. </a:t>
            </a:r>
            <a:endParaRPr sz="2300"/>
          </a:p>
          <a:p>
            <a:pPr indent="0" lvl="0" marL="0" rtl="0" algn="l">
              <a:lnSpc>
                <a:spcPct val="120000"/>
              </a:lnSpc>
              <a:spcBef>
                <a:spcPts val="0"/>
              </a:spcBef>
              <a:spcAft>
                <a:spcPts val="0"/>
              </a:spcAft>
              <a:buClr>
                <a:schemeClr val="lt1"/>
              </a:buClr>
              <a:buSzPts val="1800"/>
              <a:buNone/>
            </a:pPr>
            <a:r>
              <a:t/>
            </a:r>
            <a:endParaRPr b="0" i="0" sz="1700"/>
          </a:p>
          <a:p>
            <a:pPr indent="0" lvl="0" marL="0" rtl="0" algn="l">
              <a:lnSpc>
                <a:spcPct val="120000"/>
              </a:lnSpc>
              <a:spcBef>
                <a:spcPts val="0"/>
              </a:spcBef>
              <a:spcAft>
                <a:spcPts val="0"/>
              </a:spcAft>
              <a:buClr>
                <a:schemeClr val="lt1"/>
              </a:buClr>
              <a:buSzPts val="2000"/>
              <a:buNone/>
            </a:pPr>
            <a:r>
              <a:rPr b="1" i="0" lang="es-ES" sz="1900"/>
              <a:t>Durante la pandemia, </a:t>
            </a:r>
            <a:r>
              <a:rPr b="0" i="0" lang="es-ES" sz="1700"/>
              <a:t>(OMT) </a:t>
            </a:r>
            <a:r>
              <a:rPr lang="es-ES" sz="1700"/>
              <a:t>declaró que la pandemia de coronavirus causó un descenso del 72% en las llegadas de turistas internacionales en 2020 y del 71% en 2021, en comparación con 2019. Esto representa una pérdida de 2.100 millones de llegadas internacionales en ambos años combinados, lo que equivale a una pérdida de 2,1 billones de euros en este periodo de dos años.</a:t>
            </a:r>
            <a:endParaRPr sz="2300"/>
          </a:p>
          <a:p>
            <a:pPr indent="0" lvl="0" marL="0" rtl="0" algn="l">
              <a:lnSpc>
                <a:spcPct val="120000"/>
              </a:lnSpc>
              <a:spcBef>
                <a:spcPts val="0"/>
              </a:spcBef>
              <a:spcAft>
                <a:spcPts val="0"/>
              </a:spcAft>
              <a:buClr>
                <a:schemeClr val="lt1"/>
              </a:buClr>
              <a:buSzPts val="1800"/>
              <a:buNone/>
            </a:pPr>
            <a:r>
              <a:t/>
            </a:r>
            <a:endParaRPr sz="1700"/>
          </a:p>
          <a:p>
            <a:pPr indent="0" lvl="0" marL="0" rtl="0" algn="l">
              <a:lnSpc>
                <a:spcPct val="120000"/>
              </a:lnSpc>
              <a:spcBef>
                <a:spcPts val="0"/>
              </a:spcBef>
              <a:spcAft>
                <a:spcPts val="0"/>
              </a:spcAft>
              <a:buClr>
                <a:schemeClr val="lt1"/>
              </a:buClr>
              <a:buSzPts val="2000"/>
              <a:buNone/>
            </a:pPr>
            <a:r>
              <a:rPr b="1" lang="es-ES" sz="1900"/>
              <a:t>Ahora</a:t>
            </a:r>
            <a:r>
              <a:rPr lang="es-ES" sz="1700"/>
              <a:t> la OMT ha anunciado que el turismo internacional sigue mostrando fuertes signos de recuperación, con unas llegadas que han alcanzado el 57% de los niveles anteriores a la pandemia en los siete primeros meses de 2022. Las llegadas de turistas internacionales casi se triplicaron de enero a julio de 2022 (+172%) en comparación con el mismo periodo de 2021.</a:t>
            </a:r>
            <a:endParaRPr sz="2300"/>
          </a:p>
          <a:p>
            <a:pPr indent="0" lvl="0" marL="0" rtl="0" algn="l">
              <a:lnSpc>
                <a:spcPct val="120000"/>
              </a:lnSpc>
              <a:spcBef>
                <a:spcPts val="0"/>
              </a:spcBef>
              <a:spcAft>
                <a:spcPts val="0"/>
              </a:spcAft>
              <a:buClr>
                <a:schemeClr val="lt1"/>
              </a:buClr>
              <a:buSzPts val="1800"/>
              <a:buNone/>
            </a:pPr>
            <a:r>
              <a:t/>
            </a:r>
            <a:endParaRPr sz="1700"/>
          </a:p>
          <a:p>
            <a:pPr indent="0" lvl="0" marL="0" rtl="0" algn="l">
              <a:lnSpc>
                <a:spcPct val="120000"/>
              </a:lnSpc>
              <a:spcBef>
                <a:spcPts val="0"/>
              </a:spcBef>
              <a:spcAft>
                <a:spcPts val="0"/>
              </a:spcAft>
              <a:buClr>
                <a:schemeClr val="lt1"/>
              </a:buClr>
              <a:buSzPts val="1800"/>
              <a:buNone/>
            </a:pPr>
            <a:r>
              <a:t/>
            </a:r>
            <a:endParaRPr sz="1700"/>
          </a:p>
        </p:txBody>
      </p:sp>
      <p:sp>
        <p:nvSpPr>
          <p:cNvPr id="1256" name="Google Shape;1256;p7"/>
          <p:cNvSpPr txBox="1"/>
          <p:nvPr>
            <p:ph idx="3" type="body"/>
          </p:nvPr>
        </p:nvSpPr>
        <p:spPr>
          <a:xfrm>
            <a:off x="1243088" y="111974"/>
            <a:ext cx="5819700" cy="582300"/>
          </a:xfrm>
          <a:prstGeom prst="rect">
            <a:avLst/>
          </a:prstGeom>
          <a:noFill/>
          <a:ln>
            <a:noFill/>
          </a:ln>
        </p:spPr>
        <p:txBody>
          <a:bodyPr anchorCtr="0" anchor="t" bIns="45700" lIns="91425" spcFirstLastPara="1" rIns="91425" wrap="square" tIns="45700">
            <a:normAutofit fontScale="77500"/>
          </a:bodyPr>
          <a:lstStyle/>
          <a:p>
            <a:pPr indent="0" lvl="0" marL="0" rtl="0" algn="l">
              <a:lnSpc>
                <a:spcPct val="100000"/>
              </a:lnSpc>
              <a:spcBef>
                <a:spcPts val="0"/>
              </a:spcBef>
              <a:spcAft>
                <a:spcPts val="0"/>
              </a:spcAft>
              <a:buClr>
                <a:schemeClr val="lt1"/>
              </a:buClr>
              <a:buSzPct val="100000"/>
              <a:buNone/>
            </a:pPr>
            <a:r>
              <a:rPr lang="es-ES"/>
              <a:t>El turismo suele ser el más afectado</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pic>
        <p:nvPicPr>
          <p:cNvPr descr="A group of people looking at a computer screen&#10;&#10;Description automatically generated with medium confidence" id="1261" name="Google Shape;1261;p8"/>
          <p:cNvPicPr preferRelativeResize="0"/>
          <p:nvPr>
            <p:ph idx="2" type="pic"/>
          </p:nvPr>
        </p:nvPicPr>
        <p:blipFill rotWithShape="1">
          <a:blip r:embed="rId3">
            <a:alphaModFix/>
          </a:blip>
          <a:srcRect b="3978" l="0" r="0" t="3980"/>
          <a:stretch/>
        </p:blipFill>
        <p:spPr>
          <a:xfrm>
            <a:off x="7343950" y="228600"/>
            <a:ext cx="4613233" cy="6362700"/>
          </a:xfrm>
          <a:prstGeom prst="rect">
            <a:avLst/>
          </a:prstGeom>
          <a:solidFill>
            <a:schemeClr val="lt1"/>
          </a:solidFill>
          <a:ln>
            <a:noFill/>
          </a:ln>
        </p:spPr>
      </p:pic>
      <p:sp>
        <p:nvSpPr>
          <p:cNvPr id="1262" name="Google Shape;1262;p8"/>
          <p:cNvSpPr txBox="1"/>
          <p:nvPr>
            <p:ph idx="1" type="body"/>
          </p:nvPr>
        </p:nvSpPr>
        <p:spPr>
          <a:xfrm>
            <a:off x="1209821" y="859642"/>
            <a:ext cx="5886304" cy="4525954"/>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chemeClr val="lt1"/>
              </a:buClr>
              <a:buSzPts val="2000"/>
              <a:buNone/>
            </a:pPr>
            <a:r>
              <a:rPr b="1" i="0" lang="es-ES" sz="2000"/>
              <a:t>Ahora mismo, nadie quiere imaginar que se produzca otra crisis, pero, por desgracia, las crisis de diverso grado son inevitables. </a:t>
            </a:r>
            <a:r>
              <a:rPr b="0" i="0" lang="es-ES" sz="2000"/>
              <a:t>Esta sección demuestra que el turismo es un sector duro y resistente. </a:t>
            </a:r>
            <a:endParaRPr/>
          </a:p>
          <a:p>
            <a:pPr indent="0" lvl="0" marL="0" rtl="0" algn="l">
              <a:lnSpc>
                <a:spcPct val="120000"/>
              </a:lnSpc>
              <a:spcBef>
                <a:spcPts val="0"/>
              </a:spcBef>
              <a:spcAft>
                <a:spcPts val="0"/>
              </a:spcAft>
              <a:buClr>
                <a:schemeClr val="lt1"/>
              </a:buClr>
              <a:buSzPts val="2000"/>
              <a:buNone/>
            </a:pPr>
            <a:r>
              <a:t/>
            </a:r>
            <a:endParaRPr sz="2000"/>
          </a:p>
          <a:p>
            <a:pPr indent="0" lvl="0" marL="0" rtl="0" algn="l">
              <a:lnSpc>
                <a:spcPct val="120000"/>
              </a:lnSpc>
              <a:spcBef>
                <a:spcPts val="0"/>
              </a:spcBef>
              <a:spcAft>
                <a:spcPts val="0"/>
              </a:spcAft>
              <a:buClr>
                <a:schemeClr val="lt1"/>
              </a:buClr>
              <a:buSzPts val="2000"/>
              <a:buNone/>
            </a:pPr>
            <a:r>
              <a:rPr b="0" i="0" lang="es-ES" sz="2000"/>
              <a:t>Ofrece ejemplos de cómo el turismo ha resistido a diferentes crisis, incluida la COVID, y de cómo las regiones y las empresas se han puesto a prueba, han respondido, han reabierto, han reconstruido y se han recuperado de diferentes crisis. Para algunos, incluso les llevó a recuperarse y rebotar con mayor eficacia en el futuro. La capacidad de recuperación es aún más necesaria en el sector turístico, ya que, si bien es uno de los sectores económicos de más rápido crecimiento en las últimas décadas, también es probable que sea uno de los más afectados durante una crisis.</a:t>
            </a:r>
            <a:endParaRPr/>
          </a:p>
          <a:p>
            <a:pPr indent="0" lvl="0" marL="0" rtl="0" algn="l">
              <a:lnSpc>
                <a:spcPct val="120000"/>
              </a:lnSpc>
              <a:spcBef>
                <a:spcPts val="0"/>
              </a:spcBef>
              <a:spcAft>
                <a:spcPts val="0"/>
              </a:spcAft>
              <a:buClr>
                <a:schemeClr val="lt1"/>
              </a:buClr>
              <a:buSzPts val="2000"/>
              <a:buNone/>
            </a:pPr>
            <a:r>
              <a:t/>
            </a:r>
            <a:endParaRPr sz="2000"/>
          </a:p>
        </p:txBody>
      </p:sp>
      <p:sp>
        <p:nvSpPr>
          <p:cNvPr id="1263" name="Google Shape;1263;p8"/>
          <p:cNvSpPr txBox="1"/>
          <p:nvPr>
            <p:ph idx="3" type="body"/>
          </p:nvPr>
        </p:nvSpPr>
        <p:spPr>
          <a:xfrm>
            <a:off x="1209821" y="277421"/>
            <a:ext cx="5495779" cy="58222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chemeClr val="lt1"/>
              </a:buClr>
              <a:buSzPct val="100000"/>
              <a:buNone/>
            </a:pPr>
            <a:r>
              <a:rPr lang="es-ES"/>
              <a:t>El turismo resiste tras la crisis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pic>
        <p:nvPicPr>
          <p:cNvPr descr="A picture containing shape&#10;&#10;Description automatically generated" id="1268" name="Google Shape;1268;p9"/>
          <p:cNvPicPr preferRelativeResize="0"/>
          <p:nvPr>
            <p:ph idx="2" type="pic"/>
          </p:nvPr>
        </p:nvPicPr>
        <p:blipFill rotWithShape="1">
          <a:blip r:embed="rId3">
            <a:alphaModFix/>
          </a:blip>
          <a:srcRect b="2267" l="0" r="0" t="2268"/>
          <a:stretch/>
        </p:blipFill>
        <p:spPr>
          <a:xfrm>
            <a:off x="5957047" y="0"/>
            <a:ext cx="5395869" cy="6858001"/>
          </a:xfrm>
          <a:prstGeom prst="rect">
            <a:avLst/>
          </a:prstGeom>
          <a:noFill/>
          <a:ln>
            <a:noFill/>
          </a:ln>
        </p:spPr>
      </p:pic>
      <p:sp>
        <p:nvSpPr>
          <p:cNvPr id="1269" name="Google Shape;1269;p9"/>
          <p:cNvSpPr txBox="1"/>
          <p:nvPr>
            <p:ph idx="1" type="body"/>
          </p:nvPr>
        </p:nvSpPr>
        <p:spPr>
          <a:xfrm>
            <a:off x="403412" y="208438"/>
            <a:ext cx="5307000" cy="582300"/>
          </a:xfrm>
          <a:prstGeom prst="rect">
            <a:avLst/>
          </a:prstGeom>
          <a:noFill/>
          <a:ln>
            <a:noFill/>
          </a:ln>
        </p:spPr>
        <p:txBody>
          <a:bodyPr anchorCtr="0" anchor="t" bIns="45700" lIns="91425" spcFirstLastPara="1" rIns="91425" wrap="square" tIns="45700">
            <a:normAutofit fontScale="77500"/>
          </a:bodyPr>
          <a:lstStyle/>
          <a:p>
            <a:pPr indent="0" lvl="0" marL="0" rtl="0" algn="ctr">
              <a:lnSpc>
                <a:spcPct val="90000"/>
              </a:lnSpc>
              <a:spcBef>
                <a:spcPts val="0"/>
              </a:spcBef>
              <a:spcAft>
                <a:spcPts val="0"/>
              </a:spcAft>
              <a:buClr>
                <a:srgbClr val="F27954"/>
              </a:buClr>
              <a:buSzPct val="100000"/>
              <a:buNone/>
            </a:pPr>
            <a:r>
              <a:rPr lang="es-ES">
                <a:solidFill>
                  <a:srgbClr val="F27954"/>
                </a:solidFill>
              </a:rPr>
              <a:t>¿Qué es la resistencia empresarial?</a:t>
            </a:r>
            <a:endParaRPr/>
          </a:p>
        </p:txBody>
      </p:sp>
      <p:sp>
        <p:nvSpPr>
          <p:cNvPr id="1270" name="Google Shape;1270;p9"/>
          <p:cNvSpPr txBox="1"/>
          <p:nvPr>
            <p:ph idx="3" type="body"/>
          </p:nvPr>
        </p:nvSpPr>
        <p:spPr>
          <a:xfrm>
            <a:off x="775083" y="1088084"/>
            <a:ext cx="4935434" cy="516031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D4D4D"/>
              </a:buClr>
              <a:buSzPts val="2220"/>
              <a:buFont typeface="Arial"/>
              <a:buNone/>
            </a:pPr>
            <a:r>
              <a:rPr b="0" i="0" lang="es-ES" sz="1920"/>
              <a:t>La resistencia empresarial es la capacidad de una organización o región para adaptarse rápidamente a las perturbaciones, manteniendo al mismo tiempo la continuidad de las operaciones comerciales y salvaguardando a las personas, los activos y </a:t>
            </a:r>
            <a:r>
              <a:rPr b="0" i="0" lang="es-ES" sz="1920" u="sng">
                <a:solidFill>
                  <a:schemeClr val="hlink"/>
                </a:solidFill>
                <a:hlinkClick r:id="rId4"/>
              </a:rPr>
              <a:t>el valor</a:t>
            </a:r>
            <a:r>
              <a:rPr lang="es-ES" sz="1920"/>
              <a:t> </a:t>
            </a:r>
            <a:r>
              <a:rPr b="0" i="0" lang="es-ES" sz="1920"/>
              <a:t>general </a:t>
            </a:r>
            <a:r>
              <a:rPr b="0" i="0" lang="es-ES" sz="1920" u="sng">
                <a:solidFill>
                  <a:schemeClr val="hlink"/>
                </a:solidFill>
                <a:hlinkClick r:id="rId5"/>
              </a:rPr>
              <a:t>de la marca</a:t>
            </a:r>
            <a:r>
              <a:rPr b="0" i="0" lang="es-ES" sz="1920"/>
              <a:t>. Las perturbaciones pueden ser catástrofes naturales, </a:t>
            </a:r>
            <a:r>
              <a:rPr lang="es-ES" sz="1920"/>
              <a:t>violencia en </a:t>
            </a:r>
            <a:r>
              <a:rPr b="0" i="0" lang="es-ES" sz="1920"/>
              <a:t>el lugar de destino </a:t>
            </a:r>
            <a:r>
              <a:rPr lang="es-ES" sz="1920"/>
              <a:t>o fallos en una infraestructura. </a:t>
            </a:r>
            <a:endParaRPr sz="1920"/>
          </a:p>
          <a:p>
            <a:pPr indent="0" lvl="0" marL="0" rtl="0" algn="l">
              <a:lnSpc>
                <a:spcPct val="90000"/>
              </a:lnSpc>
              <a:spcBef>
                <a:spcPts val="0"/>
              </a:spcBef>
              <a:spcAft>
                <a:spcPts val="0"/>
              </a:spcAft>
              <a:buClr>
                <a:srgbClr val="4D4D4D"/>
              </a:buClr>
              <a:buSzPts val="2220"/>
              <a:buFont typeface="Arial"/>
              <a:buNone/>
            </a:pPr>
            <a:r>
              <a:t/>
            </a:r>
            <a:endParaRPr b="0" i="0" sz="1920"/>
          </a:p>
          <a:p>
            <a:pPr indent="0" lvl="0" marL="0" rtl="0" algn="l">
              <a:lnSpc>
                <a:spcPct val="90000"/>
              </a:lnSpc>
              <a:spcBef>
                <a:spcPts val="0"/>
              </a:spcBef>
              <a:spcAft>
                <a:spcPts val="0"/>
              </a:spcAft>
              <a:buClr>
                <a:srgbClr val="4D4D4D"/>
              </a:buClr>
              <a:buSzPts val="2220"/>
              <a:buFont typeface="Arial"/>
              <a:buNone/>
            </a:pPr>
            <a:r>
              <a:rPr b="0" i="0" lang="es-ES" sz="1920"/>
              <a:t>La resiliencia empresarial va más allá de la recuperación ante catástrofes (</a:t>
            </a:r>
            <a:r>
              <a:rPr b="0" i="0" lang="es-ES" sz="1920" u="sng">
                <a:solidFill>
                  <a:schemeClr val="hlink"/>
                </a:solidFill>
                <a:hlinkClick r:id="rId6"/>
              </a:rPr>
              <a:t>DR</a:t>
            </a:r>
            <a:r>
              <a:rPr b="0" i="0" lang="es-ES" sz="1920"/>
              <a:t>) y la continuidad de la actividad empresarial, ya que ofrece estrategias posteriores a las catástrofes para evitar costosos periodos de inactividad, apuntalar las vulnerabilidades y mantener las operaciones empresariales frente a nuevas e inesperadas infracciones. </a:t>
            </a:r>
            <a:r>
              <a:rPr b="0" i="0" lang="es-ES" sz="1920" u="sng">
                <a:solidFill>
                  <a:srgbClr val="F27954"/>
                </a:solidFill>
                <a:hlinkClick r:id="rId7">
                  <a:extLst>
                    <a:ext uri="{A12FA001-AC4F-418D-AE19-62706E023703}">
                      <ahyp:hlinkClr val="tx"/>
                    </a:ext>
                  </a:extLst>
                </a:hlinkClick>
              </a:rPr>
              <a:t>(Fuente</a:t>
            </a:r>
            <a:r>
              <a:rPr b="0" i="0" lang="es-ES" sz="1920"/>
              <a:t>)</a:t>
            </a:r>
            <a:endParaRPr sz="1920"/>
          </a:p>
          <a:p>
            <a:pPr indent="0" lvl="0" marL="0" rtl="0" algn="l">
              <a:lnSpc>
                <a:spcPct val="90000"/>
              </a:lnSpc>
              <a:spcBef>
                <a:spcPts val="0"/>
              </a:spcBef>
              <a:spcAft>
                <a:spcPts val="0"/>
              </a:spcAft>
              <a:buClr>
                <a:srgbClr val="4D4D4D"/>
              </a:buClr>
              <a:buSzPts val="2220"/>
              <a:buFont typeface="Arial"/>
              <a:buNone/>
            </a:pPr>
            <a:r>
              <a:t/>
            </a:r>
            <a:endParaRPr sz="192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