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y="6858000" cx="12192000"/>
  <p:notesSz cx="6858000" cy="9144000"/>
  <p:embeddedFontLst>
    <p:embeddedFont>
      <p:font typeface="Montserrat"/>
      <p:regular r:id="rId71"/>
      <p:bold r:id="rId72"/>
      <p:italic r:id="rId73"/>
      <p:boldItalic r:id="rId74"/>
    </p:embeddedFont>
    <p:embeddedFont>
      <p:font typeface="Lato"/>
      <p:regular r:id="rId75"/>
      <p:bold r:id="rId76"/>
      <p:italic r:id="rId77"/>
      <p:boldItalic r:id="rId78"/>
    </p:embeddedFont>
    <p:embeddedFont>
      <p:font typeface="Montserrat Medium"/>
      <p:regular r:id="rId79"/>
      <p:bold r:id="rId80"/>
      <p:italic r:id="rId81"/>
      <p:boldItalic r:id="rId82"/>
    </p:embeddedFont>
    <p:embeddedFont>
      <p:font typeface="Montserrat Light"/>
      <p:regular r:id="rId83"/>
      <p:bold r:id="rId84"/>
      <p:italic r:id="rId85"/>
      <p:boldItalic r:id="rId8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87" roundtripDataSignature="AMtx7mgsnXzX6HePqGPAk6hMmdp+xIOhm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C31C084-BB00-48E4-A05D-BFE5F19CFB4E}">
  <a:tblStyle styleId="{9C31C084-BB00-48E4-A05D-BFE5F19CFB4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EA"/>
          </a:solidFill>
        </a:fill>
      </a:tcStyle>
    </a:wholeTbl>
    <a:band1H>
      <a:tcTxStyle b="off" i="off"/>
      <a:tcStyle>
        <a:fill>
          <a:solidFill>
            <a:srgbClr val="CAD3D4"/>
          </a:solidFill>
        </a:fill>
      </a:tcStyle>
    </a:band1H>
    <a:band2H>
      <a:tcTxStyle b="off" i="off"/>
    </a:band2H>
    <a:band1V>
      <a:tcTxStyle b="off" i="off"/>
      <a:tcStyle>
        <a:fill>
          <a:solidFill>
            <a:srgbClr val="CAD3D4"/>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MontserratLight-bold.fntdata"/><Relationship Id="rId83" Type="http://schemas.openxmlformats.org/officeDocument/2006/relationships/font" Target="fonts/MontserratLight-regular.fntdata"/><Relationship Id="rId42" Type="http://schemas.openxmlformats.org/officeDocument/2006/relationships/slide" Target="slides/slide37.xml"/><Relationship Id="rId86" Type="http://schemas.openxmlformats.org/officeDocument/2006/relationships/font" Target="fonts/MontserratLight-boldItalic.fntdata"/><Relationship Id="rId41" Type="http://schemas.openxmlformats.org/officeDocument/2006/relationships/slide" Target="slides/slide36.xml"/><Relationship Id="rId85" Type="http://schemas.openxmlformats.org/officeDocument/2006/relationships/font" Target="fonts/MontserratLight-italic.fntdata"/><Relationship Id="rId44" Type="http://schemas.openxmlformats.org/officeDocument/2006/relationships/slide" Target="slides/slide39.xml"/><Relationship Id="rId43" Type="http://schemas.openxmlformats.org/officeDocument/2006/relationships/slide" Target="slides/slide38.xml"/><Relationship Id="rId87" Type="http://customschemas.google.com/relationships/presentationmetadata" Target="metadata"/><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MontserratMedium-bold.fntdata"/><Relationship Id="rId82" Type="http://schemas.openxmlformats.org/officeDocument/2006/relationships/font" Target="fonts/MontserratMedium-boldItalic.fntdata"/><Relationship Id="rId81" Type="http://schemas.openxmlformats.org/officeDocument/2006/relationships/font" Target="fonts/Montserrat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Montserrat-italic.fntdata"/><Relationship Id="rId72" Type="http://schemas.openxmlformats.org/officeDocument/2006/relationships/font" Target="fonts/Montserrat-bold.fntdata"/><Relationship Id="rId31" Type="http://schemas.openxmlformats.org/officeDocument/2006/relationships/slide" Target="slides/slide26.xml"/><Relationship Id="rId75" Type="http://schemas.openxmlformats.org/officeDocument/2006/relationships/font" Target="fonts/Lato-regular.fntdata"/><Relationship Id="rId30" Type="http://schemas.openxmlformats.org/officeDocument/2006/relationships/slide" Target="slides/slide25.xml"/><Relationship Id="rId74" Type="http://schemas.openxmlformats.org/officeDocument/2006/relationships/font" Target="fonts/Montserrat-boldItalic.fntdata"/><Relationship Id="rId33" Type="http://schemas.openxmlformats.org/officeDocument/2006/relationships/slide" Target="slides/slide28.xml"/><Relationship Id="rId77" Type="http://schemas.openxmlformats.org/officeDocument/2006/relationships/font" Target="fonts/Lato-italic.fntdata"/><Relationship Id="rId32" Type="http://schemas.openxmlformats.org/officeDocument/2006/relationships/slide" Target="slides/slide27.xml"/><Relationship Id="rId76" Type="http://schemas.openxmlformats.org/officeDocument/2006/relationships/font" Target="fonts/Lato-bold.fntdata"/><Relationship Id="rId35" Type="http://schemas.openxmlformats.org/officeDocument/2006/relationships/slide" Target="slides/slide30.xml"/><Relationship Id="rId79" Type="http://schemas.openxmlformats.org/officeDocument/2006/relationships/font" Target="fonts/MontserratMedium-regular.fntdata"/><Relationship Id="rId34" Type="http://schemas.openxmlformats.org/officeDocument/2006/relationships/slide" Target="slides/slide29.xml"/><Relationship Id="rId78" Type="http://schemas.openxmlformats.org/officeDocument/2006/relationships/font" Target="fonts/Lato-boldItalic.fntdata"/><Relationship Id="rId71" Type="http://schemas.openxmlformats.org/officeDocument/2006/relationships/font" Target="fonts/Montserrat-regular.fntdata"/><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s-E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5" name="Google Shape;10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3" name="Google Shape;130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0" name="Google Shape;1310;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8" name="Shape 1318"/>
        <p:cNvGrpSpPr/>
        <p:nvPr/>
      </p:nvGrpSpPr>
      <p:grpSpPr>
        <a:xfrm>
          <a:off x="0" y="0"/>
          <a:ext cx="0" cy="0"/>
          <a:chOff x="0" y="0"/>
          <a:chExt cx="0" cy="0"/>
        </a:xfrm>
      </p:grpSpPr>
      <p:sp>
        <p:nvSpPr>
          <p:cNvPr id="1319" name="Google Shape;131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0" name="Google Shape;132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7" name="Google Shape;132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5" name="Shape 1335"/>
        <p:cNvGrpSpPr/>
        <p:nvPr/>
      </p:nvGrpSpPr>
      <p:grpSpPr>
        <a:xfrm>
          <a:off x="0" y="0"/>
          <a:ext cx="0" cy="0"/>
          <a:chOff x="0" y="0"/>
          <a:chExt cx="0" cy="0"/>
        </a:xfrm>
      </p:grpSpPr>
      <p:sp>
        <p:nvSpPr>
          <p:cNvPr id="1336" name="Google Shape;133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7" name="Google Shape;133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3" name="Google Shape;1343;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1" name="Google Shape;135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0" name="Google Shape;136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5" name="Google Shape;136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5" name="Google Shape;137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4" name="Google Shape;1094;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3" name="Shape 1383"/>
        <p:cNvGrpSpPr/>
        <p:nvPr/>
      </p:nvGrpSpPr>
      <p:grpSpPr>
        <a:xfrm>
          <a:off x="0" y="0"/>
          <a:ext cx="0" cy="0"/>
          <a:chOff x="0" y="0"/>
          <a:chExt cx="0" cy="0"/>
        </a:xfrm>
      </p:grpSpPr>
      <p:sp>
        <p:nvSpPr>
          <p:cNvPr id="1384" name="Google Shape;138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5" name="Google Shape;13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5" name="Google Shape;139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5" name="Google Shape;140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5" name="Google Shape;141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9" name="Shape 1479"/>
        <p:cNvGrpSpPr/>
        <p:nvPr/>
      </p:nvGrpSpPr>
      <p:grpSpPr>
        <a:xfrm>
          <a:off x="0" y="0"/>
          <a:ext cx="0" cy="0"/>
          <a:chOff x="0" y="0"/>
          <a:chExt cx="0" cy="0"/>
        </a:xfrm>
      </p:grpSpPr>
      <p:sp>
        <p:nvSpPr>
          <p:cNvPr id="1480" name="Google Shape;1480;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1" name="Google Shape;1481;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3" name="Google Shape;14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9" name="Google Shape;1559;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8" name="Google Shape;1568;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0" name="Google Shape;158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9" name="Google Shape;158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6" name="Google Shape;1226;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3" name="Shape 1653"/>
        <p:cNvGrpSpPr/>
        <p:nvPr/>
      </p:nvGrpSpPr>
      <p:grpSpPr>
        <a:xfrm>
          <a:off x="0" y="0"/>
          <a:ext cx="0" cy="0"/>
          <a:chOff x="0" y="0"/>
          <a:chExt cx="0" cy="0"/>
        </a:xfrm>
      </p:grpSpPr>
      <p:sp>
        <p:nvSpPr>
          <p:cNvPr id="1654" name="Google Shape;1654;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5" name="Google Shape;165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2" name="Shape 1662"/>
        <p:cNvGrpSpPr/>
        <p:nvPr/>
      </p:nvGrpSpPr>
      <p:grpSpPr>
        <a:xfrm>
          <a:off x="0" y="0"/>
          <a:ext cx="0" cy="0"/>
          <a:chOff x="0" y="0"/>
          <a:chExt cx="0" cy="0"/>
        </a:xfrm>
      </p:grpSpPr>
      <p:sp>
        <p:nvSpPr>
          <p:cNvPr id="1663" name="Google Shape;1663;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4" name="Google Shape;1664;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1" name="Shape 1671"/>
        <p:cNvGrpSpPr/>
        <p:nvPr/>
      </p:nvGrpSpPr>
      <p:grpSpPr>
        <a:xfrm>
          <a:off x="0" y="0"/>
          <a:ext cx="0" cy="0"/>
          <a:chOff x="0" y="0"/>
          <a:chExt cx="0" cy="0"/>
        </a:xfrm>
      </p:grpSpPr>
      <p:sp>
        <p:nvSpPr>
          <p:cNvPr id="1672" name="Google Shape;1672;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3" name="Google Shape;167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7" name="Shape 1737"/>
        <p:cNvGrpSpPr/>
        <p:nvPr/>
      </p:nvGrpSpPr>
      <p:grpSpPr>
        <a:xfrm>
          <a:off x="0" y="0"/>
          <a:ext cx="0" cy="0"/>
          <a:chOff x="0" y="0"/>
          <a:chExt cx="0" cy="0"/>
        </a:xfrm>
      </p:grpSpPr>
      <p:sp>
        <p:nvSpPr>
          <p:cNvPr id="1738" name="Google Shape;173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9" name="Google Shape;173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8" name="Google Shape;1748;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7" name="Google Shape;175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3" name="Google Shape;1823;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2" name="Shape 1832"/>
        <p:cNvGrpSpPr/>
        <p:nvPr/>
      </p:nvGrpSpPr>
      <p:grpSpPr>
        <a:xfrm>
          <a:off x="0" y="0"/>
          <a:ext cx="0" cy="0"/>
          <a:chOff x="0" y="0"/>
          <a:chExt cx="0" cy="0"/>
        </a:xfrm>
      </p:grpSpPr>
      <p:sp>
        <p:nvSpPr>
          <p:cNvPr id="1833" name="Google Shape;183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4" name="Google Shape;1834;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3" name="Google Shape;1843;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7" name="Shape 1907"/>
        <p:cNvGrpSpPr/>
        <p:nvPr/>
      </p:nvGrpSpPr>
      <p:grpSpPr>
        <a:xfrm>
          <a:off x="0" y="0"/>
          <a:ext cx="0" cy="0"/>
          <a:chOff x="0" y="0"/>
          <a:chExt cx="0" cy="0"/>
        </a:xfrm>
      </p:grpSpPr>
      <p:sp>
        <p:nvSpPr>
          <p:cNvPr id="1908" name="Google Shape;1908;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9" name="Google Shape;190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0" name="Google Shape;125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4" name="Shape 1914"/>
        <p:cNvGrpSpPr/>
        <p:nvPr/>
      </p:nvGrpSpPr>
      <p:grpSpPr>
        <a:xfrm>
          <a:off x="0" y="0"/>
          <a:ext cx="0" cy="0"/>
          <a:chOff x="0" y="0"/>
          <a:chExt cx="0" cy="0"/>
        </a:xfrm>
      </p:grpSpPr>
      <p:sp>
        <p:nvSpPr>
          <p:cNvPr id="1915" name="Google Shape;191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6" name="Google Shape;1916;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1" name="Shape 1921"/>
        <p:cNvGrpSpPr/>
        <p:nvPr/>
      </p:nvGrpSpPr>
      <p:grpSpPr>
        <a:xfrm>
          <a:off x="0" y="0"/>
          <a:ext cx="0" cy="0"/>
          <a:chOff x="0" y="0"/>
          <a:chExt cx="0" cy="0"/>
        </a:xfrm>
      </p:grpSpPr>
      <p:sp>
        <p:nvSpPr>
          <p:cNvPr id="1922" name="Google Shape;1922;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3" name="Google Shape;192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1" name="Google Shape;193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5" name="Shape 1995"/>
        <p:cNvGrpSpPr/>
        <p:nvPr/>
      </p:nvGrpSpPr>
      <p:grpSpPr>
        <a:xfrm>
          <a:off x="0" y="0"/>
          <a:ext cx="0" cy="0"/>
          <a:chOff x="0" y="0"/>
          <a:chExt cx="0" cy="0"/>
        </a:xfrm>
      </p:grpSpPr>
      <p:sp>
        <p:nvSpPr>
          <p:cNvPr id="1996" name="Google Shape;1996;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7" name="Google Shape;1997;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5" name="Google Shape;2005;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9" name="Shape 2069"/>
        <p:cNvGrpSpPr/>
        <p:nvPr/>
      </p:nvGrpSpPr>
      <p:grpSpPr>
        <a:xfrm>
          <a:off x="0" y="0"/>
          <a:ext cx="0" cy="0"/>
          <a:chOff x="0" y="0"/>
          <a:chExt cx="0" cy="0"/>
        </a:xfrm>
      </p:grpSpPr>
      <p:sp>
        <p:nvSpPr>
          <p:cNvPr id="2070" name="Google Shape;2070;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1" name="Google Shape;207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37" name="Google Shape;2137;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3" name="Shape 2153"/>
        <p:cNvGrpSpPr/>
        <p:nvPr/>
      </p:nvGrpSpPr>
      <p:grpSpPr>
        <a:xfrm>
          <a:off x="0" y="0"/>
          <a:ext cx="0" cy="0"/>
          <a:chOff x="0" y="0"/>
          <a:chExt cx="0" cy="0"/>
        </a:xfrm>
      </p:grpSpPr>
      <p:sp>
        <p:nvSpPr>
          <p:cNvPr id="2154" name="Google Shape;215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5" name="Google Shape;2155;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4" name="Shape 2164"/>
        <p:cNvGrpSpPr/>
        <p:nvPr/>
      </p:nvGrpSpPr>
      <p:grpSpPr>
        <a:xfrm>
          <a:off x="0" y="0"/>
          <a:ext cx="0" cy="0"/>
          <a:chOff x="0" y="0"/>
          <a:chExt cx="0" cy="0"/>
        </a:xfrm>
      </p:grpSpPr>
      <p:sp>
        <p:nvSpPr>
          <p:cNvPr id="2165" name="Google Shape;2165;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6" name="Google Shape;216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0" name="Shape 2230"/>
        <p:cNvGrpSpPr/>
        <p:nvPr/>
      </p:nvGrpSpPr>
      <p:grpSpPr>
        <a:xfrm>
          <a:off x="0" y="0"/>
          <a:ext cx="0" cy="0"/>
          <a:chOff x="0" y="0"/>
          <a:chExt cx="0" cy="0"/>
        </a:xfrm>
      </p:grpSpPr>
      <p:sp>
        <p:nvSpPr>
          <p:cNvPr id="2231" name="Google Shape;2231;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2" name="Google Shape;2232;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6" name="Shape 1266"/>
        <p:cNvGrpSpPr/>
        <p:nvPr/>
      </p:nvGrpSpPr>
      <p:grpSpPr>
        <a:xfrm>
          <a:off x="0" y="0"/>
          <a:ext cx="0" cy="0"/>
          <a:chOff x="0" y="0"/>
          <a:chExt cx="0" cy="0"/>
        </a:xfrm>
      </p:grpSpPr>
      <p:sp>
        <p:nvSpPr>
          <p:cNvPr id="1267" name="Google Shape;1267;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8" name="Google Shape;126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1" name="Shape 2241"/>
        <p:cNvGrpSpPr/>
        <p:nvPr/>
      </p:nvGrpSpPr>
      <p:grpSpPr>
        <a:xfrm>
          <a:off x="0" y="0"/>
          <a:ext cx="0" cy="0"/>
          <a:chOff x="0" y="0"/>
          <a:chExt cx="0" cy="0"/>
        </a:xfrm>
      </p:grpSpPr>
      <p:sp>
        <p:nvSpPr>
          <p:cNvPr id="2242" name="Google Shape;2242;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3" name="Google Shape;2243;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9" name="Shape 2249"/>
        <p:cNvGrpSpPr/>
        <p:nvPr/>
      </p:nvGrpSpPr>
      <p:grpSpPr>
        <a:xfrm>
          <a:off x="0" y="0"/>
          <a:ext cx="0" cy="0"/>
          <a:chOff x="0" y="0"/>
          <a:chExt cx="0" cy="0"/>
        </a:xfrm>
      </p:grpSpPr>
      <p:sp>
        <p:nvSpPr>
          <p:cNvPr id="2250" name="Google Shape;2250;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1" name="Google Shape;2251;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6" name="Shape 2256"/>
        <p:cNvGrpSpPr/>
        <p:nvPr/>
      </p:nvGrpSpPr>
      <p:grpSpPr>
        <a:xfrm>
          <a:off x="0" y="0"/>
          <a:ext cx="0" cy="0"/>
          <a:chOff x="0" y="0"/>
          <a:chExt cx="0" cy="0"/>
        </a:xfrm>
      </p:grpSpPr>
      <p:sp>
        <p:nvSpPr>
          <p:cNvPr id="2257" name="Google Shape;225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8" name="Google Shape;2258;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3" name="Shape 2263"/>
        <p:cNvGrpSpPr/>
        <p:nvPr/>
      </p:nvGrpSpPr>
      <p:grpSpPr>
        <a:xfrm>
          <a:off x="0" y="0"/>
          <a:ext cx="0" cy="0"/>
          <a:chOff x="0" y="0"/>
          <a:chExt cx="0" cy="0"/>
        </a:xfrm>
      </p:grpSpPr>
      <p:sp>
        <p:nvSpPr>
          <p:cNvPr id="2264" name="Google Shape;2264;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5" name="Google Shape;2265;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9" name="Shape 2329"/>
        <p:cNvGrpSpPr/>
        <p:nvPr/>
      </p:nvGrpSpPr>
      <p:grpSpPr>
        <a:xfrm>
          <a:off x="0" y="0"/>
          <a:ext cx="0" cy="0"/>
          <a:chOff x="0" y="0"/>
          <a:chExt cx="0" cy="0"/>
        </a:xfrm>
      </p:grpSpPr>
      <p:sp>
        <p:nvSpPr>
          <p:cNvPr id="2330" name="Google Shape;2330;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1" name="Google Shape;2331;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2" name="Google Shape;2342;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7" name="Shape 2347"/>
        <p:cNvGrpSpPr/>
        <p:nvPr/>
      </p:nvGrpSpPr>
      <p:grpSpPr>
        <a:xfrm>
          <a:off x="0" y="0"/>
          <a:ext cx="0" cy="0"/>
          <a:chOff x="0" y="0"/>
          <a:chExt cx="0" cy="0"/>
        </a:xfrm>
      </p:grpSpPr>
      <p:sp>
        <p:nvSpPr>
          <p:cNvPr id="2348" name="Google Shape;2348;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9" name="Google Shape;2349;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5" name="Shape 2355"/>
        <p:cNvGrpSpPr/>
        <p:nvPr/>
      </p:nvGrpSpPr>
      <p:grpSpPr>
        <a:xfrm>
          <a:off x="0" y="0"/>
          <a:ext cx="0" cy="0"/>
          <a:chOff x="0" y="0"/>
          <a:chExt cx="0" cy="0"/>
        </a:xfrm>
      </p:grpSpPr>
      <p:sp>
        <p:nvSpPr>
          <p:cNvPr id="2356" name="Google Shape;2356;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57" name="Google Shape;2357;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2" name="Shape 2362"/>
        <p:cNvGrpSpPr/>
        <p:nvPr/>
      </p:nvGrpSpPr>
      <p:grpSpPr>
        <a:xfrm>
          <a:off x="0" y="0"/>
          <a:ext cx="0" cy="0"/>
          <a:chOff x="0" y="0"/>
          <a:chExt cx="0" cy="0"/>
        </a:xfrm>
      </p:grpSpPr>
      <p:sp>
        <p:nvSpPr>
          <p:cNvPr id="2363" name="Google Shape;2363;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64" name="Google Shape;2364;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9" name="Shape 2369"/>
        <p:cNvGrpSpPr/>
        <p:nvPr/>
      </p:nvGrpSpPr>
      <p:grpSpPr>
        <a:xfrm>
          <a:off x="0" y="0"/>
          <a:ext cx="0" cy="0"/>
          <a:chOff x="0" y="0"/>
          <a:chExt cx="0" cy="0"/>
        </a:xfrm>
      </p:grpSpPr>
      <p:sp>
        <p:nvSpPr>
          <p:cNvPr id="2370" name="Google Shape;2370;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1" name="Google Shape;2371;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5" name="Google Shape;1275;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5" name="Shape 2435"/>
        <p:cNvGrpSpPr/>
        <p:nvPr/>
      </p:nvGrpSpPr>
      <p:grpSpPr>
        <a:xfrm>
          <a:off x="0" y="0"/>
          <a:ext cx="0" cy="0"/>
          <a:chOff x="0" y="0"/>
          <a:chExt cx="0" cy="0"/>
        </a:xfrm>
      </p:grpSpPr>
      <p:sp>
        <p:nvSpPr>
          <p:cNvPr id="2436" name="Google Shape;2436;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37" name="Google Shape;2437;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3" name="Shape 2443"/>
        <p:cNvGrpSpPr/>
        <p:nvPr/>
      </p:nvGrpSpPr>
      <p:grpSpPr>
        <a:xfrm>
          <a:off x="0" y="0"/>
          <a:ext cx="0" cy="0"/>
          <a:chOff x="0" y="0"/>
          <a:chExt cx="0" cy="0"/>
        </a:xfrm>
      </p:grpSpPr>
      <p:sp>
        <p:nvSpPr>
          <p:cNvPr id="2444" name="Google Shape;2444;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45" name="Google Shape;2445;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1" name="Shape 2451"/>
        <p:cNvGrpSpPr/>
        <p:nvPr/>
      </p:nvGrpSpPr>
      <p:grpSpPr>
        <a:xfrm>
          <a:off x="0" y="0"/>
          <a:ext cx="0" cy="0"/>
          <a:chOff x="0" y="0"/>
          <a:chExt cx="0" cy="0"/>
        </a:xfrm>
      </p:grpSpPr>
      <p:sp>
        <p:nvSpPr>
          <p:cNvPr id="2452" name="Google Shape;245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53" name="Google Shape;2453;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7" name="Shape 2517"/>
        <p:cNvGrpSpPr/>
        <p:nvPr/>
      </p:nvGrpSpPr>
      <p:grpSpPr>
        <a:xfrm>
          <a:off x="0" y="0"/>
          <a:ext cx="0" cy="0"/>
          <a:chOff x="0" y="0"/>
          <a:chExt cx="0" cy="0"/>
        </a:xfrm>
      </p:grpSpPr>
      <p:sp>
        <p:nvSpPr>
          <p:cNvPr id="2518" name="Google Shape;251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19" name="Google Shape;2519;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6" name="Shape 2526"/>
        <p:cNvGrpSpPr/>
        <p:nvPr/>
      </p:nvGrpSpPr>
      <p:grpSpPr>
        <a:xfrm>
          <a:off x="0" y="0"/>
          <a:ext cx="0" cy="0"/>
          <a:chOff x="0" y="0"/>
          <a:chExt cx="0" cy="0"/>
        </a:xfrm>
      </p:grpSpPr>
      <p:sp>
        <p:nvSpPr>
          <p:cNvPr id="2527" name="Google Shape;2527;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28" name="Google Shape;2528;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8" name="Shape 2658"/>
        <p:cNvGrpSpPr/>
        <p:nvPr/>
      </p:nvGrpSpPr>
      <p:grpSpPr>
        <a:xfrm>
          <a:off x="0" y="0"/>
          <a:ext cx="0" cy="0"/>
          <a:chOff x="0" y="0"/>
          <a:chExt cx="0" cy="0"/>
        </a:xfrm>
      </p:grpSpPr>
      <p:sp>
        <p:nvSpPr>
          <p:cNvPr id="2659" name="Google Shape;2659;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0" name="Google Shape;2660;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2" name="Google Shape;128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9" name="Google Shape;128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4" name="Shape 1294"/>
        <p:cNvGrpSpPr/>
        <p:nvPr/>
      </p:nvGrpSpPr>
      <p:grpSpPr>
        <a:xfrm>
          <a:off x="0" y="0"/>
          <a:ext cx="0" cy="0"/>
          <a:chOff x="0" y="0"/>
          <a:chExt cx="0" cy="0"/>
        </a:xfrm>
      </p:grpSpPr>
      <p:sp>
        <p:nvSpPr>
          <p:cNvPr id="1295" name="Google Shape;129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6" name="Google Shape;129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3.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8.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 Id="rId3"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VER SLIDE A">
  <p:cSld name="1_COVER SLIDE A">
    <p:spTree>
      <p:nvGrpSpPr>
        <p:cNvPr id="15" name="Shape 15"/>
        <p:cNvGrpSpPr/>
        <p:nvPr/>
      </p:nvGrpSpPr>
      <p:grpSpPr>
        <a:xfrm>
          <a:off x="0" y="0"/>
          <a:ext cx="0" cy="0"/>
          <a:chOff x="0" y="0"/>
          <a:chExt cx="0" cy="0"/>
        </a:xfrm>
      </p:grpSpPr>
      <p:pic>
        <p:nvPicPr>
          <p:cNvPr descr="Background pattern&#10;&#10;Description automatically generated" id="16" name="Google Shape;16;p67"/>
          <p:cNvPicPr preferRelativeResize="0"/>
          <p:nvPr/>
        </p:nvPicPr>
        <p:blipFill rotWithShape="1">
          <a:blip r:embed="rId2">
            <a:alphaModFix/>
          </a:blip>
          <a:srcRect b="23492" l="-4379" r="4377" t="21334"/>
          <a:stretch/>
        </p:blipFill>
        <p:spPr>
          <a:xfrm>
            <a:off x="6913349" y="0"/>
            <a:ext cx="5278651" cy="3949990"/>
          </a:xfrm>
          <a:prstGeom prst="rect">
            <a:avLst/>
          </a:prstGeom>
          <a:noFill/>
          <a:ln>
            <a:noFill/>
          </a:ln>
        </p:spPr>
      </p:pic>
      <p:sp>
        <p:nvSpPr>
          <p:cNvPr id="17" name="Google Shape;17;p67"/>
          <p:cNvSpPr/>
          <p:nvPr/>
        </p:nvSpPr>
        <p:spPr>
          <a:xfrm>
            <a:off x="0" y="3321423"/>
            <a:ext cx="12192000" cy="3543835"/>
          </a:xfrm>
          <a:prstGeom prst="rect">
            <a:avLst/>
          </a:prstGeom>
          <a:solidFill>
            <a:srgbClr val="3AA091"/>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18" name="Google Shape;18;p67"/>
          <p:cNvSpPr txBox="1"/>
          <p:nvPr>
            <p:ph idx="1" type="body"/>
          </p:nvPr>
        </p:nvSpPr>
        <p:spPr>
          <a:xfrm>
            <a:off x="817349" y="460058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 name="Google Shape;19;p67"/>
          <p:cNvSpPr txBox="1"/>
          <p:nvPr>
            <p:ph idx="2" type="body"/>
          </p:nvPr>
        </p:nvSpPr>
        <p:spPr>
          <a:xfrm>
            <a:off x="817349" y="39820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20" name="Google Shape;20;p67"/>
          <p:cNvPicPr preferRelativeResize="0"/>
          <p:nvPr/>
        </p:nvPicPr>
        <p:blipFill rotWithShape="1">
          <a:blip r:embed="rId3">
            <a:alphaModFix/>
          </a:blip>
          <a:srcRect b="0" l="0" r="0" t="0"/>
          <a:stretch/>
        </p:blipFill>
        <p:spPr>
          <a:xfrm>
            <a:off x="572439" y="0"/>
            <a:ext cx="5768471" cy="2536919"/>
          </a:xfrm>
          <a:prstGeom prst="rect">
            <a:avLst/>
          </a:prstGeom>
          <a:noFill/>
          <a:ln>
            <a:noFill/>
          </a:ln>
        </p:spPr>
      </p:pic>
      <p:sp>
        <p:nvSpPr>
          <p:cNvPr id="21" name="Google Shape;21;p67"/>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grpSp>
        <p:nvGrpSpPr>
          <p:cNvPr id="22" name="Google Shape;22;p67"/>
          <p:cNvGrpSpPr/>
          <p:nvPr/>
        </p:nvGrpSpPr>
        <p:grpSpPr>
          <a:xfrm>
            <a:off x="9456007" y="5764605"/>
            <a:ext cx="2735993" cy="679345"/>
            <a:chOff x="0" y="0"/>
            <a:chExt cx="2301694" cy="571500"/>
          </a:xfrm>
        </p:grpSpPr>
        <p:sp>
          <p:nvSpPr>
            <p:cNvPr id="23" name="Google Shape;23;p67"/>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4" name="Google Shape;24;p67"/>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Purple">
  <p:cSld name="Text box - Solid Purple">
    <p:spTree>
      <p:nvGrpSpPr>
        <p:cNvPr id="114" name="Shape 114"/>
        <p:cNvGrpSpPr/>
        <p:nvPr/>
      </p:nvGrpSpPr>
      <p:grpSpPr>
        <a:xfrm>
          <a:off x="0" y="0"/>
          <a:ext cx="0" cy="0"/>
          <a:chOff x="0" y="0"/>
          <a:chExt cx="0" cy="0"/>
        </a:xfrm>
      </p:grpSpPr>
      <p:sp>
        <p:nvSpPr>
          <p:cNvPr id="115" name="Google Shape;115;p76"/>
          <p:cNvSpPr/>
          <p:nvPr/>
        </p:nvSpPr>
        <p:spPr>
          <a:xfrm>
            <a:off x="241300" y="228600"/>
            <a:ext cx="11696700" cy="60548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16" name="Google Shape;116;p76"/>
          <p:cNvGrpSpPr/>
          <p:nvPr/>
        </p:nvGrpSpPr>
        <p:grpSpPr>
          <a:xfrm>
            <a:off x="301128" y="6283401"/>
            <a:ext cx="3144242" cy="374574"/>
            <a:chOff x="301128" y="6151084"/>
            <a:chExt cx="3144242" cy="374574"/>
          </a:xfrm>
        </p:grpSpPr>
        <p:pic>
          <p:nvPicPr>
            <p:cNvPr descr="Shape&#10;&#10;Description automatically generated with medium confidence" id="117" name="Google Shape;117;p7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18" name="Google Shape;118;p7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19" name="Google Shape;119;p7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120" name="Google Shape;120;p76"/>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76"/>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and white striped pattern&#10;&#10;Description automatically generated with medium confidence" id="122" name="Google Shape;122;p76"/>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hoto Slide 3">
  <p:cSld name="2_Photo Slide 3">
    <p:spTree>
      <p:nvGrpSpPr>
        <p:cNvPr id="123" name="Shape 123"/>
        <p:cNvGrpSpPr/>
        <p:nvPr/>
      </p:nvGrpSpPr>
      <p:grpSpPr>
        <a:xfrm>
          <a:off x="0" y="0"/>
          <a:ext cx="0" cy="0"/>
          <a:chOff x="0" y="0"/>
          <a:chExt cx="0" cy="0"/>
        </a:xfrm>
      </p:grpSpPr>
      <p:sp>
        <p:nvSpPr>
          <p:cNvPr id="124" name="Google Shape;124;p77"/>
          <p:cNvSpPr/>
          <p:nvPr>
            <p:ph idx="2" type="pic"/>
          </p:nvPr>
        </p:nvSpPr>
        <p:spPr>
          <a:xfrm>
            <a:off x="241300" y="228600"/>
            <a:ext cx="11696700" cy="5763986"/>
          </a:xfrm>
          <a:prstGeom prst="rect">
            <a:avLst/>
          </a:prstGeom>
          <a:noFill/>
          <a:ln>
            <a:noFill/>
          </a:ln>
        </p:spPr>
      </p:sp>
      <p:sp>
        <p:nvSpPr>
          <p:cNvPr id="125" name="Google Shape;125;p77"/>
          <p:cNvSpPr/>
          <p:nvPr/>
        </p:nvSpPr>
        <p:spPr>
          <a:xfrm>
            <a:off x="6197600" y="985864"/>
            <a:ext cx="5994400" cy="24257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6" name="Google Shape;126;p77"/>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7" name="Google Shape;127;p77"/>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8" name="Google Shape;128;p77"/>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29" name="Google Shape;129;p77"/>
          <p:cNvGrpSpPr/>
          <p:nvPr/>
        </p:nvGrpSpPr>
        <p:grpSpPr>
          <a:xfrm>
            <a:off x="301128" y="6151084"/>
            <a:ext cx="3144242" cy="374574"/>
            <a:chOff x="301128" y="6151084"/>
            <a:chExt cx="3144242" cy="374574"/>
          </a:xfrm>
        </p:grpSpPr>
        <p:pic>
          <p:nvPicPr>
            <p:cNvPr descr="Shape&#10;&#10;Description automatically generated with medium confidence" id="130" name="Google Shape;130;p7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31" name="Google Shape;131;p7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32" name="Google Shape;132;p7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Orange">
  <p:cSld name="Text Slide with Photo - Orange">
    <p:spTree>
      <p:nvGrpSpPr>
        <p:cNvPr id="133" name="Shape 133"/>
        <p:cNvGrpSpPr/>
        <p:nvPr/>
      </p:nvGrpSpPr>
      <p:grpSpPr>
        <a:xfrm>
          <a:off x="0" y="0"/>
          <a:ext cx="0" cy="0"/>
          <a:chOff x="0" y="0"/>
          <a:chExt cx="0" cy="0"/>
        </a:xfrm>
      </p:grpSpPr>
      <p:pic>
        <p:nvPicPr>
          <p:cNvPr descr="A black and white striped pattern&#10;&#10;Description automatically generated with medium confidence" id="134" name="Google Shape;134;p78"/>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135" name="Google Shape;135;p78"/>
          <p:cNvSpPr/>
          <p:nvPr/>
        </p:nvSpPr>
        <p:spPr>
          <a:xfrm flipH="1" rot="10800000">
            <a:off x="1038225" y="-4"/>
            <a:ext cx="6216471" cy="6892757"/>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36" name="Google Shape;136;p78"/>
          <p:cNvSpPr/>
          <p:nvPr>
            <p:ph idx="2" type="pic"/>
          </p:nvPr>
        </p:nvSpPr>
        <p:spPr>
          <a:xfrm>
            <a:off x="7298140" y="228600"/>
            <a:ext cx="4659043" cy="6362700"/>
          </a:xfrm>
          <a:prstGeom prst="rect">
            <a:avLst/>
          </a:prstGeom>
          <a:solidFill>
            <a:schemeClr val="lt1"/>
          </a:solidFill>
          <a:ln>
            <a:noFill/>
          </a:ln>
        </p:spPr>
      </p:sp>
      <p:grpSp>
        <p:nvGrpSpPr>
          <p:cNvPr id="137" name="Google Shape;137;p78"/>
          <p:cNvGrpSpPr/>
          <p:nvPr/>
        </p:nvGrpSpPr>
        <p:grpSpPr>
          <a:xfrm rot="-5400000">
            <a:off x="-418181" y="5125361"/>
            <a:ext cx="2334324" cy="307260"/>
            <a:chOff x="301128" y="6151084"/>
            <a:chExt cx="3144242" cy="374574"/>
          </a:xfrm>
        </p:grpSpPr>
        <p:pic>
          <p:nvPicPr>
            <p:cNvPr descr="Shape&#10;&#10;Description automatically generated with medium confidence" id="138" name="Google Shape;138;p7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39" name="Google Shape;139;p7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40" name="Google Shape;140;p7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141" name="Google Shape;141;p78"/>
          <p:cNvSpPr txBox="1"/>
          <p:nvPr>
            <p:ph idx="1" type="body"/>
          </p:nvPr>
        </p:nvSpPr>
        <p:spPr>
          <a:xfrm>
            <a:off x="1955110" y="192564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2" name="Google Shape;142;p78"/>
          <p:cNvSpPr txBox="1"/>
          <p:nvPr>
            <p:ph idx="3" type="body"/>
          </p:nvPr>
        </p:nvSpPr>
        <p:spPr>
          <a:xfrm>
            <a:off x="1870961" y="7479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43" name="Shape 143"/>
        <p:cNvGrpSpPr/>
        <p:nvPr/>
      </p:nvGrpSpPr>
      <p:grpSpPr>
        <a:xfrm>
          <a:off x="0" y="0"/>
          <a:ext cx="0" cy="0"/>
          <a:chOff x="0" y="0"/>
          <a:chExt cx="0" cy="0"/>
        </a:xfrm>
      </p:grpSpPr>
      <p:pic>
        <p:nvPicPr>
          <p:cNvPr descr="Background pattern&#10;&#10;Description automatically generated" id="144" name="Google Shape;144;p79"/>
          <p:cNvPicPr preferRelativeResize="0"/>
          <p:nvPr/>
        </p:nvPicPr>
        <p:blipFill rotWithShape="1">
          <a:blip r:embed="rId2">
            <a:alphaModFix/>
          </a:blip>
          <a:srcRect b="3452" l="-7970" r="16408" t="10416"/>
          <a:stretch/>
        </p:blipFill>
        <p:spPr>
          <a:xfrm>
            <a:off x="6816681" y="0"/>
            <a:ext cx="5375319" cy="6857999"/>
          </a:xfrm>
          <a:prstGeom prst="rect">
            <a:avLst/>
          </a:prstGeom>
          <a:noFill/>
          <a:ln>
            <a:noFill/>
          </a:ln>
        </p:spPr>
      </p:pic>
      <p:sp>
        <p:nvSpPr>
          <p:cNvPr id="145" name="Google Shape;145;p79"/>
          <p:cNvSpPr/>
          <p:nvPr/>
        </p:nvSpPr>
        <p:spPr>
          <a:xfrm flipH="1" rot="10800000">
            <a:off x="3843" y="2769245"/>
            <a:ext cx="12188157" cy="2832760"/>
          </a:xfrm>
          <a:prstGeom prst="rect">
            <a:avLst/>
          </a:prstGeom>
          <a:solidFill>
            <a:srgbClr val="79527B"/>
          </a:solidFill>
          <a:ln cap="flat" cmpd="sng" w="9525">
            <a:solidFill>
              <a:srgbClr val="BFCA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146" name="Google Shape;146;p79"/>
          <p:cNvSpPr/>
          <p:nvPr/>
        </p:nvSpPr>
        <p:spPr>
          <a:xfrm>
            <a:off x="7312226" y="3314699"/>
            <a:ext cx="229290" cy="200087"/>
          </a:xfrm>
          <a:custGeom>
            <a:rect b="b" l="l" r="r" t="t"/>
            <a:pathLst>
              <a:path extrusionOk="0" fill="none" h="16026" w="18365">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nvGrpSpPr>
          <p:cNvPr id="147" name="Google Shape;147;p79"/>
          <p:cNvGrpSpPr/>
          <p:nvPr/>
        </p:nvGrpSpPr>
        <p:grpSpPr>
          <a:xfrm>
            <a:off x="7296026" y="4560883"/>
            <a:ext cx="233548" cy="233548"/>
            <a:chOff x="5941025" y="3634400"/>
            <a:chExt cx="467650" cy="467650"/>
          </a:xfrm>
        </p:grpSpPr>
        <p:sp>
          <p:nvSpPr>
            <p:cNvPr id="148" name="Google Shape;148;p79"/>
            <p:cNvSpPr/>
            <p:nvPr/>
          </p:nvSpPr>
          <p:spPr>
            <a:xfrm>
              <a:off x="5941025" y="3634400"/>
              <a:ext cx="467650" cy="467650"/>
            </a:xfrm>
            <a:custGeom>
              <a:rect b="b" l="l" r="r" t="t"/>
              <a:pathLst>
                <a:path extrusionOk="0" fill="none" h="18706" w="18706">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49" name="Google Shape;149;p79"/>
            <p:cNvSpPr/>
            <p:nvPr/>
          </p:nvSpPr>
          <p:spPr>
            <a:xfrm>
              <a:off x="6211975" y="3753150"/>
              <a:ext cx="19525" cy="18900"/>
            </a:xfrm>
            <a:custGeom>
              <a:rect b="b" l="l" r="r" t="t"/>
              <a:pathLst>
                <a:path extrusionOk="0" fill="none" h="756" w="781">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0" name="Google Shape;150;p79"/>
            <p:cNvSpPr/>
            <p:nvPr/>
          </p:nvSpPr>
          <p:spPr>
            <a:xfrm>
              <a:off x="5943475" y="3695900"/>
              <a:ext cx="177800" cy="351350"/>
            </a:xfrm>
            <a:custGeom>
              <a:rect b="b" l="l" r="r" t="t"/>
              <a:pathLst>
                <a:path extrusionOk="0" fill="none" h="14054" w="7112">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1" name="Google Shape;151;p79"/>
            <p:cNvSpPr/>
            <p:nvPr/>
          </p:nvSpPr>
          <p:spPr>
            <a:xfrm>
              <a:off x="6128575" y="3695900"/>
              <a:ext cx="86475" cy="47525"/>
            </a:xfrm>
            <a:custGeom>
              <a:rect b="b" l="l" r="r" t="t"/>
              <a:pathLst>
                <a:path extrusionOk="0" fill="none" h="1901" w="3459">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2" name="Google Shape;152;p79"/>
            <p:cNvSpPr/>
            <p:nvPr/>
          </p:nvSpPr>
          <p:spPr>
            <a:xfrm>
              <a:off x="6357500" y="3940075"/>
              <a:ext cx="18900" cy="34725"/>
            </a:xfrm>
            <a:custGeom>
              <a:rect b="b" l="l" r="r" t="t"/>
              <a:pathLst>
                <a:path extrusionOk="0" fill="none" h="1389" w="756">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3" name="Google Shape;153;p79"/>
            <p:cNvSpPr/>
            <p:nvPr/>
          </p:nvSpPr>
          <p:spPr>
            <a:xfrm>
              <a:off x="6202850" y="3720875"/>
              <a:ext cx="204000" cy="278875"/>
            </a:xfrm>
            <a:custGeom>
              <a:rect b="b" l="l" r="r" t="t"/>
              <a:pathLst>
                <a:path extrusionOk="0" fill="none" h="11155" w="816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grpSp>
        <p:nvGrpSpPr>
          <p:cNvPr id="154" name="Google Shape;154;p79"/>
          <p:cNvGrpSpPr/>
          <p:nvPr/>
        </p:nvGrpSpPr>
        <p:grpSpPr>
          <a:xfrm>
            <a:off x="7301260" y="3950821"/>
            <a:ext cx="232323" cy="156913"/>
            <a:chOff x="564675" y="1700625"/>
            <a:chExt cx="465200" cy="314200"/>
          </a:xfrm>
        </p:grpSpPr>
        <p:sp>
          <p:nvSpPr>
            <p:cNvPr id="155" name="Google Shape;155;p79"/>
            <p:cNvSpPr/>
            <p:nvPr/>
          </p:nvSpPr>
          <p:spPr>
            <a:xfrm>
              <a:off x="564675" y="1700625"/>
              <a:ext cx="465200" cy="29250"/>
            </a:xfrm>
            <a:custGeom>
              <a:rect b="b" l="l" r="r" t="t"/>
              <a:pathLst>
                <a:path extrusionOk="0" fill="none" h="1170" w="18608">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6" name="Google Shape;156;p79"/>
            <p:cNvSpPr/>
            <p:nvPr/>
          </p:nvSpPr>
          <p:spPr>
            <a:xfrm>
              <a:off x="564675" y="1732300"/>
              <a:ext cx="465200" cy="272175"/>
            </a:xfrm>
            <a:custGeom>
              <a:rect b="b" l="l" r="r" t="t"/>
              <a:pathLst>
                <a:path extrusionOk="0" fill="none" h="10887" w="18608">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157" name="Google Shape;157;p79"/>
            <p:cNvSpPr/>
            <p:nvPr/>
          </p:nvSpPr>
          <p:spPr>
            <a:xfrm>
              <a:off x="572600" y="2014200"/>
              <a:ext cx="449375" cy="625"/>
            </a:xfrm>
            <a:custGeom>
              <a:rect b="b" l="l" r="r" t="t"/>
              <a:pathLst>
                <a:path extrusionOk="0" fill="none" h="25" w="17975">
                  <a:moveTo>
                    <a:pt x="0" y="0"/>
                  </a:moveTo>
                  <a:lnTo>
                    <a:pt x="0" y="0"/>
                  </a:lnTo>
                  <a:lnTo>
                    <a:pt x="98" y="25"/>
                  </a:lnTo>
                  <a:lnTo>
                    <a:pt x="171" y="25"/>
                  </a:lnTo>
                  <a:lnTo>
                    <a:pt x="17804" y="25"/>
                  </a:lnTo>
                  <a:lnTo>
                    <a:pt x="17804" y="25"/>
                  </a:lnTo>
                  <a:lnTo>
                    <a:pt x="17877" y="25"/>
                  </a:lnTo>
                  <a:lnTo>
                    <a:pt x="17974" y="0"/>
                  </a:lnTo>
                </a:path>
              </a:pathLst>
            </a:custGeom>
            <a:noFill/>
            <a:ln cap="rnd" cmpd="sng" w="19050">
              <a:solidFill>
                <a:srgbClr val="81D1C5"/>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grpSp>
      <p:sp>
        <p:nvSpPr>
          <p:cNvPr id="158" name="Google Shape;158;p79"/>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9" name="Google Shape;159;p79"/>
          <p:cNvSpPr txBox="1"/>
          <p:nvPr>
            <p:ph idx="2" type="body"/>
          </p:nvPr>
        </p:nvSpPr>
        <p:spPr>
          <a:xfrm>
            <a:off x="7723301" y="3906329"/>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0" name="Google Shape;160;p79"/>
          <p:cNvSpPr txBox="1"/>
          <p:nvPr>
            <p:ph idx="3" type="body"/>
          </p:nvPr>
        </p:nvSpPr>
        <p:spPr>
          <a:xfrm>
            <a:off x="7731465" y="4549892"/>
            <a:ext cx="3704362" cy="36192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1400"/>
              <a:buNone/>
              <a:defRPr b="0" i="0" sz="1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79"/>
          <p:cNvSpPr txBox="1"/>
          <p:nvPr>
            <p:ph idx="4" type="body"/>
          </p:nvPr>
        </p:nvSpPr>
        <p:spPr>
          <a:xfrm>
            <a:off x="967062" y="4154268"/>
            <a:ext cx="3195486" cy="731140"/>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79"/>
          <p:cNvSpPr txBox="1"/>
          <p:nvPr>
            <p:ph idx="5" type="body"/>
          </p:nvPr>
        </p:nvSpPr>
        <p:spPr>
          <a:xfrm>
            <a:off x="967062" y="3344692"/>
            <a:ext cx="3195485" cy="837258"/>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163" name="Google Shape;163;p79"/>
          <p:cNvPicPr preferRelativeResize="0"/>
          <p:nvPr/>
        </p:nvPicPr>
        <p:blipFill rotWithShape="1">
          <a:blip r:embed="rId3">
            <a:alphaModFix/>
          </a:blip>
          <a:srcRect b="0" l="0" r="0" t="0"/>
          <a:stretch/>
        </p:blipFill>
        <p:spPr>
          <a:xfrm>
            <a:off x="615586" y="473530"/>
            <a:ext cx="4899073" cy="2154566"/>
          </a:xfrm>
          <a:prstGeom prst="rect">
            <a:avLst/>
          </a:prstGeom>
          <a:noFill/>
          <a:ln>
            <a:noFill/>
          </a:ln>
        </p:spPr>
      </p:pic>
      <p:grpSp>
        <p:nvGrpSpPr>
          <p:cNvPr id="164" name="Google Shape;164;p79"/>
          <p:cNvGrpSpPr/>
          <p:nvPr/>
        </p:nvGrpSpPr>
        <p:grpSpPr>
          <a:xfrm>
            <a:off x="9456007" y="5836660"/>
            <a:ext cx="2735993" cy="679345"/>
            <a:chOff x="0" y="0"/>
            <a:chExt cx="2301694" cy="571500"/>
          </a:xfrm>
        </p:grpSpPr>
        <p:sp>
          <p:nvSpPr>
            <p:cNvPr id="165" name="Google Shape;165;p79"/>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6" name="Google Shape;166;p79"/>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67" name="Shape 167"/>
        <p:cNvGrpSpPr/>
        <p:nvPr/>
      </p:nvGrpSpPr>
      <p:grpSpPr>
        <a:xfrm>
          <a:off x="0" y="0"/>
          <a:ext cx="0" cy="0"/>
          <a:chOff x="0" y="0"/>
          <a:chExt cx="0" cy="0"/>
        </a:xfrm>
      </p:grpSpPr>
      <p:sp>
        <p:nvSpPr>
          <p:cNvPr id="168" name="Google Shape;168;p80"/>
          <p:cNvSpPr/>
          <p:nvPr/>
        </p:nvSpPr>
        <p:spPr>
          <a:xfrm>
            <a:off x="0" y="0"/>
            <a:ext cx="12192000" cy="6858001"/>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9" name="Google Shape;169;p80"/>
          <p:cNvSpPr/>
          <p:nvPr/>
        </p:nvSpPr>
        <p:spPr>
          <a:xfrm>
            <a:off x="424669" y="528535"/>
            <a:ext cx="6498645" cy="14465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s-ES" sz="44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400"/>
              <a:buFont typeface="Arial"/>
              <a:buNone/>
            </a:pPr>
            <a:r>
              <a:rPr b="0" i="0" lang="es-E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170" name="Google Shape;170;p80"/>
          <p:cNvSpPr/>
          <p:nvPr/>
        </p:nvSpPr>
        <p:spPr>
          <a:xfrm>
            <a:off x="7347983" y="564843"/>
            <a:ext cx="4589207" cy="470898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000"/>
              <a:buFont typeface="Arial"/>
              <a:buNone/>
            </a:pPr>
            <a:r>
              <a:rPr b="0" i="0" lang="es-E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s-ES" sz="3000" u="none" cap="none" strike="noStrike">
                <a:solidFill>
                  <a:schemeClr val="lt1"/>
                </a:solidFill>
                <a:latin typeface="Calibri"/>
                <a:ea typeface="Calibri"/>
                <a:cs typeface="Calibri"/>
                <a:sym typeface="Calibri"/>
              </a:rPr>
              <a:t>24 point  -  Main Text Body </a:t>
            </a:r>
            <a:endParaRPr b="0" i="0" sz="3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171" name="Google Shape;171;p80"/>
          <p:cNvSpPr/>
          <p:nvPr/>
        </p:nvSpPr>
        <p:spPr>
          <a:xfrm>
            <a:off x="424668" y="2883583"/>
            <a:ext cx="5845501" cy="212365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s-ES" sz="2400" u="none" cap="none" strike="noStrike">
                <a:solidFill>
                  <a:schemeClr val="lt1"/>
                </a:solidFill>
                <a:latin typeface="Calibri"/>
                <a:ea typeface="Calibri"/>
                <a:cs typeface="Calibri"/>
                <a:sym typeface="Calibri"/>
              </a:rPr>
              <a:t>NAVIGATING TOURISM </a:t>
            </a:r>
            <a:r>
              <a:rPr b="0" i="0" lang="es-ES" sz="2400" u="none" cap="none" strike="noStrike">
                <a:solidFill>
                  <a:schemeClr val="lt1"/>
                </a:solidFill>
                <a:latin typeface="Calibri"/>
                <a:ea typeface="Calibri"/>
                <a:cs typeface="Calibri"/>
                <a:sym typeface="Calibri"/>
              </a:rPr>
              <a:t>PowerPoint is….</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s-E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172" name="Google Shape;172;p80"/>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173" name="Google Shape;173;p80"/>
          <p:cNvCxnSpPr/>
          <p:nvPr/>
        </p:nvCxnSpPr>
        <p:spPr>
          <a:xfrm rot="10800000">
            <a:off x="1" y="2503620"/>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174" name="Google Shape;174;p80"/>
          <p:cNvSpPr/>
          <p:nvPr/>
        </p:nvSpPr>
        <p:spPr>
          <a:xfrm>
            <a:off x="0" y="5968370"/>
            <a:ext cx="121920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175" name="Google Shape;175;p80"/>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cons" type="blank">
  <p:cSld name="BLANK">
    <p:spTree>
      <p:nvGrpSpPr>
        <p:cNvPr id="176" name="Shape 176"/>
        <p:cNvGrpSpPr/>
        <p:nvPr/>
      </p:nvGrpSpPr>
      <p:grpSpPr>
        <a:xfrm>
          <a:off x="0" y="0"/>
          <a:ext cx="0" cy="0"/>
          <a:chOff x="0" y="0"/>
          <a:chExt cx="0" cy="0"/>
        </a:xfrm>
      </p:grpSpPr>
      <p:sp>
        <p:nvSpPr>
          <p:cNvPr id="177" name="Google Shape;177;p81"/>
          <p:cNvSpPr/>
          <p:nvPr/>
        </p:nvSpPr>
        <p:spPr>
          <a:xfrm>
            <a:off x="0" y="-1"/>
            <a:ext cx="12192000" cy="6858001"/>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8" name="Google Shape;178;p81"/>
          <p:cNvSpPr/>
          <p:nvPr/>
        </p:nvSpPr>
        <p:spPr>
          <a:xfrm>
            <a:off x="586901" y="491138"/>
            <a:ext cx="4309564" cy="52629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ICONS WHICH CAN BE USED WITHIN THE </a:t>
            </a:r>
            <a:r>
              <a:rPr b="1" i="0" lang="es-ES" sz="3600" u="none" cap="none" strike="noStrike">
                <a:solidFill>
                  <a:schemeClr val="lt1"/>
                </a:solidFill>
                <a:latin typeface="Calibri"/>
                <a:ea typeface="Calibri"/>
                <a:cs typeface="Calibri"/>
                <a:sym typeface="Calibri"/>
              </a:rPr>
              <a:t>NAVIGATING TOURISM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s-ES" sz="3600" u="none" cap="none" strike="noStrike">
                <a:solidFill>
                  <a:schemeClr val="lt1"/>
                </a:solidFill>
                <a:latin typeface="Calibri"/>
                <a:ea typeface="Calibri"/>
                <a:cs typeface="Calibri"/>
                <a:sym typeface="Calibri"/>
              </a:rPr>
              <a:t>POWERPOINT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36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1" lang="es-ES" sz="2400" u="none" cap="none" strike="noStrike">
                <a:solidFill>
                  <a:schemeClr val="lt1"/>
                </a:solidFill>
                <a:latin typeface="Calibri"/>
                <a:ea typeface="Calibri"/>
                <a:cs typeface="Calibri"/>
                <a:sym typeface="Calibri"/>
              </a:rPr>
              <a:t>Resize them without losing quality.  Change line colour, width and style.  </a:t>
            </a:r>
            <a:endParaRPr b="0" i="0" sz="1400" u="none" cap="none" strike="noStrike">
              <a:solidFill>
                <a:srgbClr val="000000"/>
              </a:solidFill>
              <a:latin typeface="Arial"/>
              <a:ea typeface="Arial"/>
              <a:cs typeface="Arial"/>
              <a:sym typeface="Arial"/>
            </a:endParaRPr>
          </a:p>
          <a:p>
            <a:pPr indent="0" lvl="0" marL="52388" marR="0" rtl="0" algn="l">
              <a:lnSpc>
                <a:spcPct val="100000"/>
              </a:lnSpc>
              <a:spcBef>
                <a:spcPts val="0"/>
              </a:spcBef>
              <a:spcAft>
                <a:spcPts val="0"/>
              </a:spcAft>
              <a:buClr>
                <a:schemeClr val="dk1"/>
              </a:buClr>
              <a:buSzPts val="900"/>
              <a:buFont typeface="Quattrocento Sans"/>
              <a:buNone/>
            </a:pPr>
            <a:r>
              <a:t/>
            </a:r>
            <a:endParaRPr b="0" i="1" sz="2400" u="none" cap="none" strike="noStrike">
              <a:solidFill>
                <a:schemeClr val="lt1"/>
              </a:solidFill>
              <a:latin typeface="Calibri"/>
              <a:ea typeface="Calibri"/>
              <a:cs typeface="Calibri"/>
              <a:sym typeface="Calibri"/>
            </a:endParaRPr>
          </a:p>
          <a:p>
            <a:pPr indent="0" lvl="0" marL="52388" marR="0" rtl="0" algn="l">
              <a:lnSpc>
                <a:spcPct val="100000"/>
              </a:lnSpc>
              <a:spcBef>
                <a:spcPts val="0"/>
              </a:spcBef>
              <a:spcAft>
                <a:spcPts val="0"/>
              </a:spcAft>
              <a:buClr>
                <a:schemeClr val="dk1"/>
              </a:buClr>
              <a:buSzPts val="900"/>
              <a:buFont typeface="Quattrocento Sans"/>
              <a:buNone/>
            </a:pPr>
            <a:r>
              <a:rPr b="0" i="0" lang="es-ES" sz="2400" u="none" cap="none" strike="noStrike">
                <a:solidFill>
                  <a:schemeClr val="lt1"/>
                </a:solidFill>
                <a:latin typeface="Calibri"/>
                <a:ea typeface="Calibri"/>
                <a:cs typeface="Calibri"/>
                <a:sym typeface="Calibri"/>
              </a:rPr>
              <a:t>Isn’t that nice? :)</a:t>
            </a:r>
            <a:endParaRPr b="0" i="0" sz="1400" u="none" cap="none" strike="noStrike">
              <a:solidFill>
                <a:srgbClr val="000000"/>
              </a:solidFill>
              <a:latin typeface="Arial"/>
              <a:ea typeface="Arial"/>
              <a:cs typeface="Arial"/>
              <a:sym typeface="Arial"/>
            </a:endParaRPr>
          </a:p>
        </p:txBody>
      </p:sp>
      <p:sp>
        <p:nvSpPr>
          <p:cNvPr id="179" name="Google Shape;179;p81"/>
          <p:cNvSpPr/>
          <p:nvPr/>
        </p:nvSpPr>
        <p:spPr>
          <a:xfrm>
            <a:off x="0" y="5968370"/>
            <a:ext cx="12192000" cy="46166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 </a:t>
            </a:r>
            <a:r>
              <a:rPr b="1" i="0" lang="es-ES" sz="2400" u="none" cap="none" strike="noStrike">
                <a:solidFill>
                  <a:schemeClr val="lt1"/>
                </a:solidFill>
                <a:latin typeface="Calibri"/>
                <a:ea typeface="Calibri"/>
                <a:cs typeface="Calibri"/>
                <a:sym typeface="Calibri"/>
              </a:rPr>
              <a:t>PLEASE DELETE THIS INSTRUCTION SLIDE BEFORE PRESENTING FINAL PRESENTATION </a:t>
            </a:r>
            <a:r>
              <a:rPr b="0" i="0" lang="es-E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180" name="Google Shape;180;p81"/>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cxnSp>
        <p:nvCxnSpPr>
          <p:cNvPr id="181" name="Google Shape;181;p81"/>
          <p:cNvCxnSpPr/>
          <p:nvPr/>
        </p:nvCxnSpPr>
        <p:spPr>
          <a:xfrm>
            <a:off x="5145818" y="0"/>
            <a:ext cx="0" cy="5540408"/>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A">
  <p:cSld name="COVER SLIDE A">
    <p:spTree>
      <p:nvGrpSpPr>
        <p:cNvPr id="182" name="Shape 182"/>
        <p:cNvGrpSpPr/>
        <p:nvPr/>
      </p:nvGrpSpPr>
      <p:grpSpPr>
        <a:xfrm>
          <a:off x="0" y="0"/>
          <a:ext cx="0" cy="0"/>
          <a:chOff x="0" y="0"/>
          <a:chExt cx="0" cy="0"/>
        </a:xfrm>
      </p:grpSpPr>
      <p:pic>
        <p:nvPicPr>
          <p:cNvPr descr="Background pattern&#10;&#10;Description automatically generated" id="183" name="Google Shape;183;p82"/>
          <p:cNvPicPr preferRelativeResize="0"/>
          <p:nvPr/>
        </p:nvPicPr>
        <p:blipFill rotWithShape="1">
          <a:blip r:embed="rId2">
            <a:alphaModFix/>
          </a:blip>
          <a:srcRect b="23492" l="-4379" r="4377" t="21334"/>
          <a:stretch/>
        </p:blipFill>
        <p:spPr>
          <a:xfrm>
            <a:off x="6913349" y="0"/>
            <a:ext cx="5278651" cy="3949990"/>
          </a:xfrm>
          <a:prstGeom prst="rect">
            <a:avLst/>
          </a:prstGeom>
          <a:noFill/>
          <a:ln>
            <a:noFill/>
          </a:ln>
        </p:spPr>
      </p:pic>
      <p:sp>
        <p:nvSpPr>
          <p:cNvPr id="184" name="Google Shape;184;p82"/>
          <p:cNvSpPr/>
          <p:nvPr/>
        </p:nvSpPr>
        <p:spPr>
          <a:xfrm>
            <a:off x="0" y="3321423"/>
            <a:ext cx="12192000" cy="3543835"/>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185" name="Google Shape;185;p82"/>
          <p:cNvSpPr txBox="1"/>
          <p:nvPr>
            <p:ph idx="1" type="body"/>
          </p:nvPr>
        </p:nvSpPr>
        <p:spPr>
          <a:xfrm>
            <a:off x="817349" y="460058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82"/>
          <p:cNvSpPr txBox="1"/>
          <p:nvPr>
            <p:ph idx="2" type="body"/>
          </p:nvPr>
        </p:nvSpPr>
        <p:spPr>
          <a:xfrm>
            <a:off x="817349" y="398206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picture containing text&#10;&#10;Description automatically generated" id="187" name="Google Shape;187;p82"/>
          <p:cNvPicPr preferRelativeResize="0"/>
          <p:nvPr/>
        </p:nvPicPr>
        <p:blipFill rotWithShape="1">
          <a:blip r:embed="rId3">
            <a:alphaModFix/>
          </a:blip>
          <a:srcRect b="0" l="0" r="0" t="0"/>
          <a:stretch/>
        </p:blipFill>
        <p:spPr>
          <a:xfrm>
            <a:off x="572439" y="165981"/>
            <a:ext cx="5768471" cy="2536919"/>
          </a:xfrm>
          <a:prstGeom prst="rect">
            <a:avLst/>
          </a:prstGeom>
          <a:noFill/>
          <a:ln>
            <a:noFill/>
          </a:ln>
        </p:spPr>
      </p:pic>
      <p:sp>
        <p:nvSpPr>
          <p:cNvPr id="188" name="Google Shape;188;p82"/>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grpSp>
        <p:nvGrpSpPr>
          <p:cNvPr id="189" name="Google Shape;189;p82"/>
          <p:cNvGrpSpPr/>
          <p:nvPr/>
        </p:nvGrpSpPr>
        <p:grpSpPr>
          <a:xfrm>
            <a:off x="9456007" y="5764605"/>
            <a:ext cx="2735993" cy="679345"/>
            <a:chOff x="0" y="0"/>
            <a:chExt cx="2301694" cy="571500"/>
          </a:xfrm>
        </p:grpSpPr>
        <p:sp>
          <p:nvSpPr>
            <p:cNvPr id="190" name="Google Shape;190;p82"/>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1" name="Google Shape;191;p82"/>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B">
  <p:cSld name="COVER SLIDE B">
    <p:spTree>
      <p:nvGrpSpPr>
        <p:cNvPr id="192" name="Shape 192"/>
        <p:cNvGrpSpPr/>
        <p:nvPr/>
      </p:nvGrpSpPr>
      <p:grpSpPr>
        <a:xfrm>
          <a:off x="0" y="0"/>
          <a:ext cx="0" cy="0"/>
          <a:chOff x="0" y="0"/>
          <a:chExt cx="0" cy="0"/>
        </a:xfrm>
      </p:grpSpPr>
      <p:sp>
        <p:nvSpPr>
          <p:cNvPr id="193" name="Google Shape;193;p83"/>
          <p:cNvSpPr/>
          <p:nvPr/>
        </p:nvSpPr>
        <p:spPr>
          <a:xfrm>
            <a:off x="0" y="0"/>
            <a:ext cx="12192000" cy="2908010"/>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194" name="Google Shape;194;p83"/>
          <p:cNvSpPr txBox="1"/>
          <p:nvPr>
            <p:ph idx="1" type="body"/>
          </p:nvPr>
        </p:nvSpPr>
        <p:spPr>
          <a:xfrm>
            <a:off x="6451061" y="1523534"/>
            <a:ext cx="5278651" cy="697353"/>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5" name="Google Shape;195;p83"/>
          <p:cNvSpPr txBox="1"/>
          <p:nvPr>
            <p:ph idx="2" type="body"/>
          </p:nvPr>
        </p:nvSpPr>
        <p:spPr>
          <a:xfrm>
            <a:off x="6451061" y="905011"/>
            <a:ext cx="5278651" cy="697353"/>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96" name="Google Shape;196;p83"/>
          <p:cNvPicPr preferRelativeResize="0"/>
          <p:nvPr/>
        </p:nvPicPr>
        <p:blipFill rotWithShape="1">
          <a:blip r:embed="rId2">
            <a:alphaModFix/>
          </a:blip>
          <a:srcRect b="23492" l="-4379" r="4377" t="21334"/>
          <a:stretch/>
        </p:blipFill>
        <p:spPr>
          <a:xfrm>
            <a:off x="6913349" y="2908010"/>
            <a:ext cx="5278651" cy="3949990"/>
          </a:xfrm>
          <a:prstGeom prst="rect">
            <a:avLst/>
          </a:prstGeom>
          <a:noFill/>
          <a:ln>
            <a:noFill/>
          </a:ln>
        </p:spPr>
      </p:pic>
      <p:pic>
        <p:nvPicPr>
          <p:cNvPr descr="A picture containing text&#10;&#10;Description automatically generated" id="197" name="Google Shape;197;p83"/>
          <p:cNvPicPr preferRelativeResize="0"/>
          <p:nvPr/>
        </p:nvPicPr>
        <p:blipFill rotWithShape="1">
          <a:blip r:embed="rId3">
            <a:alphaModFix/>
          </a:blip>
          <a:srcRect b="0" l="0" r="0" t="0"/>
          <a:stretch/>
        </p:blipFill>
        <p:spPr>
          <a:xfrm>
            <a:off x="327530" y="3210197"/>
            <a:ext cx="5491380" cy="2415057"/>
          </a:xfrm>
          <a:prstGeom prst="rect">
            <a:avLst/>
          </a:prstGeom>
          <a:noFill/>
          <a:ln>
            <a:noFill/>
          </a:ln>
        </p:spPr>
      </p:pic>
      <p:grpSp>
        <p:nvGrpSpPr>
          <p:cNvPr id="198" name="Google Shape;198;p83"/>
          <p:cNvGrpSpPr/>
          <p:nvPr/>
        </p:nvGrpSpPr>
        <p:grpSpPr>
          <a:xfrm>
            <a:off x="9456007" y="5836660"/>
            <a:ext cx="2735993" cy="679345"/>
            <a:chOff x="0" y="0"/>
            <a:chExt cx="2301694" cy="571500"/>
          </a:xfrm>
        </p:grpSpPr>
        <p:sp>
          <p:nvSpPr>
            <p:cNvPr id="199" name="Google Shape;199;p83"/>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00" name="Google Shape;200;p83"/>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01" name="Google Shape;201;p83"/>
          <p:cNvSpPr/>
          <p:nvPr/>
        </p:nvSpPr>
        <p:spPr>
          <a:xfrm>
            <a:off x="438668" y="5956440"/>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C">
  <p:cSld name="COVER SLIDE C">
    <p:spTree>
      <p:nvGrpSpPr>
        <p:cNvPr id="202" name="Shape 202"/>
        <p:cNvGrpSpPr/>
        <p:nvPr/>
      </p:nvGrpSpPr>
      <p:grpSpPr>
        <a:xfrm>
          <a:off x="0" y="0"/>
          <a:ext cx="0" cy="0"/>
          <a:chOff x="0" y="0"/>
          <a:chExt cx="0" cy="0"/>
        </a:xfrm>
      </p:grpSpPr>
      <p:sp>
        <p:nvSpPr>
          <p:cNvPr id="203" name="Google Shape;203;p84"/>
          <p:cNvSpPr/>
          <p:nvPr/>
        </p:nvSpPr>
        <p:spPr>
          <a:xfrm>
            <a:off x="1" y="3216492"/>
            <a:ext cx="7588332" cy="2448983"/>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pic>
        <p:nvPicPr>
          <p:cNvPr descr="A picture containing text&#10;&#10;Description automatically generated" id="204" name="Google Shape;204;p84"/>
          <p:cNvPicPr preferRelativeResize="0"/>
          <p:nvPr/>
        </p:nvPicPr>
        <p:blipFill rotWithShape="1">
          <a:blip r:embed="rId2">
            <a:alphaModFix/>
          </a:blip>
          <a:srcRect b="0" l="0" r="0" t="0"/>
          <a:stretch/>
        </p:blipFill>
        <p:spPr>
          <a:xfrm>
            <a:off x="458207" y="618245"/>
            <a:ext cx="5768471" cy="2536919"/>
          </a:xfrm>
          <a:prstGeom prst="rect">
            <a:avLst/>
          </a:prstGeom>
          <a:noFill/>
          <a:ln>
            <a:noFill/>
          </a:ln>
        </p:spPr>
      </p:pic>
      <p:sp>
        <p:nvSpPr>
          <p:cNvPr id="205" name="Google Shape;205;p84"/>
          <p:cNvSpPr txBox="1"/>
          <p:nvPr>
            <p:ph idx="1" type="body"/>
          </p:nvPr>
        </p:nvSpPr>
        <p:spPr>
          <a:xfrm>
            <a:off x="817349" y="4334105"/>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84"/>
          <p:cNvSpPr txBox="1"/>
          <p:nvPr>
            <p:ph idx="2" type="body"/>
          </p:nvPr>
        </p:nvSpPr>
        <p:spPr>
          <a:xfrm>
            <a:off x="817349" y="3715582"/>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207" name="Google Shape;207;p84"/>
          <p:cNvPicPr preferRelativeResize="0"/>
          <p:nvPr/>
        </p:nvPicPr>
        <p:blipFill rotWithShape="1">
          <a:blip r:embed="rId3">
            <a:alphaModFix/>
          </a:blip>
          <a:srcRect b="-6114" l="-9814" r="22817" t="19121"/>
          <a:stretch/>
        </p:blipFill>
        <p:spPr>
          <a:xfrm>
            <a:off x="7883236" y="0"/>
            <a:ext cx="4308763" cy="5844179"/>
          </a:xfrm>
          <a:prstGeom prst="rect">
            <a:avLst/>
          </a:prstGeom>
          <a:noFill/>
          <a:ln>
            <a:noFill/>
          </a:ln>
        </p:spPr>
      </p:pic>
      <p:grpSp>
        <p:nvGrpSpPr>
          <p:cNvPr id="208" name="Google Shape;208;p84"/>
          <p:cNvGrpSpPr/>
          <p:nvPr/>
        </p:nvGrpSpPr>
        <p:grpSpPr>
          <a:xfrm>
            <a:off x="9274983" y="5918985"/>
            <a:ext cx="2735993" cy="679345"/>
            <a:chOff x="0" y="0"/>
            <a:chExt cx="2301694" cy="571500"/>
          </a:xfrm>
        </p:grpSpPr>
        <p:sp>
          <p:nvSpPr>
            <p:cNvPr id="209" name="Google Shape;209;p84"/>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0" name="Google Shape;210;p84"/>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1" name="Google Shape;211;p84"/>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rgbClr val="595A59"/>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D">
  <p:cSld name="COVER SLIDE D">
    <p:spTree>
      <p:nvGrpSpPr>
        <p:cNvPr id="212" name="Shape 212"/>
        <p:cNvGrpSpPr/>
        <p:nvPr/>
      </p:nvGrpSpPr>
      <p:grpSpPr>
        <a:xfrm>
          <a:off x="0" y="0"/>
          <a:ext cx="0" cy="0"/>
          <a:chOff x="0" y="0"/>
          <a:chExt cx="0" cy="0"/>
        </a:xfrm>
      </p:grpSpPr>
      <p:pic>
        <p:nvPicPr>
          <p:cNvPr descr="A picture containing text&#10;&#10;Description automatically generated" id="213" name="Google Shape;213;p85"/>
          <p:cNvPicPr preferRelativeResize="0"/>
          <p:nvPr/>
        </p:nvPicPr>
        <p:blipFill rotWithShape="1">
          <a:blip r:embed="rId2">
            <a:alphaModFix/>
          </a:blip>
          <a:srcRect b="0" l="0" r="0" t="0"/>
          <a:stretch/>
        </p:blipFill>
        <p:spPr>
          <a:xfrm>
            <a:off x="327047" y="417257"/>
            <a:ext cx="5462697" cy="2402442"/>
          </a:xfrm>
          <a:prstGeom prst="rect">
            <a:avLst/>
          </a:prstGeom>
          <a:noFill/>
          <a:ln>
            <a:noFill/>
          </a:ln>
        </p:spPr>
      </p:pic>
      <p:pic>
        <p:nvPicPr>
          <p:cNvPr descr="Background pattern&#10;&#10;Description automatically generated" id="214" name="Google Shape;214;p85"/>
          <p:cNvPicPr preferRelativeResize="0"/>
          <p:nvPr/>
        </p:nvPicPr>
        <p:blipFill rotWithShape="1">
          <a:blip r:embed="rId3">
            <a:alphaModFix/>
          </a:blip>
          <a:srcRect b="14179" l="49462" r="-22518" t="8076"/>
          <a:stretch/>
        </p:blipFill>
        <p:spPr>
          <a:xfrm rot="-5400000">
            <a:off x="983099" y="1439326"/>
            <a:ext cx="4435575" cy="6401772"/>
          </a:xfrm>
          <a:prstGeom prst="rect">
            <a:avLst/>
          </a:prstGeom>
          <a:noFill/>
          <a:ln>
            <a:noFill/>
          </a:ln>
        </p:spPr>
      </p:pic>
      <p:sp>
        <p:nvSpPr>
          <p:cNvPr id="215" name="Google Shape;215;p85"/>
          <p:cNvSpPr/>
          <p:nvPr/>
        </p:nvSpPr>
        <p:spPr>
          <a:xfrm>
            <a:off x="6117759" y="0"/>
            <a:ext cx="6074241" cy="686525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grpSp>
        <p:nvGrpSpPr>
          <p:cNvPr id="216" name="Google Shape;216;p85"/>
          <p:cNvGrpSpPr/>
          <p:nvPr/>
        </p:nvGrpSpPr>
        <p:grpSpPr>
          <a:xfrm>
            <a:off x="0" y="5916805"/>
            <a:ext cx="2735993" cy="679345"/>
            <a:chOff x="0" y="0"/>
            <a:chExt cx="2301694" cy="571500"/>
          </a:xfrm>
        </p:grpSpPr>
        <p:sp>
          <p:nvSpPr>
            <p:cNvPr id="217" name="Google Shape;217;p85"/>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218" name="Google Shape;218;p85"/>
            <p:cNvPicPr preferRelativeResize="0"/>
            <p:nvPr/>
          </p:nvPicPr>
          <p:blipFill rotWithShape="1">
            <a:blip r:embed="rId4">
              <a:alphaModFix/>
            </a:blip>
            <a:srcRect b="0" l="0" r="44449" t="0"/>
            <a:stretch/>
          </p:blipFill>
          <p:spPr>
            <a:xfrm>
              <a:off x="312965" y="96237"/>
              <a:ext cx="1675765" cy="384810"/>
            </a:xfrm>
            <a:prstGeom prst="rect">
              <a:avLst/>
            </a:prstGeom>
            <a:noFill/>
            <a:ln>
              <a:noFill/>
            </a:ln>
          </p:spPr>
        </p:pic>
      </p:grpSp>
      <p:sp>
        <p:nvSpPr>
          <p:cNvPr id="219" name="Google Shape;219;p85"/>
          <p:cNvSpPr txBox="1"/>
          <p:nvPr>
            <p:ph idx="1" type="body"/>
          </p:nvPr>
        </p:nvSpPr>
        <p:spPr>
          <a:xfrm>
            <a:off x="6586302" y="1494787"/>
            <a:ext cx="5278651" cy="69735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lt1"/>
              </a:buClr>
              <a:buSzPts val="5400"/>
              <a:buNone/>
              <a:defRPr b="1" sz="5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0" name="Google Shape;220;p85"/>
          <p:cNvSpPr txBox="1"/>
          <p:nvPr>
            <p:ph idx="2" type="body"/>
          </p:nvPr>
        </p:nvSpPr>
        <p:spPr>
          <a:xfrm>
            <a:off x="6586302" y="876264"/>
            <a:ext cx="5278651" cy="69735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85"/>
          <p:cNvSpPr/>
          <p:nvPr/>
        </p:nvSpPr>
        <p:spPr>
          <a:xfrm>
            <a:off x="6519554" y="5700156"/>
            <a:ext cx="5300429" cy="78847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chemeClr val="lt1"/>
                </a:solidFill>
                <a:latin typeface="Calibri"/>
                <a:ea typeface="Calibri"/>
                <a:cs typeface="Calibri"/>
                <a:sym typeface="Calibri"/>
              </a:rPr>
              <a:t>This programme has been funded with support from the European Commission. The author is solely responsible for this publication (communication)  and the Commission accepts no responsibility for any use that may be made of the   information contained therein 2020-1-UK01-KA203-079083</a:t>
            </a:r>
            <a:endParaRPr b="0" i="0" sz="11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MASTER slide">
  <p:cSld name="Text only MASTER slide">
    <p:spTree>
      <p:nvGrpSpPr>
        <p:cNvPr id="25" name="Shape 25"/>
        <p:cNvGrpSpPr/>
        <p:nvPr/>
      </p:nvGrpSpPr>
      <p:grpSpPr>
        <a:xfrm>
          <a:off x="0" y="0"/>
          <a:ext cx="0" cy="0"/>
          <a:chOff x="0" y="0"/>
          <a:chExt cx="0" cy="0"/>
        </a:xfrm>
      </p:grpSpPr>
      <p:grpSp>
        <p:nvGrpSpPr>
          <p:cNvPr id="26" name="Google Shape;26;p68"/>
          <p:cNvGrpSpPr/>
          <p:nvPr/>
        </p:nvGrpSpPr>
        <p:grpSpPr>
          <a:xfrm>
            <a:off x="389965" y="6092742"/>
            <a:ext cx="3144242" cy="374574"/>
            <a:chOff x="301128" y="6151084"/>
            <a:chExt cx="3144242" cy="374574"/>
          </a:xfrm>
        </p:grpSpPr>
        <p:pic>
          <p:nvPicPr>
            <p:cNvPr descr="Shape&#10;&#10;Description automatically generated with medium confidence" id="27" name="Google Shape;27;p6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8" name="Google Shape;28;p6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9" name="Google Shape;29;p6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Background pattern&#10;&#10;Description automatically generated" id="30" name="Google Shape;30;p68"/>
          <p:cNvPicPr preferRelativeResize="0"/>
          <p:nvPr/>
        </p:nvPicPr>
        <p:blipFill rotWithShape="1">
          <a:blip r:embed="rId3">
            <a:alphaModFix/>
          </a:blip>
          <a:srcRect b="84089" l="-9441" r="10580" t="-3095"/>
          <a:stretch/>
        </p:blipFill>
        <p:spPr>
          <a:xfrm>
            <a:off x="7462157" y="5624715"/>
            <a:ext cx="4729844" cy="1233285"/>
          </a:xfrm>
          <a:prstGeom prst="rect">
            <a:avLst/>
          </a:prstGeom>
          <a:noFill/>
          <a:ln>
            <a:noFill/>
          </a:ln>
        </p:spPr>
      </p:pic>
      <p:sp>
        <p:nvSpPr>
          <p:cNvPr id="31" name="Google Shape;31;p68"/>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2400"/>
              <a:buNone/>
              <a:defRPr b="0" i="0" sz="24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8"/>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3600"/>
              <a:buNone/>
              <a:defRPr b="1" i="0" sz="36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p:cSld name="Cover Slide 2">
    <p:spTree>
      <p:nvGrpSpPr>
        <p:cNvPr id="222" name="Shape 222"/>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Overview/Content Slide">
  <p:cSld name="1_Overview/Content Slide">
    <p:spTree>
      <p:nvGrpSpPr>
        <p:cNvPr id="223" name="Shape 223"/>
        <p:cNvGrpSpPr/>
        <p:nvPr/>
      </p:nvGrpSpPr>
      <p:grpSpPr>
        <a:xfrm>
          <a:off x="0" y="0"/>
          <a:ext cx="0" cy="0"/>
          <a:chOff x="0" y="0"/>
          <a:chExt cx="0" cy="0"/>
        </a:xfrm>
      </p:grpSpPr>
      <p:sp>
        <p:nvSpPr>
          <p:cNvPr id="224" name="Google Shape;224;p87"/>
          <p:cNvSpPr/>
          <p:nvPr/>
        </p:nvSpPr>
        <p:spPr>
          <a:xfrm>
            <a:off x="6642832" y="99211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5" name="Google Shape;225;p87"/>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26" name="Google Shape;226;p87"/>
          <p:cNvCxnSpPr/>
          <p:nvPr/>
        </p:nvCxnSpPr>
        <p:spPr>
          <a:xfrm>
            <a:off x="6051115" y="138208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27" name="Google Shape;227;p87"/>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87"/>
          <p:cNvSpPr/>
          <p:nvPr/>
        </p:nvSpPr>
        <p:spPr>
          <a:xfrm>
            <a:off x="6642832" y="206674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9" name="Google Shape;229;p87"/>
          <p:cNvSpPr txBox="1"/>
          <p:nvPr>
            <p:ph idx="3" type="body"/>
          </p:nvPr>
        </p:nvSpPr>
        <p:spPr>
          <a:xfrm>
            <a:off x="6781160" y="212393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0" name="Google Shape;230;p87"/>
          <p:cNvCxnSpPr/>
          <p:nvPr/>
        </p:nvCxnSpPr>
        <p:spPr>
          <a:xfrm>
            <a:off x="6051115" y="245671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31" name="Google Shape;231;p87"/>
          <p:cNvSpPr txBox="1"/>
          <p:nvPr>
            <p:ph idx="4" type="body"/>
          </p:nvPr>
        </p:nvSpPr>
        <p:spPr>
          <a:xfrm>
            <a:off x="7511069" y="206674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2" name="Google Shape;232;p87"/>
          <p:cNvSpPr/>
          <p:nvPr/>
        </p:nvSpPr>
        <p:spPr>
          <a:xfrm>
            <a:off x="6642832" y="312650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87"/>
          <p:cNvSpPr txBox="1"/>
          <p:nvPr>
            <p:ph idx="5" type="body"/>
          </p:nvPr>
        </p:nvSpPr>
        <p:spPr>
          <a:xfrm>
            <a:off x="6781160" y="318369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4" name="Google Shape;234;p87"/>
          <p:cNvCxnSpPr/>
          <p:nvPr/>
        </p:nvCxnSpPr>
        <p:spPr>
          <a:xfrm>
            <a:off x="6051115" y="351647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35" name="Google Shape;235;p87"/>
          <p:cNvSpPr txBox="1"/>
          <p:nvPr>
            <p:ph idx="6" type="body"/>
          </p:nvPr>
        </p:nvSpPr>
        <p:spPr>
          <a:xfrm>
            <a:off x="7511069" y="312650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6" name="Google Shape;236;p87"/>
          <p:cNvSpPr/>
          <p:nvPr/>
        </p:nvSpPr>
        <p:spPr>
          <a:xfrm>
            <a:off x="6628977" y="4184690"/>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87"/>
          <p:cNvSpPr txBox="1"/>
          <p:nvPr>
            <p:ph idx="7" type="body"/>
          </p:nvPr>
        </p:nvSpPr>
        <p:spPr>
          <a:xfrm>
            <a:off x="6767305" y="4241885"/>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38" name="Google Shape;238;p87"/>
          <p:cNvCxnSpPr/>
          <p:nvPr/>
        </p:nvCxnSpPr>
        <p:spPr>
          <a:xfrm>
            <a:off x="6037260" y="4574661"/>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39" name="Google Shape;239;p87"/>
          <p:cNvSpPr txBox="1"/>
          <p:nvPr>
            <p:ph idx="8" type="body"/>
          </p:nvPr>
        </p:nvSpPr>
        <p:spPr>
          <a:xfrm>
            <a:off x="7497214" y="4184690"/>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87"/>
          <p:cNvSpPr/>
          <p:nvPr/>
        </p:nvSpPr>
        <p:spPr>
          <a:xfrm>
            <a:off x="6642832" y="5261992"/>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87"/>
          <p:cNvSpPr txBox="1"/>
          <p:nvPr>
            <p:ph idx="9" type="body"/>
          </p:nvPr>
        </p:nvSpPr>
        <p:spPr>
          <a:xfrm>
            <a:off x="6781160" y="5319187"/>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242" name="Google Shape;242;p87"/>
          <p:cNvCxnSpPr/>
          <p:nvPr/>
        </p:nvCxnSpPr>
        <p:spPr>
          <a:xfrm>
            <a:off x="6051115" y="5651963"/>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243" name="Google Shape;243;p87"/>
          <p:cNvSpPr txBox="1"/>
          <p:nvPr>
            <p:ph idx="13" type="body"/>
          </p:nvPr>
        </p:nvSpPr>
        <p:spPr>
          <a:xfrm>
            <a:off x="7511069" y="5261992"/>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44" name="Google Shape;244;p87"/>
          <p:cNvGrpSpPr/>
          <p:nvPr/>
        </p:nvGrpSpPr>
        <p:grpSpPr>
          <a:xfrm rot="-5400000">
            <a:off x="-1025447" y="4518095"/>
            <a:ext cx="3445636" cy="410479"/>
            <a:chOff x="301128" y="6151084"/>
            <a:chExt cx="3144242" cy="374574"/>
          </a:xfrm>
        </p:grpSpPr>
        <p:pic>
          <p:nvPicPr>
            <p:cNvPr descr="Shape&#10;&#10;Description automatically generated with medium confidence" id="245" name="Google Shape;245;p8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46" name="Google Shape;246;p8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47" name="Google Shape;247;p8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248" name="Google Shape;248;p87"/>
          <p:cNvSpPr/>
          <p:nvPr/>
        </p:nvSpPr>
        <p:spPr>
          <a:xfrm flipH="1" rot="10800000">
            <a:off x="1286010" y="-4"/>
            <a:ext cx="4809990" cy="6892757"/>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249" name="Google Shape;249;p87"/>
          <p:cNvSpPr txBox="1"/>
          <p:nvPr>
            <p:ph idx="14"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0" name="Google Shape;250;p87"/>
          <p:cNvSpPr txBox="1"/>
          <p:nvPr>
            <p:ph idx="15"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Purple">
  <p:cSld name="Quote slide - Purple">
    <p:spTree>
      <p:nvGrpSpPr>
        <p:cNvPr id="251" name="Shape 251"/>
        <p:cNvGrpSpPr/>
        <p:nvPr/>
      </p:nvGrpSpPr>
      <p:grpSpPr>
        <a:xfrm>
          <a:off x="0" y="0"/>
          <a:ext cx="0" cy="0"/>
          <a:chOff x="0" y="0"/>
          <a:chExt cx="0" cy="0"/>
        </a:xfrm>
      </p:grpSpPr>
      <p:sp>
        <p:nvSpPr>
          <p:cNvPr id="252" name="Google Shape;252;p88"/>
          <p:cNvSpPr/>
          <p:nvPr/>
        </p:nvSpPr>
        <p:spPr>
          <a:xfrm>
            <a:off x="241300" y="367062"/>
            <a:ext cx="11696700" cy="5784022"/>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3" name="Google Shape;253;p88"/>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88"/>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88"/>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88"/>
          <p:cNvSpPr/>
          <p:nvPr>
            <p:ph idx="4" type="pic"/>
          </p:nvPr>
        </p:nvSpPr>
        <p:spPr>
          <a:xfrm>
            <a:off x="5957047" y="0"/>
            <a:ext cx="5395869" cy="6858001"/>
          </a:xfrm>
          <a:prstGeom prst="rect">
            <a:avLst/>
          </a:prstGeom>
          <a:noFill/>
          <a:ln>
            <a:noFill/>
          </a:ln>
        </p:spPr>
      </p:sp>
      <p:grpSp>
        <p:nvGrpSpPr>
          <p:cNvPr id="257" name="Google Shape;257;p88"/>
          <p:cNvGrpSpPr/>
          <p:nvPr/>
        </p:nvGrpSpPr>
        <p:grpSpPr>
          <a:xfrm>
            <a:off x="291189" y="6151084"/>
            <a:ext cx="3144242" cy="374574"/>
            <a:chOff x="301128" y="6151084"/>
            <a:chExt cx="3144242" cy="374574"/>
          </a:xfrm>
        </p:grpSpPr>
        <p:pic>
          <p:nvPicPr>
            <p:cNvPr descr="Shape&#10;&#10;Description automatically generated with medium confidence" id="258" name="Google Shape;258;p88"/>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59" name="Google Shape;259;p88"/>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60" name="Google Shape;260;p88"/>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Blue">
  <p:cSld name="Quote slide - Blue">
    <p:spTree>
      <p:nvGrpSpPr>
        <p:cNvPr id="261" name="Shape 261"/>
        <p:cNvGrpSpPr/>
        <p:nvPr/>
      </p:nvGrpSpPr>
      <p:grpSpPr>
        <a:xfrm>
          <a:off x="0" y="0"/>
          <a:ext cx="0" cy="0"/>
          <a:chOff x="0" y="0"/>
          <a:chExt cx="0" cy="0"/>
        </a:xfrm>
      </p:grpSpPr>
      <p:sp>
        <p:nvSpPr>
          <p:cNvPr id="262" name="Google Shape;262;p89"/>
          <p:cNvSpPr/>
          <p:nvPr/>
        </p:nvSpPr>
        <p:spPr>
          <a:xfrm>
            <a:off x="241300" y="367062"/>
            <a:ext cx="11696700" cy="568073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3" name="Google Shape;263;p89"/>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4" name="Google Shape;264;p89"/>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89"/>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89"/>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267" name="Google Shape;267;p89"/>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268" name="Google Shape;268;p89"/>
          <p:cNvGrpSpPr/>
          <p:nvPr/>
        </p:nvGrpSpPr>
        <p:grpSpPr>
          <a:xfrm>
            <a:off x="301128" y="6151084"/>
            <a:ext cx="3144242" cy="374574"/>
            <a:chOff x="301128" y="6151084"/>
            <a:chExt cx="3144242" cy="374574"/>
          </a:xfrm>
        </p:grpSpPr>
        <p:pic>
          <p:nvPicPr>
            <p:cNvPr descr="Shape&#10;&#10;Description automatically generated with medium confidence" id="269" name="Google Shape;269;p8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70" name="Google Shape;270;p8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71" name="Google Shape;271;p8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Orange">
  <p:cSld name="Quote slide - Orange">
    <p:spTree>
      <p:nvGrpSpPr>
        <p:cNvPr id="272" name="Shape 272"/>
        <p:cNvGrpSpPr/>
        <p:nvPr/>
      </p:nvGrpSpPr>
      <p:grpSpPr>
        <a:xfrm>
          <a:off x="0" y="0"/>
          <a:ext cx="0" cy="0"/>
          <a:chOff x="0" y="0"/>
          <a:chExt cx="0" cy="0"/>
        </a:xfrm>
      </p:grpSpPr>
      <p:sp>
        <p:nvSpPr>
          <p:cNvPr id="273" name="Google Shape;273;p90"/>
          <p:cNvSpPr/>
          <p:nvPr/>
        </p:nvSpPr>
        <p:spPr>
          <a:xfrm>
            <a:off x="241300" y="367061"/>
            <a:ext cx="11696700" cy="5778935"/>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74" name="Google Shape;274;p90"/>
          <p:cNvSpPr txBox="1"/>
          <p:nvPr>
            <p:ph idx="1" type="body"/>
          </p:nvPr>
        </p:nvSpPr>
        <p:spPr>
          <a:xfrm>
            <a:off x="4586635" y="4512778"/>
            <a:ext cx="785328" cy="1056986"/>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90"/>
          <p:cNvSpPr txBox="1"/>
          <p:nvPr>
            <p:ph idx="2" type="body"/>
          </p:nvPr>
        </p:nvSpPr>
        <p:spPr>
          <a:xfrm>
            <a:off x="827512" y="810208"/>
            <a:ext cx="4369392" cy="4493975"/>
          </a:xfrm>
          <a:prstGeom prst="rect">
            <a:avLst/>
          </a:prstGeom>
          <a:noFill/>
          <a:ln>
            <a:noFill/>
          </a:ln>
        </p:spPr>
        <p:txBody>
          <a:bodyPr anchorCtr="0" anchor="ctr"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3000"/>
              <a:buNone/>
              <a:defRPr i="1" sz="3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90"/>
          <p:cNvSpPr txBox="1"/>
          <p:nvPr>
            <p:ph idx="3" type="body"/>
          </p:nvPr>
        </p:nvSpPr>
        <p:spPr>
          <a:xfrm>
            <a:off x="739096" y="612890"/>
            <a:ext cx="2613204" cy="122166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9600"/>
              <a:buNone/>
              <a:defRPr b="1" i="0" sz="9600">
                <a:solidFill>
                  <a:schemeClr val="lt1"/>
                </a:solidFill>
                <a:latin typeface="Times New Roman"/>
                <a:ea typeface="Times New Roman"/>
                <a:cs typeface="Times New Roman"/>
                <a:sym typeface="Times New Roman"/>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7" name="Google Shape;277;p90"/>
          <p:cNvSpPr/>
          <p:nvPr>
            <p:ph idx="4" type="pic"/>
          </p:nvPr>
        </p:nvSpPr>
        <p:spPr>
          <a:xfrm>
            <a:off x="5957047" y="0"/>
            <a:ext cx="5395869" cy="6858001"/>
          </a:xfrm>
          <a:prstGeom prst="rect">
            <a:avLst/>
          </a:prstGeom>
          <a:noFill/>
          <a:ln>
            <a:noFill/>
          </a:ln>
        </p:spPr>
      </p:sp>
      <p:pic>
        <p:nvPicPr>
          <p:cNvPr descr="A black background with white dots&#10;&#10;Description automatically generated with low confidence" id="278" name="Google Shape;278;p90"/>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279" name="Google Shape;279;p90"/>
          <p:cNvGrpSpPr/>
          <p:nvPr/>
        </p:nvGrpSpPr>
        <p:grpSpPr>
          <a:xfrm>
            <a:off x="301128" y="6151084"/>
            <a:ext cx="3144242" cy="374574"/>
            <a:chOff x="301128" y="6151084"/>
            <a:chExt cx="3144242" cy="374574"/>
          </a:xfrm>
        </p:grpSpPr>
        <p:pic>
          <p:nvPicPr>
            <p:cNvPr descr="Shape&#10;&#10;Description automatically generated with medium confidence" id="280" name="Google Shape;280;p9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81" name="Google Shape;281;p9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82" name="Google Shape;282;p9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Purple">
  <p:cSld name="Divider Slide - Purple">
    <p:spTree>
      <p:nvGrpSpPr>
        <p:cNvPr id="283" name="Shape 283"/>
        <p:cNvGrpSpPr/>
        <p:nvPr/>
      </p:nvGrpSpPr>
      <p:grpSpPr>
        <a:xfrm>
          <a:off x="0" y="0"/>
          <a:ext cx="0" cy="0"/>
          <a:chOff x="0" y="0"/>
          <a:chExt cx="0" cy="0"/>
        </a:xfrm>
      </p:grpSpPr>
      <p:sp>
        <p:nvSpPr>
          <p:cNvPr id="284" name="Google Shape;284;p91"/>
          <p:cNvSpPr/>
          <p:nvPr/>
        </p:nvSpPr>
        <p:spPr>
          <a:xfrm>
            <a:off x="0" y="0"/>
            <a:ext cx="12192000" cy="5502729"/>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85" name="Google Shape;285;p91"/>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86" name="Google Shape;286;p91"/>
          <p:cNvGrpSpPr/>
          <p:nvPr/>
        </p:nvGrpSpPr>
        <p:grpSpPr>
          <a:xfrm>
            <a:off x="8448790" y="6057987"/>
            <a:ext cx="3144242" cy="374574"/>
            <a:chOff x="301128" y="6151084"/>
            <a:chExt cx="3144242" cy="374574"/>
          </a:xfrm>
        </p:grpSpPr>
        <p:pic>
          <p:nvPicPr>
            <p:cNvPr descr="Shape&#10;&#10;Description automatically generated with medium confidence" id="287" name="Google Shape;287;p9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88" name="Google Shape;288;p9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89" name="Google Shape;289;p9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290" name="Google Shape;290;p91"/>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Purple">
  <p:cSld name="1_Divider Slide - Purple">
    <p:spTree>
      <p:nvGrpSpPr>
        <p:cNvPr id="291" name="Shape 291"/>
        <p:cNvGrpSpPr/>
        <p:nvPr/>
      </p:nvGrpSpPr>
      <p:grpSpPr>
        <a:xfrm>
          <a:off x="0" y="0"/>
          <a:ext cx="0" cy="0"/>
          <a:chOff x="0" y="0"/>
          <a:chExt cx="0" cy="0"/>
        </a:xfrm>
      </p:grpSpPr>
      <p:sp>
        <p:nvSpPr>
          <p:cNvPr id="292" name="Google Shape;292;p92"/>
          <p:cNvSpPr/>
          <p:nvPr/>
        </p:nvSpPr>
        <p:spPr>
          <a:xfrm>
            <a:off x="0" y="0"/>
            <a:ext cx="12192000" cy="6057987"/>
          </a:xfrm>
          <a:prstGeom prst="rect">
            <a:avLst/>
          </a:prstGeom>
          <a:solidFill>
            <a:srgbClr val="79527B"/>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293" name="Google Shape;293;p92"/>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294" name="Google Shape;294;p92"/>
          <p:cNvGrpSpPr/>
          <p:nvPr/>
        </p:nvGrpSpPr>
        <p:grpSpPr>
          <a:xfrm>
            <a:off x="8448790" y="6057987"/>
            <a:ext cx="3144242" cy="374574"/>
            <a:chOff x="301128" y="6151084"/>
            <a:chExt cx="3144242" cy="374574"/>
          </a:xfrm>
        </p:grpSpPr>
        <p:pic>
          <p:nvPicPr>
            <p:cNvPr descr="Shape&#10;&#10;Description automatically generated with medium confidence" id="295" name="Google Shape;295;p92"/>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296" name="Google Shape;296;p92"/>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297" name="Google Shape;297;p92"/>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298" name="Google Shape;298;p92"/>
          <p:cNvPicPr preferRelativeResize="0"/>
          <p:nvPr/>
        </p:nvPicPr>
        <p:blipFill rotWithShape="1">
          <a:blip r:embed="rId3">
            <a:alphaModFix/>
          </a:blip>
          <a:srcRect b="15673" l="-25172" r="18173" t="20705"/>
          <a:stretch/>
        </p:blipFill>
        <p:spPr>
          <a:xfrm>
            <a:off x="5266178" y="1226"/>
            <a:ext cx="6893229" cy="555604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Blue">
  <p:cSld name="Divider Slide - Blue">
    <p:spTree>
      <p:nvGrpSpPr>
        <p:cNvPr id="299" name="Shape 299"/>
        <p:cNvGrpSpPr/>
        <p:nvPr/>
      </p:nvGrpSpPr>
      <p:grpSpPr>
        <a:xfrm>
          <a:off x="0" y="0"/>
          <a:ext cx="0" cy="0"/>
          <a:chOff x="0" y="0"/>
          <a:chExt cx="0" cy="0"/>
        </a:xfrm>
      </p:grpSpPr>
      <p:sp>
        <p:nvSpPr>
          <p:cNvPr id="300" name="Google Shape;300;p93"/>
          <p:cNvSpPr/>
          <p:nvPr/>
        </p:nvSpPr>
        <p:spPr>
          <a:xfrm>
            <a:off x="0" y="0"/>
            <a:ext cx="12192000" cy="5502729"/>
          </a:xfrm>
          <a:prstGeom prst="rect">
            <a:avLst/>
          </a:prstGeom>
          <a:solidFill>
            <a:srgbClr val="3AA091"/>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01" name="Google Shape;301;p93"/>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02" name="Google Shape;302;p93"/>
          <p:cNvGrpSpPr/>
          <p:nvPr/>
        </p:nvGrpSpPr>
        <p:grpSpPr>
          <a:xfrm>
            <a:off x="8448790" y="6057987"/>
            <a:ext cx="3144242" cy="374574"/>
            <a:chOff x="301128" y="6151084"/>
            <a:chExt cx="3144242" cy="374574"/>
          </a:xfrm>
        </p:grpSpPr>
        <p:pic>
          <p:nvPicPr>
            <p:cNvPr descr="Shape&#10;&#10;Description automatically generated with medium confidence" id="303" name="Google Shape;303;p93"/>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04" name="Google Shape;304;p93"/>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05" name="Google Shape;305;p93"/>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06" name="Google Shape;306;p93"/>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Slide - Blue">
  <p:cSld name="1_Divider Slide - Blue">
    <p:spTree>
      <p:nvGrpSpPr>
        <p:cNvPr id="307" name="Shape 307"/>
        <p:cNvGrpSpPr/>
        <p:nvPr/>
      </p:nvGrpSpPr>
      <p:grpSpPr>
        <a:xfrm>
          <a:off x="0" y="0"/>
          <a:ext cx="0" cy="0"/>
          <a:chOff x="0" y="0"/>
          <a:chExt cx="0" cy="0"/>
        </a:xfrm>
      </p:grpSpPr>
      <p:sp>
        <p:nvSpPr>
          <p:cNvPr id="308" name="Google Shape;308;p94"/>
          <p:cNvSpPr/>
          <p:nvPr/>
        </p:nvSpPr>
        <p:spPr>
          <a:xfrm>
            <a:off x="0" y="0"/>
            <a:ext cx="12192000" cy="5502729"/>
          </a:xfrm>
          <a:prstGeom prst="rect">
            <a:avLst/>
          </a:prstGeom>
          <a:solidFill>
            <a:srgbClr val="086D6E"/>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09" name="Google Shape;309;p94"/>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10" name="Google Shape;310;p94"/>
          <p:cNvGrpSpPr/>
          <p:nvPr/>
        </p:nvGrpSpPr>
        <p:grpSpPr>
          <a:xfrm>
            <a:off x="8448790" y="6057987"/>
            <a:ext cx="3144242" cy="374574"/>
            <a:chOff x="301128" y="6151084"/>
            <a:chExt cx="3144242" cy="374574"/>
          </a:xfrm>
        </p:grpSpPr>
        <p:pic>
          <p:nvPicPr>
            <p:cNvPr descr="Shape&#10;&#10;Description automatically generated with medium confidence" id="311" name="Google Shape;311;p9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12" name="Google Shape;312;p9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13" name="Google Shape;313;p9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14" name="Google Shape;314;p94"/>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 Orange">
  <p:cSld name="Divider Slide - Orange">
    <p:spTree>
      <p:nvGrpSpPr>
        <p:cNvPr id="315" name="Shape 315"/>
        <p:cNvGrpSpPr/>
        <p:nvPr/>
      </p:nvGrpSpPr>
      <p:grpSpPr>
        <a:xfrm>
          <a:off x="0" y="0"/>
          <a:ext cx="0" cy="0"/>
          <a:chOff x="0" y="0"/>
          <a:chExt cx="0" cy="0"/>
        </a:xfrm>
      </p:grpSpPr>
      <p:sp>
        <p:nvSpPr>
          <p:cNvPr id="316" name="Google Shape;316;p95"/>
          <p:cNvSpPr/>
          <p:nvPr/>
        </p:nvSpPr>
        <p:spPr>
          <a:xfrm>
            <a:off x="0" y="0"/>
            <a:ext cx="12192000" cy="5502729"/>
          </a:xfrm>
          <a:prstGeom prst="rect">
            <a:avLst/>
          </a:prstGeom>
          <a:solidFill>
            <a:srgbClr val="F27954"/>
          </a:solidFill>
          <a:ln>
            <a:noFill/>
          </a:ln>
        </p:spPr>
        <p:txBody>
          <a:bodyPr anchorCtr="0" anchor="ctr" bIns="45700" lIns="91425" spcFirstLastPara="1" rIns="91425" wrap="square" tIns="45700">
            <a:noAutofit/>
          </a:bodyPr>
          <a:lstStyle/>
          <a:p>
            <a:pPr indent="0" lvl="0" marL="900430" marR="878205" rtl="0" algn="r">
              <a:lnSpc>
                <a:spcPct val="200000"/>
              </a:lnSpc>
              <a:spcBef>
                <a:spcPts val="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a:p>
            <a:pPr indent="0" lvl="0" marL="900430" marR="878205" rtl="0" algn="r">
              <a:lnSpc>
                <a:spcPct val="200000"/>
              </a:lnSpc>
              <a:spcBef>
                <a:spcPts val="900"/>
              </a:spcBef>
              <a:spcAft>
                <a:spcPts val="0"/>
              </a:spcAft>
              <a:buClr>
                <a:srgbClr val="000000"/>
              </a:buClr>
              <a:buSzPts val="2000"/>
              <a:buFont typeface="Arial"/>
              <a:buNone/>
            </a:pPr>
            <a:r>
              <a:rPr b="0" i="0" lang="es-ES" sz="2000" u="none" cap="none" strike="noStrike">
                <a:solidFill>
                  <a:srgbClr val="FFFFFF"/>
                </a:solidFill>
                <a:latin typeface="Calibri"/>
                <a:ea typeface="Calibri"/>
                <a:cs typeface="Calibri"/>
                <a:sym typeface="Calibri"/>
              </a:rPr>
              <a:t> </a:t>
            </a:r>
            <a:endParaRPr b="0" i="0" sz="1000" u="none" cap="none" strike="noStrike">
              <a:solidFill>
                <a:srgbClr val="7F7F7F"/>
              </a:solidFill>
              <a:latin typeface="Calibri"/>
              <a:ea typeface="Calibri"/>
              <a:cs typeface="Calibri"/>
              <a:sym typeface="Calibri"/>
            </a:endParaRPr>
          </a:p>
        </p:txBody>
      </p:sp>
      <p:sp>
        <p:nvSpPr>
          <p:cNvPr id="317" name="Google Shape;317;p95"/>
          <p:cNvSpPr txBox="1"/>
          <p:nvPr>
            <p:ph idx="1" type="body"/>
          </p:nvPr>
        </p:nvSpPr>
        <p:spPr>
          <a:xfrm>
            <a:off x="666708" y="752638"/>
            <a:ext cx="4329835" cy="164766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300"/>
              </a:spcBef>
              <a:spcAft>
                <a:spcPts val="0"/>
              </a:spcAft>
              <a:buClr>
                <a:schemeClr val="lt1"/>
              </a:buClr>
              <a:buSzPts val="4800"/>
              <a:buNone/>
              <a:defRPr b="0" i="0" sz="4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18" name="Google Shape;318;p95"/>
          <p:cNvGrpSpPr/>
          <p:nvPr/>
        </p:nvGrpSpPr>
        <p:grpSpPr>
          <a:xfrm>
            <a:off x="8448790" y="6057987"/>
            <a:ext cx="3144242" cy="374574"/>
            <a:chOff x="301128" y="6151084"/>
            <a:chExt cx="3144242" cy="374574"/>
          </a:xfrm>
        </p:grpSpPr>
        <p:pic>
          <p:nvPicPr>
            <p:cNvPr descr="Shape&#10;&#10;Description automatically generated with medium confidence" id="319" name="Google Shape;319;p95"/>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20" name="Google Shape;320;p95"/>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21" name="Google Shape;321;p95"/>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322" name="Google Shape;322;p95"/>
          <p:cNvPicPr preferRelativeResize="0"/>
          <p:nvPr/>
        </p:nvPicPr>
        <p:blipFill rotWithShape="1">
          <a:blip r:embed="rId3">
            <a:alphaModFix/>
          </a:blip>
          <a:srcRect b="15673" l="-25172" r="18173" t="20705"/>
          <a:stretch/>
        </p:blipFill>
        <p:spPr>
          <a:xfrm>
            <a:off x="5333853" y="1227"/>
            <a:ext cx="6825554" cy="550150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33" name="Shape 33"/>
        <p:cNvGrpSpPr/>
        <p:nvPr/>
      </p:nvGrpSpPr>
      <p:grpSpPr>
        <a:xfrm>
          <a:off x="0" y="0"/>
          <a:ext cx="0" cy="0"/>
          <a:chOff x="0" y="0"/>
          <a:chExt cx="0" cy="0"/>
        </a:xfrm>
      </p:grpSpPr>
      <p:sp>
        <p:nvSpPr>
          <p:cNvPr id="34" name="Google Shape;34;p69"/>
          <p:cNvSpPr/>
          <p:nvPr/>
        </p:nvSpPr>
        <p:spPr>
          <a:xfrm>
            <a:off x="6642832" y="992114"/>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5" name="Google Shape;35;p69"/>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6" name="Google Shape;36;p69"/>
          <p:cNvCxnSpPr/>
          <p:nvPr/>
        </p:nvCxnSpPr>
        <p:spPr>
          <a:xfrm>
            <a:off x="6051115" y="1382085"/>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37" name="Google Shape;37;p69"/>
          <p:cNvSpPr txBox="1"/>
          <p:nvPr>
            <p:ph idx="2" type="body"/>
          </p:nvPr>
        </p:nvSpPr>
        <p:spPr>
          <a:xfrm>
            <a:off x="7511069" y="992114"/>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69"/>
          <p:cNvSpPr/>
          <p:nvPr/>
        </p:nvSpPr>
        <p:spPr>
          <a:xfrm>
            <a:off x="6642832" y="2743035"/>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 name="Google Shape;39;p69"/>
          <p:cNvSpPr txBox="1"/>
          <p:nvPr>
            <p:ph idx="3" type="body"/>
          </p:nvPr>
        </p:nvSpPr>
        <p:spPr>
          <a:xfrm>
            <a:off x="6781160" y="2800230"/>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0" name="Google Shape;40;p69"/>
          <p:cNvCxnSpPr/>
          <p:nvPr/>
        </p:nvCxnSpPr>
        <p:spPr>
          <a:xfrm>
            <a:off x="6051115" y="3133006"/>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1" name="Google Shape;41;p69"/>
          <p:cNvSpPr txBox="1"/>
          <p:nvPr>
            <p:ph idx="4" type="body"/>
          </p:nvPr>
        </p:nvSpPr>
        <p:spPr>
          <a:xfrm>
            <a:off x="7511069" y="2743035"/>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9"/>
          <p:cNvSpPr/>
          <p:nvPr/>
        </p:nvSpPr>
        <p:spPr>
          <a:xfrm>
            <a:off x="6642832" y="4443057"/>
            <a:ext cx="771474" cy="77147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 name="Google Shape;43;p69"/>
          <p:cNvSpPr txBox="1"/>
          <p:nvPr>
            <p:ph idx="5" type="body"/>
          </p:nvPr>
        </p:nvSpPr>
        <p:spPr>
          <a:xfrm>
            <a:off x="6781160" y="4500252"/>
            <a:ext cx="511077" cy="635000"/>
          </a:xfrm>
          <a:prstGeom prst="rect">
            <a:avLst/>
          </a:prstGeom>
          <a:noFill/>
          <a:ln>
            <a:noFill/>
          </a:ln>
        </p:spPr>
        <p:txBody>
          <a:bodyPr anchorCtr="0" anchor="ctr"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800"/>
              <a:buNone/>
              <a:defRPr b="0" sz="2800">
                <a:solidFill>
                  <a:schemeClr val="lt1"/>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4" name="Google Shape;44;p69"/>
          <p:cNvCxnSpPr/>
          <p:nvPr/>
        </p:nvCxnSpPr>
        <p:spPr>
          <a:xfrm>
            <a:off x="6051115" y="4833028"/>
            <a:ext cx="591717" cy="0"/>
          </a:xfrm>
          <a:prstGeom prst="straightConnector1">
            <a:avLst/>
          </a:prstGeom>
          <a:noFill/>
          <a:ln cap="flat" cmpd="sng" w="19050">
            <a:solidFill>
              <a:srgbClr val="81D1C5"/>
            </a:solidFill>
            <a:prstDash val="solid"/>
            <a:miter lim="800000"/>
            <a:headEnd len="sm" w="sm" type="none"/>
            <a:tailEnd len="sm" w="sm" type="none"/>
          </a:ln>
        </p:spPr>
      </p:cxnSp>
      <p:sp>
        <p:nvSpPr>
          <p:cNvPr id="45" name="Google Shape;45;p69"/>
          <p:cNvSpPr txBox="1"/>
          <p:nvPr>
            <p:ph idx="6" type="body"/>
          </p:nvPr>
        </p:nvSpPr>
        <p:spPr>
          <a:xfrm>
            <a:off x="7511069" y="4443057"/>
            <a:ext cx="4465067" cy="822373"/>
          </a:xfrm>
          <a:prstGeom prst="rect">
            <a:avLst/>
          </a:prstGeom>
          <a:noFill/>
          <a:ln>
            <a:noFill/>
          </a:ln>
        </p:spPr>
        <p:txBody>
          <a:bodyPr anchorCtr="0" anchor="ctr" bIns="45700" lIns="91425" spcFirstLastPara="1" rIns="91425" wrap="square" tIns="45700">
            <a:noAutofit/>
          </a:bodyPr>
          <a:lstStyle>
            <a:lvl1pPr indent="-228600" lvl="0" marL="457200" algn="l">
              <a:lnSpc>
                <a:spcPct val="90000"/>
              </a:lnSpc>
              <a:spcBef>
                <a:spcPts val="1000"/>
              </a:spcBef>
              <a:spcAft>
                <a:spcPts val="0"/>
              </a:spcAft>
              <a:buClr>
                <a:srgbClr val="595A59"/>
              </a:buClr>
              <a:buSzPts val="2200"/>
              <a:buNone/>
              <a:defRPr sz="22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6" name="Google Shape;46;p69"/>
          <p:cNvGrpSpPr/>
          <p:nvPr/>
        </p:nvGrpSpPr>
        <p:grpSpPr>
          <a:xfrm rot="-5400000">
            <a:off x="-1025447" y="4518095"/>
            <a:ext cx="3445636" cy="410479"/>
            <a:chOff x="301128" y="6151084"/>
            <a:chExt cx="3144242" cy="374574"/>
          </a:xfrm>
        </p:grpSpPr>
        <p:pic>
          <p:nvPicPr>
            <p:cNvPr descr="Shape&#10;&#10;Description automatically generated with medium confidence" id="47" name="Google Shape;47;p6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8" name="Google Shape;48;p6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9" name="Google Shape;49;p6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50" name="Google Shape;50;p69"/>
          <p:cNvSpPr/>
          <p:nvPr/>
        </p:nvSpPr>
        <p:spPr>
          <a:xfrm flipH="1" rot="10800000">
            <a:off x="955931" y="-6"/>
            <a:ext cx="5382725" cy="6892757"/>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51" name="Google Shape;51;p69"/>
          <p:cNvSpPr txBox="1"/>
          <p:nvPr>
            <p:ph idx="7" type="body"/>
          </p:nvPr>
        </p:nvSpPr>
        <p:spPr>
          <a:xfrm>
            <a:off x="1575582" y="1899687"/>
            <a:ext cx="4180325" cy="454645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 name="Google Shape;52;p69"/>
          <p:cNvSpPr txBox="1"/>
          <p:nvPr>
            <p:ph idx="8" type="body"/>
          </p:nvPr>
        </p:nvSpPr>
        <p:spPr>
          <a:xfrm>
            <a:off x="1548092" y="628636"/>
            <a:ext cx="4250272" cy="60363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Purple">
  <p:cSld name="Text Slide with Photo - Purple">
    <p:spTree>
      <p:nvGrpSpPr>
        <p:cNvPr id="323" name="Shape 323"/>
        <p:cNvGrpSpPr/>
        <p:nvPr/>
      </p:nvGrpSpPr>
      <p:grpSpPr>
        <a:xfrm>
          <a:off x="0" y="0"/>
          <a:ext cx="0" cy="0"/>
          <a:chOff x="0" y="0"/>
          <a:chExt cx="0" cy="0"/>
        </a:xfrm>
      </p:grpSpPr>
      <p:sp>
        <p:nvSpPr>
          <p:cNvPr id="324" name="Google Shape;324;p96"/>
          <p:cNvSpPr/>
          <p:nvPr/>
        </p:nvSpPr>
        <p:spPr>
          <a:xfrm flipH="1" rot="10800000">
            <a:off x="944570" y="0"/>
            <a:ext cx="6338119" cy="689275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25" name="Google Shape;325;p96"/>
          <p:cNvSpPr/>
          <p:nvPr>
            <p:ph idx="2" type="pic"/>
          </p:nvPr>
        </p:nvSpPr>
        <p:spPr>
          <a:xfrm>
            <a:off x="7343950" y="228600"/>
            <a:ext cx="4613233" cy="6362700"/>
          </a:xfrm>
          <a:prstGeom prst="rect">
            <a:avLst/>
          </a:prstGeom>
          <a:solidFill>
            <a:schemeClr val="lt1"/>
          </a:solidFill>
          <a:ln>
            <a:noFill/>
          </a:ln>
        </p:spPr>
      </p:sp>
      <p:sp>
        <p:nvSpPr>
          <p:cNvPr id="326" name="Google Shape;326;p96"/>
          <p:cNvSpPr txBox="1"/>
          <p:nvPr>
            <p:ph idx="1" type="body"/>
          </p:nvPr>
        </p:nvSpPr>
        <p:spPr>
          <a:xfrm>
            <a:off x="1584877" y="1268415"/>
            <a:ext cx="4621841" cy="5446709"/>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96"/>
          <p:cNvSpPr txBox="1"/>
          <p:nvPr>
            <p:ph idx="3" type="body"/>
          </p:nvPr>
        </p:nvSpPr>
        <p:spPr>
          <a:xfrm>
            <a:off x="1537586" y="304399"/>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28" name="Google Shape;328;p96"/>
          <p:cNvGrpSpPr/>
          <p:nvPr/>
        </p:nvGrpSpPr>
        <p:grpSpPr>
          <a:xfrm rot="-5400000">
            <a:off x="-418181" y="5125361"/>
            <a:ext cx="2334324" cy="307260"/>
            <a:chOff x="301128" y="6151084"/>
            <a:chExt cx="3144242" cy="374574"/>
          </a:xfrm>
        </p:grpSpPr>
        <p:pic>
          <p:nvPicPr>
            <p:cNvPr descr="Shape&#10;&#10;Description automatically generated with medium confidence" id="329" name="Google Shape;329;p96"/>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30" name="Google Shape;330;p96"/>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31" name="Google Shape;331;p96"/>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with Photo - Blue">
  <p:cSld name="Text Slide with Photo - Blue">
    <p:spTree>
      <p:nvGrpSpPr>
        <p:cNvPr id="332" name="Shape 332"/>
        <p:cNvGrpSpPr/>
        <p:nvPr/>
      </p:nvGrpSpPr>
      <p:grpSpPr>
        <a:xfrm>
          <a:off x="0" y="0"/>
          <a:ext cx="0" cy="0"/>
          <a:chOff x="0" y="0"/>
          <a:chExt cx="0" cy="0"/>
        </a:xfrm>
      </p:grpSpPr>
      <p:sp>
        <p:nvSpPr>
          <p:cNvPr id="333" name="Google Shape;333;p97"/>
          <p:cNvSpPr/>
          <p:nvPr>
            <p:ph idx="2" type="pic"/>
          </p:nvPr>
        </p:nvSpPr>
        <p:spPr>
          <a:xfrm>
            <a:off x="7298140" y="228600"/>
            <a:ext cx="4659043" cy="6362700"/>
          </a:xfrm>
          <a:prstGeom prst="rect">
            <a:avLst/>
          </a:prstGeom>
          <a:solidFill>
            <a:schemeClr val="lt1"/>
          </a:solidFill>
          <a:ln>
            <a:noFill/>
          </a:ln>
        </p:spPr>
      </p:sp>
      <p:grpSp>
        <p:nvGrpSpPr>
          <p:cNvPr id="334" name="Google Shape;334;p97"/>
          <p:cNvGrpSpPr/>
          <p:nvPr/>
        </p:nvGrpSpPr>
        <p:grpSpPr>
          <a:xfrm rot="-5400000">
            <a:off x="-418181" y="5125361"/>
            <a:ext cx="2334324" cy="307260"/>
            <a:chOff x="301128" y="6151084"/>
            <a:chExt cx="3144242" cy="374574"/>
          </a:xfrm>
        </p:grpSpPr>
        <p:pic>
          <p:nvPicPr>
            <p:cNvPr descr="Shape&#10;&#10;Description automatically generated with medium confidence" id="335" name="Google Shape;335;p9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36" name="Google Shape;336;p9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37" name="Google Shape;337;p9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
        <p:nvSpPr>
          <p:cNvPr id="338" name="Google Shape;338;p97"/>
          <p:cNvSpPr/>
          <p:nvPr/>
        </p:nvSpPr>
        <p:spPr>
          <a:xfrm flipH="1" rot="10800000">
            <a:off x="1099755" y="-36509"/>
            <a:ext cx="6338119" cy="6892757"/>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39" name="Google Shape;339;p97"/>
          <p:cNvSpPr txBox="1"/>
          <p:nvPr>
            <p:ph idx="1" type="body"/>
          </p:nvPr>
        </p:nvSpPr>
        <p:spPr>
          <a:xfrm>
            <a:off x="1632836" y="1039558"/>
            <a:ext cx="5435642" cy="566604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97"/>
          <p:cNvSpPr txBox="1"/>
          <p:nvPr>
            <p:ph idx="3" type="body"/>
          </p:nvPr>
        </p:nvSpPr>
        <p:spPr>
          <a:xfrm>
            <a:off x="1632836" y="233560"/>
            <a:ext cx="5453764"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41" name="Google Shape;341;p97"/>
          <p:cNvGrpSpPr/>
          <p:nvPr/>
        </p:nvGrpSpPr>
        <p:grpSpPr>
          <a:xfrm rot="-5400000">
            <a:off x="-265781" y="5277761"/>
            <a:ext cx="2334324" cy="307260"/>
            <a:chOff x="301128" y="6151084"/>
            <a:chExt cx="3144242" cy="374574"/>
          </a:xfrm>
        </p:grpSpPr>
        <p:pic>
          <p:nvPicPr>
            <p:cNvPr descr="Shape&#10;&#10;Description automatically generated with medium confidence" id="342" name="Google Shape;342;p9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43" name="Google Shape;343;p9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44" name="Google Shape;344;p9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Slide with Photo - Orange">
  <p:cSld name="1_Text Slide with Photo - Orange">
    <p:spTree>
      <p:nvGrpSpPr>
        <p:cNvPr id="345" name="Shape 345"/>
        <p:cNvGrpSpPr/>
        <p:nvPr/>
      </p:nvGrpSpPr>
      <p:grpSpPr>
        <a:xfrm>
          <a:off x="0" y="0"/>
          <a:ext cx="0" cy="0"/>
          <a:chOff x="0" y="0"/>
          <a:chExt cx="0" cy="0"/>
        </a:xfrm>
      </p:grpSpPr>
      <p:pic>
        <p:nvPicPr>
          <p:cNvPr descr="A black and white striped pattern&#10;&#10;Description automatically generated with medium confidence" id="346" name="Google Shape;346;p98"/>
          <p:cNvPicPr preferRelativeResize="0"/>
          <p:nvPr/>
        </p:nvPicPr>
        <p:blipFill rotWithShape="1">
          <a:blip r:embed="rId2">
            <a:alphaModFix/>
          </a:blip>
          <a:srcRect b="15673" l="-25172" r="18173" t="20705"/>
          <a:stretch/>
        </p:blipFill>
        <p:spPr>
          <a:xfrm>
            <a:off x="5333853" y="1227"/>
            <a:ext cx="6825554" cy="5501502"/>
          </a:xfrm>
          <a:prstGeom prst="rect">
            <a:avLst/>
          </a:prstGeom>
          <a:noFill/>
          <a:ln>
            <a:noFill/>
          </a:ln>
        </p:spPr>
      </p:pic>
      <p:sp>
        <p:nvSpPr>
          <p:cNvPr id="347" name="Google Shape;347;p98"/>
          <p:cNvSpPr/>
          <p:nvPr/>
        </p:nvSpPr>
        <p:spPr>
          <a:xfrm flipH="1" rot="10800000">
            <a:off x="1038225" y="-4"/>
            <a:ext cx="6216471" cy="6892757"/>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48" name="Google Shape;348;p98"/>
          <p:cNvSpPr/>
          <p:nvPr>
            <p:ph idx="2" type="pic"/>
          </p:nvPr>
        </p:nvSpPr>
        <p:spPr>
          <a:xfrm>
            <a:off x="7298140" y="228600"/>
            <a:ext cx="4659043" cy="6362700"/>
          </a:xfrm>
          <a:prstGeom prst="rect">
            <a:avLst/>
          </a:prstGeom>
          <a:solidFill>
            <a:schemeClr val="lt1"/>
          </a:solidFill>
          <a:ln>
            <a:noFill/>
          </a:ln>
        </p:spPr>
      </p:sp>
      <p:grpSp>
        <p:nvGrpSpPr>
          <p:cNvPr id="349" name="Google Shape;349;p98"/>
          <p:cNvGrpSpPr/>
          <p:nvPr/>
        </p:nvGrpSpPr>
        <p:grpSpPr>
          <a:xfrm rot="-5400000">
            <a:off x="-418181" y="5125361"/>
            <a:ext cx="2334324" cy="307260"/>
            <a:chOff x="301128" y="6151084"/>
            <a:chExt cx="3144242" cy="374574"/>
          </a:xfrm>
        </p:grpSpPr>
        <p:pic>
          <p:nvPicPr>
            <p:cNvPr descr="Shape&#10;&#10;Description automatically generated with medium confidence" id="350" name="Google Shape;350;p9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51" name="Google Shape;351;p9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52" name="Google Shape;352;p9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353" name="Google Shape;353;p98"/>
          <p:cNvSpPr txBox="1"/>
          <p:nvPr>
            <p:ph idx="1" type="body"/>
          </p:nvPr>
        </p:nvSpPr>
        <p:spPr>
          <a:xfrm>
            <a:off x="1659835" y="1563691"/>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98"/>
          <p:cNvSpPr txBox="1"/>
          <p:nvPr>
            <p:ph idx="3" type="body"/>
          </p:nvPr>
        </p:nvSpPr>
        <p:spPr>
          <a:xfrm>
            <a:off x="1575686" y="38596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2">
  <p:cSld name="Photo Slide 2">
    <p:spTree>
      <p:nvGrpSpPr>
        <p:cNvPr id="355" name="Shape 355"/>
        <p:cNvGrpSpPr/>
        <p:nvPr/>
      </p:nvGrpSpPr>
      <p:grpSpPr>
        <a:xfrm>
          <a:off x="0" y="0"/>
          <a:ext cx="0" cy="0"/>
          <a:chOff x="0" y="0"/>
          <a:chExt cx="0" cy="0"/>
        </a:xfrm>
      </p:grpSpPr>
      <p:sp>
        <p:nvSpPr>
          <p:cNvPr id="356" name="Google Shape;356;p99"/>
          <p:cNvSpPr/>
          <p:nvPr>
            <p:ph idx="2" type="pic"/>
          </p:nvPr>
        </p:nvSpPr>
        <p:spPr>
          <a:xfrm>
            <a:off x="247651" y="1278196"/>
            <a:ext cx="11696699" cy="4699000"/>
          </a:xfrm>
          <a:prstGeom prst="rect">
            <a:avLst/>
          </a:prstGeom>
          <a:solidFill>
            <a:schemeClr val="lt1"/>
          </a:solidFill>
          <a:ln>
            <a:noFill/>
          </a:ln>
        </p:spPr>
      </p:sp>
      <p:sp>
        <p:nvSpPr>
          <p:cNvPr id="357" name="Google Shape;357;p99"/>
          <p:cNvSpPr txBox="1"/>
          <p:nvPr/>
        </p:nvSpPr>
        <p:spPr>
          <a:xfrm>
            <a:off x="7619999" y="3435786"/>
            <a:ext cx="4019670" cy="773557"/>
          </a:xfrm>
          <a:prstGeom prst="rect">
            <a:avLst/>
          </a:prstGeom>
          <a:noFill/>
          <a:ln>
            <a:noFill/>
          </a:ln>
        </p:spPr>
        <p:txBody>
          <a:bodyPr anchorCtr="0" anchor="t" bIns="108700" lIns="217425" spcFirstLastPara="1" rIns="217425" wrap="square" tIns="108700">
            <a:spAutoFit/>
          </a:bodyPr>
          <a:lstStyle/>
          <a:p>
            <a:pPr indent="0" lvl="0" marL="0" marR="0" rtl="0" algn="ctr">
              <a:lnSpc>
                <a:spcPct val="100000"/>
              </a:lnSpc>
              <a:spcBef>
                <a:spcPts val="0"/>
              </a:spcBef>
              <a:spcAft>
                <a:spcPts val="0"/>
              </a:spcAft>
              <a:buClr>
                <a:schemeClr val="lt1"/>
              </a:buClr>
              <a:buSzPts val="1800"/>
              <a:buFont typeface="Arial"/>
              <a:buNone/>
            </a:pPr>
            <a:r>
              <a:rPr b="0" i="0" lang="es-ES" sz="1800" u="none" cap="none" strike="noStrike">
                <a:solidFill>
                  <a:schemeClr val="lt1"/>
                </a:solidFill>
                <a:latin typeface="Montserrat Light"/>
                <a:ea typeface="Montserrat Light"/>
                <a:cs typeface="Montserrat Light"/>
                <a:sym typeface="Montserrat Light"/>
              </a:rPr>
              <a:t>Refers to a good or service being offered by a company.</a:t>
            </a:r>
            <a:endParaRPr b="0" i="0" sz="1400" u="none" cap="none" strike="noStrike">
              <a:solidFill>
                <a:srgbClr val="000000"/>
              </a:solidFill>
              <a:latin typeface="Arial"/>
              <a:ea typeface="Arial"/>
              <a:cs typeface="Arial"/>
              <a:sym typeface="Arial"/>
            </a:endParaRPr>
          </a:p>
        </p:txBody>
      </p:sp>
      <p:sp>
        <p:nvSpPr>
          <p:cNvPr id="358" name="Google Shape;358;p99"/>
          <p:cNvSpPr/>
          <p:nvPr/>
        </p:nvSpPr>
        <p:spPr>
          <a:xfrm flipH="1">
            <a:off x="7277101" y="2776797"/>
            <a:ext cx="4914900" cy="147292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359" name="Google Shape;359;p99"/>
          <p:cNvSpPr txBox="1"/>
          <p:nvPr>
            <p:ph idx="1" type="body"/>
          </p:nvPr>
        </p:nvSpPr>
        <p:spPr>
          <a:xfrm>
            <a:off x="7277100" y="2783282"/>
            <a:ext cx="4667249" cy="146644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99"/>
          <p:cNvSpPr txBox="1"/>
          <p:nvPr>
            <p:ph idx="3" type="body"/>
          </p:nvPr>
        </p:nvSpPr>
        <p:spPr>
          <a:xfrm>
            <a:off x="437301" y="336277"/>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61" name="Google Shape;361;p99"/>
          <p:cNvGrpSpPr/>
          <p:nvPr/>
        </p:nvGrpSpPr>
        <p:grpSpPr>
          <a:xfrm>
            <a:off x="301128" y="6151084"/>
            <a:ext cx="3144242" cy="374574"/>
            <a:chOff x="301128" y="6151084"/>
            <a:chExt cx="3144242" cy="374574"/>
          </a:xfrm>
        </p:grpSpPr>
        <p:pic>
          <p:nvPicPr>
            <p:cNvPr descr="Shape&#10;&#10;Description automatically generated with medium confidence" id="362" name="Google Shape;362;p99"/>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63" name="Google Shape;363;p99"/>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64" name="Google Shape;364;p99"/>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3">
  <p:cSld name="Photo Slide 3">
    <p:spTree>
      <p:nvGrpSpPr>
        <p:cNvPr id="365" name="Shape 365"/>
        <p:cNvGrpSpPr/>
        <p:nvPr/>
      </p:nvGrpSpPr>
      <p:grpSpPr>
        <a:xfrm>
          <a:off x="0" y="0"/>
          <a:ext cx="0" cy="0"/>
          <a:chOff x="0" y="0"/>
          <a:chExt cx="0" cy="0"/>
        </a:xfrm>
      </p:grpSpPr>
      <p:sp>
        <p:nvSpPr>
          <p:cNvPr id="366" name="Google Shape;366;p100"/>
          <p:cNvSpPr/>
          <p:nvPr>
            <p:ph idx="2" type="pic"/>
          </p:nvPr>
        </p:nvSpPr>
        <p:spPr>
          <a:xfrm>
            <a:off x="241300" y="228600"/>
            <a:ext cx="11696700" cy="5763986"/>
          </a:xfrm>
          <a:prstGeom prst="rect">
            <a:avLst/>
          </a:prstGeom>
          <a:noFill/>
          <a:ln>
            <a:noFill/>
          </a:ln>
        </p:spPr>
      </p:sp>
      <p:sp>
        <p:nvSpPr>
          <p:cNvPr id="367" name="Google Shape;367;p100"/>
          <p:cNvSpPr/>
          <p:nvPr/>
        </p:nvSpPr>
        <p:spPr>
          <a:xfrm>
            <a:off x="6197600" y="985864"/>
            <a:ext cx="5994400" cy="24257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8" name="Google Shape;368;p100"/>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69" name="Google Shape;369;p100"/>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100"/>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71" name="Google Shape;371;p100"/>
          <p:cNvGrpSpPr/>
          <p:nvPr/>
        </p:nvGrpSpPr>
        <p:grpSpPr>
          <a:xfrm>
            <a:off x="301128" y="6151084"/>
            <a:ext cx="3144242" cy="374574"/>
            <a:chOff x="301128" y="6151084"/>
            <a:chExt cx="3144242" cy="374574"/>
          </a:xfrm>
        </p:grpSpPr>
        <p:pic>
          <p:nvPicPr>
            <p:cNvPr descr="Shape&#10;&#10;Description automatically generated with medium confidence" id="372" name="Google Shape;372;p100"/>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73" name="Google Shape;373;p100"/>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74" name="Google Shape;374;p100"/>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hoto Slide 3">
  <p:cSld name="1_Photo Slide 3">
    <p:spTree>
      <p:nvGrpSpPr>
        <p:cNvPr id="375" name="Shape 375"/>
        <p:cNvGrpSpPr/>
        <p:nvPr/>
      </p:nvGrpSpPr>
      <p:grpSpPr>
        <a:xfrm>
          <a:off x="0" y="0"/>
          <a:ext cx="0" cy="0"/>
          <a:chOff x="0" y="0"/>
          <a:chExt cx="0" cy="0"/>
        </a:xfrm>
      </p:grpSpPr>
      <p:sp>
        <p:nvSpPr>
          <p:cNvPr id="376" name="Google Shape;376;p101"/>
          <p:cNvSpPr/>
          <p:nvPr>
            <p:ph idx="2" type="pic"/>
          </p:nvPr>
        </p:nvSpPr>
        <p:spPr>
          <a:xfrm>
            <a:off x="241300" y="228600"/>
            <a:ext cx="11696700" cy="5763986"/>
          </a:xfrm>
          <a:prstGeom prst="rect">
            <a:avLst/>
          </a:prstGeom>
          <a:noFill/>
          <a:ln>
            <a:noFill/>
          </a:ln>
        </p:spPr>
      </p:sp>
      <p:sp>
        <p:nvSpPr>
          <p:cNvPr id="377" name="Google Shape;377;p101"/>
          <p:cNvSpPr/>
          <p:nvPr/>
        </p:nvSpPr>
        <p:spPr>
          <a:xfrm>
            <a:off x="6197600" y="985864"/>
            <a:ext cx="5994400" cy="24257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8" name="Google Shape;378;p101"/>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79" name="Google Shape;379;p101"/>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0" name="Google Shape;380;p101"/>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81" name="Google Shape;381;p101"/>
          <p:cNvGrpSpPr/>
          <p:nvPr/>
        </p:nvGrpSpPr>
        <p:grpSpPr>
          <a:xfrm>
            <a:off x="301128" y="6151084"/>
            <a:ext cx="3144242" cy="374574"/>
            <a:chOff x="301128" y="6151084"/>
            <a:chExt cx="3144242" cy="374574"/>
          </a:xfrm>
        </p:grpSpPr>
        <p:pic>
          <p:nvPicPr>
            <p:cNvPr descr="Shape&#10;&#10;Description automatically generated with medium confidence" id="382" name="Google Shape;382;p10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83" name="Google Shape;383;p10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84" name="Google Shape;384;p10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hoto Slide 3">
  <p:cSld name="3_Photo Slide 3">
    <p:spTree>
      <p:nvGrpSpPr>
        <p:cNvPr id="385" name="Shape 385"/>
        <p:cNvGrpSpPr/>
        <p:nvPr/>
      </p:nvGrpSpPr>
      <p:grpSpPr>
        <a:xfrm>
          <a:off x="0" y="0"/>
          <a:ext cx="0" cy="0"/>
          <a:chOff x="0" y="0"/>
          <a:chExt cx="0" cy="0"/>
        </a:xfrm>
      </p:grpSpPr>
      <p:sp>
        <p:nvSpPr>
          <p:cNvPr id="386" name="Google Shape;386;p102"/>
          <p:cNvSpPr/>
          <p:nvPr>
            <p:ph idx="2" type="pic"/>
          </p:nvPr>
        </p:nvSpPr>
        <p:spPr>
          <a:xfrm>
            <a:off x="241300" y="228600"/>
            <a:ext cx="11696700" cy="5763986"/>
          </a:xfrm>
          <a:prstGeom prst="rect">
            <a:avLst/>
          </a:prstGeom>
          <a:noFill/>
          <a:ln>
            <a:noFill/>
          </a:ln>
        </p:spPr>
      </p:sp>
      <p:sp>
        <p:nvSpPr>
          <p:cNvPr id="387" name="Google Shape;387;p102"/>
          <p:cNvSpPr/>
          <p:nvPr/>
        </p:nvSpPr>
        <p:spPr>
          <a:xfrm>
            <a:off x="6197600" y="985864"/>
            <a:ext cx="5994400" cy="24257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88" name="Google Shape;388;p102"/>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89" name="Google Shape;389;p102"/>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0" name="Google Shape;390;p102"/>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391" name="Google Shape;391;p102"/>
          <p:cNvGrpSpPr/>
          <p:nvPr/>
        </p:nvGrpSpPr>
        <p:grpSpPr>
          <a:xfrm>
            <a:off x="301128" y="6151084"/>
            <a:ext cx="3144242" cy="374574"/>
            <a:chOff x="301128" y="6151084"/>
            <a:chExt cx="3144242" cy="374574"/>
          </a:xfrm>
        </p:grpSpPr>
        <p:pic>
          <p:nvPicPr>
            <p:cNvPr descr="Shape&#10;&#10;Description automatically generated with medium confidence" id="392" name="Google Shape;392;p102"/>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393" name="Google Shape;393;p102"/>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394" name="Google Shape;394;p102"/>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Purple">
  <p:cSld name="Text / Photo Slide - Purple">
    <p:spTree>
      <p:nvGrpSpPr>
        <p:cNvPr id="395" name="Shape 395"/>
        <p:cNvGrpSpPr/>
        <p:nvPr/>
      </p:nvGrpSpPr>
      <p:grpSpPr>
        <a:xfrm>
          <a:off x="0" y="0"/>
          <a:ext cx="0" cy="0"/>
          <a:chOff x="0" y="0"/>
          <a:chExt cx="0" cy="0"/>
        </a:xfrm>
      </p:grpSpPr>
      <p:sp>
        <p:nvSpPr>
          <p:cNvPr id="396" name="Google Shape;396;p103"/>
          <p:cNvSpPr/>
          <p:nvPr/>
        </p:nvSpPr>
        <p:spPr>
          <a:xfrm>
            <a:off x="288084" y="13936"/>
            <a:ext cx="6151000" cy="68580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7" name="Google Shape;397;p103"/>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8" name="Google Shape;398;p103"/>
          <p:cNvSpPr txBox="1"/>
          <p:nvPr>
            <p:ph idx="2"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9" name="Google Shape;399;p103"/>
          <p:cNvSpPr/>
          <p:nvPr>
            <p:ph idx="3" type="pic"/>
          </p:nvPr>
        </p:nvSpPr>
        <p:spPr>
          <a:xfrm>
            <a:off x="6392300" y="228600"/>
            <a:ext cx="5564883" cy="5447571"/>
          </a:xfrm>
          <a:prstGeom prst="rect">
            <a:avLst/>
          </a:prstGeom>
          <a:solidFill>
            <a:schemeClr val="lt1"/>
          </a:solidFill>
          <a:ln>
            <a:noFill/>
          </a:ln>
        </p:spPr>
      </p:sp>
      <p:pic>
        <p:nvPicPr>
          <p:cNvPr descr="Background pattern&#10;&#10;Description automatically generated" id="400" name="Google Shape;400;p103"/>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401" name="Google Shape;401;p103"/>
          <p:cNvGrpSpPr/>
          <p:nvPr/>
        </p:nvGrpSpPr>
        <p:grpSpPr>
          <a:xfrm>
            <a:off x="8448790" y="6057987"/>
            <a:ext cx="3144242" cy="374574"/>
            <a:chOff x="301128" y="6151084"/>
            <a:chExt cx="3144242" cy="374574"/>
          </a:xfrm>
        </p:grpSpPr>
        <p:pic>
          <p:nvPicPr>
            <p:cNvPr descr="Shape&#10;&#10;Description automatically generated with medium confidence" id="402" name="Google Shape;402;p10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03" name="Google Shape;403;p10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04" name="Google Shape;404;p10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Blue">
  <p:cSld name="Text / Photo Slide - Blue">
    <p:spTree>
      <p:nvGrpSpPr>
        <p:cNvPr id="405" name="Shape 405"/>
        <p:cNvGrpSpPr/>
        <p:nvPr/>
      </p:nvGrpSpPr>
      <p:grpSpPr>
        <a:xfrm>
          <a:off x="0" y="0"/>
          <a:ext cx="0" cy="0"/>
          <a:chOff x="0" y="0"/>
          <a:chExt cx="0" cy="0"/>
        </a:xfrm>
      </p:grpSpPr>
      <p:sp>
        <p:nvSpPr>
          <p:cNvPr id="406" name="Google Shape;406;p104"/>
          <p:cNvSpPr/>
          <p:nvPr/>
        </p:nvSpPr>
        <p:spPr>
          <a:xfrm>
            <a:off x="241300" y="0"/>
            <a:ext cx="6151000" cy="685800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07" name="Google Shape;407;p104"/>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408" name="Google Shape;408;p104"/>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409" name="Google Shape;409;p104"/>
          <p:cNvGrpSpPr/>
          <p:nvPr/>
        </p:nvGrpSpPr>
        <p:grpSpPr>
          <a:xfrm>
            <a:off x="8448790" y="6057987"/>
            <a:ext cx="3144242" cy="374574"/>
            <a:chOff x="301128" y="6151084"/>
            <a:chExt cx="3144242" cy="374574"/>
          </a:xfrm>
        </p:grpSpPr>
        <p:pic>
          <p:nvPicPr>
            <p:cNvPr descr="Shape&#10;&#10;Description automatically generated with medium confidence" id="410" name="Google Shape;410;p10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11" name="Google Shape;411;p10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12" name="Google Shape;412;p10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413" name="Google Shape;413;p104"/>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104"/>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Purple">
  <p:cSld name="Meet Our Team - Purple">
    <p:spTree>
      <p:nvGrpSpPr>
        <p:cNvPr id="415" name="Shape 415"/>
        <p:cNvGrpSpPr/>
        <p:nvPr/>
      </p:nvGrpSpPr>
      <p:grpSpPr>
        <a:xfrm>
          <a:off x="0" y="0"/>
          <a:ext cx="0" cy="0"/>
          <a:chOff x="0" y="0"/>
          <a:chExt cx="0" cy="0"/>
        </a:xfrm>
      </p:grpSpPr>
      <p:sp>
        <p:nvSpPr>
          <p:cNvPr id="416" name="Google Shape;416;p105"/>
          <p:cNvSpPr/>
          <p:nvPr/>
        </p:nvSpPr>
        <p:spPr>
          <a:xfrm>
            <a:off x="241300" y="228600"/>
            <a:ext cx="11696700" cy="2717800"/>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17" name="Google Shape;417;p105"/>
          <p:cNvSpPr/>
          <p:nvPr>
            <p:ph idx="2" type="pic"/>
          </p:nvPr>
        </p:nvSpPr>
        <p:spPr>
          <a:xfrm>
            <a:off x="1147385" y="2043172"/>
            <a:ext cx="1723877" cy="1723877"/>
          </a:xfrm>
          <a:prstGeom prst="ellipse">
            <a:avLst/>
          </a:prstGeom>
          <a:solidFill>
            <a:schemeClr val="lt1"/>
          </a:solidFill>
          <a:ln>
            <a:noFill/>
          </a:ln>
        </p:spPr>
      </p:sp>
      <p:sp>
        <p:nvSpPr>
          <p:cNvPr id="418" name="Google Shape;418;p105"/>
          <p:cNvSpPr/>
          <p:nvPr>
            <p:ph idx="3" type="pic"/>
          </p:nvPr>
        </p:nvSpPr>
        <p:spPr>
          <a:xfrm>
            <a:off x="3886593" y="2052565"/>
            <a:ext cx="1723877" cy="1723877"/>
          </a:xfrm>
          <a:prstGeom prst="ellipse">
            <a:avLst/>
          </a:prstGeom>
          <a:solidFill>
            <a:schemeClr val="lt1"/>
          </a:solidFill>
          <a:ln>
            <a:noFill/>
          </a:ln>
        </p:spPr>
      </p:sp>
      <p:sp>
        <p:nvSpPr>
          <p:cNvPr id="419" name="Google Shape;419;p105"/>
          <p:cNvSpPr/>
          <p:nvPr>
            <p:ph idx="4" type="pic"/>
          </p:nvPr>
        </p:nvSpPr>
        <p:spPr>
          <a:xfrm>
            <a:off x="6581530" y="2048263"/>
            <a:ext cx="1723877" cy="1723877"/>
          </a:xfrm>
          <a:prstGeom prst="ellipse">
            <a:avLst/>
          </a:prstGeom>
          <a:solidFill>
            <a:schemeClr val="lt1"/>
          </a:solidFill>
          <a:ln>
            <a:noFill/>
          </a:ln>
        </p:spPr>
      </p:sp>
      <p:sp>
        <p:nvSpPr>
          <p:cNvPr id="420" name="Google Shape;420;p105"/>
          <p:cNvSpPr/>
          <p:nvPr>
            <p:ph idx="5" type="pic"/>
          </p:nvPr>
        </p:nvSpPr>
        <p:spPr>
          <a:xfrm>
            <a:off x="9320738" y="2057654"/>
            <a:ext cx="1723877" cy="1723877"/>
          </a:xfrm>
          <a:prstGeom prst="ellipse">
            <a:avLst/>
          </a:prstGeom>
          <a:solidFill>
            <a:schemeClr val="lt1"/>
          </a:solidFill>
          <a:ln>
            <a:noFill/>
          </a:ln>
        </p:spPr>
      </p:sp>
      <p:sp>
        <p:nvSpPr>
          <p:cNvPr id="421" name="Google Shape;421;p105"/>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 name="Google Shape;422;p105"/>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 name="Google Shape;423;p105"/>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 name="Google Shape;424;p105"/>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5" name="Google Shape;425;p105"/>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6" name="Google Shape;426;p105"/>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7" name="Google Shape;427;p105"/>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105"/>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29" name="Google Shape;429;p105"/>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
        <p:nvSpPr>
          <p:cNvPr id="430" name="Google Shape;430;p105"/>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Quote slide - Orange">
  <p:cSld name="1_Quote slide - Orange">
    <p:spTree>
      <p:nvGrpSpPr>
        <p:cNvPr id="53" name="Shape 53"/>
        <p:cNvGrpSpPr/>
        <p:nvPr/>
      </p:nvGrpSpPr>
      <p:grpSpPr>
        <a:xfrm>
          <a:off x="0" y="0"/>
          <a:ext cx="0" cy="0"/>
          <a:chOff x="0" y="0"/>
          <a:chExt cx="0" cy="0"/>
        </a:xfrm>
      </p:grpSpPr>
      <p:sp>
        <p:nvSpPr>
          <p:cNvPr id="54" name="Google Shape;54;p70"/>
          <p:cNvSpPr/>
          <p:nvPr>
            <p:ph idx="2" type="pic"/>
          </p:nvPr>
        </p:nvSpPr>
        <p:spPr>
          <a:xfrm>
            <a:off x="5957047" y="0"/>
            <a:ext cx="5395869" cy="6858001"/>
          </a:xfrm>
          <a:prstGeom prst="rect">
            <a:avLst/>
          </a:prstGeom>
          <a:noFill/>
          <a:ln>
            <a:noFill/>
          </a:ln>
        </p:spPr>
      </p:sp>
      <p:pic>
        <p:nvPicPr>
          <p:cNvPr descr="A black background with white dots&#10;&#10;Description automatically generated with low confidence" id="55" name="Google Shape;55;p70"/>
          <p:cNvPicPr preferRelativeResize="0"/>
          <p:nvPr/>
        </p:nvPicPr>
        <p:blipFill rotWithShape="1">
          <a:blip r:embed="rId2">
            <a:alphaModFix amt="10000"/>
          </a:blip>
          <a:srcRect b="11294" l="0" r="3674" t="894"/>
          <a:stretch/>
        </p:blipFill>
        <p:spPr>
          <a:xfrm rot="-5400000">
            <a:off x="2769567" y="-1426306"/>
            <a:ext cx="2640661" cy="4473027"/>
          </a:xfrm>
          <a:prstGeom prst="rect">
            <a:avLst/>
          </a:prstGeom>
          <a:noFill/>
          <a:ln>
            <a:noFill/>
          </a:ln>
        </p:spPr>
      </p:pic>
      <p:grpSp>
        <p:nvGrpSpPr>
          <p:cNvPr id="56" name="Google Shape;56;p70"/>
          <p:cNvGrpSpPr/>
          <p:nvPr/>
        </p:nvGrpSpPr>
        <p:grpSpPr>
          <a:xfrm>
            <a:off x="839084" y="6190727"/>
            <a:ext cx="3144242" cy="374574"/>
            <a:chOff x="301128" y="6151084"/>
            <a:chExt cx="3144242" cy="374574"/>
          </a:xfrm>
        </p:grpSpPr>
        <p:pic>
          <p:nvPicPr>
            <p:cNvPr descr="Shape&#10;&#10;Description automatically generated with medium confidence" id="57" name="Google Shape;57;p7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8" name="Google Shape;58;p7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9" name="Google Shape;59;p7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60" name="Google Shape;60;p70"/>
          <p:cNvSpPr txBox="1"/>
          <p:nvPr>
            <p:ph idx="1" type="body"/>
          </p:nvPr>
        </p:nvSpPr>
        <p:spPr>
          <a:xfrm>
            <a:off x="733139" y="595510"/>
            <a:ext cx="4716425"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4D4D4D"/>
              </a:buClr>
              <a:buSzPts val="3600"/>
              <a:buNone/>
              <a:defRPr b="0" i="0" sz="36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70"/>
          <p:cNvSpPr txBox="1"/>
          <p:nvPr>
            <p:ph idx="3" type="body"/>
          </p:nvPr>
        </p:nvSpPr>
        <p:spPr>
          <a:xfrm>
            <a:off x="775083" y="1427837"/>
            <a:ext cx="4621841" cy="452595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4D4D4D"/>
              </a:buClr>
              <a:buSzPts val="2400"/>
              <a:buFont typeface="Arial"/>
              <a:buNone/>
              <a:defRPr b="0" i="0" sz="2400">
                <a:solidFill>
                  <a:srgbClr val="4D4D4D"/>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Our Team - Orange">
  <p:cSld name="Meet Our Team - Orange">
    <p:spTree>
      <p:nvGrpSpPr>
        <p:cNvPr id="431" name="Shape 431"/>
        <p:cNvGrpSpPr/>
        <p:nvPr/>
      </p:nvGrpSpPr>
      <p:grpSpPr>
        <a:xfrm>
          <a:off x="0" y="0"/>
          <a:ext cx="0" cy="0"/>
          <a:chOff x="0" y="0"/>
          <a:chExt cx="0" cy="0"/>
        </a:xfrm>
      </p:grpSpPr>
      <p:sp>
        <p:nvSpPr>
          <p:cNvPr id="432" name="Google Shape;432;p106"/>
          <p:cNvSpPr/>
          <p:nvPr/>
        </p:nvSpPr>
        <p:spPr>
          <a:xfrm>
            <a:off x="241300" y="228600"/>
            <a:ext cx="11696700" cy="27178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3" name="Google Shape;433;p106"/>
          <p:cNvSpPr/>
          <p:nvPr>
            <p:ph idx="2" type="pic"/>
          </p:nvPr>
        </p:nvSpPr>
        <p:spPr>
          <a:xfrm>
            <a:off x="1147385" y="2043172"/>
            <a:ext cx="1723877" cy="1723877"/>
          </a:xfrm>
          <a:prstGeom prst="ellipse">
            <a:avLst/>
          </a:prstGeom>
          <a:solidFill>
            <a:schemeClr val="lt1"/>
          </a:solidFill>
          <a:ln>
            <a:noFill/>
          </a:ln>
        </p:spPr>
      </p:sp>
      <p:sp>
        <p:nvSpPr>
          <p:cNvPr id="434" name="Google Shape;434;p106"/>
          <p:cNvSpPr/>
          <p:nvPr>
            <p:ph idx="3" type="pic"/>
          </p:nvPr>
        </p:nvSpPr>
        <p:spPr>
          <a:xfrm>
            <a:off x="3886593" y="2052565"/>
            <a:ext cx="1723877" cy="1723877"/>
          </a:xfrm>
          <a:prstGeom prst="ellipse">
            <a:avLst/>
          </a:prstGeom>
          <a:solidFill>
            <a:schemeClr val="lt1"/>
          </a:solidFill>
          <a:ln>
            <a:noFill/>
          </a:ln>
        </p:spPr>
      </p:sp>
      <p:sp>
        <p:nvSpPr>
          <p:cNvPr id="435" name="Google Shape;435;p106"/>
          <p:cNvSpPr/>
          <p:nvPr>
            <p:ph idx="4" type="pic"/>
          </p:nvPr>
        </p:nvSpPr>
        <p:spPr>
          <a:xfrm>
            <a:off x="6581530" y="2048263"/>
            <a:ext cx="1723877" cy="1723877"/>
          </a:xfrm>
          <a:prstGeom prst="ellipse">
            <a:avLst/>
          </a:prstGeom>
          <a:solidFill>
            <a:schemeClr val="lt1"/>
          </a:solidFill>
          <a:ln>
            <a:noFill/>
          </a:ln>
        </p:spPr>
      </p:sp>
      <p:sp>
        <p:nvSpPr>
          <p:cNvPr id="436" name="Google Shape;436;p106"/>
          <p:cNvSpPr/>
          <p:nvPr>
            <p:ph idx="5" type="pic"/>
          </p:nvPr>
        </p:nvSpPr>
        <p:spPr>
          <a:xfrm>
            <a:off x="9320738" y="2057654"/>
            <a:ext cx="1723877" cy="1723877"/>
          </a:xfrm>
          <a:prstGeom prst="ellipse">
            <a:avLst/>
          </a:prstGeom>
          <a:solidFill>
            <a:schemeClr val="lt1"/>
          </a:solidFill>
          <a:ln>
            <a:noFill/>
          </a:ln>
        </p:spPr>
      </p:sp>
      <p:sp>
        <p:nvSpPr>
          <p:cNvPr id="437" name="Google Shape;437;p106"/>
          <p:cNvSpPr txBox="1"/>
          <p:nvPr>
            <p:ph idx="1" type="body"/>
          </p:nvPr>
        </p:nvSpPr>
        <p:spPr>
          <a:xfrm>
            <a:off x="864405" y="4462702"/>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8" name="Google Shape;438;p106"/>
          <p:cNvSpPr txBox="1"/>
          <p:nvPr>
            <p:ph idx="6" type="body"/>
          </p:nvPr>
        </p:nvSpPr>
        <p:spPr>
          <a:xfrm>
            <a:off x="864404" y="3931189"/>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9" name="Google Shape;439;p106"/>
          <p:cNvSpPr txBox="1"/>
          <p:nvPr>
            <p:ph idx="7" type="body"/>
          </p:nvPr>
        </p:nvSpPr>
        <p:spPr>
          <a:xfrm>
            <a:off x="3603613" y="4480397"/>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106"/>
          <p:cNvSpPr txBox="1"/>
          <p:nvPr>
            <p:ph idx="8" type="body"/>
          </p:nvPr>
        </p:nvSpPr>
        <p:spPr>
          <a:xfrm>
            <a:off x="3603612" y="3948884"/>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1" name="Google Shape;441;p106"/>
          <p:cNvSpPr txBox="1"/>
          <p:nvPr>
            <p:ph idx="9" type="body"/>
          </p:nvPr>
        </p:nvSpPr>
        <p:spPr>
          <a:xfrm>
            <a:off x="6298550" y="4450949"/>
            <a:ext cx="2289837"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2" name="Google Shape;442;p106"/>
          <p:cNvSpPr txBox="1"/>
          <p:nvPr>
            <p:ph idx="13" type="body"/>
          </p:nvPr>
        </p:nvSpPr>
        <p:spPr>
          <a:xfrm>
            <a:off x="6298549" y="3919436"/>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3" name="Google Shape;443;p106"/>
          <p:cNvSpPr txBox="1"/>
          <p:nvPr>
            <p:ph idx="14" type="body"/>
          </p:nvPr>
        </p:nvSpPr>
        <p:spPr>
          <a:xfrm>
            <a:off x="9037758" y="4468644"/>
            <a:ext cx="2289837" cy="1237497"/>
          </a:xfrm>
          <a:prstGeom prst="rect">
            <a:avLst/>
          </a:prstGeom>
          <a:noFill/>
          <a:ln>
            <a:noFill/>
          </a:ln>
        </p:spPr>
        <p:txBody>
          <a:bodyPr anchorCtr="0" anchor="t" bIns="45700" lIns="91425" spcFirstLastPara="1" rIns="91425" wrap="square" tIns="45700">
            <a:normAutofit/>
          </a:bodyPr>
          <a:lstStyle>
            <a:lvl1pPr indent="-228600" lvl="0" marL="457200" marR="0" algn="ctr">
              <a:lnSpc>
                <a:spcPct val="90000"/>
              </a:lnSpc>
              <a:spcBef>
                <a:spcPts val="1000"/>
              </a:spcBef>
              <a:spcAft>
                <a:spcPts val="0"/>
              </a:spcAft>
              <a:buClr>
                <a:srgbClr val="595A59"/>
              </a:buClr>
              <a:buSzPts val="2400"/>
              <a:buFont typeface="Arial"/>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4" name="Google Shape;444;p106"/>
          <p:cNvSpPr txBox="1"/>
          <p:nvPr>
            <p:ph idx="15" type="body"/>
          </p:nvPr>
        </p:nvSpPr>
        <p:spPr>
          <a:xfrm>
            <a:off x="9037757" y="3937131"/>
            <a:ext cx="2289838" cy="34470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400"/>
              <a:buNone/>
              <a:defRPr b="0" i="0" sz="24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445" name="Google Shape;445;p10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446" name="Google Shape;446;p106"/>
          <p:cNvGrpSpPr/>
          <p:nvPr/>
        </p:nvGrpSpPr>
        <p:grpSpPr>
          <a:xfrm>
            <a:off x="4480947" y="6257070"/>
            <a:ext cx="3144242" cy="374574"/>
            <a:chOff x="301128" y="6151084"/>
            <a:chExt cx="3144242" cy="374574"/>
          </a:xfrm>
        </p:grpSpPr>
        <p:pic>
          <p:nvPicPr>
            <p:cNvPr descr="Shape&#10;&#10;Description automatically generated with medium confidence" id="447" name="Google Shape;447;p10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48" name="Google Shape;448;p10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49" name="Google Shape;449;p10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450" name="Google Shape;450;p106"/>
          <p:cNvSpPr txBox="1"/>
          <p:nvPr>
            <p:ph idx="16" type="body"/>
          </p:nvPr>
        </p:nvSpPr>
        <p:spPr>
          <a:xfrm>
            <a:off x="254000" y="590455"/>
            <a:ext cx="11696700"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Blue">
  <p:cSld name="Text box - Solid Blue">
    <p:spTree>
      <p:nvGrpSpPr>
        <p:cNvPr id="451" name="Shape 451"/>
        <p:cNvGrpSpPr/>
        <p:nvPr/>
      </p:nvGrpSpPr>
      <p:grpSpPr>
        <a:xfrm>
          <a:off x="0" y="0"/>
          <a:ext cx="0" cy="0"/>
          <a:chOff x="0" y="0"/>
          <a:chExt cx="0" cy="0"/>
        </a:xfrm>
      </p:grpSpPr>
      <p:sp>
        <p:nvSpPr>
          <p:cNvPr id="452" name="Google Shape;452;p107"/>
          <p:cNvSpPr/>
          <p:nvPr/>
        </p:nvSpPr>
        <p:spPr>
          <a:xfrm>
            <a:off x="241300" y="228600"/>
            <a:ext cx="11696700" cy="6104602"/>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453" name="Google Shape;453;p107"/>
          <p:cNvGrpSpPr/>
          <p:nvPr/>
        </p:nvGrpSpPr>
        <p:grpSpPr>
          <a:xfrm>
            <a:off x="301128" y="6338289"/>
            <a:ext cx="3144242" cy="374574"/>
            <a:chOff x="301128" y="6151084"/>
            <a:chExt cx="3144242" cy="374574"/>
          </a:xfrm>
        </p:grpSpPr>
        <p:pic>
          <p:nvPicPr>
            <p:cNvPr descr="Shape&#10;&#10;Description automatically generated with medium confidence" id="454" name="Google Shape;454;p107"/>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55" name="Google Shape;455;p107"/>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56" name="Google Shape;456;p107"/>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457" name="Google Shape;457;p107"/>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
        <p:nvSpPr>
          <p:cNvPr id="458" name="Google Shape;458;p107"/>
          <p:cNvSpPr txBox="1"/>
          <p:nvPr>
            <p:ph idx="1"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9" name="Google Shape;459;p107"/>
          <p:cNvSpPr txBox="1"/>
          <p:nvPr>
            <p:ph idx="2"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aptop Slide">
  <p:cSld name="1_Laptop Slide">
    <p:spTree>
      <p:nvGrpSpPr>
        <p:cNvPr id="460" name="Shape 460"/>
        <p:cNvGrpSpPr/>
        <p:nvPr/>
      </p:nvGrpSpPr>
      <p:grpSpPr>
        <a:xfrm>
          <a:off x="0" y="0"/>
          <a:ext cx="0" cy="0"/>
          <a:chOff x="0" y="0"/>
          <a:chExt cx="0" cy="0"/>
        </a:xfrm>
      </p:grpSpPr>
      <p:sp>
        <p:nvSpPr>
          <p:cNvPr id="461" name="Google Shape;461;p108"/>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62" name="Google Shape;462;p108"/>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63" name="Google Shape;463;p108"/>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464" name="Google Shape;464;p108"/>
          <p:cNvSpPr/>
          <p:nvPr>
            <p:ph idx="2" type="pic"/>
          </p:nvPr>
        </p:nvSpPr>
        <p:spPr>
          <a:xfrm>
            <a:off x="7061200" y="1203325"/>
            <a:ext cx="5130800" cy="3913188"/>
          </a:xfrm>
          <a:prstGeom prst="rect">
            <a:avLst/>
          </a:prstGeom>
          <a:solidFill>
            <a:schemeClr val="lt1"/>
          </a:solidFill>
          <a:ln>
            <a:noFill/>
          </a:ln>
        </p:spPr>
      </p:sp>
      <p:sp>
        <p:nvSpPr>
          <p:cNvPr id="465" name="Google Shape;465;p108"/>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66" name="Google Shape;466;p108"/>
          <p:cNvGrpSpPr/>
          <p:nvPr/>
        </p:nvGrpSpPr>
        <p:grpSpPr>
          <a:xfrm>
            <a:off x="389965" y="6092742"/>
            <a:ext cx="3144242" cy="374574"/>
            <a:chOff x="301128" y="6151084"/>
            <a:chExt cx="3144242" cy="374574"/>
          </a:xfrm>
        </p:grpSpPr>
        <p:pic>
          <p:nvPicPr>
            <p:cNvPr descr="Shape&#10;&#10;Description automatically generated with medium confidence" id="467" name="Google Shape;467;p10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68" name="Google Shape;468;p10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69" name="Google Shape;469;p10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470" name="Shape 470"/>
        <p:cNvGrpSpPr/>
        <p:nvPr/>
      </p:nvGrpSpPr>
      <p:grpSpPr>
        <a:xfrm>
          <a:off x="0" y="0"/>
          <a:ext cx="0" cy="0"/>
          <a:chOff x="0" y="0"/>
          <a:chExt cx="0" cy="0"/>
        </a:xfrm>
      </p:grpSpPr>
      <p:sp>
        <p:nvSpPr>
          <p:cNvPr id="471" name="Google Shape;471;p109"/>
          <p:cNvSpPr/>
          <p:nvPr/>
        </p:nvSpPr>
        <p:spPr>
          <a:xfrm>
            <a:off x="0" y="0"/>
            <a:ext cx="12192000" cy="2508049"/>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72" name="Google Shape;472;p109"/>
          <p:cNvSpPr txBox="1"/>
          <p:nvPr>
            <p:ph idx="1"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73" name="Google Shape;473;p109"/>
          <p:cNvGrpSpPr/>
          <p:nvPr/>
        </p:nvGrpSpPr>
        <p:grpSpPr>
          <a:xfrm>
            <a:off x="2530564" y="336687"/>
            <a:ext cx="9078210" cy="5854425"/>
            <a:chOff x="3152299" y="635855"/>
            <a:chExt cx="19296834" cy="12444290"/>
          </a:xfrm>
        </p:grpSpPr>
        <p:pic>
          <p:nvPicPr>
            <p:cNvPr descr="iPhone6_mockup_front_white.png" id="474" name="Google Shape;474;p109"/>
            <p:cNvPicPr preferRelativeResize="0"/>
            <p:nvPr/>
          </p:nvPicPr>
          <p:blipFill rotWithShape="1">
            <a:blip r:embed="rId2">
              <a:alphaModFix/>
            </a:blip>
            <a:srcRect b="0" l="0" r="0" t="0"/>
            <a:stretch/>
          </p:blipFill>
          <p:spPr>
            <a:xfrm>
              <a:off x="14493359" y="635855"/>
              <a:ext cx="7955774" cy="12444290"/>
            </a:xfrm>
            <a:prstGeom prst="rect">
              <a:avLst/>
            </a:prstGeom>
            <a:noFill/>
            <a:ln>
              <a:noFill/>
            </a:ln>
          </p:spPr>
        </p:pic>
        <p:sp>
          <p:nvSpPr>
            <p:cNvPr id="475" name="Google Shape;475;p109"/>
            <p:cNvSpPr txBox="1"/>
            <p:nvPr/>
          </p:nvSpPr>
          <p:spPr>
            <a:xfrm>
              <a:off x="3152299" y="9384825"/>
              <a:ext cx="2262158"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One</a:t>
              </a:r>
              <a:endParaRPr b="0" i="0" sz="1400" u="none" cap="none" strike="noStrike">
                <a:solidFill>
                  <a:srgbClr val="000000"/>
                </a:solidFill>
                <a:latin typeface="Arial"/>
                <a:ea typeface="Arial"/>
                <a:cs typeface="Arial"/>
                <a:sym typeface="Arial"/>
              </a:endParaRPr>
            </a:p>
          </p:txBody>
        </p:sp>
        <p:sp>
          <p:nvSpPr>
            <p:cNvPr id="476" name="Google Shape;476;p109"/>
            <p:cNvSpPr txBox="1"/>
            <p:nvPr/>
          </p:nvSpPr>
          <p:spPr>
            <a:xfrm>
              <a:off x="9842014" y="9384825"/>
              <a:ext cx="224292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Two</a:t>
              </a:r>
              <a:endParaRPr b="0" i="0" sz="1400" u="none" cap="none" strike="noStrike">
                <a:solidFill>
                  <a:srgbClr val="000000"/>
                </a:solidFill>
                <a:latin typeface="Arial"/>
                <a:ea typeface="Arial"/>
                <a:cs typeface="Arial"/>
                <a:sym typeface="Arial"/>
              </a:endParaRPr>
            </a:p>
          </p:txBody>
        </p:sp>
      </p:grpSp>
      <p:sp>
        <p:nvSpPr>
          <p:cNvPr id="477" name="Google Shape;477;p109"/>
          <p:cNvSpPr/>
          <p:nvPr>
            <p:ph idx="2" type="pic"/>
          </p:nvPr>
        </p:nvSpPr>
        <p:spPr>
          <a:xfrm>
            <a:off x="8602116" y="1265033"/>
            <a:ext cx="2266512" cy="3978298"/>
          </a:xfrm>
          <a:prstGeom prst="rect">
            <a:avLst/>
          </a:prstGeom>
          <a:solidFill>
            <a:schemeClr val="lt1"/>
          </a:solidFill>
          <a:ln>
            <a:noFill/>
          </a:ln>
        </p:spPr>
      </p:sp>
      <p:sp>
        <p:nvSpPr>
          <p:cNvPr id="478" name="Google Shape;478;p109"/>
          <p:cNvSpPr txBox="1"/>
          <p:nvPr>
            <p:ph idx="3"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479" name="Google Shape;479;p109"/>
          <p:cNvGrpSpPr/>
          <p:nvPr/>
        </p:nvGrpSpPr>
        <p:grpSpPr>
          <a:xfrm>
            <a:off x="389965" y="6092742"/>
            <a:ext cx="3144242" cy="374574"/>
            <a:chOff x="301128" y="6151084"/>
            <a:chExt cx="3144242" cy="374574"/>
          </a:xfrm>
        </p:grpSpPr>
        <p:pic>
          <p:nvPicPr>
            <p:cNvPr descr="Shape&#10;&#10;Description automatically generated with medium confidence" id="480" name="Google Shape;480;p10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481" name="Google Shape;481;p10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482" name="Google Shape;482;p10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Green">
  <p:cSld name="Bullet Slide - Green">
    <p:spTree>
      <p:nvGrpSpPr>
        <p:cNvPr id="483" name="Shape 483"/>
        <p:cNvGrpSpPr/>
        <p:nvPr/>
      </p:nvGrpSpPr>
      <p:grpSpPr>
        <a:xfrm>
          <a:off x="0" y="0"/>
          <a:ext cx="0" cy="0"/>
          <a:chOff x="0" y="0"/>
          <a:chExt cx="0" cy="0"/>
        </a:xfrm>
      </p:grpSpPr>
      <p:sp>
        <p:nvSpPr>
          <p:cNvPr id="484" name="Google Shape;484;p110"/>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110"/>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86" name="Google Shape;486;p110"/>
          <p:cNvCxnSpPr/>
          <p:nvPr/>
        </p:nvCxnSpPr>
        <p:spPr>
          <a:xfrm>
            <a:off x="5346936" y="-25722"/>
            <a:ext cx="0" cy="6853558"/>
          </a:xfrm>
          <a:prstGeom prst="straightConnector1">
            <a:avLst/>
          </a:prstGeom>
          <a:noFill/>
          <a:ln cap="flat" cmpd="sng" w="12700">
            <a:solidFill>
              <a:srgbClr val="79527B"/>
            </a:solidFill>
            <a:prstDash val="solid"/>
            <a:miter lim="800000"/>
            <a:headEnd len="sm" w="sm" type="none"/>
            <a:tailEnd len="sm" w="sm" type="none"/>
          </a:ln>
        </p:spPr>
      </p:cxnSp>
      <p:sp>
        <p:nvSpPr>
          <p:cNvPr id="487" name="Google Shape;487;p110"/>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Blue">
  <p:cSld name="Bullet Slide - Blue">
    <p:spTree>
      <p:nvGrpSpPr>
        <p:cNvPr id="488" name="Shape 488"/>
        <p:cNvGrpSpPr/>
        <p:nvPr/>
      </p:nvGrpSpPr>
      <p:grpSpPr>
        <a:xfrm>
          <a:off x="0" y="0"/>
          <a:ext cx="0" cy="0"/>
          <a:chOff x="0" y="0"/>
          <a:chExt cx="0" cy="0"/>
        </a:xfrm>
      </p:grpSpPr>
      <p:sp>
        <p:nvSpPr>
          <p:cNvPr id="489" name="Google Shape;489;p111"/>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0" name="Google Shape;490;p111"/>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3AA091"/>
              </a:buClr>
              <a:buSzPts val="3600"/>
              <a:buNone/>
              <a:defRPr b="1" i="0" sz="3600">
                <a:solidFill>
                  <a:srgbClr val="3AA09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1" name="Google Shape;491;p111"/>
          <p:cNvCxnSpPr/>
          <p:nvPr/>
        </p:nvCxnSpPr>
        <p:spPr>
          <a:xfrm>
            <a:off x="5346936" y="-25722"/>
            <a:ext cx="0" cy="6853558"/>
          </a:xfrm>
          <a:prstGeom prst="straightConnector1">
            <a:avLst/>
          </a:prstGeom>
          <a:noFill/>
          <a:ln cap="flat" cmpd="sng" w="12700">
            <a:solidFill>
              <a:srgbClr val="3AA091"/>
            </a:solidFill>
            <a:prstDash val="solid"/>
            <a:miter lim="800000"/>
            <a:headEnd len="sm" w="sm" type="none"/>
            <a:tailEnd len="sm" w="sm" type="none"/>
          </a:ln>
        </p:spPr>
      </p:cxnSp>
      <p:sp>
        <p:nvSpPr>
          <p:cNvPr id="492" name="Google Shape;492;p111"/>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3AA091"/>
              </a:buClr>
              <a:buSzPts val="3600"/>
              <a:buNone/>
              <a:defRPr b="1" i="0" sz="3600">
                <a:solidFill>
                  <a:srgbClr val="3AA09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Slide - Light Green">
  <p:cSld name="Bullet Slide - Light Green">
    <p:spTree>
      <p:nvGrpSpPr>
        <p:cNvPr id="493" name="Shape 493"/>
        <p:cNvGrpSpPr/>
        <p:nvPr/>
      </p:nvGrpSpPr>
      <p:grpSpPr>
        <a:xfrm>
          <a:off x="0" y="0"/>
          <a:ext cx="0" cy="0"/>
          <a:chOff x="0" y="0"/>
          <a:chExt cx="0" cy="0"/>
        </a:xfrm>
      </p:grpSpPr>
      <p:cxnSp>
        <p:nvCxnSpPr>
          <p:cNvPr id="494" name="Google Shape;494;p112"/>
          <p:cNvCxnSpPr/>
          <p:nvPr/>
        </p:nvCxnSpPr>
        <p:spPr>
          <a:xfrm>
            <a:off x="5346936" y="-25722"/>
            <a:ext cx="0" cy="6853558"/>
          </a:xfrm>
          <a:prstGeom prst="straightConnector1">
            <a:avLst/>
          </a:prstGeom>
          <a:noFill/>
          <a:ln cap="flat" cmpd="sng" w="12700">
            <a:solidFill>
              <a:srgbClr val="F27954"/>
            </a:solidFill>
            <a:prstDash val="solid"/>
            <a:miter lim="800000"/>
            <a:headEnd len="sm" w="sm" type="none"/>
            <a:tailEnd len="sm" w="sm" type="none"/>
          </a:ln>
        </p:spPr>
      </p:cxnSp>
      <p:sp>
        <p:nvSpPr>
          <p:cNvPr id="495" name="Google Shape;495;p112"/>
          <p:cNvSpPr txBox="1"/>
          <p:nvPr>
            <p:ph idx="1" type="body"/>
          </p:nvPr>
        </p:nvSpPr>
        <p:spPr>
          <a:xfrm>
            <a:off x="5848352" y="1352169"/>
            <a:ext cx="6095998" cy="529080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EA1D76"/>
              </a:buClr>
              <a:buSzPts val="2400"/>
              <a:buFont typeface="Arial"/>
              <a:buNone/>
              <a:defRPr sz="2400">
                <a:solidFill>
                  <a:srgbClr val="595A59"/>
                </a:solidFill>
              </a:defRPr>
            </a:lvl1pPr>
            <a:lvl2pPr indent="-228600" lvl="1" marL="914400" algn="ctr">
              <a:lnSpc>
                <a:spcPct val="90000"/>
              </a:lnSpc>
              <a:spcBef>
                <a:spcPts val="500"/>
              </a:spcBef>
              <a:spcAft>
                <a:spcPts val="0"/>
              </a:spcAft>
              <a:buClr>
                <a:srgbClr val="4D4D4C"/>
              </a:buClr>
              <a:buSzPts val="2400"/>
              <a:buNone/>
              <a:defRPr sz="2400">
                <a:solidFill>
                  <a:srgbClr val="4D4D4C"/>
                </a:solidFill>
              </a:defRPr>
            </a:lvl2pPr>
            <a:lvl3pPr indent="-228600" lvl="2" marL="1371600" algn="ctr">
              <a:lnSpc>
                <a:spcPct val="90000"/>
              </a:lnSpc>
              <a:spcBef>
                <a:spcPts val="500"/>
              </a:spcBef>
              <a:spcAft>
                <a:spcPts val="0"/>
              </a:spcAft>
              <a:buClr>
                <a:srgbClr val="4D4D4C"/>
              </a:buClr>
              <a:buSzPts val="2400"/>
              <a:buNone/>
              <a:defRPr sz="2400">
                <a:solidFill>
                  <a:srgbClr val="4D4D4C"/>
                </a:solidFill>
              </a:defRPr>
            </a:lvl3pPr>
            <a:lvl4pPr indent="-228600" lvl="3" marL="1828800" algn="ctr">
              <a:lnSpc>
                <a:spcPct val="90000"/>
              </a:lnSpc>
              <a:spcBef>
                <a:spcPts val="500"/>
              </a:spcBef>
              <a:spcAft>
                <a:spcPts val="0"/>
              </a:spcAft>
              <a:buClr>
                <a:srgbClr val="4D4D4C"/>
              </a:buClr>
              <a:buSzPts val="2400"/>
              <a:buNone/>
              <a:defRPr sz="2400">
                <a:solidFill>
                  <a:srgbClr val="4D4D4C"/>
                </a:solidFill>
              </a:defRPr>
            </a:lvl4pPr>
            <a:lvl5pPr indent="-228600" lvl="4" marL="2286000" algn="ctr">
              <a:lnSpc>
                <a:spcPct val="90000"/>
              </a:lnSpc>
              <a:spcBef>
                <a:spcPts val="500"/>
              </a:spcBef>
              <a:spcAft>
                <a:spcPts val="0"/>
              </a:spcAft>
              <a:buClr>
                <a:srgbClr val="4D4D4C"/>
              </a:buClr>
              <a:buSzPts val="2400"/>
              <a:buNone/>
              <a:defRPr sz="2400">
                <a:solidFill>
                  <a:srgbClr val="4D4D4C"/>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6" name="Google Shape;496;p112"/>
          <p:cNvSpPr txBox="1"/>
          <p:nvPr>
            <p:ph idx="2" type="body"/>
          </p:nvPr>
        </p:nvSpPr>
        <p:spPr>
          <a:xfrm>
            <a:off x="5848352" y="215029"/>
            <a:ext cx="6095998" cy="857158"/>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497" name="Google Shape;497;p112"/>
          <p:cNvCxnSpPr/>
          <p:nvPr/>
        </p:nvCxnSpPr>
        <p:spPr>
          <a:xfrm>
            <a:off x="5346936" y="-25722"/>
            <a:ext cx="0" cy="6853558"/>
          </a:xfrm>
          <a:prstGeom prst="straightConnector1">
            <a:avLst/>
          </a:prstGeom>
          <a:noFill/>
          <a:ln cap="flat" cmpd="sng" w="12700">
            <a:solidFill>
              <a:srgbClr val="79527B"/>
            </a:solidFill>
            <a:prstDash val="solid"/>
            <a:miter lim="800000"/>
            <a:headEnd len="sm" w="sm" type="none"/>
            <a:tailEnd len="sm" w="sm" type="none"/>
          </a:ln>
        </p:spPr>
      </p:cxnSp>
      <p:sp>
        <p:nvSpPr>
          <p:cNvPr id="498" name="Google Shape;498;p112"/>
          <p:cNvSpPr txBox="1"/>
          <p:nvPr>
            <p:ph idx="3" type="body"/>
          </p:nvPr>
        </p:nvSpPr>
        <p:spPr>
          <a:xfrm>
            <a:off x="1103474" y="708094"/>
            <a:ext cx="3452394" cy="551173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1">
  <p:cSld name="Our Journey 1">
    <p:spTree>
      <p:nvGrpSpPr>
        <p:cNvPr id="499" name="Shape 499"/>
        <p:cNvGrpSpPr/>
        <p:nvPr/>
      </p:nvGrpSpPr>
      <p:grpSpPr>
        <a:xfrm>
          <a:off x="0" y="0"/>
          <a:ext cx="0" cy="0"/>
          <a:chOff x="0" y="0"/>
          <a:chExt cx="0" cy="0"/>
        </a:xfrm>
      </p:grpSpPr>
      <p:sp>
        <p:nvSpPr>
          <p:cNvPr id="500" name="Google Shape;500;p113"/>
          <p:cNvSpPr txBox="1"/>
          <p:nvPr/>
        </p:nvSpPr>
        <p:spPr>
          <a:xfrm>
            <a:off x="4396800" y="809464"/>
            <a:ext cx="3398400" cy="5078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700"/>
              <a:buFont typeface="Arial"/>
              <a:buNone/>
            </a:pPr>
            <a:r>
              <a:rPr b="0" i="0" lang="es-ES" sz="2700" u="none" cap="none" strike="noStrike">
                <a:solidFill>
                  <a:schemeClr val="dk2"/>
                </a:solidFill>
                <a:latin typeface="Montserrat Medium"/>
                <a:ea typeface="Montserrat Medium"/>
                <a:cs typeface="Montserrat Medium"/>
                <a:sym typeface="Montserrat Medium"/>
              </a:rPr>
              <a:t>OUR TIMELINE</a:t>
            </a:r>
            <a:endParaRPr b="0" i="0" sz="1400" u="none" cap="none" strike="noStrike">
              <a:solidFill>
                <a:srgbClr val="000000"/>
              </a:solidFill>
              <a:latin typeface="Arial"/>
              <a:ea typeface="Arial"/>
              <a:cs typeface="Arial"/>
              <a:sym typeface="Arial"/>
            </a:endParaRPr>
          </a:p>
        </p:txBody>
      </p:sp>
      <p:cxnSp>
        <p:nvCxnSpPr>
          <p:cNvPr id="501" name="Google Shape;501;p113"/>
          <p:cNvCxnSpPr/>
          <p:nvPr/>
        </p:nvCxnSpPr>
        <p:spPr>
          <a:xfrm>
            <a:off x="2718910" y="3448776"/>
            <a:ext cx="9471503" cy="0"/>
          </a:xfrm>
          <a:prstGeom prst="straightConnector1">
            <a:avLst/>
          </a:prstGeom>
          <a:noFill/>
          <a:ln cap="flat" cmpd="sng" w="9525">
            <a:solidFill>
              <a:srgbClr val="D8D8D8"/>
            </a:solidFill>
            <a:prstDash val="solid"/>
            <a:miter lim="800000"/>
            <a:headEnd len="sm" w="sm" type="none"/>
            <a:tailEnd len="sm" w="sm" type="none"/>
          </a:ln>
        </p:spPr>
      </p:cxnSp>
      <p:sp>
        <p:nvSpPr>
          <p:cNvPr id="502" name="Google Shape;502;p113"/>
          <p:cNvSpPr/>
          <p:nvPr/>
        </p:nvSpPr>
        <p:spPr>
          <a:xfrm>
            <a:off x="2102383" y="2832249"/>
            <a:ext cx="1233055" cy="123305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03" name="Google Shape;503;p113"/>
          <p:cNvSpPr/>
          <p:nvPr/>
        </p:nvSpPr>
        <p:spPr>
          <a:xfrm>
            <a:off x="5969765" y="3362570"/>
            <a:ext cx="172412" cy="17241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04" name="Google Shape;504;p113"/>
          <p:cNvSpPr/>
          <p:nvPr/>
        </p:nvSpPr>
        <p:spPr>
          <a:xfrm>
            <a:off x="9383674" y="3362570"/>
            <a:ext cx="172412" cy="172412"/>
          </a:xfrm>
          <a:prstGeom prst="ellipse">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05" name="Google Shape;505;p113"/>
          <p:cNvSpPr/>
          <p:nvPr/>
        </p:nvSpPr>
        <p:spPr>
          <a:xfrm>
            <a:off x="4956904" y="3803693"/>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506" name="Google Shape;506;p113"/>
          <p:cNvSpPr/>
          <p:nvPr/>
        </p:nvSpPr>
        <p:spPr>
          <a:xfrm>
            <a:off x="8370812" y="1818770"/>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507" name="Google Shape;507;p113"/>
          <p:cNvSpPr txBox="1"/>
          <p:nvPr>
            <p:ph idx="1" type="body"/>
          </p:nvPr>
        </p:nvSpPr>
        <p:spPr>
          <a:xfrm>
            <a:off x="464195" y="444299"/>
            <a:ext cx="5113283"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8" name="Google Shape;508;p113"/>
          <p:cNvSpPr txBox="1"/>
          <p:nvPr>
            <p:ph idx="2" type="body"/>
          </p:nvPr>
        </p:nvSpPr>
        <p:spPr>
          <a:xfrm>
            <a:off x="4785825" y="422073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113"/>
          <p:cNvSpPr txBox="1"/>
          <p:nvPr>
            <p:ph idx="3" type="body"/>
          </p:nvPr>
        </p:nvSpPr>
        <p:spPr>
          <a:xfrm>
            <a:off x="8216766" y="1608539"/>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0" name="Google Shape;510;p113"/>
          <p:cNvSpPr txBox="1"/>
          <p:nvPr>
            <p:ph idx="4" type="body"/>
          </p:nvPr>
        </p:nvSpPr>
        <p:spPr>
          <a:xfrm>
            <a:off x="2102383"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1" name="Google Shape;511;p113"/>
          <p:cNvSpPr txBox="1"/>
          <p:nvPr>
            <p:ph idx="5" type="body"/>
          </p:nvPr>
        </p:nvSpPr>
        <p:spPr>
          <a:xfrm>
            <a:off x="4785825" y="2823339"/>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2000"/>
              <a:buNone/>
              <a:defRPr b="0" i="0" sz="20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2" name="Google Shape;512;p113"/>
          <p:cNvSpPr txBox="1"/>
          <p:nvPr>
            <p:ph idx="6" type="body"/>
          </p:nvPr>
        </p:nvSpPr>
        <p:spPr>
          <a:xfrm>
            <a:off x="8216766" y="3843245"/>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6C0B5"/>
              </a:buClr>
              <a:buSzPts val="2000"/>
              <a:buNone/>
              <a:defRPr b="0" i="0" sz="2000">
                <a:solidFill>
                  <a:srgbClr val="76C0B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13" name="Google Shape;513;p113"/>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514" name="Google Shape;514;p113"/>
          <p:cNvGrpSpPr/>
          <p:nvPr/>
        </p:nvGrpSpPr>
        <p:grpSpPr>
          <a:xfrm>
            <a:off x="389965" y="6092742"/>
            <a:ext cx="3144242" cy="374574"/>
            <a:chOff x="301128" y="6151084"/>
            <a:chExt cx="3144242" cy="374574"/>
          </a:xfrm>
        </p:grpSpPr>
        <p:pic>
          <p:nvPicPr>
            <p:cNvPr descr="Shape&#10;&#10;Description automatically generated with medium confidence" id="515" name="Google Shape;515;p11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16" name="Google Shape;516;p11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17" name="Google Shape;517;p11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2">
  <p:cSld name="Our Journey 2">
    <p:spTree>
      <p:nvGrpSpPr>
        <p:cNvPr id="518" name="Shape 518"/>
        <p:cNvGrpSpPr/>
        <p:nvPr/>
      </p:nvGrpSpPr>
      <p:grpSpPr>
        <a:xfrm>
          <a:off x="0" y="0"/>
          <a:ext cx="0" cy="0"/>
          <a:chOff x="0" y="0"/>
          <a:chExt cx="0" cy="0"/>
        </a:xfrm>
      </p:grpSpPr>
      <p:cxnSp>
        <p:nvCxnSpPr>
          <p:cNvPr id="519" name="Google Shape;519;p114"/>
          <p:cNvCxnSpPr/>
          <p:nvPr/>
        </p:nvCxnSpPr>
        <p:spPr>
          <a:xfrm>
            <a:off x="1588" y="3448776"/>
            <a:ext cx="12188825" cy="0"/>
          </a:xfrm>
          <a:prstGeom prst="straightConnector1">
            <a:avLst/>
          </a:prstGeom>
          <a:noFill/>
          <a:ln cap="flat" cmpd="sng" w="9525">
            <a:solidFill>
              <a:srgbClr val="D8D8D8"/>
            </a:solidFill>
            <a:prstDash val="solid"/>
            <a:miter lim="800000"/>
            <a:headEnd len="sm" w="sm" type="none"/>
            <a:tailEnd len="sm" w="sm" type="none"/>
          </a:ln>
        </p:spPr>
      </p:cxnSp>
      <p:sp>
        <p:nvSpPr>
          <p:cNvPr id="520" name="Google Shape;520;p114"/>
          <p:cNvSpPr/>
          <p:nvPr/>
        </p:nvSpPr>
        <p:spPr>
          <a:xfrm>
            <a:off x="6040275" y="3362570"/>
            <a:ext cx="172412" cy="17241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21" name="Google Shape;521;p114"/>
          <p:cNvSpPr/>
          <p:nvPr/>
        </p:nvSpPr>
        <p:spPr>
          <a:xfrm>
            <a:off x="2626366" y="3362571"/>
            <a:ext cx="172412" cy="17241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22" name="Google Shape;522;p114"/>
          <p:cNvSpPr/>
          <p:nvPr/>
        </p:nvSpPr>
        <p:spPr>
          <a:xfrm>
            <a:off x="5027413" y="1818770"/>
            <a:ext cx="2198135" cy="230832"/>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rPr b="0" i="0" lang="es-ES" sz="900" u="none" cap="none" strike="noStrike">
                <a:solidFill>
                  <a:schemeClr val="dk2"/>
                </a:solidFill>
                <a:latin typeface="Montserrat Medium"/>
                <a:ea typeface="Montserrat Medium"/>
                <a:cs typeface="Montserrat Medium"/>
                <a:sym typeface="Montserrat Medium"/>
              </a:rPr>
              <a:t>Your Title</a:t>
            </a:r>
            <a:endParaRPr b="0" i="0" sz="1400" u="none" cap="none" strike="noStrike">
              <a:solidFill>
                <a:srgbClr val="000000"/>
              </a:solidFill>
              <a:latin typeface="Arial"/>
              <a:ea typeface="Arial"/>
              <a:cs typeface="Arial"/>
              <a:sym typeface="Arial"/>
            </a:endParaRPr>
          </a:p>
        </p:txBody>
      </p:sp>
      <p:sp>
        <p:nvSpPr>
          <p:cNvPr id="523" name="Google Shape;523;p114"/>
          <p:cNvSpPr/>
          <p:nvPr/>
        </p:nvSpPr>
        <p:spPr>
          <a:xfrm>
            <a:off x="9393224" y="3362571"/>
            <a:ext cx="172412" cy="172412"/>
          </a:xfrm>
          <a:prstGeom prst="ellipse">
            <a:avLst/>
          </a:prstGeom>
          <a:solidFill>
            <a:srgbClr val="79527B">
              <a:alpha val="8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24" name="Google Shape;524;p114"/>
          <p:cNvSpPr txBox="1"/>
          <p:nvPr>
            <p:ph idx="1" type="body"/>
          </p:nvPr>
        </p:nvSpPr>
        <p:spPr>
          <a:xfrm>
            <a:off x="1459184" y="4206951"/>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5" name="Google Shape;525;p114"/>
          <p:cNvSpPr txBox="1"/>
          <p:nvPr>
            <p:ph idx="2" type="body"/>
          </p:nvPr>
        </p:nvSpPr>
        <p:spPr>
          <a:xfrm>
            <a:off x="4890125" y="1594752"/>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6" name="Google Shape;526;p114"/>
          <p:cNvSpPr txBox="1"/>
          <p:nvPr>
            <p:ph idx="3" type="body"/>
          </p:nvPr>
        </p:nvSpPr>
        <p:spPr>
          <a:xfrm>
            <a:off x="8223426" y="4210067"/>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7" name="Google Shape;527;p114"/>
          <p:cNvSpPr txBox="1"/>
          <p:nvPr>
            <p:ph idx="4" type="body"/>
          </p:nvPr>
        </p:nvSpPr>
        <p:spPr>
          <a:xfrm>
            <a:off x="1459184" y="283714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8" name="Google Shape;528;p114"/>
          <p:cNvSpPr txBox="1"/>
          <p:nvPr>
            <p:ph idx="5" type="body"/>
          </p:nvPr>
        </p:nvSpPr>
        <p:spPr>
          <a:xfrm>
            <a:off x="4890125" y="385705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9" name="Google Shape;529;p114"/>
          <p:cNvSpPr txBox="1"/>
          <p:nvPr>
            <p:ph idx="6" type="body"/>
          </p:nvPr>
        </p:nvSpPr>
        <p:spPr>
          <a:xfrm>
            <a:off x="8223426" y="2825658"/>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2000"/>
              <a:buNone/>
              <a:defRPr b="0" i="0" sz="20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30" name="Google Shape;530;p114"/>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531" name="Google Shape;531;p114"/>
          <p:cNvGrpSpPr/>
          <p:nvPr/>
        </p:nvGrpSpPr>
        <p:grpSpPr>
          <a:xfrm>
            <a:off x="4480947" y="6257070"/>
            <a:ext cx="3144242" cy="374574"/>
            <a:chOff x="301128" y="6151084"/>
            <a:chExt cx="3144242" cy="374574"/>
          </a:xfrm>
        </p:grpSpPr>
        <p:pic>
          <p:nvPicPr>
            <p:cNvPr descr="Shape&#10;&#10;Description automatically generated with medium confidence" id="532" name="Google Shape;532;p11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33" name="Google Shape;533;p11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34" name="Google Shape;534;p11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Journey 3">
  <p:cSld name="Our Journey 3">
    <p:spTree>
      <p:nvGrpSpPr>
        <p:cNvPr id="535" name="Shape 535"/>
        <p:cNvGrpSpPr/>
        <p:nvPr/>
      </p:nvGrpSpPr>
      <p:grpSpPr>
        <a:xfrm>
          <a:off x="0" y="0"/>
          <a:ext cx="0" cy="0"/>
          <a:chOff x="0" y="0"/>
          <a:chExt cx="0" cy="0"/>
        </a:xfrm>
      </p:grpSpPr>
      <p:grpSp>
        <p:nvGrpSpPr>
          <p:cNvPr id="536" name="Google Shape;536;p115"/>
          <p:cNvGrpSpPr/>
          <p:nvPr/>
        </p:nvGrpSpPr>
        <p:grpSpPr>
          <a:xfrm flipH="1">
            <a:off x="-87112" y="2832249"/>
            <a:ext cx="10088030" cy="1233055"/>
            <a:chOff x="4201590" y="5664497"/>
            <a:chExt cx="20176060" cy="2466109"/>
          </a:xfrm>
        </p:grpSpPr>
        <p:cxnSp>
          <p:nvCxnSpPr>
            <p:cNvPr id="537" name="Google Shape;537;p115"/>
            <p:cNvCxnSpPr/>
            <p:nvPr/>
          </p:nvCxnSpPr>
          <p:spPr>
            <a:xfrm>
              <a:off x="5434644" y="6897551"/>
              <a:ext cx="18943006" cy="0"/>
            </a:xfrm>
            <a:prstGeom prst="straightConnector1">
              <a:avLst/>
            </a:prstGeom>
            <a:noFill/>
            <a:ln cap="flat" cmpd="sng" w="9525">
              <a:solidFill>
                <a:srgbClr val="D8D8D8"/>
              </a:solidFill>
              <a:prstDash val="solid"/>
              <a:miter lim="800000"/>
              <a:headEnd len="sm" w="sm" type="none"/>
              <a:tailEnd len="sm" w="sm" type="none"/>
            </a:ln>
          </p:spPr>
        </p:cxnSp>
        <p:sp>
          <p:nvSpPr>
            <p:cNvPr id="538" name="Google Shape;538;p115"/>
            <p:cNvSpPr/>
            <p:nvPr/>
          </p:nvSpPr>
          <p:spPr>
            <a:xfrm>
              <a:off x="4201590" y="5664497"/>
              <a:ext cx="2466109" cy="2466109"/>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39" name="Google Shape;539;p115"/>
            <p:cNvSpPr/>
            <p:nvPr/>
          </p:nvSpPr>
          <p:spPr>
            <a:xfrm>
              <a:off x="11936354" y="6725140"/>
              <a:ext cx="344824" cy="344824"/>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sp>
          <p:nvSpPr>
            <p:cNvPr id="540" name="Google Shape;540;p115"/>
            <p:cNvSpPr/>
            <p:nvPr/>
          </p:nvSpPr>
          <p:spPr>
            <a:xfrm>
              <a:off x="18764171" y="6725140"/>
              <a:ext cx="344824" cy="344824"/>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Calibri"/>
                <a:ea typeface="Calibri"/>
                <a:cs typeface="Calibri"/>
                <a:sym typeface="Calibri"/>
              </a:endParaRPr>
            </a:p>
          </p:txBody>
        </p:sp>
      </p:grpSp>
      <p:sp>
        <p:nvSpPr>
          <p:cNvPr id="541" name="Google Shape;541;p115"/>
          <p:cNvSpPr txBox="1"/>
          <p:nvPr>
            <p:ph idx="1" type="body"/>
          </p:nvPr>
        </p:nvSpPr>
        <p:spPr>
          <a:xfrm>
            <a:off x="1474900" y="1617548"/>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2" name="Google Shape;542;p115"/>
          <p:cNvSpPr txBox="1"/>
          <p:nvPr>
            <p:ph idx="2" type="body"/>
          </p:nvPr>
        </p:nvSpPr>
        <p:spPr>
          <a:xfrm>
            <a:off x="4808201" y="4232863"/>
            <a:ext cx="2506226"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3" name="Google Shape;543;p115"/>
          <p:cNvSpPr txBox="1"/>
          <p:nvPr>
            <p:ph idx="3" type="body"/>
          </p:nvPr>
        </p:nvSpPr>
        <p:spPr>
          <a:xfrm>
            <a:off x="8767864" y="3228214"/>
            <a:ext cx="1233055" cy="441123"/>
          </a:xfrm>
          <a:prstGeom prst="rect">
            <a:avLst/>
          </a:prstGeom>
          <a:noFill/>
          <a:ln>
            <a:noFill/>
          </a:ln>
        </p:spPr>
        <p:txBody>
          <a:bodyPr anchorCtr="0" anchor="ctr"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4" name="Google Shape;544;p115"/>
          <p:cNvSpPr txBox="1"/>
          <p:nvPr>
            <p:ph idx="4" type="body"/>
          </p:nvPr>
        </p:nvSpPr>
        <p:spPr>
          <a:xfrm>
            <a:off x="1466515" y="3842694"/>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2000"/>
              <a:buNone/>
              <a:defRPr b="0" i="0" sz="20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5" name="Google Shape;545;p115"/>
          <p:cNvSpPr txBox="1"/>
          <p:nvPr>
            <p:ph idx="5" type="body"/>
          </p:nvPr>
        </p:nvSpPr>
        <p:spPr>
          <a:xfrm>
            <a:off x="4808201" y="2797420"/>
            <a:ext cx="2506226" cy="33505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2000"/>
              <a:buNone/>
              <a:defRPr b="0" i="0" sz="20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546" name="Google Shape;546;p115"/>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547" name="Google Shape;547;p115"/>
          <p:cNvGrpSpPr/>
          <p:nvPr/>
        </p:nvGrpSpPr>
        <p:grpSpPr>
          <a:xfrm>
            <a:off x="8448790" y="6057987"/>
            <a:ext cx="3144242" cy="374574"/>
            <a:chOff x="301128" y="6151084"/>
            <a:chExt cx="3144242" cy="374574"/>
          </a:xfrm>
        </p:grpSpPr>
        <p:pic>
          <p:nvPicPr>
            <p:cNvPr descr="Shape&#10;&#10;Description automatically generated with medium confidence" id="548" name="Google Shape;548;p11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549" name="Google Shape;549;p11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550" name="Google Shape;550;p11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Photo Slide 3">
  <p:cSld name="4_Photo Slide 3">
    <p:spTree>
      <p:nvGrpSpPr>
        <p:cNvPr id="62" name="Shape 62"/>
        <p:cNvGrpSpPr/>
        <p:nvPr/>
      </p:nvGrpSpPr>
      <p:grpSpPr>
        <a:xfrm>
          <a:off x="0" y="0"/>
          <a:ext cx="0" cy="0"/>
          <a:chOff x="0" y="0"/>
          <a:chExt cx="0" cy="0"/>
        </a:xfrm>
      </p:grpSpPr>
      <p:sp>
        <p:nvSpPr>
          <p:cNvPr id="63" name="Google Shape;63;p71"/>
          <p:cNvSpPr/>
          <p:nvPr>
            <p:ph idx="2" type="pic"/>
          </p:nvPr>
        </p:nvSpPr>
        <p:spPr>
          <a:xfrm>
            <a:off x="241300" y="228600"/>
            <a:ext cx="11696700" cy="5763986"/>
          </a:xfrm>
          <a:prstGeom prst="rect">
            <a:avLst/>
          </a:prstGeom>
          <a:noFill/>
          <a:ln>
            <a:noFill/>
          </a:ln>
        </p:spPr>
      </p:sp>
      <p:sp>
        <p:nvSpPr>
          <p:cNvPr id="64" name="Google Shape;64;p71"/>
          <p:cNvSpPr/>
          <p:nvPr/>
        </p:nvSpPr>
        <p:spPr>
          <a:xfrm>
            <a:off x="6197600" y="985864"/>
            <a:ext cx="5994400" cy="24257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 name="Google Shape;65;p71"/>
          <p:cNvSpPr txBox="1"/>
          <p:nvPr/>
        </p:nvSpPr>
        <p:spPr>
          <a:xfrm>
            <a:off x="6637283" y="-804041"/>
            <a:ext cx="184731"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6" name="Google Shape;66;p71"/>
          <p:cNvSpPr txBox="1"/>
          <p:nvPr>
            <p:ph idx="1" type="body"/>
          </p:nvPr>
        </p:nvSpPr>
        <p:spPr>
          <a:xfrm>
            <a:off x="6420495" y="1328734"/>
            <a:ext cx="5113283" cy="582221"/>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71"/>
          <p:cNvSpPr txBox="1"/>
          <p:nvPr>
            <p:ph idx="3" type="body"/>
          </p:nvPr>
        </p:nvSpPr>
        <p:spPr>
          <a:xfrm>
            <a:off x="6420495" y="2346524"/>
            <a:ext cx="5029134" cy="85156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8" name="Google Shape;68;p71"/>
          <p:cNvGrpSpPr/>
          <p:nvPr/>
        </p:nvGrpSpPr>
        <p:grpSpPr>
          <a:xfrm>
            <a:off x="301128" y="6151084"/>
            <a:ext cx="3144242" cy="374574"/>
            <a:chOff x="301128" y="6151084"/>
            <a:chExt cx="3144242" cy="374574"/>
          </a:xfrm>
        </p:grpSpPr>
        <p:pic>
          <p:nvPicPr>
            <p:cNvPr descr="Shape&#10;&#10;Description automatically generated with medium confidence" id="69" name="Google Shape;69;p71"/>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0" name="Google Shape;70;p71"/>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1" name="Google Shape;71;p71"/>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lumn text box">
  <p:cSld name="2 column text box">
    <p:spTree>
      <p:nvGrpSpPr>
        <p:cNvPr id="551" name="Shape 551"/>
        <p:cNvGrpSpPr/>
        <p:nvPr/>
      </p:nvGrpSpPr>
      <p:grpSpPr>
        <a:xfrm>
          <a:off x="0" y="0"/>
          <a:ext cx="0" cy="0"/>
          <a:chOff x="0" y="0"/>
          <a:chExt cx="0" cy="0"/>
        </a:xfrm>
      </p:grpSpPr>
      <p:sp>
        <p:nvSpPr>
          <p:cNvPr id="552" name="Google Shape;552;p116"/>
          <p:cNvSpPr/>
          <p:nvPr/>
        </p:nvSpPr>
        <p:spPr>
          <a:xfrm>
            <a:off x="0" y="482371"/>
            <a:ext cx="6113604" cy="285559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3" name="Google Shape;553;p116"/>
          <p:cNvSpPr/>
          <p:nvPr/>
        </p:nvSpPr>
        <p:spPr>
          <a:xfrm>
            <a:off x="6113604" y="482371"/>
            <a:ext cx="6113604" cy="285559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4" name="Google Shape;554;p116"/>
          <p:cNvSpPr txBox="1"/>
          <p:nvPr>
            <p:ph idx="1" type="body"/>
          </p:nvPr>
        </p:nvSpPr>
        <p:spPr>
          <a:xfrm>
            <a:off x="633715"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5" name="Google Shape;555;p116"/>
          <p:cNvSpPr txBox="1"/>
          <p:nvPr>
            <p:ph idx="2" type="body"/>
          </p:nvPr>
        </p:nvSpPr>
        <p:spPr>
          <a:xfrm>
            <a:off x="633715" y="250550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6" name="Google Shape;556;p116"/>
          <p:cNvSpPr txBox="1"/>
          <p:nvPr>
            <p:ph idx="3" type="body"/>
          </p:nvPr>
        </p:nvSpPr>
        <p:spPr>
          <a:xfrm>
            <a:off x="6420771" y="254326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7" name="Google Shape;557;p116"/>
          <p:cNvSpPr txBox="1"/>
          <p:nvPr>
            <p:ph idx="4" type="body"/>
          </p:nvPr>
        </p:nvSpPr>
        <p:spPr>
          <a:xfrm>
            <a:off x="6691452" y="3843119"/>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 column text box">
  <p:cSld name="1_2 column text box">
    <p:spTree>
      <p:nvGrpSpPr>
        <p:cNvPr id="558" name="Shape 558"/>
        <p:cNvGrpSpPr/>
        <p:nvPr/>
      </p:nvGrpSpPr>
      <p:grpSpPr>
        <a:xfrm>
          <a:off x="0" y="0"/>
          <a:ext cx="0" cy="0"/>
          <a:chOff x="0" y="0"/>
          <a:chExt cx="0" cy="0"/>
        </a:xfrm>
      </p:grpSpPr>
      <p:sp>
        <p:nvSpPr>
          <p:cNvPr id="559" name="Google Shape;559;p117"/>
          <p:cNvSpPr/>
          <p:nvPr/>
        </p:nvSpPr>
        <p:spPr>
          <a:xfrm>
            <a:off x="0" y="3747522"/>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0" name="Google Shape;560;p117"/>
          <p:cNvSpPr/>
          <p:nvPr/>
        </p:nvSpPr>
        <p:spPr>
          <a:xfrm>
            <a:off x="6096000" y="3745749"/>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1" name="Google Shape;561;p117"/>
          <p:cNvSpPr txBox="1"/>
          <p:nvPr>
            <p:ph idx="1" type="body"/>
          </p:nvPr>
        </p:nvSpPr>
        <p:spPr>
          <a:xfrm>
            <a:off x="560244" y="399723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2" name="Google Shape;562;p117"/>
          <p:cNvSpPr txBox="1"/>
          <p:nvPr>
            <p:ph idx="2" type="body"/>
          </p:nvPr>
        </p:nvSpPr>
        <p:spPr>
          <a:xfrm>
            <a:off x="6565092" y="3997323"/>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3" name="Google Shape;563;p117"/>
          <p:cNvSpPr txBox="1"/>
          <p:nvPr>
            <p:ph idx="3" type="body"/>
          </p:nvPr>
        </p:nvSpPr>
        <p:spPr>
          <a:xfrm>
            <a:off x="560244"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4" name="Google Shape;564;p117"/>
          <p:cNvSpPr txBox="1"/>
          <p:nvPr>
            <p:ph idx="4" type="body"/>
          </p:nvPr>
        </p:nvSpPr>
        <p:spPr>
          <a:xfrm>
            <a:off x="6565092" y="4741633"/>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5" name="Google Shape;565;p117"/>
          <p:cNvSpPr/>
          <p:nvPr/>
        </p:nvSpPr>
        <p:spPr>
          <a:xfrm>
            <a:off x="2803491" y="890151"/>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6" name="Google Shape;566;p117"/>
          <p:cNvSpPr txBox="1"/>
          <p:nvPr>
            <p:ph idx="5" type="body"/>
          </p:nvPr>
        </p:nvSpPr>
        <p:spPr>
          <a:xfrm>
            <a:off x="3508290" y="1141725"/>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7" name="Google Shape;567;p117"/>
          <p:cNvSpPr txBox="1"/>
          <p:nvPr>
            <p:ph idx="6" type="body"/>
          </p:nvPr>
        </p:nvSpPr>
        <p:spPr>
          <a:xfrm>
            <a:off x="3508290" y="188603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2 column text box">
  <p:cSld name="2_2 column text box">
    <p:spTree>
      <p:nvGrpSpPr>
        <p:cNvPr id="568" name="Shape 568"/>
        <p:cNvGrpSpPr/>
        <p:nvPr/>
      </p:nvGrpSpPr>
      <p:grpSpPr>
        <a:xfrm>
          <a:off x="0" y="0"/>
          <a:ext cx="0" cy="0"/>
          <a:chOff x="0" y="0"/>
          <a:chExt cx="0" cy="0"/>
        </a:xfrm>
      </p:grpSpPr>
      <p:sp>
        <p:nvSpPr>
          <p:cNvPr id="569" name="Google Shape;569;p118"/>
          <p:cNvSpPr/>
          <p:nvPr/>
        </p:nvSpPr>
        <p:spPr>
          <a:xfrm>
            <a:off x="-17604" y="3188167"/>
            <a:ext cx="6113604" cy="3110478"/>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0" name="Google Shape;570;p118"/>
          <p:cNvSpPr/>
          <p:nvPr/>
        </p:nvSpPr>
        <p:spPr>
          <a:xfrm>
            <a:off x="6078396" y="3186394"/>
            <a:ext cx="6113604" cy="311047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1" name="Google Shape;571;p118"/>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2" name="Google Shape;572;p118"/>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3" name="Google Shape;573;p118"/>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4" name="Google Shape;574;p118"/>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5" name="Google Shape;575;p118"/>
          <p:cNvSpPr/>
          <p:nvPr/>
        </p:nvSpPr>
        <p:spPr>
          <a:xfrm>
            <a:off x="2785887" y="330796"/>
            <a:ext cx="6571622" cy="2855598"/>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6" name="Google Shape;576;p118"/>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7" name="Google Shape;577;p118"/>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2 column text box">
  <p:cSld name="3_2 column text box">
    <p:spTree>
      <p:nvGrpSpPr>
        <p:cNvPr id="578" name="Shape 578"/>
        <p:cNvGrpSpPr/>
        <p:nvPr/>
      </p:nvGrpSpPr>
      <p:grpSpPr>
        <a:xfrm>
          <a:off x="0" y="0"/>
          <a:ext cx="0" cy="0"/>
          <a:chOff x="0" y="0"/>
          <a:chExt cx="0" cy="0"/>
        </a:xfrm>
      </p:grpSpPr>
      <p:sp>
        <p:nvSpPr>
          <p:cNvPr id="579" name="Google Shape;579;p119"/>
          <p:cNvSpPr/>
          <p:nvPr/>
        </p:nvSpPr>
        <p:spPr>
          <a:xfrm>
            <a:off x="-26407" y="1314782"/>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0" name="Google Shape;580;p119"/>
          <p:cNvSpPr/>
          <p:nvPr/>
        </p:nvSpPr>
        <p:spPr>
          <a:xfrm>
            <a:off x="-35208" y="2538715"/>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1" name="Google Shape;581;p119"/>
          <p:cNvSpPr txBox="1"/>
          <p:nvPr>
            <p:ph idx="1" type="body"/>
          </p:nvPr>
        </p:nvSpPr>
        <p:spPr>
          <a:xfrm>
            <a:off x="542640" y="343788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2" name="Google Shape;582;p119"/>
          <p:cNvSpPr txBox="1"/>
          <p:nvPr>
            <p:ph idx="2" type="body"/>
          </p:nvPr>
        </p:nvSpPr>
        <p:spPr>
          <a:xfrm>
            <a:off x="6547488" y="3437968"/>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3" name="Google Shape;583;p119"/>
          <p:cNvSpPr txBox="1"/>
          <p:nvPr>
            <p:ph idx="3" type="body"/>
          </p:nvPr>
        </p:nvSpPr>
        <p:spPr>
          <a:xfrm>
            <a:off x="542640"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4" name="Google Shape;584;p119"/>
          <p:cNvSpPr txBox="1"/>
          <p:nvPr>
            <p:ph idx="4" type="body"/>
          </p:nvPr>
        </p:nvSpPr>
        <p:spPr>
          <a:xfrm>
            <a:off x="6547488" y="4182278"/>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5" name="Google Shape;585;p119"/>
          <p:cNvSpPr/>
          <p:nvPr/>
        </p:nvSpPr>
        <p:spPr>
          <a:xfrm>
            <a:off x="-17604" y="1"/>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6" name="Google Shape;586;p119"/>
          <p:cNvSpPr txBox="1"/>
          <p:nvPr>
            <p:ph idx="5" type="body"/>
          </p:nvPr>
        </p:nvSpPr>
        <p:spPr>
          <a:xfrm>
            <a:off x="3490686" y="582370"/>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7" name="Google Shape;587;p119"/>
          <p:cNvSpPr txBox="1"/>
          <p:nvPr>
            <p:ph idx="6" type="body"/>
          </p:nvPr>
        </p:nvSpPr>
        <p:spPr>
          <a:xfrm>
            <a:off x="3490686" y="1326680"/>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8" name="Google Shape;588;p119"/>
          <p:cNvSpPr/>
          <p:nvPr/>
        </p:nvSpPr>
        <p:spPr>
          <a:xfrm>
            <a:off x="-35210" y="5077429"/>
            <a:ext cx="12209605" cy="1223933"/>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9" name="Google Shape;589;p119"/>
          <p:cNvSpPr txBox="1"/>
          <p:nvPr>
            <p:ph idx="7" type="body"/>
          </p:nvPr>
        </p:nvSpPr>
        <p:spPr>
          <a:xfrm>
            <a:off x="533837"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0" name="Google Shape;590;p119"/>
          <p:cNvSpPr txBox="1"/>
          <p:nvPr>
            <p:ph idx="8" type="body"/>
          </p:nvPr>
        </p:nvSpPr>
        <p:spPr>
          <a:xfrm>
            <a:off x="6538685" y="7944925"/>
            <a:ext cx="4957908" cy="1680348"/>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rgbClr val="000000"/>
              </a:buClr>
              <a:buSzPts val="2400"/>
              <a:buNone/>
              <a:defRPr b="0" i="0" sz="2400">
                <a:solidFill>
                  <a:srgbClr val="000000"/>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1" name="Google Shape;591;p119"/>
          <p:cNvSpPr/>
          <p:nvPr/>
        </p:nvSpPr>
        <p:spPr>
          <a:xfrm>
            <a:off x="-26407" y="3762648"/>
            <a:ext cx="12192000" cy="1326680"/>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2" name="Google Shape;592;p119"/>
          <p:cNvSpPr txBox="1"/>
          <p:nvPr>
            <p:ph idx="9" type="body"/>
          </p:nvPr>
        </p:nvSpPr>
        <p:spPr>
          <a:xfrm>
            <a:off x="3481883" y="4345017"/>
            <a:ext cx="4957908"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3" name="Google Shape;593;p119"/>
          <p:cNvSpPr/>
          <p:nvPr/>
        </p:nvSpPr>
        <p:spPr>
          <a:xfrm>
            <a:off x="-35208" y="5630052"/>
            <a:ext cx="12209604" cy="1223933"/>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graph">
  <p:cSld name="Calendar graph">
    <p:spTree>
      <p:nvGrpSpPr>
        <p:cNvPr id="594" name="Shape 594"/>
        <p:cNvGrpSpPr/>
        <p:nvPr/>
      </p:nvGrpSpPr>
      <p:grpSpPr>
        <a:xfrm>
          <a:off x="0" y="0"/>
          <a:ext cx="0" cy="0"/>
          <a:chOff x="0" y="0"/>
          <a:chExt cx="0" cy="0"/>
        </a:xfrm>
      </p:grpSpPr>
      <p:grpSp>
        <p:nvGrpSpPr>
          <p:cNvPr id="595" name="Google Shape;595;p120"/>
          <p:cNvGrpSpPr/>
          <p:nvPr/>
        </p:nvGrpSpPr>
        <p:grpSpPr>
          <a:xfrm>
            <a:off x="14068" y="1619337"/>
            <a:ext cx="12165015" cy="5228647"/>
            <a:chOff x="0" y="4738255"/>
            <a:chExt cx="21169744" cy="5292436"/>
          </a:xfrm>
        </p:grpSpPr>
        <p:sp>
          <p:nvSpPr>
            <p:cNvPr id="596" name="Google Shape;596;p120"/>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7" name="Google Shape;597;p120"/>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8" name="Google Shape;598;p120"/>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9" name="Google Shape;599;p120"/>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00" name="Google Shape;600;p120"/>
          <p:cNvSpPr txBox="1"/>
          <p:nvPr>
            <p:ph idx="1" type="body"/>
          </p:nvPr>
        </p:nvSpPr>
        <p:spPr>
          <a:xfrm>
            <a:off x="3055319" y="2707991"/>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1" name="Google Shape;601;p120"/>
          <p:cNvSpPr txBox="1"/>
          <p:nvPr>
            <p:ph idx="2" type="body"/>
          </p:nvPr>
        </p:nvSpPr>
        <p:spPr>
          <a:xfrm>
            <a:off x="3059602" y="2076638"/>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2" name="Google Shape;602;p120"/>
          <p:cNvSpPr txBox="1"/>
          <p:nvPr>
            <p:ph idx="3" type="body"/>
          </p:nvPr>
        </p:nvSpPr>
        <p:spPr>
          <a:xfrm>
            <a:off x="3083823" y="3566496"/>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3" name="Google Shape;603;p120"/>
          <p:cNvSpPr txBox="1"/>
          <p:nvPr>
            <p:ph idx="4" type="body"/>
          </p:nvPr>
        </p:nvSpPr>
        <p:spPr>
          <a:xfrm>
            <a:off x="-403" y="2711087"/>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4" name="Google Shape;604;p120"/>
          <p:cNvSpPr txBox="1"/>
          <p:nvPr>
            <p:ph idx="5" type="body"/>
          </p:nvPr>
        </p:nvSpPr>
        <p:spPr>
          <a:xfrm>
            <a:off x="3880" y="2079734"/>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800"/>
              <a:buNone/>
              <a:defRPr b="1" i="0" sz="28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5" name="Google Shape;605;p120"/>
          <p:cNvSpPr txBox="1"/>
          <p:nvPr>
            <p:ph idx="6" type="body"/>
          </p:nvPr>
        </p:nvSpPr>
        <p:spPr>
          <a:xfrm>
            <a:off x="28101" y="3569592"/>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100000"/>
              </a:lnSpc>
              <a:spcBef>
                <a:spcPts val="0"/>
              </a:spcBef>
              <a:spcAft>
                <a:spcPts val="0"/>
              </a:spcAft>
              <a:buClr>
                <a:schemeClr val="lt1"/>
              </a:buClr>
              <a:buSzPts val="2000"/>
              <a:buNone/>
              <a:defRPr b="0" i="0" sz="2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6" name="Google Shape;606;p120"/>
          <p:cNvSpPr txBox="1"/>
          <p:nvPr>
            <p:ph idx="7" type="body"/>
          </p:nvPr>
        </p:nvSpPr>
        <p:spPr>
          <a:xfrm>
            <a:off x="9125088" y="2694676"/>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7" name="Google Shape;607;p120"/>
          <p:cNvSpPr txBox="1"/>
          <p:nvPr>
            <p:ph idx="8" type="body"/>
          </p:nvPr>
        </p:nvSpPr>
        <p:spPr>
          <a:xfrm>
            <a:off x="9129371" y="2063323"/>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8" name="Google Shape;608;p120"/>
          <p:cNvSpPr txBox="1"/>
          <p:nvPr>
            <p:ph idx="9" type="body"/>
          </p:nvPr>
        </p:nvSpPr>
        <p:spPr>
          <a:xfrm>
            <a:off x="9153592" y="3553181"/>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9" name="Google Shape;609;p120"/>
          <p:cNvSpPr txBox="1"/>
          <p:nvPr>
            <p:ph idx="13" type="body"/>
          </p:nvPr>
        </p:nvSpPr>
        <p:spPr>
          <a:xfrm>
            <a:off x="6069366" y="2697772"/>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0" name="Google Shape;610;p120"/>
          <p:cNvSpPr txBox="1"/>
          <p:nvPr>
            <p:ph idx="14" type="body"/>
          </p:nvPr>
        </p:nvSpPr>
        <p:spPr>
          <a:xfrm>
            <a:off x="6073649" y="2066419"/>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1" name="Google Shape;611;p120"/>
          <p:cNvSpPr txBox="1"/>
          <p:nvPr>
            <p:ph idx="15" type="body"/>
          </p:nvPr>
        </p:nvSpPr>
        <p:spPr>
          <a:xfrm>
            <a:off x="6097870" y="3556277"/>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2" name="Google Shape;612;p120"/>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13" name="Google Shape;613;p12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alendar graph">
  <p:cSld name="2_Calendar graph">
    <p:spTree>
      <p:nvGrpSpPr>
        <p:cNvPr id="614" name="Shape 614"/>
        <p:cNvGrpSpPr/>
        <p:nvPr/>
      </p:nvGrpSpPr>
      <p:grpSpPr>
        <a:xfrm>
          <a:off x="0" y="0"/>
          <a:ext cx="0" cy="0"/>
          <a:chOff x="0" y="0"/>
          <a:chExt cx="0" cy="0"/>
        </a:xfrm>
      </p:grpSpPr>
      <p:grpSp>
        <p:nvGrpSpPr>
          <p:cNvPr id="615" name="Google Shape;615;p121"/>
          <p:cNvGrpSpPr/>
          <p:nvPr/>
        </p:nvGrpSpPr>
        <p:grpSpPr>
          <a:xfrm>
            <a:off x="10764" y="1467720"/>
            <a:ext cx="12181235" cy="4632645"/>
            <a:chOff x="0" y="4738255"/>
            <a:chExt cx="15877308" cy="5292436"/>
          </a:xfrm>
        </p:grpSpPr>
        <p:sp>
          <p:nvSpPr>
            <p:cNvPr id="616" name="Google Shape;616;p121"/>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7" name="Google Shape;617;p121"/>
            <p:cNvSpPr/>
            <p:nvPr/>
          </p:nvSpPr>
          <p:spPr>
            <a:xfrm>
              <a:off x="5292436"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8" name="Google Shape;618;p121"/>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19" name="Google Shape;619;p121"/>
          <p:cNvSpPr txBox="1"/>
          <p:nvPr>
            <p:ph idx="1" type="body"/>
          </p:nvPr>
        </p:nvSpPr>
        <p:spPr>
          <a:xfrm>
            <a:off x="4804220" y="255637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0" name="Google Shape;620;p121"/>
          <p:cNvSpPr txBox="1"/>
          <p:nvPr>
            <p:ph idx="2" type="body"/>
          </p:nvPr>
        </p:nvSpPr>
        <p:spPr>
          <a:xfrm>
            <a:off x="4808503" y="192502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1" name="Google Shape;621;p121"/>
          <p:cNvSpPr txBox="1"/>
          <p:nvPr>
            <p:ph idx="3" type="body"/>
          </p:nvPr>
        </p:nvSpPr>
        <p:spPr>
          <a:xfrm>
            <a:off x="4832724" y="3414879"/>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2" name="Google Shape;622;p121"/>
          <p:cNvSpPr txBox="1"/>
          <p:nvPr>
            <p:ph idx="4" type="body"/>
          </p:nvPr>
        </p:nvSpPr>
        <p:spPr>
          <a:xfrm>
            <a:off x="1748498" y="255947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3" name="Google Shape;623;p121"/>
          <p:cNvSpPr txBox="1"/>
          <p:nvPr>
            <p:ph idx="5" type="body"/>
          </p:nvPr>
        </p:nvSpPr>
        <p:spPr>
          <a:xfrm>
            <a:off x="1752781" y="192811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4" name="Google Shape;624;p121"/>
          <p:cNvSpPr txBox="1"/>
          <p:nvPr>
            <p:ph idx="6" type="body"/>
          </p:nvPr>
        </p:nvSpPr>
        <p:spPr>
          <a:xfrm>
            <a:off x="1777002" y="3417975"/>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5" name="Google Shape;625;p121"/>
          <p:cNvSpPr txBox="1"/>
          <p:nvPr>
            <p:ph idx="7" type="body"/>
          </p:nvPr>
        </p:nvSpPr>
        <p:spPr>
          <a:xfrm>
            <a:off x="7818267" y="254615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6" name="Google Shape;626;p121"/>
          <p:cNvSpPr txBox="1"/>
          <p:nvPr>
            <p:ph idx="8" type="body"/>
          </p:nvPr>
        </p:nvSpPr>
        <p:spPr>
          <a:xfrm>
            <a:off x="7822550" y="191480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7" name="Google Shape;627;p121"/>
          <p:cNvSpPr txBox="1"/>
          <p:nvPr>
            <p:ph idx="9" type="body"/>
          </p:nvPr>
        </p:nvSpPr>
        <p:spPr>
          <a:xfrm>
            <a:off x="7846771" y="3404660"/>
            <a:ext cx="3024340" cy="177894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8" name="Google Shape;628;p121"/>
          <p:cNvSpPr txBox="1"/>
          <p:nvPr>
            <p:ph idx="13"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629" name="Google Shape;629;p12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630" name="Google Shape;630;p121"/>
          <p:cNvGrpSpPr/>
          <p:nvPr/>
        </p:nvGrpSpPr>
        <p:grpSpPr>
          <a:xfrm>
            <a:off x="4480947" y="6257070"/>
            <a:ext cx="3144242" cy="374574"/>
            <a:chOff x="301128" y="6151084"/>
            <a:chExt cx="3144242" cy="374574"/>
          </a:xfrm>
        </p:grpSpPr>
        <p:pic>
          <p:nvPicPr>
            <p:cNvPr descr="Shape&#10;&#10;Description automatically generated with medium confidence" id="631" name="Google Shape;631;p12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632" name="Google Shape;632;p12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633" name="Google Shape;633;p12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alendar graph">
  <p:cSld name="1_Calendar graph">
    <p:spTree>
      <p:nvGrpSpPr>
        <p:cNvPr id="634" name="Shape 634"/>
        <p:cNvGrpSpPr/>
        <p:nvPr/>
      </p:nvGrpSpPr>
      <p:grpSpPr>
        <a:xfrm>
          <a:off x="0" y="0"/>
          <a:ext cx="0" cy="0"/>
          <a:chOff x="0" y="0"/>
          <a:chExt cx="0" cy="0"/>
        </a:xfrm>
      </p:grpSpPr>
      <p:grpSp>
        <p:nvGrpSpPr>
          <p:cNvPr id="635" name="Google Shape;635;p122"/>
          <p:cNvGrpSpPr/>
          <p:nvPr/>
        </p:nvGrpSpPr>
        <p:grpSpPr>
          <a:xfrm>
            <a:off x="8201" y="1175336"/>
            <a:ext cx="12165015" cy="2721827"/>
            <a:chOff x="0" y="4738255"/>
            <a:chExt cx="21169744" cy="5292436"/>
          </a:xfrm>
        </p:grpSpPr>
        <p:sp>
          <p:nvSpPr>
            <p:cNvPr id="636" name="Google Shape;636;p122"/>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7" name="Google Shape;637;p122"/>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8" name="Google Shape;638;p122"/>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9" name="Google Shape;639;p122"/>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40" name="Google Shape;640;p122"/>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1" name="Google Shape;641;p122"/>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2" name="Google Shape;642;p122"/>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3" name="Google Shape;643;p122"/>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122"/>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5" name="Google Shape;645;p122"/>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6" name="Google Shape;646;p122"/>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7" name="Google Shape;647;p122"/>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8" name="Google Shape;648;p122"/>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9" name="Google Shape;649;p122"/>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0" name="Google Shape;650;p122"/>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1" name="Google Shape;651;p122"/>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2" name="Google Shape;652;p122"/>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53" name="Google Shape;653;p122"/>
          <p:cNvGrpSpPr/>
          <p:nvPr/>
        </p:nvGrpSpPr>
        <p:grpSpPr>
          <a:xfrm>
            <a:off x="10764" y="3907382"/>
            <a:ext cx="9799061" cy="2950618"/>
            <a:chOff x="0" y="4738255"/>
            <a:chExt cx="15877308" cy="5292436"/>
          </a:xfrm>
        </p:grpSpPr>
        <p:sp>
          <p:nvSpPr>
            <p:cNvPr id="654" name="Google Shape;654;p122"/>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5" name="Google Shape;655;p122"/>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56" name="Google Shape;656;p122"/>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57" name="Google Shape;657;p122"/>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8" name="Google Shape;658;p122"/>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9" name="Google Shape;659;p122"/>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0" name="Google Shape;660;p122"/>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1" name="Google Shape;661;p122"/>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2" name="Google Shape;662;p122"/>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3" name="Google Shape;663;p122"/>
          <p:cNvSpPr txBox="1"/>
          <p:nvPr>
            <p:ph idx="23"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4" name="Google Shape;664;p122"/>
          <p:cNvSpPr txBox="1"/>
          <p:nvPr>
            <p:ph idx="24"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5" name="Google Shape;665;p122"/>
          <p:cNvSpPr txBox="1"/>
          <p:nvPr>
            <p:ph idx="25"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alendar graph">
  <p:cSld name="3_Calendar graph">
    <p:spTree>
      <p:nvGrpSpPr>
        <p:cNvPr id="666" name="Shape 666"/>
        <p:cNvGrpSpPr/>
        <p:nvPr/>
      </p:nvGrpSpPr>
      <p:grpSpPr>
        <a:xfrm>
          <a:off x="0" y="0"/>
          <a:ext cx="0" cy="0"/>
          <a:chOff x="0" y="0"/>
          <a:chExt cx="0" cy="0"/>
        </a:xfrm>
      </p:grpSpPr>
      <p:grpSp>
        <p:nvGrpSpPr>
          <p:cNvPr id="667" name="Google Shape;667;p123"/>
          <p:cNvGrpSpPr/>
          <p:nvPr/>
        </p:nvGrpSpPr>
        <p:grpSpPr>
          <a:xfrm>
            <a:off x="8201" y="1175336"/>
            <a:ext cx="12165015" cy="2721827"/>
            <a:chOff x="0" y="4738255"/>
            <a:chExt cx="21169744" cy="5292436"/>
          </a:xfrm>
        </p:grpSpPr>
        <p:sp>
          <p:nvSpPr>
            <p:cNvPr id="668" name="Google Shape;668;p123"/>
            <p:cNvSpPr/>
            <p:nvPr/>
          </p:nvSpPr>
          <p:spPr>
            <a:xfrm>
              <a:off x="0" y="4738255"/>
              <a:ext cx="5292436" cy="5292436"/>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69" name="Google Shape;669;p123"/>
            <p:cNvSpPr/>
            <p:nvPr/>
          </p:nvSpPr>
          <p:spPr>
            <a:xfrm>
              <a:off x="5292436" y="4738255"/>
              <a:ext cx="5292436" cy="5292436"/>
            </a:xfrm>
            <a:prstGeom prst="rect">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0" name="Google Shape;670;p123"/>
            <p:cNvSpPr/>
            <p:nvPr/>
          </p:nvSpPr>
          <p:spPr>
            <a:xfrm>
              <a:off x="10584872" y="4738255"/>
              <a:ext cx="5292436" cy="5292436"/>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1" name="Google Shape;671;p123"/>
            <p:cNvSpPr/>
            <p:nvPr/>
          </p:nvSpPr>
          <p:spPr>
            <a:xfrm>
              <a:off x="15877308" y="4738255"/>
              <a:ext cx="5292436" cy="5292436"/>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72" name="Google Shape;672;p123"/>
          <p:cNvSpPr txBox="1"/>
          <p:nvPr>
            <p:ph idx="1" type="body"/>
          </p:nvPr>
        </p:nvSpPr>
        <p:spPr>
          <a:xfrm>
            <a:off x="3037073" y="1945768"/>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3" name="Google Shape;673;p123"/>
          <p:cNvSpPr txBox="1"/>
          <p:nvPr>
            <p:ph idx="2" type="body"/>
          </p:nvPr>
        </p:nvSpPr>
        <p:spPr>
          <a:xfrm>
            <a:off x="3041356" y="1314415"/>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4" name="Google Shape;674;p123"/>
          <p:cNvSpPr txBox="1"/>
          <p:nvPr>
            <p:ph idx="3" type="body"/>
          </p:nvPr>
        </p:nvSpPr>
        <p:spPr>
          <a:xfrm>
            <a:off x="3003622"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5" name="Google Shape;675;p123"/>
          <p:cNvSpPr txBox="1"/>
          <p:nvPr>
            <p:ph idx="4" type="body"/>
          </p:nvPr>
        </p:nvSpPr>
        <p:spPr>
          <a:xfrm>
            <a:off x="-18649" y="194886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6" name="Google Shape;676;p123"/>
          <p:cNvSpPr txBox="1"/>
          <p:nvPr>
            <p:ph idx="5" type="body"/>
          </p:nvPr>
        </p:nvSpPr>
        <p:spPr>
          <a:xfrm>
            <a:off x="-14366" y="131751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7" name="Google Shape;677;p123"/>
          <p:cNvSpPr txBox="1"/>
          <p:nvPr>
            <p:ph idx="6" type="body"/>
          </p:nvPr>
        </p:nvSpPr>
        <p:spPr>
          <a:xfrm>
            <a:off x="-35309" y="2388684"/>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8" name="Google Shape;678;p123"/>
          <p:cNvSpPr txBox="1"/>
          <p:nvPr>
            <p:ph idx="7" type="body"/>
          </p:nvPr>
        </p:nvSpPr>
        <p:spPr>
          <a:xfrm>
            <a:off x="9106842" y="1932453"/>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9" name="Google Shape;679;p123"/>
          <p:cNvSpPr txBox="1"/>
          <p:nvPr>
            <p:ph idx="8" type="body"/>
          </p:nvPr>
        </p:nvSpPr>
        <p:spPr>
          <a:xfrm>
            <a:off x="9111125" y="1301100"/>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0" name="Google Shape;680;p123"/>
          <p:cNvSpPr txBox="1"/>
          <p:nvPr>
            <p:ph idx="9" type="body"/>
          </p:nvPr>
        </p:nvSpPr>
        <p:spPr>
          <a:xfrm>
            <a:off x="9136138" y="2375291"/>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1" name="Google Shape;681;p123"/>
          <p:cNvSpPr txBox="1"/>
          <p:nvPr>
            <p:ph idx="13" type="body"/>
          </p:nvPr>
        </p:nvSpPr>
        <p:spPr>
          <a:xfrm>
            <a:off x="6051120" y="193554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2" name="Google Shape;682;p123"/>
          <p:cNvSpPr txBox="1"/>
          <p:nvPr>
            <p:ph idx="14" type="body"/>
          </p:nvPr>
        </p:nvSpPr>
        <p:spPr>
          <a:xfrm>
            <a:off x="6055403" y="130419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3" name="Google Shape;683;p123"/>
          <p:cNvSpPr txBox="1"/>
          <p:nvPr>
            <p:ph idx="15" type="body"/>
          </p:nvPr>
        </p:nvSpPr>
        <p:spPr>
          <a:xfrm>
            <a:off x="6071525" y="2413967"/>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4" name="Google Shape;684;p123"/>
          <p:cNvSpPr txBox="1"/>
          <p:nvPr>
            <p:ph idx="1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685" name="Google Shape;685;p123"/>
          <p:cNvGrpSpPr/>
          <p:nvPr/>
        </p:nvGrpSpPr>
        <p:grpSpPr>
          <a:xfrm>
            <a:off x="10764" y="3907382"/>
            <a:ext cx="12165015" cy="2950618"/>
            <a:chOff x="0" y="4738255"/>
            <a:chExt cx="21169744" cy="5292436"/>
          </a:xfrm>
        </p:grpSpPr>
        <p:sp>
          <p:nvSpPr>
            <p:cNvPr id="686" name="Google Shape;686;p123"/>
            <p:cNvSpPr/>
            <p:nvPr/>
          </p:nvSpPr>
          <p:spPr>
            <a:xfrm>
              <a:off x="0" y="4738255"/>
              <a:ext cx="5292436" cy="5292436"/>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7" name="Google Shape;687;p123"/>
            <p:cNvSpPr/>
            <p:nvPr/>
          </p:nvSpPr>
          <p:spPr>
            <a:xfrm>
              <a:off x="5292436" y="4738255"/>
              <a:ext cx="5292436" cy="5292436"/>
            </a:xfrm>
            <a:prstGeom prst="rect">
              <a:avLst/>
            </a:prstGeom>
            <a:solidFill>
              <a:srgbClr val="BACCA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8" name="Google Shape;688;p123"/>
            <p:cNvSpPr/>
            <p:nvPr/>
          </p:nvSpPr>
          <p:spPr>
            <a:xfrm>
              <a:off x="10584872" y="4738255"/>
              <a:ext cx="5292436" cy="5292436"/>
            </a:xfrm>
            <a:prstGeom prst="rect">
              <a:avLst/>
            </a:prstGeom>
            <a:solidFill>
              <a:srgbClr val="D3BED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89" name="Google Shape;689;p123"/>
            <p:cNvSpPr/>
            <p:nvPr/>
          </p:nvSpPr>
          <p:spPr>
            <a:xfrm>
              <a:off x="15877308" y="4738255"/>
              <a:ext cx="5292436" cy="5292436"/>
            </a:xfrm>
            <a:prstGeom prst="rect">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
        <p:nvSpPr>
          <p:cNvPr id="690" name="Google Shape;690;p123"/>
          <p:cNvSpPr txBox="1"/>
          <p:nvPr>
            <p:ph idx="17" type="body"/>
          </p:nvPr>
        </p:nvSpPr>
        <p:spPr>
          <a:xfrm>
            <a:off x="3039636" y="4677814"/>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1" name="Google Shape;691;p123"/>
          <p:cNvSpPr txBox="1"/>
          <p:nvPr>
            <p:ph idx="18" type="body"/>
          </p:nvPr>
        </p:nvSpPr>
        <p:spPr>
          <a:xfrm>
            <a:off x="3043919" y="4046461"/>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2" name="Google Shape;692;p123"/>
          <p:cNvSpPr txBox="1"/>
          <p:nvPr>
            <p:ph idx="19" type="body"/>
          </p:nvPr>
        </p:nvSpPr>
        <p:spPr>
          <a:xfrm>
            <a:off x="3006185"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3" name="Google Shape;693;p123"/>
          <p:cNvSpPr txBox="1"/>
          <p:nvPr>
            <p:ph idx="20" type="body"/>
          </p:nvPr>
        </p:nvSpPr>
        <p:spPr>
          <a:xfrm>
            <a:off x="-16086" y="4680910"/>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4" name="Google Shape;694;p123"/>
          <p:cNvSpPr txBox="1"/>
          <p:nvPr>
            <p:ph idx="21" type="body"/>
          </p:nvPr>
        </p:nvSpPr>
        <p:spPr>
          <a:xfrm>
            <a:off x="-11803" y="4049557"/>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5" name="Google Shape;695;p123"/>
          <p:cNvSpPr txBox="1"/>
          <p:nvPr>
            <p:ph idx="22" type="body"/>
          </p:nvPr>
        </p:nvSpPr>
        <p:spPr>
          <a:xfrm>
            <a:off x="-32746" y="5120730"/>
            <a:ext cx="3024340" cy="150262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6" name="Google Shape;696;p123"/>
          <p:cNvSpPr txBox="1"/>
          <p:nvPr>
            <p:ph idx="23" type="body"/>
          </p:nvPr>
        </p:nvSpPr>
        <p:spPr>
          <a:xfrm>
            <a:off x="9109405" y="4664499"/>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7" name="Google Shape;697;p123"/>
          <p:cNvSpPr txBox="1"/>
          <p:nvPr>
            <p:ph idx="24" type="body"/>
          </p:nvPr>
        </p:nvSpPr>
        <p:spPr>
          <a:xfrm>
            <a:off x="9113688" y="4033146"/>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8" name="Google Shape;698;p123"/>
          <p:cNvSpPr txBox="1"/>
          <p:nvPr>
            <p:ph idx="25" type="body"/>
          </p:nvPr>
        </p:nvSpPr>
        <p:spPr>
          <a:xfrm>
            <a:off x="9138701" y="5107337"/>
            <a:ext cx="3024340" cy="152187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9" name="Google Shape;699;p123"/>
          <p:cNvSpPr txBox="1"/>
          <p:nvPr>
            <p:ph idx="26" type="body"/>
          </p:nvPr>
        </p:nvSpPr>
        <p:spPr>
          <a:xfrm>
            <a:off x="6053683" y="4667595"/>
            <a:ext cx="3024340" cy="44291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0" name="Google Shape;700;p123"/>
          <p:cNvSpPr txBox="1"/>
          <p:nvPr>
            <p:ph idx="27" type="body"/>
          </p:nvPr>
        </p:nvSpPr>
        <p:spPr>
          <a:xfrm>
            <a:off x="6057966" y="4036242"/>
            <a:ext cx="3049353"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4000"/>
              <a:buNone/>
              <a:defRPr b="1" i="0" sz="40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1" name="Google Shape;701;p123"/>
          <p:cNvSpPr txBox="1"/>
          <p:nvPr>
            <p:ph idx="28" type="body"/>
          </p:nvPr>
        </p:nvSpPr>
        <p:spPr>
          <a:xfrm>
            <a:off x="6074088" y="5146013"/>
            <a:ext cx="3024340" cy="148319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point icon graph">
  <p:cSld name="3 point icon graph">
    <p:spTree>
      <p:nvGrpSpPr>
        <p:cNvPr id="702" name="Shape 702"/>
        <p:cNvGrpSpPr/>
        <p:nvPr/>
      </p:nvGrpSpPr>
      <p:grpSpPr>
        <a:xfrm>
          <a:off x="0" y="0"/>
          <a:ext cx="0" cy="0"/>
          <a:chOff x="0" y="0"/>
          <a:chExt cx="0" cy="0"/>
        </a:xfrm>
      </p:grpSpPr>
      <p:sp>
        <p:nvSpPr>
          <p:cNvPr id="703" name="Google Shape;703;p124"/>
          <p:cNvSpPr/>
          <p:nvPr/>
        </p:nvSpPr>
        <p:spPr>
          <a:xfrm>
            <a:off x="2214760" y="1397635"/>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4" name="Google Shape;704;p124"/>
          <p:cNvSpPr/>
          <p:nvPr/>
        </p:nvSpPr>
        <p:spPr>
          <a:xfrm>
            <a:off x="2257859" y="1439070"/>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5" name="Google Shape;705;p124"/>
          <p:cNvSpPr/>
          <p:nvPr/>
        </p:nvSpPr>
        <p:spPr>
          <a:xfrm>
            <a:off x="5337787" y="1443935"/>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6" name="Google Shape;706;p124"/>
          <p:cNvSpPr/>
          <p:nvPr/>
        </p:nvSpPr>
        <p:spPr>
          <a:xfrm>
            <a:off x="5379220" y="1485370"/>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59C3B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7" name="Google Shape;707;p124"/>
          <p:cNvSpPr/>
          <p:nvPr/>
        </p:nvSpPr>
        <p:spPr>
          <a:xfrm>
            <a:off x="8734778" y="1450185"/>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8" name="Google Shape;708;p124"/>
          <p:cNvSpPr/>
          <p:nvPr/>
        </p:nvSpPr>
        <p:spPr>
          <a:xfrm>
            <a:off x="8781896" y="1491620"/>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09" name="Google Shape;709;p124"/>
          <p:cNvSpPr txBox="1"/>
          <p:nvPr>
            <p:ph idx="1" type="body"/>
          </p:nvPr>
        </p:nvSpPr>
        <p:spPr>
          <a:xfrm>
            <a:off x="194565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0" name="Google Shape;710;p124"/>
          <p:cNvSpPr txBox="1"/>
          <p:nvPr>
            <p:ph idx="2" type="body"/>
          </p:nvPr>
        </p:nvSpPr>
        <p:spPr>
          <a:xfrm>
            <a:off x="5068119"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1" name="Google Shape;711;p124"/>
          <p:cNvSpPr txBox="1"/>
          <p:nvPr>
            <p:ph idx="3" type="body"/>
          </p:nvPr>
        </p:nvSpPr>
        <p:spPr>
          <a:xfrm>
            <a:off x="8468477" y="4003505"/>
            <a:ext cx="2061046" cy="1706886"/>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000"/>
              <a:buNone/>
              <a:defRPr b="0" i="0" sz="2000">
                <a:solidFill>
                  <a:srgbClr val="595A59"/>
                </a:solidFill>
                <a:latin typeface="Montserrat"/>
                <a:ea typeface="Montserrat"/>
                <a:cs typeface="Montserrat"/>
                <a:sym typeface="Montserrat"/>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2" name="Google Shape;712;p124"/>
          <p:cNvSpPr txBox="1"/>
          <p:nvPr>
            <p:ph idx="4" type="body"/>
          </p:nvPr>
        </p:nvSpPr>
        <p:spPr>
          <a:xfrm>
            <a:off x="10764" y="446202"/>
            <a:ext cx="12181236" cy="669955"/>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13" name="Google Shape;713;p124"/>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14" name="Google Shape;714;p124"/>
          <p:cNvGrpSpPr/>
          <p:nvPr/>
        </p:nvGrpSpPr>
        <p:grpSpPr>
          <a:xfrm>
            <a:off x="4480947" y="6257070"/>
            <a:ext cx="3144242" cy="374574"/>
            <a:chOff x="301128" y="6151084"/>
            <a:chExt cx="3144242" cy="374574"/>
          </a:xfrm>
        </p:grpSpPr>
        <p:pic>
          <p:nvPicPr>
            <p:cNvPr descr="Shape&#10;&#10;Description automatically generated with medium confidence" id="715" name="Google Shape;715;p12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16" name="Google Shape;716;p12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17" name="Google Shape;717;p12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A">
  <p:cSld name="5 point icon graph A">
    <p:spTree>
      <p:nvGrpSpPr>
        <p:cNvPr id="718" name="Shape 718"/>
        <p:cNvGrpSpPr/>
        <p:nvPr/>
      </p:nvGrpSpPr>
      <p:grpSpPr>
        <a:xfrm>
          <a:off x="0" y="0"/>
          <a:ext cx="0" cy="0"/>
          <a:chOff x="0" y="0"/>
          <a:chExt cx="0" cy="0"/>
        </a:xfrm>
      </p:grpSpPr>
      <p:sp>
        <p:nvSpPr>
          <p:cNvPr id="719" name="Google Shape;719;p125"/>
          <p:cNvSpPr/>
          <p:nvPr/>
        </p:nvSpPr>
        <p:spPr>
          <a:xfrm>
            <a:off x="3184089" y="1773769"/>
            <a:ext cx="1521426" cy="2214649"/>
          </a:xfrm>
          <a:custGeom>
            <a:rect b="b" l="l" r="r" t="t"/>
            <a:pathLst>
              <a:path extrusionOk="0" h="1330" w="914">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0" name="Google Shape;720;p125"/>
          <p:cNvSpPr/>
          <p:nvPr/>
        </p:nvSpPr>
        <p:spPr>
          <a:xfrm>
            <a:off x="3227188" y="1773769"/>
            <a:ext cx="1433560" cy="1433557"/>
          </a:xfrm>
          <a:custGeom>
            <a:rect b="b" l="l" r="r" t="t"/>
            <a:pathLst>
              <a:path extrusionOk="0" h="473" w="473">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1" name="Google Shape;721;p125"/>
          <p:cNvSpPr/>
          <p:nvPr/>
        </p:nvSpPr>
        <p:spPr>
          <a:xfrm>
            <a:off x="5348401" y="1773769"/>
            <a:ext cx="1519759" cy="2214649"/>
          </a:xfrm>
          <a:custGeom>
            <a:rect b="b" l="l" r="r" t="t"/>
            <a:pathLst>
              <a:path extrusionOk="0" h="1330" w="913">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2" name="Google Shape;722;p125"/>
          <p:cNvSpPr/>
          <p:nvPr/>
        </p:nvSpPr>
        <p:spPr>
          <a:xfrm>
            <a:off x="5389834" y="1773769"/>
            <a:ext cx="1433560" cy="1433557"/>
          </a:xfrm>
          <a:custGeom>
            <a:rect b="b" l="l" r="r" t="t"/>
            <a:pathLst>
              <a:path extrusionOk="0" h="473" w="473">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3" name="Google Shape;723;p125"/>
          <p:cNvSpPr/>
          <p:nvPr/>
        </p:nvSpPr>
        <p:spPr>
          <a:xfrm>
            <a:off x="1019776" y="1773769"/>
            <a:ext cx="1521426" cy="2214649"/>
          </a:xfrm>
          <a:custGeom>
            <a:rect b="b" l="l" r="r" t="t"/>
            <a:pathLst>
              <a:path extrusionOk="0" h="1330" w="914">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4" name="Google Shape;724;p125"/>
          <p:cNvSpPr/>
          <p:nvPr/>
        </p:nvSpPr>
        <p:spPr>
          <a:xfrm>
            <a:off x="1066895" y="1773769"/>
            <a:ext cx="1430522" cy="1433557"/>
          </a:xfrm>
          <a:custGeom>
            <a:rect b="b" l="l" r="r" t="t"/>
            <a:pathLst>
              <a:path extrusionOk="0" h="473" w="472">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5" name="Google Shape;725;p125"/>
          <p:cNvSpPr/>
          <p:nvPr/>
        </p:nvSpPr>
        <p:spPr>
          <a:xfrm>
            <a:off x="9675359" y="1773769"/>
            <a:ext cx="1518092" cy="2214649"/>
          </a:xfrm>
          <a:custGeom>
            <a:rect b="b" l="l" r="r" t="t"/>
            <a:pathLst>
              <a:path extrusionOk="0" h="1330" w="912">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6" name="Google Shape;726;p125"/>
          <p:cNvSpPr/>
          <p:nvPr/>
        </p:nvSpPr>
        <p:spPr>
          <a:xfrm>
            <a:off x="7511047" y="1773769"/>
            <a:ext cx="1521426" cy="2214649"/>
          </a:xfrm>
          <a:custGeom>
            <a:rect b="b" l="l" r="r" t="t"/>
            <a:pathLst>
              <a:path extrusionOk="0" h="1330" w="914">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7" name="Google Shape;727;p125"/>
          <p:cNvSpPr/>
          <p:nvPr/>
        </p:nvSpPr>
        <p:spPr>
          <a:xfrm>
            <a:off x="7558165"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28" name="Google Shape;728;p125"/>
          <p:cNvSpPr txBox="1"/>
          <p:nvPr>
            <p:ph idx="1" type="body"/>
          </p:nvPr>
        </p:nvSpPr>
        <p:spPr>
          <a:xfrm>
            <a:off x="74897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9" name="Google Shape;729;p125"/>
          <p:cNvSpPr txBox="1"/>
          <p:nvPr>
            <p:ph idx="2" type="body"/>
          </p:nvPr>
        </p:nvSpPr>
        <p:spPr>
          <a:xfrm>
            <a:off x="291498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0" name="Google Shape;730;p125"/>
          <p:cNvSpPr txBox="1"/>
          <p:nvPr>
            <p:ph idx="3" type="body"/>
          </p:nvPr>
        </p:nvSpPr>
        <p:spPr>
          <a:xfrm>
            <a:off x="5078733"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1" name="Google Shape;731;p125"/>
          <p:cNvSpPr txBox="1"/>
          <p:nvPr>
            <p:ph idx="4" type="body"/>
          </p:nvPr>
        </p:nvSpPr>
        <p:spPr>
          <a:xfrm>
            <a:off x="7244746"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2" name="Google Shape;732;p125"/>
          <p:cNvSpPr txBox="1"/>
          <p:nvPr>
            <p:ph idx="5" type="body"/>
          </p:nvPr>
        </p:nvSpPr>
        <p:spPr>
          <a:xfrm>
            <a:off x="9399324" y="4353360"/>
            <a:ext cx="2061046" cy="1442322"/>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3" name="Google Shape;733;p125"/>
          <p:cNvSpPr/>
          <p:nvPr/>
        </p:nvSpPr>
        <p:spPr>
          <a:xfrm>
            <a:off x="9714586" y="1773769"/>
            <a:ext cx="1430522" cy="1433557"/>
          </a:xfrm>
          <a:custGeom>
            <a:rect b="b" l="l" r="r" t="t"/>
            <a:pathLst>
              <a:path extrusionOk="0" h="473" w="472">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Lato"/>
              <a:ea typeface="Lato"/>
              <a:cs typeface="Lato"/>
              <a:sym typeface="Lato"/>
            </a:endParaRPr>
          </a:p>
        </p:txBody>
      </p:sp>
      <p:sp>
        <p:nvSpPr>
          <p:cNvPr id="734" name="Google Shape;734;p125"/>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35" name="Google Shape;735;p125"/>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hoto Slide - Orange">
  <p:cSld name="Text / Photo Slide - Orange">
    <p:spTree>
      <p:nvGrpSpPr>
        <p:cNvPr id="72" name="Shape 72"/>
        <p:cNvGrpSpPr/>
        <p:nvPr/>
      </p:nvGrpSpPr>
      <p:grpSpPr>
        <a:xfrm>
          <a:off x="0" y="0"/>
          <a:ext cx="0" cy="0"/>
          <a:chOff x="0" y="0"/>
          <a:chExt cx="0" cy="0"/>
        </a:xfrm>
      </p:grpSpPr>
      <p:sp>
        <p:nvSpPr>
          <p:cNvPr id="73" name="Google Shape;73;p72"/>
          <p:cNvSpPr/>
          <p:nvPr/>
        </p:nvSpPr>
        <p:spPr>
          <a:xfrm>
            <a:off x="241300" y="0"/>
            <a:ext cx="6151000" cy="6858000"/>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 name="Google Shape;74;p72"/>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75" name="Google Shape;75;p72"/>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76" name="Google Shape;76;p72"/>
          <p:cNvGrpSpPr/>
          <p:nvPr/>
        </p:nvGrpSpPr>
        <p:grpSpPr>
          <a:xfrm>
            <a:off x="8448790" y="6057987"/>
            <a:ext cx="3144242" cy="374574"/>
            <a:chOff x="301128" y="6151084"/>
            <a:chExt cx="3144242" cy="374574"/>
          </a:xfrm>
        </p:grpSpPr>
        <p:pic>
          <p:nvPicPr>
            <p:cNvPr descr="Shape&#10;&#10;Description automatically generated with medium confidence" id="77" name="Google Shape;77;p72"/>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8" name="Google Shape;78;p72"/>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9" name="Google Shape;79;p72"/>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80" name="Google Shape;80;p72"/>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72"/>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B">
  <p:cSld name="5 point icon Graph B">
    <p:spTree>
      <p:nvGrpSpPr>
        <p:cNvPr id="736" name="Shape 736"/>
        <p:cNvGrpSpPr/>
        <p:nvPr/>
      </p:nvGrpSpPr>
      <p:grpSpPr>
        <a:xfrm>
          <a:off x="0" y="0"/>
          <a:ext cx="0" cy="0"/>
          <a:chOff x="0" y="0"/>
          <a:chExt cx="0" cy="0"/>
        </a:xfrm>
      </p:grpSpPr>
      <p:sp>
        <p:nvSpPr>
          <p:cNvPr id="737" name="Google Shape;737;p126"/>
          <p:cNvSpPr/>
          <p:nvPr/>
        </p:nvSpPr>
        <p:spPr>
          <a:xfrm>
            <a:off x="240391" y="2902370"/>
            <a:ext cx="2340880" cy="3197995"/>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8" name="Google Shape;738;p126"/>
          <p:cNvSpPr/>
          <p:nvPr/>
        </p:nvSpPr>
        <p:spPr>
          <a:xfrm>
            <a:off x="2719382" y="2902370"/>
            <a:ext cx="2174902" cy="3188489"/>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9" name="Google Shape;739;p126"/>
          <p:cNvSpPr/>
          <p:nvPr/>
        </p:nvSpPr>
        <p:spPr>
          <a:xfrm>
            <a:off x="5104293" y="2902370"/>
            <a:ext cx="2131270" cy="3188489"/>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0" name="Google Shape;740;p126"/>
          <p:cNvSpPr/>
          <p:nvPr/>
        </p:nvSpPr>
        <p:spPr>
          <a:xfrm>
            <a:off x="7366367" y="2902370"/>
            <a:ext cx="2244362" cy="3206449"/>
          </a:xfrm>
          <a:custGeom>
            <a:rect b="b" l="l" r="r" t="t"/>
            <a:pathLst>
              <a:path extrusionOk="0" h="3719" w="3422">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1" name="Google Shape;741;p126"/>
          <p:cNvSpPr/>
          <p:nvPr/>
        </p:nvSpPr>
        <p:spPr>
          <a:xfrm>
            <a:off x="9793758" y="2884410"/>
            <a:ext cx="2244362" cy="3206449"/>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42" name="Google Shape;742;p126"/>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3" name="Google Shape;743;p126"/>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4" name="Google Shape;744;p126"/>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5" name="Google Shape;745;p126"/>
          <p:cNvSpPr txBox="1"/>
          <p:nvPr>
            <p:ph idx="4" type="body"/>
          </p:nvPr>
        </p:nvSpPr>
        <p:spPr>
          <a:xfrm>
            <a:off x="5225351" y="4742537"/>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6" name="Google Shape;746;p126"/>
          <p:cNvSpPr txBox="1"/>
          <p:nvPr>
            <p:ph idx="5" type="body"/>
          </p:nvPr>
        </p:nvSpPr>
        <p:spPr>
          <a:xfrm>
            <a:off x="7543460" y="4736287"/>
            <a:ext cx="1890175"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7" name="Google Shape;747;p126"/>
          <p:cNvSpPr txBox="1"/>
          <p:nvPr>
            <p:ph idx="6"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748" name="Google Shape;748;p126"/>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749" name="Google Shape;749;p126"/>
          <p:cNvGrpSpPr/>
          <p:nvPr/>
        </p:nvGrpSpPr>
        <p:grpSpPr>
          <a:xfrm>
            <a:off x="4480947" y="6257070"/>
            <a:ext cx="3144242" cy="374574"/>
            <a:chOff x="301128" y="6151084"/>
            <a:chExt cx="3144242" cy="374574"/>
          </a:xfrm>
        </p:grpSpPr>
        <p:pic>
          <p:nvPicPr>
            <p:cNvPr descr="Shape&#10;&#10;Description automatically generated with medium confidence" id="750" name="Google Shape;750;p12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751" name="Google Shape;751;p12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752" name="Google Shape;752;p12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B">
  <p:cSld name="1_5 point icon Graph B">
    <p:spTree>
      <p:nvGrpSpPr>
        <p:cNvPr id="753" name="Shape 753"/>
        <p:cNvGrpSpPr/>
        <p:nvPr/>
      </p:nvGrpSpPr>
      <p:grpSpPr>
        <a:xfrm>
          <a:off x="0" y="0"/>
          <a:ext cx="0" cy="0"/>
          <a:chOff x="0" y="0"/>
          <a:chExt cx="0" cy="0"/>
        </a:xfrm>
      </p:grpSpPr>
      <p:sp>
        <p:nvSpPr>
          <p:cNvPr id="754" name="Google Shape;754;p127"/>
          <p:cNvSpPr/>
          <p:nvPr/>
        </p:nvSpPr>
        <p:spPr>
          <a:xfrm>
            <a:off x="240390" y="2361364"/>
            <a:ext cx="2989824" cy="4137090"/>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5" name="Google Shape;755;p127"/>
          <p:cNvSpPr/>
          <p:nvPr/>
        </p:nvSpPr>
        <p:spPr>
          <a:xfrm>
            <a:off x="3420767" y="2361364"/>
            <a:ext cx="2880767" cy="4137090"/>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6" name="Google Shape;756;p127"/>
          <p:cNvSpPr/>
          <p:nvPr/>
        </p:nvSpPr>
        <p:spPr>
          <a:xfrm>
            <a:off x="6463085" y="2361363"/>
            <a:ext cx="2692241" cy="4137090"/>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7" name="Google Shape;757;p127"/>
          <p:cNvSpPr/>
          <p:nvPr/>
        </p:nvSpPr>
        <p:spPr>
          <a:xfrm>
            <a:off x="9345879" y="2361363"/>
            <a:ext cx="2692241" cy="4137091"/>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58" name="Google Shape;758;p127"/>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9" name="Google Shape;759;p127"/>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0" name="Google Shape;760;p127"/>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1" name="Google Shape;761;p127"/>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2" name="Google Shape;762;p127"/>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B">
  <p:cSld name="3_5 point icon Graph B">
    <p:spTree>
      <p:nvGrpSpPr>
        <p:cNvPr id="763" name="Shape 763"/>
        <p:cNvGrpSpPr/>
        <p:nvPr/>
      </p:nvGrpSpPr>
      <p:grpSpPr>
        <a:xfrm>
          <a:off x="0" y="0"/>
          <a:ext cx="0" cy="0"/>
          <a:chOff x="0" y="0"/>
          <a:chExt cx="0" cy="0"/>
        </a:xfrm>
      </p:grpSpPr>
      <p:sp>
        <p:nvSpPr>
          <p:cNvPr id="764" name="Google Shape;764;p128"/>
          <p:cNvSpPr/>
          <p:nvPr/>
        </p:nvSpPr>
        <p:spPr>
          <a:xfrm>
            <a:off x="240390" y="1349406"/>
            <a:ext cx="2796283" cy="514904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5" name="Google Shape;765;p128"/>
          <p:cNvSpPr/>
          <p:nvPr/>
        </p:nvSpPr>
        <p:spPr>
          <a:xfrm>
            <a:off x="3420768" y="1349407"/>
            <a:ext cx="2796282" cy="5149048"/>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6" name="Google Shape;766;p128"/>
          <p:cNvSpPr/>
          <p:nvPr/>
        </p:nvSpPr>
        <p:spPr>
          <a:xfrm>
            <a:off x="6571967" y="1349406"/>
            <a:ext cx="2583359" cy="514904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7" name="Google Shape;767;p128"/>
          <p:cNvSpPr/>
          <p:nvPr/>
        </p:nvSpPr>
        <p:spPr>
          <a:xfrm>
            <a:off x="9345879" y="1349406"/>
            <a:ext cx="2692241" cy="514904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68" name="Google Shape;768;p128"/>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9" name="Google Shape;769;p128"/>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0" name="Google Shape;770;p128"/>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1" name="Google Shape;771;p128"/>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2" name="Google Shape;772;p128"/>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B">
  <p:cSld name="2_5 point icon Graph B">
    <p:spTree>
      <p:nvGrpSpPr>
        <p:cNvPr id="773" name="Shape 773"/>
        <p:cNvGrpSpPr/>
        <p:nvPr/>
      </p:nvGrpSpPr>
      <p:grpSpPr>
        <a:xfrm>
          <a:off x="0" y="0"/>
          <a:ext cx="0" cy="0"/>
          <a:chOff x="0" y="0"/>
          <a:chExt cx="0" cy="0"/>
        </a:xfrm>
      </p:grpSpPr>
      <p:sp>
        <p:nvSpPr>
          <p:cNvPr id="774" name="Google Shape;774;p129"/>
          <p:cNvSpPr/>
          <p:nvPr/>
        </p:nvSpPr>
        <p:spPr>
          <a:xfrm>
            <a:off x="240390" y="1846556"/>
            <a:ext cx="2796283" cy="4651898"/>
          </a:xfrm>
          <a:custGeom>
            <a:rect b="b" l="l" r="r" t="t"/>
            <a:pathLst>
              <a:path extrusionOk="0" h="3719" w="343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5" name="Google Shape;775;p129"/>
          <p:cNvSpPr/>
          <p:nvPr/>
        </p:nvSpPr>
        <p:spPr>
          <a:xfrm>
            <a:off x="3420768" y="1856063"/>
            <a:ext cx="2796282" cy="4642391"/>
          </a:xfrm>
          <a:custGeom>
            <a:rect b="b" l="l" r="r" t="t"/>
            <a:pathLst>
              <a:path extrusionOk="0" h="3719" w="3421">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4D4D4D"/>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6" name="Google Shape;776;p129"/>
          <p:cNvSpPr/>
          <p:nvPr/>
        </p:nvSpPr>
        <p:spPr>
          <a:xfrm>
            <a:off x="6571967" y="1846556"/>
            <a:ext cx="2583359" cy="4651898"/>
          </a:xfrm>
          <a:custGeom>
            <a:rect b="b" l="l" r="r" t="t"/>
            <a:pathLst>
              <a:path extrusionOk="0" h="3719" w="3428">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3AA09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7" name="Google Shape;777;p129"/>
          <p:cNvSpPr/>
          <p:nvPr/>
        </p:nvSpPr>
        <p:spPr>
          <a:xfrm>
            <a:off x="9345879" y="1846556"/>
            <a:ext cx="2692241" cy="4651898"/>
          </a:xfrm>
          <a:custGeom>
            <a:rect b="b" l="l" r="r" t="t"/>
            <a:pathLst>
              <a:path extrusionOk="0" h="3719" w="3429">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cap="flat" cmpd="sng" w="9525">
            <a:solidFill>
              <a:srgbClr val="F27954"/>
            </a:solidFill>
            <a:prstDash val="solid"/>
            <a:bevel/>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8" name="Google Shape;778;p129"/>
          <p:cNvSpPr txBox="1"/>
          <p:nvPr>
            <p:ph idx="1"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9" name="Google Shape;779;p129"/>
          <p:cNvSpPr txBox="1"/>
          <p:nvPr>
            <p:ph idx="2" type="body"/>
          </p:nvPr>
        </p:nvSpPr>
        <p:spPr>
          <a:xfrm>
            <a:off x="414826" y="4757241"/>
            <a:ext cx="1903851"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0" name="Google Shape;780;p129"/>
          <p:cNvSpPr txBox="1"/>
          <p:nvPr>
            <p:ph idx="3" type="body"/>
          </p:nvPr>
        </p:nvSpPr>
        <p:spPr>
          <a:xfrm>
            <a:off x="2846121" y="4750991"/>
            <a:ext cx="1921263"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1" name="Google Shape;781;p129"/>
          <p:cNvSpPr txBox="1"/>
          <p:nvPr>
            <p:ph idx="4" type="body"/>
          </p:nvPr>
        </p:nvSpPr>
        <p:spPr>
          <a:xfrm>
            <a:off x="6909393" y="4733031"/>
            <a:ext cx="1908506"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2" name="Google Shape;782;p129"/>
          <p:cNvSpPr txBox="1"/>
          <p:nvPr>
            <p:ph idx="5" type="body"/>
          </p:nvPr>
        </p:nvSpPr>
        <p:spPr>
          <a:xfrm>
            <a:off x="9955308" y="4733031"/>
            <a:ext cx="1921262" cy="335052"/>
          </a:xfrm>
          <a:prstGeom prst="rect">
            <a:avLst/>
          </a:prstGeom>
          <a:noFill/>
          <a:ln>
            <a:noFill/>
          </a:ln>
        </p:spPr>
        <p:txBody>
          <a:bodyPr anchorCtr="0" anchor="t" bIns="45700" lIns="91425" spcFirstLastPara="1" rIns="91425" wrap="square" tIns="45700">
            <a:noAutofit/>
          </a:bodyPr>
          <a:lstStyle>
            <a:lvl1pPr indent="-228600" lvl="0" marL="457200" algn="ctr">
              <a:lnSpc>
                <a:spcPct val="90000"/>
              </a:lnSpc>
              <a:spcBef>
                <a:spcPts val="1000"/>
              </a:spcBef>
              <a:spcAft>
                <a:spcPts val="0"/>
              </a:spcAft>
              <a:buClr>
                <a:schemeClr val="lt1"/>
              </a:buClr>
              <a:buSzPts val="2400"/>
              <a:buNone/>
              <a:defRPr b="1"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icon Graph C">
  <p:cSld name="5 point icon Graph C">
    <p:spTree>
      <p:nvGrpSpPr>
        <p:cNvPr id="783" name="Shape 783"/>
        <p:cNvGrpSpPr/>
        <p:nvPr/>
      </p:nvGrpSpPr>
      <p:grpSpPr>
        <a:xfrm>
          <a:off x="0" y="0"/>
          <a:ext cx="0" cy="0"/>
          <a:chOff x="0" y="0"/>
          <a:chExt cx="0" cy="0"/>
        </a:xfrm>
      </p:grpSpPr>
      <p:grpSp>
        <p:nvGrpSpPr>
          <p:cNvPr id="784" name="Google Shape;784;p130"/>
          <p:cNvGrpSpPr/>
          <p:nvPr/>
        </p:nvGrpSpPr>
        <p:grpSpPr>
          <a:xfrm>
            <a:off x="1154562" y="1887157"/>
            <a:ext cx="9882876" cy="2798187"/>
            <a:chOff x="1875859" y="4907106"/>
            <a:chExt cx="20625932" cy="5839921"/>
          </a:xfrm>
        </p:grpSpPr>
        <p:sp>
          <p:nvSpPr>
            <p:cNvPr id="785" name="Google Shape;785;p130"/>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6" name="Google Shape;786;p130"/>
            <p:cNvSpPr/>
            <p:nvPr/>
          </p:nvSpPr>
          <p:spPr>
            <a:xfrm>
              <a:off x="5916227"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7" name="Google Shape;787;p130"/>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8" name="Google Shape;788;p130"/>
            <p:cNvSpPr/>
            <p:nvPr/>
          </p:nvSpPr>
          <p:spPr>
            <a:xfrm>
              <a:off x="13996964"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89" name="Google Shape;789;p130"/>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90" name="Google Shape;790;p130"/>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91" name="Google Shape;791;p130"/>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92" name="Google Shape;792;p130"/>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93" name="Google Shape;793;p130"/>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94" name="Google Shape;794;p130"/>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795" name="Google Shape;795;p130"/>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796" name="Google Shape;796;p130"/>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797" name="Google Shape;797;p130"/>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798" name="Google Shape;798;p130"/>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799" name="Google Shape;799;p130"/>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00" name="Google Shape;800;p130"/>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1" name="Google Shape;801;p130"/>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2" name="Google Shape;802;p130"/>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3" name="Google Shape;803;p130"/>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4" name="Google Shape;804;p130"/>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5" name="Google Shape;805;p130"/>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06" name="Google Shape;806;p130"/>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07" name="Google Shape;807;p130"/>
          <p:cNvGrpSpPr/>
          <p:nvPr/>
        </p:nvGrpSpPr>
        <p:grpSpPr>
          <a:xfrm>
            <a:off x="4480947" y="6257070"/>
            <a:ext cx="3144242" cy="374574"/>
            <a:chOff x="301128" y="6151084"/>
            <a:chExt cx="3144242" cy="374574"/>
          </a:xfrm>
        </p:grpSpPr>
        <p:pic>
          <p:nvPicPr>
            <p:cNvPr descr="Shape&#10;&#10;Description automatically generated with medium confidence" id="808" name="Google Shape;808;p130"/>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09" name="Google Shape;809;p130"/>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10" name="Google Shape;810;p130"/>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5 point icon Graph C">
  <p:cSld name="2_5 point icon Graph C">
    <p:spTree>
      <p:nvGrpSpPr>
        <p:cNvPr id="811" name="Shape 811"/>
        <p:cNvGrpSpPr/>
        <p:nvPr/>
      </p:nvGrpSpPr>
      <p:grpSpPr>
        <a:xfrm>
          <a:off x="0" y="0"/>
          <a:ext cx="0" cy="0"/>
          <a:chOff x="0" y="0"/>
          <a:chExt cx="0" cy="0"/>
        </a:xfrm>
      </p:grpSpPr>
      <p:grpSp>
        <p:nvGrpSpPr>
          <p:cNvPr id="812" name="Google Shape;812;p131"/>
          <p:cNvGrpSpPr/>
          <p:nvPr/>
        </p:nvGrpSpPr>
        <p:grpSpPr>
          <a:xfrm>
            <a:off x="1947279" y="1887157"/>
            <a:ext cx="9327612" cy="2798187"/>
            <a:chOff x="1875859" y="4907106"/>
            <a:chExt cx="19467076" cy="5839921"/>
          </a:xfrm>
        </p:grpSpPr>
        <p:sp>
          <p:nvSpPr>
            <p:cNvPr id="813" name="Google Shape;813;p131"/>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4" name="Google Shape;814;p131"/>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5" name="Google Shape;815;p131"/>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6" name="Google Shape;816;p131"/>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7" name="Google Shape;817;p131"/>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8" name="Google Shape;818;p131"/>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19" name="Google Shape;819;p131"/>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0" name="Google Shape;820;p131"/>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21" name="Google Shape;821;p131"/>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22" name="Google Shape;822;p131"/>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23" name="Google Shape;823;p131"/>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24" name="Google Shape;824;p131"/>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25" name="Google Shape;825;p131"/>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26" name="Google Shape;826;p131"/>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7" name="Google Shape;827;p131"/>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8" name="Google Shape;828;p131"/>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9" name="Google Shape;829;p131"/>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0" name="Google Shape;830;p131"/>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1" name="Google Shape;831;p131"/>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32" name="Google Shape;832;p131"/>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33" name="Google Shape;833;p131"/>
          <p:cNvGrpSpPr/>
          <p:nvPr/>
        </p:nvGrpSpPr>
        <p:grpSpPr>
          <a:xfrm>
            <a:off x="4480947" y="6257070"/>
            <a:ext cx="3144242" cy="374574"/>
            <a:chOff x="301128" y="6151084"/>
            <a:chExt cx="3144242" cy="374574"/>
          </a:xfrm>
        </p:grpSpPr>
        <p:pic>
          <p:nvPicPr>
            <p:cNvPr descr="Shape&#10;&#10;Description automatically generated with medium confidence" id="834" name="Google Shape;834;p131"/>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35" name="Google Shape;835;p131"/>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36" name="Google Shape;836;p131"/>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5 point icon Graph C">
  <p:cSld name="3_5 point icon Graph C">
    <p:spTree>
      <p:nvGrpSpPr>
        <p:cNvPr id="837" name="Shape 837"/>
        <p:cNvGrpSpPr/>
        <p:nvPr/>
      </p:nvGrpSpPr>
      <p:grpSpPr>
        <a:xfrm>
          <a:off x="0" y="0"/>
          <a:ext cx="0" cy="0"/>
          <a:chOff x="0" y="0"/>
          <a:chExt cx="0" cy="0"/>
        </a:xfrm>
      </p:grpSpPr>
      <p:grpSp>
        <p:nvGrpSpPr>
          <p:cNvPr id="838" name="Google Shape;838;p132"/>
          <p:cNvGrpSpPr/>
          <p:nvPr/>
        </p:nvGrpSpPr>
        <p:grpSpPr>
          <a:xfrm>
            <a:off x="1225117" y="1948195"/>
            <a:ext cx="11256886" cy="2798187"/>
            <a:chOff x="1875856" y="4907106"/>
            <a:chExt cx="19467079" cy="5839921"/>
          </a:xfrm>
        </p:grpSpPr>
        <p:sp>
          <p:nvSpPr>
            <p:cNvPr id="839" name="Google Shape;839;p132"/>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0" name="Google Shape;840;p132"/>
            <p:cNvSpPr/>
            <p:nvPr/>
          </p:nvSpPr>
          <p:spPr>
            <a:xfrm>
              <a:off x="5916227" y="4907106"/>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1" name="Google Shape;841;p132"/>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2" name="Google Shape;842;p132"/>
            <p:cNvSpPr/>
            <p:nvPr/>
          </p:nvSpPr>
          <p:spPr>
            <a:xfrm>
              <a:off x="13996964" y="4907111"/>
              <a:ext cx="4464459" cy="4631501"/>
            </a:xfrm>
            <a:prstGeom prst="blockArc">
              <a:avLst>
                <a:gd fmla="val 10800000" name="adj1"/>
                <a:gd fmla="val 0" name="adj2"/>
                <a:gd fmla="val 9694" name="adj3"/>
              </a:avLst>
            </a:prstGeom>
            <a:solidFill>
              <a:srgbClr val="F9C5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3" name="Google Shape;843;p132"/>
            <p:cNvSpPr/>
            <p:nvPr/>
          </p:nvSpPr>
          <p:spPr>
            <a:xfrm>
              <a:off x="1875856" y="4984003"/>
              <a:ext cx="4390332" cy="4554600"/>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4" name="Google Shape;844;p132"/>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5" name="Google Shape;845;p132"/>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6" name="Google Shape;846;p132"/>
            <p:cNvSpPr/>
            <p:nvPr/>
          </p:nvSpPr>
          <p:spPr>
            <a:xfrm>
              <a:off x="10030722" y="4984003"/>
              <a:ext cx="4316207" cy="4477703"/>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47" name="Google Shape;847;p132"/>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48" name="Google Shape;848;p132"/>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49" name="Google Shape;849;p132"/>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50" name="Google Shape;850;p132"/>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51" name="Google Shape;851;p132"/>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52" name="Google Shape;852;p132"/>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3" name="Google Shape;853;p132"/>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4" name="Google Shape;854;p132"/>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5" name="Google Shape;855;p132"/>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6" name="Google Shape;856;p132"/>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7" name="Google Shape;857;p132"/>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58" name="Google Shape;858;p132"/>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5 point icon Graph C">
  <p:cSld name="1_5 point icon Graph C">
    <p:spTree>
      <p:nvGrpSpPr>
        <p:cNvPr id="859" name="Shape 859"/>
        <p:cNvGrpSpPr/>
        <p:nvPr/>
      </p:nvGrpSpPr>
      <p:grpSpPr>
        <a:xfrm>
          <a:off x="0" y="0"/>
          <a:ext cx="0" cy="0"/>
          <a:chOff x="0" y="0"/>
          <a:chExt cx="0" cy="0"/>
        </a:xfrm>
      </p:grpSpPr>
      <p:grpSp>
        <p:nvGrpSpPr>
          <p:cNvPr id="860" name="Google Shape;860;p133"/>
          <p:cNvGrpSpPr/>
          <p:nvPr/>
        </p:nvGrpSpPr>
        <p:grpSpPr>
          <a:xfrm>
            <a:off x="1154562" y="1887157"/>
            <a:ext cx="9882876" cy="2798187"/>
            <a:chOff x="1875859" y="4907106"/>
            <a:chExt cx="20625932" cy="5839921"/>
          </a:xfrm>
        </p:grpSpPr>
        <p:sp>
          <p:nvSpPr>
            <p:cNvPr id="861" name="Google Shape;861;p133"/>
            <p:cNvSpPr/>
            <p:nvPr/>
          </p:nvSpPr>
          <p:spPr>
            <a:xfrm rot="10800000">
              <a:off x="1875859" y="4907106"/>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2" name="Google Shape;862;p133"/>
            <p:cNvSpPr/>
            <p:nvPr/>
          </p:nvSpPr>
          <p:spPr>
            <a:xfrm rot="10800000">
              <a:off x="9956596" y="4907108"/>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3" name="Google Shape;863;p133"/>
            <p:cNvSpPr/>
            <p:nvPr/>
          </p:nvSpPr>
          <p:spPr>
            <a:xfrm>
              <a:off x="1875859" y="4907106"/>
              <a:ext cx="4464459" cy="4631501"/>
            </a:xfrm>
            <a:prstGeom prst="blockArc">
              <a:avLst>
                <a:gd fmla="val 10800000" name="adj1"/>
                <a:gd fmla="val 0" name="adj2"/>
                <a:gd fmla="val 9694" name="adj3"/>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4" name="Google Shape;864;p133"/>
            <p:cNvSpPr/>
            <p:nvPr/>
          </p:nvSpPr>
          <p:spPr>
            <a:xfrm rot="10800000">
              <a:off x="18037332" y="4907111"/>
              <a:ext cx="4464459" cy="4631501"/>
            </a:xfrm>
            <a:prstGeom prst="blockArc">
              <a:avLst>
                <a:gd fmla="val 10800000" name="adj1"/>
                <a:gd fmla="val 0" name="adj2"/>
                <a:gd fmla="val 9694" name="adj3"/>
              </a:avLst>
            </a:prstGeom>
            <a:solidFill>
              <a:srgbClr val="EFF1F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5" name="Google Shape;865;p133"/>
            <p:cNvSpPr/>
            <p:nvPr/>
          </p:nvSpPr>
          <p:spPr>
            <a:xfrm rot="10800000">
              <a:off x="5916227" y="4907106"/>
              <a:ext cx="4464459" cy="4631501"/>
            </a:xfrm>
            <a:prstGeom prst="blockArc">
              <a:avLst>
                <a:gd fmla="val 10800000" name="adj1"/>
                <a:gd fmla="val 0" name="adj2"/>
                <a:gd fmla="val 9694" name="adj3"/>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6" name="Google Shape;866;p133"/>
            <p:cNvSpPr/>
            <p:nvPr/>
          </p:nvSpPr>
          <p:spPr>
            <a:xfrm rot="10800000">
              <a:off x="13996964" y="4907111"/>
              <a:ext cx="4464459" cy="4631501"/>
            </a:xfrm>
            <a:prstGeom prst="blockArc">
              <a:avLst>
                <a:gd fmla="val 10800000" name="adj1"/>
                <a:gd fmla="val 0" name="adj2"/>
                <a:gd fmla="val 9694" name="adj3"/>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7" name="Google Shape;867;p133"/>
            <p:cNvSpPr/>
            <p:nvPr/>
          </p:nvSpPr>
          <p:spPr>
            <a:xfrm>
              <a:off x="9956596" y="4907108"/>
              <a:ext cx="4464459" cy="4631501"/>
            </a:xfrm>
            <a:prstGeom prst="blockArc">
              <a:avLst>
                <a:gd fmla="val 10800000" name="adj1"/>
                <a:gd fmla="val 0" name="adj2"/>
                <a:gd fmla="val 9694" name="adj3"/>
              </a:avLst>
            </a:prstGeom>
            <a:solidFill>
              <a:srgbClr val="76C0B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8" name="Google Shape;868;p133"/>
            <p:cNvSpPr/>
            <p:nvPr/>
          </p:nvSpPr>
          <p:spPr>
            <a:xfrm>
              <a:off x="18037332" y="4907110"/>
              <a:ext cx="4464459" cy="4631501"/>
            </a:xfrm>
            <a:prstGeom prst="blockArc">
              <a:avLst>
                <a:gd fmla="val 10800000" name="adj1"/>
                <a:gd fmla="val 0" name="adj2"/>
                <a:gd fmla="val 9694" name="adj3"/>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598"/>
                <a:buFont typeface="Arial"/>
                <a:buNone/>
              </a:pPr>
              <a:r>
                <a:t/>
              </a:r>
              <a:endParaRPr b="0" i="0" sz="9598" u="none" cap="none" strike="noStrike">
                <a:solidFill>
                  <a:schemeClr val="dk1"/>
                </a:solidFill>
                <a:latin typeface="Calibri"/>
                <a:ea typeface="Calibri"/>
                <a:cs typeface="Calibri"/>
                <a:sym typeface="Calibri"/>
              </a:endParaRPr>
            </a:p>
          </p:txBody>
        </p:sp>
        <p:sp>
          <p:nvSpPr>
            <p:cNvPr id="869" name="Google Shape;869;p133"/>
            <p:cNvSpPr txBox="1"/>
            <p:nvPr/>
          </p:nvSpPr>
          <p:spPr>
            <a:xfrm>
              <a:off x="3248482" y="10100696"/>
              <a:ext cx="1927131"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Mission</a:t>
              </a:r>
              <a:endParaRPr b="0" i="0" sz="1400" u="none" cap="none" strike="noStrike">
                <a:solidFill>
                  <a:srgbClr val="000000"/>
                </a:solidFill>
                <a:latin typeface="Arial"/>
                <a:ea typeface="Arial"/>
                <a:cs typeface="Arial"/>
                <a:sym typeface="Arial"/>
              </a:endParaRPr>
            </a:p>
          </p:txBody>
        </p:sp>
        <p:sp>
          <p:nvSpPr>
            <p:cNvPr id="870" name="Google Shape;870;p133"/>
            <p:cNvSpPr txBox="1"/>
            <p:nvPr/>
          </p:nvSpPr>
          <p:spPr>
            <a:xfrm>
              <a:off x="7357215" y="10100696"/>
              <a:ext cx="1582486"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Vision</a:t>
              </a:r>
              <a:endParaRPr b="0" i="0" sz="1400" u="none" cap="none" strike="noStrike">
                <a:solidFill>
                  <a:srgbClr val="000000"/>
                </a:solidFill>
                <a:latin typeface="Arial"/>
                <a:ea typeface="Arial"/>
                <a:cs typeface="Arial"/>
                <a:sym typeface="Arial"/>
              </a:endParaRPr>
            </a:p>
          </p:txBody>
        </p:sp>
        <p:sp>
          <p:nvSpPr>
            <p:cNvPr id="871" name="Google Shape;871;p133"/>
            <p:cNvSpPr txBox="1"/>
            <p:nvPr/>
          </p:nvSpPr>
          <p:spPr>
            <a:xfrm>
              <a:off x="11461705" y="10100696"/>
              <a:ext cx="1454245"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Goals</a:t>
              </a:r>
              <a:endParaRPr b="0" i="0" sz="1400" u="none" cap="none" strike="noStrike">
                <a:solidFill>
                  <a:srgbClr val="000000"/>
                </a:solidFill>
                <a:latin typeface="Arial"/>
                <a:ea typeface="Arial"/>
                <a:cs typeface="Arial"/>
                <a:sym typeface="Arial"/>
              </a:endParaRPr>
            </a:p>
          </p:txBody>
        </p:sp>
        <p:sp>
          <p:nvSpPr>
            <p:cNvPr id="872" name="Google Shape;872;p133"/>
            <p:cNvSpPr txBox="1"/>
            <p:nvPr/>
          </p:nvSpPr>
          <p:spPr>
            <a:xfrm>
              <a:off x="15369825" y="10100696"/>
              <a:ext cx="171874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Values</a:t>
              </a:r>
              <a:endParaRPr b="0" i="0" sz="1400" u="none" cap="none" strike="noStrike">
                <a:solidFill>
                  <a:srgbClr val="000000"/>
                </a:solidFill>
                <a:latin typeface="Arial"/>
                <a:ea typeface="Arial"/>
                <a:cs typeface="Arial"/>
                <a:sym typeface="Arial"/>
              </a:endParaRPr>
            </a:p>
          </p:txBody>
        </p:sp>
        <p:sp>
          <p:nvSpPr>
            <p:cNvPr id="873" name="Google Shape;873;p133"/>
            <p:cNvSpPr txBox="1"/>
            <p:nvPr/>
          </p:nvSpPr>
          <p:spPr>
            <a:xfrm>
              <a:off x="19196192" y="10100696"/>
              <a:ext cx="214674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Strategy</a:t>
              </a:r>
              <a:endParaRPr b="0" i="0" sz="1400" u="none" cap="none" strike="noStrike">
                <a:solidFill>
                  <a:srgbClr val="000000"/>
                </a:solidFill>
                <a:latin typeface="Arial"/>
                <a:ea typeface="Arial"/>
                <a:cs typeface="Arial"/>
                <a:sym typeface="Arial"/>
              </a:endParaRPr>
            </a:p>
          </p:txBody>
        </p:sp>
      </p:grpSp>
      <p:sp>
        <p:nvSpPr>
          <p:cNvPr id="874" name="Google Shape;874;p133"/>
          <p:cNvSpPr txBox="1"/>
          <p:nvPr>
            <p:ph idx="1" type="body"/>
          </p:nvPr>
        </p:nvSpPr>
        <p:spPr>
          <a:xfrm>
            <a:off x="3269110"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5" name="Google Shape;875;p133"/>
          <p:cNvSpPr txBox="1"/>
          <p:nvPr>
            <p:ph idx="2" type="body"/>
          </p:nvPr>
        </p:nvSpPr>
        <p:spPr>
          <a:xfrm>
            <a:off x="1333175"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6" name="Google Shape;876;p133"/>
          <p:cNvSpPr txBox="1"/>
          <p:nvPr>
            <p:ph idx="3" type="body"/>
          </p:nvPr>
        </p:nvSpPr>
        <p:spPr>
          <a:xfrm>
            <a:off x="7165569"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7" name="Google Shape;877;p133"/>
          <p:cNvSpPr txBox="1"/>
          <p:nvPr>
            <p:ph idx="4" type="body"/>
          </p:nvPr>
        </p:nvSpPr>
        <p:spPr>
          <a:xfrm>
            <a:off x="5229634"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8" name="Google Shape;878;p133"/>
          <p:cNvSpPr txBox="1"/>
          <p:nvPr>
            <p:ph idx="5" type="body"/>
          </p:nvPr>
        </p:nvSpPr>
        <p:spPr>
          <a:xfrm>
            <a:off x="9101503" y="4533160"/>
            <a:ext cx="1732731"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9" name="Google Shape;879;p133"/>
          <p:cNvSpPr txBox="1"/>
          <p:nvPr>
            <p:ph idx="6"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880" name="Google Shape;880;p133"/>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881" name="Google Shape;881;p133"/>
          <p:cNvGrpSpPr/>
          <p:nvPr/>
        </p:nvGrpSpPr>
        <p:grpSpPr>
          <a:xfrm>
            <a:off x="4480947" y="6257070"/>
            <a:ext cx="3144242" cy="374574"/>
            <a:chOff x="301128" y="6151084"/>
            <a:chExt cx="3144242" cy="374574"/>
          </a:xfrm>
        </p:grpSpPr>
        <p:pic>
          <p:nvPicPr>
            <p:cNvPr descr="Shape&#10;&#10;Description automatically generated with medium confidence" id="882" name="Google Shape;882;p13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83" name="Google Shape;883;p13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84" name="Google Shape;884;p13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4">
  <p:cSld name="percentage graph x 4">
    <p:spTree>
      <p:nvGrpSpPr>
        <p:cNvPr id="885" name="Shape 885"/>
        <p:cNvGrpSpPr/>
        <p:nvPr/>
      </p:nvGrpSpPr>
      <p:grpSpPr>
        <a:xfrm>
          <a:off x="0" y="0"/>
          <a:ext cx="0" cy="0"/>
          <a:chOff x="0" y="0"/>
          <a:chExt cx="0" cy="0"/>
        </a:xfrm>
      </p:grpSpPr>
      <p:grpSp>
        <p:nvGrpSpPr>
          <p:cNvPr id="886" name="Google Shape;886;p134"/>
          <p:cNvGrpSpPr/>
          <p:nvPr/>
        </p:nvGrpSpPr>
        <p:grpSpPr>
          <a:xfrm>
            <a:off x="958611" y="1840131"/>
            <a:ext cx="10383759" cy="2382415"/>
            <a:chOff x="2122935" y="4949396"/>
            <a:chExt cx="20123405" cy="5001613"/>
          </a:xfrm>
        </p:grpSpPr>
        <p:sp>
          <p:nvSpPr>
            <p:cNvPr id="887" name="Google Shape;887;p134"/>
            <p:cNvSpPr/>
            <p:nvPr/>
          </p:nvSpPr>
          <p:spPr>
            <a:xfrm>
              <a:off x="2122935" y="4949396"/>
              <a:ext cx="3790687"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88" name="Google Shape;888;p134"/>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89" name="Google Shape;889;p134"/>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90" name="Google Shape;890;p134"/>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891" name="Google Shape;891;p134"/>
            <p:cNvSpPr txBox="1"/>
            <p:nvPr/>
          </p:nvSpPr>
          <p:spPr>
            <a:xfrm>
              <a:off x="12638765"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Three</a:t>
              </a:r>
              <a:endParaRPr b="0" i="0" sz="1400" u="none" cap="none" strike="noStrike">
                <a:solidFill>
                  <a:srgbClr val="000000"/>
                </a:solidFill>
                <a:latin typeface="Arial"/>
                <a:ea typeface="Arial"/>
                <a:cs typeface="Arial"/>
                <a:sym typeface="Arial"/>
              </a:endParaRPr>
            </a:p>
          </p:txBody>
        </p:sp>
        <p:sp>
          <p:nvSpPr>
            <p:cNvPr id="892" name="Google Shape;892;p134"/>
            <p:cNvSpPr txBox="1"/>
            <p:nvPr/>
          </p:nvSpPr>
          <p:spPr>
            <a:xfrm>
              <a:off x="18030317" y="9304679"/>
              <a:ext cx="4216023" cy="646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Title Four</a:t>
              </a:r>
              <a:endParaRPr b="0" i="0" sz="1400" u="none" cap="none" strike="noStrike">
                <a:solidFill>
                  <a:srgbClr val="000000"/>
                </a:solidFill>
                <a:latin typeface="Arial"/>
                <a:ea typeface="Arial"/>
                <a:cs typeface="Arial"/>
                <a:sym typeface="Arial"/>
              </a:endParaRPr>
            </a:p>
          </p:txBody>
        </p:sp>
      </p:grpSp>
      <p:sp>
        <p:nvSpPr>
          <p:cNvPr id="893" name="Google Shape;893;p134"/>
          <p:cNvSpPr txBox="1"/>
          <p:nvPr>
            <p:ph idx="1" type="body"/>
          </p:nvPr>
        </p:nvSpPr>
        <p:spPr>
          <a:xfrm>
            <a:off x="893815" y="426599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4" name="Google Shape;894;p134"/>
          <p:cNvSpPr txBox="1"/>
          <p:nvPr>
            <p:ph idx="2" type="body"/>
          </p:nvPr>
        </p:nvSpPr>
        <p:spPr>
          <a:xfrm>
            <a:off x="3660245" y="4251141"/>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5" name="Google Shape;895;p134"/>
          <p:cNvSpPr txBox="1"/>
          <p:nvPr>
            <p:ph idx="3" type="body"/>
          </p:nvPr>
        </p:nvSpPr>
        <p:spPr>
          <a:xfrm>
            <a:off x="6427562" y="4217367"/>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6" name="Google Shape;896;p134"/>
          <p:cNvSpPr txBox="1"/>
          <p:nvPr>
            <p:ph idx="4" type="body"/>
          </p:nvPr>
        </p:nvSpPr>
        <p:spPr>
          <a:xfrm>
            <a:off x="9193992" y="4202518"/>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7" name="Google Shape;897;p134"/>
          <p:cNvSpPr txBox="1"/>
          <p:nvPr>
            <p:ph idx="5" type="body"/>
          </p:nvPr>
        </p:nvSpPr>
        <p:spPr>
          <a:xfrm>
            <a:off x="904742"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8" name="Google Shape;898;p134"/>
          <p:cNvSpPr txBox="1"/>
          <p:nvPr>
            <p:ph idx="6" type="body"/>
          </p:nvPr>
        </p:nvSpPr>
        <p:spPr>
          <a:xfrm>
            <a:off x="3697637"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9" name="Google Shape;899;p134"/>
          <p:cNvSpPr txBox="1"/>
          <p:nvPr>
            <p:ph idx="7" type="body"/>
          </p:nvPr>
        </p:nvSpPr>
        <p:spPr>
          <a:xfrm>
            <a:off x="6477675"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0" name="Google Shape;900;p134"/>
          <p:cNvSpPr txBox="1"/>
          <p:nvPr>
            <p:ph idx="8" type="body"/>
          </p:nvPr>
        </p:nvSpPr>
        <p:spPr>
          <a:xfrm>
            <a:off x="9270570" y="253489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3600"/>
              <a:buNone/>
              <a:defRPr b="1" i="0" sz="36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1" name="Google Shape;901;p134"/>
          <p:cNvSpPr txBox="1"/>
          <p:nvPr>
            <p:ph idx="9"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02" name="Google Shape;902;p134"/>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903" name="Google Shape;903;p134"/>
          <p:cNvGrpSpPr/>
          <p:nvPr/>
        </p:nvGrpSpPr>
        <p:grpSpPr>
          <a:xfrm>
            <a:off x="4480947" y="6257070"/>
            <a:ext cx="3144242" cy="374574"/>
            <a:chOff x="301128" y="6151084"/>
            <a:chExt cx="3144242" cy="374574"/>
          </a:xfrm>
        </p:grpSpPr>
        <p:pic>
          <p:nvPicPr>
            <p:cNvPr descr="Shape&#10;&#10;Description automatically generated with medium confidence" id="904" name="Google Shape;904;p134"/>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05" name="Google Shape;905;p134"/>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06" name="Google Shape;906;p134"/>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centage graph x 3">
  <p:cSld name="percentage graph x 3">
    <p:spTree>
      <p:nvGrpSpPr>
        <p:cNvPr id="907" name="Shape 907"/>
        <p:cNvGrpSpPr/>
        <p:nvPr/>
      </p:nvGrpSpPr>
      <p:grpSpPr>
        <a:xfrm>
          <a:off x="0" y="0"/>
          <a:ext cx="0" cy="0"/>
          <a:chOff x="0" y="0"/>
          <a:chExt cx="0" cy="0"/>
        </a:xfrm>
      </p:grpSpPr>
      <p:grpSp>
        <p:nvGrpSpPr>
          <p:cNvPr id="908" name="Google Shape;908;p135"/>
          <p:cNvGrpSpPr/>
          <p:nvPr/>
        </p:nvGrpSpPr>
        <p:grpSpPr>
          <a:xfrm>
            <a:off x="2282521" y="1805252"/>
            <a:ext cx="7491958" cy="1805615"/>
            <a:chOff x="7490990" y="4949396"/>
            <a:chExt cx="14519185" cy="3790686"/>
          </a:xfrm>
        </p:grpSpPr>
        <p:sp>
          <p:nvSpPr>
            <p:cNvPr id="909" name="Google Shape;909;p135"/>
            <p:cNvSpPr/>
            <p:nvPr/>
          </p:nvSpPr>
          <p:spPr>
            <a:xfrm>
              <a:off x="7490990"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910" name="Google Shape;910;p135"/>
            <p:cNvSpPr/>
            <p:nvPr/>
          </p:nvSpPr>
          <p:spPr>
            <a:xfrm>
              <a:off x="12851432"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sp>
          <p:nvSpPr>
            <p:cNvPr id="911" name="Google Shape;911;p135"/>
            <p:cNvSpPr/>
            <p:nvPr/>
          </p:nvSpPr>
          <p:spPr>
            <a:xfrm>
              <a:off x="18219487" y="4949396"/>
              <a:ext cx="3790688" cy="3790686"/>
            </a:xfrm>
            <a:prstGeom prst="ellipse">
              <a:avLst/>
            </a:prstGeom>
            <a:solidFill>
              <a:schemeClr val="lt2"/>
            </a:solidFill>
            <a:ln cap="flat" cmpd="sng" w="190500">
              <a:solidFill>
                <a:srgbClr val="EFF1F8"/>
              </a:solidFill>
              <a:prstDash val="solid"/>
              <a:round/>
              <a:headEnd len="sm" w="sm" type="none"/>
              <a:tailEnd len="sm" w="sm" type="none"/>
            </a:ln>
          </p:spPr>
          <p:txBody>
            <a:bodyPr anchorCtr="0" anchor="ctr" bIns="45675" lIns="91375" spcFirstLastPara="1" rIns="91375" wrap="square" tIns="45675">
              <a:noAutofit/>
            </a:bodyPr>
            <a:lstStyle/>
            <a:p>
              <a:pPr indent="0" lvl="0" marL="0" marR="0" rtl="0" algn="ctr">
                <a:lnSpc>
                  <a:spcPct val="100000"/>
                </a:lnSpc>
                <a:spcBef>
                  <a:spcPts val="0"/>
                </a:spcBef>
                <a:spcAft>
                  <a:spcPts val="0"/>
                </a:spcAft>
                <a:buClr>
                  <a:srgbClr val="000000"/>
                </a:buClr>
                <a:buSzPts val="1349"/>
                <a:buFont typeface="Arial"/>
                <a:buNone/>
              </a:pPr>
              <a:r>
                <a:t/>
              </a:r>
              <a:endParaRPr b="0" i="0" sz="1349" u="none" cap="none" strike="noStrike">
                <a:solidFill>
                  <a:schemeClr val="lt1"/>
                </a:solidFill>
                <a:latin typeface="Montserrat Light"/>
                <a:ea typeface="Montserrat Light"/>
                <a:cs typeface="Montserrat Light"/>
                <a:sym typeface="Montserrat Light"/>
              </a:endParaRPr>
            </a:p>
          </p:txBody>
        </p:sp>
      </p:grpSp>
      <p:sp>
        <p:nvSpPr>
          <p:cNvPr id="912" name="Google Shape;912;p135"/>
          <p:cNvSpPr txBox="1"/>
          <p:nvPr>
            <p:ph idx="1" type="body"/>
          </p:nvPr>
        </p:nvSpPr>
        <p:spPr>
          <a:xfrm>
            <a:off x="2214217"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3" name="Google Shape;913;p135"/>
          <p:cNvSpPr txBox="1"/>
          <p:nvPr>
            <p:ph idx="2" type="body"/>
          </p:nvPr>
        </p:nvSpPr>
        <p:spPr>
          <a:xfrm>
            <a:off x="498153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4" name="Google Shape;914;p135"/>
          <p:cNvSpPr txBox="1"/>
          <p:nvPr>
            <p:ph idx="3" type="body"/>
          </p:nvPr>
        </p:nvSpPr>
        <p:spPr>
          <a:xfrm>
            <a:off x="7747964" y="4167639"/>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5" name="Google Shape;915;p135"/>
          <p:cNvSpPr txBox="1"/>
          <p:nvPr>
            <p:ph idx="4" type="body"/>
          </p:nvPr>
        </p:nvSpPr>
        <p:spPr>
          <a:xfrm>
            <a:off x="2251609"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3600"/>
              <a:buNone/>
              <a:defRPr b="1"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6" name="Google Shape;916;p135"/>
          <p:cNvSpPr txBox="1"/>
          <p:nvPr>
            <p:ph idx="5" type="body"/>
          </p:nvPr>
        </p:nvSpPr>
        <p:spPr>
          <a:xfrm>
            <a:off x="5031647"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3600"/>
              <a:buNone/>
              <a:defRPr b="1" i="0" sz="36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7" name="Google Shape;917;p135"/>
          <p:cNvSpPr txBox="1"/>
          <p:nvPr>
            <p:ph idx="6" type="body"/>
          </p:nvPr>
        </p:nvSpPr>
        <p:spPr>
          <a:xfrm>
            <a:off x="7824542" y="2500020"/>
            <a:ext cx="2106525"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3600"/>
              <a:buNone/>
              <a:defRPr b="1" i="0" sz="36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8" name="Google Shape;918;p135"/>
          <p:cNvSpPr txBox="1"/>
          <p:nvPr>
            <p:ph idx="7" type="body"/>
          </p:nvPr>
        </p:nvSpPr>
        <p:spPr>
          <a:xfrm>
            <a:off x="10764" y="446202"/>
            <a:ext cx="12181236" cy="582221"/>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19" name="Google Shape;919;p135"/>
          <p:cNvPicPr preferRelativeResize="0"/>
          <p:nvPr/>
        </p:nvPicPr>
        <p:blipFill rotWithShape="1">
          <a:blip r:embed="rId2">
            <a:alphaModFix amt="48000"/>
          </a:blip>
          <a:srcRect b="83247" l="-26772" r="-5883" t="-4018"/>
          <a:stretch/>
        </p:blipFill>
        <p:spPr>
          <a:xfrm>
            <a:off x="2588587" y="5666155"/>
            <a:ext cx="5564883" cy="1181829"/>
          </a:xfrm>
          <a:prstGeom prst="rect">
            <a:avLst/>
          </a:prstGeom>
          <a:noFill/>
          <a:ln>
            <a:noFill/>
          </a:ln>
        </p:spPr>
      </p:pic>
      <p:grpSp>
        <p:nvGrpSpPr>
          <p:cNvPr id="920" name="Google Shape;920;p135"/>
          <p:cNvGrpSpPr/>
          <p:nvPr/>
        </p:nvGrpSpPr>
        <p:grpSpPr>
          <a:xfrm>
            <a:off x="4480947" y="6257070"/>
            <a:ext cx="3144242" cy="374574"/>
            <a:chOff x="301128" y="6151084"/>
            <a:chExt cx="3144242" cy="374574"/>
          </a:xfrm>
        </p:grpSpPr>
        <p:pic>
          <p:nvPicPr>
            <p:cNvPr descr="Shape&#10;&#10;Description automatically generated with medium confidence" id="921" name="Google Shape;921;p13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22" name="Google Shape;922;p13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23" name="Google Shape;923;p13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 Photo Slide - Purple">
  <p:cSld name="1_Text / Photo Slide - Purple">
    <p:spTree>
      <p:nvGrpSpPr>
        <p:cNvPr id="82" name="Shape 82"/>
        <p:cNvGrpSpPr/>
        <p:nvPr/>
      </p:nvGrpSpPr>
      <p:grpSpPr>
        <a:xfrm>
          <a:off x="0" y="0"/>
          <a:ext cx="0" cy="0"/>
          <a:chOff x="0" y="0"/>
          <a:chExt cx="0" cy="0"/>
        </a:xfrm>
      </p:grpSpPr>
      <p:sp>
        <p:nvSpPr>
          <p:cNvPr id="83" name="Google Shape;83;p73"/>
          <p:cNvSpPr/>
          <p:nvPr/>
        </p:nvSpPr>
        <p:spPr>
          <a:xfrm>
            <a:off x="241300" y="0"/>
            <a:ext cx="6151000" cy="6858000"/>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4" name="Google Shape;84;p73"/>
          <p:cNvSpPr/>
          <p:nvPr>
            <p:ph idx="2" type="pic"/>
          </p:nvPr>
        </p:nvSpPr>
        <p:spPr>
          <a:xfrm>
            <a:off x="6392300" y="228600"/>
            <a:ext cx="5564883" cy="5447571"/>
          </a:xfrm>
          <a:prstGeom prst="rect">
            <a:avLst/>
          </a:prstGeom>
          <a:solidFill>
            <a:schemeClr val="lt1"/>
          </a:solidFill>
          <a:ln>
            <a:noFill/>
          </a:ln>
        </p:spPr>
      </p:sp>
      <p:pic>
        <p:nvPicPr>
          <p:cNvPr descr="Background pattern&#10;&#10;Description automatically generated" id="85" name="Google Shape;85;p73"/>
          <p:cNvPicPr preferRelativeResize="0"/>
          <p:nvPr/>
        </p:nvPicPr>
        <p:blipFill rotWithShape="1">
          <a:blip r:embed="rId2">
            <a:alphaModFix amt="48000"/>
          </a:blip>
          <a:srcRect b="83247" l="-26772" r="-5883" t="-4018"/>
          <a:stretch/>
        </p:blipFill>
        <p:spPr>
          <a:xfrm>
            <a:off x="6572759" y="5676171"/>
            <a:ext cx="5564883" cy="1181829"/>
          </a:xfrm>
          <a:prstGeom prst="rect">
            <a:avLst/>
          </a:prstGeom>
          <a:noFill/>
          <a:ln>
            <a:noFill/>
          </a:ln>
        </p:spPr>
      </p:pic>
      <p:grpSp>
        <p:nvGrpSpPr>
          <p:cNvPr id="86" name="Google Shape;86;p73"/>
          <p:cNvGrpSpPr/>
          <p:nvPr/>
        </p:nvGrpSpPr>
        <p:grpSpPr>
          <a:xfrm>
            <a:off x="8448790" y="6057987"/>
            <a:ext cx="3144242" cy="374574"/>
            <a:chOff x="301128" y="6151084"/>
            <a:chExt cx="3144242" cy="374574"/>
          </a:xfrm>
        </p:grpSpPr>
        <p:pic>
          <p:nvPicPr>
            <p:cNvPr descr="Shape&#10;&#10;Description automatically generated with medium confidence" id="87" name="Google Shape;87;p73"/>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88" name="Google Shape;88;p73"/>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89" name="Google Shape;89;p73"/>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90" name="Google Shape;90;p73"/>
          <p:cNvSpPr txBox="1"/>
          <p:nvPr>
            <p:ph idx="1" type="body"/>
          </p:nvPr>
        </p:nvSpPr>
        <p:spPr>
          <a:xfrm>
            <a:off x="734715" y="1018532"/>
            <a:ext cx="4983180" cy="570611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73"/>
          <p:cNvSpPr txBox="1"/>
          <p:nvPr>
            <p:ph idx="3" type="body"/>
          </p:nvPr>
        </p:nvSpPr>
        <p:spPr>
          <a:xfrm>
            <a:off x="714542" y="296284"/>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6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rcle icon graph">
  <p:cSld name="Circle icon graph">
    <p:spTree>
      <p:nvGrpSpPr>
        <p:cNvPr id="924" name="Shape 924"/>
        <p:cNvGrpSpPr/>
        <p:nvPr/>
      </p:nvGrpSpPr>
      <p:grpSpPr>
        <a:xfrm>
          <a:off x="0" y="0"/>
          <a:ext cx="0" cy="0"/>
          <a:chOff x="0" y="0"/>
          <a:chExt cx="0" cy="0"/>
        </a:xfrm>
      </p:grpSpPr>
      <p:grpSp>
        <p:nvGrpSpPr>
          <p:cNvPr id="925" name="Google Shape;925;p136"/>
          <p:cNvGrpSpPr/>
          <p:nvPr/>
        </p:nvGrpSpPr>
        <p:grpSpPr>
          <a:xfrm flipH="1">
            <a:off x="8729578" y="863758"/>
            <a:ext cx="3462422" cy="4621568"/>
            <a:chOff x="1333421" y="1575267"/>
            <a:chExt cx="7926559" cy="10580207"/>
          </a:xfrm>
        </p:grpSpPr>
        <p:sp>
          <p:nvSpPr>
            <p:cNvPr id="926" name="Google Shape;926;p136"/>
            <p:cNvSpPr/>
            <p:nvPr/>
          </p:nvSpPr>
          <p:spPr>
            <a:xfrm>
              <a:off x="5564524" y="5167524"/>
              <a:ext cx="1120431" cy="3380949"/>
            </a:xfrm>
            <a:custGeom>
              <a:rect b="b" l="l" r="r" t="t"/>
              <a:pathLst>
                <a:path extrusionOk="0" h="3034" w="1005">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7" name="Google Shape;927;p136"/>
            <p:cNvSpPr/>
            <p:nvPr/>
          </p:nvSpPr>
          <p:spPr>
            <a:xfrm>
              <a:off x="1333421" y="1575267"/>
              <a:ext cx="3223696" cy="1759273"/>
            </a:xfrm>
            <a:custGeom>
              <a:rect b="b" l="l" r="r" t="t"/>
              <a:pathLst>
                <a:path extrusionOk="0" h="1577" w="2891">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8" name="Google Shape;928;p136"/>
            <p:cNvSpPr/>
            <p:nvPr/>
          </p:nvSpPr>
          <p:spPr>
            <a:xfrm>
              <a:off x="3933019" y="2543357"/>
              <a:ext cx="2511140" cy="3017301"/>
            </a:xfrm>
            <a:custGeom>
              <a:rect b="b" l="l" r="r" t="t"/>
              <a:pathLst>
                <a:path extrusionOk="0" h="2708" w="2255">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29" name="Google Shape;929;p136"/>
            <p:cNvSpPr/>
            <p:nvPr/>
          </p:nvSpPr>
          <p:spPr>
            <a:xfrm>
              <a:off x="1333421" y="10386373"/>
              <a:ext cx="3223696" cy="1769101"/>
            </a:xfrm>
            <a:custGeom>
              <a:rect b="b" l="l" r="r" t="t"/>
              <a:pathLst>
                <a:path extrusionOk="0" h="1586" w="2891">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470"/>
              </a:srgb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30" name="Google Shape;930;p136"/>
            <p:cNvSpPr/>
            <p:nvPr/>
          </p:nvSpPr>
          <p:spPr>
            <a:xfrm>
              <a:off x="3933019" y="8165168"/>
              <a:ext cx="2511140" cy="3012388"/>
            </a:xfrm>
            <a:custGeom>
              <a:rect b="b" l="l" r="r" t="t"/>
              <a:pathLst>
                <a:path extrusionOk="0" h="2701" w="2255">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31" name="Google Shape;931;p136"/>
            <p:cNvCxnSpPr/>
            <p:nvPr/>
          </p:nvCxnSpPr>
          <p:spPr>
            <a:xfrm flipH="1">
              <a:off x="6134567"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32" name="Google Shape;932;p136"/>
            <p:cNvCxnSpPr/>
            <p:nvPr/>
          </p:nvCxnSpPr>
          <p:spPr>
            <a:xfrm flipH="1">
              <a:off x="5854458"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33" name="Google Shape;933;p136"/>
            <p:cNvCxnSpPr/>
            <p:nvPr/>
          </p:nvCxnSpPr>
          <p:spPr>
            <a:xfrm flipH="1">
              <a:off x="5569436"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34" name="Google Shape;934;p136"/>
            <p:cNvCxnSpPr/>
            <p:nvPr/>
          </p:nvCxnSpPr>
          <p:spPr>
            <a:xfrm flipH="1">
              <a:off x="5284414"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35" name="Google Shape;935;p136"/>
            <p:cNvCxnSpPr/>
            <p:nvPr/>
          </p:nvCxnSpPr>
          <p:spPr>
            <a:xfrm flipH="1">
              <a:off x="4999393" y="1678463"/>
              <a:ext cx="152341" cy="4916"/>
            </a:xfrm>
            <a:prstGeom prst="straightConnector1">
              <a:avLst/>
            </a:prstGeom>
            <a:noFill/>
            <a:ln cap="flat" cmpd="sng" w="14400">
              <a:solidFill>
                <a:srgbClr val="7F7F7F"/>
              </a:solidFill>
              <a:prstDash val="solid"/>
              <a:round/>
              <a:headEnd len="sm" w="sm" type="none"/>
              <a:tailEnd len="sm" w="sm" type="none"/>
            </a:ln>
          </p:spPr>
        </p:cxnSp>
        <p:cxnSp>
          <p:nvCxnSpPr>
            <p:cNvPr id="936" name="Google Shape;936;p136"/>
            <p:cNvCxnSpPr/>
            <p:nvPr/>
          </p:nvCxnSpPr>
          <p:spPr>
            <a:xfrm flipH="1">
              <a:off x="4719286"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37" name="Google Shape;937;p136"/>
            <p:cNvCxnSpPr/>
            <p:nvPr/>
          </p:nvCxnSpPr>
          <p:spPr>
            <a:xfrm flipH="1">
              <a:off x="4434264"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38" name="Google Shape;938;p136"/>
            <p:cNvCxnSpPr/>
            <p:nvPr/>
          </p:nvCxnSpPr>
          <p:spPr>
            <a:xfrm flipH="1">
              <a:off x="4149243" y="1678463"/>
              <a:ext cx="152338" cy="4916"/>
            </a:xfrm>
            <a:prstGeom prst="straightConnector1">
              <a:avLst/>
            </a:prstGeom>
            <a:noFill/>
            <a:ln cap="flat" cmpd="sng" w="14400">
              <a:solidFill>
                <a:srgbClr val="7F7F7F"/>
              </a:solidFill>
              <a:prstDash val="solid"/>
              <a:round/>
              <a:headEnd len="sm" w="sm" type="none"/>
              <a:tailEnd len="sm" w="sm" type="none"/>
            </a:ln>
          </p:spPr>
        </p:cxnSp>
        <p:cxnSp>
          <p:nvCxnSpPr>
            <p:cNvPr id="939" name="Google Shape;939;p136"/>
            <p:cNvCxnSpPr/>
            <p:nvPr/>
          </p:nvCxnSpPr>
          <p:spPr>
            <a:xfrm flipH="1">
              <a:off x="3864221" y="1678463"/>
              <a:ext cx="152338" cy="4916"/>
            </a:xfrm>
            <a:prstGeom prst="straightConnector1">
              <a:avLst/>
            </a:prstGeom>
            <a:noFill/>
            <a:ln cap="flat" cmpd="sng" w="14400">
              <a:solidFill>
                <a:srgbClr val="7F7F7F"/>
              </a:solidFill>
              <a:prstDash val="solid"/>
              <a:round/>
              <a:headEnd len="sm" w="sm" type="none"/>
              <a:tailEnd len="sm" w="sm" type="none"/>
            </a:ln>
          </p:spPr>
        </p:cxnSp>
        <p:sp>
          <p:nvSpPr>
            <p:cNvPr id="940" name="Google Shape;940;p136"/>
            <p:cNvSpPr/>
            <p:nvPr/>
          </p:nvSpPr>
          <p:spPr>
            <a:xfrm>
              <a:off x="3603768" y="1678463"/>
              <a:ext cx="127768" cy="44229"/>
            </a:xfrm>
            <a:custGeom>
              <a:rect b="b" l="l" r="r" t="t"/>
              <a:pathLst>
                <a:path extrusionOk="0" h="41" w="113">
                  <a:moveTo>
                    <a:pt x="112" y="0"/>
                  </a:moveTo>
                  <a:lnTo>
                    <a:pt x="40" y="0"/>
                  </a:lnTo>
                  <a:lnTo>
                    <a:pt x="0" y="4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41" name="Google Shape;941;p136"/>
            <p:cNvCxnSpPr/>
            <p:nvPr/>
          </p:nvCxnSpPr>
          <p:spPr>
            <a:xfrm flipH="1">
              <a:off x="3412117" y="1830804"/>
              <a:ext cx="98283" cy="108112"/>
            </a:xfrm>
            <a:prstGeom prst="straightConnector1">
              <a:avLst/>
            </a:prstGeom>
            <a:noFill/>
            <a:ln cap="flat" cmpd="sng" w="14400">
              <a:solidFill>
                <a:srgbClr val="7F7F7F"/>
              </a:solidFill>
              <a:prstDash val="solid"/>
              <a:round/>
              <a:headEnd len="sm" w="sm" type="none"/>
              <a:tailEnd len="sm" w="sm" type="none"/>
            </a:ln>
          </p:spPr>
        </p:cxnSp>
        <p:cxnSp>
          <p:nvCxnSpPr>
            <p:cNvPr id="942" name="Google Shape;942;p136"/>
            <p:cNvCxnSpPr/>
            <p:nvPr/>
          </p:nvCxnSpPr>
          <p:spPr>
            <a:xfrm>
              <a:off x="5716861"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43" name="Google Shape;943;p136"/>
            <p:cNvCxnSpPr/>
            <p:nvPr/>
          </p:nvCxnSpPr>
          <p:spPr>
            <a:xfrm>
              <a:off x="6001883"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44" name="Google Shape;944;p136"/>
            <p:cNvCxnSpPr/>
            <p:nvPr/>
          </p:nvCxnSpPr>
          <p:spPr>
            <a:xfrm>
              <a:off x="6281993"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45" name="Google Shape;945;p136"/>
            <p:cNvCxnSpPr/>
            <p:nvPr/>
          </p:nvCxnSpPr>
          <p:spPr>
            <a:xfrm>
              <a:off x="6567014"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46" name="Google Shape;946;p136"/>
            <p:cNvCxnSpPr/>
            <p:nvPr/>
          </p:nvCxnSpPr>
          <p:spPr>
            <a:xfrm>
              <a:off x="6852036"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47" name="Google Shape;947;p136"/>
            <p:cNvCxnSpPr/>
            <p:nvPr/>
          </p:nvCxnSpPr>
          <p:spPr>
            <a:xfrm>
              <a:off x="7137058"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48" name="Google Shape;948;p136"/>
            <p:cNvCxnSpPr/>
            <p:nvPr/>
          </p:nvCxnSpPr>
          <p:spPr>
            <a:xfrm>
              <a:off x="7422080" y="3924240"/>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49" name="Google Shape;949;p136"/>
            <p:cNvCxnSpPr/>
            <p:nvPr/>
          </p:nvCxnSpPr>
          <p:spPr>
            <a:xfrm>
              <a:off x="7702186"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50" name="Google Shape;950;p136"/>
            <p:cNvCxnSpPr/>
            <p:nvPr/>
          </p:nvCxnSpPr>
          <p:spPr>
            <a:xfrm>
              <a:off x="7987208" y="3924240"/>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51" name="Google Shape;951;p136"/>
            <p:cNvCxnSpPr/>
            <p:nvPr/>
          </p:nvCxnSpPr>
          <p:spPr>
            <a:xfrm>
              <a:off x="8272230" y="3924240"/>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52" name="Google Shape;952;p136"/>
            <p:cNvCxnSpPr/>
            <p:nvPr/>
          </p:nvCxnSpPr>
          <p:spPr>
            <a:xfrm>
              <a:off x="6630897"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53" name="Google Shape;953;p136"/>
            <p:cNvCxnSpPr/>
            <p:nvPr/>
          </p:nvCxnSpPr>
          <p:spPr>
            <a:xfrm>
              <a:off x="6915919"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54" name="Google Shape;954;p136"/>
            <p:cNvCxnSpPr/>
            <p:nvPr/>
          </p:nvCxnSpPr>
          <p:spPr>
            <a:xfrm>
              <a:off x="7200941"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55" name="Google Shape;955;p136"/>
            <p:cNvCxnSpPr/>
            <p:nvPr/>
          </p:nvCxnSpPr>
          <p:spPr>
            <a:xfrm>
              <a:off x="7481050"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6" name="Google Shape;956;p136"/>
            <p:cNvCxnSpPr/>
            <p:nvPr/>
          </p:nvCxnSpPr>
          <p:spPr>
            <a:xfrm>
              <a:off x="7766072"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7" name="Google Shape;957;p136"/>
            <p:cNvCxnSpPr/>
            <p:nvPr/>
          </p:nvCxnSpPr>
          <p:spPr>
            <a:xfrm>
              <a:off x="8051094"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8" name="Google Shape;958;p136"/>
            <p:cNvCxnSpPr/>
            <p:nvPr/>
          </p:nvCxnSpPr>
          <p:spPr>
            <a:xfrm>
              <a:off x="8336116"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59" name="Google Shape;959;p136"/>
            <p:cNvCxnSpPr/>
            <p:nvPr/>
          </p:nvCxnSpPr>
          <p:spPr>
            <a:xfrm>
              <a:off x="8621138" y="6862914"/>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0" name="Google Shape;960;p136"/>
            <p:cNvCxnSpPr/>
            <p:nvPr/>
          </p:nvCxnSpPr>
          <p:spPr>
            <a:xfrm>
              <a:off x="8901244" y="6862914"/>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1" name="Google Shape;961;p136"/>
            <p:cNvCxnSpPr/>
            <p:nvPr/>
          </p:nvCxnSpPr>
          <p:spPr>
            <a:xfrm>
              <a:off x="9186266" y="6862914"/>
              <a:ext cx="73714" cy="4913"/>
            </a:xfrm>
            <a:prstGeom prst="straightConnector1">
              <a:avLst/>
            </a:prstGeom>
            <a:noFill/>
            <a:ln cap="flat" cmpd="sng" w="14400">
              <a:solidFill>
                <a:srgbClr val="7F7F7F"/>
              </a:solidFill>
              <a:prstDash val="solid"/>
              <a:round/>
              <a:headEnd len="sm" w="sm" type="none"/>
              <a:tailEnd len="sm" w="sm" type="none"/>
            </a:ln>
          </p:spPr>
        </p:cxnSp>
        <p:cxnSp>
          <p:nvCxnSpPr>
            <p:cNvPr id="962" name="Google Shape;962;p136"/>
            <p:cNvCxnSpPr/>
            <p:nvPr/>
          </p:nvCxnSpPr>
          <p:spPr>
            <a:xfrm>
              <a:off x="5716861"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3" name="Google Shape;963;p136"/>
            <p:cNvCxnSpPr/>
            <p:nvPr/>
          </p:nvCxnSpPr>
          <p:spPr>
            <a:xfrm>
              <a:off x="6001883"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64" name="Google Shape;964;p136"/>
            <p:cNvCxnSpPr/>
            <p:nvPr/>
          </p:nvCxnSpPr>
          <p:spPr>
            <a:xfrm>
              <a:off x="6281993"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5" name="Google Shape;965;p136"/>
            <p:cNvCxnSpPr/>
            <p:nvPr/>
          </p:nvCxnSpPr>
          <p:spPr>
            <a:xfrm>
              <a:off x="6567014"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6" name="Google Shape;966;p136"/>
            <p:cNvCxnSpPr/>
            <p:nvPr/>
          </p:nvCxnSpPr>
          <p:spPr>
            <a:xfrm>
              <a:off x="6852036"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7" name="Google Shape;967;p136"/>
            <p:cNvCxnSpPr/>
            <p:nvPr/>
          </p:nvCxnSpPr>
          <p:spPr>
            <a:xfrm>
              <a:off x="7137058"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8" name="Google Shape;968;p136"/>
            <p:cNvCxnSpPr/>
            <p:nvPr/>
          </p:nvCxnSpPr>
          <p:spPr>
            <a:xfrm>
              <a:off x="7422080" y="9663991"/>
              <a:ext cx="142509" cy="4913"/>
            </a:xfrm>
            <a:prstGeom prst="straightConnector1">
              <a:avLst/>
            </a:prstGeom>
            <a:noFill/>
            <a:ln cap="flat" cmpd="sng" w="14400">
              <a:solidFill>
                <a:srgbClr val="7F7F7F"/>
              </a:solidFill>
              <a:prstDash val="solid"/>
              <a:round/>
              <a:headEnd len="sm" w="sm" type="none"/>
              <a:tailEnd len="sm" w="sm" type="none"/>
            </a:ln>
          </p:spPr>
        </p:cxnSp>
        <p:cxnSp>
          <p:nvCxnSpPr>
            <p:cNvPr id="969" name="Google Shape;969;p136"/>
            <p:cNvCxnSpPr/>
            <p:nvPr/>
          </p:nvCxnSpPr>
          <p:spPr>
            <a:xfrm>
              <a:off x="7702186"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70" name="Google Shape;970;p136"/>
            <p:cNvCxnSpPr/>
            <p:nvPr/>
          </p:nvCxnSpPr>
          <p:spPr>
            <a:xfrm>
              <a:off x="7987208" y="9663991"/>
              <a:ext cx="142512" cy="4913"/>
            </a:xfrm>
            <a:prstGeom prst="straightConnector1">
              <a:avLst/>
            </a:prstGeom>
            <a:noFill/>
            <a:ln cap="flat" cmpd="sng" w="14400">
              <a:solidFill>
                <a:srgbClr val="7F7F7F"/>
              </a:solidFill>
              <a:prstDash val="solid"/>
              <a:round/>
              <a:headEnd len="sm" w="sm" type="none"/>
              <a:tailEnd len="sm" w="sm" type="none"/>
            </a:ln>
          </p:spPr>
        </p:cxnSp>
        <p:cxnSp>
          <p:nvCxnSpPr>
            <p:cNvPr id="971" name="Google Shape;971;p136"/>
            <p:cNvCxnSpPr/>
            <p:nvPr/>
          </p:nvCxnSpPr>
          <p:spPr>
            <a:xfrm>
              <a:off x="8272230" y="9663991"/>
              <a:ext cx="78627" cy="4913"/>
            </a:xfrm>
            <a:prstGeom prst="straightConnector1">
              <a:avLst/>
            </a:prstGeom>
            <a:noFill/>
            <a:ln cap="flat" cmpd="sng" w="14400">
              <a:solidFill>
                <a:srgbClr val="7F7F7F"/>
              </a:solidFill>
              <a:prstDash val="solid"/>
              <a:round/>
              <a:headEnd len="sm" w="sm" type="none"/>
              <a:tailEnd len="sm" w="sm" type="none"/>
            </a:ln>
          </p:spPr>
        </p:cxnSp>
        <p:cxnSp>
          <p:nvCxnSpPr>
            <p:cNvPr id="972" name="Google Shape;972;p136"/>
            <p:cNvCxnSpPr/>
            <p:nvPr/>
          </p:nvCxnSpPr>
          <p:spPr>
            <a:xfrm flipH="1">
              <a:off x="6109995"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73" name="Google Shape;973;p136"/>
            <p:cNvCxnSpPr/>
            <p:nvPr/>
          </p:nvCxnSpPr>
          <p:spPr>
            <a:xfrm flipH="1">
              <a:off x="5824973"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74" name="Google Shape;974;p136"/>
            <p:cNvCxnSpPr/>
            <p:nvPr/>
          </p:nvCxnSpPr>
          <p:spPr>
            <a:xfrm flipH="1">
              <a:off x="5544867"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75" name="Google Shape;975;p136"/>
            <p:cNvCxnSpPr/>
            <p:nvPr/>
          </p:nvCxnSpPr>
          <p:spPr>
            <a:xfrm flipH="1">
              <a:off x="5259845"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76" name="Google Shape;976;p136"/>
            <p:cNvCxnSpPr/>
            <p:nvPr/>
          </p:nvCxnSpPr>
          <p:spPr>
            <a:xfrm flipH="1">
              <a:off x="4974823"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77" name="Google Shape;977;p136"/>
            <p:cNvCxnSpPr/>
            <p:nvPr/>
          </p:nvCxnSpPr>
          <p:spPr>
            <a:xfrm flipH="1">
              <a:off x="4689801"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78" name="Google Shape;978;p136"/>
            <p:cNvCxnSpPr/>
            <p:nvPr/>
          </p:nvCxnSpPr>
          <p:spPr>
            <a:xfrm flipH="1">
              <a:off x="4404779" y="12042450"/>
              <a:ext cx="152338" cy="4913"/>
            </a:xfrm>
            <a:prstGeom prst="straightConnector1">
              <a:avLst/>
            </a:prstGeom>
            <a:noFill/>
            <a:ln cap="flat" cmpd="sng" w="14400">
              <a:solidFill>
                <a:srgbClr val="7F7F7F"/>
              </a:solidFill>
              <a:prstDash val="solid"/>
              <a:round/>
              <a:headEnd len="sm" w="sm" type="none"/>
              <a:tailEnd len="sm" w="sm" type="none"/>
            </a:ln>
          </p:spPr>
        </p:cxnSp>
        <p:cxnSp>
          <p:nvCxnSpPr>
            <p:cNvPr id="979" name="Google Shape;979;p136"/>
            <p:cNvCxnSpPr/>
            <p:nvPr/>
          </p:nvCxnSpPr>
          <p:spPr>
            <a:xfrm flipH="1">
              <a:off x="4124670" y="12042450"/>
              <a:ext cx="152341" cy="4913"/>
            </a:xfrm>
            <a:prstGeom prst="straightConnector1">
              <a:avLst/>
            </a:prstGeom>
            <a:noFill/>
            <a:ln cap="flat" cmpd="sng" w="14400">
              <a:solidFill>
                <a:srgbClr val="7F7F7F"/>
              </a:solidFill>
              <a:prstDash val="solid"/>
              <a:round/>
              <a:headEnd len="sm" w="sm" type="none"/>
              <a:tailEnd len="sm" w="sm" type="none"/>
            </a:ln>
          </p:spPr>
        </p:cxnSp>
        <p:cxnSp>
          <p:nvCxnSpPr>
            <p:cNvPr id="980" name="Google Shape;980;p136"/>
            <p:cNvCxnSpPr/>
            <p:nvPr/>
          </p:nvCxnSpPr>
          <p:spPr>
            <a:xfrm flipH="1">
              <a:off x="3839648" y="12042450"/>
              <a:ext cx="152341" cy="4913"/>
            </a:xfrm>
            <a:prstGeom prst="straightConnector1">
              <a:avLst/>
            </a:prstGeom>
            <a:noFill/>
            <a:ln cap="flat" cmpd="sng" w="14400">
              <a:solidFill>
                <a:srgbClr val="7F7F7F"/>
              </a:solidFill>
              <a:prstDash val="solid"/>
              <a:round/>
              <a:headEnd len="sm" w="sm" type="none"/>
              <a:tailEnd len="sm" w="sm" type="none"/>
            </a:ln>
          </p:spPr>
        </p:cxnSp>
        <p:sp>
          <p:nvSpPr>
            <p:cNvPr id="981" name="Google Shape;981;p136"/>
            <p:cNvSpPr/>
            <p:nvPr/>
          </p:nvSpPr>
          <p:spPr>
            <a:xfrm>
              <a:off x="3593940" y="11988392"/>
              <a:ext cx="108112" cy="54057"/>
            </a:xfrm>
            <a:custGeom>
              <a:rect b="b" l="l" r="r" t="t"/>
              <a:pathLst>
                <a:path extrusionOk="0" h="49" w="97">
                  <a:moveTo>
                    <a:pt x="96" y="48"/>
                  </a:moveTo>
                  <a:lnTo>
                    <a:pt x="32" y="48"/>
                  </a:lnTo>
                  <a:lnTo>
                    <a:pt x="0" y="0"/>
                  </a:lnTo>
                </a:path>
              </a:pathLst>
            </a:custGeom>
            <a:noFill/>
            <a:ln cap="flat" cmpd="sng" w="14400">
              <a:solidFill>
                <a:srgbClr val="7F7F7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cxnSp>
          <p:nvCxnSpPr>
            <p:cNvPr id="982" name="Google Shape;982;p136"/>
            <p:cNvCxnSpPr/>
            <p:nvPr/>
          </p:nvCxnSpPr>
          <p:spPr>
            <a:xfrm rot="10800000">
              <a:off x="3441602" y="11737771"/>
              <a:ext cx="88455" cy="132681"/>
            </a:xfrm>
            <a:prstGeom prst="straightConnector1">
              <a:avLst/>
            </a:prstGeom>
            <a:noFill/>
            <a:ln cap="flat" cmpd="sng" w="14400">
              <a:solidFill>
                <a:srgbClr val="7F7F7F"/>
              </a:solidFill>
              <a:prstDash val="solid"/>
              <a:round/>
              <a:headEnd len="sm" w="sm" type="none"/>
              <a:tailEnd len="sm" w="sm" type="none"/>
            </a:ln>
          </p:spPr>
        </p:cxnSp>
      </p:grpSp>
      <p:sp>
        <p:nvSpPr>
          <p:cNvPr id="983" name="Google Shape;983;p136"/>
          <p:cNvSpPr txBox="1"/>
          <p:nvPr>
            <p:ph idx="1" type="body"/>
          </p:nvPr>
        </p:nvSpPr>
        <p:spPr>
          <a:xfrm>
            <a:off x="734715" y="1476869"/>
            <a:ext cx="4312551" cy="4147846"/>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4" name="Google Shape;984;p136"/>
          <p:cNvSpPr/>
          <p:nvPr/>
        </p:nvSpPr>
        <p:spPr>
          <a:xfrm>
            <a:off x="818862" y="1340326"/>
            <a:ext cx="792000" cy="21410"/>
          </a:xfrm>
          <a:prstGeom prst="rect">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Montserrat Light"/>
              <a:ea typeface="Montserrat Light"/>
              <a:cs typeface="Montserrat Light"/>
              <a:sym typeface="Montserrat Light"/>
            </a:endParaRPr>
          </a:p>
        </p:txBody>
      </p:sp>
      <p:sp>
        <p:nvSpPr>
          <p:cNvPr id="985" name="Google Shape;985;p136"/>
          <p:cNvSpPr txBox="1"/>
          <p:nvPr>
            <p:ph idx="2" type="body"/>
          </p:nvPr>
        </p:nvSpPr>
        <p:spPr>
          <a:xfrm>
            <a:off x="734715" y="642972"/>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6" name="Google Shape;986;p136"/>
          <p:cNvSpPr txBox="1"/>
          <p:nvPr>
            <p:ph idx="3" type="body"/>
          </p:nvPr>
        </p:nvSpPr>
        <p:spPr>
          <a:xfrm>
            <a:off x="5383587" y="2953714"/>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7" name="Google Shape;987;p136"/>
          <p:cNvSpPr txBox="1"/>
          <p:nvPr>
            <p:ph idx="4" type="body"/>
          </p:nvPr>
        </p:nvSpPr>
        <p:spPr>
          <a:xfrm>
            <a:off x="6505378" y="70699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8" name="Google Shape;988;p136"/>
          <p:cNvSpPr txBox="1"/>
          <p:nvPr>
            <p:ph idx="5" type="body"/>
          </p:nvPr>
        </p:nvSpPr>
        <p:spPr>
          <a:xfrm>
            <a:off x="6667059" y="525270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9" name="Google Shape;989;p136"/>
          <p:cNvSpPr txBox="1"/>
          <p:nvPr>
            <p:ph idx="6" type="body"/>
          </p:nvPr>
        </p:nvSpPr>
        <p:spPr>
          <a:xfrm>
            <a:off x="5731325" y="4198813"/>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0" name="Google Shape;990;p136"/>
          <p:cNvSpPr txBox="1"/>
          <p:nvPr>
            <p:ph idx="7" type="body"/>
          </p:nvPr>
        </p:nvSpPr>
        <p:spPr>
          <a:xfrm>
            <a:off x="5779230" y="1711325"/>
            <a:ext cx="2219219" cy="44232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595A59"/>
              </a:buClr>
              <a:buSzPts val="2200"/>
              <a:buNone/>
              <a:defRPr b="1" i="0" sz="22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991" name="Google Shape;991;p136"/>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992" name="Google Shape;992;p136"/>
          <p:cNvGrpSpPr/>
          <p:nvPr/>
        </p:nvGrpSpPr>
        <p:grpSpPr>
          <a:xfrm>
            <a:off x="389965" y="6092742"/>
            <a:ext cx="3144242" cy="374574"/>
            <a:chOff x="301128" y="6151084"/>
            <a:chExt cx="3144242" cy="374574"/>
          </a:xfrm>
        </p:grpSpPr>
        <p:pic>
          <p:nvPicPr>
            <p:cNvPr descr="Shape&#10;&#10;Description automatically generated with medium confidence" id="993" name="Google Shape;993;p136"/>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94" name="Google Shape;994;p136"/>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995" name="Google Shape;995;p136"/>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point number graph with icons A">
  <p:cSld name="5 point number graph with icons A">
    <p:spTree>
      <p:nvGrpSpPr>
        <p:cNvPr id="996" name="Shape 996"/>
        <p:cNvGrpSpPr/>
        <p:nvPr/>
      </p:nvGrpSpPr>
      <p:grpSpPr>
        <a:xfrm>
          <a:off x="0" y="0"/>
          <a:ext cx="0" cy="0"/>
          <a:chOff x="0" y="0"/>
          <a:chExt cx="0" cy="0"/>
        </a:xfrm>
      </p:grpSpPr>
      <p:sp>
        <p:nvSpPr>
          <p:cNvPr id="997" name="Google Shape;997;p137"/>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9527B"/>
              </a:buClr>
              <a:buSzPts val="3600"/>
              <a:buNone/>
              <a:defRPr b="0" i="0" sz="36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8" name="Google Shape;998;p137"/>
          <p:cNvSpPr/>
          <p:nvPr/>
        </p:nvSpPr>
        <p:spPr>
          <a:xfrm>
            <a:off x="2384303" y="2144026"/>
            <a:ext cx="2066436" cy="2071148"/>
          </a:xfrm>
          <a:custGeom>
            <a:rect b="b" l="l" r="r" t="t"/>
            <a:pathLst>
              <a:path extrusionOk="0" h="3876" w="3868">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99" name="Google Shape;999;p137"/>
          <p:cNvSpPr/>
          <p:nvPr/>
        </p:nvSpPr>
        <p:spPr>
          <a:xfrm>
            <a:off x="6875324" y="2733089"/>
            <a:ext cx="2365680" cy="2365680"/>
          </a:xfrm>
          <a:custGeom>
            <a:rect b="b" l="l" r="r" t="t"/>
            <a:pathLst>
              <a:path extrusionOk="0" h="4428" w="4428">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0" name="Google Shape;1000;p137"/>
          <p:cNvSpPr/>
          <p:nvPr/>
        </p:nvSpPr>
        <p:spPr>
          <a:xfrm>
            <a:off x="4224538" y="3013484"/>
            <a:ext cx="2313842" cy="2313842"/>
          </a:xfrm>
          <a:custGeom>
            <a:rect b="b" l="l" r="r" t="t"/>
            <a:pathLst>
              <a:path extrusionOk="0" h="4329" w="433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1" name="Google Shape;1001;p137"/>
          <p:cNvSpPr/>
          <p:nvPr/>
        </p:nvSpPr>
        <p:spPr>
          <a:xfrm>
            <a:off x="8911127" y="1536112"/>
            <a:ext cx="2690842" cy="2688487"/>
          </a:xfrm>
          <a:custGeom>
            <a:rect b="b" l="l" r="r" t="t"/>
            <a:pathLst>
              <a:path extrusionOk="0" h="5033" w="5034">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2" name="Google Shape;1002;p137"/>
          <p:cNvSpPr/>
          <p:nvPr/>
        </p:nvSpPr>
        <p:spPr>
          <a:xfrm>
            <a:off x="5574671" y="1498412"/>
            <a:ext cx="1983966" cy="1979254"/>
          </a:xfrm>
          <a:custGeom>
            <a:rect b="b" l="l" r="r" t="t"/>
            <a:pathLst>
              <a:path extrusionOk="0" h="3704" w="3714">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3" name="Google Shape;1003;p137"/>
          <p:cNvSpPr/>
          <p:nvPr/>
        </p:nvSpPr>
        <p:spPr>
          <a:xfrm>
            <a:off x="2108622" y="3272672"/>
            <a:ext cx="791702" cy="791702"/>
          </a:xfrm>
          <a:custGeom>
            <a:rect b="b" l="l" r="r" t="t"/>
            <a:pathLst>
              <a:path extrusionOk="0" h="1482" w="1483">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4" name="Google Shape;1004;p137"/>
          <p:cNvSpPr/>
          <p:nvPr/>
        </p:nvSpPr>
        <p:spPr>
          <a:xfrm>
            <a:off x="5923397" y="4495568"/>
            <a:ext cx="791702" cy="791702"/>
          </a:xfrm>
          <a:custGeom>
            <a:rect b="b" l="l" r="r" t="t"/>
            <a:pathLst>
              <a:path extrusionOk="0" h="1482" w="1483">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5" name="Google Shape;1005;p137"/>
          <p:cNvSpPr/>
          <p:nvPr/>
        </p:nvSpPr>
        <p:spPr>
          <a:xfrm>
            <a:off x="5527546" y="1342899"/>
            <a:ext cx="791702" cy="786989"/>
          </a:xfrm>
          <a:custGeom>
            <a:rect b="b" l="l" r="r" t="t"/>
            <a:pathLst>
              <a:path extrusionOk="0" h="1473" w="1483">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6" name="Google Shape;1006;p137"/>
          <p:cNvSpPr/>
          <p:nvPr/>
        </p:nvSpPr>
        <p:spPr>
          <a:xfrm>
            <a:off x="8058164" y="2400858"/>
            <a:ext cx="786989" cy="786989"/>
          </a:xfrm>
          <a:custGeom>
            <a:rect b="b" l="l" r="r" t="t"/>
            <a:pathLst>
              <a:path extrusionOk="0" h="1473" w="1474">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7" name="Google Shape;1007;p137"/>
          <p:cNvSpPr/>
          <p:nvPr/>
        </p:nvSpPr>
        <p:spPr>
          <a:xfrm>
            <a:off x="10852680" y="1609156"/>
            <a:ext cx="786989" cy="791702"/>
          </a:xfrm>
          <a:custGeom>
            <a:rect b="b" l="l" r="r" t="t"/>
            <a:pathLst>
              <a:path extrusionOk="0" h="1482" w="1474">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008" name="Google Shape;1008;p137"/>
          <p:cNvSpPr txBox="1"/>
          <p:nvPr>
            <p:ph idx="2" type="body"/>
          </p:nvPr>
        </p:nvSpPr>
        <p:spPr>
          <a:xfrm>
            <a:off x="2505115" y="2803265"/>
            <a:ext cx="1740791" cy="697634"/>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9" name="Google Shape;1009;p137"/>
          <p:cNvSpPr txBox="1"/>
          <p:nvPr>
            <p:ph idx="3" type="body"/>
          </p:nvPr>
        </p:nvSpPr>
        <p:spPr>
          <a:xfrm>
            <a:off x="4451914" y="3788978"/>
            <a:ext cx="1853076" cy="83943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0" name="Google Shape;1010;p137"/>
          <p:cNvSpPr txBox="1"/>
          <p:nvPr>
            <p:ph idx="4" type="body"/>
          </p:nvPr>
        </p:nvSpPr>
        <p:spPr>
          <a:xfrm>
            <a:off x="6950565" y="3500899"/>
            <a:ext cx="213096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1" name="Google Shape;1011;p137"/>
          <p:cNvSpPr txBox="1"/>
          <p:nvPr>
            <p:ph idx="5" type="body"/>
          </p:nvPr>
        </p:nvSpPr>
        <p:spPr>
          <a:xfrm>
            <a:off x="9067268" y="2446428"/>
            <a:ext cx="2333958"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2" name="Google Shape;1012;p137"/>
          <p:cNvSpPr txBox="1"/>
          <p:nvPr>
            <p:ph idx="6" type="body"/>
          </p:nvPr>
        </p:nvSpPr>
        <p:spPr>
          <a:xfrm>
            <a:off x="5645112" y="2214208"/>
            <a:ext cx="1740791" cy="880763"/>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3" name="Google Shape;1013;p137"/>
          <p:cNvSpPr txBox="1"/>
          <p:nvPr>
            <p:ph idx="7" type="body"/>
          </p:nvPr>
        </p:nvSpPr>
        <p:spPr>
          <a:xfrm>
            <a:off x="2138039" y="3421579"/>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14" name="Google Shape;1014;p137"/>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15" name="Google Shape;1015;p137"/>
          <p:cNvGrpSpPr/>
          <p:nvPr/>
        </p:nvGrpSpPr>
        <p:grpSpPr>
          <a:xfrm>
            <a:off x="389965" y="6092742"/>
            <a:ext cx="3144242" cy="374574"/>
            <a:chOff x="301128" y="6151084"/>
            <a:chExt cx="3144242" cy="374574"/>
          </a:xfrm>
        </p:grpSpPr>
        <p:pic>
          <p:nvPicPr>
            <p:cNvPr descr="Shape&#10;&#10;Description automatically generated with medium confidence" id="1016" name="Google Shape;1016;p137"/>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17" name="Google Shape;1017;p137"/>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18" name="Google Shape;1018;p137"/>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
        <p:nvSpPr>
          <p:cNvPr id="1019" name="Google Shape;1019;p137"/>
          <p:cNvSpPr txBox="1"/>
          <p:nvPr>
            <p:ph idx="8" type="body"/>
          </p:nvPr>
        </p:nvSpPr>
        <p:spPr>
          <a:xfrm>
            <a:off x="6003355" y="464181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0" name="Google Shape;1020;p137"/>
          <p:cNvSpPr txBox="1"/>
          <p:nvPr>
            <p:ph idx="9" type="body"/>
          </p:nvPr>
        </p:nvSpPr>
        <p:spPr>
          <a:xfrm>
            <a:off x="5575772" y="1390066"/>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1" name="Google Shape;1021;p137"/>
          <p:cNvSpPr txBox="1"/>
          <p:nvPr>
            <p:ph idx="13" type="body"/>
          </p:nvPr>
        </p:nvSpPr>
        <p:spPr>
          <a:xfrm>
            <a:off x="8119887" y="2463875"/>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2" name="Google Shape;1022;p137"/>
          <p:cNvSpPr txBox="1"/>
          <p:nvPr>
            <p:ph idx="14" type="body"/>
          </p:nvPr>
        </p:nvSpPr>
        <p:spPr>
          <a:xfrm>
            <a:off x="10942078" y="1707788"/>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1023" name="Shape 1023"/>
        <p:cNvGrpSpPr/>
        <p:nvPr/>
      </p:nvGrpSpPr>
      <p:grpSpPr>
        <a:xfrm>
          <a:off x="0" y="0"/>
          <a:ext cx="0" cy="0"/>
          <a:chOff x="0" y="0"/>
          <a:chExt cx="0" cy="0"/>
        </a:xfrm>
      </p:grpSpPr>
      <p:sp>
        <p:nvSpPr>
          <p:cNvPr id="1024" name="Google Shape;1024;p138"/>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3600"/>
              <a:buNone/>
              <a:defRPr b="0" i="0" sz="36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5" name="Google Shape;1025;p138"/>
          <p:cNvSpPr/>
          <p:nvPr/>
        </p:nvSpPr>
        <p:spPr>
          <a:xfrm>
            <a:off x="2089889" y="2141094"/>
            <a:ext cx="2664102" cy="2664102"/>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6" name="Google Shape;1026;p138"/>
          <p:cNvSpPr/>
          <p:nvPr/>
        </p:nvSpPr>
        <p:spPr>
          <a:xfrm>
            <a:off x="4385115" y="2141094"/>
            <a:ext cx="2664102" cy="2664102"/>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7" name="Google Shape;1027;p138"/>
          <p:cNvSpPr/>
          <p:nvPr/>
        </p:nvSpPr>
        <p:spPr>
          <a:xfrm>
            <a:off x="6680341" y="2141094"/>
            <a:ext cx="2664102" cy="2664102"/>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8" name="Google Shape;1028;p138"/>
          <p:cNvSpPr/>
          <p:nvPr/>
        </p:nvSpPr>
        <p:spPr>
          <a:xfrm>
            <a:off x="8975567" y="2141094"/>
            <a:ext cx="2664102" cy="2664102"/>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29" name="Google Shape;1029;p138"/>
          <p:cNvSpPr/>
          <p:nvPr/>
        </p:nvSpPr>
        <p:spPr>
          <a:xfrm>
            <a:off x="2458765" y="1698686"/>
            <a:ext cx="1268168" cy="1268168"/>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0" name="Google Shape;1030;p138"/>
          <p:cNvSpPr/>
          <p:nvPr/>
        </p:nvSpPr>
        <p:spPr>
          <a:xfrm>
            <a:off x="4753991" y="1698686"/>
            <a:ext cx="1268168" cy="1268168"/>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1" name="Google Shape;1031;p138"/>
          <p:cNvSpPr/>
          <p:nvPr/>
        </p:nvSpPr>
        <p:spPr>
          <a:xfrm>
            <a:off x="7049217" y="1698686"/>
            <a:ext cx="1268168" cy="1268168"/>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2" name="Google Shape;1032;p138"/>
          <p:cNvSpPr/>
          <p:nvPr/>
        </p:nvSpPr>
        <p:spPr>
          <a:xfrm>
            <a:off x="9344443" y="1698686"/>
            <a:ext cx="1268168" cy="1268168"/>
          </a:xfrm>
          <a:prstGeom prst="ellipse">
            <a:avLst/>
          </a:prstGeom>
          <a:solidFill>
            <a:srgbClr val="916395">
              <a:alpha val="89411"/>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3" name="Google Shape;1033;p138"/>
          <p:cNvSpPr/>
          <p:nvPr/>
        </p:nvSpPr>
        <p:spPr>
          <a:xfrm>
            <a:off x="2562014" y="1786976"/>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4" name="Google Shape;1034;p138"/>
          <p:cNvSpPr/>
          <p:nvPr/>
        </p:nvSpPr>
        <p:spPr>
          <a:xfrm>
            <a:off x="4860745" y="1805440"/>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5" name="Google Shape;1035;p138"/>
          <p:cNvSpPr/>
          <p:nvPr/>
        </p:nvSpPr>
        <p:spPr>
          <a:xfrm>
            <a:off x="7155971" y="1805439"/>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6" name="Google Shape;1036;p138"/>
          <p:cNvSpPr/>
          <p:nvPr/>
        </p:nvSpPr>
        <p:spPr>
          <a:xfrm>
            <a:off x="9451197" y="1805439"/>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7" name="Google Shape;1037;p138"/>
          <p:cNvSpPr/>
          <p:nvPr/>
        </p:nvSpPr>
        <p:spPr>
          <a:xfrm>
            <a:off x="3435379" y="4279578"/>
            <a:ext cx="879736" cy="879735"/>
          </a:xfrm>
          <a:prstGeom prst="ellipse">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8" name="Google Shape;1038;p138"/>
          <p:cNvSpPr/>
          <p:nvPr/>
        </p:nvSpPr>
        <p:spPr>
          <a:xfrm>
            <a:off x="5798873" y="4279578"/>
            <a:ext cx="879736" cy="879735"/>
          </a:xfrm>
          <a:prstGeom prst="ellipse">
            <a:avLst/>
          </a:prstGeom>
          <a:solidFill>
            <a:srgbClr val="81D1C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39" name="Google Shape;1039;p138"/>
          <p:cNvSpPr/>
          <p:nvPr/>
        </p:nvSpPr>
        <p:spPr>
          <a:xfrm>
            <a:off x="8095831" y="4279578"/>
            <a:ext cx="879736" cy="879735"/>
          </a:xfrm>
          <a:prstGeom prst="ellipse">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0" name="Google Shape;1040;p138"/>
          <p:cNvSpPr/>
          <p:nvPr/>
        </p:nvSpPr>
        <p:spPr>
          <a:xfrm>
            <a:off x="10526240" y="4279578"/>
            <a:ext cx="879736" cy="879735"/>
          </a:xfrm>
          <a:prstGeom prst="ellipse">
            <a:avLst/>
          </a:prstGeom>
          <a:solidFill>
            <a:srgbClr val="91639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41" name="Google Shape;1041;p138"/>
          <p:cNvSpPr txBox="1"/>
          <p:nvPr>
            <p:ph idx="2" type="body"/>
          </p:nvPr>
        </p:nvSpPr>
        <p:spPr>
          <a:xfrm>
            <a:off x="2747941" y="194690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79527B"/>
              </a:buClr>
              <a:buSzPts val="4800"/>
              <a:buNone/>
              <a:defRPr b="1" i="0" sz="4800">
                <a:solidFill>
                  <a:srgbClr val="79527B"/>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2" name="Google Shape;1042;p138"/>
          <p:cNvSpPr txBox="1"/>
          <p:nvPr>
            <p:ph idx="3" type="body"/>
          </p:nvPr>
        </p:nvSpPr>
        <p:spPr>
          <a:xfrm>
            <a:off x="5064548" y="1949503"/>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81D1C5"/>
              </a:buClr>
              <a:buSzPts val="4800"/>
              <a:buNone/>
              <a:defRPr b="1" i="0" sz="4800">
                <a:solidFill>
                  <a:srgbClr val="81D1C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3" name="Google Shape;1043;p138"/>
          <p:cNvSpPr txBox="1"/>
          <p:nvPr>
            <p:ph idx="4" type="body"/>
          </p:nvPr>
        </p:nvSpPr>
        <p:spPr>
          <a:xfrm>
            <a:off x="7338393" y="1962861"/>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F27954"/>
              </a:buClr>
              <a:buSzPts val="4800"/>
              <a:buNone/>
              <a:defRPr b="1" i="0" sz="4800">
                <a:solidFill>
                  <a:srgbClr val="F27954"/>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4" name="Google Shape;1044;p138"/>
          <p:cNvSpPr txBox="1"/>
          <p:nvPr>
            <p:ph idx="5" type="body"/>
          </p:nvPr>
        </p:nvSpPr>
        <p:spPr>
          <a:xfrm>
            <a:off x="9655000" y="1965457"/>
            <a:ext cx="695250" cy="734798"/>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916395"/>
              </a:buClr>
              <a:buSzPts val="4800"/>
              <a:buNone/>
              <a:defRPr b="1" i="0" sz="4800">
                <a:solidFill>
                  <a:srgbClr val="916395"/>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5" name="Google Shape;1045;p138"/>
          <p:cNvSpPr txBox="1"/>
          <p:nvPr>
            <p:ph idx="6" type="body"/>
          </p:nvPr>
        </p:nvSpPr>
        <p:spPr>
          <a:xfrm>
            <a:off x="2291885" y="313586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6" name="Google Shape;1046;p138"/>
          <p:cNvSpPr txBox="1"/>
          <p:nvPr>
            <p:ph idx="7" type="body"/>
          </p:nvPr>
        </p:nvSpPr>
        <p:spPr>
          <a:xfrm>
            <a:off x="4623112" y="311706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7" name="Google Shape;1047;p138"/>
          <p:cNvSpPr txBox="1"/>
          <p:nvPr>
            <p:ph idx="8" type="body"/>
          </p:nvPr>
        </p:nvSpPr>
        <p:spPr>
          <a:xfrm>
            <a:off x="6878370" y="3121537"/>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8" name="Google Shape;1048;p138"/>
          <p:cNvSpPr txBox="1"/>
          <p:nvPr>
            <p:ph idx="9" type="body"/>
          </p:nvPr>
        </p:nvSpPr>
        <p:spPr>
          <a:xfrm>
            <a:off x="9209597" y="3102739"/>
            <a:ext cx="2093228" cy="1202080"/>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Background pattern&#10;&#10;Description automatically generated" id="1049" name="Google Shape;1049;p138"/>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grpSp>
        <p:nvGrpSpPr>
          <p:cNvPr id="1050" name="Google Shape;1050;p138"/>
          <p:cNvGrpSpPr/>
          <p:nvPr/>
        </p:nvGrpSpPr>
        <p:grpSpPr>
          <a:xfrm>
            <a:off x="389965" y="6092742"/>
            <a:ext cx="3144242" cy="374574"/>
            <a:chOff x="301128" y="6151084"/>
            <a:chExt cx="3144242" cy="374574"/>
          </a:xfrm>
        </p:grpSpPr>
        <p:pic>
          <p:nvPicPr>
            <p:cNvPr descr="Shape&#10;&#10;Description automatically generated with medium confidence" id="1051" name="Google Shape;1051;p138"/>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52" name="Google Shape;1052;p138"/>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53" name="Google Shape;1053;p138"/>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icon graph">
  <p:cSld name="4 point icon graph">
    <p:spTree>
      <p:nvGrpSpPr>
        <p:cNvPr id="1054" name="Shape 1054"/>
        <p:cNvGrpSpPr/>
        <p:nvPr/>
      </p:nvGrpSpPr>
      <p:grpSpPr>
        <a:xfrm>
          <a:off x="0" y="0"/>
          <a:ext cx="0" cy="0"/>
          <a:chOff x="0" y="0"/>
          <a:chExt cx="0" cy="0"/>
        </a:xfrm>
      </p:grpSpPr>
      <p:pic>
        <p:nvPicPr>
          <p:cNvPr descr="Background pattern&#10;&#10;Description automatically generated" id="1055" name="Google Shape;1055;p139"/>
          <p:cNvPicPr preferRelativeResize="0"/>
          <p:nvPr/>
        </p:nvPicPr>
        <p:blipFill rotWithShape="1">
          <a:blip r:embed="rId2">
            <a:alphaModFix amt="48000"/>
          </a:blip>
          <a:srcRect b="83247" l="-26772" r="-5883" t="-4018"/>
          <a:stretch/>
        </p:blipFill>
        <p:spPr>
          <a:xfrm>
            <a:off x="-815415" y="5718931"/>
            <a:ext cx="5564883" cy="1181829"/>
          </a:xfrm>
          <a:prstGeom prst="rect">
            <a:avLst/>
          </a:prstGeom>
          <a:noFill/>
          <a:ln>
            <a:noFill/>
          </a:ln>
        </p:spPr>
      </p:pic>
      <p:sp>
        <p:nvSpPr>
          <p:cNvPr id="1056" name="Google Shape;1056;p139"/>
          <p:cNvSpPr/>
          <p:nvPr/>
        </p:nvSpPr>
        <p:spPr>
          <a:xfrm>
            <a:off x="4292836" y="2475929"/>
            <a:ext cx="1660392" cy="233707"/>
          </a:xfrm>
          <a:custGeom>
            <a:rect b="b" l="l" r="r" t="t"/>
            <a:pathLst>
              <a:path extrusionOk="0" h="154" w="1088">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7" name="Google Shape;1057;p139"/>
          <p:cNvSpPr/>
          <p:nvPr/>
        </p:nvSpPr>
        <p:spPr>
          <a:xfrm>
            <a:off x="3846806" y="2428576"/>
            <a:ext cx="323830" cy="326885"/>
          </a:xfrm>
          <a:custGeom>
            <a:rect b="b" l="l" r="r" t="t"/>
            <a:pathLst>
              <a:path extrusionOk="0" h="215" w="213">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8" name="Google Shape;1058;p139"/>
          <p:cNvSpPr/>
          <p:nvPr/>
        </p:nvSpPr>
        <p:spPr>
          <a:xfrm>
            <a:off x="3912488" y="2494259"/>
            <a:ext cx="192465" cy="193992"/>
          </a:xfrm>
          <a:custGeom>
            <a:rect b="b" l="l" r="r" t="t"/>
            <a:pathLst>
              <a:path extrusionOk="0" h="128" w="127">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59" name="Google Shape;1059;p139"/>
          <p:cNvSpPr/>
          <p:nvPr/>
        </p:nvSpPr>
        <p:spPr>
          <a:xfrm>
            <a:off x="3324401" y="800258"/>
            <a:ext cx="1370167" cy="1510697"/>
          </a:xfrm>
          <a:custGeom>
            <a:rect b="b" l="l" r="r" t="t"/>
            <a:pathLst>
              <a:path extrusionOk="0" h="990" w="898">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0" name="Google Shape;1060;p139"/>
          <p:cNvSpPr/>
          <p:nvPr/>
        </p:nvSpPr>
        <p:spPr>
          <a:xfrm>
            <a:off x="6055570" y="2428576"/>
            <a:ext cx="325357" cy="326885"/>
          </a:xfrm>
          <a:custGeom>
            <a:rect b="b" l="l" r="r" t="t"/>
            <a:pathLst>
              <a:path extrusionOk="0" h="215" w="214">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1" name="Google Shape;1061;p139"/>
          <p:cNvSpPr/>
          <p:nvPr/>
        </p:nvSpPr>
        <p:spPr>
          <a:xfrm>
            <a:off x="6119725" y="2494259"/>
            <a:ext cx="193993" cy="193992"/>
          </a:xfrm>
          <a:custGeom>
            <a:rect b="b" l="l" r="r" t="t"/>
            <a:pathLst>
              <a:path extrusionOk="0" h="128" w="128">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2" name="Google Shape;1062;p139"/>
          <p:cNvSpPr/>
          <p:nvPr/>
        </p:nvSpPr>
        <p:spPr>
          <a:xfrm>
            <a:off x="5531638" y="2921959"/>
            <a:ext cx="1368640" cy="1512224"/>
          </a:xfrm>
          <a:custGeom>
            <a:rect b="b" l="l" r="r" t="t"/>
            <a:pathLst>
              <a:path extrusionOk="0" h="991" w="897">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3" name="Google Shape;1063;p139"/>
          <p:cNvSpPr/>
          <p:nvPr/>
        </p:nvSpPr>
        <p:spPr>
          <a:xfrm>
            <a:off x="6489380" y="2475929"/>
            <a:ext cx="1660392" cy="233707"/>
          </a:xfrm>
          <a:custGeom>
            <a:rect b="b" l="l" r="r" t="t"/>
            <a:pathLst>
              <a:path extrusionOk="0" h="154" w="1088">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4" name="Google Shape;1064;p139"/>
          <p:cNvSpPr/>
          <p:nvPr/>
        </p:nvSpPr>
        <p:spPr>
          <a:xfrm>
            <a:off x="8249060" y="2428576"/>
            <a:ext cx="326885" cy="326885"/>
          </a:xfrm>
          <a:custGeom>
            <a:rect b="b" l="l" r="r" t="t"/>
            <a:pathLst>
              <a:path extrusionOk="0" h="215" w="215">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5" name="Google Shape;1065;p139"/>
          <p:cNvSpPr/>
          <p:nvPr/>
        </p:nvSpPr>
        <p:spPr>
          <a:xfrm>
            <a:off x="8316270" y="2494259"/>
            <a:ext cx="192465" cy="193992"/>
          </a:xfrm>
          <a:custGeom>
            <a:rect b="b" l="l" r="r" t="t"/>
            <a:pathLst>
              <a:path extrusionOk="0" h="128" w="127">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6" name="Google Shape;1066;p139"/>
          <p:cNvSpPr/>
          <p:nvPr/>
        </p:nvSpPr>
        <p:spPr>
          <a:xfrm>
            <a:off x="7728183" y="800258"/>
            <a:ext cx="1367112" cy="1510697"/>
          </a:xfrm>
          <a:custGeom>
            <a:rect b="b" l="l" r="r" t="t"/>
            <a:pathLst>
              <a:path extrusionOk="0" h="990" w="896">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7" name="Google Shape;1067;p139"/>
          <p:cNvSpPr/>
          <p:nvPr/>
        </p:nvSpPr>
        <p:spPr>
          <a:xfrm>
            <a:off x="8684398" y="2475929"/>
            <a:ext cx="1661920" cy="233707"/>
          </a:xfrm>
          <a:custGeom>
            <a:rect b="b" l="l" r="r" t="t"/>
            <a:pathLst>
              <a:path extrusionOk="0" h="154" w="1089">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8" name="Google Shape;1068;p139"/>
          <p:cNvSpPr/>
          <p:nvPr/>
        </p:nvSpPr>
        <p:spPr>
          <a:xfrm>
            <a:off x="10445605" y="2428576"/>
            <a:ext cx="325357" cy="326885"/>
          </a:xfrm>
          <a:custGeom>
            <a:rect b="b" l="l" r="r" t="t"/>
            <a:pathLst>
              <a:path extrusionOk="0" h="215" w="214">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69" name="Google Shape;1069;p139"/>
          <p:cNvSpPr/>
          <p:nvPr/>
        </p:nvSpPr>
        <p:spPr>
          <a:xfrm>
            <a:off x="10512815" y="2494259"/>
            <a:ext cx="190937" cy="193992"/>
          </a:xfrm>
          <a:custGeom>
            <a:rect b="b" l="l" r="r" t="t"/>
            <a:pathLst>
              <a:path extrusionOk="0" h="128" w="126">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0" name="Google Shape;1070;p139"/>
          <p:cNvSpPr/>
          <p:nvPr/>
        </p:nvSpPr>
        <p:spPr>
          <a:xfrm>
            <a:off x="9924727" y="2921959"/>
            <a:ext cx="1367112" cy="1512224"/>
          </a:xfrm>
          <a:custGeom>
            <a:rect b="b" l="l" r="r" t="t"/>
            <a:pathLst>
              <a:path extrusionOk="0" h="991" w="896">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411"/>
            </a:srgbClr>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1071" name="Google Shape;1071;p139"/>
          <p:cNvSpPr txBox="1"/>
          <p:nvPr/>
        </p:nvSpPr>
        <p:spPr>
          <a:xfrm>
            <a:off x="5691808"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72" name="Google Shape;1072;p139"/>
          <p:cNvSpPr txBox="1"/>
          <p:nvPr/>
        </p:nvSpPr>
        <p:spPr>
          <a:xfrm>
            <a:off x="10092535" y="1322650"/>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73" name="Google Shape;1073;p139"/>
          <p:cNvSpPr txBox="1"/>
          <p:nvPr/>
        </p:nvSpPr>
        <p:spPr>
          <a:xfrm>
            <a:off x="7895149" y="3013347"/>
            <a:ext cx="1045245" cy="28607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chemeClr val="dk2"/>
                </a:solidFill>
                <a:latin typeface="Montserrat"/>
                <a:ea typeface="Montserrat"/>
                <a:cs typeface="Montserrat"/>
                <a:sym typeface="Montserrat"/>
              </a:rPr>
              <a:t>Your Title</a:t>
            </a:r>
            <a:endParaRPr b="0" i="0" sz="1400" u="none" cap="none" strike="noStrike">
              <a:solidFill>
                <a:srgbClr val="000000"/>
              </a:solidFill>
              <a:latin typeface="Arial"/>
              <a:ea typeface="Arial"/>
              <a:cs typeface="Arial"/>
              <a:sym typeface="Arial"/>
            </a:endParaRPr>
          </a:p>
        </p:txBody>
      </p:sp>
      <p:sp>
        <p:nvSpPr>
          <p:cNvPr id="1074" name="Google Shape;1074;p139"/>
          <p:cNvSpPr txBox="1"/>
          <p:nvPr>
            <p:ph idx="1" type="body"/>
          </p:nvPr>
        </p:nvSpPr>
        <p:spPr>
          <a:xfrm>
            <a:off x="2833955" y="2984923"/>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5" name="Google Shape;1075;p139"/>
          <p:cNvSpPr txBox="1"/>
          <p:nvPr>
            <p:ph idx="2" type="body"/>
          </p:nvPr>
        </p:nvSpPr>
        <p:spPr>
          <a:xfrm>
            <a:off x="7261647" y="2951026"/>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6" name="Google Shape;1076;p139"/>
          <p:cNvSpPr txBox="1"/>
          <p:nvPr>
            <p:ph idx="3" type="body"/>
          </p:nvPr>
        </p:nvSpPr>
        <p:spPr>
          <a:xfrm>
            <a:off x="5051398" y="1028522"/>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7" name="Google Shape;1077;p139"/>
          <p:cNvSpPr txBox="1"/>
          <p:nvPr>
            <p:ph idx="4" type="body"/>
          </p:nvPr>
        </p:nvSpPr>
        <p:spPr>
          <a:xfrm>
            <a:off x="9377489" y="994625"/>
            <a:ext cx="2253709" cy="1237497"/>
          </a:xfrm>
          <a:prstGeom prst="rect">
            <a:avLst/>
          </a:prstGeom>
          <a:noFill/>
          <a:ln>
            <a:noFill/>
          </a:ln>
        </p:spPr>
        <p:txBody>
          <a:bodyPr anchorCtr="0" anchor="t" bIns="45700" lIns="91425" spcFirstLastPara="1" rIns="91425" wrap="square" tIns="45700">
            <a:normAutofit/>
          </a:bodyPr>
          <a:lstStyle>
            <a:lvl1pPr indent="-228600" lvl="0" marL="457200" algn="ctr">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8" name="Google Shape;1078;p139"/>
          <p:cNvSpPr/>
          <p:nvPr/>
        </p:nvSpPr>
        <p:spPr>
          <a:xfrm>
            <a:off x="0" y="2489789"/>
            <a:ext cx="3733642" cy="233707"/>
          </a:xfrm>
          <a:custGeom>
            <a:rect b="b" l="l" r="r" t="t"/>
            <a:pathLst>
              <a:path extrusionOk="0" h="233707" w="3733642">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anchorCtr="1" anchor="ctr" bIns="45000" lIns="90000" spcFirstLastPara="1" rIns="90000" wrap="square" tIns="450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Arial"/>
              <a:ea typeface="Arial"/>
              <a:cs typeface="Arial"/>
              <a:sym typeface="Arial"/>
            </a:endParaRPr>
          </a:p>
        </p:txBody>
      </p:sp>
      <p:grpSp>
        <p:nvGrpSpPr>
          <p:cNvPr id="1079" name="Google Shape;1079;p139"/>
          <p:cNvGrpSpPr/>
          <p:nvPr/>
        </p:nvGrpSpPr>
        <p:grpSpPr>
          <a:xfrm>
            <a:off x="389965" y="6092742"/>
            <a:ext cx="3144242" cy="374574"/>
            <a:chOff x="301128" y="6151084"/>
            <a:chExt cx="3144242" cy="374574"/>
          </a:xfrm>
        </p:grpSpPr>
        <p:pic>
          <p:nvPicPr>
            <p:cNvPr descr="Shape&#10;&#10;Description automatically generated with medium confidence" id="1080" name="Google Shape;1080;p139"/>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081" name="Google Shape;1081;p139"/>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82" name="Google Shape;1082;p139"/>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box - Solid Orange">
  <p:cSld name="Text box - Solid Orange">
    <p:spTree>
      <p:nvGrpSpPr>
        <p:cNvPr id="92" name="Shape 92"/>
        <p:cNvGrpSpPr/>
        <p:nvPr/>
      </p:nvGrpSpPr>
      <p:grpSpPr>
        <a:xfrm>
          <a:off x="0" y="0"/>
          <a:ext cx="0" cy="0"/>
          <a:chOff x="0" y="0"/>
          <a:chExt cx="0" cy="0"/>
        </a:xfrm>
      </p:grpSpPr>
      <p:sp>
        <p:nvSpPr>
          <p:cNvPr id="93" name="Google Shape;93;p74"/>
          <p:cNvSpPr/>
          <p:nvPr/>
        </p:nvSpPr>
        <p:spPr>
          <a:xfrm>
            <a:off x="241300" y="228600"/>
            <a:ext cx="11696700" cy="5695317"/>
          </a:xfrm>
          <a:prstGeom prst="rect">
            <a:avLst/>
          </a:prstGeom>
          <a:solidFill>
            <a:srgbClr val="79527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 name="Google Shape;94;p74"/>
          <p:cNvSpPr txBox="1"/>
          <p:nvPr>
            <p:ph idx="1" type="body"/>
          </p:nvPr>
        </p:nvSpPr>
        <p:spPr>
          <a:xfrm>
            <a:off x="734714" y="1757011"/>
            <a:ext cx="10808102"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74"/>
          <p:cNvSpPr txBox="1"/>
          <p:nvPr>
            <p:ph idx="2" type="body"/>
          </p:nvPr>
        </p:nvSpPr>
        <p:spPr>
          <a:xfrm>
            <a:off x="734714" y="642972"/>
            <a:ext cx="10808102"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74"/>
          <p:cNvSpPr/>
          <p:nvPr/>
        </p:nvSpPr>
        <p:spPr>
          <a:xfrm>
            <a:off x="241300" y="228600"/>
            <a:ext cx="11696700" cy="5986428"/>
          </a:xfrm>
          <a:prstGeom prst="rect">
            <a:avLst/>
          </a:prstGeom>
          <a:solidFill>
            <a:srgbClr val="F2795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97" name="Google Shape;97;p74"/>
          <p:cNvGrpSpPr/>
          <p:nvPr/>
        </p:nvGrpSpPr>
        <p:grpSpPr>
          <a:xfrm>
            <a:off x="301128" y="6378251"/>
            <a:ext cx="3144242" cy="374574"/>
            <a:chOff x="301128" y="6151084"/>
            <a:chExt cx="3144242" cy="374574"/>
          </a:xfrm>
        </p:grpSpPr>
        <p:pic>
          <p:nvPicPr>
            <p:cNvPr descr="Shape&#10;&#10;Description automatically generated with medium confidence" id="98" name="Google Shape;98;p74"/>
            <p:cNvPicPr preferRelativeResize="0"/>
            <p:nvPr/>
          </p:nvPicPr>
          <p:blipFill rotWithShape="1">
            <a:blip r:embed="rId2">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99" name="Google Shape;99;p74"/>
            <p:cNvPicPr preferRelativeResize="0"/>
            <p:nvPr/>
          </p:nvPicPr>
          <p:blipFill rotWithShape="1">
            <a:blip r:embed="rId2">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00" name="Google Shape;100;p74"/>
            <p:cNvPicPr preferRelativeResize="0"/>
            <p:nvPr/>
          </p:nvPicPr>
          <p:blipFill rotWithShape="1">
            <a:blip r:embed="rId2">
              <a:alphaModFix/>
            </a:blip>
            <a:srcRect b="22083" l="81066" r="-422" t="46853"/>
            <a:stretch/>
          </p:blipFill>
          <p:spPr>
            <a:xfrm>
              <a:off x="2421327" y="6245274"/>
              <a:ext cx="1024043" cy="245829"/>
            </a:xfrm>
            <a:prstGeom prst="rect">
              <a:avLst/>
            </a:prstGeom>
            <a:noFill/>
            <a:ln>
              <a:noFill/>
            </a:ln>
          </p:spPr>
        </p:pic>
      </p:grpSp>
      <p:pic>
        <p:nvPicPr>
          <p:cNvPr descr="A black and white striped pattern&#10;&#10;Description automatically generated with medium confidence" id="101" name="Google Shape;101;p74"/>
          <p:cNvPicPr preferRelativeResize="0"/>
          <p:nvPr/>
        </p:nvPicPr>
        <p:blipFill rotWithShape="1">
          <a:blip r:embed="rId3">
            <a:alphaModFix/>
          </a:blip>
          <a:srcRect b="27582" l="-82519" r="82519" t="12958"/>
          <a:stretch/>
        </p:blipFill>
        <p:spPr>
          <a:xfrm>
            <a:off x="4811297" y="1227"/>
            <a:ext cx="7348110" cy="5922690"/>
          </a:xfrm>
          <a:prstGeom prst="rect">
            <a:avLst/>
          </a:prstGeom>
          <a:noFill/>
          <a:ln>
            <a:noFill/>
          </a:ln>
        </p:spPr>
      </p:pic>
      <p:sp>
        <p:nvSpPr>
          <p:cNvPr id="102" name="Google Shape;102;p74"/>
          <p:cNvSpPr txBox="1"/>
          <p:nvPr>
            <p:ph idx="3" type="body"/>
          </p:nvPr>
        </p:nvSpPr>
        <p:spPr>
          <a:xfrm>
            <a:off x="734714" y="1757011"/>
            <a:ext cx="9862529" cy="3867704"/>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2400"/>
              <a:buNone/>
              <a:defRPr b="0" i="0" sz="24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74"/>
          <p:cNvSpPr txBox="1"/>
          <p:nvPr>
            <p:ph idx="4" type="body"/>
          </p:nvPr>
        </p:nvSpPr>
        <p:spPr>
          <a:xfrm>
            <a:off x="734714" y="642972"/>
            <a:ext cx="986252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lt1"/>
              </a:buClr>
              <a:buSzPts val="3600"/>
              <a:buNone/>
              <a:defRPr b="1"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104" name="Shape 104"/>
        <p:cNvGrpSpPr/>
        <p:nvPr/>
      </p:nvGrpSpPr>
      <p:grpSpPr>
        <a:xfrm>
          <a:off x="0" y="0"/>
          <a:ext cx="0" cy="0"/>
          <a:chOff x="0" y="0"/>
          <a:chExt cx="0" cy="0"/>
        </a:xfrm>
      </p:grpSpPr>
      <p:sp>
        <p:nvSpPr>
          <p:cNvPr id="105" name="Google Shape;105;p75"/>
          <p:cNvSpPr/>
          <p:nvPr/>
        </p:nvSpPr>
        <p:spPr>
          <a:xfrm>
            <a:off x="0" y="0"/>
            <a:ext cx="12192000" cy="2508049"/>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6" name="Google Shape;106;p75"/>
          <p:cNvSpPr txBox="1"/>
          <p:nvPr>
            <p:ph idx="1" type="body"/>
          </p:nvPr>
        </p:nvSpPr>
        <p:spPr>
          <a:xfrm>
            <a:off x="918136" y="824996"/>
            <a:ext cx="5085159" cy="5822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lt1"/>
              </a:buClr>
              <a:buSzPts val="3600"/>
              <a:buNone/>
              <a:defRPr b="0" i="0" sz="3600">
                <a:solidFill>
                  <a:schemeClr val="lt1"/>
                </a:solidFill>
                <a:latin typeface="Calibri"/>
                <a:ea typeface="Calibri"/>
                <a:cs typeface="Calibri"/>
                <a:sym typeface="Calibri"/>
              </a:defRPr>
            </a:lvl1pPr>
            <a:lvl2pPr indent="-228600" lvl="1" marL="914400" algn="l">
              <a:lnSpc>
                <a:spcPct val="90000"/>
              </a:lnSpc>
              <a:spcBef>
                <a:spcPts val="500"/>
              </a:spcBef>
              <a:spcAft>
                <a:spcPts val="0"/>
              </a:spcAft>
              <a:buClr>
                <a:srgbClr val="4D4D4D"/>
              </a:buClr>
              <a:buSzPts val="1800"/>
              <a:buNone/>
              <a:defRPr/>
            </a:lvl2pPr>
            <a:lvl3pPr indent="-228600" lvl="2" marL="1371600" algn="l">
              <a:lnSpc>
                <a:spcPct val="90000"/>
              </a:lnSpc>
              <a:spcBef>
                <a:spcPts val="500"/>
              </a:spcBef>
              <a:spcAft>
                <a:spcPts val="0"/>
              </a:spcAft>
              <a:buClr>
                <a:srgbClr val="4D4D4D"/>
              </a:buClr>
              <a:buSzPts val="1800"/>
              <a:buNone/>
              <a:defRPr/>
            </a:lvl3pPr>
            <a:lvl4pPr indent="-228600" lvl="3" marL="1828800" algn="l">
              <a:lnSpc>
                <a:spcPct val="90000"/>
              </a:lnSpc>
              <a:spcBef>
                <a:spcPts val="500"/>
              </a:spcBef>
              <a:spcAft>
                <a:spcPts val="0"/>
              </a:spcAft>
              <a:buClr>
                <a:srgbClr val="4D4D4D"/>
              </a:buClr>
              <a:buSzPts val="1800"/>
              <a:buNone/>
              <a:defRPr/>
            </a:lvl4pPr>
            <a:lvl5pPr indent="-228600" lvl="4" marL="2286000" algn="l">
              <a:lnSpc>
                <a:spcPct val="90000"/>
              </a:lnSpc>
              <a:spcBef>
                <a:spcPts val="500"/>
              </a:spcBef>
              <a:spcAft>
                <a:spcPts val="0"/>
              </a:spcAft>
              <a:buClr>
                <a:srgbClr val="4D4D4D"/>
              </a:buClr>
              <a:buSzPts val="18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107" name="Google Shape;107;p75"/>
          <p:cNvPicPr preferRelativeResize="0"/>
          <p:nvPr/>
        </p:nvPicPr>
        <p:blipFill rotWithShape="1">
          <a:blip r:embed="rId2">
            <a:alphaModFix/>
          </a:blip>
          <a:srcRect b="11083" l="-18315" r="29196" t="15976"/>
          <a:stretch/>
        </p:blipFill>
        <p:spPr>
          <a:xfrm>
            <a:off x="3752900" y="1030385"/>
            <a:ext cx="8439100" cy="5375657"/>
          </a:xfrm>
          <a:prstGeom prst="rect">
            <a:avLst/>
          </a:prstGeom>
          <a:noFill/>
          <a:ln>
            <a:noFill/>
          </a:ln>
        </p:spPr>
      </p:pic>
      <p:sp>
        <p:nvSpPr>
          <p:cNvPr id="108" name="Google Shape;108;p75"/>
          <p:cNvSpPr/>
          <p:nvPr>
            <p:ph idx="2" type="pic"/>
          </p:nvPr>
        </p:nvSpPr>
        <p:spPr>
          <a:xfrm>
            <a:off x="7061200" y="1203325"/>
            <a:ext cx="5130800" cy="3913188"/>
          </a:xfrm>
          <a:prstGeom prst="rect">
            <a:avLst/>
          </a:prstGeom>
          <a:solidFill>
            <a:schemeClr val="lt1"/>
          </a:solidFill>
          <a:ln>
            <a:noFill/>
          </a:ln>
        </p:spPr>
      </p:sp>
      <p:sp>
        <p:nvSpPr>
          <p:cNvPr id="109" name="Google Shape;109;p75"/>
          <p:cNvSpPr txBox="1"/>
          <p:nvPr>
            <p:ph idx="3" type="body"/>
          </p:nvPr>
        </p:nvSpPr>
        <p:spPr>
          <a:xfrm>
            <a:off x="831350" y="2962707"/>
            <a:ext cx="5029134" cy="286490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595A59"/>
              </a:buClr>
              <a:buSzPts val="2400"/>
              <a:buNone/>
              <a:defRPr b="0" i="0" sz="2400">
                <a:solidFill>
                  <a:srgbClr val="595A59"/>
                </a:solidFill>
                <a:latin typeface="Calibri"/>
                <a:ea typeface="Calibri"/>
                <a:cs typeface="Calibri"/>
                <a:sym typeface="Calibri"/>
              </a:defRPr>
            </a:lvl1pPr>
            <a:lvl2pPr indent="-228600" lvl="1" marL="9144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2pPr>
            <a:lvl3pPr indent="-228600" lvl="2" marL="13716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3pPr>
            <a:lvl4pPr indent="-228600" lvl="3" marL="18288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4pPr>
            <a:lvl5pPr indent="-228600" lvl="4" marL="2286000" algn="l">
              <a:lnSpc>
                <a:spcPct val="90000"/>
              </a:lnSpc>
              <a:spcBef>
                <a:spcPts val="500"/>
              </a:spcBef>
              <a:spcAft>
                <a:spcPts val="0"/>
              </a:spcAft>
              <a:buClr>
                <a:schemeClr val="lt1"/>
              </a:buClr>
              <a:buSzPts val="2000"/>
              <a:buNone/>
              <a:defRPr b="0" i="0" sz="2000">
                <a:solidFill>
                  <a:schemeClr val="lt1"/>
                </a:solidFill>
                <a:latin typeface="Montserrat Light"/>
                <a:ea typeface="Montserrat Light"/>
                <a:cs typeface="Montserrat Light"/>
                <a:sym typeface="Montserrat Light"/>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grpSp>
        <p:nvGrpSpPr>
          <p:cNvPr id="110" name="Google Shape;110;p75"/>
          <p:cNvGrpSpPr/>
          <p:nvPr/>
        </p:nvGrpSpPr>
        <p:grpSpPr>
          <a:xfrm>
            <a:off x="389965" y="6092742"/>
            <a:ext cx="3144242" cy="374574"/>
            <a:chOff x="301128" y="6151084"/>
            <a:chExt cx="3144242" cy="374574"/>
          </a:xfrm>
        </p:grpSpPr>
        <p:pic>
          <p:nvPicPr>
            <p:cNvPr descr="Shape&#10;&#10;Description automatically generated with medium confidence" id="111" name="Google Shape;111;p75"/>
            <p:cNvPicPr preferRelativeResize="0"/>
            <p:nvPr/>
          </p:nvPicPr>
          <p:blipFill rotWithShape="1">
            <a:blip r:embed="rId3">
              <a:alphaModFix/>
            </a:blip>
            <a:srcRect b="30711" l="-126" r="96166" t="34675"/>
            <a:stretch/>
          </p:blipFill>
          <p:spPr>
            <a:xfrm>
              <a:off x="301128" y="6151084"/>
              <a:ext cx="286437" cy="374574"/>
            </a:xfrm>
            <a:prstGeom prst="rect">
              <a:avLst/>
            </a:prstGeom>
            <a:noFill/>
            <a:ln>
              <a:noFill/>
            </a:ln>
          </p:spPr>
        </p:pic>
        <p:pic>
          <p:nvPicPr>
            <p:cNvPr descr="Shape&#10;&#10;Description automatically generated with medium confidence" id="112" name="Google Shape;112;p75"/>
            <p:cNvPicPr preferRelativeResize="0"/>
            <p:nvPr/>
          </p:nvPicPr>
          <p:blipFill rotWithShape="1">
            <a:blip r:embed="rId3">
              <a:alphaModFix/>
            </a:blip>
            <a:srcRect b="26595" l="4706" r="60657" t="36094"/>
            <a:stretch/>
          </p:blipFill>
          <p:spPr>
            <a:xfrm>
              <a:off x="598968" y="6190727"/>
              <a:ext cx="1832298" cy="295289"/>
            </a:xfrm>
            <a:prstGeom prst="rect">
              <a:avLst/>
            </a:prstGeom>
            <a:noFill/>
            <a:ln>
              <a:noFill/>
            </a:ln>
          </p:spPr>
        </p:pic>
        <p:pic>
          <p:nvPicPr>
            <p:cNvPr descr="Shape&#10;&#10;Description automatically generated with medium confidence" id="113" name="Google Shape;113;p75"/>
            <p:cNvPicPr preferRelativeResize="0"/>
            <p:nvPr/>
          </p:nvPicPr>
          <p:blipFill rotWithShape="1">
            <a:blip r:embed="rId3">
              <a:alphaModFix/>
            </a:blip>
            <a:srcRect b="22083" l="81066" r="-422" t="46853"/>
            <a:stretch/>
          </p:blipFill>
          <p:spPr>
            <a:xfrm>
              <a:off x="2421327" y="6245274"/>
              <a:ext cx="1024043" cy="245829"/>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74" Type="http://schemas.openxmlformats.org/officeDocument/2006/relationships/theme" Target="../theme/theme1.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4D4D4D"/>
              </a:buClr>
              <a:buSzPts val="4400"/>
              <a:buFont typeface="Calibri"/>
              <a:buNone/>
              <a:defRPr b="0" i="0" sz="4400" u="none" cap="none" strike="noStrike">
                <a:solidFill>
                  <a:srgbClr val="4D4D4D"/>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rgbClr val="4D4D4D"/>
              </a:buClr>
              <a:buSzPts val="2800"/>
              <a:buFont typeface="Arial"/>
              <a:buNone/>
              <a:defRPr b="0" i="0" sz="2800" u="none" cap="none" strike="noStrike">
                <a:solidFill>
                  <a:srgbClr val="4D4D4D"/>
                </a:solidFill>
                <a:latin typeface="Calibri"/>
                <a:ea typeface="Calibri"/>
                <a:cs typeface="Calibri"/>
                <a:sym typeface="Calibri"/>
              </a:defRPr>
            </a:lvl1pPr>
            <a:lvl2pPr indent="-228600" lvl="1" marL="914400" marR="0" rtl="0" algn="l">
              <a:lnSpc>
                <a:spcPct val="90000"/>
              </a:lnSpc>
              <a:spcBef>
                <a:spcPts val="500"/>
              </a:spcBef>
              <a:spcAft>
                <a:spcPts val="0"/>
              </a:spcAft>
              <a:buClr>
                <a:srgbClr val="4D4D4D"/>
              </a:buClr>
              <a:buSzPts val="2400"/>
              <a:buFont typeface="Arial"/>
              <a:buNone/>
              <a:defRPr b="0" i="0" sz="2400" u="none" cap="none" strike="noStrike">
                <a:solidFill>
                  <a:srgbClr val="4D4D4D"/>
                </a:solidFill>
                <a:latin typeface="Calibri"/>
                <a:ea typeface="Calibri"/>
                <a:cs typeface="Calibri"/>
                <a:sym typeface="Calibri"/>
              </a:defRPr>
            </a:lvl2pPr>
            <a:lvl3pPr indent="-228600" lvl="2" marL="1371600" marR="0" rtl="0" algn="l">
              <a:lnSpc>
                <a:spcPct val="90000"/>
              </a:lnSpc>
              <a:spcBef>
                <a:spcPts val="500"/>
              </a:spcBef>
              <a:spcAft>
                <a:spcPts val="0"/>
              </a:spcAft>
              <a:buClr>
                <a:srgbClr val="4D4D4D"/>
              </a:buClr>
              <a:buSzPts val="2000"/>
              <a:buFont typeface="Arial"/>
              <a:buNone/>
              <a:defRPr b="0" i="0" sz="2000" u="none" cap="none" strike="noStrike">
                <a:solidFill>
                  <a:srgbClr val="4D4D4D"/>
                </a:solidFill>
                <a:latin typeface="Calibri"/>
                <a:ea typeface="Calibri"/>
                <a:cs typeface="Calibri"/>
                <a:sym typeface="Calibri"/>
              </a:defRPr>
            </a:lvl3pPr>
            <a:lvl4pPr indent="-228600" lvl="3" marL="1828800" marR="0" rtl="0" algn="l">
              <a:lnSpc>
                <a:spcPct val="90000"/>
              </a:lnSpc>
              <a:spcBef>
                <a:spcPts val="500"/>
              </a:spcBef>
              <a:spcAft>
                <a:spcPts val="0"/>
              </a:spcAft>
              <a:buClr>
                <a:srgbClr val="4D4D4D"/>
              </a:buClr>
              <a:buSzPts val="1800"/>
              <a:buFont typeface="Arial"/>
              <a:buNone/>
              <a:defRPr b="0" i="0" sz="1800" u="none" cap="none" strike="noStrike">
                <a:solidFill>
                  <a:srgbClr val="4D4D4D"/>
                </a:solidFill>
                <a:latin typeface="Calibri"/>
                <a:ea typeface="Calibri"/>
                <a:cs typeface="Calibri"/>
                <a:sym typeface="Calibri"/>
              </a:defRPr>
            </a:lvl4pPr>
            <a:lvl5pPr indent="-228600" lvl="4" marL="2286000" marR="0" rtl="0" algn="l">
              <a:lnSpc>
                <a:spcPct val="90000"/>
              </a:lnSpc>
              <a:spcBef>
                <a:spcPts val="500"/>
              </a:spcBef>
              <a:spcAft>
                <a:spcPts val="0"/>
              </a:spcAft>
              <a:buClr>
                <a:srgbClr val="4D4D4D"/>
              </a:buClr>
              <a:buSzPts val="1800"/>
              <a:buFont typeface="Arial"/>
              <a:buNone/>
              <a:defRPr b="0" i="0" sz="1800" u="none" cap="none" strike="noStrike">
                <a:solidFill>
                  <a:srgbClr val="4D4D4D"/>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6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A1A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A1A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6.jpg"/><Relationship Id="rId4" Type="http://schemas.openxmlformats.org/officeDocument/2006/relationships/hyperlink" Target="https://grampianstourism.com.au/wp-content/uploads/sites/4/2020/04/Tourism_CrisisManagement_WEB.pdf"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55.jpg"/><Relationship Id="rId4" Type="http://schemas.openxmlformats.org/officeDocument/2006/relationships/hyperlink" Target="https://www.thedrum.com/creative-works/project/wunderman-thompson-thai-airways-stay-home-miles-exchange" TargetMode="External"/><Relationship Id="rId9" Type="http://schemas.openxmlformats.org/officeDocument/2006/relationships/hyperlink" Target="https://blog.smartvel.com/blog/travel-marketing-during-covid19-crisis-8-ways-to-engage-travelers-again" TargetMode="External"/><Relationship Id="rId5" Type="http://schemas.openxmlformats.org/officeDocument/2006/relationships/hyperlink" Target="https://www.thedrum.com/creative-works/project/wunderman-thompson-thai-airways-stay-home-miles-exchange" TargetMode="External"/><Relationship Id="rId6" Type="http://schemas.openxmlformats.org/officeDocument/2006/relationships/hyperlink" Target="https://www.breakingtravelnews.com/videos/video/spain-latest-to-offer-inspiring-video-in-coronavirus-battle/?utm_source=newsletter&amp;utm_medium=email&amp;utm_campaign=newsletter" TargetMode="External"/><Relationship Id="rId7" Type="http://schemas.openxmlformats.org/officeDocument/2006/relationships/hyperlink" Target="https://www.discoverpuertorico.com/weekend-getaway-to-puerto-rico" TargetMode="External"/><Relationship Id="rId8"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51.jpg"/><Relationship Id="rId4" Type="http://schemas.openxmlformats.org/officeDocument/2006/relationships/hyperlink" Target="https://grampianstourism.com.au/wp-content/uploads/sites/4/2020/04/Tourism_CrisisManagement_WEB.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2.jpg"/><Relationship Id="rId4" Type="http://schemas.openxmlformats.org/officeDocument/2006/relationships/hyperlink" Target="https://www.smartsheet.com/content/crisis-management-team-roles" TargetMode="External"/><Relationship Id="rId5" Type="http://schemas.openxmlformats.org/officeDocument/2006/relationships/image" Target="../media/image35.png"/><Relationship Id="rId6" Type="http://schemas.openxmlformats.org/officeDocument/2006/relationships/hyperlink" Target="https://web.s.ebscohost.com/abstract?direct=true&amp;profile=ehost&amp;scope=site&amp;authtype=crawler&amp;jrnl=09746250&amp;AN=157042087&amp;h=p%2bjFAP524pwvWKIgdpHThfoqQG6iQNmJ91lByovG5qKyCTXvzNHRBReMM4M5LirDhMyNxWpW8VhhFOnG1NMDBw%3d%3d&amp;crl=c&amp;resultNs=AdminWebAuth&amp;resultLocal=ErrCrlNotAuth&amp;crlhashurl=login.aspx%3fdirect%3dtrue%26profile%3dehost%26scope%3dsite%26authtype%3dcrawler%26jrnl%3d09746250%26AN%3d157042087" TargetMode="External"/><Relationship Id="rId7" Type="http://schemas.openxmlformats.org/officeDocument/2006/relationships/hyperlink" Target="https://www.decanter.com/wine-news/bordeaux-launches-ad-campaign-to-stem-fall-in-exports-5598/" TargetMode="External"/><Relationship Id="rId8" Type="http://schemas.openxmlformats.org/officeDocument/2006/relationships/hyperlink" Target="https://web.s.ebscohost.com/abstract?direct=true&amp;profile=ehost&amp;scope=site&amp;authtype=crawler&amp;jrnl=09746250&amp;AN=157042087&amp;h=p%2bjFAP524pwvWKIgdpHThfoqQG6iQNmJ91lByovG5qKyCTXvzNHRBReMM4M5LirDhMyNxWpW8VhhFOnG1NMDBw%3d%3d&amp;crl=c&amp;resultNs=AdminWebAuth&amp;resultLocal=ErrCrlNotAuth&amp;crlhashurl=login.aspx%3fdirect%3dtrue%26profile%3dehost%26scope%3dsite%26authtype%3dcrawler%26jrnl%3d09746250%26AN%3d157042087"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5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44.jpg"/><Relationship Id="rId4" Type="http://schemas.openxmlformats.org/officeDocument/2006/relationships/hyperlink" Target="https://www.linkedin.com/pulse/looking-past-crisis-futurestate-travel-clayton-reid/"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1.jpg"/><Relationship Id="rId4" Type="http://schemas.openxmlformats.org/officeDocument/2006/relationships/hyperlink" Target="https://www.lyfemarketing.com/blog/types-of-content-marketing/" TargetMode="External"/><Relationship Id="rId5"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48.jpg"/><Relationship Id="rId4" Type="http://schemas.openxmlformats.org/officeDocument/2006/relationships/hyperlink" Target="https://nibmehub.com/opac-service/pdf/read/Restoring%20Tourism%20Destinations%20in%20Crisis%20_%20a%20strategic%20marketing%20approach.pdf" TargetMode="External"/><Relationship Id="rId5" Type="http://schemas.openxmlformats.org/officeDocument/2006/relationships/hyperlink" Target="https://www.smartsheet.com/content/crisis-management-team-roles" TargetMode="External"/><Relationship Id="rId6" Type="http://schemas.openxmlformats.org/officeDocument/2006/relationships/image" Target="../media/image35.png"/><Relationship Id="rId7" Type="http://schemas.openxmlformats.org/officeDocument/2006/relationships/hyperlink" Target="https://nibmehub.com/opac-service/pdf/read/Restoring%20Tourism%20Destinations%20in%20Crisis%20_%20a%20strategic%20marketing%20approach.pdf" TargetMode="External"/><Relationship Id="rId8" Type="http://schemas.openxmlformats.org/officeDocument/2006/relationships/hyperlink" Target="https://www.decanter.com/wine-news/bordeaux-launches-ad-campaign-to-stem-fall-in-exports-5598/"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hyperlink" Target="https://www.klm.us/" TargetMode="External"/><Relationship Id="rId4" Type="http://schemas.openxmlformats.org/officeDocument/2006/relationships/hyperlink" Target="https://redpointmarketingpr.com/blog/five-cool-tourism-marketing-campaigns/" TargetMode="External"/><Relationship Id="rId5" Type="http://schemas.openxmlformats.org/officeDocument/2006/relationships/hyperlink" Target="https://youtu.be/g5IAy-QnsZM" TargetMode="External"/><Relationship Id="rId6" Type="http://schemas.openxmlformats.org/officeDocument/2006/relationships/hyperlink" Target="https://youtu.be/g5IAy-QnsZM" TargetMode="External"/><Relationship Id="rId7" Type="http://schemas.openxmlformats.org/officeDocument/2006/relationships/image" Target="../media/image53.png"/><Relationship Id="rId8" Type="http://schemas.openxmlformats.org/officeDocument/2006/relationships/hyperlink" Target="https://www.decanter.com/wine-news/bordeaux-launches-ad-campaign-to-stem-fall-in-exports-5598/"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31.png"/><Relationship Id="rId5" Type="http://schemas.openxmlformats.org/officeDocument/2006/relationships/image" Target="../media/image47.png"/><Relationship Id="rId6" Type="http://schemas.openxmlformats.org/officeDocument/2006/relationships/image" Target="../media/image49.png"/><Relationship Id="rId7" Type="http://schemas.openxmlformats.org/officeDocument/2006/relationships/image" Target="../media/image37.png"/><Relationship Id="rId8" Type="http://schemas.openxmlformats.org/officeDocument/2006/relationships/image" Target="../media/image29.png"/><Relationship Id="rId11" Type="http://schemas.openxmlformats.org/officeDocument/2006/relationships/image" Target="../media/image34.png"/><Relationship Id="rId10" Type="http://schemas.openxmlformats.org/officeDocument/2006/relationships/image" Target="../media/image30.png"/><Relationship Id="rId12"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hyperlink" Target="https://www.sncf.com/en" TargetMode="External"/><Relationship Id="rId4" Type="http://schemas.openxmlformats.org/officeDocument/2006/relationships/hyperlink" Target="https://redpointmarketingpr.com/blog/five-cool-tourism-marketing-campaigns/" TargetMode="External"/><Relationship Id="rId9" Type="http://schemas.openxmlformats.org/officeDocument/2006/relationships/hyperlink" Target="https://www.decanter.com/wine-news/bordeaux-launches-ad-campaign-to-stem-fall-in-exports-5598/" TargetMode="External"/><Relationship Id="rId5" Type="http://schemas.openxmlformats.org/officeDocument/2006/relationships/hyperlink" Target="https://youtu.be/hYs4g09vm_8" TargetMode="External"/><Relationship Id="rId6" Type="http://schemas.openxmlformats.org/officeDocument/2006/relationships/hyperlink" Target="https://youtu.be/hYs4g09vm_8" TargetMode="External"/><Relationship Id="rId7" Type="http://schemas.openxmlformats.org/officeDocument/2006/relationships/hyperlink" Target="https://youtu.be/hYs4g09vm_8" TargetMode="External"/><Relationship Id="rId8" Type="http://schemas.openxmlformats.org/officeDocument/2006/relationships/image" Target="../media/image7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hyperlink" Target="https://www.visitfaroeislands.com/" TargetMode="External"/><Relationship Id="rId4" Type="http://schemas.openxmlformats.org/officeDocument/2006/relationships/hyperlink" Target="https://redpointmarketingpr.com/blog/five-cool-tourism-marketing-campaigns/" TargetMode="External"/><Relationship Id="rId5" Type="http://schemas.openxmlformats.org/officeDocument/2006/relationships/hyperlink" Target="https://youtu.be/W4jBMrDpFXI" TargetMode="External"/><Relationship Id="rId6" Type="http://schemas.openxmlformats.org/officeDocument/2006/relationships/hyperlink" Target="https://youtu.be/W4jBMrDpFXI" TargetMode="External"/><Relationship Id="rId7" Type="http://schemas.openxmlformats.org/officeDocument/2006/relationships/image" Target="../media/image69.png"/><Relationship Id="rId8" Type="http://schemas.openxmlformats.org/officeDocument/2006/relationships/hyperlink" Target="https://www.decanter.com/wine-news/bordeaux-launches-ad-campaign-to-stem-fall-in-exports-5598/"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hyperlink" Target="https://www.graubuenden.ch/en" TargetMode="External"/><Relationship Id="rId4" Type="http://schemas.openxmlformats.org/officeDocument/2006/relationships/hyperlink" Target="https://redpointmarketingpr.com/blog/five-cool-tourism-marketing-campaigns/" TargetMode="External"/><Relationship Id="rId5" Type="http://schemas.openxmlformats.org/officeDocument/2006/relationships/hyperlink" Target="https://youtu.be/l8Y5MDVhZDQ" TargetMode="External"/><Relationship Id="rId6" Type="http://schemas.openxmlformats.org/officeDocument/2006/relationships/hyperlink" Target="https://youtu.be/l8Y5MDVhZDQ" TargetMode="External"/><Relationship Id="rId7" Type="http://schemas.openxmlformats.org/officeDocument/2006/relationships/image" Target="../media/image57.png"/><Relationship Id="rId8" Type="http://schemas.openxmlformats.org/officeDocument/2006/relationships/hyperlink" Target="https://www.decanter.com/wine-news/bordeaux-launches-ad-campaign-to-stem-fall-in-exports-5598/"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hyperlink" Target="https://www.forbes.com/sites/forbescommunicationscouncil/2021/02/08/how-communications-in-the-travel-industry-should-evolve-due-to-covid-19/?sh=647e6ce66475" TargetMode="External"/><Relationship Id="rId4" Type="http://schemas.openxmlformats.org/officeDocument/2006/relationships/image" Target="../media/image43.png"/><Relationship Id="rId5" Type="http://schemas.openxmlformats.org/officeDocument/2006/relationships/hyperlink" Target="https://www.forbes.com/sites/forbescommunicationscouncil/2021/02/08/how-communications-in-the-travel-industry-should-evolve-due-to-covid-19/?sh=647e6ce66475"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hyperlink" Target="https://www.digitaldialog.co.uk/case-studies/travel-marketing-campaigns-in-the-Covid-age/" TargetMode="External"/><Relationship Id="rId4" Type="http://schemas.openxmlformats.org/officeDocument/2006/relationships/hyperlink" Target="https://youtu.be/l8Y5MDVhZDQ" TargetMode="External"/><Relationship Id="rId5" Type="http://schemas.openxmlformats.org/officeDocument/2006/relationships/image" Target="../media/image60.png"/><Relationship Id="rId6" Type="http://schemas.openxmlformats.org/officeDocument/2006/relationships/hyperlink" Target="https://www.decanter.com/wine-news/bordeaux-launches-ad-campaign-to-stem-fall-in-exports-5598/"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hyperlink" Target="https://www.sciencedirect.com/science/article/pii/S2212571X22000208%23bib34" TargetMode="External"/><Relationship Id="rId4" Type="http://schemas.openxmlformats.org/officeDocument/2006/relationships/hyperlink" Target="https://www.sciencedirect.com/science/article/pii/S2212571X22000208%23bib8" TargetMode="External"/><Relationship Id="rId5" Type="http://schemas.openxmlformats.org/officeDocument/2006/relationships/hyperlink" Target="https://www.sciencedirect.com/science/article/pii/S2212571X22000208" TargetMode="External"/><Relationship Id="rId6" Type="http://schemas.openxmlformats.org/officeDocument/2006/relationships/image" Target="../media/image43.png"/><Relationship Id="rId7" Type="http://schemas.openxmlformats.org/officeDocument/2006/relationships/hyperlink" Target="https://www.sciencedirect.com/science/article/pii/S2212571X22000208"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 Id="rId3" Type="http://schemas.openxmlformats.org/officeDocument/2006/relationships/hyperlink" Target="https://youtu.be/GHHrJh7swUY" TargetMode="External"/><Relationship Id="rId4" Type="http://schemas.openxmlformats.org/officeDocument/2006/relationships/hyperlink" Target="https://youtu.be/GHHrJh7swUY" TargetMode="External"/><Relationship Id="rId5" Type="http://schemas.openxmlformats.org/officeDocument/2006/relationships/image" Target="../media/image58.png"/><Relationship Id="rId6" Type="http://schemas.openxmlformats.org/officeDocument/2006/relationships/hyperlink" Target="https://www.decanter.com/wine-news/bordeaux-launches-ad-campaign-to-stem-fall-in-exports-5598/"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hyperlink" Target="https://www.youtube.com/watch?v=znkHS8q4L5c" TargetMode="External"/><Relationship Id="rId4" Type="http://schemas.openxmlformats.org/officeDocument/2006/relationships/hyperlink" Target="https://www2.deloitte.com/global/en/pages/about-deloitte/articles/millennialsurvey.html" TargetMode="External"/><Relationship Id="rId9" Type="http://schemas.openxmlformats.org/officeDocument/2006/relationships/hyperlink" Target="https://blog.smartvel.com/blog/travel-marketing-during-covid19-crisis-8-ways-to-engage-travelers-again" TargetMode="External"/><Relationship Id="rId5" Type="http://schemas.openxmlformats.org/officeDocument/2006/relationships/image" Target="../media/image36.png"/><Relationship Id="rId6" Type="http://schemas.openxmlformats.org/officeDocument/2006/relationships/hyperlink" Target="https://youtu.be/znkHS8q4L5c" TargetMode="External"/><Relationship Id="rId7" Type="http://schemas.openxmlformats.org/officeDocument/2006/relationships/image" Target="../media/image63.png"/><Relationship Id="rId8" Type="http://schemas.openxmlformats.org/officeDocument/2006/relationships/hyperlink" Target="https://youtu.be/znkHS8q4L5c" TargetMode="External"/><Relationship Id="rId10" Type="http://schemas.openxmlformats.org/officeDocument/2006/relationships/hyperlink" Target="https://www.decanter.com/wine-news/bordeaux-launches-ad-campaign-to-stem-fall-in-exports-5598/"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 Id="rId3" Type="http://schemas.openxmlformats.org/officeDocument/2006/relationships/hyperlink" Target="https://www.wsj.com/articles/travel-and-tourism-brands-boost-marketing-and-tailor-messages-11618830000" TargetMode="External"/><Relationship Id="rId4" Type="http://schemas.openxmlformats.org/officeDocument/2006/relationships/hyperlink" Target="https://www.shootonline.com/video/expedia-remedies-all-myself%C2%A0traveler-woes-spot-directed-anthony-mandler" TargetMode="External"/><Relationship Id="rId5" Type="http://schemas.openxmlformats.org/officeDocument/2006/relationships/hyperlink" Target="https://www.shootonline.com/video/expedia-remedies-all-myself%C2%A0traveler-woes-spot-directed-anthony-mandler" TargetMode="External"/><Relationship Id="rId6" Type="http://schemas.openxmlformats.org/officeDocument/2006/relationships/image" Target="../media/image52.png"/><Relationship Id="rId7" Type="http://schemas.openxmlformats.org/officeDocument/2006/relationships/hyperlink" Target="https://www.decanter.com/wine-news/bordeaux-launches-ad-campaign-to-stem-fall-in-exports-5598/"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hyperlink" Target="https://www.sciencedirect.com/science/article/pii/S1447677022001255%23bib33" TargetMode="External"/><Relationship Id="rId4" Type="http://schemas.openxmlformats.org/officeDocument/2006/relationships/hyperlink" Target="https://www.sciencedirect.com/science/article/pii/S1447677022001255%23bib71" TargetMode="External"/><Relationship Id="rId9" Type="http://schemas.openxmlformats.org/officeDocument/2006/relationships/hyperlink" Target="https://www.sciencedirect.com/science/article/pii/S1447677022001255%23bib64" TargetMode="External"/><Relationship Id="rId5" Type="http://schemas.openxmlformats.org/officeDocument/2006/relationships/hyperlink" Target="https://www.sciencedirect.com/science/article/pii/S1447677022001255%23bib83" TargetMode="External"/><Relationship Id="rId6" Type="http://schemas.openxmlformats.org/officeDocument/2006/relationships/hyperlink" Target="https://www.sciencedirect.com/science/article/pii/S1447677022001255%23bib93" TargetMode="External"/><Relationship Id="rId7" Type="http://schemas.openxmlformats.org/officeDocument/2006/relationships/hyperlink" Target="https://www.sciencedirect.com/science/article/pii/S1447677022001255%23bib87" TargetMode="External"/><Relationship Id="rId8" Type="http://schemas.openxmlformats.org/officeDocument/2006/relationships/hyperlink" Target="https://www.sciencedirect.com/science/article/pii/S1447677022001255%23bib25" TargetMode="External"/><Relationship Id="rId11" Type="http://schemas.openxmlformats.org/officeDocument/2006/relationships/image" Target="../media/image43.png"/><Relationship Id="rId10" Type="http://schemas.openxmlformats.org/officeDocument/2006/relationships/hyperlink" Target="https://www.sciencedirect.com/science/article/pii/S1447677022001255" TargetMode="External"/><Relationship Id="rId12" Type="http://schemas.openxmlformats.org/officeDocument/2006/relationships/hyperlink" Target="https://www.sciencedirect.com/science/article/pii/S1447677022001255"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 Id="rId3" Type="http://schemas.openxmlformats.org/officeDocument/2006/relationships/hyperlink" Target="https://www.instagram.com/myswitzerland/?hl=en" TargetMode="External"/><Relationship Id="rId4" Type="http://schemas.openxmlformats.org/officeDocument/2006/relationships/hyperlink" Target="https://youtu.be/rn38MSf-eKM" TargetMode="External"/><Relationship Id="rId5" Type="http://schemas.openxmlformats.org/officeDocument/2006/relationships/hyperlink" Target="https://youtu.be/rn38MSf-eKM" TargetMode="External"/><Relationship Id="rId6" Type="http://schemas.openxmlformats.org/officeDocument/2006/relationships/hyperlink" Target="https://youtu.be/rn38MSf-eKM" TargetMode="External"/><Relationship Id="rId7" Type="http://schemas.openxmlformats.org/officeDocument/2006/relationships/image" Target="../media/image56.png"/><Relationship Id="rId8" Type="http://schemas.openxmlformats.org/officeDocument/2006/relationships/hyperlink" Target="https://www.decanter.com/wine-news/bordeaux-launches-ad-campaign-to-stem-fall-in-exports-5598/"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hyperlink" Target="https://www.instagram.com/lonelyplanet/" TargetMode="External"/><Relationship Id="rId4" Type="http://schemas.openxmlformats.org/officeDocument/2006/relationships/hyperlink" Target="https://www.instagram.com/lonelyplanet/" TargetMode="External"/><Relationship Id="rId5" Type="http://schemas.openxmlformats.org/officeDocument/2006/relationships/hyperlink" Target="https://www.instagram.com/lonelyplanet/" TargetMode="External"/><Relationship Id="rId6" Type="http://schemas.openxmlformats.org/officeDocument/2006/relationships/image" Target="../media/image72.png"/><Relationship Id="rId7" Type="http://schemas.openxmlformats.org/officeDocument/2006/relationships/hyperlink" Target="https://www.decanter.com/wine-news/bordeaux-launches-ad-campaign-to-stem-fall-in-exports-5598/"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hyperlink" Target="https://www.sciencedirect.com/science/article/pii/S2212571X22000208%23bib35" TargetMode="External"/><Relationship Id="rId4" Type="http://schemas.openxmlformats.org/officeDocument/2006/relationships/hyperlink" Target="https://www.sciencedirect.com/science/article/pii/S2212571X22000208" TargetMode="External"/><Relationship Id="rId5" Type="http://schemas.openxmlformats.org/officeDocument/2006/relationships/image" Target="../media/image43.png"/><Relationship Id="rId6" Type="http://schemas.openxmlformats.org/officeDocument/2006/relationships/hyperlink" Target="https://www.sciencedirect.com/science/article/pii/S2212571X22000208"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 Id="rId3" Type="http://schemas.openxmlformats.org/officeDocument/2006/relationships/hyperlink" Target="https://thewilddetectives.com/" TargetMode="External"/><Relationship Id="rId4" Type="http://schemas.openxmlformats.org/officeDocument/2006/relationships/hyperlink" Target="https://gobookatrip.com/" TargetMode="External"/><Relationship Id="rId5" Type="http://schemas.openxmlformats.org/officeDocument/2006/relationships/hyperlink" Target="https://www.gobookatrip.com/" TargetMode="External"/><Relationship Id="rId6" Type="http://schemas.openxmlformats.org/officeDocument/2006/relationships/hyperlink" Target="https://www.gobookatrip.com/" TargetMode="External"/><Relationship Id="rId7" Type="http://schemas.openxmlformats.org/officeDocument/2006/relationships/image" Target="../media/image74.png"/><Relationship Id="rId8" Type="http://schemas.openxmlformats.org/officeDocument/2006/relationships/hyperlink" Target="https://www.decanter.com/wine-news/bordeaux-launches-ad-campaign-to-stem-fall-in-exports-5598/"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 Id="rId3" Type="http://schemas.openxmlformats.org/officeDocument/2006/relationships/hyperlink" Target="https://www.youtube.com/watch?v=JjlQ3YHPo20" TargetMode="External"/><Relationship Id="rId4" Type="http://schemas.openxmlformats.org/officeDocument/2006/relationships/hyperlink" Target="https://www.youtube.com/watch?v=TZG_UZBGPAg" TargetMode="External"/><Relationship Id="rId9" Type="http://schemas.openxmlformats.org/officeDocument/2006/relationships/hyperlink" Target="https://www.decanter.com/wine-news/bordeaux-launches-ad-campaign-to-stem-fall-in-exports-5598/" TargetMode="External"/><Relationship Id="rId5" Type="http://schemas.openxmlformats.org/officeDocument/2006/relationships/hyperlink" Target="https://www.forbes.com/sites/christopherelliott/2020/04/15/these-inspiring-videos-will-make-you-want-to-travel-again/?sh=39c0ed4b1481" TargetMode="External"/><Relationship Id="rId6" Type="http://schemas.openxmlformats.org/officeDocument/2006/relationships/hyperlink" Target="https://youtu.be/GwqZqoRuRTI" TargetMode="External"/><Relationship Id="rId7" Type="http://schemas.openxmlformats.org/officeDocument/2006/relationships/hyperlink" Target="https://youtu.be/GwqZqoRuRTI" TargetMode="External"/><Relationship Id="rId8"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hyperlink" Target="https://www.ustravel.org/toolkit/covid-19-travel-industry-research" TargetMode="External"/><Relationship Id="rId4" Type="http://schemas.openxmlformats.org/officeDocument/2006/relationships/hyperlink" Target="https://www.forbes.com/sites/forbescommunicationscouncil/2021/02/08/how-communications-in-the-travel-industry-should-evolve-due-to-covid-19/?sh=647e6ce66475" TargetMode="External"/><Relationship Id="rId5" Type="http://schemas.openxmlformats.org/officeDocument/2006/relationships/image" Target="../media/image43.png"/><Relationship Id="rId6" Type="http://schemas.openxmlformats.org/officeDocument/2006/relationships/hyperlink" Target="https://www.forbes.com/sites/forbescommunicationscouncil/2021/02/08/how-communications-in-the-travel-industry-should-evolve-due-to-covid-19/?sh=647e6ce66475"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hyperlink" Target="https://investorrelations.discover.com/newsroom/press-releases/press-release-details/2021/Revenge-Travel-Is-Trending-but-the-Destination-Price-Tag-Determines-Where-87-of-Consumers-Go/default.aspx" TargetMode="External"/><Relationship Id="rId4" Type="http://schemas.openxmlformats.org/officeDocument/2006/relationships/hyperlink" Target="https://dl.acm.org/doi/10.1145/2740908.2742003" TargetMode="External"/><Relationship Id="rId9" Type="http://schemas.openxmlformats.org/officeDocument/2006/relationships/image" Target="../media/image66.jpg"/><Relationship Id="rId5" Type="http://schemas.openxmlformats.org/officeDocument/2006/relationships/hyperlink" Target="https://go2.experticity.com/rs/288-AZS-731/images/Experticity-KellerFaySurveySummary_.pdf" TargetMode="External"/><Relationship Id="rId6" Type="http://schemas.openxmlformats.org/officeDocument/2006/relationships/image" Target="../media/image36.png"/><Relationship Id="rId7" Type="http://schemas.openxmlformats.org/officeDocument/2006/relationships/hyperlink" Target="https://www.sciencedirect.com/science/article/pii/S2212571X22000208" TargetMode="External"/><Relationship Id="rId8" Type="http://schemas.openxmlformats.org/officeDocument/2006/relationships/hyperlink" Target="https://www.sciencedirect.com/science/article/pii/S2212571X22000208"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7.xml"/><Relationship Id="rId3" Type="http://schemas.openxmlformats.org/officeDocument/2006/relationships/hyperlink" Target="https://www.tiktok.com/%40followmeaway" TargetMode="External"/><Relationship Id="rId4" Type="http://schemas.openxmlformats.org/officeDocument/2006/relationships/hyperlink" Target="https://youtu.be/GwqZqoRuRTI" TargetMode="External"/><Relationship Id="rId5" Type="http://schemas.openxmlformats.org/officeDocument/2006/relationships/image" Target="../media/image68.png"/><Relationship Id="rId6" Type="http://schemas.openxmlformats.org/officeDocument/2006/relationships/hyperlink" Target="https://www.decanter.com/wine-news/bordeaux-launches-ad-campaign-to-stem-fall-in-exports-5598/"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8.xml"/><Relationship Id="rId3" Type="http://schemas.openxmlformats.org/officeDocument/2006/relationships/hyperlink" Target="https://www.researchgate.net/publication/254378996_Crisis_Communication_and_Recovery_for_the_Tourism_Industry" TargetMode="External"/><Relationship Id="rId4" Type="http://schemas.openxmlformats.org/officeDocument/2006/relationships/image" Target="../media/image43.png"/><Relationship Id="rId5" Type="http://schemas.openxmlformats.org/officeDocument/2006/relationships/hyperlink" Target="https://www.researchgate.net/publication/254378996_Crisis_Communication_and_Recovery_for_the_Tourism_Industry"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8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2.jpg"/><Relationship Id="rId4" Type="http://schemas.openxmlformats.org/officeDocument/2006/relationships/hyperlink" Target="https://www.travelagewest.com/Industry-Insight/Business-Features/The-Travel-Sectors-Predicted-to-Make-the-Quickest-Comebacks-and-When" TargetMode="External"/><Relationship Id="rId5" Type="http://schemas.openxmlformats.org/officeDocument/2006/relationships/hyperlink" Target="https://www.sojern.com/blog/covid-19-insights-on-travel-impact-europe-10/"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hyperlink" Target="https://grampianstourism.com.au/wp-content/uploads/sites/4/2020/04/Tourism_CrisisManagement_WEB.pdf" TargetMode="External"/><Relationship Id="rId4" Type="http://schemas.openxmlformats.org/officeDocument/2006/relationships/image" Target="../media/image9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 Id="rId3" Type="http://schemas.openxmlformats.org/officeDocument/2006/relationships/hyperlink" Target="https://nibmehub.com/opac-service/pdf/read/Restoring%20Tourism%20Destinations%20in%20Crisis%20_%20a%20strategic%20marketing%20approach.pdf" TargetMode="External"/><Relationship Id="rId4" Type="http://schemas.openxmlformats.org/officeDocument/2006/relationships/image" Target="../media/image43.png"/><Relationship Id="rId5" Type="http://schemas.openxmlformats.org/officeDocument/2006/relationships/hyperlink" Target="https://nibmehub.com/opac-service/pdf/read/Restoring%20Tourism%20Destinations%20in%20Crisis%20_%20a%20strategic%20marketing%20approach.pdf"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99.jpg"/><Relationship Id="rId4" Type="http://schemas.openxmlformats.org/officeDocument/2006/relationships/hyperlink" Target="https://grampianstourism.com.au/wp-content/uploads/sites/4/2020/04/Tourism_CrisisManagement_WEB.pdf"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hyperlink" Target="https://www.ncbi.nlm.nih.gov/pmc/articles/PMC9026438/%23B5-ijerph-19-04822" TargetMode="External"/><Relationship Id="rId4" Type="http://schemas.openxmlformats.org/officeDocument/2006/relationships/hyperlink" Target="https://www.ncbi.nlm.nih.gov/pmc/articles/PMC9026438/%23B6-ijerph-19-04822" TargetMode="External"/><Relationship Id="rId5" Type="http://schemas.openxmlformats.org/officeDocument/2006/relationships/hyperlink" Target="https://www.ncbi.nlm.nih.gov/pmc/articles/PMC9026438/" TargetMode="External"/><Relationship Id="rId6" Type="http://schemas.openxmlformats.org/officeDocument/2006/relationships/image" Target="../media/image43.png"/><Relationship Id="rId7" Type="http://schemas.openxmlformats.org/officeDocument/2006/relationships/hyperlink" Target="https://www.ncbi.nlm.nih.gov/pmc/articles/PMC9026438/"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 Id="rId3" Type="http://schemas.openxmlformats.org/officeDocument/2006/relationships/hyperlink" Target="https://www.ncbi.nlm.nih.gov/pmc/articles/PMC9026438/%23B39-ijerph-19-04822" TargetMode="External"/><Relationship Id="rId4" Type="http://schemas.openxmlformats.org/officeDocument/2006/relationships/hyperlink" Target="https://www.ncbi.nlm.nih.gov/pmc/articles/PMC9026438/%23B40-ijerph-19-04822" TargetMode="External"/><Relationship Id="rId9" Type="http://schemas.openxmlformats.org/officeDocument/2006/relationships/hyperlink" Target="https://www.ncbi.nlm.nih.gov/pmc/articles/PMC9026438/" TargetMode="External"/><Relationship Id="rId5" Type="http://schemas.openxmlformats.org/officeDocument/2006/relationships/hyperlink" Target="https://www.ncbi.nlm.nih.gov/pmc/articles/PMC9026438/%23B41-ijerph-19-04822" TargetMode="External"/><Relationship Id="rId6" Type="http://schemas.openxmlformats.org/officeDocument/2006/relationships/hyperlink" Target="https://www.ncbi.nlm.nih.gov/pmc/articles/PMC9026438/%23B42-ijerph-19-04822" TargetMode="External"/><Relationship Id="rId7" Type="http://schemas.openxmlformats.org/officeDocument/2006/relationships/hyperlink" Target="https://www.ncbi.nlm.nih.gov/pmc/articles/PMC9026438/" TargetMode="External"/><Relationship Id="rId8"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8.png"/><Relationship Id="rId4" Type="http://schemas.openxmlformats.org/officeDocument/2006/relationships/hyperlink" Target="https://www.ncbi.nlm.nih.gov/pmc/articles/PMC7149992/bin/gr2.jpg" TargetMode="External"/><Relationship Id="rId9" Type="http://schemas.openxmlformats.org/officeDocument/2006/relationships/hyperlink" Target="https://www.ncbi.nlm.nih.gov/pmc/articles/PMC9026438/" TargetMode="External"/><Relationship Id="rId5" Type="http://schemas.openxmlformats.org/officeDocument/2006/relationships/image" Target="../media/image73.png"/><Relationship Id="rId6" Type="http://schemas.openxmlformats.org/officeDocument/2006/relationships/image" Target="../media/image67.png"/><Relationship Id="rId7" Type="http://schemas.openxmlformats.org/officeDocument/2006/relationships/hyperlink" Target="https://www.smartsheet.com/content/crisis-management-model-theories" TargetMode="External"/><Relationship Id="rId8" Type="http://schemas.openxmlformats.org/officeDocument/2006/relationships/hyperlink" Target="https://www.ncbi.nlm.nih.gov/pmc/articles/PMC9026438/" TargetMode="External"/><Relationship Id="rId11" Type="http://schemas.openxmlformats.org/officeDocument/2006/relationships/hyperlink" Target="https://www.ncbi.nlm.nih.gov/pmc/articles/PMC9026438/" TargetMode="External"/><Relationship Id="rId10" Type="http://schemas.openxmlformats.org/officeDocument/2006/relationships/image" Target="../media/image8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hyperlink" Target="https://www.smartsheet.com/content/crisis-management-team-roles" TargetMode="External"/><Relationship Id="rId4" Type="http://schemas.openxmlformats.org/officeDocument/2006/relationships/image" Target="../media/image35.png"/><Relationship Id="rId5" Type="http://schemas.openxmlformats.org/officeDocument/2006/relationships/hyperlink" Target="https://www.islandsstofa.is/en/marketing-projects-inspired-by-iceland" TargetMode="External"/><Relationship Id="rId6" Type="http://schemas.openxmlformats.org/officeDocument/2006/relationships/hyperlink" Target="https://www.decanter.com/wine-news/bordeaux-launches-ad-campaign-to-stem-fall-in-exports-5598/" TargetMode="External"/><Relationship Id="rId7" Type="http://schemas.openxmlformats.org/officeDocument/2006/relationships/hyperlink" Target="https://www.islandsstofa.is/en/marketing-projects-inspired-by-iceland" TargetMode="External"/><Relationship Id="rId8" Type="http://schemas.openxmlformats.org/officeDocument/2006/relationships/image" Target="../media/image81.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 Id="rId3" Type="http://schemas.openxmlformats.org/officeDocument/2006/relationships/hyperlink" Target="https://www.adriatic-ionian.eu/2021/03/02/remote-europe-is-the-future-of-post-covid-tourism/" TargetMode="External"/><Relationship Id="rId4" Type="http://schemas.openxmlformats.org/officeDocument/2006/relationships/image" Target="../media/image43.png"/><Relationship Id="rId5" Type="http://schemas.openxmlformats.org/officeDocument/2006/relationships/hyperlink" Target="https://www.adriatic-ionian.eu/2021/03/02/remote-europe-is-the-future-of-post-covid-touris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hyperlink" Target="https://www.effie.org/global-best-of-the-best" TargetMode="External"/><Relationship Id="rId4" Type="http://schemas.openxmlformats.org/officeDocument/2006/relationships/hyperlink" Target="https://www.smartsheet.com/content/crisis-management-team-roles" TargetMode="External"/><Relationship Id="rId9" Type="http://schemas.openxmlformats.org/officeDocument/2006/relationships/hyperlink" Target="https://youtu.be/7iWeMPEEuk0" TargetMode="External"/><Relationship Id="rId5" Type="http://schemas.openxmlformats.org/officeDocument/2006/relationships/image" Target="../media/image35.png"/><Relationship Id="rId6" Type="http://schemas.openxmlformats.org/officeDocument/2006/relationships/hyperlink" Target="https://www.islandsstofa.is/en/news/scream-campaign-the-best-of-the-best" TargetMode="External"/><Relationship Id="rId7" Type="http://schemas.openxmlformats.org/officeDocument/2006/relationships/hyperlink" Target="https://www.decanter.com/wine-news/bordeaux-launches-ad-campaign-to-stem-fall-in-exports-5598/" TargetMode="External"/><Relationship Id="rId8" Type="http://schemas.openxmlformats.org/officeDocument/2006/relationships/hyperlink" Target="https://www.islandsstofa.is/en/marketing-projects-inspired-by-iceland" TargetMode="External"/><Relationship Id="rId10" Type="http://schemas.openxmlformats.org/officeDocument/2006/relationships/image" Target="../media/image9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3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7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79.jpg"/><Relationship Id="rId4" Type="http://schemas.openxmlformats.org/officeDocument/2006/relationships/hyperlink" Target="https://grampianstourism.com.au/wp-content/uploads/sites/4/2020/04/Tourism_CrisisManagement_WEB.pdf"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7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hyperlink" Target="https://www.ncbi.nlm.nih.gov/pmc/articles/PMC9026438/%23B32-ijerph-19-04822" TargetMode="External"/><Relationship Id="rId4" Type="http://schemas.openxmlformats.org/officeDocument/2006/relationships/hyperlink" Target="https://www.ncbi.nlm.nih.gov/pmc/articles/PMC9026438/%23B33-ijerph-19-04822" TargetMode="External"/><Relationship Id="rId9" Type="http://schemas.openxmlformats.org/officeDocument/2006/relationships/hyperlink" Target="https://www.ncbi.nlm.nih.gov/pmc/articles/PMC9026438/%23B38-ijerph-19-04822" TargetMode="External"/><Relationship Id="rId5" Type="http://schemas.openxmlformats.org/officeDocument/2006/relationships/hyperlink" Target="https://www.ncbi.nlm.nih.gov/pmc/articles/PMC9026438/%23B34-ijerph-19-04822" TargetMode="External"/><Relationship Id="rId6" Type="http://schemas.openxmlformats.org/officeDocument/2006/relationships/hyperlink" Target="https://www.ncbi.nlm.nih.gov/pmc/articles/PMC9026438/%23B35-ijerph-19-04822" TargetMode="External"/><Relationship Id="rId7" Type="http://schemas.openxmlformats.org/officeDocument/2006/relationships/hyperlink" Target="https://www.ncbi.nlm.nih.gov/pmc/articles/PMC9026438/%23B36-ijerph-19-04822" TargetMode="External"/><Relationship Id="rId8" Type="http://schemas.openxmlformats.org/officeDocument/2006/relationships/hyperlink" Target="https://www.ncbi.nlm.nih.gov/pmc/articles/PMC9026438/%23B37-ijerph-19-04822" TargetMode="External"/><Relationship Id="rId11" Type="http://schemas.openxmlformats.org/officeDocument/2006/relationships/hyperlink" Target="https://www.ncbi.nlm.nih.gov/pmc/articles/PMC9026438/" TargetMode="External"/><Relationship Id="rId10" Type="http://schemas.openxmlformats.org/officeDocument/2006/relationships/hyperlink" Target="https://www.ncbi.nlm.nih.gov/pmc/articles/PMC9026438/%23B38-ijerph-19-04822" TargetMode="External"/><Relationship Id="rId13" Type="http://schemas.openxmlformats.org/officeDocument/2006/relationships/hyperlink" Target="https://www.ncbi.nlm.nih.gov/pmc/articles/PMC9026438/" TargetMode="External"/><Relationship Id="rId12"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hyperlink" Target="https://www.smartsheet.com/content/crisis-management-team-roles" TargetMode="External"/><Relationship Id="rId4" Type="http://schemas.openxmlformats.org/officeDocument/2006/relationships/image" Target="../media/image35.png"/><Relationship Id="rId9" Type="http://schemas.openxmlformats.org/officeDocument/2006/relationships/image" Target="../media/image80.png"/><Relationship Id="rId5" Type="http://schemas.openxmlformats.org/officeDocument/2006/relationships/hyperlink" Target="https://tourismmarketing.agency/success-stories/cool-travel-iceland/" TargetMode="External"/><Relationship Id="rId6" Type="http://schemas.openxmlformats.org/officeDocument/2006/relationships/hyperlink" Target="https://www.decanter.com/wine-news/bordeaux-launches-ad-campaign-to-stem-fall-in-exports-5598/" TargetMode="External"/><Relationship Id="rId7" Type="http://schemas.openxmlformats.org/officeDocument/2006/relationships/hyperlink" Target="https://youtu.be/aGQUa7oW_xE" TargetMode="External"/><Relationship Id="rId8" Type="http://schemas.openxmlformats.org/officeDocument/2006/relationships/hyperlink" Target="https://youtu.be/aGQUa7oW_xE"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10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6.xml"/><Relationship Id="rId3" Type="http://schemas.openxmlformats.org/officeDocument/2006/relationships/hyperlink" Target="https://www.instagram.com/visitportugal/" TargetMode="External"/><Relationship Id="rId4" Type="http://schemas.openxmlformats.org/officeDocument/2006/relationships/hyperlink" Target="https://youtu.be/lFlFkGV207A" TargetMode="External"/><Relationship Id="rId5" Type="http://schemas.openxmlformats.org/officeDocument/2006/relationships/hyperlink" Target="https://www.google.com/search?q=portugal+its+time+to+stop+video&amp;rlz=1C1CHBF_enIE952IE952&amp;oq=portugal+its+time+to+stop+video&amp;aqs=chrome..69i57j33i10i160l2.4936j0j7&amp;sourceid=chrome&amp;ie=UTF-8%23fpstate=ive&amp;vld=cid:ee806062,vid:70tcUNgd8IM" TargetMode="External"/><Relationship Id="rId6" Type="http://schemas.openxmlformats.org/officeDocument/2006/relationships/hyperlink" Target="https://www.google.com/search?q=portugal+its+time+to+stop+video&amp;rlz=1C1CHBF_enIE952IE952&amp;oq=portugal+its+time+to+stop+video&amp;aqs=chrome..69i57j33i10i160l2.4936j0j7&amp;sourceid=chrome&amp;ie=UTF-8%23fpstate=ive&amp;vld=cid:ee806062,vid:70tcUNgd8IM" TargetMode="External"/><Relationship Id="rId7" Type="http://schemas.openxmlformats.org/officeDocument/2006/relationships/image" Target="../media/image8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8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77.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 Id="rId3" Type="http://schemas.openxmlformats.org/officeDocument/2006/relationships/hyperlink" Target="https://www.adriatic-ionian.eu/2021/03/02/remote-europe-is-the-future-of-post-covid-tourism/" TargetMode="External"/><Relationship Id="rId4" Type="http://schemas.openxmlformats.org/officeDocument/2006/relationships/image" Target="../media/image43.png"/><Relationship Id="rId5" Type="http://schemas.openxmlformats.org/officeDocument/2006/relationships/hyperlink" Target="https://www.adriatic-ionian.eu/2021/03/02/remote-europe-is-the-future-of-post-covid-touris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5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0.xml"/><Relationship Id="rId3" Type="http://schemas.openxmlformats.org/officeDocument/2006/relationships/hyperlink" Target="https://www.youtube.com/watch?v=3IydAtWd-4I" TargetMode="External"/><Relationship Id="rId4" Type="http://schemas.openxmlformats.org/officeDocument/2006/relationships/hyperlink" Target="https://www.youtube.com/watch?v=3IydAtWd-4I" TargetMode="External"/><Relationship Id="rId5" Type="http://schemas.openxmlformats.org/officeDocument/2006/relationships/image" Target="../media/image9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 Id="rId3" Type="http://schemas.openxmlformats.org/officeDocument/2006/relationships/hyperlink" Target="https://www.visitscotland.org/about-us/what-we-do/marketing/covid19" TargetMode="External"/><Relationship Id="rId4" Type="http://schemas.openxmlformats.org/officeDocument/2006/relationships/hyperlink" Target="https://www.google.com/search?q=scotland+is+calling&amp;rlz=1C1CHBF_enIE952IE952&amp;sxsrf=AJOqlzWaxL6u1ejj5cTaUovpINBgA9wXDg:1674846802916&amp;ei=UiLUY5fRN8qDgQbq1Jb4Dg&amp;ved=0ahUKEwiXwvbFuuj8AhXKQcAKHWqqBe8Q4dUDCA8&amp;uact=5&amp;oq=scotland+is+calling&amp;gs_lcp=Cgxnd3Mtd2l6LXNlcnAQAzIFCAAQgAQyBQgAEIAEMgYIABAWEB4yBggAEBYQHjIGCAAQFhAeMgYIABAWEB4yBggAEBYQHjIGCAAQFhAeMgYIABAWEB4yBggAEBYQHjoKCAAQRxDWBBCwAzoNCC4QxwEQ0QMQsAMQQzoECCMQJzoQCC4QsQMQgwEQxwEQ0QMQQzoKCC4QxwEQ0QMQQzoRCC4QgAQQsQMQgwEQxwEQ0QM6DgguEMcBELEDENEDEIAEOgsIABCABBCxAxCDAToKCAAQsQMQgwEQQzoECAAQQzoICAAQgAQQsQM6BwgAELEDEEM6DQguELEDEMcBENEDEEM6BwguENQCEEM6BAguEEM6BwguELEDEEM6CgguELEDENQCEEM6CwguENQCELEDEIAEOgsILhCxAxDUAhCRAjoFCAAQkQI6CAguEIAEELEDOgUILhCABDoLCC4QgAQQxwEQrwE6CgguEBQQhwIQgARKBAhBGABKBAhGGABQpgtY9x1ghyBoAXABeAGAAfkBiAGME5IBBjUuMTMuMZgBAKABAcgBCcABAQ&amp;sclient=gws-wiz-serp%23fpstate=ive&amp;vld=cid:e7175018,vid:xeg2KD8csgM" TargetMode="External"/><Relationship Id="rId5" Type="http://schemas.openxmlformats.org/officeDocument/2006/relationships/hyperlink" Target="https://www.google.com/search?q=scotland+is+calling&amp;rlz=1C1CHBF_enIE952IE952&amp;sxsrf=AJOqlzWaxL6u1ejj5cTaUovpINBgA9wXDg:1674846802916&amp;ei=UiLUY5fRN8qDgQbq1Jb4Dg&amp;ved=0ahUKEwiXwvbFuuj8AhXKQcAKHWqqBe8Q4dUDCA8&amp;uact=5&amp;oq=scotland+is+calling&amp;gs_lcp=Cgxnd3Mtd2l6LXNlcnAQAzIFCAAQgAQyBQgAEIAEMgYIABAWEB4yBggAEBYQHjIGCAAQFhAeMgYIABAWEB4yBggAEBYQHjIGCAAQFhAeMgYIABAWEB4yBggAEBYQHjoKCAAQRxDWBBCwAzoNCC4QxwEQ0QMQsAMQQzoECCMQJzoQCC4QsQMQgwEQxwEQ0QMQQzoKCC4QxwEQ0QMQQzoRCC4QgAQQsQMQgwEQxwEQ0QM6DgguEMcBELEDENEDEIAEOgsIABCABBCxAxCDAToKCAAQsQMQgwEQQzoECAAQQzoICAAQgAQQsQM6BwgAELEDEEM6DQguELEDEMcBENEDEEM6BwguENQCEEM6BAguEEM6BwguELEDEEM6CgguELEDENQCEEM6CwguENQCELEDEIAEOgsILhCxAxDUAhCRAjoFCAAQkQI6CAguEIAEELEDOgUILhCABDoLCC4QgAQQxwEQrwE6CgguEBQQhwIQgARKBAhBGABKBAhGGABQpgtY9x1ghyBoAXABeAGAAfkBiAGME5IBBjUuMTMuMZgBAKABAcgBCcABAQ&amp;sclient=gws-wiz-serp%23fpstate=ive&amp;vld=cid:e7175018,vid:xeg2KD8csgM" TargetMode="External"/><Relationship Id="rId6" Type="http://schemas.openxmlformats.org/officeDocument/2006/relationships/image" Target="../media/image10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 Id="rId3" Type="http://schemas.openxmlformats.org/officeDocument/2006/relationships/hyperlink" Target="https://www.researchgate.net/publication/254378996_Crisis_Communication_and_Recovery_for_the_Tourism_Industry" TargetMode="External"/><Relationship Id="rId4" Type="http://schemas.openxmlformats.org/officeDocument/2006/relationships/image" Target="../media/image43.png"/><Relationship Id="rId5" Type="http://schemas.openxmlformats.org/officeDocument/2006/relationships/hyperlink" Target="https://www.researchgate.net/publication/254378996_Crisis_Communication_and_Recovery_for_the_Tourism_Industry"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hyperlink" Target="https://www.pubisthehub.org.uk/join-inn-last-orders-for-loneliness/" TargetMode="External"/><Relationship Id="rId4" Type="http://schemas.openxmlformats.org/officeDocument/2006/relationships/image" Target="../media/image95.jpg"/><Relationship Id="rId5" Type="http://schemas.openxmlformats.org/officeDocument/2006/relationships/image" Target="../media/image85.jpg"/><Relationship Id="rId6" Type="http://schemas.openxmlformats.org/officeDocument/2006/relationships/image" Target="../media/image100.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26.png"/><Relationship Id="rId4" Type="http://schemas.openxmlformats.org/officeDocument/2006/relationships/image" Target="../media/image28.png"/><Relationship Id="rId9" Type="http://schemas.openxmlformats.org/officeDocument/2006/relationships/image" Target="../media/image31.png"/><Relationship Id="rId5" Type="http://schemas.openxmlformats.org/officeDocument/2006/relationships/image" Target="../media/image47.png"/><Relationship Id="rId6" Type="http://schemas.openxmlformats.org/officeDocument/2006/relationships/image" Target="../media/image49.png"/><Relationship Id="rId7" Type="http://schemas.openxmlformats.org/officeDocument/2006/relationships/image" Target="../media/image37.png"/><Relationship Id="rId8" Type="http://schemas.openxmlformats.org/officeDocument/2006/relationships/image" Target="../media/image29.png"/><Relationship Id="rId11" Type="http://schemas.openxmlformats.org/officeDocument/2006/relationships/image" Target="../media/image34.png"/><Relationship Id="rId10" Type="http://schemas.openxmlformats.org/officeDocument/2006/relationships/image" Target="../media/image30.png"/><Relationship Id="rId12"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hyperlink" Target="https://www.tourismrecovery.eu/" TargetMode="External"/><Relationship Id="rId4" Type="http://schemas.openxmlformats.org/officeDocument/2006/relationships/hyperlink" Target="https://momentumconsulting.ie/team/laura-magan/" TargetMode="External"/><Relationship Id="rId5" Type="http://schemas.openxmlformats.org/officeDocument/2006/relationships/hyperlink" Target="https://www.facebook.com/tourismcrisisrecovery" TargetMode="External"/><Relationship Id="rId6" Type="http://schemas.openxmlformats.org/officeDocument/2006/relationships/image" Target="../media/image9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02.png"/><Relationship Id="rId4" Type="http://schemas.openxmlformats.org/officeDocument/2006/relationships/hyperlink" Target="https://www.unwto.org/news/international-tourist-numbers-down-65-in-first-half-of-2020-unwto-reports" TargetMode="External"/><Relationship Id="rId5" Type="http://schemas.openxmlformats.org/officeDocument/2006/relationships/hyperlink" Target="https://adage.com/article/datacenter/how-travel-ad-spending-and-revenue-tumbled-more-60-2020-and-why-industry-sees-recovery-horizon/2322166" TargetMode="External"/><Relationship Id="rId6" Type="http://schemas.openxmlformats.org/officeDocument/2006/relationships/hyperlink" Target="https://www.forbes.com/sites/bradadgate/2019/09/05/when-a-recession-comes-dont-stop-advertising/?sh=539ec6246085"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grampianstourism.com.au/wp-content/uploads/sites/4/2020/04/Tourism_CrisisManagement_WEB.pdf" TargetMode="External"/><Relationship Id="rId4" Type="http://schemas.openxmlformats.org/officeDocument/2006/relationships/image" Target="../media/image6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6" name="Shape 1086"/>
        <p:cNvGrpSpPr/>
        <p:nvPr/>
      </p:nvGrpSpPr>
      <p:grpSpPr>
        <a:xfrm>
          <a:off x="0" y="0"/>
          <a:ext cx="0" cy="0"/>
          <a:chOff x="0" y="0"/>
          <a:chExt cx="0" cy="0"/>
        </a:xfrm>
      </p:grpSpPr>
      <p:sp>
        <p:nvSpPr>
          <p:cNvPr id="1087" name="Google Shape;1087;p1"/>
          <p:cNvSpPr txBox="1"/>
          <p:nvPr>
            <p:ph idx="1" type="body"/>
          </p:nvPr>
        </p:nvSpPr>
        <p:spPr>
          <a:xfrm>
            <a:off x="817349" y="4476760"/>
            <a:ext cx="1127940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200"/>
              <a:buNone/>
            </a:pPr>
            <a:r>
              <a:rPr b="0" lang="es-ES" sz="3200"/>
              <a:t>Marketing estratégico regional de respuesta a crisis y recuperación</a:t>
            </a:r>
            <a:endParaRPr/>
          </a:p>
          <a:p>
            <a:pPr indent="0" lvl="0" marL="0" rtl="0" algn="l">
              <a:lnSpc>
                <a:spcPct val="90000"/>
              </a:lnSpc>
              <a:spcBef>
                <a:spcPts val="1000"/>
              </a:spcBef>
              <a:spcAft>
                <a:spcPts val="0"/>
              </a:spcAft>
              <a:buClr>
                <a:schemeClr val="lt1"/>
              </a:buClr>
              <a:buSzPts val="3200"/>
              <a:buNone/>
            </a:pPr>
            <a:r>
              <a:t/>
            </a:r>
            <a:endParaRPr b="0" sz="3200"/>
          </a:p>
        </p:txBody>
      </p:sp>
      <p:sp>
        <p:nvSpPr>
          <p:cNvPr id="1088" name="Google Shape;1088;p1"/>
          <p:cNvSpPr txBox="1"/>
          <p:nvPr>
            <p:ph idx="2" type="body"/>
          </p:nvPr>
        </p:nvSpPr>
        <p:spPr>
          <a:xfrm>
            <a:off x="817349" y="3633385"/>
            <a:ext cx="5278651" cy="69735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6000"/>
              <a:buNone/>
            </a:pPr>
            <a:r>
              <a:rPr b="1" lang="es-ES" sz="6000"/>
              <a:t>Módulo 8</a:t>
            </a:r>
            <a:endParaRPr/>
          </a:p>
        </p:txBody>
      </p:sp>
      <p:sp>
        <p:nvSpPr>
          <p:cNvPr id="1089" name="Google Shape;1089;p1"/>
          <p:cNvSpPr txBox="1"/>
          <p:nvPr/>
        </p:nvSpPr>
        <p:spPr>
          <a:xfrm>
            <a:off x="817349" y="2201904"/>
            <a:ext cx="6257925" cy="11079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7A547C"/>
                </a:solidFill>
                <a:latin typeface="Calibri"/>
                <a:ea typeface="Calibri"/>
                <a:cs typeface="Calibri"/>
                <a:sym typeface="Calibri"/>
              </a:rPr>
              <a:t>Gestión Regional de Crisis Turísticas (RTCM)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s-ES" sz="2400" u="none" cap="none" strike="noStrike">
                <a:solidFill>
                  <a:srgbClr val="7A547C"/>
                </a:solidFill>
                <a:latin typeface="Calibri"/>
                <a:ea typeface="Calibri"/>
                <a:cs typeface="Calibri"/>
                <a:sym typeface="Calibri"/>
              </a:rPr>
              <a:t>Curso IES, 2023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1" lang="es-ES" sz="1800" u="none" cap="none" strike="noStrike">
                <a:solidFill>
                  <a:srgbClr val="7A547C"/>
                </a:solidFill>
                <a:latin typeface="Calibri"/>
                <a:ea typeface="Calibri"/>
                <a:cs typeface="Calibri"/>
                <a:sym typeface="Calibri"/>
              </a:rPr>
              <a:t>Desarrollado por Laura Magan (Momentum) </a:t>
            </a:r>
            <a:endParaRPr b="0" i="0" sz="1400" u="none" cap="none" strike="noStrike">
              <a:solidFill>
                <a:srgbClr val="000000"/>
              </a:solidFill>
              <a:latin typeface="Arial"/>
              <a:ea typeface="Arial"/>
              <a:cs typeface="Arial"/>
              <a:sym typeface="Arial"/>
            </a:endParaRPr>
          </a:p>
        </p:txBody>
      </p:sp>
      <p:pic>
        <p:nvPicPr>
          <p:cNvPr id="1090" name="Google Shape;1090;p1"/>
          <p:cNvPicPr preferRelativeResize="0"/>
          <p:nvPr/>
        </p:nvPicPr>
        <p:blipFill>
          <a:blip r:embed="rId3">
            <a:alphaModFix/>
          </a:blip>
          <a:stretch>
            <a:fillRect/>
          </a:stretch>
        </p:blipFill>
        <p:spPr>
          <a:xfrm>
            <a:off x="9439275" y="5135825"/>
            <a:ext cx="2752724" cy="1722175"/>
          </a:xfrm>
          <a:prstGeom prst="rect">
            <a:avLst/>
          </a:prstGeom>
          <a:noFill/>
          <a:ln>
            <a:noFill/>
          </a:ln>
        </p:spPr>
      </p:pic>
      <p:pic>
        <p:nvPicPr>
          <p:cNvPr id="1091" name="Google Shape;1091;p1"/>
          <p:cNvPicPr preferRelativeResize="0"/>
          <p:nvPr/>
        </p:nvPicPr>
        <p:blipFill>
          <a:blip r:embed="rId4">
            <a:alphaModFix/>
          </a:blip>
          <a:stretch>
            <a:fillRect/>
          </a:stretch>
        </p:blipFill>
        <p:spPr>
          <a:xfrm>
            <a:off x="638175" y="5734050"/>
            <a:ext cx="6724650" cy="1028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pic>
        <p:nvPicPr>
          <p:cNvPr descr="A group of people riding bikes on a road&#10;&#10;Description automatically generated with low confidence" id="1305" name="Google Shape;1305;p10"/>
          <p:cNvPicPr preferRelativeResize="0"/>
          <p:nvPr>
            <p:ph idx="2" type="pic"/>
          </p:nvPr>
        </p:nvPicPr>
        <p:blipFill rotWithShape="1">
          <a:blip r:embed="rId3">
            <a:alphaModFix/>
          </a:blip>
          <a:srcRect b="0" l="28256" r="28256" t="0"/>
          <a:stretch/>
        </p:blipFill>
        <p:spPr>
          <a:xfrm>
            <a:off x="7369175" y="0"/>
            <a:ext cx="3983038" cy="6105525"/>
          </a:xfrm>
          <a:prstGeom prst="rect">
            <a:avLst/>
          </a:prstGeom>
          <a:noFill/>
          <a:ln>
            <a:noFill/>
          </a:ln>
        </p:spPr>
      </p:pic>
      <p:sp>
        <p:nvSpPr>
          <p:cNvPr id="1306" name="Google Shape;1306;p10"/>
          <p:cNvSpPr txBox="1"/>
          <p:nvPr>
            <p:ph idx="1" type="body"/>
          </p:nvPr>
        </p:nvSpPr>
        <p:spPr>
          <a:xfrm>
            <a:off x="143436" y="107577"/>
            <a:ext cx="7046258" cy="93233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20000"/>
              </a:lnSpc>
              <a:spcBef>
                <a:spcPts val="0"/>
              </a:spcBef>
              <a:spcAft>
                <a:spcPts val="0"/>
              </a:spcAft>
              <a:buClr>
                <a:srgbClr val="F27954"/>
              </a:buClr>
              <a:buSzPct val="100000"/>
              <a:buNone/>
            </a:pPr>
            <a:r>
              <a:rPr lang="es-ES">
                <a:solidFill>
                  <a:srgbClr val="F27954"/>
                </a:solidFill>
              </a:rPr>
              <a:t>Fomentar la comunicación con futuros visitantes potenciales para que la región siga siendo el centro de atención</a:t>
            </a:r>
            <a:endParaRPr/>
          </a:p>
        </p:txBody>
      </p:sp>
      <p:sp>
        <p:nvSpPr>
          <p:cNvPr id="1307" name="Google Shape;1307;p10"/>
          <p:cNvSpPr txBox="1"/>
          <p:nvPr>
            <p:ph idx="3" type="body"/>
          </p:nvPr>
        </p:nvSpPr>
        <p:spPr>
          <a:xfrm>
            <a:off x="260419" y="1039907"/>
            <a:ext cx="6839628" cy="5549153"/>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D4D4D"/>
              </a:buClr>
              <a:buSzPts val="2000"/>
              <a:buFont typeface="Arial"/>
              <a:buNone/>
            </a:pPr>
            <a:r>
              <a:rPr lang="es-ES" sz="1900"/>
              <a:t>Identificar contactos y puntos de venta y formas de ofrecer asesoramiento actualizado directamente a los visitantes actuales y potenciales. Esto debería incluir información sobre la situación de la región como destino turístico y deberían incluirse consejos de viaje a los posibles visitantes en las páginas web de turismo regional, la radio y la prensa y otros medios de comunicación clave. </a:t>
            </a:r>
            <a:endParaRPr sz="2300"/>
          </a:p>
          <a:p>
            <a:pPr indent="0" lvl="0" marL="0" rtl="0" algn="l">
              <a:lnSpc>
                <a:spcPct val="100000"/>
              </a:lnSpc>
              <a:spcBef>
                <a:spcPts val="0"/>
              </a:spcBef>
              <a:spcAft>
                <a:spcPts val="0"/>
              </a:spcAft>
              <a:buClr>
                <a:srgbClr val="4D4D4D"/>
              </a:buClr>
              <a:buSzPts val="2000"/>
              <a:buFont typeface="Arial"/>
              <a:buNone/>
            </a:pPr>
            <a:r>
              <a:t/>
            </a:r>
            <a:endParaRPr sz="1900"/>
          </a:p>
          <a:p>
            <a:pPr indent="-279400" lvl="0" marL="285750" rtl="0" algn="l">
              <a:lnSpc>
                <a:spcPct val="100000"/>
              </a:lnSpc>
              <a:spcBef>
                <a:spcPts val="0"/>
              </a:spcBef>
              <a:spcAft>
                <a:spcPts val="0"/>
              </a:spcAft>
              <a:buClr>
                <a:srgbClr val="4D4D4D"/>
              </a:buClr>
              <a:buSzPts val="1900"/>
              <a:buFont typeface="Noto Sans Symbols"/>
              <a:buChar char="❖"/>
            </a:pPr>
            <a:r>
              <a:rPr lang="es-ES" sz="1900"/>
              <a:t>Como ya se ha señalado, los operadores turísticos y los centros de información al visitante también son vías útiles para comunicarse con los visitantes. </a:t>
            </a:r>
            <a:endParaRPr sz="2300"/>
          </a:p>
          <a:p>
            <a:pPr indent="-279400" lvl="0" marL="285750" rtl="0" algn="l">
              <a:lnSpc>
                <a:spcPct val="100000"/>
              </a:lnSpc>
              <a:spcBef>
                <a:spcPts val="0"/>
              </a:spcBef>
              <a:spcAft>
                <a:spcPts val="0"/>
              </a:spcAft>
              <a:buClr>
                <a:srgbClr val="4D4D4D"/>
              </a:buClr>
              <a:buSzPts val="1900"/>
              <a:buFont typeface="Noto Sans Symbols"/>
              <a:buChar char="❖"/>
            </a:pPr>
            <a:r>
              <a:rPr lang="es-ES" sz="1900"/>
              <a:t>La llegada de </a:t>
            </a:r>
            <a:r>
              <a:rPr b="1" lang="es-ES" sz="1900">
                <a:solidFill>
                  <a:srgbClr val="F27954"/>
                </a:solidFill>
              </a:rPr>
              <a:t>las redes </a:t>
            </a:r>
            <a:r>
              <a:rPr lang="es-ES" sz="1900"/>
              <a:t>sociales ha acortado los tiempos de respuesta. Una comunicación rápida y eficaz puede proporcionar información importante sobre seguridad a los posibles visitantes y tranquilizar a los que no están seguros de las visitas previstas. </a:t>
            </a:r>
            <a:endParaRPr sz="2300"/>
          </a:p>
          <a:p>
            <a:pPr indent="-279400" lvl="0" marL="285750" rtl="0" algn="l">
              <a:lnSpc>
                <a:spcPct val="100000"/>
              </a:lnSpc>
              <a:spcBef>
                <a:spcPts val="0"/>
              </a:spcBef>
              <a:spcAft>
                <a:spcPts val="0"/>
              </a:spcAft>
              <a:buClr>
                <a:srgbClr val="4D4D4D"/>
              </a:buClr>
              <a:buSzPts val="1900"/>
              <a:buFont typeface="Noto Sans Symbols"/>
              <a:buChar char="❖"/>
            </a:pPr>
            <a:r>
              <a:rPr lang="es-ES" sz="1900"/>
              <a:t>Considere cómo el acceso a </a:t>
            </a:r>
            <a:r>
              <a:rPr b="1" lang="es-ES" sz="1900">
                <a:solidFill>
                  <a:srgbClr val="F27954"/>
                </a:solidFill>
              </a:rPr>
              <a:t>bases de datos de contactos de consumidores clave </a:t>
            </a:r>
            <a:r>
              <a:rPr lang="es-ES" sz="1900"/>
              <a:t>(por ejemplo, TripAdvisor) que contienen diversas formas de comunicación permite a una región comunicarse con el público de la forma más rápida y eficaz posible. </a:t>
            </a:r>
            <a:r>
              <a:rPr lang="es-ES" sz="1900" u="sng">
                <a:solidFill>
                  <a:schemeClr val="hlink"/>
                </a:solidFill>
                <a:hlinkClick r:id="rId4"/>
              </a:rPr>
              <a:t>(Fuente</a:t>
            </a:r>
            <a:r>
              <a:rPr lang="es-ES" sz="1900"/>
              <a:t>)</a:t>
            </a:r>
            <a:endParaRPr sz="2300"/>
          </a:p>
          <a:p>
            <a:pPr indent="0" lvl="0" marL="0" rtl="0" algn="l">
              <a:lnSpc>
                <a:spcPct val="100000"/>
              </a:lnSpc>
              <a:spcBef>
                <a:spcPts val="0"/>
              </a:spcBef>
              <a:spcAft>
                <a:spcPts val="0"/>
              </a:spcAft>
              <a:buClr>
                <a:srgbClr val="4D4D4D"/>
              </a:buClr>
              <a:buSzPts val="2000"/>
              <a:buFont typeface="Arial"/>
              <a:buNone/>
            </a:pPr>
            <a:r>
              <a:t/>
            </a:r>
            <a:endParaRPr sz="1900"/>
          </a:p>
          <a:p>
            <a:pPr indent="0" lvl="0" marL="0" rtl="0" algn="l">
              <a:lnSpc>
                <a:spcPct val="100000"/>
              </a:lnSpc>
              <a:spcBef>
                <a:spcPts val="0"/>
              </a:spcBef>
              <a:spcAft>
                <a:spcPts val="0"/>
              </a:spcAft>
              <a:buClr>
                <a:srgbClr val="4D4D4D"/>
              </a:buClr>
              <a:buSzPts val="2000"/>
              <a:buFont typeface="Arial"/>
              <a:buNone/>
            </a:pPr>
            <a:r>
              <a:t/>
            </a:r>
            <a:endParaRPr sz="19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1" name="Shape 1311"/>
        <p:cNvGrpSpPr/>
        <p:nvPr/>
      </p:nvGrpSpPr>
      <p:grpSpPr>
        <a:xfrm>
          <a:off x="0" y="0"/>
          <a:ext cx="0" cy="0"/>
          <a:chOff x="0" y="0"/>
          <a:chExt cx="0" cy="0"/>
        </a:xfrm>
      </p:grpSpPr>
      <p:pic>
        <p:nvPicPr>
          <p:cNvPr descr="A picture containing factory, old, area, furniture&#10;&#10;Description automatically generated" id="1312" name="Google Shape;1312;p11"/>
          <p:cNvPicPr preferRelativeResize="0"/>
          <p:nvPr>
            <p:ph idx="2" type="pic"/>
          </p:nvPr>
        </p:nvPicPr>
        <p:blipFill rotWithShape="1">
          <a:blip r:embed="rId3">
            <a:alphaModFix/>
          </a:blip>
          <a:srcRect b="17357" l="0" r="0" t="17358"/>
          <a:stretch/>
        </p:blipFill>
        <p:spPr>
          <a:xfrm>
            <a:off x="6392300" y="228600"/>
            <a:ext cx="5799700" cy="5677438"/>
          </a:xfrm>
          <a:prstGeom prst="rect">
            <a:avLst/>
          </a:prstGeom>
          <a:solidFill>
            <a:schemeClr val="lt1"/>
          </a:solidFill>
          <a:ln>
            <a:noFill/>
          </a:ln>
        </p:spPr>
      </p:pic>
      <p:sp>
        <p:nvSpPr>
          <p:cNvPr id="1313" name="Google Shape;1313;p11"/>
          <p:cNvSpPr txBox="1"/>
          <p:nvPr>
            <p:ph idx="1" type="body"/>
          </p:nvPr>
        </p:nvSpPr>
        <p:spPr>
          <a:xfrm>
            <a:off x="926570" y="1246769"/>
            <a:ext cx="5105400" cy="615927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000"/>
              <a:buNone/>
            </a:pPr>
            <a:r>
              <a:rPr b="0" i="0" lang="es-ES" sz="1900"/>
              <a:t>Lanzar promociones para cuando la gente decida volver a viajar también es una buena iniciativa que puede ayudar a las regiones a seguir fidelizando a su marca. Desde tarifas más bajas y descuentos hasta complementos como acceso Wi-Fi gratuito en cabina, guías de viaje personalizadas, una 3ª noche gratis o créditos de spa, ofrecer promociones incentivará a algunos viajeros a elegir una marca regional para sus futuros viajes. </a:t>
            </a:r>
            <a:endParaRPr sz="2300"/>
          </a:p>
          <a:p>
            <a:pPr indent="0" lvl="0" marL="0" rtl="0" algn="l">
              <a:lnSpc>
                <a:spcPct val="100000"/>
              </a:lnSpc>
              <a:spcBef>
                <a:spcPts val="0"/>
              </a:spcBef>
              <a:spcAft>
                <a:spcPts val="0"/>
              </a:spcAft>
              <a:buClr>
                <a:schemeClr val="lt1"/>
              </a:buClr>
              <a:buSzPts val="2000"/>
              <a:buNone/>
            </a:pPr>
            <a:r>
              <a:t/>
            </a:r>
            <a:endParaRPr sz="1900" u="sng">
              <a:solidFill>
                <a:schemeClr val="hlink"/>
              </a:solidFill>
              <a:hlinkClick r:id="rId4"/>
            </a:endParaRPr>
          </a:p>
          <a:p>
            <a:pPr indent="0" lvl="0" marL="0" rtl="0" algn="l">
              <a:lnSpc>
                <a:spcPct val="100000"/>
              </a:lnSpc>
              <a:spcBef>
                <a:spcPts val="0"/>
              </a:spcBef>
              <a:spcAft>
                <a:spcPts val="0"/>
              </a:spcAft>
              <a:buClr>
                <a:schemeClr val="lt1"/>
              </a:buClr>
              <a:buSzPts val="2000"/>
              <a:buNone/>
            </a:pPr>
            <a:r>
              <a:rPr b="0" i="0" lang="es-ES" sz="1900" u="sng">
                <a:solidFill>
                  <a:schemeClr val="hlink"/>
                </a:solidFill>
                <a:hlinkClick r:id="rId5"/>
              </a:rPr>
              <a:t>Thai Airways,</a:t>
            </a:r>
            <a:r>
              <a:rPr b="0" i="0" lang="es-ES" sz="1900"/>
              <a:t> por ejemplo, repartió millas gratis de hasta tres millones a sus miembros en una nueva campaña con una condición: que se queden en casa. También estamos viendo campañas de marketing creativas y emocionales de las principales Oficinas de Turismo y empresas de viajes, como por ejemplo </a:t>
            </a:r>
            <a:r>
              <a:rPr b="0" i="0" lang="es-ES" sz="1900" u="sng">
                <a:solidFill>
                  <a:schemeClr val="hlink"/>
                </a:solidFill>
                <a:hlinkClick r:id="rId6"/>
              </a:rPr>
              <a:t>TourSpain</a:t>
            </a:r>
            <a:r>
              <a:rPr b="0" i="0" lang="es-ES" sz="1900"/>
              <a:t>, o </a:t>
            </a:r>
            <a:r>
              <a:rPr b="0" i="0" lang="es-ES" sz="1900" u="sng">
                <a:solidFill>
                  <a:schemeClr val="hlink"/>
                </a:solidFill>
                <a:hlinkClick r:id="rId7"/>
              </a:rPr>
              <a:t>Discover Puerto Rico</a:t>
            </a:r>
            <a:r>
              <a:rPr b="0" i="0" lang="es-ES" sz="1900" u="sng"/>
              <a:t>.</a:t>
            </a:r>
            <a:endParaRPr sz="2300"/>
          </a:p>
        </p:txBody>
      </p:sp>
      <p:sp>
        <p:nvSpPr>
          <p:cNvPr id="1314" name="Google Shape;1314;p11"/>
          <p:cNvSpPr txBox="1"/>
          <p:nvPr>
            <p:ph idx="3" type="body"/>
          </p:nvPr>
        </p:nvSpPr>
        <p:spPr>
          <a:xfrm>
            <a:off x="787150" y="138953"/>
            <a:ext cx="5105400"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b="0" lang="es-ES" sz="2800"/>
              <a:t>Promocionar durante una crisis sigue fidelizando a la marca</a:t>
            </a:r>
            <a:endParaRPr/>
          </a:p>
        </p:txBody>
      </p:sp>
      <p:pic>
        <p:nvPicPr>
          <p:cNvPr descr="Chevron arrows with solid fill" id="1315" name="Google Shape;1315;p11"/>
          <p:cNvPicPr preferRelativeResize="0"/>
          <p:nvPr/>
        </p:nvPicPr>
        <p:blipFill rotWithShape="1">
          <a:blip r:embed="rId8">
            <a:alphaModFix/>
          </a:blip>
          <a:srcRect b="0" l="0" r="0" t="0"/>
          <a:stretch/>
        </p:blipFill>
        <p:spPr>
          <a:xfrm>
            <a:off x="234816" y="1227717"/>
            <a:ext cx="728077" cy="728077"/>
          </a:xfrm>
          <a:prstGeom prst="rect">
            <a:avLst/>
          </a:prstGeom>
          <a:noFill/>
          <a:ln>
            <a:noFill/>
          </a:ln>
        </p:spPr>
      </p:pic>
      <p:pic>
        <p:nvPicPr>
          <p:cNvPr descr="Chevron arrows with solid fill" id="1316" name="Google Shape;1316;p11"/>
          <p:cNvPicPr preferRelativeResize="0"/>
          <p:nvPr/>
        </p:nvPicPr>
        <p:blipFill rotWithShape="1">
          <a:blip r:embed="rId8">
            <a:alphaModFix/>
          </a:blip>
          <a:srcRect b="0" l="0" r="0" t="0"/>
          <a:stretch/>
        </p:blipFill>
        <p:spPr>
          <a:xfrm>
            <a:off x="234817" y="4063337"/>
            <a:ext cx="728077" cy="728077"/>
          </a:xfrm>
          <a:prstGeom prst="rect">
            <a:avLst/>
          </a:prstGeom>
          <a:noFill/>
          <a:ln>
            <a:noFill/>
          </a:ln>
        </p:spPr>
      </p:pic>
      <p:sp>
        <p:nvSpPr>
          <p:cNvPr id="1317" name="Google Shape;1317;p11"/>
          <p:cNvSpPr txBox="1"/>
          <p:nvPr/>
        </p:nvSpPr>
        <p:spPr>
          <a:xfrm>
            <a:off x="6069436" y="6047006"/>
            <a:ext cx="283845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9">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27954"/>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1" name="Shape 1321"/>
        <p:cNvGrpSpPr/>
        <p:nvPr/>
      </p:nvGrpSpPr>
      <p:grpSpPr>
        <a:xfrm>
          <a:off x="0" y="0"/>
          <a:ext cx="0" cy="0"/>
          <a:chOff x="0" y="0"/>
          <a:chExt cx="0" cy="0"/>
        </a:xfrm>
      </p:grpSpPr>
      <p:pic>
        <p:nvPicPr>
          <p:cNvPr descr="A picture containing text, outdoor&#10;&#10;Description automatically generated" id="1322" name="Google Shape;1322;p12"/>
          <p:cNvPicPr preferRelativeResize="0"/>
          <p:nvPr>
            <p:ph idx="2" type="pic"/>
          </p:nvPr>
        </p:nvPicPr>
        <p:blipFill rotWithShape="1">
          <a:blip r:embed="rId3">
            <a:alphaModFix/>
          </a:blip>
          <a:srcRect b="7634" l="0" r="0" t="7635"/>
          <a:stretch/>
        </p:blipFill>
        <p:spPr>
          <a:xfrm>
            <a:off x="6800362" y="0"/>
            <a:ext cx="4923289" cy="6257365"/>
          </a:xfrm>
          <a:prstGeom prst="rect">
            <a:avLst/>
          </a:prstGeom>
          <a:noFill/>
          <a:ln>
            <a:noFill/>
          </a:ln>
        </p:spPr>
      </p:pic>
      <p:sp>
        <p:nvSpPr>
          <p:cNvPr id="1323" name="Google Shape;1323;p12"/>
          <p:cNvSpPr txBox="1"/>
          <p:nvPr>
            <p:ph idx="3" type="body"/>
          </p:nvPr>
        </p:nvSpPr>
        <p:spPr>
          <a:xfrm>
            <a:off x="265400" y="1152525"/>
            <a:ext cx="6354600" cy="5472300"/>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4D4D4D"/>
              </a:buClr>
              <a:buSzPts val="2000"/>
              <a:buFont typeface="Arial"/>
              <a:buNone/>
            </a:pPr>
            <a:r>
              <a:rPr lang="es-ES" sz="1700"/>
              <a:t>Las herramientas que un TCMT puede proporcionar a los operadores para ayudarles son actualizaciones por correo electrónico, guiones de recepción/teléfono/correo electrónico, hojas de preguntas y respuestas, etc. La llegada de las redes sociales ha acortado los tiempos de comunicación. Facebook, Twitter y otros medios pueden proporcionar información de seguridad rápida y eficaz a los posibles visitantes, y tranquilizar a los que no están seguros de las visitas previstas. </a:t>
            </a:r>
            <a:endParaRPr sz="2100"/>
          </a:p>
          <a:p>
            <a:pPr indent="0" lvl="0" marL="0" rtl="0" algn="l">
              <a:lnSpc>
                <a:spcPct val="100000"/>
              </a:lnSpc>
              <a:spcBef>
                <a:spcPts val="0"/>
              </a:spcBef>
              <a:spcAft>
                <a:spcPts val="0"/>
              </a:spcAft>
              <a:buClr>
                <a:srgbClr val="4D4D4D"/>
              </a:buClr>
              <a:buSzPts val="2000"/>
              <a:buFont typeface="Arial"/>
              <a:buNone/>
            </a:pPr>
            <a:r>
              <a:t/>
            </a:r>
            <a:endParaRPr sz="1800"/>
          </a:p>
          <a:p>
            <a:pPr indent="0" lvl="0" marL="0" rtl="0" algn="l">
              <a:lnSpc>
                <a:spcPct val="100000"/>
              </a:lnSpc>
              <a:spcBef>
                <a:spcPts val="0"/>
              </a:spcBef>
              <a:spcAft>
                <a:spcPts val="0"/>
              </a:spcAft>
              <a:buClr>
                <a:srgbClr val="4D4D4D"/>
              </a:buClr>
              <a:buSzPts val="2000"/>
              <a:buFont typeface="Arial"/>
              <a:buNone/>
            </a:pPr>
            <a:r>
              <a:rPr lang="es-ES" sz="1800"/>
              <a:t>Otras formas de informar a los visitantes sobre la crisis son: </a:t>
            </a:r>
            <a:endParaRPr sz="2200"/>
          </a:p>
          <a:p>
            <a:pPr indent="0" lvl="0" marL="0" rtl="0" algn="l">
              <a:lnSpc>
                <a:spcPct val="100000"/>
              </a:lnSpc>
              <a:spcBef>
                <a:spcPts val="0"/>
              </a:spcBef>
              <a:spcAft>
                <a:spcPts val="0"/>
              </a:spcAft>
              <a:buClr>
                <a:srgbClr val="4D4D4D"/>
              </a:buClr>
              <a:buSzPts val="2000"/>
              <a:buFont typeface="Arial"/>
              <a:buNone/>
            </a:pPr>
            <a:r>
              <a:t/>
            </a:r>
            <a:endParaRPr sz="1800"/>
          </a:p>
          <a:p>
            <a:pPr indent="-273050" lvl="0" marL="285750" rtl="0" algn="l">
              <a:lnSpc>
                <a:spcPct val="100000"/>
              </a:lnSpc>
              <a:spcBef>
                <a:spcPts val="0"/>
              </a:spcBef>
              <a:spcAft>
                <a:spcPts val="0"/>
              </a:spcAft>
              <a:buClr>
                <a:srgbClr val="F27954"/>
              </a:buClr>
              <a:buSzPts val="1800"/>
              <a:buFont typeface="Noto Sans Symbols"/>
              <a:buChar char="❖"/>
            </a:pPr>
            <a:r>
              <a:rPr b="1" lang="es-ES" sz="1800">
                <a:solidFill>
                  <a:srgbClr val="F27954"/>
                </a:solidFill>
              </a:rPr>
              <a:t>Páginas web para visitantes </a:t>
            </a:r>
            <a:r>
              <a:rPr lang="es-ES" sz="1800"/>
              <a:t>(locales, regionales, estatales y nacionales) </a:t>
            </a:r>
            <a:endParaRPr sz="2200"/>
          </a:p>
          <a:p>
            <a:pPr indent="-273050" lvl="0" marL="285750" rtl="0" algn="l">
              <a:lnSpc>
                <a:spcPct val="100000"/>
              </a:lnSpc>
              <a:spcBef>
                <a:spcPts val="0"/>
              </a:spcBef>
              <a:spcAft>
                <a:spcPts val="0"/>
              </a:spcAft>
              <a:buClr>
                <a:srgbClr val="F27954"/>
              </a:buClr>
              <a:buSzPts val="1800"/>
              <a:buFont typeface="Noto Sans Symbols"/>
              <a:buChar char="❖"/>
            </a:pPr>
            <a:r>
              <a:rPr b="1" lang="es-ES" sz="1800">
                <a:solidFill>
                  <a:srgbClr val="F27954"/>
                </a:solidFill>
              </a:rPr>
              <a:t>Centros de información para visitantes </a:t>
            </a:r>
            <a:r>
              <a:rPr lang="es-ES" sz="1800"/>
              <a:t>(en la región y regiones adyacentes) </a:t>
            </a:r>
            <a:endParaRPr sz="2200"/>
          </a:p>
          <a:p>
            <a:pPr indent="-273050" lvl="0" marL="285750" rtl="0" algn="l">
              <a:lnSpc>
                <a:spcPct val="100000"/>
              </a:lnSpc>
              <a:spcBef>
                <a:spcPts val="0"/>
              </a:spcBef>
              <a:spcAft>
                <a:spcPts val="0"/>
              </a:spcAft>
              <a:buClr>
                <a:srgbClr val="F27954"/>
              </a:buClr>
              <a:buSzPts val="1800"/>
              <a:buFont typeface="Noto Sans Symbols"/>
              <a:buChar char="❖"/>
            </a:pPr>
            <a:r>
              <a:rPr b="1" lang="es-ES" sz="1800">
                <a:solidFill>
                  <a:srgbClr val="F27954"/>
                </a:solidFill>
              </a:rPr>
              <a:t>Radio local para visitantes </a:t>
            </a:r>
            <a:endParaRPr sz="2200"/>
          </a:p>
          <a:p>
            <a:pPr indent="-273050" lvl="0" marL="285750" rtl="0" algn="l">
              <a:lnSpc>
                <a:spcPct val="100000"/>
              </a:lnSpc>
              <a:spcBef>
                <a:spcPts val="0"/>
              </a:spcBef>
              <a:spcAft>
                <a:spcPts val="0"/>
              </a:spcAft>
              <a:buClr>
                <a:srgbClr val="F27954"/>
              </a:buClr>
              <a:buSzPts val="1800"/>
              <a:buFont typeface="Noto Sans Symbols"/>
              <a:buChar char="❖"/>
            </a:pPr>
            <a:r>
              <a:rPr b="1" lang="es-ES" sz="1800">
                <a:solidFill>
                  <a:srgbClr val="F27954"/>
                </a:solidFill>
              </a:rPr>
              <a:t>Detener el marketing regular. </a:t>
            </a:r>
            <a:r>
              <a:rPr lang="es-ES" sz="1800"/>
              <a:t>La TCMG también debe revisar o suspender cualquier programa de comercialización actual para la región inmediatamente después de una crisis hasta que se haya determinado una estrategia de recuperación adecuada. </a:t>
            </a:r>
            <a:r>
              <a:rPr lang="es-ES" sz="1800" u="sng">
                <a:solidFill>
                  <a:schemeClr val="hlink"/>
                </a:solidFill>
                <a:hlinkClick r:id="rId4"/>
              </a:rPr>
              <a:t>(Fuente</a:t>
            </a:r>
            <a:r>
              <a:rPr lang="es-ES" sz="1800"/>
              <a:t>)</a:t>
            </a:r>
            <a:endParaRPr sz="2200"/>
          </a:p>
        </p:txBody>
      </p:sp>
      <p:sp>
        <p:nvSpPr>
          <p:cNvPr id="1324" name="Google Shape;1324;p12"/>
          <p:cNvSpPr txBox="1"/>
          <p:nvPr>
            <p:ph idx="1" type="body"/>
          </p:nvPr>
        </p:nvSpPr>
        <p:spPr>
          <a:xfrm>
            <a:off x="363574" y="66675"/>
            <a:ext cx="5294100" cy="950400"/>
          </a:xfrm>
          <a:prstGeom prst="rect">
            <a:avLst/>
          </a:prstGeom>
          <a:noFill/>
          <a:ln>
            <a:noFill/>
          </a:ln>
        </p:spPr>
        <p:txBody>
          <a:bodyPr anchorCtr="0" anchor="ctr" bIns="45700" lIns="91425" spcFirstLastPara="1" rIns="91425" wrap="square" tIns="45700">
            <a:normAutofit fontScale="70000"/>
          </a:bodyPr>
          <a:lstStyle/>
          <a:p>
            <a:pPr indent="0" lvl="0" marL="0" rtl="0" algn="ctr">
              <a:lnSpc>
                <a:spcPct val="120000"/>
              </a:lnSpc>
              <a:spcBef>
                <a:spcPts val="0"/>
              </a:spcBef>
              <a:spcAft>
                <a:spcPts val="0"/>
              </a:spcAft>
              <a:buClr>
                <a:srgbClr val="F27954"/>
              </a:buClr>
              <a:buSzPct val="100000"/>
              <a:buNone/>
            </a:pPr>
            <a:r>
              <a:rPr lang="es-ES">
                <a:solidFill>
                  <a:srgbClr val="F27954"/>
                </a:solidFill>
              </a:rPr>
              <a:t>Formas de informar a los visitantes sobre la situación de crisis en la región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pic>
        <p:nvPicPr>
          <p:cNvPr descr="A picture containing nature, mountain, spring&#10;&#10;Description automatically generated" id="1329" name="Google Shape;1329;p13"/>
          <p:cNvPicPr preferRelativeResize="0"/>
          <p:nvPr>
            <p:ph idx="2" type="pic"/>
          </p:nvPr>
        </p:nvPicPr>
        <p:blipFill rotWithShape="1">
          <a:blip r:embed="rId3">
            <a:alphaModFix/>
          </a:blip>
          <a:srcRect b="0" l="17527" r="17527" t="0"/>
          <a:stretch/>
        </p:blipFill>
        <p:spPr>
          <a:xfrm>
            <a:off x="6392300" y="228600"/>
            <a:ext cx="5799700" cy="5677438"/>
          </a:xfrm>
          <a:prstGeom prst="rect">
            <a:avLst/>
          </a:prstGeom>
          <a:solidFill>
            <a:schemeClr val="lt1"/>
          </a:solidFill>
          <a:ln>
            <a:noFill/>
          </a:ln>
        </p:spPr>
      </p:pic>
      <p:sp>
        <p:nvSpPr>
          <p:cNvPr id="1330" name="Google Shape;1330;p13"/>
          <p:cNvSpPr txBox="1"/>
          <p:nvPr>
            <p:ph idx="1" type="body"/>
          </p:nvPr>
        </p:nvSpPr>
        <p:spPr>
          <a:xfrm>
            <a:off x="514995" y="1014025"/>
            <a:ext cx="5504160" cy="5911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i="1" lang="es-ES" sz="2000"/>
              <a:t>La </a:t>
            </a:r>
            <a:r>
              <a:rPr b="0" i="1" lang="es-ES" sz="2000"/>
              <a:t>DMO (Organización de Marketing de Destinos) de Islandia proporciona a los posibles turistas información general relacionada con los viajes y enlaces a notificaciones gubernamentales, y también tiene un sitio web oficial para Islandia y COVID-19. También ha establecido su presencia en los medios sociales en Facebook, Instagram, Twitter, YouTube y Pinterest. </a:t>
            </a:r>
            <a:endParaRPr/>
          </a:p>
          <a:p>
            <a:pPr indent="0" lvl="0" marL="0" rtl="0" algn="l">
              <a:lnSpc>
                <a:spcPct val="100000"/>
              </a:lnSpc>
              <a:spcBef>
                <a:spcPts val="0"/>
              </a:spcBef>
              <a:spcAft>
                <a:spcPts val="0"/>
              </a:spcAft>
              <a:buClr>
                <a:schemeClr val="lt1"/>
              </a:buClr>
              <a:buSzPts val="2000"/>
              <a:buNone/>
            </a:pPr>
            <a:r>
              <a:t/>
            </a:r>
            <a:endParaRPr i="1" sz="2000"/>
          </a:p>
          <a:p>
            <a:pPr indent="0" lvl="0" marL="0" rtl="0" algn="l">
              <a:lnSpc>
                <a:spcPct val="100000"/>
              </a:lnSpc>
              <a:spcBef>
                <a:spcPts val="0"/>
              </a:spcBef>
              <a:spcAft>
                <a:spcPts val="0"/>
              </a:spcAft>
              <a:buClr>
                <a:schemeClr val="lt1"/>
              </a:buClr>
              <a:buSzPts val="2000"/>
              <a:buNone/>
            </a:pPr>
            <a:r>
              <a:rPr b="0" i="1" lang="es-ES" sz="2000"/>
              <a:t>Proponemos evaluar la estrategia de comunicación de marca del turismo islandés utilizando el marco PESO (Paid, Earned, Owned, and Shared). Esta evaluación arrojará luz sobre las plataformas y los tipos de medios de comunicación empleados por la DMO con la intención de responder a las preocupaciones de los turistas. Las estrategias aplicadas por Islandia pueden ser adoptadas por las OMD de otros destinos para reactivar su industria turística.</a:t>
            </a:r>
            <a:endParaRPr/>
          </a:p>
        </p:txBody>
      </p:sp>
      <p:sp>
        <p:nvSpPr>
          <p:cNvPr id="1331" name="Google Shape;1331;p13"/>
          <p:cNvSpPr txBox="1"/>
          <p:nvPr>
            <p:ph idx="3" type="body"/>
          </p:nvPr>
        </p:nvSpPr>
        <p:spPr>
          <a:xfrm>
            <a:off x="323850" y="124835"/>
            <a:ext cx="5886450"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b="0" lang="es-ES" sz="2400"/>
              <a:t>Cómo se comunica Islandia a los posibles turistas durante Covid</a:t>
            </a:r>
            <a:endParaRPr/>
          </a:p>
        </p:txBody>
      </p:sp>
      <p:pic>
        <p:nvPicPr>
          <p:cNvPr descr="Document with solid fill" id="1332" name="Google Shape;1332;p13">
            <a:hlinkClick r:id="rId4"/>
          </p:cNvPr>
          <p:cNvPicPr preferRelativeResize="0"/>
          <p:nvPr/>
        </p:nvPicPr>
        <p:blipFill rotWithShape="1">
          <a:blip r:embed="rId5">
            <a:alphaModFix/>
          </a:blip>
          <a:srcRect b="0" l="0" r="0" t="0"/>
          <a:stretch/>
        </p:blipFill>
        <p:spPr>
          <a:xfrm>
            <a:off x="6210300" y="5937501"/>
            <a:ext cx="1028700" cy="1009650"/>
          </a:xfrm>
          <a:prstGeom prst="rect">
            <a:avLst/>
          </a:prstGeom>
          <a:noFill/>
          <a:ln>
            <a:noFill/>
          </a:ln>
        </p:spPr>
      </p:pic>
      <p:sp>
        <p:nvSpPr>
          <p:cNvPr id="1333" name="Google Shape;1333;p13"/>
          <p:cNvSpPr txBox="1"/>
          <p:nvPr/>
        </p:nvSpPr>
        <p:spPr>
          <a:xfrm>
            <a:off x="7030010" y="6488668"/>
            <a:ext cx="5161990" cy="369332"/>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Artículo</a:t>
            </a:r>
            <a:r>
              <a:rPr b="0" i="0" lang="es-E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334" name="Google Shape;1334;p13">
            <a:hlinkClick r:id="rId7"/>
          </p:cNvPr>
          <p:cNvSpPr txBox="1"/>
          <p:nvPr/>
        </p:nvSpPr>
        <p:spPr>
          <a:xfrm>
            <a:off x="6392300" y="0"/>
            <a:ext cx="5799700" cy="1446550"/>
          </a:xfrm>
          <a:prstGeom prst="rect">
            <a:avLst/>
          </a:prstGeom>
          <a:solidFill>
            <a:srgbClr val="7A547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Investigación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sng" cap="none" strike="noStrike">
                <a:solidFill>
                  <a:schemeClr val="lt1"/>
                </a:solidFill>
                <a:latin typeface="Calibri"/>
                <a:ea typeface="Calibri"/>
                <a:cs typeface="Calibri"/>
                <a:sym typeface="Calibri"/>
                <a:hlinkClick r:id="rId8">
                  <a:extLst>
                    <a:ext uri="{A12FA001-AC4F-418D-AE19-62706E023703}">
                      <ahyp:hlinkClr val="tx"/>
                    </a:ext>
                  </a:extLst>
                </a:hlinkClick>
              </a:rPr>
              <a:t>Destination Brand Communication during COVID-19 Pandemic - The Case of</a:t>
            </a:r>
            <a:r>
              <a:rPr b="0" i="0" lang="es-ES" sz="2400" u="none" cap="none" strike="noStrike">
                <a:solidFill>
                  <a:schemeClr val="lt1"/>
                </a:solidFill>
                <a:latin typeface="Calibri"/>
                <a:ea typeface="Calibri"/>
                <a:cs typeface="Calibri"/>
                <a:sym typeface="Calibri"/>
              </a:rPr>
              <a:t>Iceland.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4"/>
          <p:cNvSpPr txBox="1"/>
          <p:nvPr>
            <p:ph idx="1" type="body"/>
          </p:nvPr>
        </p:nvSpPr>
        <p:spPr>
          <a:xfrm>
            <a:off x="6493228" y="1503829"/>
            <a:ext cx="5444772" cy="582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b="0" lang="es-ES" sz="3200"/>
              <a:t>2.  14 ejemplos eficaces de casos prácticos de marketing de respuesta a crisis</a:t>
            </a:r>
            <a:endParaRPr/>
          </a:p>
        </p:txBody>
      </p:sp>
      <p:pic>
        <p:nvPicPr>
          <p:cNvPr descr="A picture containing water, nature, boat, mountain&#10;&#10;Description automatically generated" id="1340" name="Google Shape;1340;p14"/>
          <p:cNvPicPr preferRelativeResize="0"/>
          <p:nvPr>
            <p:ph idx="2" type="pic"/>
          </p:nvPr>
        </p:nvPicPr>
        <p:blipFill rotWithShape="1">
          <a:blip r:embed="rId3">
            <a:alphaModFix/>
          </a:blip>
          <a:srcRect b="6913" l="0" r="0" t="6913"/>
          <a:stretch/>
        </p:blipFill>
        <p:spPr>
          <a:xfrm>
            <a:off x="241300" y="228600"/>
            <a:ext cx="11696700" cy="576398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5"/>
          <p:cNvSpPr/>
          <p:nvPr/>
        </p:nvSpPr>
        <p:spPr>
          <a:xfrm>
            <a:off x="234817" y="0"/>
            <a:ext cx="8138218" cy="6858000"/>
          </a:xfrm>
          <a:prstGeom prst="rect">
            <a:avLst/>
          </a:prstGeom>
          <a:solidFill>
            <a:schemeClr val="accent1"/>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group of people sitting on the beach&#10;&#10;Description automatically generated with medium confidence" id="1346" name="Google Shape;1346;p15"/>
          <p:cNvPicPr preferRelativeResize="0"/>
          <p:nvPr>
            <p:ph idx="2" type="pic"/>
          </p:nvPr>
        </p:nvPicPr>
        <p:blipFill rotWithShape="1">
          <a:blip r:embed="rId3">
            <a:alphaModFix/>
          </a:blip>
          <a:srcRect b="17360" l="0" r="0" t="17361"/>
          <a:stretch/>
        </p:blipFill>
        <p:spPr>
          <a:xfrm>
            <a:off x="8396775" y="1600200"/>
            <a:ext cx="3566947" cy="3491753"/>
          </a:xfrm>
          <a:prstGeom prst="rect">
            <a:avLst/>
          </a:prstGeom>
          <a:solidFill>
            <a:schemeClr val="lt1"/>
          </a:solidFill>
          <a:ln>
            <a:noFill/>
          </a:ln>
        </p:spPr>
      </p:pic>
      <p:sp>
        <p:nvSpPr>
          <p:cNvPr id="1347" name="Google Shape;1347;p15"/>
          <p:cNvSpPr txBox="1"/>
          <p:nvPr>
            <p:ph idx="1" type="body"/>
          </p:nvPr>
        </p:nvSpPr>
        <p:spPr>
          <a:xfrm>
            <a:off x="372825" y="1285875"/>
            <a:ext cx="7749300" cy="604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900"/>
              <a:t>Los informes indican que cuando se levanta una crisis o se restringen los viajes, la gente está deseando salir y explorar. Lo más probable es que </a:t>
            </a:r>
            <a:r>
              <a:rPr b="1" i="0" lang="es-ES" sz="1900"/>
              <a:t>destinos cercanos primero ven los visitantes locales</a:t>
            </a:r>
            <a:r>
              <a:rPr b="0" i="0" lang="es-ES" sz="1900"/>
              <a:t>. Mientras se desarrolla la crisis actual, muchos han superado la conmoción inicial y están haciendo balance de cómo sobrevivir y prosperar en el futuro.</a:t>
            </a:r>
            <a:endParaRPr sz="2300"/>
          </a:p>
          <a:p>
            <a:pPr indent="0" lvl="0" marL="0" rtl="0" algn="l">
              <a:lnSpc>
                <a:spcPct val="100000"/>
              </a:lnSpc>
              <a:spcBef>
                <a:spcPts val="0"/>
              </a:spcBef>
              <a:spcAft>
                <a:spcPts val="0"/>
              </a:spcAft>
              <a:buClr>
                <a:schemeClr val="lt1"/>
              </a:buClr>
              <a:buSzPts val="2000"/>
              <a:buNone/>
            </a:pPr>
            <a:r>
              <a:t/>
            </a:r>
            <a:endParaRPr b="0" i="0" sz="1900"/>
          </a:p>
          <a:p>
            <a:pPr indent="0" lvl="0" marL="0" rtl="0" algn="l">
              <a:lnSpc>
                <a:spcPct val="100000"/>
              </a:lnSpc>
              <a:spcBef>
                <a:spcPts val="0"/>
              </a:spcBef>
              <a:spcAft>
                <a:spcPts val="0"/>
              </a:spcAft>
              <a:buClr>
                <a:schemeClr val="lt1"/>
              </a:buClr>
              <a:buSzPts val="2000"/>
              <a:buNone/>
            </a:pPr>
            <a:r>
              <a:rPr b="0" i="0" lang="es-ES" sz="1900"/>
              <a:t>Una cosa que sabemos es que </a:t>
            </a:r>
            <a:r>
              <a:rPr b="1" i="0" lang="es-ES" sz="1900"/>
              <a:t>que las empresas que siguen comercializando, incluso durante las recesiones, están en una posición más fuerte</a:t>
            </a:r>
            <a:r>
              <a:rPr b="0" i="0" lang="es-ES" sz="1900"/>
              <a:t> cuando esto cambia. </a:t>
            </a:r>
            <a:endParaRPr sz="2300"/>
          </a:p>
          <a:p>
            <a:pPr indent="0" lvl="0" marL="0" rtl="0" algn="l">
              <a:lnSpc>
                <a:spcPct val="100000"/>
              </a:lnSpc>
              <a:spcBef>
                <a:spcPts val="0"/>
              </a:spcBef>
              <a:spcAft>
                <a:spcPts val="0"/>
              </a:spcAft>
              <a:buClr>
                <a:schemeClr val="lt1"/>
              </a:buClr>
              <a:buSzPts val="2000"/>
              <a:buNone/>
            </a:pPr>
            <a:r>
              <a:t/>
            </a:r>
            <a:endParaRPr b="0" i="0" sz="1900"/>
          </a:p>
          <a:p>
            <a:pPr indent="0" lvl="0" marL="0" rtl="0" algn="l">
              <a:lnSpc>
                <a:spcPct val="100000"/>
              </a:lnSpc>
              <a:spcBef>
                <a:spcPts val="0"/>
              </a:spcBef>
              <a:spcAft>
                <a:spcPts val="0"/>
              </a:spcAft>
              <a:buClr>
                <a:schemeClr val="lt1"/>
              </a:buClr>
              <a:buSzPts val="2000"/>
              <a:buNone/>
            </a:pPr>
            <a:r>
              <a:rPr b="0" i="0" lang="es-ES" sz="1900"/>
              <a:t>Dice Clayton Reid, Consejero Delegado de </a:t>
            </a:r>
            <a:r>
              <a:rPr b="0" i="0" lang="es-ES" sz="1900" u="sng">
                <a:solidFill>
                  <a:schemeClr val="hlink"/>
                </a:solidFill>
                <a:hlinkClick r:id="rId4"/>
              </a:rPr>
              <a:t>MMGY</a:t>
            </a:r>
            <a:r>
              <a:rPr b="0" i="0" lang="es-ES" sz="1900"/>
              <a:t> Global, </a:t>
            </a:r>
            <a:r>
              <a:rPr b="1" i="1" lang="es-ES" sz="1900"/>
              <a:t>prepárate para plazos de entrega más cortos. La gente ya está cansada del mundo virtual y anhela conexiones físicas como visitas a restaurantes y otras formas de socializar.</a:t>
            </a:r>
            <a:endParaRPr sz="2300"/>
          </a:p>
          <a:p>
            <a:pPr indent="0" lvl="0" marL="0" rtl="0" algn="l">
              <a:lnSpc>
                <a:spcPct val="100000"/>
              </a:lnSpc>
              <a:spcBef>
                <a:spcPts val="0"/>
              </a:spcBef>
              <a:spcAft>
                <a:spcPts val="0"/>
              </a:spcAft>
              <a:buClr>
                <a:schemeClr val="lt1"/>
              </a:buClr>
              <a:buSzPts val="2000"/>
              <a:buNone/>
            </a:pPr>
            <a:r>
              <a:t/>
            </a:r>
            <a:endParaRPr b="0" i="0" sz="1900"/>
          </a:p>
          <a:p>
            <a:pPr indent="0" lvl="0" marL="0" rtl="0" algn="l">
              <a:lnSpc>
                <a:spcPct val="100000"/>
              </a:lnSpc>
              <a:spcBef>
                <a:spcPts val="0"/>
              </a:spcBef>
              <a:spcAft>
                <a:spcPts val="0"/>
              </a:spcAft>
              <a:buClr>
                <a:schemeClr val="lt1"/>
              </a:buClr>
              <a:buSzPts val="2000"/>
              <a:buNone/>
            </a:pPr>
            <a:r>
              <a:rPr b="0" i="0" lang="es-ES" sz="1900"/>
              <a:t>Sin embargo, a corto plazo, la gente está en línea y </a:t>
            </a:r>
            <a:r>
              <a:rPr b="1" i="0" lang="es-ES" sz="1900"/>
              <a:t>contenidos de viajes.</a:t>
            </a:r>
            <a:r>
              <a:rPr b="0" i="0" lang="es-ES" sz="1900"/>
              <a:t> Al reasignar el gasto en marketing a los canales digitales, las regiones tienen una gran oportunidad de salir reforzadas cuando la crisis cambie de signo. </a:t>
            </a:r>
            <a:endParaRPr sz="2300"/>
          </a:p>
          <a:p>
            <a:pPr indent="0" lvl="0" marL="0" rtl="0" algn="l">
              <a:lnSpc>
                <a:spcPct val="100000"/>
              </a:lnSpc>
              <a:spcBef>
                <a:spcPts val="0"/>
              </a:spcBef>
              <a:spcAft>
                <a:spcPts val="0"/>
              </a:spcAft>
              <a:buClr>
                <a:schemeClr val="lt1"/>
              </a:buClr>
              <a:buSzPts val="2000"/>
              <a:buNone/>
            </a:pPr>
            <a:r>
              <a:t/>
            </a:r>
            <a:endParaRPr sz="1900"/>
          </a:p>
        </p:txBody>
      </p:sp>
      <p:sp>
        <p:nvSpPr>
          <p:cNvPr id="1348" name="Google Shape;1348;p15"/>
          <p:cNvSpPr txBox="1"/>
          <p:nvPr>
            <p:ph idx="3" type="body"/>
          </p:nvPr>
        </p:nvSpPr>
        <p:spPr>
          <a:xfrm>
            <a:off x="258557" y="116505"/>
            <a:ext cx="7749187"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b="0" lang="es-ES" sz="2400"/>
              <a:t>El primer lugar al que acude la gente es Internet para interactuar con contenidos de viajes, así que prepárese y actualícese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pic>
        <p:nvPicPr>
          <p:cNvPr descr="Graphical user interface, application&#10;&#10;Description automatically generated" id="1353" name="Google Shape;1353;p16"/>
          <p:cNvPicPr preferRelativeResize="0"/>
          <p:nvPr>
            <p:ph idx="2" type="pic"/>
          </p:nvPr>
        </p:nvPicPr>
        <p:blipFill rotWithShape="1">
          <a:blip r:embed="rId3">
            <a:alphaModFix/>
          </a:blip>
          <a:srcRect b="0" l="15958" r="15957" t="0"/>
          <a:stretch/>
        </p:blipFill>
        <p:spPr>
          <a:xfrm>
            <a:off x="6392300" y="228600"/>
            <a:ext cx="5564883" cy="5447571"/>
          </a:xfrm>
          <a:prstGeom prst="rect">
            <a:avLst/>
          </a:prstGeom>
          <a:solidFill>
            <a:schemeClr val="lt1"/>
          </a:solidFill>
          <a:ln>
            <a:noFill/>
          </a:ln>
        </p:spPr>
      </p:pic>
      <p:sp>
        <p:nvSpPr>
          <p:cNvPr id="1354" name="Google Shape;1354;p16"/>
          <p:cNvSpPr txBox="1"/>
          <p:nvPr>
            <p:ph idx="1" type="body"/>
          </p:nvPr>
        </p:nvSpPr>
        <p:spPr>
          <a:xfrm>
            <a:off x="731142" y="825952"/>
            <a:ext cx="5564883" cy="6159274"/>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rPr b="1" i="0" lang="es-ES" sz="1900"/>
              <a:t>El material de marketing relevante para la crisis debe desarrollarse antes de la crisis. </a:t>
            </a:r>
            <a:r>
              <a:rPr b="0" i="0" lang="es-ES" sz="1900"/>
              <a:t>Dependiendo del nivel y la escala de una </a:t>
            </a:r>
            <a:r>
              <a:rPr lang="es-ES" sz="1900"/>
              <a:t>crisis, las actividades de marketing y las estrategias de promoción deben cambiar significativamente. Es una buena idea disponer antes de la crisis del material, los mensajes y las campañas de marketing promocional necesarios y pertinentes para la gestión de crisis.</a:t>
            </a:r>
            <a:endParaRPr sz="23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rPr b="1" i="0" lang="es-ES" sz="1891"/>
              <a:t>Revise el contenido del sitio web y los activos de marketing. </a:t>
            </a:r>
            <a:r>
              <a:rPr lang="es-ES" sz="1891"/>
              <a:t>Si una región se ha ralentizado por completo, otra buena oportunidad es rediseñarla o renovarla. Las regiones pueden aprovechar la oportunidad para sacar el máximo partido a sus contenidos, hacerlos más relevantes y rendir con eficacia. Durante una crisis o un tiempo de inactividad, las regiones pueden limpiar, actualizar y editar sus bibliotecas de marketing </a:t>
            </a:r>
            <a:r>
              <a:rPr b="0" i="0" lang="es-ES" sz="1891"/>
              <a:t>de fotos, vídeos, entradas de blog y otros contenidos para que sea fácil acceder a ellos. Revise lo que ha funcionado y lo que no. Recuerde que los contenidos de blog, vídeo e infografía son los formatos con mayor rendimiento, según </a:t>
            </a:r>
            <a:r>
              <a:rPr b="0" i="0" lang="es-ES" sz="1891" u="sng">
                <a:solidFill>
                  <a:schemeClr val="hlink"/>
                </a:solidFill>
                <a:hlinkClick r:id="rId4"/>
              </a:rPr>
              <a:t>Life Marketing.</a:t>
            </a:r>
            <a:endParaRPr sz="2291"/>
          </a:p>
          <a:p>
            <a:pPr indent="0" lvl="0" marL="0" rtl="0" algn="l">
              <a:lnSpc>
                <a:spcPct val="100000"/>
              </a:lnSpc>
              <a:spcBef>
                <a:spcPts val="0"/>
              </a:spcBef>
              <a:spcAft>
                <a:spcPts val="0"/>
              </a:spcAft>
              <a:buClr>
                <a:schemeClr val="lt1"/>
              </a:buClr>
              <a:buSzPts val="2000"/>
              <a:buNone/>
            </a:pPr>
            <a:r>
              <a:t/>
            </a:r>
            <a:endParaRPr sz="1891"/>
          </a:p>
        </p:txBody>
      </p:sp>
      <p:sp>
        <p:nvSpPr>
          <p:cNvPr id="1355" name="Google Shape;1355;p16"/>
          <p:cNvSpPr txBox="1"/>
          <p:nvPr>
            <p:ph idx="3" type="body"/>
          </p:nvPr>
        </p:nvSpPr>
        <p:spPr>
          <a:xfrm>
            <a:off x="234817" y="228600"/>
            <a:ext cx="6157483"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b="0" lang="es-ES" sz="2400"/>
              <a:t>Cómo mantener la atención durante y después de una crisis</a:t>
            </a:r>
            <a:endParaRPr/>
          </a:p>
        </p:txBody>
      </p:sp>
      <p:pic>
        <p:nvPicPr>
          <p:cNvPr descr="Chevron arrows with solid fill" id="1356" name="Google Shape;1356;p16"/>
          <p:cNvPicPr preferRelativeResize="0"/>
          <p:nvPr/>
        </p:nvPicPr>
        <p:blipFill rotWithShape="1">
          <a:blip r:embed="rId5">
            <a:alphaModFix/>
          </a:blip>
          <a:srcRect b="0" l="0" r="0" t="0"/>
          <a:stretch/>
        </p:blipFill>
        <p:spPr>
          <a:xfrm>
            <a:off x="177675" y="1057275"/>
            <a:ext cx="640250" cy="640250"/>
          </a:xfrm>
          <a:prstGeom prst="rect">
            <a:avLst/>
          </a:prstGeom>
          <a:noFill/>
          <a:ln>
            <a:noFill/>
          </a:ln>
        </p:spPr>
      </p:pic>
      <p:pic>
        <p:nvPicPr>
          <p:cNvPr descr="Chevron arrows with solid fill" id="1357" name="Google Shape;1357;p16"/>
          <p:cNvPicPr preferRelativeResize="0"/>
          <p:nvPr/>
        </p:nvPicPr>
        <p:blipFill rotWithShape="1">
          <a:blip r:embed="rId5">
            <a:alphaModFix/>
          </a:blip>
          <a:srcRect b="0" l="0" r="0" t="0"/>
          <a:stretch/>
        </p:blipFill>
        <p:spPr>
          <a:xfrm>
            <a:off x="177673" y="3228972"/>
            <a:ext cx="543250" cy="543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1" name="Shape 1361"/>
        <p:cNvGrpSpPr/>
        <p:nvPr/>
      </p:nvGrpSpPr>
      <p:grpSpPr>
        <a:xfrm>
          <a:off x="0" y="0"/>
          <a:ext cx="0" cy="0"/>
          <a:chOff x="0" y="0"/>
          <a:chExt cx="0" cy="0"/>
        </a:xfrm>
      </p:grpSpPr>
      <p:sp>
        <p:nvSpPr>
          <p:cNvPr id="1362" name="Google Shape;1362;p17"/>
          <p:cNvSpPr txBox="1"/>
          <p:nvPr>
            <p:ph idx="1" type="body"/>
          </p:nvPr>
        </p:nvSpPr>
        <p:spPr>
          <a:xfrm>
            <a:off x="734714" y="1757011"/>
            <a:ext cx="10808102" cy="386770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400"/>
              <a:buNone/>
            </a:pPr>
            <a:r>
              <a:rPr b="0" i="0" lang="es-ES"/>
              <a:t>La razón principal por la que la publicidad durante una recesión es tan crítica tiene que ver con el "mind-share" En pocas palabras, mantenerse en el top of mind de los consumidores ayuda a una región a capitalizar el aumento de la demanda a medida que repunta, y la publicidad ayuda a las regiones a hacerlo. </a:t>
            </a:r>
            <a:endParaRPr/>
          </a:p>
          <a:p>
            <a:pPr indent="0" lvl="0" marL="0" rtl="0" algn="l">
              <a:lnSpc>
                <a:spcPct val="90000"/>
              </a:lnSpc>
              <a:spcBef>
                <a:spcPts val="1000"/>
              </a:spcBef>
              <a:spcAft>
                <a:spcPts val="0"/>
              </a:spcAft>
              <a:buClr>
                <a:schemeClr val="lt1"/>
              </a:buClr>
              <a:buSzPts val="2400"/>
              <a:buNone/>
            </a:pPr>
            <a:r>
              <a:rPr b="0" i="0" lang="es-ES"/>
              <a:t>Sin embargo, las regiones tienen que dar con el tono adecuado; de lo contrario, la publicidad jugará en su contra. Para ayudar a una región a mantenerse en el top of mind de los consumidores para cuando vuelva a aumentar la demanda de viajes, esta sección demuestra mediante distintos tipos de casos prácticos de crisis cómo otras regiones y destinos turísticos reajustaron su campaña de marketing a una campaña de crisis.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6" name="Shape 1366"/>
        <p:cNvGrpSpPr/>
        <p:nvPr/>
      </p:nvGrpSpPr>
      <p:grpSpPr>
        <a:xfrm>
          <a:off x="0" y="0"/>
          <a:ext cx="0" cy="0"/>
          <a:chOff x="0" y="0"/>
          <a:chExt cx="0" cy="0"/>
        </a:xfrm>
      </p:grpSpPr>
      <p:pic>
        <p:nvPicPr>
          <p:cNvPr descr="A picture containing text, indoor, wall, green&#10;&#10;Description automatically generated" id="1367" name="Google Shape;1367;p18"/>
          <p:cNvPicPr preferRelativeResize="0"/>
          <p:nvPr>
            <p:ph idx="2" type="pic"/>
          </p:nvPr>
        </p:nvPicPr>
        <p:blipFill rotWithShape="1">
          <a:blip r:embed="rId3">
            <a:alphaModFix/>
          </a:blip>
          <a:srcRect b="0" l="15958" r="15957" t="0"/>
          <a:stretch/>
        </p:blipFill>
        <p:spPr>
          <a:xfrm>
            <a:off x="6392300" y="228600"/>
            <a:ext cx="5564883" cy="5447571"/>
          </a:xfrm>
          <a:prstGeom prst="rect">
            <a:avLst/>
          </a:prstGeom>
          <a:solidFill>
            <a:schemeClr val="lt1"/>
          </a:solidFill>
          <a:ln>
            <a:noFill/>
          </a:ln>
        </p:spPr>
      </p:pic>
      <p:sp>
        <p:nvSpPr>
          <p:cNvPr id="1368" name="Google Shape;1368;p18"/>
          <p:cNvSpPr txBox="1"/>
          <p:nvPr>
            <p:ph idx="1" type="body"/>
          </p:nvPr>
        </p:nvSpPr>
        <p:spPr>
          <a:xfrm>
            <a:off x="591840" y="1035930"/>
            <a:ext cx="5504160" cy="5911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900"/>
              <a:buNone/>
            </a:pPr>
            <a:r>
              <a:rPr lang="es-ES" sz="1900"/>
              <a:t>En tiempos de crisis, la eficacia de las relaciones de trabajo regionales suele ponerse a prueba. La reacción típica es que cada cual emprenda sus propios programas intensivos de marketing con descuentos o incentivos temporales como táctica en la estrategia de recuperación.  Este </a:t>
            </a:r>
            <a:r>
              <a:rPr lang="es-ES" sz="1900" u="sng">
                <a:solidFill>
                  <a:schemeClr val="hlink"/>
                </a:solidFill>
                <a:hlinkClick r:id="rId4"/>
              </a:rPr>
              <a:t>artículo</a:t>
            </a:r>
            <a:r>
              <a:rPr lang="es-ES" sz="1900"/>
              <a:t> demuestra las alianzas público-privadas entre las autoridades turísticas nacionales y la industria aérea para comercializar el destino y salir de la crisis. </a:t>
            </a:r>
            <a:endParaRPr/>
          </a:p>
          <a:p>
            <a:pPr indent="0" lvl="0" marL="0" rtl="0" algn="l">
              <a:lnSpc>
                <a:spcPct val="100000"/>
              </a:lnSpc>
              <a:spcBef>
                <a:spcPts val="0"/>
              </a:spcBef>
              <a:spcAft>
                <a:spcPts val="0"/>
              </a:spcAft>
              <a:buClr>
                <a:schemeClr val="lt1"/>
              </a:buClr>
              <a:buSzPts val="1900"/>
              <a:buNone/>
            </a:pPr>
            <a:r>
              <a:t/>
            </a:r>
            <a:endParaRPr sz="1900"/>
          </a:p>
          <a:p>
            <a:pPr indent="0" lvl="0" marL="0" rtl="0" algn="l">
              <a:lnSpc>
                <a:spcPct val="100000"/>
              </a:lnSpc>
              <a:spcBef>
                <a:spcPts val="0"/>
              </a:spcBef>
              <a:spcAft>
                <a:spcPts val="0"/>
              </a:spcAft>
              <a:buClr>
                <a:schemeClr val="lt1"/>
              </a:buClr>
              <a:buSzPts val="1900"/>
              <a:buNone/>
            </a:pPr>
            <a:r>
              <a:rPr lang="es-ES" sz="1900"/>
              <a:t>EgyptAir desempeñó un papel fundamental en la recuperación del mercado egipcio tras la masacre de Luxor en 1997. En Estados Unidos, Delta Airlines fue una de las compañías que animó a los viajeros a visitar Nueva York tras el atentado del 11 de septiembre, ofreciendo miles de billetes gratuitos a los estadounidenses que viajaran a Nueva York.</a:t>
            </a:r>
            <a:endParaRPr/>
          </a:p>
          <a:p>
            <a:pPr indent="0" lvl="0" marL="0" rtl="0" algn="l">
              <a:lnSpc>
                <a:spcPct val="100000"/>
              </a:lnSpc>
              <a:spcBef>
                <a:spcPts val="0"/>
              </a:spcBef>
              <a:spcAft>
                <a:spcPts val="0"/>
              </a:spcAft>
              <a:buClr>
                <a:schemeClr val="lt1"/>
              </a:buClr>
              <a:buSzPts val="1900"/>
              <a:buNone/>
            </a:pPr>
            <a:r>
              <a:t/>
            </a:r>
            <a:endParaRPr sz="1900"/>
          </a:p>
        </p:txBody>
      </p:sp>
      <p:sp>
        <p:nvSpPr>
          <p:cNvPr id="1369" name="Google Shape;1369;p18"/>
          <p:cNvSpPr txBox="1"/>
          <p:nvPr>
            <p:ph idx="3" type="body"/>
          </p:nvPr>
        </p:nvSpPr>
        <p:spPr>
          <a:xfrm>
            <a:off x="323850" y="124835"/>
            <a:ext cx="5886450"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b="0" lang="es-ES" sz="2400"/>
              <a:t>Marketing regional eficaz del turismo de crisis (alianzas entre el sector público y el privado)</a:t>
            </a:r>
            <a:endParaRPr/>
          </a:p>
        </p:txBody>
      </p:sp>
      <p:pic>
        <p:nvPicPr>
          <p:cNvPr descr="Document with solid fill" id="1370" name="Google Shape;1370;p18">
            <a:hlinkClick r:id="rId5"/>
          </p:cNvPr>
          <p:cNvPicPr preferRelativeResize="0"/>
          <p:nvPr/>
        </p:nvPicPr>
        <p:blipFill rotWithShape="1">
          <a:blip r:embed="rId6">
            <a:alphaModFix/>
          </a:blip>
          <a:srcRect b="0" l="0" r="0" t="0"/>
          <a:stretch/>
        </p:blipFill>
        <p:spPr>
          <a:xfrm>
            <a:off x="6210300" y="5937501"/>
            <a:ext cx="1028700" cy="1009650"/>
          </a:xfrm>
          <a:prstGeom prst="rect">
            <a:avLst/>
          </a:prstGeom>
          <a:noFill/>
          <a:ln>
            <a:noFill/>
          </a:ln>
        </p:spPr>
      </p:pic>
      <p:sp>
        <p:nvSpPr>
          <p:cNvPr id="1371" name="Google Shape;1371;p18"/>
          <p:cNvSpPr txBox="1"/>
          <p:nvPr/>
        </p:nvSpPr>
        <p:spPr>
          <a:xfrm>
            <a:off x="7030010" y="6488668"/>
            <a:ext cx="5161990" cy="369332"/>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Restauración de destinos turísticos en crisis</a:t>
            </a:r>
            <a:endParaRPr b="0" i="0" sz="1400" u="none" cap="none" strike="noStrike">
              <a:solidFill>
                <a:srgbClr val="000000"/>
              </a:solidFill>
              <a:latin typeface="Arial"/>
              <a:ea typeface="Arial"/>
              <a:cs typeface="Arial"/>
              <a:sym typeface="Arial"/>
            </a:endParaRPr>
          </a:p>
        </p:txBody>
      </p:sp>
      <p:sp>
        <p:nvSpPr>
          <p:cNvPr id="1372" name="Google Shape;1372;p18">
            <a:hlinkClick r:id="rId8"/>
          </p:cNvPr>
          <p:cNvSpPr txBox="1"/>
          <p:nvPr/>
        </p:nvSpPr>
        <p:spPr>
          <a:xfrm>
            <a:off x="6392300" y="0"/>
            <a:ext cx="5799700" cy="1446550"/>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Las aerolíneas pueden ayudar a sacar al destino de una crisis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19"/>
          <p:cNvSpPr txBox="1"/>
          <p:nvPr>
            <p:ph idx="1" type="body"/>
          </p:nvPr>
        </p:nvSpPr>
        <p:spPr>
          <a:xfrm>
            <a:off x="308536" y="533885"/>
            <a:ext cx="6568514"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lt1"/>
              </a:buClr>
              <a:buSzPts val="3600"/>
              <a:buNone/>
            </a:pPr>
            <a:r>
              <a:rPr b="1" i="0" lang="es-ES"/>
              <a:t>El bufé de enlace de KLM</a:t>
            </a:r>
            <a:endParaRPr/>
          </a:p>
        </p:txBody>
      </p:sp>
      <p:sp>
        <p:nvSpPr>
          <p:cNvPr id="1378" name="Google Shape;1378;p19"/>
          <p:cNvSpPr txBox="1"/>
          <p:nvPr>
            <p:ph idx="3" type="body"/>
          </p:nvPr>
        </p:nvSpPr>
        <p:spPr>
          <a:xfrm>
            <a:off x="273331" y="2554044"/>
            <a:ext cx="6044639" cy="36185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86D6E"/>
              </a:buClr>
              <a:buSzPts val="2400"/>
              <a:buNone/>
            </a:pPr>
            <a:r>
              <a:rPr b="1" i="0" lang="es-ES">
                <a:solidFill>
                  <a:srgbClr val="086D6E"/>
                </a:solidFill>
              </a:rPr>
              <a:t>Genial concepto de campaña de marketing turístico</a:t>
            </a:r>
            <a:r>
              <a:rPr b="0" i="0" lang="es-ES">
                <a:solidFill>
                  <a:srgbClr val="086D6E"/>
                </a:solidFill>
              </a:rPr>
              <a:t> </a:t>
            </a:r>
            <a:r>
              <a:rPr b="0" i="0" lang="es-ES">
                <a:solidFill>
                  <a:srgbClr val="58595B"/>
                </a:solidFill>
              </a:rPr>
              <a:t>Consiga que 20 desconocidos compartan un bufé de cena de Navidad en un aeropuerto.  ¿El truco?  El bufé desciende del techo (a la manera futurista de Star Trek) por etapas, cada vez que una nueva persona ocupa un asiento.  Y una vez ocupados los 20 asientos, la mesa cargada de comida se bloquea en su sitio.  </a:t>
            </a:r>
            <a:r>
              <a:rPr b="1" i="0" lang="es-ES" u="sng">
                <a:solidFill>
                  <a:srgbClr val="086D6E"/>
                </a:solidFill>
                <a:hlinkClick r:id="rId3">
                  <a:extLst>
                    <a:ext uri="{A12FA001-AC4F-418D-AE19-62706E023703}">
                      <ahyp:hlinkClr val="tx"/>
                    </a:ext>
                  </a:extLst>
                </a:hlinkClick>
              </a:rPr>
              <a:t>KLM Airlines</a:t>
            </a:r>
            <a:r>
              <a:rPr b="0" i="0" lang="es-ES">
                <a:solidFill>
                  <a:srgbClr val="086D6E"/>
                </a:solidFill>
              </a:rPr>
              <a:t> </a:t>
            </a:r>
            <a:r>
              <a:rPr b="0" i="0" lang="es-ES">
                <a:solidFill>
                  <a:srgbClr val="58595B"/>
                </a:solidFill>
              </a:rPr>
              <a:t>ha dado en el clavo.</a:t>
            </a:r>
            <a:endParaRPr/>
          </a:p>
          <a:p>
            <a:pPr indent="0" lvl="0" marL="0" rtl="0" algn="l">
              <a:lnSpc>
                <a:spcPct val="90000"/>
              </a:lnSpc>
              <a:spcBef>
                <a:spcPts val="1000"/>
              </a:spcBef>
              <a:spcAft>
                <a:spcPts val="0"/>
              </a:spcAft>
              <a:buClr>
                <a:srgbClr val="595A59"/>
              </a:buClr>
              <a:buSzPts val="2400"/>
              <a:buNone/>
            </a:pPr>
            <a:r>
              <a:t/>
            </a:r>
            <a:endParaRPr/>
          </a:p>
        </p:txBody>
      </p:sp>
      <p:sp>
        <p:nvSpPr>
          <p:cNvPr id="1379" name="Google Shape;1379;p19"/>
          <p:cNvSpPr txBox="1"/>
          <p:nvPr/>
        </p:nvSpPr>
        <p:spPr>
          <a:xfrm>
            <a:off x="8896350" y="6162674"/>
            <a:ext cx="13525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sng" cap="none" strike="noStrike">
                <a:solidFill>
                  <a:srgbClr val="086D6E"/>
                </a:solidFill>
                <a:latin typeface="Calibri"/>
                <a:ea typeface="Calibri"/>
                <a:cs typeface="Calibri"/>
                <a:sym typeface="Calibri"/>
                <a:hlinkClick r:id="rId4">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sp>
        <p:nvSpPr>
          <p:cNvPr id="1380" name="Google Shape;1380;p19"/>
          <p:cNvSpPr txBox="1"/>
          <p:nvPr/>
        </p:nvSpPr>
        <p:spPr>
          <a:xfrm>
            <a:off x="7364412" y="5793342"/>
            <a:ext cx="44164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5">
                  <a:extLst>
                    <a:ext uri="{A12FA001-AC4F-418D-AE19-62706E023703}">
                      <ahyp:hlinkClr val="tx"/>
                    </a:ext>
                  </a:extLst>
                </a:hlinkClick>
              </a:rPr>
              <a:t>https://youtu.be/g5IAy-QnsZM</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381" name="Google Shape;1381;p19">
            <a:hlinkClick r:id="rId6"/>
          </p:cNvPr>
          <p:cNvPicPr preferRelativeResize="0"/>
          <p:nvPr/>
        </p:nvPicPr>
        <p:blipFill rotWithShape="1">
          <a:blip r:embed="rId7">
            <a:alphaModFix/>
          </a:blip>
          <a:srcRect b="0" l="0" r="0" t="0"/>
          <a:stretch/>
        </p:blipFill>
        <p:spPr>
          <a:xfrm>
            <a:off x="7011987" y="1894890"/>
            <a:ext cx="5087938" cy="2848559"/>
          </a:xfrm>
          <a:prstGeom prst="rect">
            <a:avLst/>
          </a:prstGeom>
          <a:noFill/>
          <a:ln>
            <a:noFill/>
          </a:ln>
        </p:spPr>
      </p:pic>
      <p:sp>
        <p:nvSpPr>
          <p:cNvPr id="1382" name="Google Shape;1382;p19">
            <a:hlinkClick r:id="rId8"/>
          </p:cNvPr>
          <p:cNvSpPr txBox="1"/>
          <p:nvPr/>
        </p:nvSpPr>
        <p:spPr>
          <a:xfrm>
            <a:off x="6392300" y="137111"/>
            <a:ext cx="5799700"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grpSp>
        <p:nvGrpSpPr>
          <p:cNvPr id="1096" name="Google Shape;1096;p2"/>
          <p:cNvGrpSpPr/>
          <p:nvPr/>
        </p:nvGrpSpPr>
        <p:grpSpPr>
          <a:xfrm>
            <a:off x="2352167" y="159190"/>
            <a:ext cx="8606548" cy="6707528"/>
            <a:chOff x="1822329" y="95015"/>
            <a:chExt cx="6297495" cy="5129301"/>
          </a:xfrm>
        </p:grpSpPr>
        <p:grpSp>
          <p:nvGrpSpPr>
            <p:cNvPr id="1097" name="Google Shape;1097;p2"/>
            <p:cNvGrpSpPr/>
            <p:nvPr/>
          </p:nvGrpSpPr>
          <p:grpSpPr>
            <a:xfrm>
              <a:off x="1822329" y="95015"/>
              <a:ext cx="6297495" cy="1706278"/>
              <a:chOff x="1822329" y="95015"/>
              <a:chExt cx="6297495" cy="1706278"/>
            </a:xfrm>
          </p:grpSpPr>
          <p:grpSp>
            <p:nvGrpSpPr>
              <p:cNvPr id="1098" name="Google Shape;1098;p2"/>
              <p:cNvGrpSpPr/>
              <p:nvPr/>
            </p:nvGrpSpPr>
            <p:grpSpPr>
              <a:xfrm>
                <a:off x="1822329" y="95015"/>
                <a:ext cx="2075870" cy="1706278"/>
                <a:chOff x="1822329" y="95015"/>
                <a:chExt cx="2075870" cy="1706278"/>
              </a:xfrm>
            </p:grpSpPr>
            <p:pic>
              <p:nvPicPr>
                <p:cNvPr id="1099" name="Google Shape;1099;p2"/>
                <p:cNvPicPr preferRelativeResize="0"/>
                <p:nvPr/>
              </p:nvPicPr>
              <p:blipFill rotWithShape="1">
                <a:blip r:embed="rId3">
                  <a:alphaModFix/>
                </a:blip>
                <a:srcRect b="0" l="0" r="0" t="0"/>
                <a:stretch/>
              </p:blipFill>
              <p:spPr>
                <a:xfrm>
                  <a:off x="1822329" y="406850"/>
                  <a:ext cx="1999244" cy="1394443"/>
                </a:xfrm>
                <a:custGeom>
                  <a:rect b="b" l="l" r="r" t="t"/>
                  <a:pathLst>
                    <a:path extrusionOk="0" h="1394443" w="1999244">
                      <a:moveTo>
                        <a:pt x="-1062" y="-788"/>
                      </a:moveTo>
                      <a:lnTo>
                        <a:pt x="1998182" y="-788"/>
                      </a:lnTo>
                      <a:lnTo>
                        <a:pt x="1998182" y="1393655"/>
                      </a:lnTo>
                      <a:lnTo>
                        <a:pt x="-1062" y="1393655"/>
                      </a:lnTo>
                      <a:close/>
                    </a:path>
                  </a:pathLst>
                </a:custGeom>
                <a:noFill/>
                <a:ln>
                  <a:noFill/>
                </a:ln>
              </p:spPr>
            </p:pic>
            <p:sp>
              <p:nvSpPr>
                <p:cNvPr id="1100" name="Google Shape;1100;p2"/>
                <p:cNvSpPr/>
                <p:nvPr/>
              </p:nvSpPr>
              <p:spPr>
                <a:xfrm>
                  <a:off x="2002808" y="29670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1" name="Google Shape;1101;p2"/>
                <p:cNvSpPr/>
                <p:nvPr/>
              </p:nvSpPr>
              <p:spPr>
                <a:xfrm>
                  <a:off x="2065285"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02" name="Google Shape;1102;p2"/>
                <p:cNvGrpSpPr/>
                <p:nvPr/>
              </p:nvGrpSpPr>
              <p:grpSpPr>
                <a:xfrm>
                  <a:off x="2175539" y="209916"/>
                  <a:ext cx="379155" cy="225161"/>
                  <a:chOff x="2175539" y="209916"/>
                  <a:chExt cx="379155" cy="225161"/>
                </a:xfrm>
              </p:grpSpPr>
              <p:sp>
                <p:nvSpPr>
                  <p:cNvPr id="1103" name="Google Shape;1103;p2"/>
                  <p:cNvSpPr/>
                  <p:nvPr/>
                </p:nvSpPr>
                <p:spPr>
                  <a:xfrm>
                    <a:off x="2175539"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4" name="Google Shape;1104;p2"/>
                  <p:cNvSpPr/>
                  <p:nvPr/>
                </p:nvSpPr>
                <p:spPr>
                  <a:xfrm>
                    <a:off x="2359676"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05" name="Google Shape;1105;p2"/>
                <p:cNvGrpSpPr/>
                <p:nvPr/>
              </p:nvGrpSpPr>
              <p:grpSpPr>
                <a:xfrm>
                  <a:off x="2650135" y="95015"/>
                  <a:ext cx="1129009" cy="455900"/>
                  <a:chOff x="2650135" y="95015"/>
                  <a:chExt cx="1129009" cy="455900"/>
                </a:xfrm>
              </p:grpSpPr>
              <p:sp>
                <p:nvSpPr>
                  <p:cNvPr id="1106" name="Google Shape;1106;p2"/>
                  <p:cNvSpPr/>
                  <p:nvPr/>
                </p:nvSpPr>
                <p:spPr>
                  <a:xfrm>
                    <a:off x="2679739" y="124637"/>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07" name="Google Shape;1107;p2"/>
                  <p:cNvSpPr/>
                  <p:nvPr/>
                </p:nvSpPr>
                <p:spPr>
                  <a:xfrm>
                    <a:off x="2650135" y="9501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108" name="Google Shape;1108;p2"/>
              <p:cNvGrpSpPr/>
              <p:nvPr/>
            </p:nvGrpSpPr>
            <p:grpSpPr>
              <a:xfrm>
                <a:off x="3933496" y="95015"/>
                <a:ext cx="2075526" cy="1706278"/>
                <a:chOff x="3933496" y="95015"/>
                <a:chExt cx="2075526" cy="1706278"/>
              </a:xfrm>
            </p:grpSpPr>
            <p:pic>
              <p:nvPicPr>
                <p:cNvPr id="1109" name="Google Shape;1109;p2"/>
                <p:cNvPicPr preferRelativeResize="0"/>
                <p:nvPr/>
              </p:nvPicPr>
              <p:blipFill rotWithShape="1">
                <a:blip r:embed="rId4">
                  <a:alphaModFix/>
                </a:blip>
                <a:srcRect b="0" l="0" r="0" t="0"/>
                <a:stretch/>
              </p:blipFill>
              <p:spPr>
                <a:xfrm>
                  <a:off x="3933496" y="406850"/>
                  <a:ext cx="1998695" cy="1394443"/>
                </a:xfrm>
                <a:custGeom>
                  <a:rect b="b" l="l" r="r" t="t"/>
                  <a:pathLst>
                    <a:path extrusionOk="0" h="1394443" w="1998695">
                      <a:moveTo>
                        <a:pt x="-138" y="-788"/>
                      </a:moveTo>
                      <a:lnTo>
                        <a:pt x="1998557" y="-788"/>
                      </a:lnTo>
                      <a:lnTo>
                        <a:pt x="1998557" y="1393655"/>
                      </a:lnTo>
                      <a:lnTo>
                        <a:pt x="-138" y="1393655"/>
                      </a:lnTo>
                      <a:close/>
                    </a:path>
                  </a:pathLst>
                </a:custGeom>
                <a:noFill/>
                <a:ln>
                  <a:noFill/>
                </a:ln>
              </p:spPr>
            </p:pic>
            <p:sp>
              <p:nvSpPr>
                <p:cNvPr id="1110" name="Google Shape;1110;p2"/>
                <p:cNvSpPr/>
                <p:nvPr/>
              </p:nvSpPr>
              <p:spPr>
                <a:xfrm>
                  <a:off x="4113632" y="29670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1" name="Google Shape;1111;p2"/>
                <p:cNvSpPr/>
                <p:nvPr/>
              </p:nvSpPr>
              <p:spPr>
                <a:xfrm>
                  <a:off x="4176086"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12" name="Google Shape;1112;p2"/>
                <p:cNvGrpSpPr/>
                <p:nvPr/>
              </p:nvGrpSpPr>
              <p:grpSpPr>
                <a:xfrm>
                  <a:off x="4286340" y="209916"/>
                  <a:ext cx="379178" cy="225161"/>
                  <a:chOff x="4286340" y="209916"/>
                  <a:chExt cx="379178" cy="225161"/>
                </a:xfrm>
              </p:grpSpPr>
              <p:sp>
                <p:nvSpPr>
                  <p:cNvPr id="1113" name="Google Shape;1113;p2"/>
                  <p:cNvSpPr/>
                  <p:nvPr/>
                </p:nvSpPr>
                <p:spPr>
                  <a:xfrm>
                    <a:off x="428634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4" name="Google Shape;1114;p2"/>
                  <p:cNvSpPr/>
                  <p:nvPr/>
                </p:nvSpPr>
                <p:spPr>
                  <a:xfrm>
                    <a:off x="447050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15" name="Google Shape;1115;p2"/>
                <p:cNvGrpSpPr/>
                <p:nvPr/>
              </p:nvGrpSpPr>
              <p:grpSpPr>
                <a:xfrm>
                  <a:off x="4760959" y="95015"/>
                  <a:ext cx="1129009" cy="455900"/>
                  <a:chOff x="4760959" y="95015"/>
                  <a:chExt cx="1129009" cy="455900"/>
                </a:xfrm>
              </p:grpSpPr>
              <p:sp>
                <p:nvSpPr>
                  <p:cNvPr id="1116" name="Google Shape;1116;p2"/>
                  <p:cNvSpPr/>
                  <p:nvPr/>
                </p:nvSpPr>
                <p:spPr>
                  <a:xfrm>
                    <a:off x="4790563" y="124637"/>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17" name="Google Shape;1117;p2"/>
                  <p:cNvSpPr/>
                  <p:nvPr/>
                </p:nvSpPr>
                <p:spPr>
                  <a:xfrm>
                    <a:off x="4760959"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118" name="Google Shape;1118;p2"/>
              <p:cNvGrpSpPr/>
              <p:nvPr/>
            </p:nvGrpSpPr>
            <p:grpSpPr>
              <a:xfrm>
                <a:off x="6044114" y="95015"/>
                <a:ext cx="2075710" cy="1706278"/>
                <a:chOff x="6044114" y="95015"/>
                <a:chExt cx="2075710" cy="1706278"/>
              </a:xfrm>
            </p:grpSpPr>
            <p:pic>
              <p:nvPicPr>
                <p:cNvPr id="1119" name="Google Shape;1119;p2"/>
                <p:cNvPicPr preferRelativeResize="0"/>
                <p:nvPr/>
              </p:nvPicPr>
              <p:blipFill rotWithShape="1">
                <a:blip r:embed="rId5">
                  <a:alphaModFix/>
                </a:blip>
                <a:srcRect b="0" l="0" r="0" t="0"/>
                <a:stretch/>
              </p:blipFill>
              <p:spPr>
                <a:xfrm>
                  <a:off x="6044114" y="406850"/>
                  <a:ext cx="1998695" cy="1394443"/>
                </a:xfrm>
                <a:custGeom>
                  <a:rect b="b" l="l" r="r" t="t"/>
                  <a:pathLst>
                    <a:path extrusionOk="0" h="1394443" w="1998695">
                      <a:moveTo>
                        <a:pt x="785" y="-788"/>
                      </a:moveTo>
                      <a:lnTo>
                        <a:pt x="1999481" y="-788"/>
                      </a:lnTo>
                      <a:lnTo>
                        <a:pt x="1999481" y="1393655"/>
                      </a:lnTo>
                      <a:lnTo>
                        <a:pt x="785" y="1393655"/>
                      </a:lnTo>
                      <a:close/>
                    </a:path>
                  </a:pathLst>
                </a:custGeom>
                <a:noFill/>
                <a:ln>
                  <a:noFill/>
                </a:ln>
              </p:spPr>
            </p:pic>
            <p:sp>
              <p:nvSpPr>
                <p:cNvPr id="1120" name="Google Shape;1120;p2"/>
                <p:cNvSpPr/>
                <p:nvPr/>
              </p:nvSpPr>
              <p:spPr>
                <a:xfrm>
                  <a:off x="6224433" y="29670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1" name="Google Shape;1121;p2"/>
                <p:cNvSpPr/>
                <p:nvPr/>
              </p:nvSpPr>
              <p:spPr>
                <a:xfrm>
                  <a:off x="6286910" y="35917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122" name="Google Shape;1122;p2"/>
                <p:cNvGrpSpPr/>
                <p:nvPr/>
              </p:nvGrpSpPr>
              <p:grpSpPr>
                <a:xfrm>
                  <a:off x="6397140" y="209916"/>
                  <a:ext cx="379179" cy="225161"/>
                  <a:chOff x="6397140" y="209916"/>
                  <a:chExt cx="379179" cy="225161"/>
                </a:xfrm>
              </p:grpSpPr>
              <p:sp>
                <p:nvSpPr>
                  <p:cNvPr id="1123" name="Google Shape;1123;p2"/>
                  <p:cNvSpPr/>
                  <p:nvPr/>
                </p:nvSpPr>
                <p:spPr>
                  <a:xfrm>
                    <a:off x="6397140" y="209916"/>
                    <a:ext cx="195041" cy="225161"/>
                  </a:xfrm>
                  <a:custGeom>
                    <a:rect b="b" l="l" r="r" t="t"/>
                    <a:pathLst>
                      <a:path extrusionOk="0" h="225161" w="195041">
                        <a:moveTo>
                          <a:pt x="195042"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4" name="Google Shape;1124;p2"/>
                  <p:cNvSpPr/>
                  <p:nvPr/>
                </p:nvSpPr>
                <p:spPr>
                  <a:xfrm>
                    <a:off x="6581301"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25" name="Google Shape;1125;p2"/>
                <p:cNvGrpSpPr/>
                <p:nvPr/>
              </p:nvGrpSpPr>
              <p:grpSpPr>
                <a:xfrm>
                  <a:off x="6871783" y="95015"/>
                  <a:ext cx="1129009" cy="455900"/>
                  <a:chOff x="6871783" y="95015"/>
                  <a:chExt cx="1129009" cy="455900"/>
                </a:xfrm>
              </p:grpSpPr>
              <p:sp>
                <p:nvSpPr>
                  <p:cNvPr id="1126" name="Google Shape;1126;p2"/>
                  <p:cNvSpPr/>
                  <p:nvPr/>
                </p:nvSpPr>
                <p:spPr>
                  <a:xfrm>
                    <a:off x="6901387" y="124637"/>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27" name="Google Shape;1127;p2"/>
                  <p:cNvSpPr/>
                  <p:nvPr/>
                </p:nvSpPr>
                <p:spPr>
                  <a:xfrm>
                    <a:off x="6871783"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28" name="Google Shape;1128;p2"/>
            <p:cNvGrpSpPr/>
            <p:nvPr/>
          </p:nvGrpSpPr>
          <p:grpSpPr>
            <a:xfrm>
              <a:off x="1822329" y="1806595"/>
              <a:ext cx="6297495" cy="1706209"/>
              <a:chOff x="1822329" y="1806595"/>
              <a:chExt cx="6297495" cy="1706209"/>
            </a:xfrm>
          </p:grpSpPr>
          <p:grpSp>
            <p:nvGrpSpPr>
              <p:cNvPr id="1129" name="Google Shape;1129;p2"/>
              <p:cNvGrpSpPr/>
              <p:nvPr/>
            </p:nvGrpSpPr>
            <p:grpSpPr>
              <a:xfrm>
                <a:off x="1822329" y="1806595"/>
                <a:ext cx="2075870" cy="1706209"/>
                <a:chOff x="1822329" y="1806595"/>
                <a:chExt cx="2075870" cy="1706209"/>
              </a:xfrm>
            </p:grpSpPr>
            <p:pic>
              <p:nvPicPr>
                <p:cNvPr id="1130" name="Google Shape;1130;p2"/>
                <p:cNvPicPr preferRelativeResize="0"/>
                <p:nvPr/>
              </p:nvPicPr>
              <p:blipFill rotWithShape="1">
                <a:blip r:embed="rId6">
                  <a:alphaModFix/>
                </a:blip>
                <a:srcRect b="0" l="0" r="0" t="0"/>
                <a:stretch/>
              </p:blipFill>
              <p:spPr>
                <a:xfrm>
                  <a:off x="1822329" y="2118361"/>
                  <a:ext cx="1999244" cy="1394443"/>
                </a:xfrm>
                <a:custGeom>
                  <a:rect b="b" l="l" r="r" t="t"/>
                  <a:pathLst>
                    <a:path extrusionOk="0" h="1394443" w="1999244">
                      <a:moveTo>
                        <a:pt x="-1062" y="-39"/>
                      </a:moveTo>
                      <a:lnTo>
                        <a:pt x="1998182" y="-39"/>
                      </a:lnTo>
                      <a:lnTo>
                        <a:pt x="1998182" y="1394404"/>
                      </a:lnTo>
                      <a:lnTo>
                        <a:pt x="-1062" y="1394404"/>
                      </a:lnTo>
                      <a:close/>
                    </a:path>
                  </a:pathLst>
                </a:custGeom>
                <a:noFill/>
                <a:ln>
                  <a:noFill/>
                </a:ln>
              </p:spPr>
            </p:pic>
            <p:grpSp>
              <p:nvGrpSpPr>
                <p:cNvPr id="1131" name="Google Shape;1131;p2"/>
                <p:cNvGrpSpPr/>
                <p:nvPr/>
              </p:nvGrpSpPr>
              <p:grpSpPr>
                <a:xfrm>
                  <a:off x="2002808" y="1806595"/>
                  <a:ext cx="1895391" cy="1508018"/>
                  <a:chOff x="2002808" y="1806595"/>
                  <a:chExt cx="1895391" cy="1508018"/>
                </a:xfrm>
              </p:grpSpPr>
              <p:grpSp>
                <p:nvGrpSpPr>
                  <p:cNvPr id="1132" name="Google Shape;1132;p2"/>
                  <p:cNvGrpSpPr/>
                  <p:nvPr/>
                </p:nvGrpSpPr>
                <p:grpSpPr>
                  <a:xfrm>
                    <a:off x="2002808" y="2008283"/>
                    <a:ext cx="1895391" cy="1306330"/>
                    <a:chOff x="2002808" y="2008283"/>
                    <a:chExt cx="1895391" cy="1306330"/>
                  </a:xfrm>
                </p:grpSpPr>
                <p:sp>
                  <p:nvSpPr>
                    <p:cNvPr id="1133" name="Google Shape;1133;p2"/>
                    <p:cNvSpPr/>
                    <p:nvPr/>
                  </p:nvSpPr>
                  <p:spPr>
                    <a:xfrm>
                      <a:off x="2002808" y="200828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4" name="Google Shape;1134;p2"/>
                    <p:cNvSpPr/>
                    <p:nvPr/>
                  </p:nvSpPr>
                  <p:spPr>
                    <a:xfrm>
                      <a:off x="2065285"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35" name="Google Shape;1135;p2"/>
                  <p:cNvGrpSpPr/>
                  <p:nvPr/>
                </p:nvGrpSpPr>
                <p:grpSpPr>
                  <a:xfrm>
                    <a:off x="2175539" y="1921496"/>
                    <a:ext cx="379155" cy="225161"/>
                    <a:chOff x="2175539" y="1921496"/>
                    <a:chExt cx="379155" cy="225161"/>
                  </a:xfrm>
                </p:grpSpPr>
                <p:sp>
                  <p:nvSpPr>
                    <p:cNvPr id="1136" name="Google Shape;1136;p2"/>
                    <p:cNvSpPr/>
                    <p:nvPr/>
                  </p:nvSpPr>
                  <p:spPr>
                    <a:xfrm>
                      <a:off x="2175539"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37" name="Google Shape;1137;p2"/>
                    <p:cNvSpPr/>
                    <p:nvPr/>
                  </p:nvSpPr>
                  <p:spPr>
                    <a:xfrm>
                      <a:off x="2359676"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38" name="Google Shape;1138;p2"/>
                  <p:cNvGrpSpPr/>
                  <p:nvPr/>
                </p:nvGrpSpPr>
                <p:grpSpPr>
                  <a:xfrm>
                    <a:off x="2650135" y="1806595"/>
                    <a:ext cx="1129009" cy="455900"/>
                    <a:chOff x="2650135" y="1806595"/>
                    <a:chExt cx="1129009" cy="455900"/>
                  </a:xfrm>
                </p:grpSpPr>
                <p:sp>
                  <p:nvSpPr>
                    <p:cNvPr id="1139" name="Google Shape;1139;p2"/>
                    <p:cNvSpPr/>
                    <p:nvPr/>
                  </p:nvSpPr>
                  <p:spPr>
                    <a:xfrm>
                      <a:off x="2679739" y="1836194"/>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0" name="Google Shape;1140;p2"/>
                    <p:cNvSpPr/>
                    <p:nvPr/>
                  </p:nvSpPr>
                  <p:spPr>
                    <a:xfrm>
                      <a:off x="2650135" y="180659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41" name="Google Shape;1141;p2"/>
              <p:cNvGrpSpPr/>
              <p:nvPr/>
            </p:nvGrpSpPr>
            <p:grpSpPr>
              <a:xfrm>
                <a:off x="3933496" y="1806595"/>
                <a:ext cx="2075526" cy="1706209"/>
                <a:chOff x="3933496" y="1806595"/>
                <a:chExt cx="2075526" cy="1706209"/>
              </a:xfrm>
            </p:grpSpPr>
            <p:pic>
              <p:nvPicPr>
                <p:cNvPr id="1142" name="Google Shape;1142;p2"/>
                <p:cNvPicPr preferRelativeResize="0"/>
                <p:nvPr/>
              </p:nvPicPr>
              <p:blipFill rotWithShape="1">
                <a:blip r:embed="rId7">
                  <a:alphaModFix/>
                </a:blip>
                <a:srcRect b="0" l="0" r="0" t="0"/>
                <a:stretch/>
              </p:blipFill>
              <p:spPr>
                <a:xfrm>
                  <a:off x="3933496" y="2118361"/>
                  <a:ext cx="1998695" cy="1394443"/>
                </a:xfrm>
                <a:custGeom>
                  <a:rect b="b" l="l" r="r" t="t"/>
                  <a:pathLst>
                    <a:path extrusionOk="0" h="1394443" w="1998695">
                      <a:moveTo>
                        <a:pt x="-138" y="-39"/>
                      </a:moveTo>
                      <a:lnTo>
                        <a:pt x="1998557" y="-39"/>
                      </a:lnTo>
                      <a:lnTo>
                        <a:pt x="1998557" y="1394404"/>
                      </a:lnTo>
                      <a:lnTo>
                        <a:pt x="-138" y="1394404"/>
                      </a:lnTo>
                      <a:close/>
                    </a:path>
                  </a:pathLst>
                </a:custGeom>
                <a:noFill/>
                <a:ln>
                  <a:noFill/>
                </a:ln>
              </p:spPr>
            </p:pic>
            <p:grpSp>
              <p:nvGrpSpPr>
                <p:cNvPr id="1143" name="Google Shape;1143;p2"/>
                <p:cNvGrpSpPr/>
                <p:nvPr/>
              </p:nvGrpSpPr>
              <p:grpSpPr>
                <a:xfrm>
                  <a:off x="4113632" y="1806595"/>
                  <a:ext cx="1895390" cy="1508018"/>
                  <a:chOff x="4113632" y="1806595"/>
                  <a:chExt cx="1895390" cy="1508018"/>
                </a:xfrm>
              </p:grpSpPr>
              <p:grpSp>
                <p:nvGrpSpPr>
                  <p:cNvPr id="1144" name="Google Shape;1144;p2"/>
                  <p:cNvGrpSpPr/>
                  <p:nvPr/>
                </p:nvGrpSpPr>
                <p:grpSpPr>
                  <a:xfrm>
                    <a:off x="4113632" y="2008283"/>
                    <a:ext cx="1895390" cy="1306330"/>
                    <a:chOff x="4113632" y="2008283"/>
                    <a:chExt cx="1895390" cy="1306330"/>
                  </a:xfrm>
                </p:grpSpPr>
                <p:sp>
                  <p:nvSpPr>
                    <p:cNvPr id="1145" name="Google Shape;1145;p2"/>
                    <p:cNvSpPr/>
                    <p:nvPr/>
                  </p:nvSpPr>
                  <p:spPr>
                    <a:xfrm>
                      <a:off x="4113632" y="200828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6" name="Google Shape;1146;p2"/>
                    <p:cNvSpPr/>
                    <p:nvPr/>
                  </p:nvSpPr>
                  <p:spPr>
                    <a:xfrm>
                      <a:off x="4176086"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47" name="Google Shape;1147;p2"/>
                  <p:cNvGrpSpPr/>
                  <p:nvPr/>
                </p:nvGrpSpPr>
                <p:grpSpPr>
                  <a:xfrm>
                    <a:off x="4286340" y="1921496"/>
                    <a:ext cx="379178" cy="225161"/>
                    <a:chOff x="4286340" y="1921496"/>
                    <a:chExt cx="379178" cy="225161"/>
                  </a:xfrm>
                </p:grpSpPr>
                <p:sp>
                  <p:nvSpPr>
                    <p:cNvPr id="1148" name="Google Shape;1148;p2"/>
                    <p:cNvSpPr/>
                    <p:nvPr/>
                  </p:nvSpPr>
                  <p:spPr>
                    <a:xfrm>
                      <a:off x="428634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49" name="Google Shape;1149;p2"/>
                    <p:cNvSpPr/>
                    <p:nvPr/>
                  </p:nvSpPr>
                  <p:spPr>
                    <a:xfrm>
                      <a:off x="447050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0" name="Google Shape;1150;p2"/>
                  <p:cNvGrpSpPr/>
                  <p:nvPr/>
                </p:nvGrpSpPr>
                <p:grpSpPr>
                  <a:xfrm>
                    <a:off x="4760959" y="1806595"/>
                    <a:ext cx="1129009" cy="455900"/>
                    <a:chOff x="4760959" y="1806595"/>
                    <a:chExt cx="1129009" cy="455900"/>
                  </a:xfrm>
                </p:grpSpPr>
                <p:sp>
                  <p:nvSpPr>
                    <p:cNvPr id="1151" name="Google Shape;1151;p2"/>
                    <p:cNvSpPr/>
                    <p:nvPr/>
                  </p:nvSpPr>
                  <p:spPr>
                    <a:xfrm>
                      <a:off x="4790563" y="1836194"/>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2" name="Google Shape;1152;p2"/>
                    <p:cNvSpPr/>
                    <p:nvPr/>
                  </p:nvSpPr>
                  <p:spPr>
                    <a:xfrm>
                      <a:off x="4760959"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53" name="Google Shape;1153;p2"/>
              <p:cNvGrpSpPr/>
              <p:nvPr/>
            </p:nvGrpSpPr>
            <p:grpSpPr>
              <a:xfrm>
                <a:off x="6044114" y="1806595"/>
                <a:ext cx="2075710" cy="1706209"/>
                <a:chOff x="6044114" y="1806595"/>
                <a:chExt cx="2075710" cy="1706209"/>
              </a:xfrm>
            </p:grpSpPr>
            <p:pic>
              <p:nvPicPr>
                <p:cNvPr id="1154" name="Google Shape;1154;p2"/>
                <p:cNvPicPr preferRelativeResize="0"/>
                <p:nvPr/>
              </p:nvPicPr>
              <p:blipFill rotWithShape="1">
                <a:blip r:embed="rId8">
                  <a:alphaModFix/>
                </a:blip>
                <a:srcRect b="0" l="0" r="0" t="0"/>
                <a:stretch/>
              </p:blipFill>
              <p:spPr>
                <a:xfrm>
                  <a:off x="6044114" y="2118361"/>
                  <a:ext cx="1998695" cy="1394443"/>
                </a:xfrm>
                <a:custGeom>
                  <a:rect b="b" l="l" r="r" t="t"/>
                  <a:pathLst>
                    <a:path extrusionOk="0" h="1394443" w="1998695">
                      <a:moveTo>
                        <a:pt x="785" y="-39"/>
                      </a:moveTo>
                      <a:lnTo>
                        <a:pt x="1999481" y="-39"/>
                      </a:lnTo>
                      <a:lnTo>
                        <a:pt x="1999481" y="1394404"/>
                      </a:lnTo>
                      <a:lnTo>
                        <a:pt x="785" y="1394404"/>
                      </a:lnTo>
                      <a:close/>
                    </a:path>
                  </a:pathLst>
                </a:custGeom>
                <a:noFill/>
                <a:ln>
                  <a:noFill/>
                </a:ln>
              </p:spPr>
            </p:pic>
            <p:grpSp>
              <p:nvGrpSpPr>
                <p:cNvPr id="1155" name="Google Shape;1155;p2"/>
                <p:cNvGrpSpPr/>
                <p:nvPr/>
              </p:nvGrpSpPr>
              <p:grpSpPr>
                <a:xfrm>
                  <a:off x="6224433" y="1806595"/>
                  <a:ext cx="1895391" cy="1508018"/>
                  <a:chOff x="6224433" y="1806595"/>
                  <a:chExt cx="1895391" cy="1508018"/>
                </a:xfrm>
              </p:grpSpPr>
              <p:grpSp>
                <p:nvGrpSpPr>
                  <p:cNvPr id="1156" name="Google Shape;1156;p2"/>
                  <p:cNvGrpSpPr/>
                  <p:nvPr/>
                </p:nvGrpSpPr>
                <p:grpSpPr>
                  <a:xfrm>
                    <a:off x="6224433" y="2008283"/>
                    <a:ext cx="1895391" cy="1306330"/>
                    <a:chOff x="6224433" y="2008283"/>
                    <a:chExt cx="1895391" cy="1306330"/>
                  </a:xfrm>
                </p:grpSpPr>
                <p:sp>
                  <p:nvSpPr>
                    <p:cNvPr id="1157" name="Google Shape;1157;p2"/>
                    <p:cNvSpPr/>
                    <p:nvPr/>
                  </p:nvSpPr>
                  <p:spPr>
                    <a:xfrm>
                      <a:off x="6224433" y="200828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58" name="Google Shape;1158;p2"/>
                    <p:cNvSpPr/>
                    <p:nvPr/>
                  </p:nvSpPr>
                  <p:spPr>
                    <a:xfrm>
                      <a:off x="6286910" y="207075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59" name="Google Shape;1159;p2"/>
                  <p:cNvGrpSpPr/>
                  <p:nvPr/>
                </p:nvGrpSpPr>
                <p:grpSpPr>
                  <a:xfrm>
                    <a:off x="6397140" y="1921496"/>
                    <a:ext cx="379179" cy="225161"/>
                    <a:chOff x="6397140" y="1921496"/>
                    <a:chExt cx="379179" cy="225161"/>
                  </a:xfrm>
                </p:grpSpPr>
                <p:sp>
                  <p:nvSpPr>
                    <p:cNvPr id="1160" name="Google Shape;1160;p2"/>
                    <p:cNvSpPr/>
                    <p:nvPr/>
                  </p:nvSpPr>
                  <p:spPr>
                    <a:xfrm>
                      <a:off x="6397140" y="1921496"/>
                      <a:ext cx="195041" cy="225161"/>
                    </a:xfrm>
                    <a:custGeom>
                      <a:rect b="b" l="l" r="r" t="t"/>
                      <a:pathLst>
                        <a:path extrusionOk="0" h="225161" w="195041">
                          <a:moveTo>
                            <a:pt x="195042"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1" name="Google Shape;1161;p2"/>
                    <p:cNvSpPr/>
                    <p:nvPr/>
                  </p:nvSpPr>
                  <p:spPr>
                    <a:xfrm>
                      <a:off x="6581301"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62" name="Google Shape;1162;p2"/>
                  <p:cNvGrpSpPr/>
                  <p:nvPr/>
                </p:nvGrpSpPr>
                <p:grpSpPr>
                  <a:xfrm>
                    <a:off x="6871783" y="1806595"/>
                    <a:ext cx="1129009" cy="455900"/>
                    <a:chOff x="6871783" y="1806595"/>
                    <a:chExt cx="1129009" cy="455900"/>
                  </a:xfrm>
                </p:grpSpPr>
                <p:sp>
                  <p:nvSpPr>
                    <p:cNvPr id="1163" name="Google Shape;1163;p2"/>
                    <p:cNvSpPr/>
                    <p:nvPr/>
                  </p:nvSpPr>
                  <p:spPr>
                    <a:xfrm>
                      <a:off x="6901387" y="1836194"/>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64" name="Google Shape;1164;p2"/>
                    <p:cNvSpPr/>
                    <p:nvPr/>
                  </p:nvSpPr>
                  <p:spPr>
                    <a:xfrm>
                      <a:off x="6871783"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nvGrpSpPr>
            <p:cNvPr id="1165" name="Google Shape;1165;p2"/>
            <p:cNvGrpSpPr/>
            <p:nvPr/>
          </p:nvGrpSpPr>
          <p:grpSpPr>
            <a:xfrm>
              <a:off x="1822329" y="3518152"/>
              <a:ext cx="6297495" cy="1706164"/>
              <a:chOff x="1822329" y="3518152"/>
              <a:chExt cx="6297495" cy="1706164"/>
            </a:xfrm>
          </p:grpSpPr>
          <p:grpSp>
            <p:nvGrpSpPr>
              <p:cNvPr id="1166" name="Google Shape;1166;p2"/>
              <p:cNvGrpSpPr/>
              <p:nvPr/>
            </p:nvGrpSpPr>
            <p:grpSpPr>
              <a:xfrm>
                <a:off x="1822329" y="3518152"/>
                <a:ext cx="2075870" cy="1706164"/>
                <a:chOff x="1822329" y="3518152"/>
                <a:chExt cx="2075870" cy="1706164"/>
              </a:xfrm>
            </p:grpSpPr>
            <p:pic>
              <p:nvPicPr>
                <p:cNvPr id="1167" name="Google Shape;1167;p2"/>
                <p:cNvPicPr preferRelativeResize="0"/>
                <p:nvPr/>
              </p:nvPicPr>
              <p:blipFill rotWithShape="1">
                <a:blip r:embed="rId9">
                  <a:alphaModFix/>
                </a:blip>
                <a:srcRect b="0" l="0" r="0" t="0"/>
                <a:stretch/>
              </p:blipFill>
              <p:spPr>
                <a:xfrm>
                  <a:off x="1822329" y="3829873"/>
                  <a:ext cx="1999244" cy="1394443"/>
                </a:xfrm>
                <a:custGeom>
                  <a:rect b="b" l="l" r="r" t="t"/>
                  <a:pathLst>
                    <a:path extrusionOk="0" h="1394443" w="1999244">
                      <a:moveTo>
                        <a:pt x="-1062" y="710"/>
                      </a:moveTo>
                      <a:lnTo>
                        <a:pt x="1998182" y="710"/>
                      </a:lnTo>
                      <a:lnTo>
                        <a:pt x="1998182" y="1395153"/>
                      </a:lnTo>
                      <a:lnTo>
                        <a:pt x="-1062" y="1395153"/>
                      </a:lnTo>
                      <a:close/>
                    </a:path>
                  </a:pathLst>
                </a:custGeom>
                <a:noFill/>
                <a:ln>
                  <a:noFill/>
                </a:ln>
              </p:spPr>
            </p:pic>
            <p:grpSp>
              <p:nvGrpSpPr>
                <p:cNvPr id="1168" name="Google Shape;1168;p2"/>
                <p:cNvGrpSpPr/>
                <p:nvPr/>
              </p:nvGrpSpPr>
              <p:grpSpPr>
                <a:xfrm>
                  <a:off x="2002808" y="3518152"/>
                  <a:ext cx="1895391" cy="1508018"/>
                  <a:chOff x="2002808" y="3518152"/>
                  <a:chExt cx="1895391" cy="1508018"/>
                </a:xfrm>
              </p:grpSpPr>
              <p:grpSp>
                <p:nvGrpSpPr>
                  <p:cNvPr id="1169" name="Google Shape;1169;p2"/>
                  <p:cNvGrpSpPr/>
                  <p:nvPr/>
                </p:nvGrpSpPr>
                <p:grpSpPr>
                  <a:xfrm>
                    <a:off x="2002808" y="3719840"/>
                    <a:ext cx="1895391" cy="1306330"/>
                    <a:chOff x="2002808" y="3719840"/>
                    <a:chExt cx="1895391" cy="1306330"/>
                  </a:xfrm>
                </p:grpSpPr>
                <p:sp>
                  <p:nvSpPr>
                    <p:cNvPr id="1170" name="Google Shape;1170;p2"/>
                    <p:cNvSpPr/>
                    <p:nvPr/>
                  </p:nvSpPr>
                  <p:spPr>
                    <a:xfrm>
                      <a:off x="2002808" y="3719840"/>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1" name="Google Shape;1171;p2"/>
                    <p:cNvSpPr/>
                    <p:nvPr/>
                  </p:nvSpPr>
                  <p:spPr>
                    <a:xfrm>
                      <a:off x="2065285"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2" name="Google Shape;1172;p2"/>
                  <p:cNvGrpSpPr/>
                  <p:nvPr/>
                </p:nvGrpSpPr>
                <p:grpSpPr>
                  <a:xfrm>
                    <a:off x="2175539" y="3633053"/>
                    <a:ext cx="379155" cy="225161"/>
                    <a:chOff x="2175539" y="3633053"/>
                    <a:chExt cx="379155" cy="225161"/>
                  </a:xfrm>
                </p:grpSpPr>
                <p:sp>
                  <p:nvSpPr>
                    <p:cNvPr id="1173" name="Google Shape;1173;p2"/>
                    <p:cNvSpPr/>
                    <p:nvPr/>
                  </p:nvSpPr>
                  <p:spPr>
                    <a:xfrm>
                      <a:off x="2175539"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4" name="Google Shape;1174;p2"/>
                    <p:cNvSpPr/>
                    <p:nvPr/>
                  </p:nvSpPr>
                  <p:spPr>
                    <a:xfrm>
                      <a:off x="2359676"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75" name="Google Shape;1175;p2"/>
                  <p:cNvGrpSpPr/>
                  <p:nvPr/>
                </p:nvGrpSpPr>
                <p:grpSpPr>
                  <a:xfrm>
                    <a:off x="2650135" y="3518152"/>
                    <a:ext cx="1129009" cy="455900"/>
                    <a:chOff x="2650135" y="3518152"/>
                    <a:chExt cx="1129009" cy="455900"/>
                  </a:xfrm>
                </p:grpSpPr>
                <p:sp>
                  <p:nvSpPr>
                    <p:cNvPr id="1176" name="Google Shape;1176;p2"/>
                    <p:cNvSpPr/>
                    <p:nvPr/>
                  </p:nvSpPr>
                  <p:spPr>
                    <a:xfrm>
                      <a:off x="2679739" y="3547775"/>
                      <a:ext cx="1069802" cy="396701"/>
                    </a:xfrm>
                    <a:custGeom>
                      <a:rect b="b" l="l" r="r" t="t"/>
                      <a:pathLst>
                        <a:path extrusionOk="0" h="396701" w="1069802">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77" name="Google Shape;1177;p2"/>
                    <p:cNvSpPr/>
                    <p:nvPr/>
                  </p:nvSpPr>
                  <p:spPr>
                    <a:xfrm>
                      <a:off x="2650135" y="3518152"/>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78" name="Google Shape;1178;p2"/>
              <p:cNvGrpSpPr/>
              <p:nvPr/>
            </p:nvGrpSpPr>
            <p:grpSpPr>
              <a:xfrm>
                <a:off x="3933496" y="3518152"/>
                <a:ext cx="2075526" cy="1706164"/>
                <a:chOff x="3933496" y="3518152"/>
                <a:chExt cx="2075526" cy="1706164"/>
              </a:xfrm>
            </p:grpSpPr>
            <p:pic>
              <p:nvPicPr>
                <p:cNvPr id="1179" name="Google Shape;1179;p2"/>
                <p:cNvPicPr preferRelativeResize="0"/>
                <p:nvPr/>
              </p:nvPicPr>
              <p:blipFill rotWithShape="1">
                <a:blip r:embed="rId10">
                  <a:alphaModFix/>
                </a:blip>
                <a:srcRect b="0" l="0" r="0" t="0"/>
                <a:stretch/>
              </p:blipFill>
              <p:spPr>
                <a:xfrm>
                  <a:off x="3933496" y="3829873"/>
                  <a:ext cx="1998695" cy="1394443"/>
                </a:xfrm>
                <a:custGeom>
                  <a:rect b="b" l="l" r="r" t="t"/>
                  <a:pathLst>
                    <a:path extrusionOk="0" h="1394443" w="1998695">
                      <a:moveTo>
                        <a:pt x="-138" y="710"/>
                      </a:moveTo>
                      <a:lnTo>
                        <a:pt x="1998557" y="710"/>
                      </a:lnTo>
                      <a:lnTo>
                        <a:pt x="1998557" y="1395153"/>
                      </a:lnTo>
                      <a:lnTo>
                        <a:pt x="-138" y="1395153"/>
                      </a:lnTo>
                      <a:close/>
                    </a:path>
                  </a:pathLst>
                </a:custGeom>
                <a:noFill/>
                <a:ln>
                  <a:noFill/>
                </a:ln>
              </p:spPr>
            </p:pic>
            <p:grpSp>
              <p:nvGrpSpPr>
                <p:cNvPr id="1180" name="Google Shape;1180;p2"/>
                <p:cNvGrpSpPr/>
                <p:nvPr/>
              </p:nvGrpSpPr>
              <p:grpSpPr>
                <a:xfrm>
                  <a:off x="4113632" y="3518152"/>
                  <a:ext cx="1895390" cy="1508018"/>
                  <a:chOff x="4113632" y="3518152"/>
                  <a:chExt cx="1895390" cy="1508018"/>
                </a:xfrm>
              </p:grpSpPr>
              <p:grpSp>
                <p:nvGrpSpPr>
                  <p:cNvPr id="1181" name="Google Shape;1181;p2"/>
                  <p:cNvGrpSpPr/>
                  <p:nvPr/>
                </p:nvGrpSpPr>
                <p:grpSpPr>
                  <a:xfrm>
                    <a:off x="4113632" y="3719840"/>
                    <a:ext cx="1895390" cy="1306330"/>
                    <a:chOff x="4113632" y="3719840"/>
                    <a:chExt cx="1895390" cy="1306330"/>
                  </a:xfrm>
                </p:grpSpPr>
                <p:sp>
                  <p:nvSpPr>
                    <p:cNvPr id="1182" name="Google Shape;1182;p2"/>
                    <p:cNvSpPr/>
                    <p:nvPr/>
                  </p:nvSpPr>
                  <p:spPr>
                    <a:xfrm>
                      <a:off x="4113632" y="3719840"/>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3" name="Google Shape;1183;p2"/>
                    <p:cNvSpPr/>
                    <p:nvPr/>
                  </p:nvSpPr>
                  <p:spPr>
                    <a:xfrm>
                      <a:off x="4176086"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4" name="Google Shape;1184;p2"/>
                  <p:cNvGrpSpPr/>
                  <p:nvPr/>
                </p:nvGrpSpPr>
                <p:grpSpPr>
                  <a:xfrm>
                    <a:off x="4286340" y="3633053"/>
                    <a:ext cx="379178" cy="225161"/>
                    <a:chOff x="4286340" y="3633053"/>
                    <a:chExt cx="379178" cy="225161"/>
                  </a:xfrm>
                </p:grpSpPr>
                <p:sp>
                  <p:nvSpPr>
                    <p:cNvPr id="1185" name="Google Shape;1185;p2"/>
                    <p:cNvSpPr/>
                    <p:nvPr/>
                  </p:nvSpPr>
                  <p:spPr>
                    <a:xfrm>
                      <a:off x="428634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6" name="Google Shape;1186;p2"/>
                    <p:cNvSpPr/>
                    <p:nvPr/>
                  </p:nvSpPr>
                  <p:spPr>
                    <a:xfrm>
                      <a:off x="447050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87" name="Google Shape;1187;p2"/>
                  <p:cNvGrpSpPr/>
                  <p:nvPr/>
                </p:nvGrpSpPr>
                <p:grpSpPr>
                  <a:xfrm>
                    <a:off x="4760959" y="3518152"/>
                    <a:ext cx="1129009" cy="455900"/>
                    <a:chOff x="4760959" y="3518152"/>
                    <a:chExt cx="1129009" cy="455900"/>
                  </a:xfrm>
                </p:grpSpPr>
                <p:sp>
                  <p:nvSpPr>
                    <p:cNvPr id="1188" name="Google Shape;1188;p2"/>
                    <p:cNvSpPr/>
                    <p:nvPr/>
                  </p:nvSpPr>
                  <p:spPr>
                    <a:xfrm>
                      <a:off x="4790563" y="3547775"/>
                      <a:ext cx="1069801" cy="396701"/>
                    </a:xfrm>
                    <a:custGeom>
                      <a:rect b="b" l="l" r="r" t="t"/>
                      <a:pathLst>
                        <a:path extrusionOk="0" h="396701" w="10698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89" name="Google Shape;1189;p2"/>
                    <p:cNvSpPr/>
                    <p:nvPr/>
                  </p:nvSpPr>
                  <p:spPr>
                    <a:xfrm>
                      <a:off x="4760959"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1190" name="Google Shape;1190;p2"/>
              <p:cNvGrpSpPr/>
              <p:nvPr/>
            </p:nvGrpSpPr>
            <p:grpSpPr>
              <a:xfrm>
                <a:off x="6044114" y="3518152"/>
                <a:ext cx="2075710" cy="1706164"/>
                <a:chOff x="6044114" y="3518152"/>
                <a:chExt cx="2075710" cy="1706164"/>
              </a:xfrm>
            </p:grpSpPr>
            <p:pic>
              <p:nvPicPr>
                <p:cNvPr id="1191" name="Google Shape;1191;p2"/>
                <p:cNvPicPr preferRelativeResize="0"/>
                <p:nvPr/>
              </p:nvPicPr>
              <p:blipFill rotWithShape="1">
                <a:blip r:embed="rId11">
                  <a:alphaModFix/>
                </a:blip>
                <a:srcRect b="0" l="0" r="0" t="0"/>
                <a:stretch/>
              </p:blipFill>
              <p:spPr>
                <a:xfrm>
                  <a:off x="6044114" y="3829873"/>
                  <a:ext cx="1998695" cy="1394443"/>
                </a:xfrm>
                <a:custGeom>
                  <a:rect b="b" l="l" r="r" t="t"/>
                  <a:pathLst>
                    <a:path extrusionOk="0" h="1394443" w="1998695">
                      <a:moveTo>
                        <a:pt x="785" y="710"/>
                      </a:moveTo>
                      <a:lnTo>
                        <a:pt x="1999481" y="710"/>
                      </a:lnTo>
                      <a:lnTo>
                        <a:pt x="1999481" y="1395153"/>
                      </a:lnTo>
                      <a:lnTo>
                        <a:pt x="785" y="1395153"/>
                      </a:lnTo>
                      <a:close/>
                    </a:path>
                  </a:pathLst>
                </a:custGeom>
                <a:noFill/>
                <a:ln>
                  <a:noFill/>
                </a:ln>
              </p:spPr>
            </p:pic>
            <p:grpSp>
              <p:nvGrpSpPr>
                <p:cNvPr id="1192" name="Google Shape;1192;p2"/>
                <p:cNvGrpSpPr/>
                <p:nvPr/>
              </p:nvGrpSpPr>
              <p:grpSpPr>
                <a:xfrm>
                  <a:off x="6224433" y="3518152"/>
                  <a:ext cx="1895391" cy="1508018"/>
                  <a:chOff x="6224433" y="3518152"/>
                  <a:chExt cx="1895391" cy="1508018"/>
                </a:xfrm>
              </p:grpSpPr>
              <p:grpSp>
                <p:nvGrpSpPr>
                  <p:cNvPr id="1193" name="Google Shape;1193;p2"/>
                  <p:cNvGrpSpPr/>
                  <p:nvPr/>
                </p:nvGrpSpPr>
                <p:grpSpPr>
                  <a:xfrm>
                    <a:off x="6224433" y="3719840"/>
                    <a:ext cx="1895391" cy="1306330"/>
                    <a:chOff x="6224433" y="3719840"/>
                    <a:chExt cx="1895391" cy="1306330"/>
                  </a:xfrm>
                </p:grpSpPr>
                <p:sp>
                  <p:nvSpPr>
                    <p:cNvPr id="1194" name="Google Shape;1194;p2"/>
                    <p:cNvSpPr/>
                    <p:nvPr/>
                  </p:nvSpPr>
                  <p:spPr>
                    <a:xfrm>
                      <a:off x="6224433" y="3719840"/>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5" name="Google Shape;1195;p2"/>
                    <p:cNvSpPr/>
                    <p:nvPr/>
                  </p:nvSpPr>
                  <p:spPr>
                    <a:xfrm>
                      <a:off x="6286910" y="3782308"/>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96" name="Google Shape;1196;p2"/>
                  <p:cNvGrpSpPr/>
                  <p:nvPr/>
                </p:nvGrpSpPr>
                <p:grpSpPr>
                  <a:xfrm>
                    <a:off x="6397140" y="3633053"/>
                    <a:ext cx="379179" cy="225161"/>
                    <a:chOff x="6397140" y="3633053"/>
                    <a:chExt cx="379179" cy="225161"/>
                  </a:xfrm>
                </p:grpSpPr>
                <p:sp>
                  <p:nvSpPr>
                    <p:cNvPr id="1197" name="Google Shape;1197;p2"/>
                    <p:cNvSpPr/>
                    <p:nvPr/>
                  </p:nvSpPr>
                  <p:spPr>
                    <a:xfrm>
                      <a:off x="6397140" y="3633053"/>
                      <a:ext cx="195041" cy="225161"/>
                    </a:xfrm>
                    <a:custGeom>
                      <a:rect b="b" l="l" r="r" t="t"/>
                      <a:pathLst>
                        <a:path extrusionOk="0" h="225161" w="195041">
                          <a:moveTo>
                            <a:pt x="195042"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198" name="Google Shape;1198;p2"/>
                    <p:cNvSpPr/>
                    <p:nvPr/>
                  </p:nvSpPr>
                  <p:spPr>
                    <a:xfrm>
                      <a:off x="6581301"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199" name="Google Shape;1199;p2"/>
                  <p:cNvGrpSpPr/>
                  <p:nvPr/>
                </p:nvGrpSpPr>
                <p:grpSpPr>
                  <a:xfrm>
                    <a:off x="6871783" y="3518152"/>
                    <a:ext cx="1129009" cy="455900"/>
                    <a:chOff x="6871783" y="3518152"/>
                    <a:chExt cx="1129009" cy="455900"/>
                  </a:xfrm>
                </p:grpSpPr>
                <p:sp>
                  <p:nvSpPr>
                    <p:cNvPr id="1200" name="Google Shape;1200;p2"/>
                    <p:cNvSpPr/>
                    <p:nvPr/>
                  </p:nvSpPr>
                  <p:spPr>
                    <a:xfrm>
                      <a:off x="6901387" y="3547775"/>
                      <a:ext cx="1069802" cy="396701"/>
                    </a:xfrm>
                    <a:custGeom>
                      <a:rect b="b" l="l" r="r" t="t"/>
                      <a:pathLst>
                        <a:path extrusionOk="0" h="396701" w="1069802">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01" name="Google Shape;1201;p2"/>
                    <p:cNvSpPr/>
                    <p:nvPr/>
                  </p:nvSpPr>
                  <p:spPr>
                    <a:xfrm>
                      <a:off x="6871783"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pic>
        <p:nvPicPr>
          <p:cNvPr descr="Background pattern&#10;&#10;Description automatically generated" id="1202" name="Google Shape;1202;p2"/>
          <p:cNvPicPr preferRelativeResize="0"/>
          <p:nvPr/>
        </p:nvPicPr>
        <p:blipFill rotWithShape="1">
          <a:blip r:embed="rId12">
            <a:alphaModFix/>
          </a:blip>
          <a:srcRect b="84089" l="-9441" r="10580" t="-3095"/>
          <a:stretch/>
        </p:blipFill>
        <p:spPr>
          <a:xfrm rot="-5400000">
            <a:off x="9205950" y="1780761"/>
            <a:ext cx="4729844" cy="1233285"/>
          </a:xfrm>
          <a:prstGeom prst="rect">
            <a:avLst/>
          </a:prstGeom>
          <a:noFill/>
          <a:ln>
            <a:noFill/>
          </a:ln>
        </p:spPr>
      </p:pic>
      <p:sp>
        <p:nvSpPr>
          <p:cNvPr id="1203" name="Google Shape;1203;p2"/>
          <p:cNvSpPr txBox="1"/>
          <p:nvPr/>
        </p:nvSpPr>
        <p:spPr>
          <a:xfrm>
            <a:off x="8499821" y="837810"/>
            <a:ext cx="23685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Realización de un análisis DAFO regional de la vulnerabilidad a las crisis y una auditoría de destinos </a:t>
            </a:r>
            <a:endParaRPr b="0" i="0" sz="1200" u="none" cap="none" strike="noStrike">
              <a:solidFill>
                <a:srgbClr val="000000"/>
              </a:solidFill>
              <a:latin typeface="Arial"/>
              <a:ea typeface="Arial"/>
              <a:cs typeface="Arial"/>
              <a:sym typeface="Arial"/>
            </a:endParaRPr>
          </a:p>
        </p:txBody>
      </p:sp>
      <p:sp>
        <p:nvSpPr>
          <p:cNvPr id="1204" name="Google Shape;1204;p2"/>
          <p:cNvSpPr txBox="1"/>
          <p:nvPr/>
        </p:nvSpPr>
        <p:spPr>
          <a:xfrm>
            <a:off x="563284" y="755365"/>
            <a:ext cx="1891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79527B"/>
                </a:solidFill>
                <a:latin typeface="Calibri"/>
                <a:ea typeface="Calibri"/>
                <a:cs typeface="Calibri"/>
                <a:sym typeface="Calibri"/>
              </a:rPr>
              <a:t>Fase 1</a:t>
            </a:r>
            <a:r>
              <a:rPr b="1" i="0" lang="es-ES" sz="2400" u="none" cap="none" strike="noStrike">
                <a:solidFill>
                  <a:srgbClr val="79527B"/>
                </a:solidFill>
                <a:latin typeface="Calibri"/>
                <a:ea typeface="Calibri"/>
                <a:cs typeface="Calibri"/>
                <a:sym typeface="Calibri"/>
              </a:rPr>
              <a:t> </a:t>
            </a:r>
            <a:r>
              <a:rPr b="0" i="0" lang="es-ES" sz="2000" u="none" cap="none" strike="noStrike">
                <a:solidFill>
                  <a:srgbClr val="79527B"/>
                </a:solidFill>
                <a:latin typeface="Calibri"/>
                <a:ea typeface="Calibri"/>
                <a:cs typeface="Calibri"/>
                <a:sym typeface="Calibri"/>
              </a:rPr>
              <a:t>Preparación y mitigación</a:t>
            </a:r>
            <a:endParaRPr b="0" i="0" sz="1400" u="none" cap="none" strike="noStrike">
              <a:solidFill>
                <a:srgbClr val="000000"/>
              </a:solidFill>
              <a:latin typeface="Arial"/>
              <a:ea typeface="Arial"/>
              <a:cs typeface="Arial"/>
              <a:sym typeface="Arial"/>
            </a:endParaRPr>
          </a:p>
        </p:txBody>
      </p:sp>
      <p:sp>
        <p:nvSpPr>
          <p:cNvPr id="1205" name="Google Shape;1205;p2"/>
          <p:cNvSpPr txBox="1"/>
          <p:nvPr/>
        </p:nvSpPr>
        <p:spPr>
          <a:xfrm>
            <a:off x="567299" y="2687187"/>
            <a:ext cx="176433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F27954"/>
                </a:solidFill>
                <a:latin typeface="Calibri"/>
                <a:ea typeface="Calibri"/>
                <a:cs typeface="Calibri"/>
                <a:sym typeface="Calibri"/>
              </a:rPr>
              <a:t>Fase 2</a:t>
            </a:r>
            <a:r>
              <a:rPr b="1" i="0" lang="es-ES" sz="2400" u="none" cap="none" strike="noStrike">
                <a:solidFill>
                  <a:srgbClr val="F27954"/>
                </a:solidFill>
                <a:latin typeface="Calibri"/>
                <a:ea typeface="Calibri"/>
                <a:cs typeface="Calibri"/>
                <a:sym typeface="Calibri"/>
              </a:rPr>
              <a:t> </a:t>
            </a:r>
            <a:r>
              <a:rPr b="0" i="0" lang="es-ES" sz="2000" u="none" cap="none" strike="noStrike">
                <a:solidFill>
                  <a:srgbClr val="F27954"/>
                </a:solidFill>
                <a:latin typeface="Calibri"/>
                <a:ea typeface="Calibri"/>
                <a:cs typeface="Calibri"/>
                <a:sym typeface="Calibri"/>
              </a:rPr>
              <a:t>Planificación,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p:txBody>
      </p:sp>
      <p:sp>
        <p:nvSpPr>
          <p:cNvPr id="1206" name="Google Shape;1206;p2"/>
          <p:cNvSpPr txBox="1"/>
          <p:nvPr/>
        </p:nvSpPr>
        <p:spPr>
          <a:xfrm>
            <a:off x="606189" y="4839123"/>
            <a:ext cx="1618749" cy="150810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44BAA9"/>
                </a:solidFill>
                <a:latin typeface="Calibri"/>
                <a:ea typeface="Calibri"/>
                <a:cs typeface="Calibri"/>
                <a:sym typeface="Calibri"/>
              </a:rPr>
              <a:t>Fase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44BAA9"/>
                </a:solidFill>
                <a:latin typeface="Calibri"/>
                <a:ea typeface="Calibri"/>
                <a:cs typeface="Calibri"/>
                <a:sym typeface="Calibri"/>
              </a:rPr>
              <a:t>Recuperación, reconstrucción, resistencia</a:t>
            </a:r>
            <a:endParaRPr b="0" i="0" sz="1400" u="none" cap="none" strike="noStrike">
              <a:solidFill>
                <a:srgbClr val="000000"/>
              </a:solidFill>
              <a:latin typeface="Arial"/>
              <a:ea typeface="Arial"/>
              <a:cs typeface="Arial"/>
              <a:sym typeface="Arial"/>
            </a:endParaRPr>
          </a:p>
        </p:txBody>
      </p:sp>
      <p:sp>
        <p:nvSpPr>
          <p:cNvPr id="1207" name="Google Shape;1207;p2"/>
          <p:cNvSpPr txBox="1"/>
          <p:nvPr/>
        </p:nvSpPr>
        <p:spPr>
          <a:xfrm>
            <a:off x="5600755" y="693735"/>
            <a:ext cx="2238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Creación de una asociación público-privada regional y de un equipo de gestión de crisis</a:t>
            </a:r>
            <a:endParaRPr b="0" i="0" sz="1200" u="none" cap="none" strike="noStrike">
              <a:solidFill>
                <a:srgbClr val="000000"/>
              </a:solidFill>
              <a:latin typeface="Arial"/>
              <a:ea typeface="Arial"/>
              <a:cs typeface="Arial"/>
              <a:sym typeface="Arial"/>
            </a:endParaRPr>
          </a:p>
        </p:txBody>
      </p:sp>
      <p:sp>
        <p:nvSpPr>
          <p:cNvPr id="1208" name="Google Shape;1208;p2"/>
          <p:cNvSpPr txBox="1"/>
          <p:nvPr/>
        </p:nvSpPr>
        <p:spPr>
          <a:xfrm>
            <a:off x="2757709" y="3008200"/>
            <a:ext cx="2238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una estrategia regional de gestión de crisis </a:t>
            </a:r>
            <a:r>
              <a:rPr b="0" i="1" lang="es-ES" sz="1600" u="none" cap="none" strike="noStrike">
                <a:solidFill>
                  <a:srgbClr val="F37C57"/>
                </a:solidFill>
                <a:latin typeface="Calibri"/>
                <a:ea typeface="Calibri"/>
                <a:cs typeface="Calibri"/>
                <a:sym typeface="Calibri"/>
              </a:rPr>
              <a:t>(planificación de la mitigación a largo plazo)</a:t>
            </a:r>
            <a:endParaRPr b="0" i="0" sz="1200" u="none" cap="none" strike="noStrike">
              <a:solidFill>
                <a:srgbClr val="000000"/>
              </a:solidFill>
              <a:latin typeface="Arial"/>
              <a:ea typeface="Arial"/>
              <a:cs typeface="Arial"/>
              <a:sym typeface="Arial"/>
            </a:endParaRPr>
          </a:p>
        </p:txBody>
      </p:sp>
      <p:sp>
        <p:nvSpPr>
          <p:cNvPr id="1209" name="Google Shape;1209;p2"/>
          <p:cNvSpPr txBox="1"/>
          <p:nvPr/>
        </p:nvSpPr>
        <p:spPr>
          <a:xfrm>
            <a:off x="8509929" y="2985988"/>
            <a:ext cx="2307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Activación de la respuesta y comunicación con la industria para la colaboración regional</a:t>
            </a:r>
            <a:endParaRPr b="0" i="0" sz="1200" u="none" cap="none" strike="noStrike">
              <a:solidFill>
                <a:srgbClr val="000000"/>
              </a:solidFill>
              <a:latin typeface="Arial"/>
              <a:ea typeface="Arial"/>
              <a:cs typeface="Arial"/>
              <a:sym typeface="Arial"/>
            </a:endParaRPr>
          </a:p>
        </p:txBody>
      </p:sp>
      <p:sp>
        <p:nvSpPr>
          <p:cNvPr id="1210" name="Google Shape;1210;p2"/>
          <p:cNvSpPr txBox="1"/>
          <p:nvPr/>
        </p:nvSpPr>
        <p:spPr>
          <a:xfrm>
            <a:off x="8456229" y="5231762"/>
            <a:ext cx="24147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3AA091"/>
                </a:solidFill>
                <a:latin typeface="Calibri"/>
                <a:ea typeface="Calibri"/>
                <a:cs typeface="Calibri"/>
                <a:sym typeface="Calibri"/>
              </a:rPr>
              <a:t>Recuperación, reconstrucción y resiliencia regionales: hacia una "nueva norma" tras la crisis</a:t>
            </a:r>
            <a:endParaRPr b="0" i="0" sz="1100" u="none" cap="none" strike="noStrike">
              <a:solidFill>
                <a:srgbClr val="000000"/>
              </a:solidFill>
              <a:latin typeface="Arial"/>
              <a:ea typeface="Arial"/>
              <a:cs typeface="Arial"/>
              <a:sym typeface="Arial"/>
            </a:endParaRPr>
          </a:p>
        </p:txBody>
      </p:sp>
      <p:sp>
        <p:nvSpPr>
          <p:cNvPr id="1211" name="Google Shape;1211;p2"/>
          <p:cNvSpPr txBox="1"/>
          <p:nvPr/>
        </p:nvSpPr>
        <p:spPr>
          <a:xfrm>
            <a:off x="2696985" y="777931"/>
            <a:ext cx="2243609"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79527B"/>
                </a:solidFill>
                <a:latin typeface="Calibri"/>
                <a:ea typeface="Calibri"/>
                <a:cs typeface="Calibri"/>
                <a:sym typeface="Calibri"/>
              </a:rPr>
              <a:t>Introducción a la gestión del turismo regional de crisis y sus complejidades</a:t>
            </a:r>
            <a:endParaRPr b="0" i="0" sz="1400" u="none" cap="none" strike="noStrike">
              <a:solidFill>
                <a:srgbClr val="000000"/>
              </a:solidFill>
              <a:latin typeface="Arial"/>
              <a:ea typeface="Arial"/>
              <a:cs typeface="Arial"/>
              <a:sym typeface="Arial"/>
            </a:endParaRPr>
          </a:p>
        </p:txBody>
      </p:sp>
      <p:sp>
        <p:nvSpPr>
          <p:cNvPr id="1212" name="Google Shape;1212;p2"/>
          <p:cNvSpPr txBox="1"/>
          <p:nvPr/>
        </p:nvSpPr>
        <p:spPr>
          <a:xfrm>
            <a:off x="5719842" y="3000513"/>
            <a:ext cx="2233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 Plan Regional de Respuesta a la Gestión de Crisis </a:t>
            </a:r>
            <a:r>
              <a:rPr b="0" i="1" lang="es-ES" sz="1600" u="none" cap="none" strike="noStrike">
                <a:solidFill>
                  <a:srgbClr val="F37C57"/>
                </a:solidFill>
                <a:latin typeface="Calibri"/>
                <a:ea typeface="Calibri"/>
                <a:cs typeface="Calibri"/>
                <a:sym typeface="Calibri"/>
              </a:rPr>
              <a:t>(Plan de Respuesta a </a:t>
            </a:r>
            <a:endParaRPr b="0" i="1" sz="1600" u="none" cap="none" strike="noStrike">
              <a:solidFill>
                <a:srgbClr val="F37C57"/>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600"/>
              <a:buFont typeface="Arial"/>
              <a:buNone/>
            </a:pPr>
            <a:r>
              <a:rPr b="0" i="1" lang="es-ES" sz="1600" u="none" cap="none" strike="noStrike">
                <a:solidFill>
                  <a:srgbClr val="F37C57"/>
                </a:solidFill>
                <a:latin typeface="Calibri"/>
                <a:ea typeface="Calibri"/>
                <a:cs typeface="Calibri"/>
                <a:sym typeface="Calibri"/>
              </a:rPr>
              <a:t>Corto Plazo)</a:t>
            </a:r>
            <a:endParaRPr b="0" i="0" sz="1200" u="none" cap="none" strike="noStrike">
              <a:solidFill>
                <a:srgbClr val="000000"/>
              </a:solidFill>
              <a:latin typeface="Arial"/>
              <a:ea typeface="Arial"/>
              <a:cs typeface="Arial"/>
              <a:sym typeface="Arial"/>
            </a:endParaRPr>
          </a:p>
        </p:txBody>
      </p:sp>
      <p:sp>
        <p:nvSpPr>
          <p:cNvPr id="1213" name="Google Shape;1213;p2"/>
          <p:cNvSpPr txBox="1"/>
          <p:nvPr/>
        </p:nvSpPr>
        <p:spPr>
          <a:xfrm>
            <a:off x="2696985" y="5331565"/>
            <a:ext cx="2329487"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3AA091"/>
                </a:solidFill>
                <a:latin typeface="Calibri"/>
                <a:ea typeface="Calibri"/>
                <a:cs typeface="Calibri"/>
                <a:sym typeface="Calibri"/>
              </a:rPr>
              <a:t>Estrategia de comunicación y relaciones públicas</a:t>
            </a:r>
            <a:endParaRPr b="0" i="0" sz="1400" u="none" cap="none" strike="noStrike">
              <a:solidFill>
                <a:srgbClr val="000000"/>
              </a:solidFill>
              <a:latin typeface="Arial"/>
              <a:ea typeface="Arial"/>
              <a:cs typeface="Arial"/>
              <a:sym typeface="Arial"/>
            </a:endParaRPr>
          </a:p>
        </p:txBody>
      </p:sp>
      <p:sp>
        <p:nvSpPr>
          <p:cNvPr id="1214" name="Google Shape;1214;p2"/>
          <p:cNvSpPr txBox="1"/>
          <p:nvPr/>
        </p:nvSpPr>
        <p:spPr>
          <a:xfrm>
            <a:off x="3669414" y="35111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1</a:t>
            </a:r>
            <a:endParaRPr b="0" i="0" sz="1400" u="none" cap="none" strike="noStrike">
              <a:solidFill>
                <a:srgbClr val="000000"/>
              </a:solidFill>
              <a:latin typeface="Arial"/>
              <a:ea typeface="Arial"/>
              <a:cs typeface="Arial"/>
              <a:sym typeface="Arial"/>
            </a:endParaRPr>
          </a:p>
        </p:txBody>
      </p:sp>
      <p:sp>
        <p:nvSpPr>
          <p:cNvPr id="1215" name="Google Shape;1215;p2"/>
          <p:cNvSpPr txBox="1"/>
          <p:nvPr/>
        </p:nvSpPr>
        <p:spPr>
          <a:xfrm>
            <a:off x="6453344" y="37786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1216" name="Google Shape;1216;p2"/>
          <p:cNvSpPr txBox="1"/>
          <p:nvPr/>
        </p:nvSpPr>
        <p:spPr>
          <a:xfrm>
            <a:off x="9391403" y="352064"/>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3</a:t>
            </a:r>
            <a:endParaRPr b="0" i="0" sz="1400" u="none" cap="none" strike="noStrike">
              <a:solidFill>
                <a:srgbClr val="000000"/>
              </a:solidFill>
              <a:latin typeface="Arial"/>
              <a:ea typeface="Arial"/>
              <a:cs typeface="Arial"/>
              <a:sym typeface="Arial"/>
            </a:endParaRPr>
          </a:p>
        </p:txBody>
      </p:sp>
      <p:sp>
        <p:nvSpPr>
          <p:cNvPr id="1217" name="Google Shape;1217;p2"/>
          <p:cNvSpPr txBox="1"/>
          <p:nvPr/>
        </p:nvSpPr>
        <p:spPr>
          <a:xfrm>
            <a:off x="3652173" y="2625371"/>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4</a:t>
            </a:r>
            <a:endParaRPr b="0" i="0" sz="1400" u="none" cap="none" strike="noStrike">
              <a:solidFill>
                <a:srgbClr val="000000"/>
              </a:solidFill>
              <a:latin typeface="Arial"/>
              <a:ea typeface="Arial"/>
              <a:cs typeface="Arial"/>
              <a:sym typeface="Arial"/>
            </a:endParaRPr>
          </a:p>
        </p:txBody>
      </p:sp>
      <p:sp>
        <p:nvSpPr>
          <p:cNvPr id="1218" name="Google Shape;1218;p2"/>
          <p:cNvSpPr txBox="1"/>
          <p:nvPr/>
        </p:nvSpPr>
        <p:spPr>
          <a:xfrm>
            <a:off x="6491070" y="260924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5</a:t>
            </a:r>
            <a:endParaRPr b="0" i="0" sz="1400" u="none" cap="none" strike="noStrike">
              <a:solidFill>
                <a:srgbClr val="000000"/>
              </a:solidFill>
              <a:latin typeface="Arial"/>
              <a:ea typeface="Arial"/>
              <a:cs typeface="Arial"/>
              <a:sym typeface="Arial"/>
            </a:endParaRPr>
          </a:p>
        </p:txBody>
      </p:sp>
      <p:sp>
        <p:nvSpPr>
          <p:cNvPr id="1219" name="Google Shape;1219;p2"/>
          <p:cNvSpPr txBox="1"/>
          <p:nvPr/>
        </p:nvSpPr>
        <p:spPr>
          <a:xfrm>
            <a:off x="9318312" y="2615458"/>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6</a:t>
            </a:r>
            <a:endParaRPr b="0" i="0" sz="1400" u="none" cap="none" strike="noStrike">
              <a:solidFill>
                <a:srgbClr val="000000"/>
              </a:solidFill>
              <a:latin typeface="Arial"/>
              <a:ea typeface="Arial"/>
              <a:cs typeface="Arial"/>
              <a:sym typeface="Arial"/>
            </a:endParaRPr>
          </a:p>
        </p:txBody>
      </p:sp>
      <p:sp>
        <p:nvSpPr>
          <p:cNvPr id="1220" name="Google Shape;1220;p2"/>
          <p:cNvSpPr txBox="1"/>
          <p:nvPr/>
        </p:nvSpPr>
        <p:spPr>
          <a:xfrm>
            <a:off x="3570360" y="483033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7</a:t>
            </a:r>
            <a:endParaRPr b="0" i="0" sz="1400" u="none" cap="none" strike="noStrike">
              <a:solidFill>
                <a:srgbClr val="000000"/>
              </a:solidFill>
              <a:latin typeface="Arial"/>
              <a:ea typeface="Arial"/>
              <a:cs typeface="Arial"/>
              <a:sym typeface="Arial"/>
            </a:endParaRPr>
          </a:p>
        </p:txBody>
      </p:sp>
      <p:sp>
        <p:nvSpPr>
          <p:cNvPr id="1221" name="Google Shape;1221;p2"/>
          <p:cNvSpPr txBox="1"/>
          <p:nvPr/>
        </p:nvSpPr>
        <p:spPr>
          <a:xfrm>
            <a:off x="5600759" y="5231761"/>
            <a:ext cx="2400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3AA091"/>
                </a:solidFill>
                <a:latin typeface="Calibri"/>
                <a:ea typeface="Calibri"/>
                <a:cs typeface="Calibri"/>
                <a:sym typeface="Calibri"/>
              </a:rPr>
              <a:t>Marketing estratégico regional de respuesta a crisis y recuperación</a:t>
            </a:r>
            <a:endParaRPr b="0" i="0" sz="1400" u="none" cap="none" strike="noStrike">
              <a:solidFill>
                <a:srgbClr val="000000"/>
              </a:solidFill>
              <a:latin typeface="Arial"/>
              <a:ea typeface="Arial"/>
              <a:cs typeface="Arial"/>
              <a:sym typeface="Arial"/>
            </a:endParaRPr>
          </a:p>
        </p:txBody>
      </p:sp>
      <p:sp>
        <p:nvSpPr>
          <p:cNvPr id="1222" name="Google Shape;1222;p2"/>
          <p:cNvSpPr txBox="1"/>
          <p:nvPr/>
        </p:nvSpPr>
        <p:spPr>
          <a:xfrm>
            <a:off x="6453344" y="485727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8</a:t>
            </a:r>
            <a:endParaRPr b="0" i="0" sz="1400" u="none" cap="none" strike="noStrike">
              <a:solidFill>
                <a:srgbClr val="000000"/>
              </a:solidFill>
              <a:latin typeface="Arial"/>
              <a:ea typeface="Arial"/>
              <a:cs typeface="Arial"/>
              <a:sym typeface="Arial"/>
            </a:endParaRPr>
          </a:p>
        </p:txBody>
      </p:sp>
      <p:sp>
        <p:nvSpPr>
          <p:cNvPr id="1223" name="Google Shape;1223;p2"/>
          <p:cNvSpPr txBox="1"/>
          <p:nvPr/>
        </p:nvSpPr>
        <p:spPr>
          <a:xfrm>
            <a:off x="9360735" y="4839123"/>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20"/>
          <p:cNvSpPr txBox="1"/>
          <p:nvPr>
            <p:ph idx="1" type="body"/>
          </p:nvPr>
        </p:nvSpPr>
        <p:spPr>
          <a:xfrm>
            <a:off x="308536" y="533885"/>
            <a:ext cx="6568514"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s-ES"/>
              <a:t>Europa es la puerta de al lado</a:t>
            </a:r>
            <a:endParaRPr/>
          </a:p>
          <a:p>
            <a:pPr indent="0" lvl="0" marL="0" rtl="0" algn="l">
              <a:lnSpc>
                <a:spcPct val="90000"/>
              </a:lnSpc>
              <a:spcBef>
                <a:spcPts val="1000"/>
              </a:spcBef>
              <a:spcAft>
                <a:spcPts val="0"/>
              </a:spcAft>
              <a:buClr>
                <a:schemeClr val="lt1"/>
              </a:buClr>
              <a:buSzPts val="3600"/>
              <a:buNone/>
            </a:pPr>
            <a:r>
              <a:rPr lang="es-ES"/>
              <a:t>Francia</a:t>
            </a:r>
            <a:endParaRPr/>
          </a:p>
        </p:txBody>
      </p:sp>
      <p:sp>
        <p:nvSpPr>
          <p:cNvPr id="1388" name="Google Shape;1388;p20"/>
          <p:cNvSpPr txBox="1"/>
          <p:nvPr>
            <p:ph idx="3" type="body"/>
          </p:nvPr>
        </p:nvSpPr>
        <p:spPr>
          <a:xfrm>
            <a:off x="273331" y="2554044"/>
            <a:ext cx="6044639" cy="361858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086D6E"/>
              </a:buClr>
              <a:buSzPts val="2400"/>
              <a:buNone/>
            </a:pPr>
            <a:r>
              <a:rPr b="1" i="0" lang="es-ES">
                <a:solidFill>
                  <a:srgbClr val="086D6E"/>
                </a:solidFill>
              </a:rPr>
              <a:t>Concepto de campaña de marketing turístico: </a:t>
            </a:r>
            <a:r>
              <a:rPr b="0" i="0" lang="es-ES">
                <a:solidFill>
                  <a:srgbClr val="086D6E"/>
                </a:solidFill>
              </a:rPr>
              <a:t> </a:t>
            </a:r>
            <a:r>
              <a:rPr b="0" i="0" lang="es-ES">
                <a:solidFill>
                  <a:srgbClr val="58595B"/>
                </a:solidFill>
              </a:rPr>
              <a:t>Empresa nacional francesa de ferrocarriles </a:t>
            </a:r>
            <a:r>
              <a:rPr b="1" i="0" lang="es-ES" u="sng">
                <a:solidFill>
                  <a:srgbClr val="086D6E"/>
                </a:solidFill>
                <a:hlinkClick r:id="rId3">
                  <a:extLst>
                    <a:ext uri="{A12FA001-AC4F-418D-AE19-62706E023703}">
                      <ahyp:hlinkClr val="tx"/>
                    </a:ext>
                  </a:extLst>
                </a:hlinkClick>
              </a:rPr>
              <a:t>SNCF</a:t>
            </a:r>
            <a:r>
              <a:rPr b="0" i="0" lang="es-ES">
                <a:solidFill>
                  <a:srgbClr val="086D6E"/>
                </a:solidFill>
              </a:rPr>
              <a:t> </a:t>
            </a:r>
            <a:r>
              <a:rPr b="0" i="0" lang="es-ES">
                <a:solidFill>
                  <a:srgbClr val="58595B"/>
                </a:solidFill>
              </a:rPr>
              <a:t>quería animar a la gente a viajar en tren a otros países europeos.  Así que colocaron LAS puertas interactivas independientes más chulas en lugares inesperados de todo París.  Las personas que abrieron la puerta experimentaron una interacción en tiempo real con lugareños comprometidos de otras ciudades.</a:t>
            </a:r>
            <a:endParaRPr/>
          </a:p>
          <a:p>
            <a:pPr indent="0" lvl="0" marL="0" rtl="0" algn="l">
              <a:lnSpc>
                <a:spcPct val="90000"/>
              </a:lnSpc>
              <a:spcBef>
                <a:spcPts val="1000"/>
              </a:spcBef>
              <a:spcAft>
                <a:spcPts val="0"/>
              </a:spcAft>
              <a:buClr>
                <a:srgbClr val="595A59"/>
              </a:buClr>
              <a:buSzPts val="2400"/>
              <a:buNone/>
            </a:pPr>
            <a:r>
              <a:t/>
            </a:r>
            <a:endParaRPr/>
          </a:p>
        </p:txBody>
      </p:sp>
      <p:sp>
        <p:nvSpPr>
          <p:cNvPr id="1389" name="Google Shape;1389;p20"/>
          <p:cNvSpPr txBox="1"/>
          <p:nvPr/>
        </p:nvSpPr>
        <p:spPr>
          <a:xfrm>
            <a:off x="8896350" y="6162674"/>
            <a:ext cx="13525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sng" cap="none" strike="noStrike">
                <a:solidFill>
                  <a:srgbClr val="086D6E"/>
                </a:solidFill>
                <a:latin typeface="Calibri"/>
                <a:ea typeface="Calibri"/>
                <a:cs typeface="Calibri"/>
                <a:sym typeface="Calibri"/>
                <a:hlinkClick r:id="rId4">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sp>
        <p:nvSpPr>
          <p:cNvPr id="1390" name="Google Shape;1390;p20"/>
          <p:cNvSpPr txBox="1"/>
          <p:nvPr/>
        </p:nvSpPr>
        <p:spPr>
          <a:xfrm>
            <a:off x="7364412" y="5793342"/>
            <a:ext cx="44164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5">
                  <a:extLst>
                    <a:ext uri="{A12FA001-AC4F-418D-AE19-62706E023703}">
                      <ahyp:hlinkClr val="tx"/>
                    </a:ext>
                  </a:extLst>
                </a:hlinkClick>
              </a:rPr>
              <a:t>https://youtu.be/hYs4g09vm_</a:t>
            </a:r>
            <a:r>
              <a:rPr b="0" i="0" lang="es-ES" sz="1800" u="sng" cap="none" strike="noStrike">
                <a:solidFill>
                  <a:srgbClr val="87A66E"/>
                </a:solidFill>
                <a:latin typeface="Calibri"/>
                <a:ea typeface="Calibri"/>
                <a:cs typeface="Calibri"/>
                <a:sym typeface="Calibri"/>
                <a:hlinkClick r:id="rId6">
                  <a:extLst>
                    <a:ext uri="{A12FA001-AC4F-418D-AE19-62706E023703}">
                      <ahyp:hlinkClr val="tx"/>
                    </a:ext>
                  </a:extLst>
                </a:hlinkClick>
              </a:rPr>
              <a:t>8</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391" name="Google Shape;1391;p20">
            <a:hlinkClick r:id="rId7"/>
          </p:cNvPr>
          <p:cNvPicPr preferRelativeResize="0"/>
          <p:nvPr/>
        </p:nvPicPr>
        <p:blipFill rotWithShape="1">
          <a:blip r:embed="rId8">
            <a:alphaModFix/>
          </a:blip>
          <a:srcRect b="0" l="0" r="0" t="0"/>
          <a:stretch/>
        </p:blipFill>
        <p:spPr>
          <a:xfrm>
            <a:off x="7057794" y="1990725"/>
            <a:ext cx="5134206" cy="2876550"/>
          </a:xfrm>
          <a:prstGeom prst="rect">
            <a:avLst/>
          </a:prstGeom>
          <a:noFill/>
          <a:ln>
            <a:noFill/>
          </a:ln>
        </p:spPr>
      </p:pic>
      <p:sp>
        <p:nvSpPr>
          <p:cNvPr id="1392" name="Google Shape;1392;p20">
            <a:hlinkClick r:id="rId9"/>
          </p:cNvPr>
          <p:cNvSpPr txBox="1"/>
          <p:nvPr/>
        </p:nvSpPr>
        <p:spPr>
          <a:xfrm>
            <a:off x="6392300" y="137111"/>
            <a:ext cx="5799700"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6" name="Shape 1396"/>
        <p:cNvGrpSpPr/>
        <p:nvPr/>
      </p:nvGrpSpPr>
      <p:grpSpPr>
        <a:xfrm>
          <a:off x="0" y="0"/>
          <a:ext cx="0" cy="0"/>
          <a:chOff x="0" y="0"/>
          <a:chExt cx="0" cy="0"/>
        </a:xfrm>
      </p:grpSpPr>
      <p:sp>
        <p:nvSpPr>
          <p:cNvPr id="1397" name="Google Shape;1397;p21"/>
          <p:cNvSpPr txBox="1"/>
          <p:nvPr>
            <p:ph idx="1" type="body"/>
          </p:nvPr>
        </p:nvSpPr>
        <p:spPr>
          <a:xfrm>
            <a:off x="308536" y="533885"/>
            <a:ext cx="6568514"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i="0" lang="es-ES"/>
              <a:t>Cerrado por mantenimiento</a:t>
            </a:r>
            <a:endParaRPr/>
          </a:p>
          <a:p>
            <a:pPr indent="0" lvl="0" marL="0" rtl="0" algn="l">
              <a:lnSpc>
                <a:spcPct val="90000"/>
              </a:lnSpc>
              <a:spcBef>
                <a:spcPts val="1000"/>
              </a:spcBef>
              <a:spcAft>
                <a:spcPts val="0"/>
              </a:spcAft>
              <a:buClr>
                <a:schemeClr val="lt1"/>
              </a:buClr>
              <a:buSzPts val="3600"/>
              <a:buNone/>
            </a:pPr>
            <a:r>
              <a:rPr i="0" lang="es-ES"/>
              <a:t>Islas Feroe</a:t>
            </a:r>
            <a:endParaRPr/>
          </a:p>
        </p:txBody>
      </p:sp>
      <p:sp>
        <p:nvSpPr>
          <p:cNvPr id="1398" name="Google Shape;1398;p21"/>
          <p:cNvSpPr txBox="1"/>
          <p:nvPr>
            <p:ph idx="3" type="body"/>
          </p:nvPr>
        </p:nvSpPr>
        <p:spPr>
          <a:xfrm>
            <a:off x="493059" y="2785781"/>
            <a:ext cx="5602941" cy="3376893"/>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58595B"/>
              </a:buClr>
              <a:buSzPts val="2000"/>
              <a:buNone/>
            </a:pPr>
            <a:r>
              <a:rPr b="1" i="0" lang="es-ES" sz="1800">
                <a:solidFill>
                  <a:srgbClr val="58595B"/>
                </a:solidFill>
              </a:rPr>
              <a:t>Concepto de campaña de marketing turístico:</a:t>
            </a:r>
            <a:r>
              <a:rPr b="0" i="0" lang="es-ES" sz="1800">
                <a:solidFill>
                  <a:srgbClr val="58595B"/>
                </a:solidFill>
              </a:rPr>
              <a:t>  Se trata de una idea increíblemente genial para combatir y llamar la atención sobre el problema del turismo excesivo. Al mismo tiempo que se fomenta el turismo para un fin de semana fuera de temporada.  </a:t>
            </a:r>
            <a:r>
              <a:rPr b="1" i="0" lang="es-ES" sz="1800" u="sng">
                <a:solidFill>
                  <a:srgbClr val="086D6E"/>
                </a:solidFill>
                <a:hlinkClick r:id="rId3">
                  <a:extLst>
                    <a:ext uri="{A12FA001-AC4F-418D-AE19-62706E023703}">
                      <ahyp:hlinkClr val="tx"/>
                    </a:ext>
                  </a:extLst>
                </a:hlinkClick>
              </a:rPr>
              <a:t>Visite las Islas Feroe</a:t>
            </a:r>
            <a:r>
              <a:rPr b="0" i="0" lang="es-ES" sz="1800">
                <a:solidFill>
                  <a:srgbClr val="086D6E"/>
                </a:solidFill>
              </a:rPr>
              <a:t> </a:t>
            </a:r>
            <a:r>
              <a:rPr b="0" i="0" lang="es-ES" sz="1800">
                <a:solidFill>
                  <a:srgbClr val="58595B"/>
                </a:solidFill>
              </a:rPr>
              <a:t>"cerradas" a los visitantes el último fin de semana de abril.  En cambio, ese fin de semana acogió a voluntarios extranjeros para ayudar en el mantenimiento y la limpieza de los numerosos parajes naturales y lugares de interés de las islas.  A cambio, los visitantes obtienen habitación y comida gratis durante su estancia.</a:t>
            </a:r>
            <a:endParaRPr sz="2200"/>
          </a:p>
        </p:txBody>
      </p:sp>
      <p:sp>
        <p:nvSpPr>
          <p:cNvPr id="1399" name="Google Shape;1399;p21"/>
          <p:cNvSpPr txBox="1"/>
          <p:nvPr/>
        </p:nvSpPr>
        <p:spPr>
          <a:xfrm>
            <a:off x="8896350" y="6162674"/>
            <a:ext cx="13525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sng" cap="none" strike="noStrike">
                <a:solidFill>
                  <a:srgbClr val="086D6E"/>
                </a:solidFill>
                <a:latin typeface="Calibri"/>
                <a:ea typeface="Calibri"/>
                <a:cs typeface="Calibri"/>
                <a:sym typeface="Calibri"/>
                <a:hlinkClick r:id="rId4">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sp>
        <p:nvSpPr>
          <p:cNvPr id="1400" name="Google Shape;1400;p21"/>
          <p:cNvSpPr txBox="1"/>
          <p:nvPr/>
        </p:nvSpPr>
        <p:spPr>
          <a:xfrm>
            <a:off x="7364412" y="5793342"/>
            <a:ext cx="44164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5">
                  <a:extLst>
                    <a:ext uri="{A12FA001-AC4F-418D-AE19-62706E023703}">
                      <ahyp:hlinkClr val="tx"/>
                    </a:ext>
                  </a:extLst>
                </a:hlinkClick>
              </a:rPr>
              <a:t>https://youtu.be/W4jBMrDpFXI</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401" name="Google Shape;1401;p21">
            <a:hlinkClick r:id="rId6"/>
          </p:cNvPr>
          <p:cNvPicPr preferRelativeResize="0"/>
          <p:nvPr/>
        </p:nvPicPr>
        <p:blipFill rotWithShape="1">
          <a:blip r:embed="rId7">
            <a:alphaModFix/>
          </a:blip>
          <a:srcRect b="0" l="0" r="0" t="0"/>
          <a:stretch/>
        </p:blipFill>
        <p:spPr>
          <a:xfrm>
            <a:off x="7015162" y="1805319"/>
            <a:ext cx="5176838" cy="2948941"/>
          </a:xfrm>
          <a:prstGeom prst="rect">
            <a:avLst/>
          </a:prstGeom>
          <a:noFill/>
          <a:ln>
            <a:noFill/>
          </a:ln>
        </p:spPr>
      </p:pic>
      <p:sp>
        <p:nvSpPr>
          <p:cNvPr id="1402" name="Google Shape;1402;p21">
            <a:hlinkClick r:id="rId8"/>
          </p:cNvPr>
          <p:cNvSpPr txBox="1"/>
          <p:nvPr/>
        </p:nvSpPr>
        <p:spPr>
          <a:xfrm>
            <a:off x="6392300" y="137111"/>
            <a:ext cx="5799700"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22"/>
          <p:cNvSpPr txBox="1"/>
          <p:nvPr>
            <p:ph idx="1" type="body"/>
          </p:nvPr>
        </p:nvSpPr>
        <p:spPr>
          <a:xfrm>
            <a:off x="308536" y="242774"/>
            <a:ext cx="6568514"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i="0" lang="es-ES"/>
              <a:t>La gran escapada a los Grisones</a:t>
            </a:r>
            <a:endParaRPr/>
          </a:p>
          <a:p>
            <a:pPr indent="0" lvl="0" marL="0" rtl="0" algn="l">
              <a:lnSpc>
                <a:spcPct val="90000"/>
              </a:lnSpc>
              <a:spcBef>
                <a:spcPts val="1000"/>
              </a:spcBef>
              <a:spcAft>
                <a:spcPts val="0"/>
              </a:spcAft>
              <a:buClr>
                <a:schemeClr val="lt1"/>
              </a:buClr>
              <a:buSzPts val="3600"/>
              <a:buNone/>
            </a:pPr>
            <a:r>
              <a:rPr lang="es-ES"/>
              <a:t>Suiza</a:t>
            </a:r>
            <a:endParaRPr/>
          </a:p>
        </p:txBody>
      </p:sp>
      <p:sp>
        <p:nvSpPr>
          <p:cNvPr id="1408" name="Google Shape;1408;p22"/>
          <p:cNvSpPr txBox="1"/>
          <p:nvPr>
            <p:ph idx="3" type="body"/>
          </p:nvPr>
        </p:nvSpPr>
        <p:spPr>
          <a:xfrm>
            <a:off x="484094" y="2855357"/>
            <a:ext cx="6030446" cy="330731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86D6E"/>
              </a:buClr>
              <a:buSzPts val="2000"/>
              <a:buNone/>
            </a:pPr>
            <a:r>
              <a:rPr b="1" i="0" lang="es-ES" sz="2000">
                <a:solidFill>
                  <a:srgbClr val="086D6E"/>
                </a:solidFill>
              </a:rPr>
              <a:t>Concepto de campaña de marketing turístico: </a:t>
            </a:r>
            <a:r>
              <a:rPr b="0" i="0" lang="es-ES" sz="2000">
                <a:solidFill>
                  <a:srgbClr val="58595B"/>
                </a:solidFill>
              </a:rPr>
              <a:t> Vaya, la gente de </a:t>
            </a:r>
            <a:r>
              <a:rPr b="1" i="0" lang="es-ES" sz="2000" u="sng">
                <a:solidFill>
                  <a:srgbClr val="086D6E"/>
                </a:solidFill>
                <a:hlinkClick r:id="rId3">
                  <a:extLst>
                    <a:ext uri="{A12FA001-AC4F-418D-AE19-62706E023703}">
                      <ahyp:hlinkClr val="tx"/>
                    </a:ext>
                  </a:extLst>
                </a:hlinkClick>
              </a:rPr>
              <a:t>Turismo de los Grisones</a:t>
            </a:r>
            <a:r>
              <a:rPr b="0" i="0" lang="es-ES" sz="2000">
                <a:solidFill>
                  <a:srgbClr val="086D6E"/>
                </a:solidFill>
              </a:rPr>
              <a:t> </a:t>
            </a:r>
            <a:r>
              <a:rPr b="0" i="0" lang="es-ES" sz="2000">
                <a:solidFill>
                  <a:srgbClr val="58595B"/>
                </a:solidFill>
              </a:rPr>
              <a:t>deben de estar comiéndose sus Wheaties de marketing, porque aquí tienen otro ganador.  En esta promoción, las personas que se encontraban en la estación de tren de Zúrich podían interactuar en tiempo real con un amable y acogedor señor de aspecto abuelito del pueblo de Vrin.  Incluso imprime billetes gratuitos para que los espontáneos se suban al tren y vayan a visitarlo ese día.</a:t>
            </a:r>
            <a:endParaRPr/>
          </a:p>
        </p:txBody>
      </p:sp>
      <p:sp>
        <p:nvSpPr>
          <p:cNvPr id="1409" name="Google Shape;1409;p22"/>
          <p:cNvSpPr txBox="1"/>
          <p:nvPr/>
        </p:nvSpPr>
        <p:spPr>
          <a:xfrm>
            <a:off x="8896350" y="6162674"/>
            <a:ext cx="13525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sng" cap="none" strike="noStrike">
                <a:solidFill>
                  <a:srgbClr val="086D6E"/>
                </a:solidFill>
                <a:latin typeface="Calibri"/>
                <a:ea typeface="Calibri"/>
                <a:cs typeface="Calibri"/>
                <a:sym typeface="Calibri"/>
                <a:hlinkClick r:id="rId4">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sp>
        <p:nvSpPr>
          <p:cNvPr id="1410" name="Google Shape;1410;p22"/>
          <p:cNvSpPr txBox="1"/>
          <p:nvPr/>
        </p:nvSpPr>
        <p:spPr>
          <a:xfrm>
            <a:off x="7364412" y="5793342"/>
            <a:ext cx="44164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5">
                  <a:extLst>
                    <a:ext uri="{A12FA001-AC4F-418D-AE19-62706E023703}">
                      <ahyp:hlinkClr val="tx"/>
                    </a:ext>
                  </a:extLst>
                </a:hlinkClick>
              </a:rPr>
              <a:t>https://youtu.be/l8Y5MDVhZDQ</a:t>
            </a:r>
            <a:endParaRPr b="0" i="0" sz="1400" u="none" cap="none" strike="noStrike">
              <a:solidFill>
                <a:srgbClr val="000000"/>
              </a:solidFill>
              <a:latin typeface="Arial"/>
              <a:ea typeface="Arial"/>
              <a:cs typeface="Arial"/>
              <a:sym typeface="Arial"/>
            </a:endParaRPr>
          </a:p>
        </p:txBody>
      </p:sp>
      <p:pic>
        <p:nvPicPr>
          <p:cNvPr id="1411" name="Google Shape;1411;p22">
            <a:hlinkClick r:id="rId6"/>
          </p:cNvPr>
          <p:cNvPicPr preferRelativeResize="0"/>
          <p:nvPr/>
        </p:nvPicPr>
        <p:blipFill rotWithShape="1">
          <a:blip r:embed="rId7">
            <a:alphaModFix/>
          </a:blip>
          <a:srcRect b="0" l="0" r="0" t="0"/>
          <a:stretch/>
        </p:blipFill>
        <p:spPr>
          <a:xfrm>
            <a:off x="6996112" y="1738780"/>
            <a:ext cx="5195888" cy="2933232"/>
          </a:xfrm>
          <a:prstGeom prst="rect">
            <a:avLst/>
          </a:prstGeom>
          <a:noFill/>
          <a:ln>
            <a:noFill/>
          </a:ln>
        </p:spPr>
      </p:pic>
      <p:sp>
        <p:nvSpPr>
          <p:cNvPr id="1412" name="Google Shape;1412;p22">
            <a:hlinkClick r:id="rId8"/>
          </p:cNvPr>
          <p:cNvSpPr txBox="1"/>
          <p:nvPr/>
        </p:nvSpPr>
        <p:spPr>
          <a:xfrm>
            <a:off x="6694206" y="137111"/>
            <a:ext cx="5372288"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sp>
        <p:nvSpPr>
          <p:cNvPr id="1417" name="Google Shape;1417;p23"/>
          <p:cNvSpPr txBox="1"/>
          <p:nvPr>
            <p:ph idx="1" type="body"/>
          </p:nvPr>
        </p:nvSpPr>
        <p:spPr>
          <a:xfrm>
            <a:off x="734715" y="1757011"/>
            <a:ext cx="8901204" cy="386770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200"/>
              <a:buNone/>
            </a:pPr>
            <a:r>
              <a:rPr lang="es-ES" sz="2200"/>
              <a:t>La pandemia aceleró muchas de las transformaciones digitales en curso. Además de las reuniones virtuales, las conferencias y demás, hemos hecho evolucionar muchas de nuestras herramientas de comunicación, como la toma del Club traveller, que antes se imprimía y ahora es completamente digital. Lo digital es muy eficaz y más respetuoso con el medio ambiente, puede controlarse y las páginas vistas y los clics pueden supervisarse y medirse para medir el rendimiento de los contenidos. Lo digital puede actualizarse y distribuirse rápidamente, sobre todo cuando la información es urgente. Cabe en los bolsillos de los viajeros en sus teléfonos y permite a las empresas turísticas distribuir su información en tiempo real, pueden conectarse y compartir noticias, actualizaciones de horarios y mucho más. Esta eficacia y eficiencia son muy importantes en situaciones de crisis. </a:t>
            </a:r>
            <a:endParaRPr/>
          </a:p>
        </p:txBody>
      </p:sp>
      <p:sp>
        <p:nvSpPr>
          <p:cNvPr id="1418" name="Google Shape;1418;p23"/>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lt1"/>
              </a:buClr>
              <a:buSzPct val="100000"/>
              <a:buNone/>
            </a:pPr>
            <a:r>
              <a:rPr b="1" i="0" lang="es-ES" sz="3600"/>
              <a:t>Artículo: </a:t>
            </a:r>
            <a:r>
              <a:rPr b="0" i="0" lang="es-ES"/>
              <a:t>Digital, Digital, Digital</a:t>
            </a:r>
            <a:r>
              <a:rPr b="0" lang="es-ES"/>
              <a:t>. Es rápido y eficaz, especialmente durante una crisis.</a:t>
            </a:r>
            <a:endParaRPr/>
          </a:p>
          <a:p>
            <a:pPr indent="0" lvl="0" marL="0" rtl="0" algn="l">
              <a:lnSpc>
                <a:spcPct val="100000"/>
              </a:lnSpc>
              <a:spcBef>
                <a:spcPts val="0"/>
              </a:spcBef>
              <a:spcAft>
                <a:spcPts val="0"/>
              </a:spcAft>
              <a:buClr>
                <a:schemeClr val="lt1"/>
              </a:buClr>
              <a:buSzPct val="100000"/>
              <a:buNone/>
            </a:pPr>
            <a:r>
              <a:t/>
            </a:r>
            <a:endParaRPr/>
          </a:p>
        </p:txBody>
      </p:sp>
      <p:grpSp>
        <p:nvGrpSpPr>
          <p:cNvPr id="1419" name="Google Shape;1419;p23"/>
          <p:cNvGrpSpPr/>
          <p:nvPr/>
        </p:nvGrpSpPr>
        <p:grpSpPr>
          <a:xfrm>
            <a:off x="9945283" y="1255566"/>
            <a:ext cx="1866204" cy="1526432"/>
            <a:chOff x="7903196" y="4237101"/>
            <a:chExt cx="1261886" cy="1055032"/>
          </a:xfrm>
        </p:grpSpPr>
        <p:sp>
          <p:nvSpPr>
            <p:cNvPr id="1420" name="Google Shape;1420;p23"/>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1" name="Google Shape;1421;p23"/>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2" name="Google Shape;1422;p23"/>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3" name="Google Shape;1423;p23"/>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4" name="Google Shape;1424;p23"/>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5" name="Google Shape;1425;p23"/>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6" name="Google Shape;1426;p23"/>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7" name="Google Shape;1427;p23"/>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8" name="Google Shape;1428;p23"/>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29" name="Google Shape;1429;p23"/>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0" name="Google Shape;1430;p23"/>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1" name="Google Shape;1431;p23"/>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2" name="Google Shape;1432;p23"/>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3" name="Google Shape;1433;p23"/>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4" name="Google Shape;1434;p23"/>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5" name="Google Shape;1435;p23"/>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6" name="Google Shape;1436;p23"/>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7" name="Google Shape;1437;p23"/>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8" name="Google Shape;1438;p23"/>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9" name="Google Shape;1439;p23"/>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0" name="Google Shape;1440;p23"/>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1" name="Google Shape;1441;p23"/>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2" name="Google Shape;1442;p23"/>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3" name="Google Shape;1443;p23"/>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4" name="Google Shape;1444;p23"/>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5" name="Google Shape;1445;p23"/>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6" name="Google Shape;1446;p23"/>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7" name="Google Shape;1447;p23"/>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8" name="Google Shape;1448;p23"/>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49" name="Google Shape;1449;p23"/>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0" name="Google Shape;1450;p23"/>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1" name="Google Shape;1451;p23"/>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2" name="Google Shape;1452;p23"/>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3" name="Google Shape;1453;p23"/>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4" name="Google Shape;1454;p23"/>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5" name="Google Shape;1455;p23"/>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6" name="Google Shape;1456;p23"/>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7" name="Google Shape;1457;p23"/>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8" name="Google Shape;1458;p23"/>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59" name="Google Shape;1459;p23"/>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0" name="Google Shape;1460;p23"/>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1" name="Google Shape;1461;p23"/>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2" name="Google Shape;1462;p23"/>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3" name="Google Shape;1463;p23"/>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4" name="Google Shape;1464;p23"/>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5" name="Google Shape;1465;p23"/>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6" name="Google Shape;1466;p23"/>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7" name="Google Shape;1467;p23"/>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8" name="Google Shape;1468;p23"/>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69" name="Google Shape;1469;p23"/>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0" name="Google Shape;1470;p23"/>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1" name="Google Shape;1471;p23"/>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2" name="Google Shape;1472;p23"/>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3" name="Google Shape;1473;p23"/>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4" name="Google Shape;1474;p23"/>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5" name="Google Shape;1475;p23"/>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76" name="Google Shape;1476;p23"/>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477" name="Google Shape;1477;p23">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478" name="Google Shape;1478;p23"/>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2" name="Shape 1482"/>
        <p:cNvGrpSpPr/>
        <p:nvPr/>
      </p:nvGrpSpPr>
      <p:grpSpPr>
        <a:xfrm>
          <a:off x="0" y="0"/>
          <a:ext cx="0" cy="0"/>
          <a:chOff x="0" y="0"/>
          <a:chExt cx="0" cy="0"/>
        </a:xfrm>
      </p:grpSpPr>
      <p:sp>
        <p:nvSpPr>
          <p:cNvPr id="1483" name="Google Shape;1483;p24"/>
          <p:cNvSpPr txBox="1"/>
          <p:nvPr>
            <p:ph idx="1" type="body"/>
          </p:nvPr>
        </p:nvSpPr>
        <p:spPr>
          <a:xfrm>
            <a:off x="474751" y="1151240"/>
            <a:ext cx="5761037" cy="570611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200"/>
              <a:buNone/>
            </a:pPr>
            <a:r>
              <a:rPr b="0" i="0" lang="es-ES" sz="2100"/>
              <a:t>El objetivo de Austria era instar a la gente a ser responsable, quedarse en casa y seguir las directrices del gobierno mediante el mensaje de que </a:t>
            </a:r>
            <a:r>
              <a:rPr b="1" i="0" lang="es-ES" sz="2100"/>
              <a:t>"cuando amas algo, lo mantienes a salvo" </a:t>
            </a:r>
            <a:r>
              <a:rPr b="0" i="0" lang="es-ES" sz="2100"/>
              <a:t>y un recordatorio de que los bellos paisajes y las emocionantes actividades estarán esperando mediante diversos vídeos. </a:t>
            </a:r>
            <a:r>
              <a:rPr i="0" lang="es-ES" sz="2100"/>
              <a:t>También organizó un sorteo que permitía </a:t>
            </a:r>
            <a:r>
              <a:rPr b="1" i="0" lang="es-ES" sz="2100"/>
              <a:t>"Regalar unas vacaciones en Austria a un amigo </a:t>
            </a:r>
            <a:r>
              <a:rPr i="0" lang="es-ES" sz="2100"/>
              <a:t>" explicando a la oficina de turismo por qué se merecía una escapada. La ganadora fue una matrona del Reino Unido que recibió una oferta flexible de una estancia de una semana en la estación SkiWelt del Tirol, con un "giro" adicional: la amiga que la nominó también ganó unas vacaciones </a:t>
            </a:r>
            <a:r>
              <a:rPr b="1" i="0" lang="es-ES" sz="2100"/>
              <a:t>"por ser tan amable con su amiga". </a:t>
            </a:r>
            <a:r>
              <a:rPr lang="es-ES" sz="2100"/>
              <a:t>La campaña </a:t>
            </a:r>
            <a:r>
              <a:rPr i="0" lang="es-ES" sz="2100"/>
              <a:t>giró en torno a los temas de la amabilidad y la empatía</a:t>
            </a:r>
            <a:endParaRPr sz="2300"/>
          </a:p>
        </p:txBody>
      </p:sp>
      <p:sp>
        <p:nvSpPr>
          <p:cNvPr id="1484" name="Google Shape;1484;p24"/>
          <p:cNvSpPr txBox="1"/>
          <p:nvPr/>
        </p:nvSpPr>
        <p:spPr>
          <a:xfrm>
            <a:off x="6474107" y="4982489"/>
            <a:ext cx="135255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s-ES" sz="2400" u="sng" cap="none" strike="noStrike">
                <a:solidFill>
                  <a:srgbClr val="086D6E"/>
                </a:solidFill>
                <a:latin typeface="Calibri"/>
                <a:ea typeface="Calibri"/>
                <a:cs typeface="Calibri"/>
                <a:sym typeface="Calibri"/>
                <a:hlinkClick r:id="rId3">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sp>
        <p:nvSpPr>
          <p:cNvPr id="1485" name="Google Shape;1485;p24"/>
          <p:cNvSpPr txBox="1"/>
          <p:nvPr/>
        </p:nvSpPr>
        <p:spPr>
          <a:xfrm>
            <a:off x="7364412" y="5793342"/>
            <a:ext cx="44164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4">
                  <a:extLst>
                    <a:ext uri="{A12FA001-AC4F-418D-AE19-62706E023703}">
                      <ahyp:hlinkClr val="tx"/>
                    </a:ext>
                  </a:extLst>
                </a:hlinkClick>
              </a:rPr>
              <a:t>https://youtu.be/l8Y5MDVhZDQ</a:t>
            </a:r>
            <a:endParaRPr b="0" i="0" sz="1400" u="none" cap="none" strike="noStrike">
              <a:solidFill>
                <a:srgbClr val="000000"/>
              </a:solidFill>
              <a:latin typeface="Arial"/>
              <a:ea typeface="Arial"/>
              <a:cs typeface="Arial"/>
              <a:sym typeface="Arial"/>
            </a:endParaRPr>
          </a:p>
        </p:txBody>
      </p:sp>
      <p:pic>
        <p:nvPicPr>
          <p:cNvPr id="1486" name="Google Shape;1486;p24"/>
          <p:cNvPicPr preferRelativeResize="0"/>
          <p:nvPr/>
        </p:nvPicPr>
        <p:blipFill rotWithShape="1">
          <a:blip r:embed="rId5">
            <a:alphaModFix/>
          </a:blip>
          <a:srcRect b="0" l="67218" r="0" t="0"/>
          <a:stretch/>
        </p:blipFill>
        <p:spPr>
          <a:xfrm>
            <a:off x="7551454" y="26656"/>
            <a:ext cx="3996764" cy="2408603"/>
          </a:xfrm>
          <a:prstGeom prst="rect">
            <a:avLst/>
          </a:prstGeom>
          <a:noFill/>
          <a:ln>
            <a:noFill/>
          </a:ln>
        </p:spPr>
      </p:pic>
      <p:pic>
        <p:nvPicPr>
          <p:cNvPr id="1487" name="Google Shape;1487;p24"/>
          <p:cNvPicPr preferRelativeResize="0"/>
          <p:nvPr/>
        </p:nvPicPr>
        <p:blipFill rotWithShape="1">
          <a:blip r:embed="rId5">
            <a:alphaModFix/>
          </a:blip>
          <a:srcRect b="0" l="32918" r="34113" t="0"/>
          <a:stretch/>
        </p:blipFill>
        <p:spPr>
          <a:xfrm>
            <a:off x="7469648" y="2224698"/>
            <a:ext cx="4019552" cy="2408603"/>
          </a:xfrm>
          <a:prstGeom prst="rect">
            <a:avLst/>
          </a:prstGeom>
          <a:noFill/>
          <a:ln>
            <a:noFill/>
          </a:ln>
        </p:spPr>
      </p:pic>
      <p:pic>
        <p:nvPicPr>
          <p:cNvPr id="1488" name="Google Shape;1488;p24"/>
          <p:cNvPicPr preferRelativeResize="0"/>
          <p:nvPr/>
        </p:nvPicPr>
        <p:blipFill rotWithShape="1">
          <a:blip r:embed="rId5">
            <a:alphaModFix/>
          </a:blip>
          <a:srcRect b="0" l="0" r="67218" t="0"/>
          <a:stretch/>
        </p:blipFill>
        <p:spPr>
          <a:xfrm>
            <a:off x="7585441" y="4422740"/>
            <a:ext cx="3996764" cy="2408603"/>
          </a:xfrm>
          <a:prstGeom prst="rect">
            <a:avLst/>
          </a:prstGeom>
          <a:noFill/>
          <a:ln>
            <a:noFill/>
          </a:ln>
        </p:spPr>
      </p:pic>
      <p:sp>
        <p:nvSpPr>
          <p:cNvPr id="1489" name="Google Shape;1489;p24"/>
          <p:cNvSpPr txBox="1"/>
          <p:nvPr/>
        </p:nvSpPr>
        <p:spPr>
          <a:xfrm>
            <a:off x="160128" y="147170"/>
            <a:ext cx="6096000"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chemeClr val="lt1"/>
                </a:solidFill>
                <a:latin typeface="Calibri"/>
                <a:ea typeface="Calibri"/>
                <a:cs typeface="Calibri"/>
                <a:sym typeface="Calibri"/>
              </a:rPr>
              <a:t>Campaña de invierno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1" i="0" lang="es-ES" sz="2800" u="none" cap="none" strike="noStrike">
                <a:solidFill>
                  <a:schemeClr val="lt1"/>
                </a:solidFill>
                <a:latin typeface="Calibri"/>
                <a:ea typeface="Calibri"/>
                <a:cs typeface="Calibri"/>
                <a:sym typeface="Calibri"/>
              </a:rPr>
              <a:t>Austria</a:t>
            </a:r>
            <a:endParaRPr b="0" i="0" sz="1400" u="none" cap="none" strike="noStrike">
              <a:solidFill>
                <a:srgbClr val="000000"/>
              </a:solidFill>
              <a:latin typeface="Arial"/>
              <a:ea typeface="Arial"/>
              <a:cs typeface="Arial"/>
              <a:sym typeface="Arial"/>
            </a:endParaRPr>
          </a:p>
        </p:txBody>
      </p:sp>
      <p:sp>
        <p:nvSpPr>
          <p:cNvPr id="1490" name="Google Shape;1490;p24">
            <a:hlinkClick r:id="rId6"/>
          </p:cNvPr>
          <p:cNvSpPr txBox="1"/>
          <p:nvPr/>
        </p:nvSpPr>
        <p:spPr>
          <a:xfrm>
            <a:off x="6392300" y="0"/>
            <a:ext cx="5799700"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4" name="Shape 1494"/>
        <p:cNvGrpSpPr/>
        <p:nvPr/>
      </p:nvGrpSpPr>
      <p:grpSpPr>
        <a:xfrm>
          <a:off x="0" y="0"/>
          <a:ext cx="0" cy="0"/>
          <a:chOff x="0" y="0"/>
          <a:chExt cx="0" cy="0"/>
        </a:xfrm>
      </p:grpSpPr>
      <p:sp>
        <p:nvSpPr>
          <p:cNvPr id="1495" name="Google Shape;1495;p25"/>
          <p:cNvSpPr txBox="1"/>
          <p:nvPr>
            <p:ph idx="1" type="body"/>
          </p:nvPr>
        </p:nvSpPr>
        <p:spPr>
          <a:xfrm>
            <a:off x="702664" y="1991546"/>
            <a:ext cx="8901204"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None/>
            </a:pPr>
            <a:r>
              <a:rPr b="0" i="0" lang="es-ES" sz="2200"/>
              <a:t>Los turistas parecen especialmente interesados en buscar asesoramiento a través de plataformas online de intercambio de experiencias de viaje</a:t>
            </a:r>
            <a:r>
              <a:rPr b="0" i="0" lang="es-ES" sz="2200" u="sng" strike="noStrike">
                <a:solidFill>
                  <a:schemeClr val="hlink"/>
                </a:solidFill>
                <a:hlinkClick r:id="rId3"/>
              </a:rPr>
              <a:t>(Marine-Roig &amp; Huertas, 2020</a:t>
            </a:r>
            <a:r>
              <a:rPr b="0" i="0" lang="es-ES" sz="2200"/>
              <a:t>). Por ello, las OMD deberían considerar la posibilidad de asociarse con estas plataformas y diseñar campañas para animar a los turistas a compartir sus experiencias positivas en el destino. Además, las OMD deberían considerar la posibilidad de ayudar a los destinos a crear sitios web que permitan a los turistas consultar información sobre seguridad en tiempo real y orientaciones al respecto. Esta información podría reforzar la confianza de los turistas potenciales (incluso antes de su partida) en que encontrarán un entorno seguro</a:t>
            </a:r>
            <a:r>
              <a:rPr b="0" i="0" lang="es-ES" sz="2200" u="sng" strike="noStrike">
                <a:solidFill>
                  <a:schemeClr val="hlink"/>
                </a:solidFill>
                <a:hlinkClick r:id="rId4"/>
              </a:rPr>
              <a:t>(Brown, 2015</a:t>
            </a:r>
            <a:r>
              <a:rPr b="0" i="0" lang="es-ES" sz="2200"/>
              <a:t>).</a:t>
            </a:r>
            <a:endParaRPr/>
          </a:p>
          <a:p>
            <a:pPr indent="0" lvl="0" marL="0" rtl="0" algn="l">
              <a:lnSpc>
                <a:spcPct val="100000"/>
              </a:lnSpc>
              <a:spcBef>
                <a:spcPts val="0"/>
              </a:spcBef>
              <a:spcAft>
                <a:spcPts val="0"/>
              </a:spcAft>
              <a:buClr>
                <a:schemeClr val="lt1"/>
              </a:buClr>
              <a:buSzPts val="2200"/>
              <a:buNone/>
            </a:pPr>
            <a:r>
              <a:t/>
            </a:r>
            <a:endParaRPr sz="2200"/>
          </a:p>
          <a:p>
            <a:pPr indent="0" lvl="0" marL="0" rtl="0" algn="l">
              <a:lnSpc>
                <a:spcPct val="100000"/>
              </a:lnSpc>
              <a:spcBef>
                <a:spcPts val="0"/>
              </a:spcBef>
              <a:spcAft>
                <a:spcPts val="0"/>
              </a:spcAft>
              <a:buClr>
                <a:schemeClr val="lt1"/>
              </a:buClr>
              <a:buSzPts val="2200"/>
              <a:buNone/>
            </a:pPr>
            <a:r>
              <a:t/>
            </a:r>
            <a:endParaRPr b="0" i="0" sz="2200"/>
          </a:p>
        </p:txBody>
      </p:sp>
      <p:sp>
        <p:nvSpPr>
          <p:cNvPr id="1496" name="Google Shape;1496;p25"/>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lt1"/>
              </a:buClr>
              <a:buSzPct val="100000"/>
              <a:buNone/>
            </a:pPr>
            <a:r>
              <a:rPr b="1" i="0" lang="es-ES" sz="3600"/>
              <a:t>Artículo: </a:t>
            </a:r>
            <a:r>
              <a:rPr b="0" lang="es-ES"/>
              <a:t>Los destinos que crean sitios web que permiten a los turistas consultar información de seguridad en tiempo real pueden reforzar la confianza</a:t>
            </a:r>
            <a:endParaRPr/>
          </a:p>
        </p:txBody>
      </p:sp>
      <p:grpSp>
        <p:nvGrpSpPr>
          <p:cNvPr id="1497" name="Google Shape;1497;p25"/>
          <p:cNvGrpSpPr/>
          <p:nvPr/>
        </p:nvGrpSpPr>
        <p:grpSpPr>
          <a:xfrm>
            <a:off x="9945283" y="1255566"/>
            <a:ext cx="1866204" cy="1526432"/>
            <a:chOff x="7903196" y="4237101"/>
            <a:chExt cx="1261886" cy="1055032"/>
          </a:xfrm>
        </p:grpSpPr>
        <p:sp>
          <p:nvSpPr>
            <p:cNvPr id="1498" name="Google Shape;1498;p25"/>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9" name="Google Shape;1499;p25"/>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0" name="Google Shape;1500;p25"/>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1" name="Google Shape;1501;p25"/>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2" name="Google Shape;1502;p25"/>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3" name="Google Shape;1503;p25"/>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4" name="Google Shape;1504;p25"/>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5" name="Google Shape;1505;p25"/>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6" name="Google Shape;1506;p25"/>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7" name="Google Shape;1507;p25"/>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8" name="Google Shape;1508;p25"/>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09" name="Google Shape;1509;p25"/>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0" name="Google Shape;1510;p25"/>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1" name="Google Shape;1511;p25"/>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2" name="Google Shape;1512;p25"/>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3" name="Google Shape;1513;p25"/>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4" name="Google Shape;1514;p25"/>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5" name="Google Shape;1515;p25"/>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6" name="Google Shape;1516;p25"/>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7" name="Google Shape;1517;p25"/>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8" name="Google Shape;1518;p25"/>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19" name="Google Shape;1519;p25"/>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0" name="Google Shape;1520;p25"/>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1" name="Google Shape;1521;p25"/>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2" name="Google Shape;1522;p25"/>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3" name="Google Shape;1523;p25"/>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4" name="Google Shape;1524;p25"/>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5" name="Google Shape;1525;p25"/>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6" name="Google Shape;1526;p25"/>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7" name="Google Shape;1527;p25"/>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8" name="Google Shape;1528;p25"/>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9" name="Google Shape;1529;p25"/>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0" name="Google Shape;1530;p25"/>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1" name="Google Shape;1531;p25"/>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2" name="Google Shape;1532;p25"/>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3" name="Google Shape;1533;p25"/>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4" name="Google Shape;1534;p25"/>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5" name="Google Shape;1535;p25"/>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6" name="Google Shape;1536;p25"/>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7" name="Google Shape;1537;p25"/>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8" name="Google Shape;1538;p25"/>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39" name="Google Shape;1539;p25"/>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0" name="Google Shape;1540;p25"/>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1" name="Google Shape;1541;p25"/>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2" name="Google Shape;1542;p25"/>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3" name="Google Shape;1543;p25"/>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4" name="Google Shape;1544;p25"/>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5" name="Google Shape;1545;p25"/>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6" name="Google Shape;1546;p25"/>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7" name="Google Shape;1547;p25"/>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8" name="Google Shape;1548;p25"/>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49" name="Google Shape;1549;p25"/>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0" name="Google Shape;1550;p25"/>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1" name="Google Shape;1551;p25"/>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2" name="Google Shape;1552;p25"/>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3" name="Google Shape;1553;p25"/>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54" name="Google Shape;1554;p25"/>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555" name="Google Shape;1555;p25">
            <a:hlinkClick r:id="rId5"/>
          </p:cNvPr>
          <p:cNvPicPr preferRelativeResize="0"/>
          <p:nvPr/>
        </p:nvPicPr>
        <p:blipFill rotWithShape="1">
          <a:blip r:embed="rId6">
            <a:alphaModFix/>
          </a:blip>
          <a:srcRect b="0" l="0" r="0" t="0"/>
          <a:stretch/>
        </p:blipFill>
        <p:spPr>
          <a:xfrm>
            <a:off x="9860702" y="3284679"/>
            <a:ext cx="1950785" cy="1950785"/>
          </a:xfrm>
          <a:prstGeom prst="rect">
            <a:avLst/>
          </a:prstGeom>
          <a:noFill/>
          <a:ln>
            <a:noFill/>
          </a:ln>
        </p:spPr>
      </p:pic>
      <p:sp>
        <p:nvSpPr>
          <p:cNvPr id="1556" name="Google Shape;1556;p25"/>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sp>
        <p:nvSpPr>
          <p:cNvPr id="1561" name="Google Shape;1561;p26"/>
          <p:cNvSpPr txBox="1"/>
          <p:nvPr>
            <p:ph idx="1" type="body"/>
          </p:nvPr>
        </p:nvSpPr>
        <p:spPr>
          <a:xfrm>
            <a:off x="308536" y="414224"/>
            <a:ext cx="6568514"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i="0" lang="es-ES"/>
              <a:t>España esperará</a:t>
            </a:r>
            <a:endParaRPr/>
          </a:p>
        </p:txBody>
      </p:sp>
      <p:sp>
        <p:nvSpPr>
          <p:cNvPr id="1562" name="Google Shape;1562;p26"/>
          <p:cNvSpPr txBox="1"/>
          <p:nvPr>
            <p:ph idx="3" type="body"/>
          </p:nvPr>
        </p:nvSpPr>
        <p:spPr>
          <a:xfrm>
            <a:off x="89461" y="2709987"/>
            <a:ext cx="6568514" cy="330731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D4D4D"/>
              </a:buClr>
              <a:buSzPts val="2000"/>
              <a:buNone/>
            </a:pPr>
            <a:r>
              <a:rPr b="0" i="0" lang="es-ES" sz="2000">
                <a:solidFill>
                  <a:srgbClr val="4D4D4D"/>
                </a:solidFill>
              </a:rPr>
              <a:t>La obra se titula '#SpainWillWait' (España te espera). El objetivo de la iniciativa es consolidar la fidelidad de los turistas al destino recordándoles todo lo que España puede ofrecer y todo lo que se puede disfrutar una vez superada la crisis de Covid-19.</a:t>
            </a:r>
            <a:endParaRPr/>
          </a:p>
          <a:p>
            <a:pPr indent="0" lvl="0" marL="0" rtl="0" algn="l">
              <a:lnSpc>
                <a:spcPct val="90000"/>
              </a:lnSpc>
              <a:spcBef>
                <a:spcPts val="1000"/>
              </a:spcBef>
              <a:spcAft>
                <a:spcPts val="0"/>
              </a:spcAft>
              <a:buClr>
                <a:srgbClr val="4D4D4D"/>
              </a:buClr>
              <a:buSzPts val="2000"/>
              <a:buNone/>
            </a:pPr>
            <a:r>
              <a:rPr b="0" i="0" lang="es-ES" sz="2000">
                <a:solidFill>
                  <a:srgbClr val="4D4D4D"/>
                </a:solidFill>
              </a:rPr>
              <a:t>El vídeo pretendía transmitir una idea evocadora de España, transportar a los veraneantes desde sus hogares y reforzar vínculos emocionales duraderos con el destino.</a:t>
            </a:r>
            <a:endParaRPr/>
          </a:p>
          <a:p>
            <a:pPr indent="0" lvl="0" marL="0" rtl="0" algn="l">
              <a:lnSpc>
                <a:spcPct val="90000"/>
              </a:lnSpc>
              <a:spcBef>
                <a:spcPts val="1000"/>
              </a:spcBef>
              <a:spcAft>
                <a:spcPts val="0"/>
              </a:spcAft>
              <a:buClr>
                <a:srgbClr val="595A59"/>
              </a:buClr>
              <a:buSzPts val="2000"/>
              <a:buNone/>
            </a:pPr>
            <a:r>
              <a:t/>
            </a:r>
            <a:endParaRPr b="0" i="0" sz="2000">
              <a:solidFill>
                <a:srgbClr val="4D4D4D"/>
              </a:solidFill>
            </a:endParaRPr>
          </a:p>
        </p:txBody>
      </p:sp>
      <p:sp>
        <p:nvSpPr>
          <p:cNvPr id="1563" name="Google Shape;1563;p26"/>
          <p:cNvSpPr txBox="1"/>
          <p:nvPr/>
        </p:nvSpPr>
        <p:spPr>
          <a:xfrm>
            <a:off x="7364412" y="5793342"/>
            <a:ext cx="44164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3">
                  <a:extLst>
                    <a:ext uri="{A12FA001-AC4F-418D-AE19-62706E023703}">
                      <ahyp:hlinkClr val="tx"/>
                    </a:ext>
                  </a:extLst>
                </a:hlinkClick>
              </a:rPr>
              <a:t>https://youtu.be/GHHrJh7swUY</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564" name="Google Shape;1564;p26">
            <a:hlinkClick r:id="rId4"/>
          </p:cNvPr>
          <p:cNvPicPr preferRelativeResize="0"/>
          <p:nvPr/>
        </p:nvPicPr>
        <p:blipFill rotWithShape="1">
          <a:blip r:embed="rId5">
            <a:alphaModFix/>
          </a:blip>
          <a:srcRect b="0" l="0" r="0" t="0"/>
          <a:stretch/>
        </p:blipFill>
        <p:spPr>
          <a:xfrm>
            <a:off x="7019925" y="1862334"/>
            <a:ext cx="5172075" cy="2978987"/>
          </a:xfrm>
          <a:prstGeom prst="rect">
            <a:avLst/>
          </a:prstGeom>
          <a:noFill/>
          <a:ln>
            <a:noFill/>
          </a:ln>
        </p:spPr>
      </p:pic>
      <p:sp>
        <p:nvSpPr>
          <p:cNvPr id="1565" name="Google Shape;1565;p26">
            <a:hlinkClick r:id="rId6"/>
          </p:cNvPr>
          <p:cNvSpPr txBox="1"/>
          <p:nvPr/>
        </p:nvSpPr>
        <p:spPr>
          <a:xfrm>
            <a:off x="6392300" y="137111"/>
            <a:ext cx="5799700"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p27"/>
          <p:cNvSpPr txBox="1"/>
          <p:nvPr>
            <p:ph idx="1" type="body"/>
          </p:nvPr>
        </p:nvSpPr>
        <p:spPr>
          <a:xfrm>
            <a:off x="875593" y="902152"/>
            <a:ext cx="5105400" cy="6159274"/>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rPr b="0" i="0" lang="es-ES" sz="1900"/>
              <a:t>Se recuerda a las empresas y regiones que demuestran su humanidad. </a:t>
            </a:r>
            <a:r>
              <a:rPr lang="es-ES" sz="1900"/>
              <a:t>La </a:t>
            </a:r>
            <a:r>
              <a:rPr b="0" i="0" lang="es-ES" sz="1900"/>
              <a:t>Responsabilidad Social Corporativa nunca ha sido tan importante para la imagen de su marca, especialmente con la atención mundial que se presta al cambio climático y </a:t>
            </a:r>
            <a:r>
              <a:rPr lang="es-ES" sz="1900"/>
              <a:t>al impacto que tuvo en</a:t>
            </a:r>
            <a:r>
              <a:rPr b="0" i="0" lang="es-ES" sz="1900"/>
              <a:t>las personas </a:t>
            </a:r>
            <a:r>
              <a:rPr lang="es-ES" sz="1900"/>
              <a:t>durante la crisis </a:t>
            </a:r>
            <a:r>
              <a:rPr b="0" i="0" lang="es-ES" sz="1900"/>
              <a:t>durante la crisis. Desde ayudar en los bancos de alimentos hasta ofrecer camas a los trabajadores sanitarios y prestar asistencia al personal, son acciones basadas en valores que muestran una actitud de "las personas primero". Aerolíneas Iberia</a:t>
            </a:r>
            <a:r>
              <a:rPr b="1" i="0" lang="es-ES" sz="1900"/>
              <a:t>, </a:t>
            </a:r>
            <a:r>
              <a:rPr b="0" i="0" lang="es-ES" sz="1900"/>
              <a:t>por ejemplo, ha dedicado un </a:t>
            </a:r>
            <a:r>
              <a:rPr b="0" i="0" lang="es-ES" sz="1900" u="sng">
                <a:solidFill>
                  <a:schemeClr val="hlink"/>
                </a:solidFill>
                <a:hlinkClick r:id="rId3"/>
              </a:rPr>
              <a:t>multitudinario agradecimiento a través de un video mapping</a:t>
            </a:r>
            <a:r>
              <a:rPr b="0" i="0" lang="es-ES" sz="1900"/>
              <a:t> en su sede central a todo el esfuerzo de los sanitarios y personas que están ayudando a superar la situación con su trabajo y quedándose en casa. Además de ser positivas, también son oportunidades para mostrar empatía a través de las actualizaciones de las redes sociales. Según un </a:t>
            </a:r>
            <a:r>
              <a:rPr b="0" i="0" lang="es-ES" sz="1900" u="sng">
                <a:solidFill>
                  <a:schemeClr val="hlink"/>
                </a:solidFill>
                <a:hlinkClick r:id="rId4"/>
              </a:rPr>
              <a:t>estudio de Deloitte</a:t>
            </a:r>
            <a:r>
              <a:rPr b="0" i="0" lang="es-ES" sz="1900"/>
              <a:t>  </a:t>
            </a:r>
            <a:r>
              <a:rPr b="1" i="0" lang="es-ES" sz="1900"/>
              <a:t>Millennials </a:t>
            </a:r>
            <a:r>
              <a:rPr b="0" i="0" lang="es-ES" sz="1900"/>
              <a:t>y</a:t>
            </a:r>
            <a:r>
              <a:rPr b="1" i="0" lang="es-ES" sz="1900"/>
              <a:t> Generación Z</a:t>
            </a:r>
            <a:r>
              <a:rPr b="0" i="0" lang="es-ES" sz="1900"/>
              <a:t> quieren hacer negocios con organizaciones que reflejen sus valores.</a:t>
            </a:r>
            <a:endParaRPr sz="2300"/>
          </a:p>
        </p:txBody>
      </p:sp>
      <p:sp>
        <p:nvSpPr>
          <p:cNvPr id="1571" name="Google Shape;1571;p27"/>
          <p:cNvSpPr txBox="1"/>
          <p:nvPr>
            <p:ph idx="3" type="body"/>
          </p:nvPr>
        </p:nvSpPr>
        <p:spPr>
          <a:xfrm>
            <a:off x="606175" y="127226"/>
            <a:ext cx="5105400"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lang="es-ES" sz="3200"/>
              <a:t>Ética y espíritu comunitario</a:t>
            </a:r>
            <a:endParaRPr/>
          </a:p>
        </p:txBody>
      </p:sp>
      <p:pic>
        <p:nvPicPr>
          <p:cNvPr descr="Chevron arrows with solid fill" id="1572" name="Google Shape;1572;p27"/>
          <p:cNvPicPr preferRelativeResize="0"/>
          <p:nvPr/>
        </p:nvPicPr>
        <p:blipFill rotWithShape="1">
          <a:blip r:embed="rId5">
            <a:alphaModFix/>
          </a:blip>
          <a:srcRect b="0" l="0" r="0" t="0"/>
          <a:stretch/>
        </p:blipFill>
        <p:spPr>
          <a:xfrm>
            <a:off x="147516" y="1055185"/>
            <a:ext cx="728077" cy="728077"/>
          </a:xfrm>
          <a:prstGeom prst="rect">
            <a:avLst/>
          </a:prstGeom>
          <a:noFill/>
          <a:ln>
            <a:noFill/>
          </a:ln>
        </p:spPr>
      </p:pic>
      <p:pic>
        <p:nvPicPr>
          <p:cNvPr descr="Chevron arrows with solid fill" id="1573" name="Google Shape;1573;p27"/>
          <p:cNvPicPr preferRelativeResize="0"/>
          <p:nvPr/>
        </p:nvPicPr>
        <p:blipFill rotWithShape="1">
          <a:blip r:embed="rId5">
            <a:alphaModFix/>
          </a:blip>
          <a:srcRect b="0" l="0" r="0" t="0"/>
          <a:stretch/>
        </p:blipFill>
        <p:spPr>
          <a:xfrm>
            <a:off x="147516" y="3253712"/>
            <a:ext cx="728077" cy="728077"/>
          </a:xfrm>
          <a:prstGeom prst="rect">
            <a:avLst/>
          </a:prstGeom>
          <a:noFill/>
          <a:ln>
            <a:noFill/>
          </a:ln>
        </p:spPr>
      </p:pic>
      <p:pic>
        <p:nvPicPr>
          <p:cNvPr id="1574" name="Google Shape;1574;p27">
            <a:hlinkClick r:id="rId6"/>
          </p:cNvPr>
          <p:cNvPicPr preferRelativeResize="0"/>
          <p:nvPr/>
        </p:nvPicPr>
        <p:blipFill rotWithShape="1">
          <a:blip r:embed="rId7">
            <a:alphaModFix/>
          </a:blip>
          <a:srcRect b="0" l="0" r="0" t="0"/>
          <a:stretch/>
        </p:blipFill>
        <p:spPr>
          <a:xfrm>
            <a:off x="6527127" y="1816821"/>
            <a:ext cx="5517357" cy="3152775"/>
          </a:xfrm>
          <a:prstGeom prst="rect">
            <a:avLst/>
          </a:prstGeom>
          <a:noFill/>
          <a:ln>
            <a:noFill/>
          </a:ln>
          <a:effectLst>
            <a:outerShdw blurRad="292100" rotWithShape="0" algn="tl" dir="2700000" dist="139700">
              <a:srgbClr val="333333">
                <a:alpha val="64313"/>
              </a:srgbClr>
            </a:outerShdw>
          </a:effectLst>
        </p:spPr>
      </p:pic>
      <p:sp>
        <p:nvSpPr>
          <p:cNvPr id="1575" name="Google Shape;1575;p27"/>
          <p:cNvSpPr txBox="1"/>
          <p:nvPr/>
        </p:nvSpPr>
        <p:spPr>
          <a:xfrm>
            <a:off x="7705725" y="5146880"/>
            <a:ext cx="373380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8">
                  <a:extLst>
                    <a:ext uri="{A12FA001-AC4F-418D-AE19-62706E023703}">
                      <ahyp:hlinkClr val="tx"/>
                    </a:ext>
                  </a:extLst>
                </a:hlinkClick>
              </a:rPr>
              <a:t>https://youtu.be/znkHS8q4L5c</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1576" name="Google Shape;1576;p27"/>
          <p:cNvSpPr txBox="1"/>
          <p:nvPr/>
        </p:nvSpPr>
        <p:spPr>
          <a:xfrm>
            <a:off x="7867650" y="5614512"/>
            <a:ext cx="2838450"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F27954"/>
                </a:solidFill>
                <a:latin typeface="Calibri"/>
                <a:ea typeface="Calibri"/>
                <a:cs typeface="Calibri"/>
                <a:sym typeface="Calibri"/>
                <a:hlinkClick r:id="rId9">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27954"/>
              </a:solidFill>
              <a:latin typeface="Calibri"/>
              <a:ea typeface="Calibri"/>
              <a:cs typeface="Calibri"/>
              <a:sym typeface="Calibri"/>
            </a:endParaRPr>
          </a:p>
        </p:txBody>
      </p:sp>
      <p:sp>
        <p:nvSpPr>
          <p:cNvPr id="1577" name="Google Shape;1577;p27">
            <a:hlinkClick r:id="rId10"/>
          </p:cNvPr>
          <p:cNvSpPr txBox="1"/>
          <p:nvPr/>
        </p:nvSpPr>
        <p:spPr>
          <a:xfrm>
            <a:off x="6373906" y="-6324"/>
            <a:ext cx="5818093" cy="1569660"/>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rPr b="0" i="0" lang="es-ES" sz="2800" u="none" cap="none" strike="noStrike">
                <a:solidFill>
                  <a:schemeClr val="lt1"/>
                </a:solidFill>
                <a:latin typeface="Calibri"/>
                <a:ea typeface="Calibri"/>
                <a:cs typeface="Calibri"/>
                <a:sym typeface="Calibri"/>
              </a:rPr>
              <a:t>Iberia agradece a los equipos médicos su trabajo durante COVID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sp>
        <p:nvSpPr>
          <p:cNvPr id="1582" name="Google Shape;1582;p28"/>
          <p:cNvSpPr txBox="1"/>
          <p:nvPr>
            <p:ph idx="1" type="body"/>
          </p:nvPr>
        </p:nvSpPr>
        <p:spPr>
          <a:xfrm>
            <a:off x="308535" y="333375"/>
            <a:ext cx="6825689" cy="16192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s-ES"/>
              <a:t>Expedia All By Myself</a:t>
            </a:r>
            <a:endParaRPr/>
          </a:p>
        </p:txBody>
      </p:sp>
      <p:sp>
        <p:nvSpPr>
          <p:cNvPr id="1583" name="Google Shape;1583;p28"/>
          <p:cNvSpPr txBox="1"/>
          <p:nvPr>
            <p:ph idx="3" type="body"/>
          </p:nvPr>
        </p:nvSpPr>
        <p:spPr>
          <a:xfrm>
            <a:off x="232334" y="2515031"/>
            <a:ext cx="6530415" cy="4243710"/>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D4D4D"/>
              </a:buClr>
              <a:buSzPts val="1900"/>
              <a:buNone/>
            </a:pPr>
            <a:r>
              <a:rPr b="0" i="0" lang="es-ES" sz="1800">
                <a:solidFill>
                  <a:srgbClr val="4D4D4D"/>
                </a:solidFill>
              </a:rPr>
              <a:t>Expedia </a:t>
            </a:r>
            <a:r>
              <a:rPr b="1" i="1" lang="es-ES" sz="1800">
                <a:solidFill>
                  <a:srgbClr val="4D4D4D"/>
                </a:solidFill>
              </a:rPr>
              <a:t>"All By Myself" de Expedia </a:t>
            </a:r>
            <a:r>
              <a:rPr b="0" i="0" lang="es-ES" sz="1800">
                <a:solidFill>
                  <a:srgbClr val="4D4D4D"/>
                </a:solidFill>
              </a:rPr>
              <a:t>muestra a un viajero que tiene una serie de malas experiencias de vuelo y hotel en su viaje. Entonces, una representante de Expedia (Rashida Jones) se abalanza sobre ellos y les salva el día ayudándoles a encontrar un hotel mejor y a pasárselo en grande. La conclusión es (como dice Expedia): "Importa con quién viajas" La campaña de Expedia es eficaz porque aborda un cambio en los valores del consumidor. </a:t>
            </a:r>
            <a:endParaRPr sz="2300"/>
          </a:p>
          <a:p>
            <a:pPr indent="0" lvl="0" marL="0" rtl="0" algn="l">
              <a:lnSpc>
                <a:spcPct val="100000"/>
              </a:lnSpc>
              <a:spcBef>
                <a:spcPts val="0"/>
              </a:spcBef>
              <a:spcAft>
                <a:spcPts val="0"/>
              </a:spcAft>
              <a:buClr>
                <a:srgbClr val="595A59"/>
              </a:buClr>
              <a:buSzPts val="1900"/>
              <a:buNone/>
            </a:pPr>
            <a:r>
              <a:t/>
            </a:r>
            <a:endParaRPr sz="1800">
              <a:solidFill>
                <a:srgbClr val="4D4D4D"/>
              </a:solidFill>
            </a:endParaRPr>
          </a:p>
          <a:p>
            <a:pPr indent="0" lvl="0" marL="0" rtl="0" algn="l">
              <a:lnSpc>
                <a:spcPct val="100000"/>
              </a:lnSpc>
              <a:spcBef>
                <a:spcPts val="0"/>
              </a:spcBef>
              <a:spcAft>
                <a:spcPts val="0"/>
              </a:spcAft>
              <a:buClr>
                <a:srgbClr val="4D4D4D"/>
              </a:buClr>
              <a:buSzPts val="1900"/>
              <a:buNone/>
            </a:pPr>
            <a:r>
              <a:rPr b="0" i="0" lang="es-ES" sz="1800">
                <a:solidFill>
                  <a:srgbClr val="4D4D4D"/>
                </a:solidFill>
              </a:rPr>
              <a:t>Como explicó </a:t>
            </a:r>
            <a:r>
              <a:rPr b="0" i="0" lang="es-ES" sz="1800" u="sng" strike="noStrike">
                <a:solidFill>
                  <a:srgbClr val="4D4D4D"/>
                </a:solidFill>
                <a:hlinkClick r:id="rId3">
                  <a:extLst>
                    <a:ext uri="{A12FA001-AC4F-418D-AE19-62706E023703}">
                      <ahyp:hlinkClr val="tx"/>
                    </a:ext>
                  </a:extLst>
                </a:hlinkClick>
              </a:rPr>
              <a:t>Shiv Singh</a:t>
            </a:r>
            <a:r>
              <a:rPr b="0" i="0" lang="es-ES" sz="1800">
                <a:solidFill>
                  <a:srgbClr val="4D4D4D"/>
                </a:solidFill>
              </a:rPr>
              <a:t>, Director General de Expedia, </a:t>
            </a:r>
            <a:r>
              <a:rPr b="1" i="1" lang="es-ES" sz="1800">
                <a:solidFill>
                  <a:srgbClr val="4D4D4D"/>
                </a:solidFill>
              </a:rPr>
              <a:t>"La gente piensa en el valor de forma diferente" </a:t>
            </a:r>
            <a:r>
              <a:rPr b="0" i="0" lang="es-ES" sz="1800">
                <a:solidFill>
                  <a:srgbClr val="4D4D4D"/>
                </a:solidFill>
              </a:rPr>
              <a:t>Así que en lugar de centrarse únicamente en </a:t>
            </a:r>
            <a:r>
              <a:rPr b="1" i="1" lang="es-ES" sz="1800">
                <a:solidFill>
                  <a:srgbClr val="4D4D4D"/>
                </a:solidFill>
              </a:rPr>
              <a:t>"escaparse a buen precio", las </a:t>
            </a:r>
            <a:r>
              <a:rPr b="0" i="0" lang="es-ES" sz="1800">
                <a:solidFill>
                  <a:srgbClr val="4D4D4D"/>
                </a:solidFill>
              </a:rPr>
              <a:t>las empresas de viajes también deben asegurarse de que su publicidad incluya mensajes sobre el apoyo que prestan a sus clientes.</a:t>
            </a:r>
            <a:endParaRPr sz="2300"/>
          </a:p>
          <a:p>
            <a:pPr indent="0" lvl="0" marL="0" rtl="0" algn="l">
              <a:lnSpc>
                <a:spcPct val="100000"/>
              </a:lnSpc>
              <a:spcBef>
                <a:spcPts val="0"/>
              </a:spcBef>
              <a:spcAft>
                <a:spcPts val="0"/>
              </a:spcAft>
              <a:buClr>
                <a:srgbClr val="595A59"/>
              </a:buClr>
              <a:buSzPts val="1900"/>
              <a:buNone/>
            </a:pPr>
            <a:r>
              <a:t/>
            </a:r>
            <a:endParaRPr b="0" i="0" sz="1900">
              <a:solidFill>
                <a:srgbClr val="4D4D4D"/>
              </a:solidFill>
            </a:endParaRPr>
          </a:p>
          <a:p>
            <a:pPr indent="0" lvl="0" marL="0" rtl="0" algn="l">
              <a:lnSpc>
                <a:spcPct val="100000"/>
              </a:lnSpc>
              <a:spcBef>
                <a:spcPts val="0"/>
              </a:spcBef>
              <a:spcAft>
                <a:spcPts val="0"/>
              </a:spcAft>
              <a:buClr>
                <a:srgbClr val="595A59"/>
              </a:buClr>
              <a:buSzPts val="1900"/>
              <a:buNone/>
            </a:pPr>
            <a:r>
              <a:t/>
            </a:r>
            <a:endParaRPr b="0" i="0" sz="1900">
              <a:solidFill>
                <a:srgbClr val="4D4D4D"/>
              </a:solidFill>
            </a:endParaRPr>
          </a:p>
          <a:p>
            <a:pPr indent="0" lvl="0" marL="0" rtl="0" algn="l">
              <a:lnSpc>
                <a:spcPct val="100000"/>
              </a:lnSpc>
              <a:spcBef>
                <a:spcPts val="0"/>
              </a:spcBef>
              <a:spcAft>
                <a:spcPts val="0"/>
              </a:spcAft>
              <a:buClr>
                <a:srgbClr val="595A59"/>
              </a:buClr>
              <a:buSzPts val="1900"/>
              <a:buNone/>
            </a:pPr>
            <a:r>
              <a:t/>
            </a:r>
            <a:endParaRPr sz="1900">
              <a:solidFill>
                <a:srgbClr val="4D4D4D"/>
              </a:solidFill>
            </a:endParaRPr>
          </a:p>
        </p:txBody>
      </p:sp>
      <p:sp>
        <p:nvSpPr>
          <p:cNvPr id="1584" name="Google Shape;1584;p28"/>
          <p:cNvSpPr txBox="1"/>
          <p:nvPr/>
        </p:nvSpPr>
        <p:spPr>
          <a:xfrm>
            <a:off x="7364412" y="5835411"/>
            <a:ext cx="4416425"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4">
                  <a:extLst>
                    <a:ext uri="{A12FA001-AC4F-418D-AE19-62706E023703}">
                      <ahyp:hlinkClr val="tx"/>
                    </a:ext>
                  </a:extLst>
                </a:hlinkClick>
              </a:rPr>
              <a:t>https://www.shootonline.com/video/expedia-remedies-all-myself traveler-woes-spot-directed-anthony-mandler</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585" name="Google Shape;1585;p28">
            <a:hlinkClick r:id="rId5"/>
          </p:cNvPr>
          <p:cNvPicPr preferRelativeResize="0"/>
          <p:nvPr/>
        </p:nvPicPr>
        <p:blipFill rotWithShape="1">
          <a:blip r:embed="rId6">
            <a:alphaModFix/>
          </a:blip>
          <a:srcRect b="0" l="2156" r="4384" t="0"/>
          <a:stretch/>
        </p:blipFill>
        <p:spPr>
          <a:xfrm>
            <a:off x="7031596" y="1714500"/>
            <a:ext cx="5192147" cy="2739786"/>
          </a:xfrm>
          <a:prstGeom prst="rect">
            <a:avLst/>
          </a:prstGeom>
          <a:noFill/>
          <a:ln>
            <a:noFill/>
          </a:ln>
        </p:spPr>
      </p:pic>
      <p:sp>
        <p:nvSpPr>
          <p:cNvPr id="1586" name="Google Shape;1586;p28">
            <a:hlinkClick r:id="rId7"/>
          </p:cNvPr>
          <p:cNvSpPr txBox="1"/>
          <p:nvPr/>
        </p:nvSpPr>
        <p:spPr>
          <a:xfrm>
            <a:off x="6392300" y="137111"/>
            <a:ext cx="5799700"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0" name="Shape 1590"/>
        <p:cNvGrpSpPr/>
        <p:nvPr/>
      </p:nvGrpSpPr>
      <p:grpSpPr>
        <a:xfrm>
          <a:off x="0" y="0"/>
          <a:ext cx="0" cy="0"/>
          <a:chOff x="0" y="0"/>
          <a:chExt cx="0" cy="0"/>
        </a:xfrm>
      </p:grpSpPr>
      <p:sp>
        <p:nvSpPr>
          <p:cNvPr id="1591" name="Google Shape;1591;p29"/>
          <p:cNvSpPr txBox="1"/>
          <p:nvPr>
            <p:ph idx="1" type="body"/>
          </p:nvPr>
        </p:nvSpPr>
        <p:spPr>
          <a:xfrm>
            <a:off x="770536" y="1633739"/>
            <a:ext cx="8901204"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900"/>
              <a:t>La confianza es un método eficaz para minimizar la percepción de incertidumbre y riesgo</a:t>
            </a:r>
            <a:r>
              <a:rPr b="0" i="0" lang="es-ES" sz="1900" u="sng" strike="noStrike">
                <a:solidFill>
                  <a:schemeClr val="hlink"/>
                </a:solidFill>
                <a:hlinkClick r:id="rId3"/>
              </a:rPr>
              <a:t>(Han &amp; Hyun, 2013</a:t>
            </a:r>
            <a:r>
              <a:rPr b="0" i="0" lang="es-ES" sz="1900"/>
              <a:t>; </a:t>
            </a:r>
            <a:r>
              <a:rPr b="0" i="0" lang="es-ES" sz="1900" u="sng" strike="noStrike">
                <a:solidFill>
                  <a:schemeClr val="hlink"/>
                </a:solidFill>
                <a:hlinkClick r:id="rId4"/>
              </a:rPr>
              <a:t>Pavlou et al., 2007</a:t>
            </a:r>
            <a:r>
              <a:rPr b="0" i="0" lang="es-ES" sz="1900"/>
              <a:t>). Por lo tanto, los turistas creen que un destino de confianza puede ofrecer transparencia, fiabilidad, menos riesgos y servicios y experiencias menos molestos</a:t>
            </a:r>
            <a:r>
              <a:rPr b="0" i="0" lang="es-ES" sz="1900" u="sng" strike="noStrike">
                <a:solidFill>
                  <a:schemeClr val="hlink"/>
                </a:solidFill>
                <a:hlinkClick r:id="rId5"/>
              </a:rPr>
              <a:t>(Roodurmun &amp; Juwaheer, 2010</a:t>
            </a:r>
            <a:r>
              <a:rPr b="0" i="0" lang="es-ES" sz="1900"/>
              <a:t>).</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b="0" i="0" lang="es-ES" sz="1900"/>
              <a:t>La confianza del cliente o la confianza en la marca se ha debatido intensamente en el ámbito del comportamiento del cliente y el marketing, y es esencial para crear relaciones sólidas con los clientes y una cuota de mercado sostenible</a:t>
            </a:r>
            <a:r>
              <a:rPr b="0" i="0" lang="es-ES" sz="1900" u="sng" strike="noStrike">
                <a:solidFill>
                  <a:schemeClr val="hlink"/>
                </a:solidFill>
                <a:hlinkClick r:id="rId6"/>
              </a:rPr>
              <a:t>(Urban et al., 2000</a:t>
            </a:r>
            <a:r>
              <a:rPr b="0" i="0" lang="es-ES" sz="1900"/>
              <a:t>).</a:t>
            </a:r>
            <a:endParaRPr sz="2300"/>
          </a:p>
          <a:p>
            <a:pPr indent="0" lvl="0" marL="0" rtl="0" algn="l">
              <a:lnSpc>
                <a:spcPct val="100000"/>
              </a:lnSpc>
              <a:spcBef>
                <a:spcPts val="0"/>
              </a:spcBef>
              <a:spcAft>
                <a:spcPts val="0"/>
              </a:spcAft>
              <a:buClr>
                <a:schemeClr val="lt1"/>
              </a:buClr>
              <a:buSzPts val="2000"/>
              <a:buNone/>
            </a:pPr>
            <a:r>
              <a:t/>
            </a:r>
            <a:endParaRPr b="0" i="0" sz="1900"/>
          </a:p>
          <a:p>
            <a:pPr indent="0" lvl="0" marL="0" rtl="0" algn="l">
              <a:lnSpc>
                <a:spcPct val="100000"/>
              </a:lnSpc>
              <a:spcBef>
                <a:spcPts val="0"/>
              </a:spcBef>
              <a:spcAft>
                <a:spcPts val="0"/>
              </a:spcAft>
              <a:buClr>
                <a:schemeClr val="lt1"/>
              </a:buClr>
              <a:buSzPts val="2000"/>
              <a:buNone/>
            </a:pPr>
            <a:r>
              <a:rPr b="0" i="0" lang="es-ES" sz="1900" u="sng" strike="noStrike">
                <a:solidFill>
                  <a:schemeClr val="hlink"/>
                </a:solidFill>
                <a:hlinkClick r:id="rId7"/>
              </a:rPr>
              <a:t>Sirdeshmukh et al. (2002)</a:t>
            </a:r>
            <a:r>
              <a:rPr b="0" i="0" lang="es-ES" sz="1900"/>
              <a:t> desarrollaron un marco y propusieron que la confianza del cliente influye significativamente en el valor percibido y, a continuación, en la fidelidad del cliente. La confianza desarrolla el apego emocional de los clientes hacia una marca</a:t>
            </a:r>
            <a:r>
              <a:rPr b="0" i="0" lang="es-ES" sz="1900" u="sng" strike="noStrike">
                <a:solidFill>
                  <a:schemeClr val="hlink"/>
                </a:solidFill>
                <a:hlinkClick r:id="rId8"/>
              </a:rPr>
              <a:t>(Esch et al., 2006</a:t>
            </a:r>
            <a:r>
              <a:rPr b="0" i="0" lang="es-ES" sz="1900"/>
              <a:t>) y, por tanto, tiene un efecto positivo en la responsabilidad social corporativa percibida y en la intención de compra</a:t>
            </a:r>
            <a:r>
              <a:rPr b="0" i="0" lang="es-ES" sz="1900" u="sng" strike="noStrike">
                <a:solidFill>
                  <a:schemeClr val="hlink"/>
                </a:solidFill>
                <a:hlinkClick r:id="rId9"/>
              </a:rPr>
              <a:t>(Nguyen &amp; Pham, 2018</a:t>
            </a:r>
            <a:r>
              <a:rPr b="0" i="0" lang="es-ES" sz="1900"/>
              <a:t>). </a:t>
            </a:r>
            <a:endParaRPr sz="2300"/>
          </a:p>
          <a:p>
            <a:pPr indent="0" lvl="0" marL="0" rtl="0" algn="l">
              <a:lnSpc>
                <a:spcPct val="100000"/>
              </a:lnSpc>
              <a:spcBef>
                <a:spcPts val="0"/>
              </a:spcBef>
              <a:spcAft>
                <a:spcPts val="0"/>
              </a:spcAft>
              <a:buClr>
                <a:schemeClr val="lt1"/>
              </a:buClr>
              <a:buSzPts val="2000"/>
              <a:buNone/>
            </a:pPr>
            <a:r>
              <a:t/>
            </a:r>
            <a:endParaRPr b="0" i="0" sz="1900"/>
          </a:p>
        </p:txBody>
      </p:sp>
      <p:grpSp>
        <p:nvGrpSpPr>
          <p:cNvPr id="1592" name="Google Shape;1592;p29"/>
          <p:cNvGrpSpPr/>
          <p:nvPr/>
        </p:nvGrpSpPr>
        <p:grpSpPr>
          <a:xfrm>
            <a:off x="9945283" y="1255566"/>
            <a:ext cx="1866204" cy="1526432"/>
            <a:chOff x="7903196" y="4237101"/>
            <a:chExt cx="1261886" cy="1055032"/>
          </a:xfrm>
        </p:grpSpPr>
        <p:sp>
          <p:nvSpPr>
            <p:cNvPr id="1593" name="Google Shape;1593;p29"/>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4" name="Google Shape;1594;p29"/>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5" name="Google Shape;1595;p29"/>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6" name="Google Shape;1596;p29"/>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7" name="Google Shape;1597;p29"/>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8" name="Google Shape;1598;p29"/>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99" name="Google Shape;1599;p29"/>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0" name="Google Shape;1600;p29"/>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1" name="Google Shape;1601;p29"/>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2" name="Google Shape;1602;p29"/>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3" name="Google Shape;1603;p29"/>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4" name="Google Shape;1604;p29"/>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5" name="Google Shape;1605;p29"/>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6" name="Google Shape;1606;p29"/>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7" name="Google Shape;1607;p29"/>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8" name="Google Shape;1608;p29"/>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09" name="Google Shape;1609;p29"/>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0" name="Google Shape;1610;p29"/>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1" name="Google Shape;1611;p29"/>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2" name="Google Shape;1612;p29"/>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3" name="Google Shape;1613;p29"/>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4" name="Google Shape;1614;p29"/>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5" name="Google Shape;1615;p29"/>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6" name="Google Shape;1616;p29"/>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7" name="Google Shape;1617;p29"/>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8" name="Google Shape;1618;p29"/>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9" name="Google Shape;1619;p29"/>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0" name="Google Shape;1620;p29"/>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1" name="Google Shape;1621;p29"/>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2" name="Google Shape;1622;p29"/>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3" name="Google Shape;1623;p29"/>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4" name="Google Shape;1624;p29"/>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5" name="Google Shape;1625;p29"/>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6" name="Google Shape;1626;p29"/>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7" name="Google Shape;1627;p29"/>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8" name="Google Shape;1628;p29"/>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29" name="Google Shape;1629;p29"/>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0" name="Google Shape;1630;p29"/>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1" name="Google Shape;1631;p29"/>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2" name="Google Shape;1632;p29"/>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3" name="Google Shape;1633;p29"/>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4" name="Google Shape;1634;p29"/>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5" name="Google Shape;1635;p29"/>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6" name="Google Shape;1636;p29"/>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7" name="Google Shape;1637;p29"/>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8" name="Google Shape;1638;p29"/>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39" name="Google Shape;1639;p29"/>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0" name="Google Shape;1640;p29"/>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1" name="Google Shape;1641;p29"/>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2" name="Google Shape;1642;p29"/>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3" name="Google Shape;1643;p29"/>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4" name="Google Shape;1644;p29"/>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5" name="Google Shape;1645;p29"/>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6" name="Google Shape;1646;p29"/>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7" name="Google Shape;1647;p29"/>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8" name="Google Shape;1648;p29"/>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49" name="Google Shape;1649;p29"/>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650" name="Google Shape;1650;p29">
            <a:hlinkClick r:id="rId10"/>
          </p:cNvPr>
          <p:cNvPicPr preferRelativeResize="0"/>
          <p:nvPr/>
        </p:nvPicPr>
        <p:blipFill rotWithShape="1">
          <a:blip r:embed="rId11">
            <a:alphaModFix/>
          </a:blip>
          <a:srcRect b="0" l="0" r="0" t="0"/>
          <a:stretch/>
        </p:blipFill>
        <p:spPr>
          <a:xfrm>
            <a:off x="9860702" y="3284679"/>
            <a:ext cx="1950785" cy="1950785"/>
          </a:xfrm>
          <a:prstGeom prst="rect">
            <a:avLst/>
          </a:prstGeom>
          <a:noFill/>
          <a:ln>
            <a:noFill/>
          </a:ln>
        </p:spPr>
      </p:pic>
      <p:sp>
        <p:nvSpPr>
          <p:cNvPr id="1651" name="Google Shape;1651;p29"/>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12">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652" name="Google Shape;1652;p29"/>
          <p:cNvSpPr txBox="1"/>
          <p:nvPr/>
        </p:nvSpPr>
        <p:spPr>
          <a:xfrm>
            <a:off x="711040" y="588444"/>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La confianza es un método eficaz para minimizar la percepción de incertidumbre y riesgo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graphicFrame>
        <p:nvGraphicFramePr>
          <p:cNvPr id="1228" name="Google Shape;1228;p3"/>
          <p:cNvGraphicFramePr/>
          <p:nvPr/>
        </p:nvGraphicFramePr>
        <p:xfrm>
          <a:off x="30956" y="1163949"/>
          <a:ext cx="3000000" cy="3000000"/>
        </p:xfrm>
        <a:graphic>
          <a:graphicData uri="http://schemas.openxmlformats.org/drawingml/2006/table">
            <a:tbl>
              <a:tblPr bandRow="1" firstRow="1">
                <a:noFill/>
                <a:tableStyleId>{9C31C084-BB00-48E4-A05D-BFE5F19CFB4E}</a:tableStyleId>
              </a:tblPr>
              <a:tblGrid>
                <a:gridCol w="3857625"/>
                <a:gridCol w="4314825"/>
                <a:gridCol w="4019550"/>
              </a:tblGrid>
              <a:tr h="1369725">
                <a:tc>
                  <a:txBody>
                    <a:bodyPr/>
                    <a:lstStyle/>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chemeClr val="dk1"/>
                        </a:buClr>
                        <a:buSzPts val="1600"/>
                        <a:buFont typeface="Calibri"/>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r>
              <a:tr h="1624550">
                <a:tc>
                  <a:txBody>
                    <a:bodyPr/>
                    <a:lstStyle/>
                    <a:p>
                      <a:pPr indent="0" lvl="0" marL="0" marR="0" rtl="0" algn="l">
                        <a:lnSpc>
                          <a:spcPct val="100000"/>
                        </a:lnSpc>
                        <a:spcBef>
                          <a:spcPts val="0"/>
                        </a:spcBef>
                        <a:spcAft>
                          <a:spcPts val="0"/>
                        </a:spcAft>
                        <a:buClr>
                          <a:srgbClr val="000000"/>
                        </a:buClr>
                        <a:buSzPts val="1600"/>
                        <a:buFont typeface="Arial"/>
                        <a:buNone/>
                      </a:pPr>
                      <a:r>
                        <a:t/>
                      </a:r>
                      <a:endParaRPr i="1" sz="16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A547C"/>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b="0"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c>
                  <a:txBody>
                    <a:bodyPr/>
                    <a:lstStyle/>
                    <a:p>
                      <a:pPr indent="0" lvl="0" marL="0" marR="0" rtl="0" algn="l">
                        <a:lnSpc>
                          <a:spcPct val="100000"/>
                        </a:lnSpc>
                        <a:spcBef>
                          <a:spcPts val="0"/>
                        </a:spcBef>
                        <a:spcAft>
                          <a:spcPts val="0"/>
                        </a:spcAft>
                        <a:buClr>
                          <a:srgbClr val="FF5353"/>
                        </a:buClr>
                        <a:buSzPts val="3200"/>
                        <a:buFont typeface="Calibri"/>
                        <a:buNone/>
                      </a:pPr>
                      <a:r>
                        <a:rPr b="1" lang="es-ES" sz="3200" u="none" cap="none" strike="noStrike">
                          <a:solidFill>
                            <a:srgbClr val="FF5353"/>
                          </a:solidFill>
                          <a:latin typeface="Calibri"/>
                          <a:ea typeface="Calibri"/>
                          <a:cs typeface="Calibri"/>
                          <a:sym typeface="Calibri"/>
                        </a:rPr>
                        <a:t> </a:t>
                      </a:r>
                      <a:endParaRPr sz="1400" u="none" cap="none" strike="noStrike"/>
                    </a:p>
                    <a:p>
                      <a:pPr indent="0" lvl="0" marL="0" marR="0" rtl="0" algn="l">
                        <a:lnSpc>
                          <a:spcPct val="100000"/>
                        </a:lnSpc>
                        <a:spcBef>
                          <a:spcPts val="0"/>
                        </a:spcBef>
                        <a:spcAft>
                          <a:spcPts val="0"/>
                        </a:spcAft>
                        <a:buClr>
                          <a:schemeClr val="dk1"/>
                        </a:buClr>
                        <a:buSzPts val="3200"/>
                        <a:buFont typeface="Calibri"/>
                        <a:buNone/>
                      </a:pPr>
                      <a:r>
                        <a:t/>
                      </a:r>
                      <a:endParaRPr b="1" sz="32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1" sz="1800" u="none" cap="none" strike="noStrike">
                        <a:solidFill>
                          <a:srgbClr val="FF5353"/>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400"/>
                        <a:buFont typeface="Calibri"/>
                        <a:buNone/>
                      </a:pPr>
                      <a:r>
                        <a:t/>
                      </a:r>
                      <a:endParaRPr sz="1400" u="none" cap="none" strike="noStrike">
                        <a:solidFill>
                          <a:schemeClr val="lt1"/>
                        </a:solidFill>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77B55"/>
                    </a:solidFill>
                  </a:tcPr>
                </a:tc>
              </a:tr>
              <a:tr h="26438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c>
                  <a:txBody>
                    <a:bodyPr/>
                    <a:lstStyle/>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sz="1600" u="none" cap="none" strike="noStrike">
                        <a:solidFill>
                          <a:schemeClr val="lt1"/>
                        </a:solidFill>
                        <a:latin typeface="Calibri"/>
                        <a:ea typeface="Calibri"/>
                        <a:cs typeface="Calibri"/>
                        <a:sym typeface="Calibri"/>
                      </a:endParaRPr>
                    </a:p>
                  </a:txBody>
                  <a:tcPr marT="45725" marB="45725"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3AA091"/>
                    </a:solidFill>
                  </a:tcPr>
                </a:tc>
              </a:tr>
            </a:tbl>
          </a:graphicData>
        </a:graphic>
      </p:graphicFrame>
      <p:sp>
        <p:nvSpPr>
          <p:cNvPr id="1229" name="Google Shape;1229;p3"/>
          <p:cNvSpPr txBox="1"/>
          <p:nvPr/>
        </p:nvSpPr>
        <p:spPr>
          <a:xfrm>
            <a:off x="4803893" y="1202638"/>
            <a:ext cx="3390900" cy="1139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Análisis regional de riesgos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chemeClr val="lt1"/>
                </a:solidFill>
                <a:latin typeface="Calibri"/>
                <a:ea typeface="Calibri"/>
                <a:cs typeface="Calibri"/>
                <a:sym typeface="Calibri"/>
              </a:rPr>
              <a:t>Evaluar la crisis más probable a la que se enfrentará una región y las acciones prioritarias para mitigar el riesgo.</a:t>
            </a:r>
            <a:endParaRPr b="0" i="0" sz="1200" u="none" cap="none" strike="noStrike">
              <a:solidFill>
                <a:srgbClr val="000000"/>
              </a:solidFill>
              <a:latin typeface="Arial"/>
              <a:ea typeface="Arial"/>
              <a:cs typeface="Arial"/>
              <a:sym typeface="Arial"/>
            </a:endParaRPr>
          </a:p>
        </p:txBody>
      </p:sp>
      <p:sp>
        <p:nvSpPr>
          <p:cNvPr id="1230" name="Google Shape;1230;p3"/>
          <p:cNvSpPr/>
          <p:nvPr/>
        </p:nvSpPr>
        <p:spPr>
          <a:xfrm>
            <a:off x="81950" y="125816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231" name="Google Shape;1231;p3"/>
          <p:cNvSpPr txBox="1"/>
          <p:nvPr/>
        </p:nvSpPr>
        <p:spPr>
          <a:xfrm>
            <a:off x="8951825" y="1188675"/>
            <a:ext cx="3174900" cy="1723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Calibri"/>
              <a:buNone/>
            </a:pPr>
            <a:r>
              <a:rPr b="1" i="0" lang="es-ES" sz="2000" u="none" cap="none" strike="noStrike">
                <a:solidFill>
                  <a:schemeClr val="lt1"/>
                </a:solidFill>
                <a:latin typeface="Calibri"/>
                <a:ea typeface="Calibri"/>
                <a:cs typeface="Calibri"/>
                <a:sym typeface="Calibri"/>
              </a:rPr>
              <a:t>Análisis DAFO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800"/>
              <a:buFont typeface="Calibri"/>
              <a:buNone/>
            </a:pPr>
            <a:r>
              <a:rPr b="0" i="0" lang="es-ES" sz="1700" u="none" cap="none" strike="noStrike">
                <a:solidFill>
                  <a:schemeClr val="lt1"/>
                </a:solidFill>
                <a:latin typeface="Calibri"/>
                <a:ea typeface="Calibri"/>
                <a:cs typeface="Calibri"/>
                <a:sym typeface="Calibri"/>
              </a:rPr>
              <a:t>Analizar</a:t>
            </a:r>
            <a:r>
              <a:rPr b="1" i="0" lang="es-ES" sz="1700" u="none" cap="none" strike="noStrike">
                <a:solidFill>
                  <a:schemeClr val="lt1"/>
                </a:solidFill>
                <a:latin typeface="Calibri"/>
                <a:ea typeface="Calibri"/>
                <a:cs typeface="Calibri"/>
                <a:sym typeface="Calibri"/>
              </a:rPr>
              <a:t> </a:t>
            </a:r>
            <a:r>
              <a:rPr b="0" i="0" lang="es-ES" sz="1700" u="none" cap="none" strike="noStrike">
                <a:solidFill>
                  <a:schemeClr val="lt1"/>
                </a:solidFill>
                <a:latin typeface="Calibri"/>
                <a:ea typeface="Calibri"/>
                <a:cs typeface="Calibri"/>
                <a:sym typeface="Calibri"/>
              </a:rPr>
              <a:t>puntos fuertes, oportunidades y amenazas para revisar y reforzar una región turística. </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32" name="Google Shape;1232;p3"/>
          <p:cNvSpPr txBox="1"/>
          <p:nvPr/>
        </p:nvSpPr>
        <p:spPr>
          <a:xfrm>
            <a:off x="811165" y="2667636"/>
            <a:ext cx="3045620" cy="123110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Auditoría regional de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Auditoría de las carencias y necesidades regionales para aplicar las Prioridades y Acciones de Riesgo y DAFO</a:t>
            </a:r>
            <a:endParaRPr b="0" i="0" sz="1400" u="none" cap="none" strike="noStrike">
              <a:solidFill>
                <a:srgbClr val="000000"/>
              </a:solidFill>
              <a:latin typeface="Arial"/>
              <a:ea typeface="Arial"/>
              <a:cs typeface="Arial"/>
              <a:sym typeface="Arial"/>
            </a:endParaRPr>
          </a:p>
        </p:txBody>
      </p:sp>
      <p:sp>
        <p:nvSpPr>
          <p:cNvPr id="1233" name="Google Shape;1233;p3"/>
          <p:cNvSpPr txBox="1"/>
          <p:nvPr/>
        </p:nvSpPr>
        <p:spPr>
          <a:xfrm>
            <a:off x="800250" y="1157901"/>
            <a:ext cx="31749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 Equipo Regional  de Gestión de Crisis Turísticas</a:t>
            </a:r>
            <a:r>
              <a:rPr b="0" i="0" lang="es-ES" sz="1900" u="none" cap="none" strike="noStrike">
                <a:solidFill>
                  <a:schemeClr val="lt1"/>
                </a:solidFill>
                <a:latin typeface="Calibri"/>
                <a:ea typeface="Calibri"/>
                <a:cs typeface="Calibri"/>
                <a:sym typeface="Calibri"/>
              </a:rPr>
              <a:t>(TCMT) </a:t>
            </a:r>
            <a:r>
              <a:rPr b="0" i="0" lang="es-ES" sz="1600" u="none" cap="none" strike="noStrike">
                <a:solidFill>
                  <a:schemeClr val="lt1"/>
                </a:solidFill>
                <a:latin typeface="Calibri"/>
                <a:ea typeface="Calibri"/>
                <a:cs typeface="Calibri"/>
                <a:sym typeface="Calibri"/>
              </a:rPr>
              <a:t>Crear para</a:t>
            </a:r>
            <a:r>
              <a:rPr b="1" i="0" lang="es-ES" sz="1800" u="none" cap="none" strike="noStrike">
                <a:solidFill>
                  <a:schemeClr val="lt1"/>
                </a:solidFill>
                <a:latin typeface="Calibri"/>
                <a:ea typeface="Calibri"/>
                <a:cs typeface="Calibri"/>
                <a:sym typeface="Calibri"/>
              </a:rPr>
              <a:t> </a:t>
            </a:r>
            <a:r>
              <a:rPr b="0" i="0" lang="es-ES" sz="1600" u="none" cap="none" strike="noStrike">
                <a:solidFill>
                  <a:schemeClr val="lt1"/>
                </a:solidFill>
                <a:latin typeface="Calibri"/>
                <a:ea typeface="Calibri"/>
                <a:cs typeface="Calibri"/>
                <a:sym typeface="Calibri"/>
              </a:rPr>
              <a:t>una respuesta colaborada y coordinada a una crisis</a:t>
            </a:r>
            <a:endParaRPr b="0" i="0" sz="1200" u="none" cap="none" strike="noStrike">
              <a:solidFill>
                <a:srgbClr val="000000"/>
              </a:solidFill>
              <a:latin typeface="Arial"/>
              <a:ea typeface="Arial"/>
              <a:cs typeface="Arial"/>
              <a:sym typeface="Arial"/>
            </a:endParaRPr>
          </a:p>
        </p:txBody>
      </p:sp>
      <p:sp>
        <p:nvSpPr>
          <p:cNvPr id="1234" name="Google Shape;1234;p3"/>
          <p:cNvSpPr txBox="1"/>
          <p:nvPr/>
        </p:nvSpPr>
        <p:spPr>
          <a:xfrm>
            <a:off x="4693443" y="2601215"/>
            <a:ext cx="3571875" cy="15081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Estrategia de gestión de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Desarrollar un CMS para que una región turística pueda seguir un plan a largo plazo para mitigar y prevenir el impacto de una crisis</a:t>
            </a:r>
            <a:endParaRPr b="0" i="0" sz="1400" u="none" cap="none" strike="noStrike">
              <a:solidFill>
                <a:srgbClr val="000000"/>
              </a:solidFill>
              <a:latin typeface="Arial"/>
              <a:ea typeface="Arial"/>
              <a:cs typeface="Arial"/>
              <a:sym typeface="Arial"/>
            </a:endParaRPr>
          </a:p>
        </p:txBody>
      </p:sp>
      <p:sp>
        <p:nvSpPr>
          <p:cNvPr id="1235" name="Google Shape;1235;p3"/>
          <p:cNvSpPr txBox="1"/>
          <p:nvPr/>
        </p:nvSpPr>
        <p:spPr>
          <a:xfrm>
            <a:off x="8951820" y="2619746"/>
            <a:ext cx="3302094" cy="178510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Plan de gestión de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s-ES" sz="1800" u="none" cap="none" strike="noStrike">
                <a:solidFill>
                  <a:schemeClr val="lt1"/>
                </a:solidFill>
                <a:latin typeface="Calibri"/>
                <a:ea typeface="Calibri"/>
                <a:cs typeface="Calibri"/>
                <a:sym typeface="Calibri"/>
              </a:rPr>
              <a:t>Desarrollar un CMP para que una región turística pueda seguir un plan a corto plazo para responder y recuperarse de una crisis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36" name="Google Shape;1236;p3"/>
          <p:cNvSpPr txBox="1"/>
          <p:nvPr/>
        </p:nvSpPr>
        <p:spPr>
          <a:xfrm>
            <a:off x="842825" y="4311926"/>
            <a:ext cx="3045600" cy="2401200"/>
          </a:xfrm>
          <a:prstGeom prst="rect">
            <a:avLst/>
          </a:prstGeom>
          <a:solidFill>
            <a:srgbClr val="3AA09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00"/>
              <a:buFont typeface="Arial"/>
              <a:buNone/>
            </a:pPr>
            <a:r>
              <a:rPr b="1" i="0" lang="es-ES" sz="1900" u="none" cap="none" strike="noStrike">
                <a:solidFill>
                  <a:schemeClr val="lt1"/>
                </a:solidFill>
                <a:latin typeface="Calibri"/>
                <a:ea typeface="Calibri"/>
                <a:cs typeface="Calibri"/>
                <a:sym typeface="Calibri"/>
              </a:rPr>
              <a:t>Activación de una respuesta a una crisis regional</a:t>
            </a:r>
            <a:endParaRPr b="0"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s-ES" sz="1600" u="none" cap="none" strike="noStrike">
                <a:solidFill>
                  <a:schemeClr val="lt1"/>
                </a:solidFill>
                <a:latin typeface="Calibri"/>
                <a:ea typeface="Calibri"/>
                <a:cs typeface="Calibri"/>
                <a:sym typeface="Calibri"/>
              </a:rPr>
              <a:t>Medidas de activación de respuesta a crisis, protocolos, sistemas de comunicación e intercambio de información con las partes interesadas internas de la industria para garantizar una respuesta alineada.</a:t>
            </a:r>
            <a:endParaRPr b="0" i="0" sz="1200" u="none" cap="none" strike="noStrike">
              <a:solidFill>
                <a:srgbClr val="000000"/>
              </a:solidFill>
              <a:latin typeface="Arial"/>
              <a:ea typeface="Arial"/>
              <a:cs typeface="Arial"/>
              <a:sym typeface="Arial"/>
            </a:endParaRPr>
          </a:p>
        </p:txBody>
      </p:sp>
      <p:sp>
        <p:nvSpPr>
          <p:cNvPr id="1237" name="Google Shape;1237;p3"/>
          <p:cNvSpPr txBox="1"/>
          <p:nvPr/>
        </p:nvSpPr>
        <p:spPr>
          <a:xfrm>
            <a:off x="4815588" y="4296538"/>
            <a:ext cx="33021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Comunicación externa con relaciones públicas, medios de comunicación y marketing </a:t>
            </a:r>
            <a:r>
              <a:rPr b="0" i="0" lang="es-ES" sz="1700" u="none" cap="none" strike="noStrike">
                <a:solidFill>
                  <a:schemeClr val="lt1"/>
                </a:solidFill>
                <a:latin typeface="Calibri"/>
                <a:ea typeface="Calibri"/>
                <a:cs typeface="Calibri"/>
                <a:sym typeface="Calibri"/>
              </a:rPr>
              <a:t>turístico Enfoques regionales de respuesta y comunicación con distintos agentes externos. Cómo se aborda cada uno de ellos de forma diferente en términos de mensajería, enfoque y calendario.</a:t>
            </a:r>
            <a:endParaRPr b="0" i="0" sz="1300" u="none" cap="none" strike="noStrike">
              <a:solidFill>
                <a:srgbClr val="000000"/>
              </a:solidFill>
              <a:latin typeface="Arial"/>
              <a:ea typeface="Arial"/>
              <a:cs typeface="Arial"/>
              <a:sym typeface="Arial"/>
            </a:endParaRPr>
          </a:p>
        </p:txBody>
      </p:sp>
      <p:sp>
        <p:nvSpPr>
          <p:cNvPr id="1238" name="Google Shape;1238;p3"/>
          <p:cNvSpPr txBox="1"/>
          <p:nvPr/>
        </p:nvSpPr>
        <p:spPr>
          <a:xfrm>
            <a:off x="9044825" y="4298668"/>
            <a:ext cx="3080700" cy="2816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chemeClr val="lt1"/>
                </a:solidFill>
                <a:latin typeface="Calibri"/>
                <a:ea typeface="Calibri"/>
                <a:cs typeface="Calibri"/>
                <a:sym typeface="Calibri"/>
              </a:rPr>
              <a:t>Reconstrucción, recuperación y res</a:t>
            </a:r>
            <a:r>
              <a:rPr b="1" i="0" lang="es-ES" sz="1900" u="none" cap="none" strike="noStrike">
                <a:solidFill>
                  <a:schemeClr val="lt1"/>
                </a:solidFill>
                <a:latin typeface="Calibri"/>
                <a:ea typeface="Calibri"/>
                <a:cs typeface="Calibri"/>
                <a:sym typeface="Calibri"/>
              </a:rPr>
              <a:t> </a:t>
            </a:r>
            <a:r>
              <a:rPr b="0" i="0" lang="es-ES" sz="1700" u="none" cap="none" strike="noStrike">
                <a:solidFill>
                  <a:schemeClr val="lt1"/>
                </a:solidFill>
                <a:latin typeface="Calibri"/>
                <a:ea typeface="Calibri"/>
                <a:cs typeface="Calibri"/>
                <a:sym typeface="Calibri"/>
              </a:rPr>
              <a:t>iliencia Reconstruir las regiones turísticas a una "nueva normalidad" utilizando enfoques de continuidad empresarial y resiliencia, descubriendo la necesidad de priorizar el cambio y adaptándose a la "nueva </a:t>
            </a:r>
            <a:r>
              <a:rPr b="0" i="0" lang="es-ES" sz="1800" u="none" cap="none" strike="noStrike">
                <a:solidFill>
                  <a:schemeClr val="lt1"/>
                </a:solidFill>
                <a:latin typeface="Calibri"/>
                <a:ea typeface="Calibri"/>
                <a:cs typeface="Calibri"/>
                <a:sym typeface="Calibri"/>
              </a:rPr>
              <a:t>normalidad".</a:t>
            </a:r>
            <a:endParaRPr b="0" i="0" sz="1400" u="none" cap="none" strike="noStrike">
              <a:solidFill>
                <a:srgbClr val="000000"/>
              </a:solidFill>
              <a:latin typeface="Arial"/>
              <a:ea typeface="Arial"/>
              <a:cs typeface="Arial"/>
              <a:sym typeface="Arial"/>
            </a:endParaRPr>
          </a:p>
        </p:txBody>
      </p:sp>
      <p:sp>
        <p:nvSpPr>
          <p:cNvPr id="1239" name="Google Shape;1239;p3"/>
          <p:cNvSpPr txBox="1"/>
          <p:nvPr/>
        </p:nvSpPr>
        <p:spPr>
          <a:xfrm>
            <a:off x="0" y="171587"/>
            <a:ext cx="12192000" cy="769441"/>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s-ES" sz="2400" u="none" cap="none" strike="noStrike">
                <a:solidFill>
                  <a:srgbClr val="086D6E"/>
                </a:solidFill>
                <a:latin typeface="Calibri"/>
                <a:ea typeface="Calibri"/>
                <a:cs typeface="Calibri"/>
                <a:sym typeface="Calibri"/>
              </a:rPr>
              <a:t>Hoja de ruta del turismo regional para gestionar una crisis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1" lang="es-ES" sz="2000" u="none" cap="none" strike="noStrike">
                <a:solidFill>
                  <a:srgbClr val="086D6E"/>
                </a:solidFill>
                <a:latin typeface="Calibri"/>
                <a:ea typeface="Calibri"/>
                <a:cs typeface="Calibri"/>
                <a:sym typeface="Calibri"/>
              </a:rPr>
              <a:t>(Preparar, Prevenir, Mitigar, Planificar, Responder, Recuperar y Reconstruir)</a:t>
            </a:r>
            <a:endParaRPr b="0" i="0" sz="1400" u="none" cap="none" strike="noStrike">
              <a:solidFill>
                <a:srgbClr val="000000"/>
              </a:solidFill>
              <a:latin typeface="Arial"/>
              <a:ea typeface="Arial"/>
              <a:cs typeface="Arial"/>
              <a:sym typeface="Arial"/>
            </a:endParaRPr>
          </a:p>
        </p:txBody>
      </p:sp>
      <p:sp>
        <p:nvSpPr>
          <p:cNvPr id="1240" name="Google Shape;1240;p3"/>
          <p:cNvSpPr/>
          <p:nvPr/>
        </p:nvSpPr>
        <p:spPr>
          <a:xfrm>
            <a:off x="4014372" y="1238868"/>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41" name="Google Shape;1241;p3"/>
          <p:cNvSpPr/>
          <p:nvPr/>
        </p:nvSpPr>
        <p:spPr>
          <a:xfrm>
            <a:off x="8233526" y="12546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242" name="Google Shape;1242;p3"/>
          <p:cNvSpPr/>
          <p:nvPr/>
        </p:nvSpPr>
        <p:spPr>
          <a:xfrm>
            <a:off x="109683" y="2667636"/>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7A547C"/>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1243" name="Google Shape;1243;p3"/>
          <p:cNvSpPr/>
          <p:nvPr/>
        </p:nvSpPr>
        <p:spPr>
          <a:xfrm>
            <a:off x="3975149"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1244" name="Google Shape;1244;p3"/>
          <p:cNvSpPr/>
          <p:nvPr/>
        </p:nvSpPr>
        <p:spPr>
          <a:xfrm>
            <a:off x="8249422" y="2695263"/>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F77B55"/>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245" name="Google Shape;1245;p3"/>
          <p:cNvSpPr/>
          <p:nvPr/>
        </p:nvSpPr>
        <p:spPr>
          <a:xfrm>
            <a:off x="118370" y="4404850"/>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7</a:t>
            </a:r>
            <a:endParaRPr b="0" i="0" sz="1400" u="none" cap="none" strike="noStrike">
              <a:solidFill>
                <a:srgbClr val="000000"/>
              </a:solidFill>
              <a:latin typeface="Arial"/>
              <a:ea typeface="Arial"/>
              <a:cs typeface="Arial"/>
              <a:sym typeface="Arial"/>
            </a:endParaRPr>
          </a:p>
        </p:txBody>
      </p:sp>
      <p:sp>
        <p:nvSpPr>
          <p:cNvPr id="1246" name="Google Shape;1246;p3"/>
          <p:cNvSpPr/>
          <p:nvPr/>
        </p:nvSpPr>
        <p:spPr>
          <a:xfrm>
            <a:off x="4046515" y="4341957"/>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8</a:t>
            </a:r>
            <a:endParaRPr b="0" i="0" sz="1400" u="none" cap="none" strike="noStrike">
              <a:solidFill>
                <a:srgbClr val="000000"/>
              </a:solidFill>
              <a:latin typeface="Arial"/>
              <a:ea typeface="Arial"/>
              <a:cs typeface="Arial"/>
              <a:sym typeface="Arial"/>
            </a:endParaRPr>
          </a:p>
        </p:txBody>
      </p:sp>
      <p:sp>
        <p:nvSpPr>
          <p:cNvPr id="1247" name="Google Shape;1247;p3"/>
          <p:cNvSpPr/>
          <p:nvPr/>
        </p:nvSpPr>
        <p:spPr>
          <a:xfrm>
            <a:off x="8301103" y="4388105"/>
            <a:ext cx="718294" cy="660005"/>
          </a:xfrm>
          <a:prstGeom prst="flowChartConnector">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1" i="0" lang="es-ES" sz="4000" u="none" cap="none" strike="noStrike">
                <a:solidFill>
                  <a:srgbClr val="3AA091"/>
                </a:solidFill>
                <a:latin typeface="Calibri"/>
                <a:ea typeface="Calibri"/>
                <a:cs typeface="Calibri"/>
                <a:sym typeface="Calibri"/>
              </a:rPr>
              <a:t>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6" name="Shape 1656"/>
        <p:cNvGrpSpPr/>
        <p:nvPr/>
      </p:nvGrpSpPr>
      <p:grpSpPr>
        <a:xfrm>
          <a:off x="0" y="0"/>
          <a:ext cx="0" cy="0"/>
          <a:chOff x="0" y="0"/>
          <a:chExt cx="0" cy="0"/>
        </a:xfrm>
      </p:grpSpPr>
      <p:sp>
        <p:nvSpPr>
          <p:cNvPr id="1657" name="Google Shape;1657;p30"/>
          <p:cNvSpPr txBox="1"/>
          <p:nvPr>
            <p:ph idx="1" type="body"/>
          </p:nvPr>
        </p:nvSpPr>
        <p:spPr>
          <a:xfrm>
            <a:off x="308536" y="414224"/>
            <a:ext cx="6568514"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i="0" lang="es-ES"/>
              <a:t>Soñar ahora Viajar después</a:t>
            </a:r>
            <a:endParaRPr/>
          </a:p>
          <a:p>
            <a:pPr indent="0" lvl="0" marL="0" rtl="0" algn="l">
              <a:lnSpc>
                <a:spcPct val="90000"/>
              </a:lnSpc>
              <a:spcBef>
                <a:spcPts val="1000"/>
              </a:spcBef>
              <a:spcAft>
                <a:spcPts val="0"/>
              </a:spcAft>
              <a:buClr>
                <a:schemeClr val="lt1"/>
              </a:buClr>
              <a:buSzPts val="3600"/>
              <a:buNone/>
            </a:pPr>
            <a:r>
              <a:rPr lang="es-ES"/>
              <a:t>Suiza</a:t>
            </a:r>
            <a:endParaRPr/>
          </a:p>
        </p:txBody>
      </p:sp>
      <p:sp>
        <p:nvSpPr>
          <p:cNvPr id="1658" name="Google Shape;1658;p30"/>
          <p:cNvSpPr txBox="1"/>
          <p:nvPr>
            <p:ph idx="3" type="body"/>
          </p:nvPr>
        </p:nvSpPr>
        <p:spPr>
          <a:xfrm>
            <a:off x="89461" y="2591049"/>
            <a:ext cx="6568514" cy="4028826"/>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D4D4D"/>
              </a:buClr>
              <a:buSzPts val="2000"/>
              <a:buNone/>
            </a:pPr>
            <a:r>
              <a:rPr b="0" i="0" lang="es-ES" sz="2000">
                <a:solidFill>
                  <a:srgbClr val="4D4D4D"/>
                </a:solidFill>
              </a:rPr>
              <a:t>#inLOVEwithSWITZERLAND</a:t>
            </a:r>
            <a:endParaRPr/>
          </a:p>
          <a:p>
            <a:pPr indent="0" lvl="0" marL="0" rtl="0" algn="l">
              <a:lnSpc>
                <a:spcPct val="90000"/>
              </a:lnSpc>
              <a:spcBef>
                <a:spcPts val="1000"/>
              </a:spcBef>
              <a:spcAft>
                <a:spcPts val="0"/>
              </a:spcAft>
              <a:buClr>
                <a:srgbClr val="086D6E"/>
              </a:buClr>
              <a:buSzPts val="2000"/>
              <a:buNone/>
            </a:pPr>
            <a:r>
              <a:rPr b="1" i="0" lang="es-ES" sz="2000">
                <a:solidFill>
                  <a:srgbClr val="086D6E"/>
                </a:solidFill>
              </a:rPr>
              <a:t>Instagram</a:t>
            </a:r>
            <a:r>
              <a:rPr b="0" i="0" lang="es-ES" sz="2000">
                <a:solidFill>
                  <a:srgbClr val="086D6E"/>
                </a:solidFill>
              </a:rPr>
              <a:t>: </a:t>
            </a:r>
            <a:r>
              <a:rPr b="0" i="0" lang="es-ES" sz="2000" u="sng">
                <a:solidFill>
                  <a:srgbClr val="4D4D4D"/>
                </a:solidFill>
                <a:hlinkClick r:id="rId3">
                  <a:extLst>
                    <a:ext uri="{A12FA001-AC4F-418D-AE19-62706E023703}">
                      <ahyp:hlinkClr val="tx"/>
                    </a:ext>
                  </a:extLst>
                </a:hlinkClick>
              </a:rPr>
              <a:t>https://www.instagram.com/myswitzerland/</a:t>
            </a:r>
            <a:endParaRPr/>
          </a:p>
          <a:p>
            <a:pPr indent="0" lvl="0" marL="0" rtl="0" algn="l">
              <a:lnSpc>
                <a:spcPct val="90000"/>
              </a:lnSpc>
              <a:spcBef>
                <a:spcPts val="1000"/>
              </a:spcBef>
              <a:spcAft>
                <a:spcPts val="0"/>
              </a:spcAft>
              <a:buClr>
                <a:srgbClr val="4D4D4D"/>
              </a:buClr>
              <a:buSzPts val="2000"/>
              <a:buNone/>
            </a:pPr>
            <a:r>
              <a:rPr b="1" i="0" lang="es-ES" sz="2000">
                <a:solidFill>
                  <a:srgbClr val="4D4D4D"/>
                </a:solidFill>
              </a:rPr>
              <a:t>Etiqueta: </a:t>
            </a:r>
            <a:r>
              <a:rPr b="0" i="0" lang="es-ES" sz="2000">
                <a:solidFill>
                  <a:srgbClr val="4D4D4D"/>
                </a:solidFill>
              </a:rPr>
              <a:t>#neverstopdreaming</a:t>
            </a:r>
            <a:endParaRPr/>
          </a:p>
          <a:p>
            <a:pPr indent="0" lvl="0" marL="0" rtl="0" algn="l">
              <a:lnSpc>
                <a:spcPct val="90000"/>
              </a:lnSpc>
              <a:spcBef>
                <a:spcPts val="1000"/>
              </a:spcBef>
              <a:spcAft>
                <a:spcPts val="0"/>
              </a:spcAft>
              <a:buClr>
                <a:srgbClr val="4D4D4D"/>
              </a:buClr>
              <a:buSzPts val="2000"/>
              <a:buNone/>
            </a:pPr>
            <a:r>
              <a:rPr b="0" i="0" lang="es-ES" sz="2000">
                <a:solidFill>
                  <a:srgbClr val="4D4D4D"/>
                </a:solidFill>
              </a:rPr>
              <a:t>Esta extraordinaria campaña de My Switzerland se convirtió rápidamente en viral por su conmovedor mensaje: </a:t>
            </a:r>
            <a:r>
              <a:rPr b="0" i="1" lang="es-ES" sz="2000">
                <a:solidFill>
                  <a:srgbClr val="4D4D4D"/>
                </a:solidFill>
              </a:rPr>
              <a:t>Sueña ahora, viaja después</a:t>
            </a:r>
            <a:r>
              <a:rPr b="0" i="0" lang="es-ES" sz="2000">
                <a:solidFill>
                  <a:srgbClr val="4D4D4D"/>
                </a:solidFill>
              </a:rPr>
              <a:t>. Para reforzar aún más este mensaje, Mi Suiza publicó un breve </a:t>
            </a:r>
            <a:r>
              <a:rPr b="0" i="0" lang="es-ES" sz="2000" u="sng">
                <a:solidFill>
                  <a:srgbClr val="4D4D4D"/>
                </a:solidFill>
                <a:hlinkClick r:id="rId4">
                  <a:extLst>
                    <a:ext uri="{A12FA001-AC4F-418D-AE19-62706E023703}">
                      <ahyp:hlinkClr val="tx"/>
                    </a:ext>
                  </a:extLst>
                </a:hlinkClick>
              </a:rPr>
              <a:t>vídeo</a:t>
            </a:r>
            <a:r>
              <a:rPr b="0" i="0" lang="es-ES" sz="2000">
                <a:solidFill>
                  <a:srgbClr val="4D4D4D"/>
                </a:solidFill>
              </a:rPr>
              <a:t> que inspira a la gente a soñar y planificar. Más tarde se proyectó en </a:t>
            </a:r>
            <a:r>
              <a:rPr lang="es-ES" sz="2000">
                <a:solidFill>
                  <a:srgbClr val="4D4D4D"/>
                </a:solidFill>
              </a:rPr>
              <a:t>Montaña Matterhorn, simbolizando que la luz es esperanza. Emprendieron el planteamiento para celebrar la cultura local como uno de sus mayores activos. Su objetivo era llevar Suiza a los hogares a través de bellas imágenes, emotivos vídeos y entretenidas historias. </a:t>
            </a:r>
            <a:endParaRPr/>
          </a:p>
          <a:p>
            <a:pPr indent="0" lvl="0" marL="0" rtl="0" algn="l">
              <a:lnSpc>
                <a:spcPct val="90000"/>
              </a:lnSpc>
              <a:spcBef>
                <a:spcPts val="1000"/>
              </a:spcBef>
              <a:spcAft>
                <a:spcPts val="0"/>
              </a:spcAft>
              <a:buClr>
                <a:srgbClr val="595A59"/>
              </a:buClr>
              <a:buSzPts val="2000"/>
              <a:buNone/>
            </a:pPr>
            <a:r>
              <a:t/>
            </a:r>
            <a:endParaRPr b="0" i="0" sz="2000">
              <a:solidFill>
                <a:srgbClr val="4D4D4D"/>
              </a:solidFill>
            </a:endParaRPr>
          </a:p>
        </p:txBody>
      </p:sp>
      <p:sp>
        <p:nvSpPr>
          <p:cNvPr id="1659" name="Google Shape;1659;p30"/>
          <p:cNvSpPr txBox="1"/>
          <p:nvPr/>
        </p:nvSpPr>
        <p:spPr>
          <a:xfrm>
            <a:off x="7364412" y="5793342"/>
            <a:ext cx="44164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5">
                  <a:extLst>
                    <a:ext uri="{A12FA001-AC4F-418D-AE19-62706E023703}">
                      <ahyp:hlinkClr val="tx"/>
                    </a:ext>
                  </a:extLst>
                </a:hlinkClick>
              </a:rPr>
              <a:t>https://youtu.be/rn38MSf-eKM</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10 Tourism Marketing Campaigns that Work Despite Difficult Times" id="1660" name="Google Shape;1660;p30">
            <a:hlinkClick r:id="rId6"/>
          </p:cNvPr>
          <p:cNvPicPr preferRelativeResize="0"/>
          <p:nvPr/>
        </p:nvPicPr>
        <p:blipFill rotWithShape="1">
          <a:blip r:embed="rId7">
            <a:alphaModFix/>
          </a:blip>
          <a:srcRect b="0" l="0" r="0" t="0"/>
          <a:stretch/>
        </p:blipFill>
        <p:spPr>
          <a:xfrm>
            <a:off x="7085012" y="2019300"/>
            <a:ext cx="5103212" cy="2433638"/>
          </a:xfrm>
          <a:prstGeom prst="rect">
            <a:avLst/>
          </a:prstGeom>
          <a:noFill/>
          <a:ln>
            <a:noFill/>
          </a:ln>
        </p:spPr>
      </p:pic>
      <p:sp>
        <p:nvSpPr>
          <p:cNvPr id="1661" name="Google Shape;1661;p30">
            <a:hlinkClick r:id="rId8"/>
          </p:cNvPr>
          <p:cNvSpPr txBox="1"/>
          <p:nvPr/>
        </p:nvSpPr>
        <p:spPr>
          <a:xfrm>
            <a:off x="6392300" y="137111"/>
            <a:ext cx="5799700"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5" name="Shape 1665"/>
        <p:cNvGrpSpPr/>
        <p:nvPr/>
      </p:nvGrpSpPr>
      <p:grpSpPr>
        <a:xfrm>
          <a:off x="0" y="0"/>
          <a:ext cx="0" cy="0"/>
          <a:chOff x="0" y="0"/>
          <a:chExt cx="0" cy="0"/>
        </a:xfrm>
      </p:grpSpPr>
      <p:sp>
        <p:nvSpPr>
          <p:cNvPr id="1666" name="Google Shape;1666;p31"/>
          <p:cNvSpPr txBox="1"/>
          <p:nvPr>
            <p:ph idx="1" type="body"/>
          </p:nvPr>
        </p:nvSpPr>
        <p:spPr>
          <a:xfrm>
            <a:off x="308536" y="414224"/>
            <a:ext cx="6568514"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i="0" lang="es-ES"/>
              <a:t>Seguir soñando</a:t>
            </a:r>
            <a:endParaRPr/>
          </a:p>
          <a:p>
            <a:pPr indent="0" lvl="0" marL="0" rtl="0" algn="l">
              <a:lnSpc>
                <a:spcPct val="90000"/>
              </a:lnSpc>
              <a:spcBef>
                <a:spcPts val="1000"/>
              </a:spcBef>
              <a:spcAft>
                <a:spcPts val="0"/>
              </a:spcAft>
              <a:buClr>
                <a:schemeClr val="lt1"/>
              </a:buClr>
              <a:buSzPts val="3600"/>
              <a:buNone/>
            </a:pPr>
            <a:r>
              <a:rPr lang="es-ES"/>
              <a:t>Lonely Planet</a:t>
            </a:r>
            <a:endParaRPr/>
          </a:p>
        </p:txBody>
      </p:sp>
      <p:sp>
        <p:nvSpPr>
          <p:cNvPr id="1667" name="Google Shape;1667;p31"/>
          <p:cNvSpPr txBox="1"/>
          <p:nvPr>
            <p:ph idx="3" type="body"/>
          </p:nvPr>
        </p:nvSpPr>
        <p:spPr>
          <a:xfrm>
            <a:off x="89461" y="2591049"/>
            <a:ext cx="6568514" cy="4028826"/>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D4D4D"/>
              </a:buClr>
              <a:buSzPts val="2000"/>
              <a:buNone/>
            </a:pPr>
            <a:r>
              <a:rPr b="1" i="0" lang="es-ES" sz="2000">
                <a:solidFill>
                  <a:srgbClr val="4D4D4D"/>
                </a:solidFill>
              </a:rPr>
              <a:t>Lonely Planet: </a:t>
            </a:r>
            <a:r>
              <a:rPr b="0" i="0" lang="es-ES" sz="2000">
                <a:solidFill>
                  <a:srgbClr val="4D4D4D"/>
                </a:solidFill>
              </a:rPr>
              <a:t>Llevamos 45 años ayudando a los viajeros a explorar cada día.</a:t>
            </a:r>
            <a:r>
              <a:rPr b="1" i="0" lang="es-ES" sz="2000">
                <a:solidFill>
                  <a:srgbClr val="4D4D4D"/>
                </a:solidFill>
              </a:rPr>
              <a:t> Etiqueta: </a:t>
            </a:r>
            <a:r>
              <a:rPr b="0" i="0" lang="es-ES" sz="2000">
                <a:solidFill>
                  <a:srgbClr val="4D4D4D"/>
                </a:solidFill>
              </a:rPr>
              <a:t>#lonelyplanet</a:t>
            </a:r>
            <a:endParaRPr/>
          </a:p>
          <a:p>
            <a:pPr indent="0" lvl="0" marL="0" rtl="0" algn="l">
              <a:lnSpc>
                <a:spcPct val="90000"/>
              </a:lnSpc>
              <a:spcBef>
                <a:spcPts val="1000"/>
              </a:spcBef>
              <a:spcAft>
                <a:spcPts val="0"/>
              </a:spcAft>
              <a:buClr>
                <a:srgbClr val="4D4D4D"/>
              </a:buClr>
              <a:buSzPts val="2000"/>
              <a:buNone/>
            </a:pPr>
            <a:r>
              <a:rPr b="1" i="0" lang="es-ES" sz="2000">
                <a:solidFill>
                  <a:srgbClr val="4D4D4D"/>
                </a:solidFill>
              </a:rPr>
              <a:t>Instagram</a:t>
            </a:r>
            <a:r>
              <a:rPr b="0" i="0" lang="es-ES" sz="2000">
                <a:solidFill>
                  <a:srgbClr val="4D4D4D"/>
                </a:solidFill>
              </a:rPr>
              <a:t>: </a:t>
            </a:r>
            <a:r>
              <a:rPr b="0" i="0" lang="es-ES" sz="2000" u="sng">
                <a:solidFill>
                  <a:srgbClr val="4D4D4D"/>
                </a:solidFill>
                <a:hlinkClick r:id="rId3">
                  <a:extLst>
                    <a:ext uri="{A12FA001-AC4F-418D-AE19-62706E023703}">
                      <ahyp:hlinkClr val="tx"/>
                    </a:ext>
                  </a:extLst>
                </a:hlinkClick>
              </a:rPr>
              <a:t>https://www.instagram.com/lonelyplanet/</a:t>
            </a:r>
            <a:endParaRPr/>
          </a:p>
          <a:p>
            <a:pPr indent="0" lvl="0" marL="0" rtl="0" algn="l">
              <a:lnSpc>
                <a:spcPct val="90000"/>
              </a:lnSpc>
              <a:spcBef>
                <a:spcPts val="1000"/>
              </a:spcBef>
              <a:spcAft>
                <a:spcPts val="0"/>
              </a:spcAft>
              <a:buClr>
                <a:srgbClr val="4D4D4D"/>
              </a:buClr>
              <a:buSzPts val="2000"/>
              <a:buNone/>
            </a:pPr>
            <a:r>
              <a:rPr b="0" i="0" lang="es-ES" sz="2000">
                <a:solidFill>
                  <a:srgbClr val="4D4D4D"/>
                </a:solidFill>
              </a:rPr>
              <a:t>Manteniéndose fiel a su visión de la obra, Lonely Planet se compromete a ayudar a las personas a sentirse mejor durante el aislamiento. Atraían continuamente a su amplio público con bellos paisajes de todo el mundo. </a:t>
            </a:r>
            <a:endParaRPr/>
          </a:p>
          <a:p>
            <a:pPr indent="0" lvl="0" marL="0" rtl="0" algn="l">
              <a:lnSpc>
                <a:spcPct val="90000"/>
              </a:lnSpc>
              <a:spcBef>
                <a:spcPts val="1000"/>
              </a:spcBef>
              <a:spcAft>
                <a:spcPts val="0"/>
              </a:spcAft>
              <a:buClr>
                <a:srgbClr val="4D4D4D"/>
              </a:buClr>
              <a:buSzPts val="2000"/>
              <a:buNone/>
            </a:pPr>
            <a:r>
              <a:rPr b="0" i="0" lang="es-ES" sz="2000">
                <a:solidFill>
                  <a:srgbClr val="4D4D4D"/>
                </a:solidFill>
              </a:rPr>
              <a:t>Al tiempo que sugerían que la naturaleza es el mejor remedio para el alma, invitaban a abrazar su belleza y riqueza. La Lonely Planet incluso apoyó la práctica de abrazar un árbol durante 5 minutos, popular en Islandia. Su cuenta de Instagram lo promocionaba como una forma estupenda de sentirse mejor y menos solo durante los meses de encierro.</a:t>
            </a:r>
            <a:endParaRPr/>
          </a:p>
          <a:p>
            <a:pPr indent="0" lvl="0" marL="0" rtl="0" algn="l">
              <a:lnSpc>
                <a:spcPct val="90000"/>
              </a:lnSpc>
              <a:spcBef>
                <a:spcPts val="1000"/>
              </a:spcBef>
              <a:spcAft>
                <a:spcPts val="0"/>
              </a:spcAft>
              <a:buClr>
                <a:srgbClr val="595A59"/>
              </a:buClr>
              <a:buSzPts val="2000"/>
              <a:buNone/>
            </a:pPr>
            <a:r>
              <a:t/>
            </a:r>
            <a:endParaRPr b="0" i="0" sz="2000">
              <a:solidFill>
                <a:srgbClr val="4D4D4D"/>
              </a:solidFill>
            </a:endParaRPr>
          </a:p>
        </p:txBody>
      </p:sp>
      <p:sp>
        <p:nvSpPr>
          <p:cNvPr id="1668" name="Google Shape;1668;p31"/>
          <p:cNvSpPr txBox="1"/>
          <p:nvPr/>
        </p:nvSpPr>
        <p:spPr>
          <a:xfrm>
            <a:off x="7364412" y="5793342"/>
            <a:ext cx="44164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4D4D4D"/>
                </a:solidFill>
                <a:latin typeface="Calibri"/>
                <a:ea typeface="Calibri"/>
                <a:cs typeface="Calibri"/>
                <a:sym typeface="Calibri"/>
                <a:hlinkClick r:id="rId4">
                  <a:extLst>
                    <a:ext uri="{A12FA001-AC4F-418D-AE19-62706E023703}">
                      <ahyp:hlinkClr val="tx"/>
                    </a:ext>
                  </a:extLst>
                </a:hlinkClick>
              </a:rPr>
              <a:t>https://www.instagram.com/lonelyplanet/</a:t>
            </a:r>
            <a:r>
              <a:rPr b="0" i="0" lang="es-ES" sz="1800" u="none" cap="none" strike="noStrike">
                <a:solidFill>
                  <a:srgbClr val="4D4D4D"/>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669" name="Google Shape;1669;p31">
            <a:hlinkClick r:id="rId5"/>
          </p:cNvPr>
          <p:cNvPicPr preferRelativeResize="0"/>
          <p:nvPr/>
        </p:nvPicPr>
        <p:blipFill rotWithShape="1">
          <a:blip r:embed="rId6">
            <a:alphaModFix/>
          </a:blip>
          <a:srcRect b="0" l="0" r="0" t="0"/>
          <a:stretch/>
        </p:blipFill>
        <p:spPr>
          <a:xfrm>
            <a:off x="7010400" y="1521529"/>
            <a:ext cx="5305425" cy="3555295"/>
          </a:xfrm>
          <a:prstGeom prst="rect">
            <a:avLst/>
          </a:prstGeom>
          <a:noFill/>
          <a:ln>
            <a:noFill/>
          </a:ln>
        </p:spPr>
      </p:pic>
      <p:sp>
        <p:nvSpPr>
          <p:cNvPr id="1670" name="Google Shape;1670;p31">
            <a:hlinkClick r:id="rId7"/>
          </p:cNvPr>
          <p:cNvSpPr txBox="1"/>
          <p:nvPr/>
        </p:nvSpPr>
        <p:spPr>
          <a:xfrm>
            <a:off x="6392300" y="137111"/>
            <a:ext cx="5799700"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4" name="Shape 1674"/>
        <p:cNvGrpSpPr/>
        <p:nvPr/>
      </p:nvGrpSpPr>
      <p:grpSpPr>
        <a:xfrm>
          <a:off x="0" y="0"/>
          <a:ext cx="0" cy="0"/>
          <a:chOff x="0" y="0"/>
          <a:chExt cx="0" cy="0"/>
        </a:xfrm>
      </p:grpSpPr>
      <p:sp>
        <p:nvSpPr>
          <p:cNvPr id="1675" name="Google Shape;1675;p32"/>
          <p:cNvSpPr txBox="1"/>
          <p:nvPr>
            <p:ph idx="1" type="body"/>
          </p:nvPr>
        </p:nvSpPr>
        <p:spPr>
          <a:xfrm>
            <a:off x="740367" y="1696175"/>
            <a:ext cx="8767664" cy="421727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400"/>
              <a:buNone/>
            </a:pPr>
            <a:r>
              <a:rPr b="0" i="0" lang="es-ES"/>
              <a:t>Cuando los turistas buscan artículos de noticias sobre la seguridad de un destino antes de un viaje, los llamativos títulos de los reportajes pueden magnificar el peligro, despertando la preocupación por la seguridad</a:t>
            </a:r>
            <a:r>
              <a:rPr b="0" i="0" lang="es-ES" u="sng" strike="noStrike">
                <a:solidFill>
                  <a:schemeClr val="hlink"/>
                </a:solidFill>
                <a:hlinkClick r:id="rId3"/>
              </a:rPr>
              <a:t>(Mawby, 2000</a:t>
            </a:r>
            <a:r>
              <a:rPr b="0" i="0" lang="es-ES"/>
              <a:t>). La llegada de las redes sociales ha hecho que la información relacionada con la seguridad se difunda más rápidamente y a un público más amplio que nunca. </a:t>
            </a:r>
            <a:endParaRPr/>
          </a:p>
          <a:p>
            <a:pPr indent="0" lvl="0" marL="0" rtl="0" algn="l">
              <a:lnSpc>
                <a:spcPct val="100000"/>
              </a:lnSpc>
              <a:spcBef>
                <a:spcPts val="0"/>
              </a:spcBef>
              <a:spcAft>
                <a:spcPts val="0"/>
              </a:spcAft>
              <a:buClr>
                <a:schemeClr val="lt1"/>
              </a:buClr>
              <a:buSzPts val="2400"/>
              <a:buNone/>
            </a:pPr>
            <a:r>
              <a:t/>
            </a:r>
            <a:endParaRPr b="0" i="0"/>
          </a:p>
          <a:p>
            <a:pPr indent="0" lvl="0" marL="0" rtl="0" algn="l">
              <a:lnSpc>
                <a:spcPct val="100000"/>
              </a:lnSpc>
              <a:spcBef>
                <a:spcPts val="0"/>
              </a:spcBef>
              <a:spcAft>
                <a:spcPts val="0"/>
              </a:spcAft>
              <a:buClr>
                <a:schemeClr val="lt1"/>
              </a:buClr>
              <a:buSzPts val="2400"/>
              <a:buNone/>
            </a:pPr>
            <a:r>
              <a:rPr b="0" i="0" lang="es-ES"/>
              <a:t>Cuando las experiencias de los turistas en el destino son positivas y superan sus expectativas, los individuos se convierten en apasionados promotores del destino e incluso pueden ofrecer a otros consejos de seguridad.</a:t>
            </a:r>
            <a:endParaRPr/>
          </a:p>
          <a:p>
            <a:pPr indent="0" lvl="0" marL="0" rtl="0" algn="l">
              <a:lnSpc>
                <a:spcPct val="100000"/>
              </a:lnSpc>
              <a:spcBef>
                <a:spcPts val="0"/>
              </a:spcBef>
              <a:spcAft>
                <a:spcPts val="0"/>
              </a:spcAft>
              <a:buClr>
                <a:schemeClr val="lt1"/>
              </a:buClr>
              <a:buSzPts val="2400"/>
              <a:buNone/>
            </a:pPr>
            <a:r>
              <a:t/>
            </a:r>
            <a:endParaRPr/>
          </a:p>
          <a:p>
            <a:pPr indent="0" lvl="0" marL="0" rtl="0" algn="l">
              <a:lnSpc>
                <a:spcPct val="100000"/>
              </a:lnSpc>
              <a:spcBef>
                <a:spcPts val="0"/>
              </a:spcBef>
              <a:spcAft>
                <a:spcPts val="0"/>
              </a:spcAft>
              <a:buClr>
                <a:schemeClr val="lt1"/>
              </a:buClr>
              <a:buSzPts val="2400"/>
              <a:buNone/>
            </a:pPr>
            <a:r>
              <a:t/>
            </a:r>
            <a:endParaRPr i="1"/>
          </a:p>
        </p:txBody>
      </p:sp>
      <p:sp>
        <p:nvSpPr>
          <p:cNvPr id="1676" name="Google Shape;1676;p32"/>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lt1"/>
              </a:buClr>
              <a:buSzPct val="100000"/>
              <a:buNone/>
            </a:pPr>
            <a:r>
              <a:rPr b="1" i="0" lang="es-ES" sz="3600"/>
              <a:t>Artículos: </a:t>
            </a:r>
            <a:r>
              <a:rPr b="0" i="0" lang="es-ES"/>
              <a:t>Las redes sociales difunden información sobre seguridad más rápidamente y a un público más amplio</a:t>
            </a:r>
            <a:endParaRPr/>
          </a:p>
        </p:txBody>
      </p:sp>
      <p:grpSp>
        <p:nvGrpSpPr>
          <p:cNvPr id="1677" name="Google Shape;1677;p32"/>
          <p:cNvGrpSpPr/>
          <p:nvPr/>
        </p:nvGrpSpPr>
        <p:grpSpPr>
          <a:xfrm>
            <a:off x="9945283" y="1255566"/>
            <a:ext cx="1866204" cy="1526432"/>
            <a:chOff x="7903196" y="4237101"/>
            <a:chExt cx="1261886" cy="1055032"/>
          </a:xfrm>
        </p:grpSpPr>
        <p:sp>
          <p:nvSpPr>
            <p:cNvPr id="1678" name="Google Shape;1678;p32"/>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79" name="Google Shape;1679;p32"/>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0" name="Google Shape;1680;p32"/>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1" name="Google Shape;1681;p32"/>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2" name="Google Shape;1682;p32"/>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3" name="Google Shape;1683;p32"/>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4" name="Google Shape;1684;p32"/>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5" name="Google Shape;1685;p32"/>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6" name="Google Shape;1686;p32"/>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7" name="Google Shape;1687;p32"/>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8" name="Google Shape;1688;p32"/>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89" name="Google Shape;1689;p32"/>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0" name="Google Shape;1690;p32"/>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1" name="Google Shape;1691;p32"/>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2" name="Google Shape;1692;p32"/>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3" name="Google Shape;1693;p32"/>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4" name="Google Shape;1694;p32"/>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5" name="Google Shape;1695;p32"/>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6" name="Google Shape;1696;p32"/>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7" name="Google Shape;1697;p32"/>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8" name="Google Shape;1698;p32"/>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99" name="Google Shape;1699;p32"/>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0" name="Google Shape;1700;p32"/>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1" name="Google Shape;1701;p32"/>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2" name="Google Shape;1702;p32"/>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3" name="Google Shape;1703;p32"/>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4" name="Google Shape;1704;p32"/>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5" name="Google Shape;1705;p32"/>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6" name="Google Shape;1706;p32"/>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7" name="Google Shape;1707;p32"/>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8" name="Google Shape;1708;p32"/>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09" name="Google Shape;1709;p32"/>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0" name="Google Shape;1710;p32"/>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1" name="Google Shape;1711;p32"/>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2" name="Google Shape;1712;p32"/>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3" name="Google Shape;1713;p32"/>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4" name="Google Shape;1714;p32"/>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5" name="Google Shape;1715;p32"/>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6" name="Google Shape;1716;p32"/>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7" name="Google Shape;1717;p32"/>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8" name="Google Shape;1718;p32"/>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19" name="Google Shape;1719;p32"/>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0" name="Google Shape;1720;p32"/>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1" name="Google Shape;1721;p32"/>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2" name="Google Shape;1722;p32"/>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3" name="Google Shape;1723;p32"/>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4" name="Google Shape;1724;p32"/>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5" name="Google Shape;1725;p32"/>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6" name="Google Shape;1726;p32"/>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7" name="Google Shape;1727;p32"/>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8" name="Google Shape;1728;p32"/>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29" name="Google Shape;1729;p32"/>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0" name="Google Shape;1730;p32"/>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1" name="Google Shape;1731;p32"/>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2" name="Google Shape;1732;p32"/>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3" name="Google Shape;1733;p32"/>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34" name="Google Shape;1734;p32"/>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735" name="Google Shape;1735;p32">
            <a:hlinkClick r:id="rId4"/>
          </p:cNvPr>
          <p:cNvPicPr preferRelativeResize="0"/>
          <p:nvPr/>
        </p:nvPicPr>
        <p:blipFill rotWithShape="1">
          <a:blip r:embed="rId5">
            <a:alphaModFix/>
          </a:blip>
          <a:srcRect b="0" l="0" r="0" t="0"/>
          <a:stretch/>
        </p:blipFill>
        <p:spPr>
          <a:xfrm>
            <a:off x="9860702" y="3284679"/>
            <a:ext cx="1950785" cy="1950785"/>
          </a:xfrm>
          <a:prstGeom prst="rect">
            <a:avLst/>
          </a:prstGeom>
          <a:noFill/>
          <a:ln>
            <a:noFill/>
          </a:ln>
        </p:spPr>
      </p:pic>
      <p:sp>
        <p:nvSpPr>
          <p:cNvPr id="1736" name="Google Shape;1736;p32"/>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0" name="Shape 1740"/>
        <p:cNvGrpSpPr/>
        <p:nvPr/>
      </p:nvGrpSpPr>
      <p:grpSpPr>
        <a:xfrm>
          <a:off x="0" y="0"/>
          <a:ext cx="0" cy="0"/>
          <a:chOff x="0" y="0"/>
          <a:chExt cx="0" cy="0"/>
        </a:xfrm>
      </p:grpSpPr>
      <p:sp>
        <p:nvSpPr>
          <p:cNvPr id="1741" name="Google Shape;1741;p33"/>
          <p:cNvSpPr txBox="1"/>
          <p:nvPr>
            <p:ph idx="1" type="body"/>
          </p:nvPr>
        </p:nvSpPr>
        <p:spPr>
          <a:xfrm>
            <a:off x="308536" y="414224"/>
            <a:ext cx="6568514"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i="0" lang="es-ES"/>
              <a:t>Reserve un viaje a su puerta</a:t>
            </a:r>
            <a:endParaRPr/>
          </a:p>
          <a:p>
            <a:pPr indent="0" lvl="0" marL="0" rtl="0" algn="l">
              <a:lnSpc>
                <a:spcPct val="90000"/>
              </a:lnSpc>
              <a:spcBef>
                <a:spcPts val="1000"/>
              </a:spcBef>
              <a:spcAft>
                <a:spcPts val="0"/>
              </a:spcAft>
              <a:buClr>
                <a:schemeClr val="lt1"/>
              </a:buClr>
              <a:buSzPts val="3600"/>
              <a:buNone/>
            </a:pPr>
            <a:r>
              <a:rPr i="0" lang="es-ES"/>
              <a:t>Libros</a:t>
            </a:r>
            <a:r>
              <a:rPr lang="es-ES"/>
              <a:t> que inspiran a viajar</a:t>
            </a:r>
            <a:endParaRPr/>
          </a:p>
        </p:txBody>
      </p:sp>
      <p:sp>
        <p:nvSpPr>
          <p:cNvPr id="1742" name="Google Shape;1742;p33"/>
          <p:cNvSpPr txBox="1"/>
          <p:nvPr>
            <p:ph idx="3" type="body"/>
          </p:nvPr>
        </p:nvSpPr>
        <p:spPr>
          <a:xfrm>
            <a:off x="308535" y="2591049"/>
            <a:ext cx="6349439" cy="4028826"/>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D4D4D"/>
              </a:buClr>
              <a:buSzPts val="2400"/>
              <a:buNone/>
            </a:pPr>
            <a:r>
              <a:rPr b="0" i="0" lang="es-ES" sz="2300">
                <a:solidFill>
                  <a:srgbClr val="4D4D4D"/>
                </a:solidFill>
              </a:rPr>
              <a:t>Esta idea realmente excepcional de una librería de Dallas llamada </a:t>
            </a:r>
            <a:r>
              <a:rPr b="0" i="0" lang="es-ES" sz="2300" u="sng">
                <a:solidFill>
                  <a:srgbClr val="4D4D4D"/>
                </a:solidFill>
                <a:hlinkClick r:id="rId3">
                  <a:extLst>
                    <a:ext uri="{A12FA001-AC4F-418D-AE19-62706E023703}">
                      <ahyp:hlinkClr val="tx"/>
                    </a:ext>
                  </a:extLst>
                </a:hlinkClick>
              </a:rPr>
              <a:t>The Wild Detectives</a:t>
            </a:r>
            <a:r>
              <a:rPr b="0" i="0" lang="es-ES" sz="2300">
                <a:solidFill>
                  <a:srgbClr val="4D4D4D"/>
                </a:solidFill>
              </a:rPr>
              <a:t> se convirtió en agencia de viajes al lanzar </a:t>
            </a:r>
            <a:r>
              <a:rPr b="0" i="0" lang="es-ES" sz="2300" u="sng">
                <a:solidFill>
                  <a:srgbClr val="4D4D4D"/>
                </a:solidFill>
                <a:hlinkClick r:id="rId4">
                  <a:extLst>
                    <a:ext uri="{A12FA001-AC4F-418D-AE19-62706E023703}">
                      <ahyp:hlinkClr val="tx"/>
                    </a:ext>
                  </a:extLst>
                </a:hlinkClick>
              </a:rPr>
              <a:t>Book a trip</a:t>
            </a:r>
            <a:r>
              <a:rPr b="0" i="0" lang="es-ES" sz="2300">
                <a:solidFill>
                  <a:srgbClr val="4D4D4D"/>
                </a:solidFill>
              </a:rPr>
              <a:t> , una plataforma en línea que ofrece "vacaciones" a diversos destinos de todo el mundo. Reserva un viaje es una notable campaña destinada a ayudar a la tienda a seguir funcionando durante la pandemia. Las vacaciones que ofrecen son en realidad libros que podrían transportar a la gente a diferentes países y mundos. Y la misión: inspirar a la gente para que siga leyendo y explorando el mundo a través de la magia de los libros. </a:t>
            </a:r>
            <a:endParaRPr sz="2300"/>
          </a:p>
          <a:p>
            <a:pPr indent="0" lvl="0" marL="0" rtl="0" algn="l">
              <a:lnSpc>
                <a:spcPct val="90000"/>
              </a:lnSpc>
              <a:spcBef>
                <a:spcPts val="1000"/>
              </a:spcBef>
              <a:spcAft>
                <a:spcPts val="0"/>
              </a:spcAft>
              <a:buClr>
                <a:srgbClr val="595A59"/>
              </a:buClr>
              <a:buSzPts val="2400"/>
              <a:buNone/>
            </a:pPr>
            <a:r>
              <a:t/>
            </a:r>
            <a:endParaRPr b="0" i="0">
              <a:solidFill>
                <a:srgbClr val="4D4D4D"/>
              </a:solidFill>
            </a:endParaRPr>
          </a:p>
        </p:txBody>
      </p:sp>
      <p:sp>
        <p:nvSpPr>
          <p:cNvPr id="1743" name="Google Shape;1743;p33"/>
          <p:cNvSpPr txBox="1"/>
          <p:nvPr/>
        </p:nvSpPr>
        <p:spPr>
          <a:xfrm>
            <a:off x="7364412" y="5793342"/>
            <a:ext cx="44164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5">
                  <a:extLst>
                    <a:ext uri="{A12FA001-AC4F-418D-AE19-62706E023703}">
                      <ahyp:hlinkClr val="tx"/>
                    </a:ext>
                  </a:extLst>
                </a:hlinkClick>
              </a:rPr>
              <a:t>https://www.gobookatrip.com/</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744" name="Google Shape;1744;p33">
            <a:hlinkClick r:id="rId6"/>
          </p:cNvPr>
          <p:cNvPicPr preferRelativeResize="0"/>
          <p:nvPr/>
        </p:nvPicPr>
        <p:blipFill rotWithShape="1">
          <a:blip r:embed="rId7">
            <a:alphaModFix/>
          </a:blip>
          <a:srcRect b="0" l="0" r="0" t="0"/>
          <a:stretch/>
        </p:blipFill>
        <p:spPr>
          <a:xfrm>
            <a:off x="7022829" y="2108173"/>
            <a:ext cx="5169171" cy="2497289"/>
          </a:xfrm>
          <a:prstGeom prst="rect">
            <a:avLst/>
          </a:prstGeom>
          <a:noFill/>
          <a:ln>
            <a:noFill/>
          </a:ln>
        </p:spPr>
      </p:pic>
      <p:sp>
        <p:nvSpPr>
          <p:cNvPr id="1745" name="Google Shape;1745;p33">
            <a:hlinkClick r:id="rId8"/>
          </p:cNvPr>
          <p:cNvSpPr txBox="1"/>
          <p:nvPr/>
        </p:nvSpPr>
        <p:spPr>
          <a:xfrm>
            <a:off x="6392300" y="137111"/>
            <a:ext cx="5799700"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9" name="Shape 1749"/>
        <p:cNvGrpSpPr/>
        <p:nvPr/>
      </p:nvGrpSpPr>
      <p:grpSpPr>
        <a:xfrm>
          <a:off x="0" y="0"/>
          <a:ext cx="0" cy="0"/>
          <a:chOff x="0" y="0"/>
          <a:chExt cx="0" cy="0"/>
        </a:xfrm>
      </p:grpSpPr>
      <p:sp>
        <p:nvSpPr>
          <p:cNvPr id="1750" name="Google Shape;1750;p34"/>
          <p:cNvSpPr txBox="1"/>
          <p:nvPr>
            <p:ph idx="1" type="body"/>
          </p:nvPr>
        </p:nvSpPr>
        <p:spPr>
          <a:xfrm>
            <a:off x="308535" y="333375"/>
            <a:ext cx="6825689" cy="16192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s-ES"/>
              <a:t>El poder de viajar</a:t>
            </a:r>
            <a:endParaRPr/>
          </a:p>
          <a:p>
            <a:pPr indent="0" lvl="0" marL="0" rtl="0" algn="l">
              <a:lnSpc>
                <a:spcPct val="90000"/>
              </a:lnSpc>
              <a:spcBef>
                <a:spcPts val="1000"/>
              </a:spcBef>
              <a:spcAft>
                <a:spcPts val="0"/>
              </a:spcAft>
              <a:buClr>
                <a:schemeClr val="lt1"/>
              </a:buClr>
              <a:buSzPts val="3600"/>
              <a:buNone/>
            </a:pPr>
            <a:r>
              <a:rPr lang="es-ES"/>
              <a:t>Hoteles Marriot</a:t>
            </a:r>
            <a:endParaRPr/>
          </a:p>
        </p:txBody>
      </p:sp>
      <p:sp>
        <p:nvSpPr>
          <p:cNvPr id="1751" name="Google Shape;1751;p34"/>
          <p:cNvSpPr txBox="1"/>
          <p:nvPr>
            <p:ph idx="3" type="body"/>
          </p:nvPr>
        </p:nvSpPr>
        <p:spPr>
          <a:xfrm>
            <a:off x="165659" y="2515031"/>
            <a:ext cx="6530415" cy="4243710"/>
          </a:xfrm>
          <a:prstGeom prst="rect">
            <a:avLst/>
          </a:prstGeom>
          <a:solidFill>
            <a:schemeClr val="lt1"/>
          </a:solidFill>
          <a:ln>
            <a:noFill/>
          </a:ln>
        </p:spPr>
        <p:txBody>
          <a:bodyPr anchorCtr="0" anchor="t" bIns="45700" lIns="91425" spcFirstLastPara="1" rIns="91425" wrap="square" tIns="45700">
            <a:normAutofit fontScale="77500" lnSpcReduction="10000"/>
          </a:bodyPr>
          <a:lstStyle/>
          <a:p>
            <a:pPr indent="0" lvl="0" marL="0" rtl="0" algn="l">
              <a:lnSpc>
                <a:spcPct val="100000"/>
              </a:lnSpc>
              <a:spcBef>
                <a:spcPts val="0"/>
              </a:spcBef>
              <a:spcAft>
                <a:spcPts val="0"/>
              </a:spcAft>
              <a:buClr>
                <a:srgbClr val="4D4D4D"/>
              </a:buClr>
              <a:buSzPct val="105154"/>
              <a:buNone/>
            </a:pPr>
            <a:r>
              <a:rPr b="0" i="0" lang="es-ES" sz="2282">
                <a:solidFill>
                  <a:srgbClr val="4D4D4D"/>
                </a:solidFill>
              </a:rPr>
              <a:t>En el primer trimestre de 2021, Marriott lanzó una serie de anuncios para destacar lo que los viajes significan para las personas. Por ejemplo, este anuncio muestra a familias y amigos reuniéndose en sus hoteles tras largos periodos de tiempo sin verse (presumiblemente debido a COVID-19). La idea era "Viajar nos hace íntegros" Otros anuncios de la campaña destacan temas similares, como que viajar nos hace </a:t>
            </a:r>
            <a:r>
              <a:rPr b="0" i="0" lang="es-ES" sz="2282" u="sng" strike="noStrike">
                <a:solidFill>
                  <a:srgbClr val="4D4D4D"/>
                </a:solidFill>
                <a:hlinkClick r:id="rId3">
                  <a:extLst>
                    <a:ext uri="{A12FA001-AC4F-418D-AE19-62706E023703}">
                      <ahyp:hlinkClr val="tx"/>
                    </a:ext>
                  </a:extLst>
                </a:hlinkClick>
              </a:rPr>
              <a:t>atrevidos</a:t>
            </a:r>
            <a:r>
              <a:rPr b="0" i="0" lang="es-ES" sz="2282">
                <a:solidFill>
                  <a:srgbClr val="4D4D4D"/>
                </a:solidFill>
              </a:rPr>
              <a:t> y que </a:t>
            </a:r>
            <a:r>
              <a:rPr b="0" i="0" lang="es-ES" sz="2282" u="sng" strike="noStrike">
                <a:solidFill>
                  <a:srgbClr val="4D4D4D"/>
                </a:solidFill>
                <a:hlinkClick r:id="rId4">
                  <a:extLst>
                    <a:ext uri="{A12FA001-AC4F-418D-AE19-62706E023703}">
                      <ahyp:hlinkClr val="tx"/>
                    </a:ext>
                  </a:extLst>
                </a:hlinkClick>
              </a:rPr>
              <a:t>viajar nos hace abiertos</a:t>
            </a:r>
            <a:r>
              <a:rPr b="0" i="0" lang="es-ES" sz="2282">
                <a:solidFill>
                  <a:srgbClr val="4D4D4D"/>
                </a:solidFill>
              </a:rPr>
              <a:t>.  </a:t>
            </a:r>
            <a:r>
              <a:rPr b="0" i="0" lang="es-ES" sz="2282" u="sng" strike="noStrike">
                <a:solidFill>
                  <a:srgbClr val="4D4D4D"/>
                </a:solidFill>
                <a:hlinkClick r:id="rId5">
                  <a:extLst>
                    <a:ext uri="{A12FA001-AC4F-418D-AE19-62706E023703}">
                      <ahyp:hlinkClr val="tx"/>
                    </a:ext>
                  </a:extLst>
                </a:hlinkClick>
              </a:rPr>
              <a:t>Lo explica</a:t>
            </a:r>
            <a:r>
              <a:rPr lang="es-ES" sz="2282">
                <a:solidFill>
                  <a:srgbClr val="4D4D4D"/>
                </a:solidFill>
              </a:rPr>
              <a:t> </a:t>
            </a:r>
            <a:r>
              <a:rPr b="0" i="0" lang="es-ES" sz="2282">
                <a:solidFill>
                  <a:srgbClr val="4D4D4D"/>
                </a:solidFill>
              </a:rPr>
              <a:t>Mark Beal, profesor adjunto de la Universidad Rutgers-New Brunswick, </a:t>
            </a:r>
            <a:r>
              <a:rPr b="0" i="1" lang="es-ES" sz="2282">
                <a:solidFill>
                  <a:srgbClr val="086D6E"/>
                </a:solidFill>
              </a:rPr>
              <a:t>"quieren ver acciones y mensajes de empresas que comuniquen un propósito superior en este momento y ofrezcan un servicio o producto que beneficie a las personas, las comunidades y la sociedad en general" </a:t>
            </a:r>
            <a:r>
              <a:rPr b="0" i="0" lang="es-ES" sz="2282">
                <a:solidFill>
                  <a:srgbClr val="4D4D4D"/>
                </a:solidFill>
              </a:rPr>
              <a:t>La campaña de Marriott lo consigue abordando las motivaciones para viajar que muchos consumidores probablemente sienten ahora mismo, para inspirarles y conectar con ellos. </a:t>
            </a:r>
            <a:endParaRPr sz="2282"/>
          </a:p>
          <a:p>
            <a:pPr indent="0" lvl="0" marL="0" rtl="0" algn="l">
              <a:lnSpc>
                <a:spcPct val="100000"/>
              </a:lnSpc>
              <a:spcBef>
                <a:spcPts val="0"/>
              </a:spcBef>
              <a:spcAft>
                <a:spcPts val="0"/>
              </a:spcAft>
              <a:buClr>
                <a:srgbClr val="595A59"/>
              </a:buClr>
              <a:buSzPct val="100000"/>
              <a:buNone/>
            </a:pPr>
            <a:r>
              <a:t/>
            </a:r>
            <a:endParaRPr b="0" i="0">
              <a:solidFill>
                <a:srgbClr val="4D4D4D"/>
              </a:solidFill>
            </a:endParaRPr>
          </a:p>
          <a:p>
            <a:pPr indent="0" lvl="0" marL="0" rtl="0" algn="l">
              <a:lnSpc>
                <a:spcPct val="100000"/>
              </a:lnSpc>
              <a:spcBef>
                <a:spcPts val="0"/>
              </a:spcBef>
              <a:spcAft>
                <a:spcPts val="0"/>
              </a:spcAft>
              <a:buClr>
                <a:srgbClr val="595A59"/>
              </a:buClr>
              <a:buSzPct val="100000"/>
              <a:buNone/>
            </a:pPr>
            <a:r>
              <a:t/>
            </a:r>
            <a:endParaRPr>
              <a:solidFill>
                <a:srgbClr val="4D4D4D"/>
              </a:solidFill>
            </a:endParaRPr>
          </a:p>
        </p:txBody>
      </p:sp>
      <p:sp>
        <p:nvSpPr>
          <p:cNvPr id="1752" name="Google Shape;1752;p34"/>
          <p:cNvSpPr txBox="1"/>
          <p:nvPr/>
        </p:nvSpPr>
        <p:spPr>
          <a:xfrm>
            <a:off x="7364412" y="5835411"/>
            <a:ext cx="44164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6">
                  <a:extLst>
                    <a:ext uri="{A12FA001-AC4F-418D-AE19-62706E023703}">
                      <ahyp:hlinkClr val="tx"/>
                    </a:ext>
                  </a:extLst>
                </a:hlinkClick>
              </a:rPr>
              <a:t>https://youtu.be/GwqZqoRuRTI</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753" name="Google Shape;1753;p34">
            <a:hlinkClick r:id="rId7"/>
          </p:cNvPr>
          <p:cNvPicPr preferRelativeResize="0"/>
          <p:nvPr/>
        </p:nvPicPr>
        <p:blipFill rotWithShape="1">
          <a:blip r:embed="rId8">
            <a:alphaModFix/>
          </a:blip>
          <a:srcRect b="0" l="0" r="0" t="0"/>
          <a:stretch/>
        </p:blipFill>
        <p:spPr>
          <a:xfrm>
            <a:off x="7076265" y="1818179"/>
            <a:ext cx="5115735" cy="2960341"/>
          </a:xfrm>
          <a:prstGeom prst="rect">
            <a:avLst/>
          </a:prstGeom>
          <a:noFill/>
          <a:ln>
            <a:noFill/>
          </a:ln>
        </p:spPr>
      </p:pic>
      <p:sp>
        <p:nvSpPr>
          <p:cNvPr id="1754" name="Google Shape;1754;p34">
            <a:hlinkClick r:id="rId9"/>
          </p:cNvPr>
          <p:cNvSpPr txBox="1"/>
          <p:nvPr/>
        </p:nvSpPr>
        <p:spPr>
          <a:xfrm>
            <a:off x="6392300" y="137111"/>
            <a:ext cx="5799700"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8" name="Shape 1758"/>
        <p:cNvGrpSpPr/>
        <p:nvPr/>
      </p:nvGrpSpPr>
      <p:grpSpPr>
        <a:xfrm>
          <a:off x="0" y="0"/>
          <a:ext cx="0" cy="0"/>
          <a:chOff x="0" y="0"/>
          <a:chExt cx="0" cy="0"/>
        </a:xfrm>
      </p:grpSpPr>
      <p:sp>
        <p:nvSpPr>
          <p:cNvPr id="1759" name="Google Shape;1759;p35"/>
          <p:cNvSpPr txBox="1"/>
          <p:nvPr>
            <p:ph idx="1" type="body"/>
          </p:nvPr>
        </p:nvSpPr>
        <p:spPr>
          <a:xfrm>
            <a:off x="734715" y="1757011"/>
            <a:ext cx="8901204" cy="386770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20"/>
              <a:buNone/>
            </a:pPr>
            <a:r>
              <a:rPr b="0" i="1" lang="es-ES" sz="2120"/>
              <a:t>los estudios siguen demostrando que </a:t>
            </a:r>
            <a:r>
              <a:rPr b="0" i="1" lang="es-ES" sz="2120" u="sng" strike="noStrike">
                <a:solidFill>
                  <a:schemeClr val="hlink"/>
                </a:solidFill>
                <a:hlinkClick r:id="rId3"/>
              </a:rPr>
              <a:t>muchos turistas quieren viajar</a:t>
            </a:r>
            <a:r>
              <a:rPr b="0" i="1" lang="es-ES" sz="2120"/>
              <a:t>, pero es importante ayudarles a sentirse seguros mientras lo hacen. Nuestro trabajo como comunicadores es ser transparentes y generar confianza entre nuestros propietarios y clientes. </a:t>
            </a:r>
            <a:r>
              <a:rPr i="1" lang="es-ES" sz="2120"/>
              <a:t>Formamos continuamente a nuestros propietarios y clientes sobre nuestras directrices de cuidados mejorados que se han implantado para ayudarles a mantenerse seguros. Recomiendo compartir ampliamente las directrices de su empresa en todos los canales, incluidos los comunicados de prensa, las comunicaciones dirigidas a los propietarios, las comunicaciones a los miembros del equipo, las páginas web dedicadas y las plataformas de medios sociales. Comunicar esta nueva norma de limpieza dará a sus propietarios y huéspedes la confianza que necesitan para viajar con seguridad, reduciendo así las cancelaciones y las vacaciones reprogramadas".</a:t>
            </a:r>
            <a:endParaRPr sz="2120"/>
          </a:p>
        </p:txBody>
      </p:sp>
      <p:sp>
        <p:nvSpPr>
          <p:cNvPr id="1760" name="Google Shape;1760;p35"/>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None/>
            </a:pPr>
            <a:r>
              <a:rPr b="1" i="0" lang="es-ES" sz="3600"/>
              <a:t>Artículo: </a:t>
            </a:r>
            <a:r>
              <a:rPr b="0" i="0" lang="es-ES"/>
              <a:t>La comunicación ha evolucionado desde Covid</a:t>
            </a:r>
            <a:endParaRPr/>
          </a:p>
          <a:p>
            <a:pPr indent="0" lvl="0" marL="0" rtl="0" algn="l">
              <a:lnSpc>
                <a:spcPct val="100000"/>
              </a:lnSpc>
              <a:spcBef>
                <a:spcPts val="0"/>
              </a:spcBef>
              <a:spcAft>
                <a:spcPts val="0"/>
              </a:spcAft>
              <a:buClr>
                <a:schemeClr val="lt1"/>
              </a:buClr>
              <a:buSzPts val="3600"/>
              <a:buNone/>
            </a:pPr>
            <a:r>
              <a:t/>
            </a:r>
            <a:endParaRPr/>
          </a:p>
        </p:txBody>
      </p:sp>
      <p:grpSp>
        <p:nvGrpSpPr>
          <p:cNvPr id="1761" name="Google Shape;1761;p35"/>
          <p:cNvGrpSpPr/>
          <p:nvPr/>
        </p:nvGrpSpPr>
        <p:grpSpPr>
          <a:xfrm>
            <a:off x="9945283" y="1255566"/>
            <a:ext cx="1866204" cy="1526432"/>
            <a:chOff x="7903196" y="4237101"/>
            <a:chExt cx="1261886" cy="1055032"/>
          </a:xfrm>
        </p:grpSpPr>
        <p:sp>
          <p:nvSpPr>
            <p:cNvPr id="1762" name="Google Shape;1762;p35"/>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3" name="Google Shape;1763;p35"/>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4" name="Google Shape;1764;p35"/>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5" name="Google Shape;1765;p35"/>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6" name="Google Shape;1766;p35"/>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7" name="Google Shape;1767;p35"/>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8" name="Google Shape;1768;p35"/>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69" name="Google Shape;1769;p35"/>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0" name="Google Shape;1770;p35"/>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1" name="Google Shape;1771;p35"/>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2" name="Google Shape;1772;p35"/>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3" name="Google Shape;1773;p35"/>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4" name="Google Shape;1774;p35"/>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5" name="Google Shape;1775;p35"/>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6" name="Google Shape;1776;p35"/>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7" name="Google Shape;1777;p35"/>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8" name="Google Shape;1778;p35"/>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79" name="Google Shape;1779;p35"/>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0" name="Google Shape;1780;p35"/>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1" name="Google Shape;1781;p35"/>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2" name="Google Shape;1782;p35"/>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3" name="Google Shape;1783;p35"/>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4" name="Google Shape;1784;p35"/>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5" name="Google Shape;1785;p35"/>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6" name="Google Shape;1786;p35"/>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7" name="Google Shape;1787;p35"/>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8" name="Google Shape;1788;p35"/>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89" name="Google Shape;1789;p35"/>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0" name="Google Shape;1790;p35"/>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1" name="Google Shape;1791;p35"/>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2" name="Google Shape;1792;p35"/>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3" name="Google Shape;1793;p35"/>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4" name="Google Shape;1794;p35"/>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5" name="Google Shape;1795;p35"/>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6" name="Google Shape;1796;p35"/>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7" name="Google Shape;1797;p35"/>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8" name="Google Shape;1798;p35"/>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799" name="Google Shape;1799;p35"/>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0" name="Google Shape;1800;p35"/>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1" name="Google Shape;1801;p35"/>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2" name="Google Shape;1802;p35"/>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3" name="Google Shape;1803;p35"/>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4" name="Google Shape;1804;p35"/>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5" name="Google Shape;1805;p35"/>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6" name="Google Shape;1806;p35"/>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7" name="Google Shape;1807;p35"/>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8" name="Google Shape;1808;p35"/>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09" name="Google Shape;1809;p35"/>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0" name="Google Shape;1810;p35"/>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1" name="Google Shape;1811;p35"/>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2" name="Google Shape;1812;p35"/>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3" name="Google Shape;1813;p35"/>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4" name="Google Shape;1814;p35"/>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5" name="Google Shape;1815;p35"/>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6" name="Google Shape;1816;p35"/>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7" name="Google Shape;1817;p35"/>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18" name="Google Shape;1818;p35"/>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819" name="Google Shape;1819;p35">
            <a:hlinkClick r:id="rId4"/>
          </p:cNvPr>
          <p:cNvPicPr preferRelativeResize="0"/>
          <p:nvPr/>
        </p:nvPicPr>
        <p:blipFill rotWithShape="1">
          <a:blip r:embed="rId5">
            <a:alphaModFix/>
          </a:blip>
          <a:srcRect b="0" l="0" r="0" t="0"/>
          <a:stretch/>
        </p:blipFill>
        <p:spPr>
          <a:xfrm>
            <a:off x="9860702" y="3284679"/>
            <a:ext cx="1950785" cy="1950785"/>
          </a:xfrm>
          <a:prstGeom prst="rect">
            <a:avLst/>
          </a:prstGeom>
          <a:noFill/>
          <a:ln>
            <a:noFill/>
          </a:ln>
        </p:spPr>
      </p:pic>
      <p:sp>
        <p:nvSpPr>
          <p:cNvPr id="1820" name="Google Shape;1820;p35"/>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4" name="Shape 1824"/>
        <p:cNvGrpSpPr/>
        <p:nvPr/>
      </p:nvGrpSpPr>
      <p:grpSpPr>
        <a:xfrm>
          <a:off x="0" y="0"/>
          <a:ext cx="0" cy="0"/>
          <a:chOff x="0" y="0"/>
          <a:chExt cx="0" cy="0"/>
        </a:xfrm>
      </p:grpSpPr>
      <p:sp>
        <p:nvSpPr>
          <p:cNvPr id="1825" name="Google Shape;1825;p36"/>
          <p:cNvSpPr/>
          <p:nvPr/>
        </p:nvSpPr>
        <p:spPr>
          <a:xfrm>
            <a:off x="6544235" y="4186518"/>
            <a:ext cx="5453549" cy="2185929"/>
          </a:xfrm>
          <a:prstGeom prst="rect">
            <a:avLst/>
          </a:prstGeom>
          <a:solidFill>
            <a:srgbClr val="7A547C"/>
          </a:solidFill>
          <a:ln cap="flat" cmpd="sng" w="12700">
            <a:solidFill>
              <a:srgbClr val="054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26" name="Google Shape;1826;p36"/>
          <p:cNvSpPr txBox="1"/>
          <p:nvPr>
            <p:ph idx="1" type="body"/>
          </p:nvPr>
        </p:nvSpPr>
        <p:spPr>
          <a:xfrm>
            <a:off x="875600" y="1323975"/>
            <a:ext cx="5105400" cy="5737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2000" u="sng" strike="noStrike">
                <a:solidFill>
                  <a:schemeClr val="hlink"/>
                </a:solidFill>
                <a:hlinkClick r:id="rId3"/>
              </a:rPr>
              <a:t>Un estudio de Discover </a:t>
            </a:r>
            <a:r>
              <a:rPr b="0" i="0" lang="es-ES" sz="2000"/>
              <a:t>muestra que actualmente los consumidores se preocupan más por su salud y seguridad mientras viajan que por el precio que pagan. Asegurar a los viajeros que existen precauciones y medidas de seguridad para protegerlos debería ser una prioridad máxima para cualquier marca relacionada con los viajes o el turismo.</a:t>
            </a:r>
            <a:endParaRPr/>
          </a:p>
          <a:p>
            <a:pPr indent="0" lvl="0" marL="0" rtl="0" algn="l">
              <a:lnSpc>
                <a:spcPct val="100000"/>
              </a:lnSpc>
              <a:spcBef>
                <a:spcPts val="0"/>
              </a:spcBef>
              <a:spcAft>
                <a:spcPts val="0"/>
              </a:spcAft>
              <a:buClr>
                <a:schemeClr val="lt1"/>
              </a:buClr>
              <a:buSzPts val="2000"/>
              <a:buNone/>
            </a:pPr>
            <a:r>
              <a:t/>
            </a:r>
            <a:endParaRPr b="0" i="0" sz="2000"/>
          </a:p>
          <a:p>
            <a:pPr indent="0" lvl="0" marL="0" rtl="0" algn="l">
              <a:lnSpc>
                <a:spcPct val="100000"/>
              </a:lnSpc>
              <a:spcBef>
                <a:spcPts val="0"/>
              </a:spcBef>
              <a:spcAft>
                <a:spcPts val="0"/>
              </a:spcAft>
              <a:buClr>
                <a:schemeClr val="lt1"/>
              </a:buClr>
              <a:buSzPts val="2000"/>
              <a:buNone/>
            </a:pPr>
            <a:r>
              <a:rPr b="0" i="0" lang="es-ES" sz="2000"/>
              <a:t>La siguiente diapositiva muestra un vídeo que resulta impactante porque la tranquilidad procede de un tercero y no de la propia Disney. Algunos </a:t>
            </a:r>
            <a:r>
              <a:rPr b="0" i="0" lang="es-ES" sz="2000" u="sng" strike="noStrike">
                <a:solidFill>
                  <a:schemeClr val="hlink"/>
                </a:solidFill>
                <a:hlinkClick r:id="rId4"/>
              </a:rPr>
              <a:t>estudios muestran</a:t>
            </a:r>
            <a:r>
              <a:rPr b="0" i="0" lang="es-ES" sz="2000"/>
              <a:t> que hasta el 93% de los consumidores ignoran los anuncios, pero el </a:t>
            </a:r>
            <a:r>
              <a:rPr b="0" i="0" lang="es-ES" sz="2000" u="sng" strike="noStrike">
                <a:solidFill>
                  <a:schemeClr val="hlink"/>
                </a:solidFill>
                <a:hlinkClick r:id="rId5"/>
              </a:rPr>
              <a:t>82% de los consumidores son muy propensos</a:t>
            </a:r>
            <a:r>
              <a:rPr b="0" i="0" lang="es-ES" sz="2000"/>
              <a:t> a seguir la recomendación de un microinfluenciador.</a:t>
            </a:r>
            <a:endParaRPr/>
          </a:p>
        </p:txBody>
      </p:sp>
      <p:sp>
        <p:nvSpPr>
          <p:cNvPr id="1827" name="Google Shape;1827;p36"/>
          <p:cNvSpPr txBox="1"/>
          <p:nvPr>
            <p:ph idx="3" type="body"/>
          </p:nvPr>
        </p:nvSpPr>
        <p:spPr>
          <a:xfrm>
            <a:off x="606175" y="127226"/>
            <a:ext cx="5105400"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None/>
            </a:pPr>
            <a:r>
              <a:rPr lang="es-ES" sz="3200"/>
              <a:t>Aprovechar a las personas influyentes</a:t>
            </a:r>
            <a:endParaRPr/>
          </a:p>
        </p:txBody>
      </p:sp>
      <p:pic>
        <p:nvPicPr>
          <p:cNvPr descr="Chevron arrows with solid fill" id="1828" name="Google Shape;1828;p36"/>
          <p:cNvPicPr preferRelativeResize="0"/>
          <p:nvPr/>
        </p:nvPicPr>
        <p:blipFill rotWithShape="1">
          <a:blip r:embed="rId6">
            <a:alphaModFix/>
          </a:blip>
          <a:srcRect b="0" l="0" r="0" t="0"/>
          <a:stretch/>
        </p:blipFill>
        <p:spPr>
          <a:xfrm>
            <a:off x="225538" y="1404917"/>
            <a:ext cx="728077" cy="728077"/>
          </a:xfrm>
          <a:prstGeom prst="rect">
            <a:avLst/>
          </a:prstGeom>
          <a:noFill/>
          <a:ln>
            <a:noFill/>
          </a:ln>
        </p:spPr>
      </p:pic>
      <p:pic>
        <p:nvPicPr>
          <p:cNvPr descr="Chevron arrows with solid fill" id="1829" name="Google Shape;1829;p36"/>
          <p:cNvPicPr preferRelativeResize="0"/>
          <p:nvPr/>
        </p:nvPicPr>
        <p:blipFill rotWithShape="1">
          <a:blip r:embed="rId6">
            <a:alphaModFix/>
          </a:blip>
          <a:srcRect b="0" l="0" r="0" t="0"/>
          <a:stretch/>
        </p:blipFill>
        <p:spPr>
          <a:xfrm>
            <a:off x="225541" y="4015712"/>
            <a:ext cx="728077" cy="728077"/>
          </a:xfrm>
          <a:prstGeom prst="rect">
            <a:avLst/>
          </a:prstGeom>
          <a:noFill/>
          <a:ln>
            <a:noFill/>
          </a:ln>
        </p:spPr>
      </p:pic>
      <p:sp>
        <p:nvSpPr>
          <p:cNvPr id="1830" name="Google Shape;1830;p36">
            <a:hlinkClick r:id="rId7"/>
          </p:cNvPr>
          <p:cNvSpPr txBox="1"/>
          <p:nvPr/>
        </p:nvSpPr>
        <p:spPr>
          <a:xfrm>
            <a:off x="6732494" y="4402319"/>
            <a:ext cx="4814047" cy="1754326"/>
          </a:xfrm>
          <a:prstGeom prst="rect">
            <a:avLst/>
          </a:prstGeom>
          <a:solidFill>
            <a:srgbClr val="7A547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es-ES" sz="1800" u="none" cap="none" strike="noStrike">
                <a:solidFill>
                  <a:schemeClr val="lt1"/>
                </a:solidFill>
                <a:latin typeface="Calibri"/>
                <a:ea typeface="Calibri"/>
                <a:cs typeface="Calibri"/>
                <a:sym typeface="Calibri"/>
              </a:rPr>
              <a:t>Cuando las experiencias de los turistas en el destino son positivas y superan sus expectativas, las personas se convierten en apasionados promotores del destino e incluso pueden ofrecer a otros consejos de seguridad</a:t>
            </a:r>
            <a:r>
              <a:rPr b="0" i="0" lang="es-ES" sz="1800" u="none" cap="none" strike="noStrike">
                <a:solidFill>
                  <a:schemeClr val="lt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8">
                  <a:extLst>
                    <a:ext uri="{A12FA001-AC4F-418D-AE19-62706E023703}">
                      <ahyp:hlinkClr val="tx"/>
                    </a:ext>
                  </a:extLst>
                </a:hlinkClick>
              </a:rPr>
              <a:t>Artículo de investigación </a:t>
            </a:r>
            <a:endParaRPr b="0" i="0" sz="1400" u="none" cap="none" strike="noStrike">
              <a:solidFill>
                <a:srgbClr val="000000"/>
              </a:solidFill>
              <a:latin typeface="Arial"/>
              <a:ea typeface="Arial"/>
              <a:cs typeface="Arial"/>
              <a:sym typeface="Arial"/>
            </a:endParaRPr>
          </a:p>
        </p:txBody>
      </p:sp>
      <p:pic>
        <p:nvPicPr>
          <p:cNvPr id="1831" name="Google Shape;1831;p36"/>
          <p:cNvPicPr preferRelativeResize="0"/>
          <p:nvPr/>
        </p:nvPicPr>
        <p:blipFill rotWithShape="1">
          <a:blip r:embed="rId9">
            <a:alphaModFix/>
          </a:blip>
          <a:srcRect b="0" l="0" r="0" t="0"/>
          <a:stretch/>
        </p:blipFill>
        <p:spPr>
          <a:xfrm>
            <a:off x="6515087" y="127227"/>
            <a:ext cx="5482697" cy="365513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5" name="Shape 1835"/>
        <p:cNvGrpSpPr/>
        <p:nvPr/>
      </p:nvGrpSpPr>
      <p:grpSpPr>
        <a:xfrm>
          <a:off x="0" y="0"/>
          <a:ext cx="0" cy="0"/>
          <a:chOff x="0" y="0"/>
          <a:chExt cx="0" cy="0"/>
        </a:xfrm>
      </p:grpSpPr>
      <p:sp>
        <p:nvSpPr>
          <p:cNvPr id="1836" name="Google Shape;1836;p37"/>
          <p:cNvSpPr txBox="1"/>
          <p:nvPr>
            <p:ph idx="1" type="body"/>
          </p:nvPr>
        </p:nvSpPr>
        <p:spPr>
          <a:xfrm>
            <a:off x="308535" y="333375"/>
            <a:ext cx="8968815" cy="16192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s-ES"/>
              <a:t>Estancia en un hotel Disney durante COVID 19</a:t>
            </a:r>
            <a:endParaRPr/>
          </a:p>
          <a:p>
            <a:pPr indent="0" lvl="0" marL="0" rtl="0" algn="l">
              <a:lnSpc>
                <a:spcPct val="90000"/>
              </a:lnSpc>
              <a:spcBef>
                <a:spcPts val="1000"/>
              </a:spcBef>
              <a:spcAft>
                <a:spcPts val="0"/>
              </a:spcAft>
              <a:buClr>
                <a:schemeClr val="lt1"/>
              </a:buClr>
              <a:buSzPts val="3600"/>
              <a:buNone/>
            </a:pPr>
            <a:r>
              <a:rPr lang="es-ES"/>
              <a:t>Influenciador Tik Tok</a:t>
            </a:r>
            <a:endParaRPr/>
          </a:p>
        </p:txBody>
      </p:sp>
      <p:sp>
        <p:nvSpPr>
          <p:cNvPr id="1837" name="Google Shape;1837;p37"/>
          <p:cNvSpPr txBox="1"/>
          <p:nvPr>
            <p:ph idx="3" type="body"/>
          </p:nvPr>
        </p:nvSpPr>
        <p:spPr>
          <a:xfrm>
            <a:off x="165650" y="2604450"/>
            <a:ext cx="6149400" cy="3320400"/>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120000"/>
              </a:lnSpc>
              <a:spcBef>
                <a:spcPts val="0"/>
              </a:spcBef>
              <a:spcAft>
                <a:spcPts val="0"/>
              </a:spcAft>
              <a:buClr>
                <a:srgbClr val="4D4D4D"/>
              </a:buClr>
              <a:buSzPct val="72833"/>
              <a:buNone/>
            </a:pPr>
            <a:r>
              <a:rPr b="0" i="0" lang="es-ES" sz="3293">
                <a:solidFill>
                  <a:srgbClr val="4D4D4D"/>
                </a:solidFill>
              </a:rPr>
              <a:t>En este vídeo, un influencer de TikTok mostró a sus 1,2M de seguidores cómo era alojarse en un hotel Disney durante la COVID-19. Mientras paseaba por el hotel, el influencer explicó y mostró todas las normas y precauciones que Disney tomaba para mantener a salvo a los visitantes cuando el riesgo de infección era alto. </a:t>
            </a:r>
            <a:r>
              <a:rPr b="0" i="0" lang="es-ES" sz="3293"/>
              <a:t>Las marcas de viajes pueden extraer dos lecciones del vídeo de </a:t>
            </a:r>
            <a:r>
              <a:rPr b="0" i="0" lang="es-ES" sz="3293" u="sng" strike="noStrike">
                <a:solidFill>
                  <a:schemeClr val="hlink"/>
                </a:solidFill>
                <a:hlinkClick r:id="rId3"/>
              </a:rPr>
              <a:t>@followmeaway</a:t>
            </a:r>
            <a:r>
              <a:rPr b="0" i="0" lang="es-ES" sz="3293"/>
              <a:t>. En primer lugar, elabore mensajes que muestren a los viajeros las medidas que la empresa ha tomado para mantenerlos a salvo. En segundo lugar, aproveche las tácticas de marketing entre iguales, como el marketing de microinfluenciadores y de recomendación, para conectar con los consumidores y ganarse su confianza.</a:t>
            </a:r>
            <a:endParaRPr sz="3293"/>
          </a:p>
          <a:p>
            <a:pPr indent="0" lvl="0" marL="0" rtl="0" algn="l">
              <a:lnSpc>
                <a:spcPct val="120000"/>
              </a:lnSpc>
              <a:spcBef>
                <a:spcPts val="0"/>
              </a:spcBef>
              <a:spcAft>
                <a:spcPts val="0"/>
              </a:spcAft>
              <a:buClr>
                <a:srgbClr val="595A59"/>
              </a:buClr>
              <a:buSzPct val="100000"/>
              <a:buNone/>
            </a:pPr>
            <a:r>
              <a:t/>
            </a:r>
            <a:endParaRPr b="0" i="0">
              <a:solidFill>
                <a:srgbClr val="4D4D4D"/>
              </a:solidFill>
            </a:endParaRPr>
          </a:p>
          <a:p>
            <a:pPr indent="0" lvl="0" marL="0" rtl="0" algn="l">
              <a:lnSpc>
                <a:spcPct val="120000"/>
              </a:lnSpc>
              <a:spcBef>
                <a:spcPts val="0"/>
              </a:spcBef>
              <a:spcAft>
                <a:spcPts val="0"/>
              </a:spcAft>
              <a:buClr>
                <a:srgbClr val="595A59"/>
              </a:buClr>
              <a:buSzPct val="100000"/>
              <a:buNone/>
            </a:pPr>
            <a:r>
              <a:t/>
            </a:r>
            <a:endParaRPr>
              <a:solidFill>
                <a:srgbClr val="4D4D4D"/>
              </a:solidFill>
            </a:endParaRPr>
          </a:p>
        </p:txBody>
      </p:sp>
      <p:sp>
        <p:nvSpPr>
          <p:cNvPr id="1838" name="Google Shape;1838;p37"/>
          <p:cNvSpPr txBox="1"/>
          <p:nvPr/>
        </p:nvSpPr>
        <p:spPr>
          <a:xfrm>
            <a:off x="7364412" y="5835411"/>
            <a:ext cx="4416425"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4">
                  <a:extLst>
                    <a:ext uri="{A12FA001-AC4F-418D-AE19-62706E023703}">
                      <ahyp:hlinkClr val="tx"/>
                    </a:ext>
                  </a:extLst>
                </a:hlinkClick>
              </a:rPr>
              <a:t>https://youtu.be/GwqZqoRuRTI</a:t>
            </a:r>
            <a:r>
              <a:rPr b="0" i="0" lang="es-ES" sz="18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1839" name="Google Shape;1839;p37"/>
          <p:cNvPicPr preferRelativeResize="0"/>
          <p:nvPr/>
        </p:nvPicPr>
        <p:blipFill rotWithShape="1">
          <a:blip r:embed="rId5">
            <a:alphaModFix/>
          </a:blip>
          <a:srcRect b="0" l="0" r="0" t="0"/>
          <a:stretch/>
        </p:blipFill>
        <p:spPr>
          <a:xfrm>
            <a:off x="8747067" y="1195185"/>
            <a:ext cx="2064352" cy="4243710"/>
          </a:xfrm>
          <a:prstGeom prst="rect">
            <a:avLst/>
          </a:prstGeom>
          <a:noFill/>
          <a:ln>
            <a:noFill/>
          </a:ln>
        </p:spPr>
      </p:pic>
      <p:sp>
        <p:nvSpPr>
          <p:cNvPr id="1840" name="Google Shape;1840;p37">
            <a:hlinkClick r:id="rId6"/>
          </p:cNvPr>
          <p:cNvSpPr txBox="1"/>
          <p:nvPr/>
        </p:nvSpPr>
        <p:spPr>
          <a:xfrm>
            <a:off x="8597152" y="137111"/>
            <a:ext cx="3594847" cy="707886"/>
          </a:xfrm>
          <a:prstGeom prst="rect">
            <a:avLst/>
          </a:prstGeom>
          <a:solidFill>
            <a:srgbClr val="086D6E"/>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p38"/>
          <p:cNvSpPr txBox="1"/>
          <p:nvPr>
            <p:ph idx="1" type="body"/>
          </p:nvPr>
        </p:nvSpPr>
        <p:spPr>
          <a:xfrm>
            <a:off x="738982" y="1547280"/>
            <a:ext cx="9259094" cy="481542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900"/>
              <a:t>El marketing y la publicidad también se consideran una parte importante de la comunicación de crisis, especialmente durante la fase de recuperación a largo plazo de una crisis o catástrofe. Como señala Heath (1998:26) "la gestión de crisis consiste tanto en tratar las percepciones humanas sobre la crisis como en resolver físicamente la situación de crisis" Esto sugiere que la crisis </a:t>
            </a:r>
            <a:endParaRPr sz="2300"/>
          </a:p>
          <a:p>
            <a:pPr indent="0" lvl="0" marL="0" rtl="0" algn="l">
              <a:lnSpc>
                <a:spcPct val="100000"/>
              </a:lnSpc>
              <a:spcBef>
                <a:spcPts val="0"/>
              </a:spcBef>
              <a:spcAft>
                <a:spcPts val="0"/>
              </a:spcAft>
              <a:buClr>
                <a:schemeClr val="lt1"/>
              </a:buClr>
              <a:buSzPts val="2000"/>
              <a:buNone/>
            </a:pPr>
            <a:r>
              <a:rPr lang="es-ES" sz="1900"/>
              <a:t>L</a:t>
            </a:r>
            <a:r>
              <a:rPr b="0" i="0" lang="es-ES" sz="1900"/>
              <a:t>a comunicación es una parte esencial de la gestión de crisis y catástrofes, y será una consideración importante para la industria turística.</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lang="es-ES" sz="1900"/>
              <a:t>En </a:t>
            </a:r>
            <a:r>
              <a:rPr b="0" i="0" lang="es-ES" sz="1900"/>
              <a:t>cuanto a la fiebre aftosa </a:t>
            </a:r>
            <a:r>
              <a:rPr lang="es-ES" sz="1900"/>
              <a:t>, el representante de la BTA entrevistado señaló que no existía un planteamiento unificado y que las distintas organizaciones de turismo y hostelería transmitían mensajes y declaraciones diferentes. Esta incoherencia de los mensajes enviados por las organizaciones turísticas y otros organismos gubernamentales implicados en el tratamiento de la enfermedad repercutió en la difusión de datos y cifras relativos a la enfermedad, pero lo que es más importante, confundió a los turistas potenciales y a la industria turística. Coombs (1999) sugiere que la coherencia es importante para evitar la especulación y la confusión.  (BTA Asociación Británica de Turismo)</a:t>
            </a:r>
            <a:endParaRPr sz="2300"/>
          </a:p>
          <a:p>
            <a:pPr indent="0" lvl="0" marL="0" rtl="0" algn="l">
              <a:lnSpc>
                <a:spcPct val="100000"/>
              </a:lnSpc>
              <a:spcBef>
                <a:spcPts val="0"/>
              </a:spcBef>
              <a:spcAft>
                <a:spcPts val="0"/>
              </a:spcAft>
              <a:buClr>
                <a:schemeClr val="lt1"/>
              </a:buClr>
              <a:buSzPts val="2000"/>
              <a:buNone/>
            </a:pPr>
            <a:r>
              <a:t/>
            </a:r>
            <a:endParaRPr sz="2000"/>
          </a:p>
          <a:p>
            <a:pPr indent="0" lvl="0" marL="0" rtl="0" algn="l">
              <a:lnSpc>
                <a:spcPct val="100000"/>
              </a:lnSpc>
              <a:spcBef>
                <a:spcPts val="0"/>
              </a:spcBef>
              <a:spcAft>
                <a:spcPts val="0"/>
              </a:spcAft>
              <a:buClr>
                <a:schemeClr val="lt1"/>
              </a:buClr>
              <a:buSzPts val="2000"/>
              <a:buNone/>
            </a:pPr>
            <a:r>
              <a:t/>
            </a:r>
            <a:endParaRPr b="0" i="0" sz="2000"/>
          </a:p>
          <a:p>
            <a:pPr indent="0" lvl="0" marL="0" rtl="0" algn="l">
              <a:lnSpc>
                <a:spcPct val="100000"/>
              </a:lnSpc>
              <a:spcBef>
                <a:spcPts val="0"/>
              </a:spcBef>
              <a:spcAft>
                <a:spcPts val="0"/>
              </a:spcAft>
              <a:buClr>
                <a:schemeClr val="lt1"/>
              </a:buClr>
              <a:buSzPts val="2000"/>
              <a:buNone/>
            </a:pPr>
            <a:r>
              <a:t/>
            </a:r>
            <a:endParaRPr b="0" i="0" sz="2000"/>
          </a:p>
          <a:p>
            <a:pPr indent="0" lvl="0" marL="0" rtl="0" algn="l">
              <a:lnSpc>
                <a:spcPct val="100000"/>
              </a:lnSpc>
              <a:spcBef>
                <a:spcPts val="0"/>
              </a:spcBef>
              <a:spcAft>
                <a:spcPts val="0"/>
              </a:spcAft>
              <a:buClr>
                <a:schemeClr val="lt1"/>
              </a:buClr>
              <a:buSzPts val="2000"/>
              <a:buNone/>
            </a:pPr>
            <a:r>
              <a:t/>
            </a:r>
            <a:endParaRPr b="0" i="0" sz="2000"/>
          </a:p>
        </p:txBody>
      </p:sp>
      <p:grpSp>
        <p:nvGrpSpPr>
          <p:cNvPr id="1846" name="Google Shape;1846;p38"/>
          <p:cNvGrpSpPr/>
          <p:nvPr/>
        </p:nvGrpSpPr>
        <p:grpSpPr>
          <a:xfrm>
            <a:off x="9945283" y="1255566"/>
            <a:ext cx="1866204" cy="1526432"/>
            <a:chOff x="7903196" y="4237101"/>
            <a:chExt cx="1261886" cy="1055032"/>
          </a:xfrm>
        </p:grpSpPr>
        <p:sp>
          <p:nvSpPr>
            <p:cNvPr id="1847" name="Google Shape;1847;p38"/>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8" name="Google Shape;1848;p38"/>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49" name="Google Shape;1849;p38"/>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0" name="Google Shape;1850;p38"/>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1" name="Google Shape;1851;p38"/>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2" name="Google Shape;1852;p38"/>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3" name="Google Shape;1853;p38"/>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4" name="Google Shape;1854;p38"/>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5" name="Google Shape;1855;p38"/>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6" name="Google Shape;1856;p38"/>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7" name="Google Shape;1857;p38"/>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8" name="Google Shape;1858;p38"/>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59" name="Google Shape;1859;p38"/>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0" name="Google Shape;1860;p38"/>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1" name="Google Shape;1861;p38"/>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2" name="Google Shape;1862;p38"/>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3" name="Google Shape;1863;p38"/>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4" name="Google Shape;1864;p38"/>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5" name="Google Shape;1865;p38"/>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6" name="Google Shape;1866;p38"/>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7" name="Google Shape;1867;p38"/>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8" name="Google Shape;1868;p38"/>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9" name="Google Shape;1869;p38"/>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0" name="Google Shape;1870;p38"/>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1" name="Google Shape;1871;p38"/>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2" name="Google Shape;1872;p38"/>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3" name="Google Shape;1873;p38"/>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4" name="Google Shape;1874;p38"/>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5" name="Google Shape;1875;p38"/>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6" name="Google Shape;1876;p38"/>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7" name="Google Shape;1877;p38"/>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8" name="Google Shape;1878;p38"/>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79" name="Google Shape;1879;p38"/>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0" name="Google Shape;1880;p38"/>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1" name="Google Shape;1881;p38"/>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2" name="Google Shape;1882;p38"/>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3" name="Google Shape;1883;p38"/>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4" name="Google Shape;1884;p38"/>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5" name="Google Shape;1885;p38"/>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6" name="Google Shape;1886;p38"/>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7" name="Google Shape;1887;p38"/>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8" name="Google Shape;1888;p38"/>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89" name="Google Shape;1889;p38"/>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0" name="Google Shape;1890;p38"/>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1" name="Google Shape;1891;p38"/>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2" name="Google Shape;1892;p38"/>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3" name="Google Shape;1893;p38"/>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4" name="Google Shape;1894;p38"/>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5" name="Google Shape;1895;p38"/>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6" name="Google Shape;1896;p38"/>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7" name="Google Shape;1897;p38"/>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8" name="Google Shape;1898;p38"/>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99" name="Google Shape;1899;p38"/>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0" name="Google Shape;1900;p38"/>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1" name="Google Shape;1901;p38"/>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2" name="Google Shape;1902;p38"/>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03" name="Google Shape;1903;p38"/>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904" name="Google Shape;1904;p38">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905" name="Google Shape;1905;p38"/>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1906" name="Google Shape;1906;p38"/>
          <p:cNvSpPr txBox="1"/>
          <p:nvPr/>
        </p:nvSpPr>
        <p:spPr>
          <a:xfrm>
            <a:off x="711040" y="588444"/>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La gestión de crisis implica abordar las percepciones humanas a través de la comunicación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0" name="Shape 1910"/>
        <p:cNvGrpSpPr/>
        <p:nvPr/>
      </p:nvGrpSpPr>
      <p:grpSpPr>
        <a:xfrm>
          <a:off x="0" y="0"/>
          <a:ext cx="0" cy="0"/>
          <a:chOff x="0" y="0"/>
          <a:chExt cx="0" cy="0"/>
        </a:xfrm>
      </p:grpSpPr>
      <p:pic>
        <p:nvPicPr>
          <p:cNvPr descr="A picture containing water, outdoor, nature, ocean&#10;&#10;Description automatically generated" id="1911" name="Google Shape;1911;p39"/>
          <p:cNvPicPr preferRelativeResize="0"/>
          <p:nvPr>
            <p:ph idx="2" type="pic"/>
          </p:nvPr>
        </p:nvPicPr>
        <p:blipFill rotWithShape="1">
          <a:blip r:embed="rId3">
            <a:alphaModFix/>
          </a:blip>
          <a:srcRect b="6154" l="0" r="0" t="6154"/>
          <a:stretch/>
        </p:blipFill>
        <p:spPr>
          <a:xfrm>
            <a:off x="241300" y="228600"/>
            <a:ext cx="11696700" cy="5763986"/>
          </a:xfrm>
          <a:prstGeom prst="rect">
            <a:avLst/>
          </a:prstGeom>
          <a:noFill/>
          <a:ln>
            <a:noFill/>
          </a:ln>
        </p:spPr>
      </p:pic>
      <p:sp>
        <p:nvSpPr>
          <p:cNvPr id="1912" name="Google Shape;1912;p39"/>
          <p:cNvSpPr txBox="1"/>
          <p:nvPr>
            <p:ph idx="1" type="body"/>
          </p:nvPr>
        </p:nvSpPr>
        <p:spPr>
          <a:xfrm>
            <a:off x="6462608" y="849123"/>
            <a:ext cx="5113200" cy="58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600"/>
              <a:buNone/>
            </a:pPr>
            <a:r>
              <a:rPr b="0" lang="es-ES" sz="3600"/>
              <a:t>3.  Marketing regional de recuperación y restauración </a:t>
            </a:r>
            <a:endParaRPr/>
          </a:p>
        </p:txBody>
      </p:sp>
      <p:sp>
        <p:nvSpPr>
          <p:cNvPr id="1913" name="Google Shape;1913;p39"/>
          <p:cNvSpPr txBox="1"/>
          <p:nvPr>
            <p:ph idx="3" type="body"/>
          </p:nvPr>
        </p:nvSpPr>
        <p:spPr>
          <a:xfrm>
            <a:off x="6504644" y="2507889"/>
            <a:ext cx="5029134" cy="851567"/>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lt1"/>
              </a:buClr>
              <a:buSzPct val="100000"/>
              <a:buNone/>
            </a:pPr>
            <a:r>
              <a:rPr i="1" lang="es-ES"/>
              <a:t>Descubrir las necesidades de los mercados turísticos "nuevos" y "existentes" y adaptarse a ellas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4"/>
          <p:cNvSpPr/>
          <p:nvPr/>
        </p:nvSpPr>
        <p:spPr>
          <a:xfrm>
            <a:off x="6096605" y="0"/>
            <a:ext cx="6096001" cy="822373"/>
          </a:xfrm>
          <a:prstGeom prst="rect">
            <a:avLst/>
          </a:prstGeom>
          <a:solidFill>
            <a:srgbClr val="3AA09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53" name="Google Shape;1253;p4"/>
          <p:cNvSpPr txBox="1"/>
          <p:nvPr>
            <p:ph idx="1" type="body"/>
          </p:nvPr>
        </p:nvSpPr>
        <p:spPr>
          <a:xfrm>
            <a:off x="6781160" y="1049309"/>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400"/>
              <a:buNone/>
            </a:pPr>
            <a:r>
              <a:rPr b="1" lang="es-ES" sz="2400"/>
              <a:t>1</a:t>
            </a:r>
            <a:endParaRPr/>
          </a:p>
        </p:txBody>
      </p:sp>
      <p:sp>
        <p:nvSpPr>
          <p:cNvPr id="1254" name="Google Shape;1254;p4"/>
          <p:cNvSpPr txBox="1"/>
          <p:nvPr>
            <p:ph idx="2" type="body"/>
          </p:nvPr>
        </p:nvSpPr>
        <p:spPr>
          <a:xfrm>
            <a:off x="7577744" y="2800230"/>
            <a:ext cx="4465067" cy="82237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595A59"/>
              </a:buClr>
              <a:buSzPts val="2000"/>
              <a:buNone/>
            </a:pPr>
            <a:r>
              <a:rPr b="1" lang="es-ES" sz="2000"/>
              <a:t>14 ejemplos eficaces de casos prácticos de marketing de respuesta a crisis</a:t>
            </a:r>
            <a:endParaRPr/>
          </a:p>
        </p:txBody>
      </p:sp>
      <p:sp>
        <p:nvSpPr>
          <p:cNvPr id="1255" name="Google Shape;1255;p4"/>
          <p:cNvSpPr txBox="1"/>
          <p:nvPr>
            <p:ph idx="4294967295" type="body"/>
          </p:nvPr>
        </p:nvSpPr>
        <p:spPr>
          <a:xfrm>
            <a:off x="7497213" y="970010"/>
            <a:ext cx="4465067" cy="822373"/>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4D4D4D"/>
              </a:buClr>
              <a:buSzPts val="2000"/>
              <a:buNone/>
            </a:pPr>
            <a:r>
              <a:rPr b="1" lang="es-ES" sz="2000"/>
              <a:t>Marketing eficaz de respuesta a crisis para regiones turísticas</a:t>
            </a:r>
            <a:endParaRPr/>
          </a:p>
        </p:txBody>
      </p:sp>
      <p:sp>
        <p:nvSpPr>
          <p:cNvPr id="1256" name="Google Shape;1256;p4"/>
          <p:cNvSpPr txBox="1"/>
          <p:nvPr>
            <p:ph idx="3" type="body"/>
          </p:nvPr>
        </p:nvSpPr>
        <p:spPr>
          <a:xfrm>
            <a:off x="6781160" y="2800230"/>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s-ES"/>
              <a:t>3</a:t>
            </a:r>
            <a:endParaRPr/>
          </a:p>
        </p:txBody>
      </p:sp>
      <p:sp>
        <p:nvSpPr>
          <p:cNvPr id="1257" name="Google Shape;1257;p4"/>
          <p:cNvSpPr txBox="1"/>
          <p:nvPr>
            <p:ph idx="5" type="body"/>
          </p:nvPr>
        </p:nvSpPr>
        <p:spPr>
          <a:xfrm>
            <a:off x="6781160" y="4500252"/>
            <a:ext cx="511077" cy="63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2800"/>
              <a:buNone/>
            </a:pPr>
            <a:r>
              <a:rPr b="1" lang="es-ES"/>
              <a:t>3</a:t>
            </a:r>
            <a:endParaRPr/>
          </a:p>
        </p:txBody>
      </p:sp>
      <p:sp>
        <p:nvSpPr>
          <p:cNvPr id="1258" name="Google Shape;1258;p4"/>
          <p:cNvSpPr txBox="1"/>
          <p:nvPr>
            <p:ph idx="6" type="body"/>
          </p:nvPr>
        </p:nvSpPr>
        <p:spPr>
          <a:xfrm>
            <a:off x="7511069" y="4443057"/>
            <a:ext cx="4465067" cy="82237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595A59"/>
              </a:buClr>
              <a:buSzPts val="2000"/>
              <a:buNone/>
            </a:pPr>
            <a:r>
              <a:rPr b="1" lang="es-ES" sz="2000"/>
              <a:t>Marketing regional de recuperación y restauración</a:t>
            </a:r>
            <a:endParaRPr/>
          </a:p>
        </p:txBody>
      </p:sp>
      <p:sp>
        <p:nvSpPr>
          <p:cNvPr id="1259" name="Google Shape;1259;p4"/>
          <p:cNvSpPr txBox="1"/>
          <p:nvPr>
            <p:ph idx="7" type="body"/>
          </p:nvPr>
        </p:nvSpPr>
        <p:spPr>
          <a:xfrm>
            <a:off x="1039708" y="1302682"/>
            <a:ext cx="5251403" cy="5371223"/>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900"/>
              <a:buNone/>
            </a:pPr>
            <a:r>
              <a:rPr lang="es-ES" sz="1700"/>
              <a:t>Este módulo aborda las principales estrategias de marketing para ayudar a las regiones durante las fases de respuesta a las crisis y de recuperación. A menudo, las regiones piensan que hay que dejar de hacer marketing, pero es mejor seguir promocionando el destino y comunicándose con los visitantes actuales y potenciales para mantenerlo en el top of mind. El marketing durante y después de la crisis garantiza una restauración eficaz tras las fases de respuesta y recuperación. </a:t>
            </a:r>
            <a:endParaRPr sz="2200"/>
          </a:p>
          <a:p>
            <a:pPr indent="0" lvl="0" marL="0" rtl="0" algn="l">
              <a:lnSpc>
                <a:spcPct val="100000"/>
              </a:lnSpc>
              <a:spcBef>
                <a:spcPts val="0"/>
              </a:spcBef>
              <a:spcAft>
                <a:spcPts val="0"/>
              </a:spcAft>
              <a:buClr>
                <a:schemeClr val="lt1"/>
              </a:buClr>
              <a:buSzPts val="1900"/>
              <a:buNone/>
            </a:pPr>
            <a:r>
              <a:t/>
            </a:r>
            <a:endParaRPr sz="1700"/>
          </a:p>
          <a:p>
            <a:pPr indent="0" lvl="0" marL="0" rtl="0" algn="l">
              <a:lnSpc>
                <a:spcPct val="100000"/>
              </a:lnSpc>
              <a:spcBef>
                <a:spcPts val="0"/>
              </a:spcBef>
              <a:spcAft>
                <a:spcPts val="0"/>
              </a:spcAft>
              <a:buClr>
                <a:schemeClr val="lt1"/>
              </a:buClr>
              <a:buSzPts val="1900"/>
              <a:buNone/>
            </a:pPr>
            <a:r>
              <a:rPr lang="es-ES" sz="1700"/>
              <a:t>Este módulo muestra los distintos enfoques que han adoptado los principales profesionales del marketing para garantizar que los corazones y las mentes de los turistas permanezcan conectados a sus regiones durante estas fases, de modo que se encuentren en una posición fuerte en la fase de restablecimiento de la normalidad. Un paso</a:t>
            </a:r>
            <a:r>
              <a:rPr lang="es-ES" sz="1600"/>
              <a:t> </a:t>
            </a:r>
            <a:r>
              <a:rPr lang="es-ES" sz="1700"/>
              <a:t>importante que se destaca es que las regiones deben descubrir y adaptarse al "nuevo turista" para que pueda entenderse una "nueva norma" y maximizarse la recuperación potencial.</a:t>
            </a:r>
            <a:endParaRPr sz="2200"/>
          </a:p>
          <a:p>
            <a:pPr indent="0" lvl="0" marL="0" rtl="0" algn="l">
              <a:lnSpc>
                <a:spcPct val="100000"/>
              </a:lnSpc>
              <a:spcBef>
                <a:spcPts val="0"/>
              </a:spcBef>
              <a:spcAft>
                <a:spcPts val="0"/>
              </a:spcAft>
              <a:buClr>
                <a:schemeClr val="lt1"/>
              </a:buClr>
              <a:buSzPts val="1900"/>
              <a:buNone/>
            </a:pPr>
            <a:r>
              <a:t/>
            </a:r>
            <a:endParaRPr sz="1800"/>
          </a:p>
          <a:p>
            <a:pPr indent="0" lvl="0" marL="0" rtl="0" algn="l">
              <a:lnSpc>
                <a:spcPct val="100000"/>
              </a:lnSpc>
              <a:spcBef>
                <a:spcPts val="0"/>
              </a:spcBef>
              <a:spcAft>
                <a:spcPts val="0"/>
              </a:spcAft>
              <a:buClr>
                <a:schemeClr val="lt1"/>
              </a:buClr>
              <a:buSzPts val="1900"/>
              <a:buNone/>
            </a:pPr>
            <a:r>
              <a:t/>
            </a:r>
            <a:endParaRPr sz="1800"/>
          </a:p>
          <a:p>
            <a:pPr indent="0" lvl="0" marL="0" rtl="0" algn="l">
              <a:lnSpc>
                <a:spcPct val="100000"/>
              </a:lnSpc>
              <a:spcBef>
                <a:spcPts val="0"/>
              </a:spcBef>
              <a:spcAft>
                <a:spcPts val="0"/>
              </a:spcAft>
              <a:buClr>
                <a:schemeClr val="lt1"/>
              </a:buClr>
              <a:buSzPts val="1900"/>
              <a:buNone/>
            </a:pPr>
            <a:r>
              <a:t/>
            </a:r>
            <a:endParaRPr sz="1800"/>
          </a:p>
        </p:txBody>
      </p:sp>
      <p:sp>
        <p:nvSpPr>
          <p:cNvPr id="1260" name="Google Shape;1260;p4"/>
          <p:cNvSpPr txBox="1"/>
          <p:nvPr>
            <p:ph idx="8" type="body"/>
          </p:nvPr>
        </p:nvSpPr>
        <p:spPr>
          <a:xfrm>
            <a:off x="1182899" y="109370"/>
            <a:ext cx="4800599" cy="603631"/>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None/>
            </a:pPr>
            <a:r>
              <a:rPr b="1" lang="es-ES" sz="3200"/>
              <a:t>Índice</a:t>
            </a:r>
            <a:endParaRPr/>
          </a:p>
        </p:txBody>
      </p:sp>
      <p:sp>
        <p:nvSpPr>
          <p:cNvPr id="1261" name="Google Shape;1261;p4"/>
          <p:cNvSpPr txBox="1"/>
          <p:nvPr/>
        </p:nvSpPr>
        <p:spPr>
          <a:xfrm>
            <a:off x="6758197" y="2115955"/>
            <a:ext cx="511077" cy="63500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262" name="Google Shape;1262;p4"/>
          <p:cNvSpPr txBox="1"/>
          <p:nvPr/>
        </p:nvSpPr>
        <p:spPr>
          <a:xfrm>
            <a:off x="1016750" y="556552"/>
            <a:ext cx="5267400" cy="8223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lt1"/>
              </a:buClr>
              <a:buSzPts val="2200"/>
              <a:buFont typeface="Arial"/>
              <a:buNone/>
            </a:pPr>
            <a:r>
              <a:rPr b="1" i="0" lang="es-ES" sz="2200" u="none" cap="none" strike="noStrike">
                <a:solidFill>
                  <a:schemeClr val="lt1"/>
                </a:solidFill>
                <a:latin typeface="Calibri"/>
                <a:ea typeface="Calibri"/>
                <a:cs typeface="Calibri"/>
                <a:sym typeface="Calibri"/>
              </a:rPr>
              <a:t>Marketing estratégico regional de respuesta a crisis y recuperación</a:t>
            </a:r>
            <a:endParaRPr b="0" i="0" sz="1400" u="none" cap="none" strike="noStrike">
              <a:solidFill>
                <a:srgbClr val="000000"/>
              </a:solidFill>
              <a:latin typeface="Arial"/>
              <a:ea typeface="Arial"/>
              <a:cs typeface="Arial"/>
              <a:sym typeface="Arial"/>
            </a:endParaRPr>
          </a:p>
        </p:txBody>
      </p:sp>
      <p:sp>
        <p:nvSpPr>
          <p:cNvPr id="1263" name="Google Shape;1263;p4"/>
          <p:cNvSpPr txBox="1"/>
          <p:nvPr/>
        </p:nvSpPr>
        <p:spPr>
          <a:xfrm>
            <a:off x="7701569" y="156325"/>
            <a:ext cx="3271231" cy="52322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b="0" i="0" lang="es-ES" sz="2800" u="none" cap="none" strike="noStrike">
                <a:solidFill>
                  <a:schemeClr val="lt1"/>
                </a:solidFill>
                <a:latin typeface="Calibri"/>
                <a:ea typeface="Calibri"/>
                <a:cs typeface="Calibri"/>
                <a:sym typeface="Calibri"/>
              </a:rPr>
              <a:t>Secciones 1 - 3</a:t>
            </a:r>
            <a:endParaRPr b="0" i="0" sz="1400" u="none" cap="none" strike="noStrike">
              <a:solidFill>
                <a:srgbClr val="000000"/>
              </a:solidFill>
              <a:latin typeface="Arial"/>
              <a:ea typeface="Arial"/>
              <a:cs typeface="Arial"/>
              <a:sym typeface="Arial"/>
            </a:endParaRPr>
          </a:p>
        </p:txBody>
      </p:sp>
      <p:sp>
        <p:nvSpPr>
          <p:cNvPr id="1264" name="Google Shape;1264;p4"/>
          <p:cNvSpPr txBox="1"/>
          <p:nvPr/>
        </p:nvSpPr>
        <p:spPr>
          <a:xfrm>
            <a:off x="7504065" y="1654617"/>
            <a:ext cx="4688541"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1" lang="es-ES" sz="1800" u="none" cap="none" strike="noStrike">
                <a:solidFill>
                  <a:srgbClr val="4D4D4D"/>
                </a:solidFill>
                <a:latin typeface="Calibri"/>
                <a:ea typeface="Calibri"/>
                <a:cs typeface="Calibri"/>
                <a:sym typeface="Calibri"/>
              </a:rPr>
              <a:t>Las regiones deben adaptar el marketing de respuesta a las crisis y seguir promocionándolo para una restauración eficaz tras la crisis</a:t>
            </a:r>
            <a:endParaRPr b="0" i="0" sz="1400" u="none" cap="none" strike="noStrike">
              <a:solidFill>
                <a:srgbClr val="000000"/>
              </a:solidFill>
              <a:latin typeface="Arial"/>
              <a:ea typeface="Arial"/>
              <a:cs typeface="Arial"/>
              <a:sym typeface="Arial"/>
            </a:endParaRPr>
          </a:p>
        </p:txBody>
      </p:sp>
      <p:sp>
        <p:nvSpPr>
          <p:cNvPr id="1265" name="Google Shape;1265;p4"/>
          <p:cNvSpPr txBox="1"/>
          <p:nvPr/>
        </p:nvSpPr>
        <p:spPr>
          <a:xfrm>
            <a:off x="7511069" y="5234317"/>
            <a:ext cx="4347244" cy="851567"/>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4D4D4D"/>
              </a:buClr>
              <a:buSzPts val="1800"/>
              <a:buFont typeface="Arial"/>
              <a:buNone/>
            </a:pPr>
            <a:r>
              <a:rPr b="0" i="1" lang="es-ES" sz="1800" u="none" cap="none" strike="noStrike">
                <a:solidFill>
                  <a:srgbClr val="4D4D4D"/>
                </a:solidFill>
                <a:latin typeface="Calibri"/>
                <a:ea typeface="Calibri"/>
                <a:cs typeface="Calibri"/>
                <a:sym typeface="Calibri"/>
              </a:rPr>
              <a:t>Descubrir las necesidades de los mercados turísticos "nuevos" y "existentes" y adaptarse a ellas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7" name="Shape 1917"/>
        <p:cNvGrpSpPr/>
        <p:nvPr/>
      </p:nvGrpSpPr>
      <p:grpSpPr>
        <a:xfrm>
          <a:off x="0" y="0"/>
          <a:ext cx="0" cy="0"/>
          <a:chOff x="0" y="0"/>
          <a:chExt cx="0" cy="0"/>
        </a:xfrm>
      </p:grpSpPr>
      <p:pic>
        <p:nvPicPr>
          <p:cNvPr descr="A picture containing sky, ground, outdoor, person&#10;&#10;Description automatically generated" id="1918" name="Google Shape;1918;p40"/>
          <p:cNvPicPr preferRelativeResize="0"/>
          <p:nvPr>
            <p:ph idx="2" type="pic"/>
          </p:nvPr>
        </p:nvPicPr>
        <p:blipFill rotWithShape="1">
          <a:blip r:embed="rId3">
            <a:alphaModFix/>
          </a:blip>
          <a:srcRect b="0" l="16025" r="16025" t="0"/>
          <a:stretch/>
        </p:blipFill>
        <p:spPr>
          <a:xfrm>
            <a:off x="6392300" y="228600"/>
            <a:ext cx="5564883" cy="5447571"/>
          </a:xfrm>
          <a:prstGeom prst="rect">
            <a:avLst/>
          </a:prstGeom>
          <a:solidFill>
            <a:schemeClr val="lt1"/>
          </a:solidFill>
          <a:ln>
            <a:noFill/>
          </a:ln>
        </p:spPr>
      </p:pic>
      <p:sp>
        <p:nvSpPr>
          <p:cNvPr id="1919" name="Google Shape;1919;p40"/>
          <p:cNvSpPr txBox="1"/>
          <p:nvPr>
            <p:ph idx="1" type="body"/>
          </p:nvPr>
        </p:nvSpPr>
        <p:spPr>
          <a:xfrm>
            <a:off x="531117" y="841601"/>
            <a:ext cx="5564883" cy="6159274"/>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Clr>
                <a:schemeClr val="lt1"/>
              </a:buClr>
              <a:buSzPts val="2040"/>
              <a:buNone/>
            </a:pPr>
            <a:r>
              <a:rPr lang="es-ES" sz="1840"/>
              <a:t>Ahora que lo peor de COVID ha pasado podemos ver que </a:t>
            </a:r>
            <a:r>
              <a:rPr b="0" i="0" lang="es-ES" sz="1840" u="sng"/>
              <a:t>COVID-19 no acabó con las ganas de viajar.</a:t>
            </a:r>
            <a:r>
              <a:rPr b="0" i="0" lang="es-ES" sz="1840"/>
              <a:t> De hecho, las tendencias de búsqueda en Internet indican que la gente está empezando a pensar en ello de nuevo tras unas semanas de bajo volumen de búsquedas.  Un reciente artículo </a:t>
            </a:r>
            <a:r>
              <a:rPr b="0" i="0" lang="es-ES" sz="1840" u="sng">
                <a:solidFill>
                  <a:schemeClr val="hlink"/>
                </a:solidFill>
                <a:hlinkClick r:id="rId4"/>
              </a:rPr>
              <a:t>de Travel Age West</a:t>
            </a:r>
            <a:r>
              <a:rPr b="0" i="0" lang="es-ES" sz="1840"/>
              <a:t> menciona un repunte en Google Trends que muestra que </a:t>
            </a:r>
            <a:r>
              <a:rPr b="1" i="0" lang="es-ES" sz="1840"/>
              <a:t>el volumen de búsquedas de términos como "viajes de lujo" y "vacaciones en familia" ha aumentado un 25% y un 11%, respectivamente</a:t>
            </a:r>
            <a:r>
              <a:rPr b="0" i="0" lang="es-ES" sz="1840"/>
              <a:t> respectivamente. </a:t>
            </a:r>
            <a:endParaRPr sz="1840"/>
          </a:p>
          <a:p>
            <a:pPr indent="0" lvl="0" marL="0" rtl="0" algn="l">
              <a:lnSpc>
                <a:spcPct val="110000"/>
              </a:lnSpc>
              <a:spcBef>
                <a:spcPts val="0"/>
              </a:spcBef>
              <a:spcAft>
                <a:spcPts val="0"/>
              </a:spcAft>
              <a:buClr>
                <a:schemeClr val="lt1"/>
              </a:buClr>
              <a:buSzPts val="2040"/>
              <a:buNone/>
            </a:pPr>
            <a:r>
              <a:t/>
            </a:r>
            <a:endParaRPr b="0" i="0" sz="1840"/>
          </a:p>
          <a:p>
            <a:pPr indent="0" lvl="0" marL="0" rtl="0" algn="l">
              <a:lnSpc>
                <a:spcPct val="110000"/>
              </a:lnSpc>
              <a:spcBef>
                <a:spcPts val="0"/>
              </a:spcBef>
              <a:spcAft>
                <a:spcPts val="0"/>
              </a:spcAft>
              <a:buClr>
                <a:schemeClr val="lt1"/>
              </a:buClr>
              <a:buSzPts val="2040"/>
              <a:buNone/>
            </a:pPr>
            <a:r>
              <a:rPr b="0" i="0" lang="es-ES" sz="1840"/>
              <a:t>Empresa de marketing y publicidad de viajes </a:t>
            </a:r>
            <a:r>
              <a:rPr b="1" i="0" lang="es-ES" sz="1840"/>
              <a:t>Sojern</a:t>
            </a:r>
            <a:r>
              <a:rPr b="0" i="0" lang="es-ES" sz="1840"/>
              <a:t> dice que su </a:t>
            </a:r>
            <a:r>
              <a:rPr b="0" i="0" lang="es-ES" sz="1840" u="sng">
                <a:solidFill>
                  <a:schemeClr val="hlink"/>
                </a:solidFill>
                <a:hlinkClick r:id="rId5"/>
              </a:rPr>
              <a:t>análisis</a:t>
            </a:r>
            <a:r>
              <a:rPr b="0" i="0" lang="es-ES" sz="1840"/>
              <a:t> indica un aumento </a:t>
            </a:r>
            <a:r>
              <a:rPr b="1" i="0" lang="es-ES" sz="1840"/>
              <a:t>viajes dentro de Europa en el cuarto trimestre,</a:t>
            </a:r>
            <a:r>
              <a:rPr b="0" i="0" lang="es-ES" sz="1840"/>
              <a:t> especialmente a Italia y España. Sojern afirma que las señales para los viajes internacionales en el primer trimestre de 2021 también son prometedoras</a:t>
            </a:r>
            <a:r>
              <a:rPr b="1" i="0" lang="es-ES" sz="1840"/>
              <a:t> 1er trimestre de 2021 también parecen prometedoras</a:t>
            </a:r>
            <a:r>
              <a:rPr b="0" i="0" lang="es-ES" sz="1840"/>
              <a:t> aunque eso podría deberse a que las aerolíneas han abierto las reservas anticipadas. </a:t>
            </a:r>
            <a:endParaRPr sz="1840"/>
          </a:p>
          <a:p>
            <a:pPr indent="0" lvl="0" marL="0" rtl="0" algn="l">
              <a:lnSpc>
                <a:spcPct val="110000"/>
              </a:lnSpc>
              <a:spcBef>
                <a:spcPts val="0"/>
              </a:spcBef>
              <a:spcAft>
                <a:spcPts val="0"/>
              </a:spcAft>
              <a:buClr>
                <a:schemeClr val="lt1"/>
              </a:buClr>
              <a:buSzPts val="2040"/>
              <a:buNone/>
            </a:pPr>
            <a:r>
              <a:t/>
            </a:r>
            <a:endParaRPr sz="2040"/>
          </a:p>
        </p:txBody>
      </p:sp>
      <p:sp>
        <p:nvSpPr>
          <p:cNvPr id="1920" name="Google Shape;1920;p40"/>
          <p:cNvSpPr txBox="1"/>
          <p:nvPr>
            <p:ph idx="3" type="body"/>
          </p:nvPr>
        </p:nvSpPr>
        <p:spPr>
          <a:xfrm>
            <a:off x="234817" y="80682"/>
            <a:ext cx="6157483"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lang="es-ES" sz="2400"/>
              <a:t>La crisis no disuade de viajar</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4" name="Shape 1924"/>
        <p:cNvGrpSpPr/>
        <p:nvPr/>
      </p:nvGrpSpPr>
      <p:grpSpPr>
        <a:xfrm>
          <a:off x="0" y="0"/>
          <a:ext cx="0" cy="0"/>
          <a:chOff x="0" y="0"/>
          <a:chExt cx="0" cy="0"/>
        </a:xfrm>
      </p:grpSpPr>
      <p:sp>
        <p:nvSpPr>
          <p:cNvPr id="1925" name="Google Shape;1925;p41"/>
          <p:cNvSpPr txBox="1"/>
          <p:nvPr>
            <p:ph idx="1" type="body"/>
          </p:nvPr>
        </p:nvSpPr>
        <p:spPr>
          <a:xfrm>
            <a:off x="733139" y="595510"/>
            <a:ext cx="4716425"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F27954"/>
              </a:buClr>
              <a:buSzPts val="3600"/>
              <a:buNone/>
            </a:pPr>
            <a:r>
              <a:rPr lang="es-ES">
                <a:solidFill>
                  <a:srgbClr val="F27954"/>
                </a:solidFill>
              </a:rPr>
              <a:t>Marketing de recuperación</a:t>
            </a:r>
            <a:endParaRPr/>
          </a:p>
        </p:txBody>
      </p:sp>
      <p:sp>
        <p:nvSpPr>
          <p:cNvPr id="1926" name="Google Shape;1926;p41"/>
          <p:cNvSpPr txBox="1"/>
          <p:nvPr>
            <p:ph idx="3" type="body"/>
          </p:nvPr>
        </p:nvSpPr>
        <p:spPr>
          <a:xfrm>
            <a:off x="780446" y="1761212"/>
            <a:ext cx="4621800" cy="45261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rgbClr val="4D4D4D"/>
              </a:buClr>
              <a:buSzPct val="104347"/>
              <a:buFont typeface="Arial"/>
              <a:buNone/>
            </a:pPr>
            <a:r>
              <a:rPr lang="es-ES" sz="2300"/>
              <a:t>Es esencial que la región transmita mensajes de marketing lo más rápida y eficazmente posible cuando una región o zona vuelva a abrir sus puertas al comercio (la fase de recuperación), con el fin de recuperar la confianza de los consumidores y contrarrestar cualquier percepción negativa o inexacta de la región. Para facilitar el despliegue eficaz de este proceso, incluya en el Plan de Marketing algunas posibles estrategias de marketing relacionadas con sus principales riesgos de crisis. </a:t>
            </a:r>
            <a:endParaRPr sz="2300"/>
          </a:p>
          <a:p>
            <a:pPr indent="0" lvl="0" marL="0" rtl="0" algn="l">
              <a:lnSpc>
                <a:spcPct val="100000"/>
              </a:lnSpc>
              <a:spcBef>
                <a:spcPts val="0"/>
              </a:spcBef>
              <a:spcAft>
                <a:spcPts val="0"/>
              </a:spcAft>
              <a:buClr>
                <a:srgbClr val="4D4D4D"/>
              </a:buClr>
              <a:buSzPct val="100000"/>
              <a:buFont typeface="Arial"/>
              <a:buNone/>
            </a:pPr>
            <a:r>
              <a:t/>
            </a:r>
            <a:endParaRPr/>
          </a:p>
        </p:txBody>
      </p:sp>
      <p:sp>
        <p:nvSpPr>
          <p:cNvPr id="1927" name="Google Shape;1927;p41"/>
          <p:cNvSpPr txBox="1"/>
          <p:nvPr/>
        </p:nvSpPr>
        <p:spPr>
          <a:xfrm>
            <a:off x="4253924" y="6062435"/>
            <a:ext cx="1143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sng" cap="none" strike="noStrike">
                <a:solidFill>
                  <a:srgbClr val="F27954"/>
                </a:solidFill>
                <a:latin typeface="Calibri"/>
                <a:ea typeface="Calibri"/>
                <a:cs typeface="Calibri"/>
                <a:sym typeface="Calibri"/>
                <a:hlinkClick r:id="rId3">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pic>
        <p:nvPicPr>
          <p:cNvPr descr="A picture containing outdoor, sky, rock, mountain&#10;&#10;Description automatically generated" id="1928" name="Google Shape;1928;p41"/>
          <p:cNvPicPr preferRelativeResize="0"/>
          <p:nvPr>
            <p:ph idx="2" type="pic"/>
          </p:nvPr>
        </p:nvPicPr>
        <p:blipFill rotWithShape="1">
          <a:blip r:embed="rId4">
            <a:alphaModFix/>
          </a:blip>
          <a:srcRect b="2337" l="0" r="0" t="2339"/>
          <a:stretch/>
        </p:blipFill>
        <p:spPr>
          <a:xfrm>
            <a:off x="5957047" y="0"/>
            <a:ext cx="5395869" cy="68580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2" name="Shape 1932"/>
        <p:cNvGrpSpPr/>
        <p:nvPr/>
      </p:nvGrpSpPr>
      <p:grpSpPr>
        <a:xfrm>
          <a:off x="0" y="0"/>
          <a:ext cx="0" cy="0"/>
          <a:chOff x="0" y="0"/>
          <a:chExt cx="0" cy="0"/>
        </a:xfrm>
      </p:grpSpPr>
      <p:sp>
        <p:nvSpPr>
          <p:cNvPr id="1933" name="Google Shape;1933;p42"/>
          <p:cNvSpPr txBox="1"/>
          <p:nvPr>
            <p:ph idx="1" type="body"/>
          </p:nvPr>
        </p:nvSpPr>
        <p:spPr>
          <a:xfrm>
            <a:off x="734715" y="1757011"/>
            <a:ext cx="8901204" cy="386770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400"/>
              <a:buNone/>
            </a:pPr>
            <a:r>
              <a:rPr i="1" lang="es-ES"/>
              <a:t>Una parte integral de la gestión eficaz del marketing de las crisis y sus fases de restauración consiste en que las autoridades turísticas establezcan y mantengan alianzas eficaces con aquellas organizaciones privadas y gubernamentales que compartan intereses creados comunes. Compañías aéreas, hoteleros, complejos turísticos, museos, atracciones y operadores turísticos mayoristas dependen del éxito de la venta y comercialización de los destinos que forman parte total o parcial de sus programas.</a:t>
            </a:r>
            <a:endParaRPr/>
          </a:p>
        </p:txBody>
      </p:sp>
      <p:sp>
        <p:nvSpPr>
          <p:cNvPr id="1934" name="Google Shape;1934;p42"/>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lt1"/>
              </a:buClr>
              <a:buSzPct val="100000"/>
              <a:buNone/>
            </a:pPr>
            <a:r>
              <a:rPr b="1" i="0" lang="es-ES" sz="3600"/>
              <a:t>Investigación: </a:t>
            </a:r>
            <a:r>
              <a:rPr b="0" i="0" lang="es-ES" sz="2800"/>
              <a:t>El marketing es importante en cada fase de la crisis. Contexto de la fase de restauración</a:t>
            </a:r>
            <a:endParaRPr/>
          </a:p>
          <a:p>
            <a:pPr indent="0" lvl="0" marL="0" rtl="0" algn="l">
              <a:lnSpc>
                <a:spcPct val="100000"/>
              </a:lnSpc>
              <a:spcBef>
                <a:spcPts val="0"/>
              </a:spcBef>
              <a:spcAft>
                <a:spcPts val="0"/>
              </a:spcAft>
              <a:buClr>
                <a:schemeClr val="lt1"/>
              </a:buClr>
              <a:buSzPct val="100000"/>
              <a:buNone/>
            </a:pPr>
            <a:r>
              <a:t/>
            </a:r>
            <a:endParaRPr/>
          </a:p>
        </p:txBody>
      </p:sp>
      <p:grpSp>
        <p:nvGrpSpPr>
          <p:cNvPr id="1935" name="Google Shape;1935;p42"/>
          <p:cNvGrpSpPr/>
          <p:nvPr/>
        </p:nvGrpSpPr>
        <p:grpSpPr>
          <a:xfrm>
            <a:off x="9945283" y="1255566"/>
            <a:ext cx="1866204" cy="1526432"/>
            <a:chOff x="7903196" y="4237101"/>
            <a:chExt cx="1261886" cy="1055032"/>
          </a:xfrm>
        </p:grpSpPr>
        <p:sp>
          <p:nvSpPr>
            <p:cNvPr id="1936" name="Google Shape;1936;p42"/>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7" name="Google Shape;1937;p42"/>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8" name="Google Shape;1938;p42"/>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39" name="Google Shape;1939;p42"/>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0" name="Google Shape;1940;p42"/>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1" name="Google Shape;1941;p42"/>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2" name="Google Shape;1942;p42"/>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3" name="Google Shape;1943;p42"/>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4" name="Google Shape;1944;p42"/>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5" name="Google Shape;1945;p42"/>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6" name="Google Shape;1946;p42"/>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7" name="Google Shape;1947;p42"/>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8" name="Google Shape;1948;p42"/>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9" name="Google Shape;1949;p42"/>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0" name="Google Shape;1950;p42"/>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1" name="Google Shape;1951;p42"/>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2" name="Google Shape;1952;p42"/>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3" name="Google Shape;1953;p42"/>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4" name="Google Shape;1954;p42"/>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5" name="Google Shape;1955;p42"/>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6" name="Google Shape;1956;p42"/>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7" name="Google Shape;1957;p42"/>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8" name="Google Shape;1958;p42"/>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59" name="Google Shape;1959;p42"/>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0" name="Google Shape;1960;p42"/>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1" name="Google Shape;1961;p42"/>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2" name="Google Shape;1962;p42"/>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3" name="Google Shape;1963;p42"/>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4" name="Google Shape;1964;p42"/>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5" name="Google Shape;1965;p42"/>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6" name="Google Shape;1966;p42"/>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7" name="Google Shape;1967;p42"/>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8" name="Google Shape;1968;p42"/>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69" name="Google Shape;1969;p42"/>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0" name="Google Shape;1970;p42"/>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1" name="Google Shape;1971;p42"/>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2" name="Google Shape;1972;p42"/>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3" name="Google Shape;1973;p42"/>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4" name="Google Shape;1974;p42"/>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5" name="Google Shape;1975;p42"/>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6" name="Google Shape;1976;p42"/>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7" name="Google Shape;1977;p42"/>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8" name="Google Shape;1978;p42"/>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79" name="Google Shape;1979;p42"/>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0" name="Google Shape;1980;p42"/>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1" name="Google Shape;1981;p42"/>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2" name="Google Shape;1982;p42"/>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3" name="Google Shape;1983;p42"/>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4" name="Google Shape;1984;p42"/>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5" name="Google Shape;1985;p42"/>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6" name="Google Shape;1986;p42"/>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7" name="Google Shape;1987;p42"/>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8" name="Google Shape;1988;p42"/>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89" name="Google Shape;1989;p42"/>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0" name="Google Shape;1990;p42"/>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1" name="Google Shape;1991;p42"/>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92" name="Google Shape;1992;p42"/>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1993" name="Google Shape;1993;p42">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1994" name="Google Shape;1994;p42"/>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8" name="Shape 1998"/>
        <p:cNvGrpSpPr/>
        <p:nvPr/>
      </p:nvGrpSpPr>
      <p:grpSpPr>
        <a:xfrm>
          <a:off x="0" y="0"/>
          <a:ext cx="0" cy="0"/>
          <a:chOff x="0" y="0"/>
          <a:chExt cx="0" cy="0"/>
        </a:xfrm>
      </p:grpSpPr>
      <p:pic>
        <p:nvPicPr>
          <p:cNvPr descr="A picture containing outdoor, nature&#10;&#10;Description automatically generated" id="1999" name="Google Shape;1999;p43"/>
          <p:cNvPicPr preferRelativeResize="0"/>
          <p:nvPr>
            <p:ph idx="2" type="pic"/>
          </p:nvPr>
        </p:nvPicPr>
        <p:blipFill rotWithShape="1">
          <a:blip r:embed="rId3">
            <a:alphaModFix/>
          </a:blip>
          <a:srcRect b="2760" l="0" r="0" t="2760"/>
          <a:stretch/>
        </p:blipFill>
        <p:spPr>
          <a:xfrm>
            <a:off x="7073900" y="0"/>
            <a:ext cx="4278313" cy="6062663"/>
          </a:xfrm>
          <a:prstGeom prst="rect">
            <a:avLst/>
          </a:prstGeom>
          <a:noFill/>
          <a:ln>
            <a:noFill/>
          </a:ln>
        </p:spPr>
      </p:pic>
      <p:sp>
        <p:nvSpPr>
          <p:cNvPr id="2000" name="Google Shape;2000;p43"/>
          <p:cNvSpPr txBox="1"/>
          <p:nvPr>
            <p:ph idx="1" type="body"/>
          </p:nvPr>
        </p:nvSpPr>
        <p:spPr>
          <a:xfrm>
            <a:off x="733139" y="137476"/>
            <a:ext cx="4716425"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F27954"/>
              </a:buClr>
              <a:buSzPts val="3600"/>
              <a:buNone/>
            </a:pPr>
            <a:r>
              <a:rPr lang="es-ES">
                <a:solidFill>
                  <a:srgbClr val="F27954"/>
                </a:solidFill>
              </a:rPr>
              <a:t>Reapertura Marketing</a:t>
            </a:r>
            <a:endParaRPr/>
          </a:p>
        </p:txBody>
      </p:sp>
      <p:sp>
        <p:nvSpPr>
          <p:cNvPr id="2001" name="Google Shape;2001;p43"/>
          <p:cNvSpPr txBox="1"/>
          <p:nvPr>
            <p:ph idx="3" type="body"/>
          </p:nvPr>
        </p:nvSpPr>
        <p:spPr>
          <a:xfrm>
            <a:off x="351411" y="719697"/>
            <a:ext cx="6305421" cy="5854839"/>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F27954"/>
              </a:buClr>
              <a:buSzPts val="2000"/>
              <a:buFont typeface="Arial"/>
              <a:buNone/>
            </a:pPr>
            <a:r>
              <a:rPr b="1" lang="es-ES" sz="1900">
                <a:solidFill>
                  <a:srgbClr val="F27954"/>
                </a:solidFill>
              </a:rPr>
              <a:t>La fase de recuperación debe ir acompañada de una campaña de marketing para atraer visitantes de nuevo a la región. </a:t>
            </a:r>
            <a:r>
              <a:rPr lang="es-ES" sz="1900"/>
              <a:t>Es importante señalar que el TCMT a menudo se verá presionado para promocionar una región y fomentar las visitas antes de que esté realmente lista. Sin embargo, asegúrese de que la experiencia del visitante es satisfactoria antes de reabrir. Se considera que una región está abierta a la actividad y en fase de "recuperación" cuando: </a:t>
            </a:r>
            <a:endParaRPr sz="2300"/>
          </a:p>
          <a:p>
            <a:pPr indent="0" lvl="0" marL="0" rtl="0" algn="l">
              <a:lnSpc>
                <a:spcPct val="100000"/>
              </a:lnSpc>
              <a:spcBef>
                <a:spcPts val="0"/>
              </a:spcBef>
              <a:spcAft>
                <a:spcPts val="0"/>
              </a:spcAft>
              <a:buClr>
                <a:srgbClr val="4D4D4D"/>
              </a:buClr>
              <a:buSzPts val="2000"/>
              <a:buFont typeface="Arial"/>
              <a:buNone/>
            </a:pPr>
            <a:r>
              <a:t/>
            </a:r>
            <a:endParaRPr sz="1900"/>
          </a:p>
          <a:p>
            <a:pPr indent="-336550" lvl="0" marL="342900" rtl="0" algn="l">
              <a:lnSpc>
                <a:spcPct val="100000"/>
              </a:lnSpc>
              <a:spcBef>
                <a:spcPts val="0"/>
              </a:spcBef>
              <a:spcAft>
                <a:spcPts val="0"/>
              </a:spcAft>
              <a:buClr>
                <a:srgbClr val="4D4D4D"/>
              </a:buClr>
              <a:buSzPts val="1900"/>
              <a:buFont typeface="Noto Sans Symbols"/>
              <a:buChar char="❖"/>
            </a:pPr>
            <a:r>
              <a:rPr lang="es-ES" sz="1900"/>
              <a:t>Vuelven a </a:t>
            </a:r>
            <a:r>
              <a:rPr b="1" lang="es-ES" sz="1900">
                <a:solidFill>
                  <a:srgbClr val="F27954"/>
                </a:solidFill>
              </a:rPr>
              <a:t>funcionar una serie de servicios y productos para visitantes </a:t>
            </a:r>
            <a:r>
              <a:rPr lang="es-ES" sz="1900"/>
              <a:t> </a:t>
            </a:r>
            <a:endParaRPr sz="2300"/>
          </a:p>
          <a:p>
            <a:pPr indent="-336550" lvl="0" marL="342900" rtl="0" algn="l">
              <a:lnSpc>
                <a:spcPct val="100000"/>
              </a:lnSpc>
              <a:spcBef>
                <a:spcPts val="0"/>
              </a:spcBef>
              <a:spcAft>
                <a:spcPts val="0"/>
              </a:spcAft>
              <a:buClr>
                <a:srgbClr val="F27954"/>
              </a:buClr>
              <a:buSzPts val="1900"/>
              <a:buFont typeface="Noto Sans Symbols"/>
              <a:buChar char="❖"/>
            </a:pPr>
            <a:r>
              <a:rPr b="1" lang="es-ES" sz="1900">
                <a:solidFill>
                  <a:srgbClr val="F27954"/>
                </a:solidFill>
              </a:rPr>
              <a:t>Se restablecen las infraestructuras vitales</a:t>
            </a:r>
            <a:r>
              <a:rPr lang="es-ES" sz="1900"/>
              <a:t>, incluidas las vías de acceso y los servicios de transporte si son fundamentales para las visitas </a:t>
            </a:r>
            <a:endParaRPr sz="2300"/>
          </a:p>
          <a:p>
            <a:pPr indent="-336550" lvl="0" marL="342900" rtl="0" algn="l">
              <a:lnSpc>
                <a:spcPct val="100000"/>
              </a:lnSpc>
              <a:spcBef>
                <a:spcPts val="0"/>
              </a:spcBef>
              <a:spcAft>
                <a:spcPts val="0"/>
              </a:spcAft>
              <a:buClr>
                <a:srgbClr val="4D4D4D"/>
              </a:buClr>
              <a:buSzPts val="1900"/>
              <a:buFont typeface="Noto Sans Symbols"/>
              <a:buChar char="❖"/>
            </a:pPr>
            <a:r>
              <a:rPr lang="es-ES" sz="1900"/>
              <a:t>Es </a:t>
            </a:r>
            <a:r>
              <a:rPr b="1" lang="es-ES" sz="1900">
                <a:solidFill>
                  <a:srgbClr val="F27954"/>
                </a:solidFill>
              </a:rPr>
              <a:t>seguro y agradable de visitar</a:t>
            </a:r>
            <a:r>
              <a:rPr lang="es-ES" sz="1900"/>
              <a:t>. </a:t>
            </a:r>
            <a:endParaRPr sz="2300"/>
          </a:p>
          <a:p>
            <a:pPr indent="-215900" lvl="0" marL="342900" rtl="0" algn="l">
              <a:lnSpc>
                <a:spcPct val="100000"/>
              </a:lnSpc>
              <a:spcBef>
                <a:spcPts val="0"/>
              </a:spcBef>
              <a:spcAft>
                <a:spcPts val="0"/>
              </a:spcAft>
              <a:buClr>
                <a:srgbClr val="4D4D4D"/>
              </a:buClr>
              <a:buSzPts val="2000"/>
              <a:buFont typeface="Noto Sans Symbols"/>
              <a:buNone/>
            </a:pPr>
            <a:r>
              <a:t/>
            </a:r>
            <a:endParaRPr sz="1900"/>
          </a:p>
          <a:p>
            <a:pPr indent="0" lvl="0" marL="0" rtl="0" algn="l">
              <a:lnSpc>
                <a:spcPct val="100000"/>
              </a:lnSpc>
              <a:spcBef>
                <a:spcPts val="0"/>
              </a:spcBef>
              <a:spcAft>
                <a:spcPts val="0"/>
              </a:spcAft>
              <a:buClr>
                <a:srgbClr val="4D4D4D"/>
              </a:buClr>
              <a:buSzPts val="2000"/>
              <a:buFont typeface="Arial"/>
              <a:buNone/>
            </a:pPr>
            <a:r>
              <a:rPr lang="es-ES" sz="1900"/>
              <a:t>No todas las empresas deben estar en funcionamiento para que una región se considere abierta al comercio, pero es importante que exista una oferta de instalaciones y servicios como alojamiento, restauración, atracciones, etc. </a:t>
            </a:r>
            <a:endParaRPr sz="2300"/>
          </a:p>
          <a:p>
            <a:pPr indent="0" lvl="0" marL="0" rtl="0" algn="l">
              <a:lnSpc>
                <a:spcPct val="100000"/>
              </a:lnSpc>
              <a:spcBef>
                <a:spcPts val="0"/>
              </a:spcBef>
              <a:spcAft>
                <a:spcPts val="0"/>
              </a:spcAft>
              <a:buClr>
                <a:srgbClr val="4D4D4D"/>
              </a:buClr>
              <a:buSzPts val="2000"/>
              <a:buFont typeface="Arial"/>
              <a:buNone/>
            </a:pPr>
            <a:r>
              <a:t/>
            </a:r>
            <a:endParaRPr sz="2000"/>
          </a:p>
          <a:p>
            <a:pPr indent="0" lvl="0" marL="0" rtl="0" algn="l">
              <a:lnSpc>
                <a:spcPct val="100000"/>
              </a:lnSpc>
              <a:spcBef>
                <a:spcPts val="0"/>
              </a:spcBef>
              <a:spcAft>
                <a:spcPts val="0"/>
              </a:spcAft>
              <a:buClr>
                <a:srgbClr val="4D4D4D"/>
              </a:buClr>
              <a:buSzPts val="2000"/>
              <a:buFont typeface="Arial"/>
              <a:buNone/>
            </a:pPr>
            <a:r>
              <a:t/>
            </a:r>
            <a:endParaRPr sz="2000"/>
          </a:p>
        </p:txBody>
      </p:sp>
      <p:sp>
        <p:nvSpPr>
          <p:cNvPr id="2002" name="Google Shape;2002;p43"/>
          <p:cNvSpPr txBox="1"/>
          <p:nvPr/>
        </p:nvSpPr>
        <p:spPr>
          <a:xfrm>
            <a:off x="7073153" y="6163019"/>
            <a:ext cx="1143000"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sng" cap="none" strike="noStrike">
                <a:solidFill>
                  <a:srgbClr val="F27954"/>
                </a:solidFill>
                <a:latin typeface="Calibri"/>
                <a:ea typeface="Calibri"/>
                <a:cs typeface="Calibri"/>
                <a:sym typeface="Calibri"/>
                <a:hlinkClick r:id="rId4">
                  <a:extLst>
                    <a:ext uri="{A12FA001-AC4F-418D-AE19-62706E023703}">
                      <ahyp:hlinkClr val="tx"/>
                    </a:ext>
                  </a:extLst>
                </a:hlinkClick>
              </a:rPr>
              <a:t>Fuente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6" name="Shape 2006"/>
        <p:cNvGrpSpPr/>
        <p:nvPr/>
      </p:nvGrpSpPr>
      <p:grpSpPr>
        <a:xfrm>
          <a:off x="0" y="0"/>
          <a:ext cx="0" cy="0"/>
          <a:chOff x="0" y="0"/>
          <a:chExt cx="0" cy="0"/>
        </a:xfrm>
      </p:grpSpPr>
      <p:sp>
        <p:nvSpPr>
          <p:cNvPr id="2007" name="Google Shape;2007;p44"/>
          <p:cNvSpPr txBox="1"/>
          <p:nvPr>
            <p:ph idx="1" type="body"/>
          </p:nvPr>
        </p:nvSpPr>
        <p:spPr>
          <a:xfrm>
            <a:off x="748215" y="878541"/>
            <a:ext cx="9212324" cy="551554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1860"/>
              <a:buNone/>
            </a:pPr>
            <a:r>
              <a:rPr b="0" i="0" lang="es-ES" sz="1760"/>
              <a:t>La incertidumbre sobre el futuro de la industria turística nos obliga a replantearnos los diferentes escenarios de gestión turística y a analizar el impacto de la pandemia en el comportamiento emocional de la demanda turística. </a:t>
            </a:r>
            <a:r>
              <a:rPr lang="es-ES" sz="1760"/>
              <a:t>De </a:t>
            </a:r>
            <a:r>
              <a:rPr b="0" i="0" lang="es-ES" sz="1760"/>
              <a:t>ahí que el COVID-19 se convierta en una oportunidad transformadora [</a:t>
            </a:r>
            <a:r>
              <a:rPr b="0" i="0" lang="es-ES" sz="1760" u="sng">
                <a:solidFill>
                  <a:schemeClr val="hlink"/>
                </a:solidFill>
                <a:hlinkClick r:id="rId3"/>
              </a:rPr>
              <a:t>5</a:t>
            </a:r>
            <a:r>
              <a:rPr b="0" i="0" lang="es-ES" sz="1760"/>
              <a:t>] para que los investigadores exploren, midan y predigan las repercusiones del COVID-19 en el turismo con vistas al seguimiento y la mejora de las estrategias de respuesta [</a:t>
            </a:r>
            <a:r>
              <a:rPr b="0" i="0" lang="es-ES" sz="1760" u="sng">
                <a:solidFill>
                  <a:schemeClr val="hlink"/>
                </a:solidFill>
                <a:hlinkClick r:id="rId4"/>
              </a:rPr>
              <a:t>6</a:t>
            </a:r>
            <a:r>
              <a:rPr b="0" i="0" lang="es-ES" sz="1760"/>
              <a:t>], especialmente en destinos con un historial de alta </a:t>
            </a:r>
            <a:r>
              <a:rPr lang="es-ES" sz="1760"/>
              <a:t>incidencia </a:t>
            </a:r>
            <a:r>
              <a:rPr b="0" i="0" lang="es-ES" sz="1760"/>
              <a:t>del COVID-19 </a:t>
            </a:r>
            <a:r>
              <a:rPr lang="es-ES" sz="1760"/>
              <a:t>.</a:t>
            </a:r>
            <a:endParaRPr sz="1760"/>
          </a:p>
          <a:p>
            <a:pPr indent="0" lvl="0" marL="0" rtl="0" algn="l">
              <a:lnSpc>
                <a:spcPct val="100000"/>
              </a:lnSpc>
              <a:spcBef>
                <a:spcPts val="0"/>
              </a:spcBef>
              <a:spcAft>
                <a:spcPts val="0"/>
              </a:spcAft>
              <a:buClr>
                <a:schemeClr val="lt1"/>
              </a:buClr>
              <a:buSzPts val="1860"/>
              <a:buNone/>
            </a:pPr>
            <a:r>
              <a:t/>
            </a:r>
            <a:endParaRPr sz="1760"/>
          </a:p>
          <a:p>
            <a:pPr indent="0" lvl="0" marL="0" rtl="0" algn="l">
              <a:lnSpc>
                <a:spcPct val="100000"/>
              </a:lnSpc>
              <a:spcBef>
                <a:spcPts val="0"/>
              </a:spcBef>
              <a:spcAft>
                <a:spcPts val="0"/>
              </a:spcAft>
              <a:buClr>
                <a:schemeClr val="lt1"/>
              </a:buClr>
              <a:buSzPts val="1860"/>
              <a:buNone/>
            </a:pPr>
            <a:r>
              <a:rPr lang="es-ES" sz="1760"/>
              <a:t>Por otra parte, la literatura académica sobre el comportamiento del consumidor sugiere que las expectativas previas a la compra determinan la selección del producto/servicio. En un contexto pospandémico, es necesario profundizar en el análisis de las actitudes, comportamientos y expectativas de los turistas antes de decidir viajar para predecir la futura demanda turística y poder desarrollar estrategias de recuperación adecuadas. Por lo tanto, comprender las nuevas características de los turistas nos permite orientar la toma de decisiones y el comportamiento de los destinos.</a:t>
            </a:r>
            <a:endParaRPr sz="1760"/>
          </a:p>
          <a:p>
            <a:pPr indent="0" lvl="0" marL="0" rtl="0" algn="l">
              <a:lnSpc>
                <a:spcPct val="100000"/>
              </a:lnSpc>
              <a:spcBef>
                <a:spcPts val="0"/>
              </a:spcBef>
              <a:spcAft>
                <a:spcPts val="0"/>
              </a:spcAft>
              <a:buClr>
                <a:schemeClr val="lt1"/>
              </a:buClr>
              <a:buSzPts val="1860"/>
              <a:buNone/>
            </a:pPr>
            <a:r>
              <a:t/>
            </a:r>
            <a:endParaRPr sz="1760"/>
          </a:p>
          <a:p>
            <a:pPr indent="0" lvl="0" marL="0" rtl="0" algn="l">
              <a:lnSpc>
                <a:spcPct val="100000"/>
              </a:lnSpc>
              <a:spcBef>
                <a:spcPts val="0"/>
              </a:spcBef>
              <a:spcAft>
                <a:spcPts val="0"/>
              </a:spcAft>
              <a:buClr>
                <a:schemeClr val="lt1"/>
              </a:buClr>
              <a:buSzPts val="1938"/>
              <a:buNone/>
            </a:pPr>
            <a:r>
              <a:rPr lang="es-ES" sz="1837"/>
              <a:t>Las preguntas de investigación que plantea este estudio para la era pospandémica son:</a:t>
            </a:r>
            <a:endParaRPr sz="1760"/>
          </a:p>
          <a:p>
            <a:pPr indent="-336581" lvl="0" marL="342900" rtl="0" algn="l">
              <a:lnSpc>
                <a:spcPct val="100000"/>
              </a:lnSpc>
              <a:spcBef>
                <a:spcPts val="0"/>
              </a:spcBef>
              <a:spcAft>
                <a:spcPts val="0"/>
              </a:spcAft>
              <a:buClr>
                <a:schemeClr val="lt1"/>
              </a:buClr>
              <a:buSzPts val="1838"/>
              <a:buFont typeface="Noto Sans Symbols"/>
              <a:buChar char="❖"/>
            </a:pPr>
            <a:r>
              <a:rPr lang="es-ES" sz="1837"/>
              <a:t>RQ1: ¿Cuáles son las preferencias de los turistas?</a:t>
            </a:r>
            <a:endParaRPr sz="1760"/>
          </a:p>
          <a:p>
            <a:pPr indent="-336581" lvl="0" marL="342900" rtl="0" algn="l">
              <a:lnSpc>
                <a:spcPct val="100000"/>
              </a:lnSpc>
              <a:spcBef>
                <a:spcPts val="0"/>
              </a:spcBef>
              <a:spcAft>
                <a:spcPts val="0"/>
              </a:spcAft>
              <a:buClr>
                <a:schemeClr val="lt1"/>
              </a:buClr>
              <a:buSzPts val="1838"/>
              <a:buFont typeface="Noto Sans Symbols"/>
              <a:buChar char="❖"/>
            </a:pPr>
            <a:r>
              <a:rPr lang="es-ES" sz="1837"/>
              <a:t>RQ2: ¿Cuáles son las actitudes de los turistas en sus viajes?</a:t>
            </a:r>
            <a:endParaRPr sz="1760"/>
          </a:p>
          <a:p>
            <a:pPr indent="-336581" lvl="0" marL="342900" rtl="0" algn="l">
              <a:lnSpc>
                <a:spcPct val="100000"/>
              </a:lnSpc>
              <a:spcBef>
                <a:spcPts val="0"/>
              </a:spcBef>
              <a:spcAft>
                <a:spcPts val="0"/>
              </a:spcAft>
              <a:buClr>
                <a:schemeClr val="lt1"/>
              </a:buClr>
              <a:buSzPts val="1838"/>
              <a:buFont typeface="Noto Sans Symbols"/>
              <a:buChar char="❖"/>
            </a:pPr>
            <a:r>
              <a:rPr lang="es-ES" sz="1837"/>
              <a:t>RQ3: ¿Cuáles son las expectativas de los turistas?</a:t>
            </a:r>
            <a:endParaRPr sz="1760"/>
          </a:p>
          <a:p>
            <a:pPr indent="0" lvl="0" marL="0" rtl="0" algn="l">
              <a:lnSpc>
                <a:spcPct val="100000"/>
              </a:lnSpc>
              <a:spcBef>
                <a:spcPts val="0"/>
              </a:spcBef>
              <a:spcAft>
                <a:spcPts val="0"/>
              </a:spcAft>
              <a:buClr>
                <a:schemeClr val="lt1"/>
              </a:buClr>
              <a:buSzPts val="1860"/>
              <a:buNone/>
            </a:pPr>
            <a:r>
              <a:t/>
            </a:r>
            <a:endParaRPr sz="1860"/>
          </a:p>
        </p:txBody>
      </p:sp>
      <p:sp>
        <p:nvSpPr>
          <p:cNvPr id="2008" name="Google Shape;2008;p44"/>
          <p:cNvSpPr txBox="1"/>
          <p:nvPr>
            <p:ph idx="2" type="body"/>
          </p:nvPr>
        </p:nvSpPr>
        <p:spPr>
          <a:xfrm>
            <a:off x="633929" y="419096"/>
            <a:ext cx="10596600" cy="9168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lt1"/>
              </a:buClr>
              <a:buSzPct val="100000"/>
              <a:buNone/>
            </a:pPr>
            <a:r>
              <a:rPr b="1" i="0" lang="es-ES" sz="3600"/>
              <a:t>Investigación: </a:t>
            </a:r>
            <a:r>
              <a:rPr b="0" lang="es-ES" sz="2600"/>
              <a:t>Comprender la toma de decisiones de los turistas tras una pandemia</a:t>
            </a:r>
            <a:endParaRPr/>
          </a:p>
          <a:p>
            <a:pPr indent="0" lvl="0" marL="0" rtl="0" algn="l">
              <a:lnSpc>
                <a:spcPct val="100000"/>
              </a:lnSpc>
              <a:spcBef>
                <a:spcPts val="0"/>
              </a:spcBef>
              <a:spcAft>
                <a:spcPts val="0"/>
              </a:spcAft>
              <a:buClr>
                <a:schemeClr val="lt1"/>
              </a:buClr>
              <a:buSzPct val="100000"/>
              <a:buNone/>
            </a:pPr>
            <a:r>
              <a:t/>
            </a:r>
            <a:endParaRPr/>
          </a:p>
        </p:txBody>
      </p:sp>
      <p:grpSp>
        <p:nvGrpSpPr>
          <p:cNvPr id="2009" name="Google Shape;2009;p44"/>
          <p:cNvGrpSpPr/>
          <p:nvPr/>
        </p:nvGrpSpPr>
        <p:grpSpPr>
          <a:xfrm>
            <a:off x="9945283" y="1255566"/>
            <a:ext cx="1866204" cy="1526432"/>
            <a:chOff x="7903196" y="4237101"/>
            <a:chExt cx="1261886" cy="1055032"/>
          </a:xfrm>
        </p:grpSpPr>
        <p:sp>
          <p:nvSpPr>
            <p:cNvPr id="2010" name="Google Shape;2010;p44"/>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1" name="Google Shape;2011;p44"/>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2" name="Google Shape;2012;p44"/>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3" name="Google Shape;2013;p44"/>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4" name="Google Shape;2014;p44"/>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5" name="Google Shape;2015;p44"/>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6" name="Google Shape;2016;p44"/>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7" name="Google Shape;2017;p44"/>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8" name="Google Shape;2018;p44"/>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19" name="Google Shape;2019;p44"/>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0" name="Google Shape;2020;p44"/>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1" name="Google Shape;2021;p44"/>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2" name="Google Shape;2022;p44"/>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3" name="Google Shape;2023;p44"/>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4" name="Google Shape;2024;p44"/>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5" name="Google Shape;2025;p44"/>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6" name="Google Shape;2026;p44"/>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7" name="Google Shape;2027;p44"/>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8" name="Google Shape;2028;p44"/>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29" name="Google Shape;2029;p44"/>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0" name="Google Shape;2030;p44"/>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1" name="Google Shape;2031;p44"/>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2" name="Google Shape;2032;p44"/>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3" name="Google Shape;2033;p44"/>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4" name="Google Shape;2034;p44"/>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5" name="Google Shape;2035;p44"/>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6" name="Google Shape;2036;p44"/>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7" name="Google Shape;2037;p44"/>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8" name="Google Shape;2038;p44"/>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39" name="Google Shape;2039;p44"/>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0" name="Google Shape;2040;p44"/>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1" name="Google Shape;2041;p44"/>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2" name="Google Shape;2042;p44"/>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3" name="Google Shape;2043;p44"/>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4" name="Google Shape;2044;p44"/>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5" name="Google Shape;2045;p44"/>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6" name="Google Shape;2046;p44"/>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7" name="Google Shape;2047;p44"/>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8" name="Google Shape;2048;p44"/>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49" name="Google Shape;2049;p44"/>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0" name="Google Shape;2050;p44"/>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1" name="Google Shape;2051;p44"/>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2" name="Google Shape;2052;p44"/>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3" name="Google Shape;2053;p44"/>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4" name="Google Shape;2054;p44"/>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5" name="Google Shape;2055;p44"/>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6" name="Google Shape;2056;p44"/>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7" name="Google Shape;2057;p44"/>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8" name="Google Shape;2058;p44"/>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59" name="Google Shape;2059;p44"/>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0" name="Google Shape;2060;p44"/>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1" name="Google Shape;2061;p44"/>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2" name="Google Shape;2062;p44"/>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3" name="Google Shape;2063;p44"/>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4" name="Google Shape;2064;p44"/>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5" name="Google Shape;2065;p44"/>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66" name="Google Shape;2066;p44"/>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067" name="Google Shape;2067;p44">
            <a:hlinkClick r:id="rId5"/>
          </p:cNvPr>
          <p:cNvPicPr preferRelativeResize="0"/>
          <p:nvPr/>
        </p:nvPicPr>
        <p:blipFill rotWithShape="1">
          <a:blip r:embed="rId6">
            <a:alphaModFix/>
          </a:blip>
          <a:srcRect b="0" l="0" r="0" t="0"/>
          <a:stretch/>
        </p:blipFill>
        <p:spPr>
          <a:xfrm>
            <a:off x="9860702" y="3284679"/>
            <a:ext cx="1950785" cy="1950785"/>
          </a:xfrm>
          <a:prstGeom prst="rect">
            <a:avLst/>
          </a:prstGeom>
          <a:noFill/>
          <a:ln>
            <a:noFill/>
          </a:ln>
        </p:spPr>
      </p:pic>
      <p:sp>
        <p:nvSpPr>
          <p:cNvPr id="2068" name="Google Shape;2068;p44"/>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7">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2" name="Shape 2072"/>
        <p:cNvGrpSpPr/>
        <p:nvPr/>
      </p:nvGrpSpPr>
      <p:grpSpPr>
        <a:xfrm>
          <a:off x="0" y="0"/>
          <a:ext cx="0" cy="0"/>
          <a:chOff x="0" y="0"/>
          <a:chExt cx="0" cy="0"/>
        </a:xfrm>
      </p:grpSpPr>
      <p:sp>
        <p:nvSpPr>
          <p:cNvPr id="2073" name="Google Shape;2073;p45"/>
          <p:cNvSpPr txBox="1"/>
          <p:nvPr>
            <p:ph idx="1" type="body"/>
          </p:nvPr>
        </p:nvSpPr>
        <p:spPr>
          <a:xfrm>
            <a:off x="734715" y="1757010"/>
            <a:ext cx="8901204" cy="426727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2040"/>
              <a:buNone/>
            </a:pPr>
            <a:r>
              <a:rPr b="0" i="0" lang="es-ES" sz="1940"/>
              <a:t>Para que un destino turístico cumpla su misión de atraer turistas, es vital reconocer las necesidades de sus visitantes potenciales y descubrir los elementos clave que llevan a los turistas a elegir entre un destino y otro. Por lo tanto, comprender las preferencias de los turistas y su comportamiento a la hora de viajar es esencial para desarrollar infraestructuras, productos y servicios que satisfagan sus preferencias</a:t>
            </a:r>
            <a:r>
              <a:rPr b="0" i="0" lang="es-ES" sz="1940" u="sng">
                <a:solidFill>
                  <a:schemeClr val="hlink"/>
                </a:solidFill>
                <a:hlinkClick r:id="rId3"/>
              </a:rPr>
              <a:t>[39</a:t>
            </a:r>
            <a:r>
              <a:rPr b="0" i="0" lang="es-ES" sz="1940"/>
              <a:t>]. En el contexto del riesgo, los turistas eligen el destino en función de sus percepciones individuales de los atributos del destino, incluidos los elementos asociados al riesgo</a:t>
            </a:r>
            <a:r>
              <a:rPr b="0" i="0" lang="es-ES" sz="1940" u="sng">
                <a:solidFill>
                  <a:schemeClr val="hlink"/>
                </a:solidFill>
                <a:hlinkClick r:id="rId4"/>
              </a:rPr>
              <a:t>[40</a:t>
            </a:r>
            <a:r>
              <a:rPr b="0" i="0" lang="es-ES" sz="1940"/>
              <a:t>]. Asimismo, el nivel de renta también es un factor determinante a la hora de seleccionar un destino; por ejemplo, en relación con los motivos que subyacen a la selección de destinos, las personas con rentas bajas se vieron muy influidas por factores de "accesibilidad y descuentos" a pesar de la emergencia sanitaria mundial</a:t>
            </a:r>
            <a:r>
              <a:rPr b="0" i="0" lang="es-ES" sz="1940" u="sng">
                <a:solidFill>
                  <a:schemeClr val="hlink"/>
                </a:solidFill>
                <a:hlinkClick r:id="rId5"/>
              </a:rPr>
              <a:t>[41</a:t>
            </a:r>
            <a:r>
              <a:rPr b="0" i="0" lang="es-ES" sz="1940"/>
              <a:t>]. Para los académicos González-Reverté et al. [</a:t>
            </a:r>
            <a:r>
              <a:rPr b="0" i="0" lang="es-ES" sz="1940" u="sng">
                <a:solidFill>
                  <a:schemeClr val="hlink"/>
                </a:solidFill>
                <a:hlinkClick r:id="rId6"/>
              </a:rPr>
              <a:t>42</a:t>
            </a:r>
            <a:r>
              <a:rPr b="0" i="0" lang="es-ES" sz="1940"/>
              <a:t>], los turistas con una actitud medioambiental previa están menos interesados en visitar destinos de playa de turismo de masas en el futuro. Por ello, es necesario establecer qué preferencias sobre destinos turísticos existen en la demanda tras la crisis sanitaria.</a:t>
            </a:r>
            <a:endParaRPr sz="1940"/>
          </a:p>
        </p:txBody>
      </p:sp>
      <p:sp>
        <p:nvSpPr>
          <p:cNvPr id="2074" name="Google Shape;2074;p45"/>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lt1"/>
              </a:buClr>
              <a:buSzPct val="100000"/>
              <a:buNone/>
            </a:pPr>
            <a:r>
              <a:rPr b="1" i="0" lang="es-ES" sz="3600"/>
              <a:t>Investigación: </a:t>
            </a:r>
            <a:r>
              <a:rPr b="0" i="0" lang="es-ES" sz="2800"/>
              <a:t>Los destinos deben tener en cuenta cómo ha cambiado la percepción de los turistas tras la crisis</a:t>
            </a:r>
            <a:endParaRPr/>
          </a:p>
          <a:p>
            <a:pPr indent="0" lvl="0" marL="0" rtl="0" algn="l">
              <a:lnSpc>
                <a:spcPct val="100000"/>
              </a:lnSpc>
              <a:spcBef>
                <a:spcPts val="0"/>
              </a:spcBef>
              <a:spcAft>
                <a:spcPts val="0"/>
              </a:spcAft>
              <a:buClr>
                <a:schemeClr val="lt1"/>
              </a:buClr>
              <a:buSzPct val="100000"/>
              <a:buNone/>
            </a:pPr>
            <a:r>
              <a:t/>
            </a:r>
            <a:endParaRPr/>
          </a:p>
        </p:txBody>
      </p:sp>
      <p:grpSp>
        <p:nvGrpSpPr>
          <p:cNvPr id="2075" name="Google Shape;2075;p45"/>
          <p:cNvGrpSpPr/>
          <p:nvPr/>
        </p:nvGrpSpPr>
        <p:grpSpPr>
          <a:xfrm>
            <a:off x="9945283" y="1255566"/>
            <a:ext cx="1866204" cy="1526432"/>
            <a:chOff x="7903196" y="4237101"/>
            <a:chExt cx="1261886" cy="1055032"/>
          </a:xfrm>
        </p:grpSpPr>
        <p:sp>
          <p:nvSpPr>
            <p:cNvPr id="2076" name="Google Shape;2076;p45"/>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7" name="Google Shape;2077;p45"/>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8" name="Google Shape;2078;p45"/>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79" name="Google Shape;2079;p45"/>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0" name="Google Shape;2080;p45"/>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1" name="Google Shape;2081;p45"/>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2" name="Google Shape;2082;p45"/>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3" name="Google Shape;2083;p45"/>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4" name="Google Shape;2084;p45"/>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5" name="Google Shape;2085;p45"/>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6" name="Google Shape;2086;p45"/>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7" name="Google Shape;2087;p45"/>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8" name="Google Shape;2088;p45"/>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89" name="Google Shape;2089;p45"/>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0" name="Google Shape;2090;p45"/>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1" name="Google Shape;2091;p45"/>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2" name="Google Shape;2092;p45"/>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3" name="Google Shape;2093;p45"/>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4" name="Google Shape;2094;p45"/>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5" name="Google Shape;2095;p45"/>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6" name="Google Shape;2096;p45"/>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7" name="Google Shape;2097;p45"/>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8" name="Google Shape;2098;p45"/>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099" name="Google Shape;2099;p45"/>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0" name="Google Shape;2100;p45"/>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1" name="Google Shape;2101;p45"/>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2" name="Google Shape;2102;p45"/>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3" name="Google Shape;2103;p45"/>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4" name="Google Shape;2104;p45"/>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5" name="Google Shape;2105;p45"/>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6" name="Google Shape;2106;p45"/>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7" name="Google Shape;2107;p45"/>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8" name="Google Shape;2108;p45"/>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09" name="Google Shape;2109;p45"/>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0" name="Google Shape;2110;p45"/>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1" name="Google Shape;2111;p45"/>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2" name="Google Shape;2112;p45"/>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3" name="Google Shape;2113;p45"/>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4" name="Google Shape;2114;p45"/>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5" name="Google Shape;2115;p45"/>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6" name="Google Shape;2116;p45"/>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7" name="Google Shape;2117;p45"/>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8" name="Google Shape;2118;p45"/>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19" name="Google Shape;2119;p45"/>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0" name="Google Shape;2120;p45"/>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1" name="Google Shape;2121;p45"/>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2" name="Google Shape;2122;p45"/>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3" name="Google Shape;2123;p45"/>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4" name="Google Shape;2124;p45"/>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5" name="Google Shape;2125;p45"/>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6" name="Google Shape;2126;p45"/>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7" name="Google Shape;2127;p45"/>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8" name="Google Shape;2128;p45"/>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9" name="Google Shape;2129;p45"/>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0" name="Google Shape;2130;p45"/>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1" name="Google Shape;2131;p45"/>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32" name="Google Shape;2132;p45"/>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133" name="Google Shape;2133;p45">
            <a:hlinkClick r:id="rId7"/>
          </p:cNvPr>
          <p:cNvPicPr preferRelativeResize="0"/>
          <p:nvPr/>
        </p:nvPicPr>
        <p:blipFill rotWithShape="1">
          <a:blip r:embed="rId8">
            <a:alphaModFix/>
          </a:blip>
          <a:srcRect b="0" l="0" r="0" t="0"/>
          <a:stretch/>
        </p:blipFill>
        <p:spPr>
          <a:xfrm>
            <a:off x="9860702" y="3284679"/>
            <a:ext cx="1950785" cy="1950785"/>
          </a:xfrm>
          <a:prstGeom prst="rect">
            <a:avLst/>
          </a:prstGeom>
          <a:noFill/>
          <a:ln>
            <a:noFill/>
          </a:ln>
        </p:spPr>
      </p:pic>
      <p:sp>
        <p:nvSpPr>
          <p:cNvPr id="2134" name="Google Shape;2134;p45"/>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9">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8" name="Shape 2138"/>
        <p:cNvGrpSpPr/>
        <p:nvPr/>
      </p:nvGrpSpPr>
      <p:grpSpPr>
        <a:xfrm>
          <a:off x="0" y="0"/>
          <a:ext cx="0" cy="0"/>
          <a:chOff x="0" y="0"/>
          <a:chExt cx="0" cy="0"/>
        </a:xfrm>
      </p:grpSpPr>
      <p:pic>
        <p:nvPicPr>
          <p:cNvPr id="2139" name="Google Shape;2139;p46"/>
          <p:cNvPicPr preferRelativeResize="0"/>
          <p:nvPr/>
        </p:nvPicPr>
        <p:blipFill rotWithShape="1">
          <a:blip r:embed="rId3">
            <a:alphaModFix/>
          </a:blip>
          <a:srcRect b="21689" l="10508" r="2284" t="22010"/>
          <a:stretch/>
        </p:blipFill>
        <p:spPr>
          <a:xfrm>
            <a:off x="3120684" y="1868443"/>
            <a:ext cx="5952125" cy="3693600"/>
          </a:xfrm>
          <a:prstGeom prst="rect">
            <a:avLst/>
          </a:prstGeom>
          <a:noFill/>
          <a:ln>
            <a:noFill/>
          </a:ln>
        </p:spPr>
      </p:pic>
      <p:sp>
        <p:nvSpPr>
          <p:cNvPr id="2140" name="Google Shape;2140;p46"/>
          <p:cNvSpPr txBox="1"/>
          <p:nvPr/>
        </p:nvSpPr>
        <p:spPr>
          <a:xfrm>
            <a:off x="389965" y="577971"/>
            <a:ext cx="11470341" cy="582221"/>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ctr">
              <a:lnSpc>
                <a:spcPct val="90000"/>
              </a:lnSpc>
              <a:spcBef>
                <a:spcPts val="0"/>
              </a:spcBef>
              <a:spcAft>
                <a:spcPts val="0"/>
              </a:spcAft>
              <a:buClr>
                <a:srgbClr val="79527B"/>
              </a:buClr>
              <a:buSzPct val="100000"/>
              <a:buFont typeface="Arial"/>
              <a:buNone/>
            </a:pPr>
            <a:r>
              <a:rPr b="0" i="0" lang="es-ES" sz="3600" u="none" cap="none" strike="noStrike">
                <a:solidFill>
                  <a:srgbClr val="79527B"/>
                </a:solidFill>
                <a:latin typeface="Calibri"/>
                <a:ea typeface="Calibri"/>
                <a:cs typeface="Calibri"/>
                <a:sym typeface="Calibri"/>
              </a:rPr>
              <a:t>Expectativas de los turistas respecto a un destino en la fase de recuperación posterior al COVID-19.</a:t>
            </a:r>
            <a:endParaRPr b="0" i="0" sz="1400" u="none" cap="none" strike="noStrike">
              <a:solidFill>
                <a:srgbClr val="000000"/>
              </a:solidFill>
              <a:latin typeface="Arial"/>
              <a:ea typeface="Arial"/>
              <a:cs typeface="Arial"/>
              <a:sym typeface="Arial"/>
            </a:endParaRPr>
          </a:p>
        </p:txBody>
      </p:sp>
      <p:grpSp>
        <p:nvGrpSpPr>
          <p:cNvPr id="2141" name="Google Shape;2141;p46"/>
          <p:cNvGrpSpPr/>
          <p:nvPr/>
        </p:nvGrpSpPr>
        <p:grpSpPr>
          <a:xfrm>
            <a:off x="10149879" y="5038061"/>
            <a:ext cx="2109670" cy="1257272"/>
            <a:chOff x="8695432" y="5336869"/>
            <a:chExt cx="2109670" cy="1257272"/>
          </a:xfrm>
        </p:grpSpPr>
        <p:pic>
          <p:nvPicPr>
            <p:cNvPr descr="Document outline" id="2142" name="Google Shape;2142;p46">
              <a:hlinkClick r:id="rId4"/>
            </p:cNvPr>
            <p:cNvPicPr preferRelativeResize="0"/>
            <p:nvPr/>
          </p:nvPicPr>
          <p:blipFill rotWithShape="1">
            <a:blip r:embed="rId5">
              <a:alphaModFix/>
            </a:blip>
            <a:srcRect b="0" l="0" r="0" t="0"/>
            <a:stretch/>
          </p:blipFill>
          <p:spPr>
            <a:xfrm>
              <a:off x="9775028" y="5336869"/>
              <a:ext cx="363472" cy="363472"/>
            </a:xfrm>
            <a:prstGeom prst="rect">
              <a:avLst/>
            </a:prstGeom>
            <a:noFill/>
            <a:ln>
              <a:noFill/>
            </a:ln>
          </p:spPr>
        </p:pic>
        <p:pic>
          <p:nvPicPr>
            <p:cNvPr descr="Touchscreen with solid fill" id="2143" name="Google Shape;2143;p46"/>
            <p:cNvPicPr preferRelativeResize="0"/>
            <p:nvPr/>
          </p:nvPicPr>
          <p:blipFill rotWithShape="1">
            <a:blip r:embed="rId6">
              <a:alphaModFix/>
            </a:blip>
            <a:srcRect b="0" l="0" r="0" t="0"/>
            <a:stretch/>
          </p:blipFill>
          <p:spPr>
            <a:xfrm>
              <a:off x="9227073" y="5402725"/>
              <a:ext cx="914400" cy="914400"/>
            </a:xfrm>
            <a:prstGeom prst="rect">
              <a:avLst/>
            </a:prstGeom>
            <a:noFill/>
            <a:ln>
              <a:noFill/>
            </a:ln>
          </p:spPr>
        </p:pic>
        <p:sp>
          <p:nvSpPr>
            <p:cNvPr id="2144" name="Google Shape;2144;p46">
              <a:hlinkClick r:id="rId7"/>
            </p:cNvPr>
            <p:cNvSpPr txBox="1"/>
            <p:nvPr/>
          </p:nvSpPr>
          <p:spPr>
            <a:xfrm>
              <a:off x="8695432" y="6250117"/>
              <a:ext cx="2109670" cy="3440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37C57"/>
                </a:buClr>
                <a:buSzPts val="1000"/>
                <a:buFont typeface="Arial"/>
                <a:buNone/>
              </a:pPr>
              <a:r>
                <a:rPr b="1" i="0" lang="es-ES" sz="1000" u="sng" cap="none" strike="noStrike">
                  <a:solidFill>
                    <a:srgbClr val="F37C57"/>
                  </a:solidFill>
                  <a:latin typeface="Calibri"/>
                  <a:ea typeface="Calibri"/>
                  <a:cs typeface="Calibri"/>
                  <a:sym typeface="Calibri"/>
                  <a:hlinkClick r:id="rId8">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grpSp>
      <p:sp>
        <p:nvSpPr>
          <p:cNvPr id="2145" name="Google Shape;2145;p46"/>
          <p:cNvSpPr txBox="1"/>
          <p:nvPr/>
        </p:nvSpPr>
        <p:spPr>
          <a:xfrm>
            <a:off x="6583680" y="3169998"/>
            <a:ext cx="2363372" cy="107503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Expectativas de los turistas</a:t>
            </a:r>
            <a:endParaRPr b="0" i="0" sz="1400" u="none" cap="none" strike="noStrike">
              <a:solidFill>
                <a:srgbClr val="000000"/>
              </a:solidFill>
              <a:latin typeface="Arial"/>
              <a:ea typeface="Arial"/>
              <a:cs typeface="Arial"/>
              <a:sym typeface="Arial"/>
            </a:endParaRPr>
          </a:p>
        </p:txBody>
      </p:sp>
      <p:sp>
        <p:nvSpPr>
          <p:cNvPr id="2146" name="Google Shape;2146;p46"/>
          <p:cNvSpPr txBox="1"/>
          <p:nvPr/>
        </p:nvSpPr>
        <p:spPr>
          <a:xfrm>
            <a:off x="3263705" y="2006596"/>
            <a:ext cx="2363372" cy="423701"/>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2000" u="none" cap="none" strike="noStrike">
                <a:solidFill>
                  <a:schemeClr val="lt1"/>
                </a:solidFill>
                <a:latin typeface="Calibri"/>
                <a:ea typeface="Calibri"/>
                <a:cs typeface="Calibri"/>
                <a:sym typeface="Calibri"/>
              </a:rPr>
              <a:t>Atención inteligente</a:t>
            </a:r>
            <a:endParaRPr b="0" i="0" sz="1000" u="none" cap="none" strike="noStrike">
              <a:solidFill>
                <a:srgbClr val="000000"/>
              </a:solidFill>
              <a:latin typeface="Arial"/>
              <a:ea typeface="Arial"/>
              <a:cs typeface="Arial"/>
              <a:sym typeface="Arial"/>
            </a:endParaRPr>
          </a:p>
        </p:txBody>
      </p:sp>
      <p:sp>
        <p:nvSpPr>
          <p:cNvPr id="2147" name="Google Shape;2147;p46"/>
          <p:cNvSpPr txBox="1"/>
          <p:nvPr/>
        </p:nvSpPr>
        <p:spPr>
          <a:xfrm>
            <a:off x="3249638" y="2738116"/>
            <a:ext cx="2363372" cy="423701"/>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2000" u="none" cap="none" strike="noStrike">
                <a:solidFill>
                  <a:schemeClr val="lt1"/>
                </a:solidFill>
                <a:latin typeface="Calibri"/>
                <a:ea typeface="Calibri"/>
                <a:cs typeface="Calibri"/>
                <a:sym typeface="Calibri"/>
              </a:rPr>
              <a:t>Estrategia de precios</a:t>
            </a:r>
            <a:endParaRPr b="0" i="0" sz="1000" u="none" cap="none" strike="noStrike">
              <a:solidFill>
                <a:srgbClr val="000000"/>
              </a:solidFill>
              <a:latin typeface="Arial"/>
              <a:ea typeface="Arial"/>
              <a:cs typeface="Arial"/>
              <a:sym typeface="Arial"/>
            </a:endParaRPr>
          </a:p>
        </p:txBody>
      </p:sp>
      <p:sp>
        <p:nvSpPr>
          <p:cNvPr id="2148" name="Google Shape;2148;p46"/>
          <p:cNvSpPr txBox="1"/>
          <p:nvPr/>
        </p:nvSpPr>
        <p:spPr>
          <a:xfrm>
            <a:off x="3263706" y="3497772"/>
            <a:ext cx="2363372" cy="423701"/>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Seguridad</a:t>
            </a:r>
            <a:endParaRPr b="0" i="0" sz="1400" u="none" cap="none" strike="noStrike">
              <a:solidFill>
                <a:srgbClr val="000000"/>
              </a:solidFill>
              <a:latin typeface="Arial"/>
              <a:ea typeface="Arial"/>
              <a:cs typeface="Arial"/>
              <a:sym typeface="Arial"/>
            </a:endParaRPr>
          </a:p>
        </p:txBody>
      </p:sp>
      <p:sp>
        <p:nvSpPr>
          <p:cNvPr id="2149" name="Google Shape;2149;p46"/>
          <p:cNvSpPr txBox="1"/>
          <p:nvPr/>
        </p:nvSpPr>
        <p:spPr>
          <a:xfrm>
            <a:off x="3249639" y="4229292"/>
            <a:ext cx="2363372" cy="423701"/>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2400" u="none" cap="none" strike="noStrike">
                <a:solidFill>
                  <a:schemeClr val="lt1"/>
                </a:solidFill>
                <a:latin typeface="Calibri"/>
                <a:ea typeface="Calibri"/>
                <a:cs typeface="Calibri"/>
                <a:sym typeface="Calibri"/>
              </a:rPr>
              <a:t>Confort</a:t>
            </a:r>
            <a:endParaRPr b="0" i="0" sz="1400" u="none" cap="none" strike="noStrike">
              <a:solidFill>
                <a:srgbClr val="000000"/>
              </a:solidFill>
              <a:latin typeface="Arial"/>
              <a:ea typeface="Arial"/>
              <a:cs typeface="Arial"/>
              <a:sym typeface="Arial"/>
            </a:endParaRPr>
          </a:p>
        </p:txBody>
      </p:sp>
      <p:sp>
        <p:nvSpPr>
          <p:cNvPr id="2150" name="Google Shape;2150;p46"/>
          <p:cNvSpPr txBox="1"/>
          <p:nvPr/>
        </p:nvSpPr>
        <p:spPr>
          <a:xfrm>
            <a:off x="3235571" y="5003015"/>
            <a:ext cx="2363372" cy="423701"/>
          </a:xfrm>
          <a:prstGeom prst="rect">
            <a:avLst/>
          </a:prstGeom>
          <a:solidFill>
            <a:srgbClr val="086D6E"/>
          </a:solid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2400"/>
              <a:buFont typeface="Arial"/>
              <a:buNone/>
            </a:pPr>
            <a:r>
              <a:rPr b="1" i="0" lang="es-ES" sz="1800" u="none" cap="none" strike="noStrike">
                <a:solidFill>
                  <a:schemeClr val="lt1"/>
                </a:solidFill>
                <a:latin typeface="Calibri"/>
                <a:ea typeface="Calibri"/>
                <a:cs typeface="Calibri"/>
                <a:sym typeface="Calibri"/>
              </a:rPr>
              <a:t>Distanciamiento social</a:t>
            </a:r>
            <a:endParaRPr b="0" i="0" sz="800" u="none" cap="none" strike="noStrike">
              <a:solidFill>
                <a:srgbClr val="000000"/>
              </a:solidFill>
              <a:latin typeface="Arial"/>
              <a:ea typeface="Arial"/>
              <a:cs typeface="Arial"/>
              <a:sym typeface="Arial"/>
            </a:endParaRPr>
          </a:p>
        </p:txBody>
      </p:sp>
      <p:pic>
        <p:nvPicPr>
          <p:cNvPr descr="Document with solid fill" id="2151" name="Google Shape;2151;p46">
            <a:hlinkClick r:id="rId9"/>
          </p:cNvPr>
          <p:cNvPicPr preferRelativeResize="0"/>
          <p:nvPr/>
        </p:nvPicPr>
        <p:blipFill rotWithShape="1">
          <a:blip r:embed="rId10">
            <a:alphaModFix/>
          </a:blip>
          <a:srcRect b="0" l="0" r="0" t="0"/>
          <a:stretch/>
        </p:blipFill>
        <p:spPr>
          <a:xfrm>
            <a:off x="9827315" y="2006596"/>
            <a:ext cx="1950785" cy="1950785"/>
          </a:xfrm>
          <a:prstGeom prst="rect">
            <a:avLst/>
          </a:prstGeom>
          <a:noFill/>
          <a:ln>
            <a:noFill/>
          </a:ln>
        </p:spPr>
      </p:pic>
      <p:sp>
        <p:nvSpPr>
          <p:cNvPr id="2152" name="Google Shape;2152;p46"/>
          <p:cNvSpPr txBox="1"/>
          <p:nvPr/>
        </p:nvSpPr>
        <p:spPr>
          <a:xfrm>
            <a:off x="9894898" y="3916516"/>
            <a:ext cx="1872578" cy="646331"/>
          </a:xfrm>
          <a:prstGeom prst="rect">
            <a:avLst/>
          </a:prstGeom>
          <a:solidFill>
            <a:srgbClr val="916395"/>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11">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6" name="Shape 2156"/>
        <p:cNvGrpSpPr/>
        <p:nvPr/>
      </p:nvGrpSpPr>
      <p:grpSpPr>
        <a:xfrm>
          <a:off x="0" y="0"/>
          <a:ext cx="0" cy="0"/>
          <a:chOff x="0" y="0"/>
          <a:chExt cx="0" cy="0"/>
        </a:xfrm>
      </p:grpSpPr>
      <p:sp>
        <p:nvSpPr>
          <p:cNvPr id="2157" name="Google Shape;2157;p47"/>
          <p:cNvSpPr txBox="1"/>
          <p:nvPr>
            <p:ph idx="1" type="body"/>
          </p:nvPr>
        </p:nvSpPr>
        <p:spPr>
          <a:xfrm>
            <a:off x="515000" y="971550"/>
            <a:ext cx="5504100" cy="565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900"/>
              <a:t>Inspired by Iceland es una serie de iniciativas de marketing para promover el turismo islandés. El Gobierno islandés creó la iniciativa en 2020 como parte de las medidas económicas para paliar los efectos del COVID-19 hasta 2022. </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b="0" i="0" lang="es-ES" sz="1900"/>
              <a:t>La página </a:t>
            </a:r>
            <a:r>
              <a:rPr b="0" i="1" lang="es-ES" sz="1900"/>
              <a:t>Inspirados por Islandia</a:t>
            </a:r>
            <a:r>
              <a:rPr b="0" i="0" lang="es-ES" sz="1900"/>
              <a:t> sigue la visión y los principios rectores del turismo islandés hasta 2030, titulados "Un líder en desarrollo sostenible", y forma parte de una estrategia a largo plazo de colaboración entre el gobierno y la industria para las exportaciones islandesas. </a:t>
            </a:r>
            <a:endParaRPr sz="2300"/>
          </a:p>
          <a:p>
            <a:pPr indent="0" lvl="0" marL="0" rtl="0" algn="l">
              <a:lnSpc>
                <a:spcPct val="100000"/>
              </a:lnSpc>
              <a:spcBef>
                <a:spcPts val="0"/>
              </a:spcBef>
              <a:spcAft>
                <a:spcPts val="0"/>
              </a:spcAft>
              <a:buClr>
                <a:schemeClr val="lt1"/>
              </a:buClr>
              <a:buSzPts val="2000"/>
              <a:buNone/>
            </a:pPr>
            <a:r>
              <a:t/>
            </a:r>
            <a:endParaRPr b="0" i="0" sz="1900"/>
          </a:p>
          <a:p>
            <a:pPr indent="0" lvl="0" marL="0" rtl="0" algn="l">
              <a:lnSpc>
                <a:spcPct val="100000"/>
              </a:lnSpc>
              <a:spcBef>
                <a:spcPts val="0"/>
              </a:spcBef>
              <a:spcAft>
                <a:spcPts val="0"/>
              </a:spcAft>
              <a:buClr>
                <a:schemeClr val="lt1"/>
              </a:buClr>
              <a:buSzPts val="2000"/>
              <a:buNone/>
            </a:pPr>
            <a:r>
              <a:rPr b="0" i="0" lang="es-ES" sz="1900"/>
              <a:t>La iniciativa pretende reforzar la imagen de Islandia y promover este país como destino excepcional, al tiempo que ayuda a las empresas a aumentar sus ventas. Business Iceland colaborará con sus socios en estrategias y análisis de marketing y facilitará el intercambio de información. </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t/>
            </a:r>
            <a:endParaRPr i="1" sz="1900"/>
          </a:p>
        </p:txBody>
      </p:sp>
      <p:sp>
        <p:nvSpPr>
          <p:cNvPr id="2158" name="Google Shape;2158;p47"/>
          <p:cNvSpPr txBox="1"/>
          <p:nvPr>
            <p:ph idx="3" type="body"/>
          </p:nvPr>
        </p:nvSpPr>
        <p:spPr>
          <a:xfrm>
            <a:off x="323849" y="124835"/>
            <a:ext cx="6068449"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b="0" lang="es-ES" sz="2400"/>
              <a:t>Islandia - Campaña "Parece que necesitas Islandia</a:t>
            </a:r>
            <a:endParaRPr/>
          </a:p>
        </p:txBody>
      </p:sp>
      <p:pic>
        <p:nvPicPr>
          <p:cNvPr descr="Document with solid fill" id="2159" name="Google Shape;2159;p47">
            <a:hlinkClick r:id="rId3"/>
          </p:cNvPr>
          <p:cNvPicPr preferRelativeResize="0"/>
          <p:nvPr/>
        </p:nvPicPr>
        <p:blipFill rotWithShape="1">
          <a:blip r:embed="rId4">
            <a:alphaModFix/>
          </a:blip>
          <a:srcRect b="0" l="0" r="0" t="0"/>
          <a:stretch/>
        </p:blipFill>
        <p:spPr>
          <a:xfrm>
            <a:off x="6210300" y="5937501"/>
            <a:ext cx="1028700" cy="1009650"/>
          </a:xfrm>
          <a:prstGeom prst="rect">
            <a:avLst/>
          </a:prstGeom>
          <a:noFill/>
          <a:ln>
            <a:noFill/>
          </a:ln>
        </p:spPr>
      </p:pic>
      <p:sp>
        <p:nvSpPr>
          <p:cNvPr id="2160" name="Google Shape;2160;p47"/>
          <p:cNvSpPr txBox="1"/>
          <p:nvPr/>
        </p:nvSpPr>
        <p:spPr>
          <a:xfrm>
            <a:off x="7030010" y="6488668"/>
            <a:ext cx="5161990" cy="369332"/>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Artículo</a:t>
            </a:r>
            <a:r>
              <a:rPr b="0" i="0" lang="es-E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161" name="Google Shape;2161;p47">
            <a:hlinkClick r:id="rId6"/>
          </p:cNvPr>
          <p:cNvSpPr txBox="1"/>
          <p:nvPr/>
        </p:nvSpPr>
        <p:spPr>
          <a:xfrm>
            <a:off x="6392300" y="0"/>
            <a:ext cx="5799700" cy="1815882"/>
          </a:xfrm>
          <a:prstGeom prst="rect">
            <a:avLst/>
          </a:prstGeom>
          <a:solidFill>
            <a:srgbClr val="7A547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sng" cap="none" strike="noStrike">
                <a:solidFill>
                  <a:schemeClr val="lt1"/>
                </a:solidFill>
                <a:latin typeface="Calibri"/>
                <a:ea typeface="Calibri"/>
                <a:cs typeface="Calibri"/>
                <a:sym typeface="Calibri"/>
                <a:hlinkClick r:id="rId7">
                  <a:extLst>
                    <a:ext uri="{A12FA001-AC4F-418D-AE19-62706E023703}">
                      <ahyp:hlinkClr val="tx"/>
                    </a:ext>
                  </a:extLst>
                </a:hlinkClick>
              </a:rPr>
              <a:t>Islandia Fortalecer la percepción de Islandia, su cultura y su gente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pic>
        <p:nvPicPr>
          <p:cNvPr descr="rich text image" id="2162" name="Google Shape;2162;p47"/>
          <p:cNvPicPr preferRelativeResize="0"/>
          <p:nvPr/>
        </p:nvPicPr>
        <p:blipFill rotWithShape="1">
          <a:blip r:embed="rId8">
            <a:alphaModFix/>
          </a:blip>
          <a:srcRect b="0" l="0" r="0" t="0"/>
          <a:stretch/>
        </p:blipFill>
        <p:spPr>
          <a:xfrm>
            <a:off x="6392301" y="1815882"/>
            <a:ext cx="5799699" cy="3262331"/>
          </a:xfrm>
          <a:prstGeom prst="rect">
            <a:avLst/>
          </a:prstGeom>
          <a:noFill/>
          <a:ln>
            <a:noFill/>
          </a:ln>
        </p:spPr>
      </p:pic>
      <p:sp>
        <p:nvSpPr>
          <p:cNvPr id="2163" name="Google Shape;2163;p47"/>
          <p:cNvSpPr txBox="1"/>
          <p:nvPr/>
        </p:nvSpPr>
        <p:spPr>
          <a:xfrm>
            <a:off x="7814982" y="5220365"/>
            <a:ext cx="3801035" cy="120032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s-ES" sz="2400" u="none" cap="none" strike="noStrike">
                <a:solidFill>
                  <a:schemeClr val="dk1"/>
                </a:solidFill>
                <a:latin typeface="Calibri"/>
                <a:ea typeface="Calibri"/>
                <a:cs typeface="Calibri"/>
                <a:sym typeface="Calibri"/>
              </a:rPr>
              <a:t>1160 </a:t>
            </a:r>
            <a:r>
              <a:rPr b="0" i="0" lang="es-ES" sz="2400" u="none" cap="none" strike="noStrike">
                <a:solidFill>
                  <a:schemeClr val="dk1"/>
                </a:solidFill>
                <a:latin typeface="Calibri"/>
                <a:ea typeface="Calibri"/>
                <a:cs typeface="Calibri"/>
                <a:sym typeface="Calibri"/>
              </a:rPr>
              <a:t>Menciones en los medios 2021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s-ES" sz="2400" u="none" cap="none" strike="noStrike">
                <a:solidFill>
                  <a:schemeClr val="dk1"/>
                </a:solidFill>
                <a:latin typeface="Calibri"/>
                <a:ea typeface="Calibri"/>
                <a:cs typeface="Calibri"/>
                <a:sym typeface="Calibri"/>
              </a:rPr>
              <a:t>83 millones </a:t>
            </a:r>
            <a:r>
              <a:rPr b="0" i="0" lang="es-ES" sz="2400" u="none" cap="none" strike="noStrike">
                <a:solidFill>
                  <a:schemeClr val="dk1"/>
                </a:solidFill>
                <a:latin typeface="Calibri"/>
                <a:ea typeface="Calibri"/>
                <a:cs typeface="Calibri"/>
                <a:sym typeface="Calibri"/>
              </a:rPr>
              <a:t>Visionados de vídeo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1" i="0" lang="es-ES" sz="2400" u="none" cap="none" strike="noStrike">
                <a:solidFill>
                  <a:schemeClr val="dk1"/>
                </a:solidFill>
                <a:latin typeface="Calibri"/>
                <a:ea typeface="Calibri"/>
                <a:cs typeface="Calibri"/>
                <a:sym typeface="Calibri"/>
              </a:rPr>
              <a:t>18 </a:t>
            </a:r>
            <a:r>
              <a:rPr b="0" i="0" lang="es-ES" sz="2400" u="none" cap="none" strike="noStrike">
                <a:solidFill>
                  <a:schemeClr val="dk1"/>
                </a:solidFill>
                <a:latin typeface="Calibri"/>
                <a:ea typeface="Calibri"/>
                <a:cs typeface="Calibri"/>
                <a:sym typeface="Calibri"/>
              </a:rPr>
              <a:t>Premios internacionales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7" name="Shape 2167"/>
        <p:cNvGrpSpPr/>
        <p:nvPr/>
      </p:nvGrpSpPr>
      <p:grpSpPr>
        <a:xfrm>
          <a:off x="0" y="0"/>
          <a:ext cx="0" cy="0"/>
          <a:chOff x="0" y="0"/>
          <a:chExt cx="0" cy="0"/>
        </a:xfrm>
      </p:grpSpPr>
      <p:sp>
        <p:nvSpPr>
          <p:cNvPr id="2168" name="Google Shape;2168;p48"/>
          <p:cNvSpPr txBox="1"/>
          <p:nvPr>
            <p:ph idx="1" type="body"/>
          </p:nvPr>
        </p:nvSpPr>
        <p:spPr>
          <a:xfrm>
            <a:off x="734715" y="1757011"/>
            <a:ext cx="8901204" cy="386770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400"/>
              <a:buNone/>
            </a:pPr>
            <a:r>
              <a:rPr b="0" i="0" lang="es-ES"/>
              <a:t>"Una de nuestras actividades es crear oportunidades para que los empresarios adapten lo existente y creen una nueva oferta turística que se ajuste a los nuevos deseos de los viajeros. Y por eso tenemos que mirar a Europa "con otros ojos". Ya no como un megadestino, sino como un espacio de muchos microdestinos, centrado en comunidades locales que necesitan sostenibilidad cultural, social, medioambiental y económica", </a:t>
            </a:r>
            <a:endParaRPr/>
          </a:p>
          <a:p>
            <a:pPr indent="0" lvl="0" marL="0" rtl="0" algn="l">
              <a:lnSpc>
                <a:spcPct val="100000"/>
              </a:lnSpc>
              <a:spcBef>
                <a:spcPts val="0"/>
              </a:spcBef>
              <a:spcAft>
                <a:spcPts val="0"/>
              </a:spcAft>
              <a:buClr>
                <a:schemeClr val="lt1"/>
              </a:buClr>
              <a:buSzPts val="2400"/>
              <a:buNone/>
            </a:pPr>
            <a:r>
              <a:t/>
            </a:r>
            <a:endParaRPr/>
          </a:p>
          <a:p>
            <a:pPr indent="0" lvl="0" marL="0" rtl="0" algn="l">
              <a:lnSpc>
                <a:spcPct val="100000"/>
              </a:lnSpc>
              <a:spcBef>
                <a:spcPts val="0"/>
              </a:spcBef>
              <a:spcAft>
                <a:spcPts val="0"/>
              </a:spcAft>
              <a:buClr>
                <a:schemeClr val="lt1"/>
              </a:buClr>
              <a:buSzPts val="2400"/>
              <a:buNone/>
            </a:pPr>
            <a:r>
              <a:rPr b="0" i="0" lang="es-ES"/>
              <a:t>Vlasta Klarić, experta temática en turismo del proyecto EUSAIR Facility Point Estrategias Adriático-Jónicas, señaló.</a:t>
            </a:r>
            <a:endParaRPr/>
          </a:p>
          <a:p>
            <a:pPr indent="0" lvl="0" marL="0" rtl="0" algn="l">
              <a:lnSpc>
                <a:spcPct val="100000"/>
              </a:lnSpc>
              <a:spcBef>
                <a:spcPts val="0"/>
              </a:spcBef>
              <a:spcAft>
                <a:spcPts val="0"/>
              </a:spcAft>
              <a:buClr>
                <a:schemeClr val="lt1"/>
              </a:buClr>
              <a:buSzPts val="2400"/>
              <a:buNone/>
            </a:pPr>
            <a:r>
              <a:t/>
            </a:r>
            <a:endParaRPr/>
          </a:p>
        </p:txBody>
      </p:sp>
      <p:sp>
        <p:nvSpPr>
          <p:cNvPr id="2169" name="Google Shape;2169;p48"/>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lt1"/>
              </a:buClr>
              <a:buSzPct val="100000"/>
              <a:buNone/>
            </a:pPr>
            <a:r>
              <a:rPr b="1" i="0" lang="es-ES" sz="3600"/>
              <a:t>Informe: </a:t>
            </a:r>
            <a:r>
              <a:rPr b="0" i="0" lang="es-ES" sz="3000"/>
              <a:t>El miedo "mata" a los destinos masivos, lo que abre una oportunidad a los destinos pequeños</a:t>
            </a:r>
            <a:endParaRPr/>
          </a:p>
          <a:p>
            <a:pPr indent="0" lvl="0" marL="0" rtl="0" algn="l">
              <a:lnSpc>
                <a:spcPct val="100000"/>
              </a:lnSpc>
              <a:spcBef>
                <a:spcPts val="0"/>
              </a:spcBef>
              <a:spcAft>
                <a:spcPts val="0"/>
              </a:spcAft>
              <a:buClr>
                <a:schemeClr val="lt1"/>
              </a:buClr>
              <a:buSzPct val="100000"/>
              <a:buNone/>
            </a:pPr>
            <a:r>
              <a:t/>
            </a:r>
            <a:endParaRPr b="1" i="0" sz="3600"/>
          </a:p>
          <a:p>
            <a:pPr indent="0" lvl="0" marL="0" rtl="0" algn="l">
              <a:lnSpc>
                <a:spcPct val="100000"/>
              </a:lnSpc>
              <a:spcBef>
                <a:spcPts val="0"/>
              </a:spcBef>
              <a:spcAft>
                <a:spcPts val="0"/>
              </a:spcAft>
              <a:buClr>
                <a:schemeClr val="lt1"/>
              </a:buClr>
              <a:buSzPct val="100000"/>
              <a:buNone/>
            </a:pPr>
            <a:r>
              <a:t/>
            </a:r>
            <a:endParaRPr/>
          </a:p>
        </p:txBody>
      </p:sp>
      <p:grpSp>
        <p:nvGrpSpPr>
          <p:cNvPr id="2170" name="Google Shape;2170;p48"/>
          <p:cNvGrpSpPr/>
          <p:nvPr/>
        </p:nvGrpSpPr>
        <p:grpSpPr>
          <a:xfrm>
            <a:off x="9945283" y="1255566"/>
            <a:ext cx="1866204" cy="1526432"/>
            <a:chOff x="7903196" y="4237101"/>
            <a:chExt cx="1261886" cy="1055032"/>
          </a:xfrm>
        </p:grpSpPr>
        <p:sp>
          <p:nvSpPr>
            <p:cNvPr id="2171" name="Google Shape;2171;p48"/>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2" name="Google Shape;2172;p48"/>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3" name="Google Shape;2173;p48"/>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4" name="Google Shape;2174;p48"/>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5" name="Google Shape;2175;p48"/>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6" name="Google Shape;2176;p48"/>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7" name="Google Shape;2177;p48"/>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8" name="Google Shape;2178;p48"/>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79" name="Google Shape;2179;p48"/>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0" name="Google Shape;2180;p48"/>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1" name="Google Shape;2181;p48"/>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2" name="Google Shape;2182;p48"/>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3" name="Google Shape;2183;p48"/>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4" name="Google Shape;2184;p48"/>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5" name="Google Shape;2185;p48"/>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6" name="Google Shape;2186;p48"/>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7" name="Google Shape;2187;p48"/>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8" name="Google Shape;2188;p48"/>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89" name="Google Shape;2189;p48"/>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0" name="Google Shape;2190;p48"/>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1" name="Google Shape;2191;p48"/>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2" name="Google Shape;2192;p48"/>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3" name="Google Shape;2193;p48"/>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4" name="Google Shape;2194;p48"/>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5" name="Google Shape;2195;p48"/>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6" name="Google Shape;2196;p48"/>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7" name="Google Shape;2197;p48"/>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8" name="Google Shape;2198;p48"/>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99" name="Google Shape;2199;p48"/>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0" name="Google Shape;2200;p48"/>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1" name="Google Shape;2201;p48"/>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2" name="Google Shape;2202;p48"/>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3" name="Google Shape;2203;p48"/>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4" name="Google Shape;2204;p48"/>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5" name="Google Shape;2205;p48"/>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6" name="Google Shape;2206;p48"/>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7" name="Google Shape;2207;p48"/>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8" name="Google Shape;2208;p48"/>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09" name="Google Shape;2209;p48"/>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0" name="Google Shape;2210;p48"/>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1" name="Google Shape;2211;p48"/>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2" name="Google Shape;2212;p48"/>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3" name="Google Shape;2213;p48"/>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4" name="Google Shape;2214;p48"/>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5" name="Google Shape;2215;p48"/>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6" name="Google Shape;2216;p48"/>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7" name="Google Shape;2217;p48"/>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8" name="Google Shape;2218;p48"/>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19" name="Google Shape;2219;p48"/>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0" name="Google Shape;2220;p48"/>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1" name="Google Shape;2221;p48"/>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2" name="Google Shape;2222;p48"/>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3" name="Google Shape;2223;p48"/>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4" name="Google Shape;2224;p48"/>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5" name="Google Shape;2225;p48"/>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6" name="Google Shape;2226;p48"/>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27" name="Google Shape;2227;p48"/>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228" name="Google Shape;2228;p48">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2229" name="Google Shape;2229;p48"/>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3" name="Shape 2233"/>
        <p:cNvGrpSpPr/>
        <p:nvPr/>
      </p:nvGrpSpPr>
      <p:grpSpPr>
        <a:xfrm>
          <a:off x="0" y="0"/>
          <a:ext cx="0" cy="0"/>
          <a:chOff x="0" y="0"/>
          <a:chExt cx="0" cy="0"/>
        </a:xfrm>
      </p:grpSpPr>
      <p:sp>
        <p:nvSpPr>
          <p:cNvPr id="2234" name="Google Shape;2234;p49"/>
          <p:cNvSpPr txBox="1"/>
          <p:nvPr>
            <p:ph idx="1" type="body"/>
          </p:nvPr>
        </p:nvSpPr>
        <p:spPr>
          <a:xfrm>
            <a:off x="523390" y="1035930"/>
            <a:ext cx="5504160" cy="5911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900"/>
              <a:t>La campaña de marketing </a:t>
            </a:r>
            <a:r>
              <a:rPr b="0" i="1" lang="es-ES" sz="1900"/>
              <a:t>Parece</a:t>
            </a:r>
            <a:r>
              <a:rPr b="0" i="0" lang="es-ES" sz="1900"/>
              <a:t> </a:t>
            </a:r>
            <a:r>
              <a:rPr b="0" i="1" lang="es-ES" sz="1900"/>
              <a:t>Que necesitas desahogarte </a:t>
            </a:r>
            <a:r>
              <a:rPr b="0" i="0" lang="es-ES" sz="1900"/>
              <a:t>creada para el destino Islandia y conocida por muchos como la campaña Scream, fue galardonada como la mejor en la categoría de turismo en los premios </a:t>
            </a:r>
            <a:r>
              <a:rPr b="1" i="0" lang="es-ES" sz="1900" u="sng">
                <a:solidFill>
                  <a:schemeClr val="hlink"/>
                </a:solidFill>
                <a:hlinkClick r:id="rId3"/>
              </a:rPr>
              <a:t>Premios Global Effie Best of the Best</a:t>
            </a:r>
            <a:r>
              <a:rPr b="0" i="0" lang="es-ES" sz="1900"/>
              <a:t>.</a:t>
            </a:r>
            <a:endParaRPr sz="2300"/>
          </a:p>
          <a:p>
            <a:pPr indent="0" lvl="0" marL="0" rtl="0" algn="l">
              <a:lnSpc>
                <a:spcPct val="100000"/>
              </a:lnSpc>
              <a:spcBef>
                <a:spcPts val="0"/>
              </a:spcBef>
              <a:spcAft>
                <a:spcPts val="0"/>
              </a:spcAft>
              <a:buClr>
                <a:schemeClr val="lt1"/>
              </a:buClr>
              <a:buSzPts val="2000"/>
              <a:buNone/>
            </a:pPr>
            <a:r>
              <a:t/>
            </a:r>
            <a:endParaRPr i="1" sz="2000"/>
          </a:p>
          <a:p>
            <a:pPr indent="0" lvl="0" marL="0" rtl="0" algn="l">
              <a:lnSpc>
                <a:spcPct val="100000"/>
              </a:lnSpc>
              <a:spcBef>
                <a:spcPts val="0"/>
              </a:spcBef>
              <a:spcAft>
                <a:spcPts val="0"/>
              </a:spcAft>
              <a:buClr>
                <a:schemeClr val="lt1"/>
              </a:buClr>
              <a:buSzPts val="2000"/>
              <a:buNone/>
            </a:pPr>
            <a:r>
              <a:rPr lang="es-ES" sz="1900"/>
              <a:t>La campaña comenzó el 15 de julio de 2020 e invitaba a los posibles turistas a Islandia a conectar con el país y liberar el estrés relacionado con la COVID gritando en casa y transmitiendo el grito a través de Internet a altavoces en la naturaleza islandesa. La campaña atrajo mucho la atención de los medios de comunicación extranjeros, con más de 800 artículos sobre la campaña publicados en medios extranjeros, que llegaron a unos 2.600 millones de consumidores de los principales mercados del turismo islandés. Aproximadamente 2,5 millones de personas visitaron el sitio web del proyecto y se retransmitieron casi 200.000 gritos.</a:t>
            </a:r>
            <a:endParaRPr sz="2300"/>
          </a:p>
        </p:txBody>
      </p:sp>
      <p:sp>
        <p:nvSpPr>
          <p:cNvPr id="2235" name="Google Shape;2235;p49"/>
          <p:cNvSpPr txBox="1"/>
          <p:nvPr>
            <p:ph idx="3" type="body"/>
          </p:nvPr>
        </p:nvSpPr>
        <p:spPr>
          <a:xfrm>
            <a:off x="323850" y="124835"/>
            <a:ext cx="5886450"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b="0" lang="es-ES" sz="2400"/>
              <a:t>Islandia - Campaña Scream - Lo mejor de lo mejor</a:t>
            </a:r>
            <a:endParaRPr/>
          </a:p>
          <a:p>
            <a:pPr indent="0" lvl="0" marL="0" rtl="0" algn="ctr">
              <a:lnSpc>
                <a:spcPct val="100000"/>
              </a:lnSpc>
              <a:spcBef>
                <a:spcPts val="600"/>
              </a:spcBef>
              <a:spcAft>
                <a:spcPts val="0"/>
              </a:spcAft>
              <a:buClr>
                <a:schemeClr val="lt1"/>
              </a:buClr>
              <a:buSzPts val="2400"/>
              <a:buNone/>
            </a:pPr>
            <a:r>
              <a:t/>
            </a:r>
            <a:endParaRPr b="0" sz="2400"/>
          </a:p>
        </p:txBody>
      </p:sp>
      <p:pic>
        <p:nvPicPr>
          <p:cNvPr descr="Document with solid fill" id="2236" name="Google Shape;2236;p49">
            <a:hlinkClick r:id="rId4"/>
          </p:cNvPr>
          <p:cNvPicPr preferRelativeResize="0"/>
          <p:nvPr/>
        </p:nvPicPr>
        <p:blipFill rotWithShape="1">
          <a:blip r:embed="rId5">
            <a:alphaModFix/>
          </a:blip>
          <a:srcRect b="0" l="0" r="0" t="0"/>
          <a:stretch/>
        </p:blipFill>
        <p:spPr>
          <a:xfrm>
            <a:off x="6210300" y="5937501"/>
            <a:ext cx="1028700" cy="1009650"/>
          </a:xfrm>
          <a:prstGeom prst="rect">
            <a:avLst/>
          </a:prstGeom>
          <a:noFill/>
          <a:ln>
            <a:noFill/>
          </a:ln>
        </p:spPr>
      </p:pic>
      <p:sp>
        <p:nvSpPr>
          <p:cNvPr id="2237" name="Google Shape;2237;p49"/>
          <p:cNvSpPr txBox="1"/>
          <p:nvPr/>
        </p:nvSpPr>
        <p:spPr>
          <a:xfrm>
            <a:off x="7030010" y="6488668"/>
            <a:ext cx="5161990" cy="369332"/>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6">
                  <a:extLst>
                    <a:ext uri="{A12FA001-AC4F-418D-AE19-62706E023703}">
                      <ahyp:hlinkClr val="tx"/>
                    </a:ext>
                  </a:extLst>
                </a:hlinkClick>
              </a:rPr>
              <a:t>Artículo</a:t>
            </a:r>
            <a:r>
              <a:rPr b="0" i="0" lang="es-E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238" name="Google Shape;2238;p49">
            <a:hlinkClick r:id="rId7"/>
          </p:cNvPr>
          <p:cNvSpPr txBox="1"/>
          <p:nvPr/>
        </p:nvSpPr>
        <p:spPr>
          <a:xfrm>
            <a:off x="6392300" y="0"/>
            <a:ext cx="5799700" cy="1446550"/>
          </a:xfrm>
          <a:prstGeom prst="rect">
            <a:avLst/>
          </a:prstGeom>
          <a:solidFill>
            <a:srgbClr val="7A547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sng" cap="none" strike="noStrike">
                <a:solidFill>
                  <a:schemeClr val="lt1"/>
                </a:solidFill>
                <a:latin typeface="Calibri"/>
                <a:ea typeface="Calibri"/>
                <a:cs typeface="Calibri"/>
                <a:sym typeface="Calibri"/>
                <a:hlinkClick r:id="rId8">
                  <a:extLst>
                    <a:ext uri="{A12FA001-AC4F-418D-AE19-62706E023703}">
                      <ahyp:hlinkClr val="tx"/>
                    </a:ext>
                  </a:extLst>
                </a:hlinkClick>
              </a:rPr>
              <a:t>Islandia </a:t>
            </a:r>
            <a:r>
              <a:rPr b="0" i="0" lang="es-ES" sz="2400" u="none" cap="none" strike="noStrike">
                <a:solidFill>
                  <a:schemeClr val="lt1"/>
                </a:solidFill>
                <a:latin typeface="Calibri"/>
                <a:ea typeface="Calibri"/>
                <a:cs typeface="Calibri"/>
                <a:sym typeface="Calibri"/>
              </a:rPr>
              <a:t>vuelve a atraer a posibles turistas tras el bloqueo de Covid</a:t>
            </a:r>
            <a:endParaRPr b="0" i="0" sz="1400" u="none" cap="none" strike="noStrike">
              <a:solidFill>
                <a:srgbClr val="000000"/>
              </a:solidFill>
              <a:latin typeface="Arial"/>
              <a:ea typeface="Arial"/>
              <a:cs typeface="Arial"/>
              <a:sym typeface="Arial"/>
            </a:endParaRPr>
          </a:p>
        </p:txBody>
      </p:sp>
      <p:sp>
        <p:nvSpPr>
          <p:cNvPr id="2239" name="Google Shape;2239;p49"/>
          <p:cNvSpPr txBox="1"/>
          <p:nvPr/>
        </p:nvSpPr>
        <p:spPr>
          <a:xfrm>
            <a:off x="7391632" y="5397798"/>
            <a:ext cx="3801035"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chemeClr val="dk1"/>
                </a:solidFill>
                <a:latin typeface="Calibri"/>
                <a:ea typeface="Calibri"/>
                <a:cs typeface="Calibri"/>
                <a:sym typeface="Calibri"/>
              </a:rPr>
              <a:t>https://youtu.be/7iWeMPEEuk0</a:t>
            </a:r>
            <a:endParaRPr b="0" i="0" sz="1400" u="none" cap="none" strike="noStrike">
              <a:solidFill>
                <a:srgbClr val="000000"/>
              </a:solidFill>
              <a:latin typeface="Arial"/>
              <a:ea typeface="Arial"/>
              <a:cs typeface="Arial"/>
              <a:sym typeface="Arial"/>
            </a:endParaRPr>
          </a:p>
        </p:txBody>
      </p:sp>
      <p:pic>
        <p:nvPicPr>
          <p:cNvPr id="2240" name="Google Shape;2240;p49">
            <a:hlinkClick r:id="rId9"/>
          </p:cNvPr>
          <p:cNvPicPr preferRelativeResize="0"/>
          <p:nvPr/>
        </p:nvPicPr>
        <p:blipFill rotWithShape="1">
          <a:blip r:embed="rId10">
            <a:alphaModFix/>
          </a:blip>
          <a:srcRect b="0" l="0" r="0" t="0"/>
          <a:stretch/>
        </p:blipFill>
        <p:spPr>
          <a:xfrm>
            <a:off x="7134825" y="1951933"/>
            <a:ext cx="4178634" cy="344586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9" name="Shape 1269"/>
        <p:cNvGrpSpPr/>
        <p:nvPr/>
      </p:nvGrpSpPr>
      <p:grpSpPr>
        <a:xfrm>
          <a:off x="0" y="0"/>
          <a:ext cx="0" cy="0"/>
          <a:chOff x="0" y="0"/>
          <a:chExt cx="0" cy="0"/>
        </a:xfrm>
      </p:grpSpPr>
      <p:sp>
        <p:nvSpPr>
          <p:cNvPr id="1270" name="Google Shape;1270;p5"/>
          <p:cNvSpPr txBox="1"/>
          <p:nvPr>
            <p:ph idx="1" type="body"/>
          </p:nvPr>
        </p:nvSpPr>
        <p:spPr>
          <a:xfrm>
            <a:off x="733139" y="595510"/>
            <a:ext cx="4716425" cy="582221"/>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3AA091"/>
              </a:buClr>
              <a:buSzPts val="3600"/>
              <a:buNone/>
            </a:pPr>
            <a:r>
              <a:rPr lang="es-ES">
                <a:solidFill>
                  <a:srgbClr val="3AA091"/>
                </a:solidFill>
              </a:rPr>
              <a:t>Resultados del aprendizaje</a:t>
            </a:r>
            <a:endParaRPr/>
          </a:p>
        </p:txBody>
      </p:sp>
      <p:sp>
        <p:nvSpPr>
          <p:cNvPr id="1271" name="Google Shape;1271;p5"/>
          <p:cNvSpPr txBox="1"/>
          <p:nvPr>
            <p:ph idx="3" type="body"/>
          </p:nvPr>
        </p:nvSpPr>
        <p:spPr>
          <a:xfrm>
            <a:off x="733150" y="1628776"/>
            <a:ext cx="4986300" cy="4700400"/>
          </a:xfrm>
          <a:prstGeom prst="rect">
            <a:avLst/>
          </a:prstGeom>
          <a:noFill/>
          <a:ln>
            <a:noFill/>
          </a:ln>
        </p:spPr>
        <p:txBody>
          <a:bodyPr anchorCtr="0" anchor="t" bIns="45700" lIns="91425" spcFirstLastPara="1" rIns="91425" wrap="square" tIns="45700">
            <a:normAutofit fontScale="92500" lnSpcReduction="20000"/>
          </a:bodyPr>
          <a:lstStyle/>
          <a:p>
            <a:pPr indent="-336560" lvl="0" marL="342900" rtl="0" algn="l">
              <a:lnSpc>
                <a:spcPct val="100000"/>
              </a:lnSpc>
              <a:spcBef>
                <a:spcPts val="0"/>
              </a:spcBef>
              <a:spcAft>
                <a:spcPts val="0"/>
              </a:spcAft>
              <a:buClr>
                <a:srgbClr val="3AA091"/>
              </a:buClr>
              <a:buSzPct val="100000"/>
              <a:buFont typeface="Noto Sans Symbols"/>
              <a:buChar char="❖"/>
            </a:pPr>
            <a:r>
              <a:rPr b="1" lang="es-ES" sz="2291">
                <a:solidFill>
                  <a:srgbClr val="3AA091"/>
                </a:solidFill>
              </a:rPr>
              <a:t>Comprender</a:t>
            </a:r>
            <a:r>
              <a:rPr lang="es-ES" sz="2291"/>
              <a:t> los diferentes enfoques y estrategias de marketing de crisis durante una crisis y en las fases de restauración</a:t>
            </a:r>
            <a:endParaRPr sz="2291"/>
          </a:p>
          <a:p>
            <a:pPr indent="-336560" lvl="0" marL="342900" rtl="0" algn="l">
              <a:lnSpc>
                <a:spcPct val="100000"/>
              </a:lnSpc>
              <a:spcBef>
                <a:spcPts val="0"/>
              </a:spcBef>
              <a:spcAft>
                <a:spcPts val="0"/>
              </a:spcAft>
              <a:buClr>
                <a:srgbClr val="F27954"/>
              </a:buClr>
              <a:buSzPct val="100000"/>
              <a:buFont typeface="Noto Sans Symbols"/>
              <a:buChar char="❖"/>
            </a:pPr>
            <a:r>
              <a:rPr b="1" lang="es-ES" sz="2291">
                <a:solidFill>
                  <a:srgbClr val="F27954"/>
                </a:solidFill>
              </a:rPr>
              <a:t>Aprenda</a:t>
            </a:r>
            <a:r>
              <a:rPr lang="es-ES" sz="2291"/>
              <a:t> cómo las regiones y los socios pueden trabajar juntos como un colectivo en beneficio del destino</a:t>
            </a:r>
            <a:endParaRPr sz="2291"/>
          </a:p>
          <a:p>
            <a:pPr indent="-336560" lvl="0" marL="342900" rtl="0" algn="l">
              <a:lnSpc>
                <a:spcPct val="100000"/>
              </a:lnSpc>
              <a:spcBef>
                <a:spcPts val="0"/>
              </a:spcBef>
              <a:spcAft>
                <a:spcPts val="0"/>
              </a:spcAft>
              <a:buClr>
                <a:srgbClr val="916395"/>
              </a:buClr>
              <a:buSzPct val="100000"/>
              <a:buFont typeface="Noto Sans Symbols"/>
              <a:buChar char="❖"/>
            </a:pPr>
            <a:r>
              <a:rPr b="1" lang="es-ES" sz="2291">
                <a:solidFill>
                  <a:srgbClr val="916395"/>
                </a:solidFill>
              </a:rPr>
              <a:t>Inspírese </a:t>
            </a:r>
            <a:r>
              <a:rPr lang="es-ES" sz="2291"/>
              <a:t>en campañas de marketing de eficacia probada, a menudo de bajo presupuesto, que han ganado prestigiosos premios</a:t>
            </a:r>
            <a:endParaRPr sz="2291"/>
          </a:p>
          <a:p>
            <a:pPr indent="-336560" lvl="0" marL="342900" rtl="0" algn="l">
              <a:lnSpc>
                <a:spcPct val="100000"/>
              </a:lnSpc>
              <a:spcBef>
                <a:spcPts val="0"/>
              </a:spcBef>
              <a:spcAft>
                <a:spcPts val="0"/>
              </a:spcAft>
              <a:buClr>
                <a:srgbClr val="3AA091"/>
              </a:buClr>
              <a:buSzPct val="100000"/>
              <a:buFont typeface="Noto Sans Symbols"/>
              <a:buChar char="❖"/>
            </a:pPr>
            <a:r>
              <a:rPr b="1" lang="es-ES" sz="2291">
                <a:solidFill>
                  <a:srgbClr val="3AA091"/>
                </a:solidFill>
              </a:rPr>
              <a:t>Aprender </a:t>
            </a:r>
            <a:r>
              <a:rPr lang="es-ES" sz="2291"/>
              <a:t>a evaluar el "nuevo turista" y la "nueva norma" tras la crisis y cómo una región puede adaptar sus prácticas de marketing a una región postcrisis </a:t>
            </a:r>
            <a:endParaRPr sz="2291"/>
          </a:p>
          <a:p>
            <a:pPr indent="-201930" lvl="0" marL="342900" rtl="0" algn="l">
              <a:lnSpc>
                <a:spcPct val="100000"/>
              </a:lnSpc>
              <a:spcBef>
                <a:spcPts val="0"/>
              </a:spcBef>
              <a:spcAft>
                <a:spcPts val="0"/>
              </a:spcAft>
              <a:buClr>
                <a:srgbClr val="4D4D4D"/>
              </a:buClr>
              <a:buSzPct val="100000"/>
              <a:buFont typeface="Noto Sans Symbols"/>
              <a:buNone/>
            </a:pPr>
            <a:r>
              <a:t/>
            </a:r>
            <a:endParaRPr/>
          </a:p>
        </p:txBody>
      </p:sp>
      <p:pic>
        <p:nvPicPr>
          <p:cNvPr descr="A picture containing sky, ground, outdoor, person&#10;&#10;Description automatically generated" id="1272" name="Google Shape;1272;p5"/>
          <p:cNvPicPr preferRelativeResize="0"/>
          <p:nvPr>
            <p:ph idx="2" type="pic"/>
          </p:nvPr>
        </p:nvPicPr>
        <p:blipFill rotWithShape="1">
          <a:blip r:embed="rId3">
            <a:alphaModFix/>
          </a:blip>
          <a:srcRect b="0" l="38871" r="8779" t="0"/>
          <a:stretch/>
        </p:blipFill>
        <p:spPr>
          <a:xfrm>
            <a:off x="5957047" y="0"/>
            <a:ext cx="5395869" cy="68580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4" name="Shape 2244"/>
        <p:cNvGrpSpPr/>
        <p:nvPr/>
      </p:nvGrpSpPr>
      <p:grpSpPr>
        <a:xfrm>
          <a:off x="0" y="0"/>
          <a:ext cx="0" cy="0"/>
          <a:chOff x="0" y="0"/>
          <a:chExt cx="0" cy="0"/>
        </a:xfrm>
      </p:grpSpPr>
      <p:pic>
        <p:nvPicPr>
          <p:cNvPr id="2245" name="Google Shape;2245;p50"/>
          <p:cNvPicPr preferRelativeResize="0"/>
          <p:nvPr>
            <p:ph idx="2" type="pic"/>
          </p:nvPr>
        </p:nvPicPr>
        <p:blipFill rotWithShape="1">
          <a:blip r:embed="rId3">
            <a:alphaModFix/>
          </a:blip>
          <a:srcRect b="0" l="1181" r="1179" t="0"/>
          <a:stretch/>
        </p:blipFill>
        <p:spPr>
          <a:xfrm>
            <a:off x="7298140" y="228600"/>
            <a:ext cx="4659043" cy="6362700"/>
          </a:xfrm>
          <a:prstGeom prst="rect">
            <a:avLst/>
          </a:prstGeom>
          <a:solidFill>
            <a:schemeClr val="lt1"/>
          </a:solidFill>
          <a:ln>
            <a:noFill/>
          </a:ln>
        </p:spPr>
      </p:pic>
      <p:sp>
        <p:nvSpPr>
          <p:cNvPr id="2246" name="Google Shape;2246;p50"/>
          <p:cNvSpPr txBox="1"/>
          <p:nvPr>
            <p:ph idx="1" type="body"/>
          </p:nvPr>
        </p:nvSpPr>
        <p:spPr>
          <a:xfrm>
            <a:off x="1286436" y="909747"/>
            <a:ext cx="5567100" cy="45261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000"/>
              <a:buNone/>
            </a:pPr>
            <a:r>
              <a:rPr b="1" lang="es-ES" sz="2100"/>
              <a:t>Medios de comunicación</a:t>
            </a:r>
            <a:endParaRPr sz="2500"/>
          </a:p>
          <a:p>
            <a:pPr indent="-323850" lvl="0" marL="342900" rtl="0" algn="l">
              <a:lnSpc>
                <a:spcPct val="100000"/>
              </a:lnSpc>
              <a:spcBef>
                <a:spcPts val="0"/>
              </a:spcBef>
              <a:spcAft>
                <a:spcPts val="0"/>
              </a:spcAft>
              <a:buClr>
                <a:schemeClr val="lt1"/>
              </a:buClr>
              <a:buSzPts val="1700"/>
              <a:buFont typeface="Noto Sans Symbols"/>
              <a:buChar char="✔"/>
            </a:pPr>
            <a:r>
              <a:rPr lang="es-ES" sz="1700"/>
              <a:t>Informar periódicamente a los medios de comunicación</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Promover historias de interés periodístico</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Distribuir hojas informativas</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Destacar los hitos de la recuperación</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Destacar estrategias de recuperación de interés periodístico, como la ampliación de espacios y prácticas verdes</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Invite a visitantes de alto nivel o a personas influyentes</a:t>
            </a:r>
            <a:endParaRPr sz="2100"/>
          </a:p>
          <a:p>
            <a:pPr indent="-323850" lvl="0" marL="342900" rtl="0" algn="l">
              <a:lnSpc>
                <a:spcPct val="100000"/>
              </a:lnSpc>
              <a:spcBef>
                <a:spcPts val="0"/>
              </a:spcBef>
              <a:spcAft>
                <a:spcPts val="0"/>
              </a:spcAft>
              <a:buClr>
                <a:schemeClr val="lt1"/>
              </a:buClr>
              <a:buSzPts val="1700"/>
              <a:buFont typeface="Noto Sans Symbols"/>
              <a:buChar char="✔"/>
            </a:pPr>
            <a:r>
              <a:rPr lang="es-ES" sz="1700"/>
              <a:t>Destacar el impacto de la crisis en las empresas locales y cómo se han adaptado al nuevo turista</a:t>
            </a:r>
            <a:endParaRPr sz="2100"/>
          </a:p>
          <a:p>
            <a:pPr indent="0" lvl="0" marL="0" rtl="0" algn="l">
              <a:lnSpc>
                <a:spcPct val="100000"/>
              </a:lnSpc>
              <a:spcBef>
                <a:spcPts val="0"/>
              </a:spcBef>
              <a:spcAft>
                <a:spcPts val="0"/>
              </a:spcAft>
              <a:buClr>
                <a:schemeClr val="lt1"/>
              </a:buClr>
              <a:buSzPts val="2000"/>
              <a:buNone/>
            </a:pPr>
            <a:r>
              <a:t/>
            </a:r>
            <a:endParaRPr sz="1700"/>
          </a:p>
        </p:txBody>
      </p:sp>
      <p:sp>
        <p:nvSpPr>
          <p:cNvPr id="2247" name="Google Shape;2247;p50"/>
          <p:cNvSpPr txBox="1"/>
          <p:nvPr>
            <p:ph idx="3" type="body"/>
          </p:nvPr>
        </p:nvSpPr>
        <p:spPr>
          <a:xfrm>
            <a:off x="1286426" y="228600"/>
            <a:ext cx="5701500" cy="5823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ctr">
              <a:lnSpc>
                <a:spcPct val="100000"/>
              </a:lnSpc>
              <a:spcBef>
                <a:spcPts val="0"/>
              </a:spcBef>
              <a:spcAft>
                <a:spcPts val="0"/>
              </a:spcAft>
              <a:buClr>
                <a:schemeClr val="lt1"/>
              </a:buClr>
              <a:buSzPct val="100000"/>
              <a:buNone/>
            </a:pPr>
            <a:r>
              <a:rPr b="1" lang="es-ES"/>
              <a:t>Actividades de marketing de recuperación de bajo coste</a:t>
            </a:r>
            <a:endParaRPr/>
          </a:p>
        </p:txBody>
      </p:sp>
      <p:sp>
        <p:nvSpPr>
          <p:cNvPr id="2248" name="Google Shape;2248;p50"/>
          <p:cNvSpPr txBox="1"/>
          <p:nvPr/>
        </p:nvSpPr>
        <p:spPr>
          <a:xfrm>
            <a:off x="1286436" y="4074855"/>
            <a:ext cx="5737800" cy="2524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s-ES" sz="2000" u="none" cap="none" strike="noStrike">
                <a:solidFill>
                  <a:srgbClr val="F27954"/>
                </a:solidFill>
                <a:latin typeface="Calibri"/>
                <a:ea typeface="Calibri"/>
                <a:cs typeface="Calibri"/>
                <a:sym typeface="Calibri"/>
              </a:rPr>
              <a:t>Publicidad/Marketing</a:t>
            </a:r>
            <a:endParaRPr b="0" i="0" sz="1400" u="none" cap="none" strike="noStrike">
              <a:solidFill>
                <a:srgbClr val="000000"/>
              </a:solidFill>
              <a:latin typeface="Arial"/>
              <a:ea typeface="Arial"/>
              <a:cs typeface="Arial"/>
              <a:sym typeface="Arial"/>
            </a:endParaRPr>
          </a:p>
          <a:p>
            <a:pPr indent="-323850" lvl="0" marL="342900" marR="0" rtl="0" algn="l">
              <a:lnSpc>
                <a:spcPct val="100000"/>
              </a:lnSpc>
              <a:spcBef>
                <a:spcPts val="0"/>
              </a:spcBef>
              <a:spcAft>
                <a:spcPts val="0"/>
              </a:spcAft>
              <a:buClr>
                <a:srgbClr val="F27954"/>
              </a:buClr>
              <a:buSzPts val="1700"/>
              <a:buFont typeface="Noto Sans Symbols"/>
              <a:buChar char="✔"/>
            </a:pPr>
            <a:r>
              <a:rPr b="0" i="0" lang="es-ES" sz="1700" u="none" cap="none" strike="noStrike">
                <a:solidFill>
                  <a:srgbClr val="F27954"/>
                </a:solidFill>
                <a:latin typeface="Calibri"/>
                <a:ea typeface="Calibri"/>
                <a:cs typeface="Calibri"/>
                <a:sym typeface="Calibri"/>
              </a:rPr>
              <a:t>Publicidad específica en blogs de publicaciones turísticas y en línea</a:t>
            </a:r>
            <a:endParaRPr b="0" i="0" sz="1100" u="none" cap="none" strike="noStrike">
              <a:solidFill>
                <a:srgbClr val="000000"/>
              </a:solidFill>
              <a:latin typeface="Arial"/>
              <a:ea typeface="Arial"/>
              <a:cs typeface="Arial"/>
              <a:sym typeface="Arial"/>
            </a:endParaRPr>
          </a:p>
          <a:p>
            <a:pPr indent="-323850" lvl="0" marL="342900" marR="0" rtl="0" algn="l">
              <a:lnSpc>
                <a:spcPct val="100000"/>
              </a:lnSpc>
              <a:spcBef>
                <a:spcPts val="0"/>
              </a:spcBef>
              <a:spcAft>
                <a:spcPts val="0"/>
              </a:spcAft>
              <a:buClr>
                <a:srgbClr val="F27954"/>
              </a:buClr>
              <a:buSzPts val="1700"/>
              <a:buFont typeface="Noto Sans Symbols"/>
              <a:buChar char="✔"/>
            </a:pPr>
            <a:r>
              <a:rPr b="0" i="0" lang="es-ES" sz="1700" u="none" cap="none" strike="noStrike">
                <a:solidFill>
                  <a:srgbClr val="F27954"/>
                </a:solidFill>
                <a:latin typeface="Calibri"/>
                <a:ea typeface="Calibri"/>
                <a:cs typeface="Calibri"/>
                <a:sym typeface="Calibri"/>
              </a:rPr>
              <a:t>Redes sociales, incluidos vídeos y campañas</a:t>
            </a:r>
            <a:endParaRPr b="0" i="0" sz="1100" u="none" cap="none" strike="noStrike">
              <a:solidFill>
                <a:srgbClr val="000000"/>
              </a:solidFill>
              <a:latin typeface="Arial"/>
              <a:ea typeface="Arial"/>
              <a:cs typeface="Arial"/>
              <a:sym typeface="Arial"/>
            </a:endParaRPr>
          </a:p>
          <a:p>
            <a:pPr indent="-323850" lvl="0" marL="342900" marR="0" rtl="0" algn="l">
              <a:lnSpc>
                <a:spcPct val="100000"/>
              </a:lnSpc>
              <a:spcBef>
                <a:spcPts val="0"/>
              </a:spcBef>
              <a:spcAft>
                <a:spcPts val="0"/>
              </a:spcAft>
              <a:buClr>
                <a:srgbClr val="F27954"/>
              </a:buClr>
              <a:buSzPts val="1700"/>
              <a:buFont typeface="Noto Sans Symbols"/>
              <a:buChar char="✔"/>
            </a:pPr>
            <a:r>
              <a:rPr b="0" i="0" lang="es-ES" sz="1700" u="none" cap="none" strike="noStrike">
                <a:solidFill>
                  <a:srgbClr val="F27954"/>
                </a:solidFill>
                <a:latin typeface="Calibri"/>
                <a:ea typeface="Calibri"/>
                <a:cs typeface="Calibri"/>
                <a:sym typeface="Calibri"/>
              </a:rPr>
              <a:t>Comunicación directa con los operadores de viajes receptivos</a:t>
            </a:r>
            <a:endParaRPr b="0" i="0" sz="1100" u="none" cap="none" strike="noStrike">
              <a:solidFill>
                <a:srgbClr val="000000"/>
              </a:solidFill>
              <a:latin typeface="Arial"/>
              <a:ea typeface="Arial"/>
              <a:cs typeface="Arial"/>
              <a:sym typeface="Arial"/>
            </a:endParaRPr>
          </a:p>
          <a:p>
            <a:pPr indent="-323850" lvl="0" marL="342900" marR="0" rtl="0" algn="l">
              <a:lnSpc>
                <a:spcPct val="100000"/>
              </a:lnSpc>
              <a:spcBef>
                <a:spcPts val="0"/>
              </a:spcBef>
              <a:spcAft>
                <a:spcPts val="0"/>
              </a:spcAft>
              <a:buClr>
                <a:srgbClr val="F27954"/>
              </a:buClr>
              <a:buSzPts val="1700"/>
              <a:buFont typeface="Noto Sans Symbols"/>
              <a:buChar char="✔"/>
            </a:pPr>
            <a:r>
              <a:rPr b="0" i="0" lang="es-ES" sz="1700" u="none" cap="none" strike="noStrike">
                <a:solidFill>
                  <a:srgbClr val="F27954"/>
                </a:solidFill>
                <a:latin typeface="Calibri"/>
                <a:ea typeface="Calibri"/>
                <a:cs typeface="Calibri"/>
                <a:sym typeface="Calibri"/>
              </a:rPr>
              <a:t>Llamada gratuita Línea de información</a:t>
            </a:r>
            <a:endParaRPr b="0" i="0" sz="1100" u="none" cap="none" strike="noStrike">
              <a:solidFill>
                <a:srgbClr val="000000"/>
              </a:solidFill>
              <a:latin typeface="Arial"/>
              <a:ea typeface="Arial"/>
              <a:cs typeface="Arial"/>
              <a:sym typeface="Arial"/>
            </a:endParaRPr>
          </a:p>
          <a:p>
            <a:pPr indent="-336550" lvl="0" marL="342900" marR="0" rtl="0" algn="l">
              <a:lnSpc>
                <a:spcPct val="100000"/>
              </a:lnSpc>
              <a:spcBef>
                <a:spcPts val="0"/>
              </a:spcBef>
              <a:spcAft>
                <a:spcPts val="0"/>
              </a:spcAft>
              <a:buClr>
                <a:srgbClr val="F27954"/>
              </a:buClr>
              <a:buSzPts val="1900"/>
              <a:buFont typeface="Noto Sans Symbols"/>
              <a:buChar char="✔"/>
            </a:pPr>
            <a:r>
              <a:rPr b="0" i="0" lang="es-ES" sz="1700" u="none" cap="none" strike="noStrike">
                <a:solidFill>
                  <a:srgbClr val="F27954"/>
                </a:solidFill>
                <a:latin typeface="Calibri"/>
                <a:ea typeface="Calibri"/>
                <a:cs typeface="Calibri"/>
                <a:sym typeface="Calibri"/>
              </a:rPr>
              <a:t>Medios de promoción existentes (por ejemplo, CIV (Centros de Información para Visitantes) y radio, podcasts)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2" name="Shape 2252"/>
        <p:cNvGrpSpPr/>
        <p:nvPr/>
      </p:nvGrpSpPr>
      <p:grpSpPr>
        <a:xfrm>
          <a:off x="0" y="0"/>
          <a:ext cx="0" cy="0"/>
          <a:chOff x="0" y="0"/>
          <a:chExt cx="0" cy="0"/>
        </a:xfrm>
      </p:grpSpPr>
      <p:pic>
        <p:nvPicPr>
          <p:cNvPr id="2253" name="Google Shape;2253;p51"/>
          <p:cNvPicPr preferRelativeResize="0"/>
          <p:nvPr>
            <p:ph idx="2" type="pic"/>
          </p:nvPr>
        </p:nvPicPr>
        <p:blipFill rotWithShape="1">
          <a:blip r:embed="rId3">
            <a:alphaModFix/>
          </a:blip>
          <a:srcRect b="4478" l="0" r="0" t="4480"/>
          <a:stretch/>
        </p:blipFill>
        <p:spPr>
          <a:xfrm>
            <a:off x="7298140" y="228600"/>
            <a:ext cx="4659043" cy="6362700"/>
          </a:xfrm>
          <a:prstGeom prst="rect">
            <a:avLst/>
          </a:prstGeom>
          <a:solidFill>
            <a:schemeClr val="lt1"/>
          </a:solidFill>
          <a:ln>
            <a:noFill/>
          </a:ln>
        </p:spPr>
      </p:pic>
      <p:sp>
        <p:nvSpPr>
          <p:cNvPr id="2254" name="Google Shape;2254;p51"/>
          <p:cNvSpPr txBox="1"/>
          <p:nvPr>
            <p:ph idx="1" type="body"/>
          </p:nvPr>
        </p:nvSpPr>
        <p:spPr>
          <a:xfrm>
            <a:off x="1286425" y="1152525"/>
            <a:ext cx="5567100" cy="4809000"/>
          </a:xfrm>
          <a:prstGeom prst="rect">
            <a:avLst/>
          </a:prstGeom>
          <a:noFill/>
          <a:ln>
            <a:noFill/>
          </a:ln>
        </p:spPr>
        <p:txBody>
          <a:bodyPr anchorCtr="0" anchor="t" bIns="45700" lIns="91425" spcFirstLastPara="1" rIns="91425" wrap="square" tIns="45700">
            <a:noAutofit/>
          </a:bodyPr>
          <a:lstStyle/>
          <a:p>
            <a:pPr indent="-330200" lvl="0" marL="342900" rtl="0" algn="l">
              <a:lnSpc>
                <a:spcPct val="100000"/>
              </a:lnSpc>
              <a:spcBef>
                <a:spcPts val="0"/>
              </a:spcBef>
              <a:spcAft>
                <a:spcPts val="0"/>
              </a:spcAft>
              <a:buClr>
                <a:schemeClr val="lt1"/>
              </a:buClr>
              <a:buSzPts val="2020"/>
              <a:buFont typeface="Noto Sans Symbols"/>
              <a:buChar char="✔"/>
            </a:pPr>
            <a:r>
              <a:rPr lang="es-ES" sz="2020"/>
              <a:t>Determinar qué </a:t>
            </a:r>
            <a:r>
              <a:rPr b="1" lang="es-ES" sz="2020"/>
              <a:t>productos y experiencias </a:t>
            </a:r>
            <a:r>
              <a:rPr lang="es-ES" sz="2020"/>
              <a:t>pueden verse más afectados e identificar posibles sustitutos (tipos de productos) para su promoción </a:t>
            </a:r>
            <a:endParaRPr sz="2020"/>
          </a:p>
          <a:p>
            <a:pPr indent="-201930" lvl="0" marL="342900" rtl="0" algn="l">
              <a:lnSpc>
                <a:spcPct val="100000"/>
              </a:lnSpc>
              <a:spcBef>
                <a:spcPts val="0"/>
              </a:spcBef>
              <a:spcAft>
                <a:spcPts val="0"/>
              </a:spcAft>
              <a:buClr>
                <a:schemeClr val="lt1"/>
              </a:buClr>
              <a:buSzPts val="2220"/>
              <a:buFont typeface="Noto Sans Symbols"/>
              <a:buNone/>
            </a:pPr>
            <a:r>
              <a:t/>
            </a:r>
            <a:endParaRPr sz="2020"/>
          </a:p>
          <a:p>
            <a:pPr indent="-330200" lvl="0" marL="342900" rtl="0" algn="l">
              <a:lnSpc>
                <a:spcPct val="100000"/>
              </a:lnSpc>
              <a:spcBef>
                <a:spcPts val="0"/>
              </a:spcBef>
              <a:spcAft>
                <a:spcPts val="0"/>
              </a:spcAft>
              <a:buClr>
                <a:schemeClr val="lt1"/>
              </a:buClr>
              <a:buSzPts val="2020"/>
              <a:buFont typeface="Noto Sans Symbols"/>
              <a:buChar char="✔"/>
            </a:pPr>
            <a:r>
              <a:rPr lang="es-ES" sz="2020"/>
              <a:t>Identificar </a:t>
            </a:r>
            <a:r>
              <a:rPr b="1" lang="es-ES" sz="2020"/>
              <a:t>los mercados objetivo </a:t>
            </a:r>
            <a:r>
              <a:rPr lang="es-ES" sz="2020"/>
              <a:t>con más probabilidades de volver tras una crisis, y que se adapten a los productos que estarían disponibles</a:t>
            </a:r>
            <a:endParaRPr sz="2020"/>
          </a:p>
          <a:p>
            <a:pPr indent="-201930" lvl="0" marL="342900" rtl="0" algn="l">
              <a:lnSpc>
                <a:spcPct val="100000"/>
              </a:lnSpc>
              <a:spcBef>
                <a:spcPts val="0"/>
              </a:spcBef>
              <a:spcAft>
                <a:spcPts val="0"/>
              </a:spcAft>
              <a:buClr>
                <a:schemeClr val="lt1"/>
              </a:buClr>
              <a:buSzPts val="2220"/>
              <a:buFont typeface="Noto Sans Symbols"/>
              <a:buNone/>
            </a:pPr>
            <a:r>
              <a:t/>
            </a:r>
            <a:endParaRPr sz="2020"/>
          </a:p>
          <a:p>
            <a:pPr indent="-330200" lvl="0" marL="342900" rtl="0" algn="l">
              <a:lnSpc>
                <a:spcPct val="100000"/>
              </a:lnSpc>
              <a:spcBef>
                <a:spcPts val="0"/>
              </a:spcBef>
              <a:spcAft>
                <a:spcPts val="0"/>
              </a:spcAft>
              <a:buClr>
                <a:schemeClr val="lt1"/>
              </a:buClr>
              <a:buSzPts val="2020"/>
              <a:buFont typeface="Noto Sans Symbols"/>
              <a:buChar char="✔"/>
            </a:pPr>
            <a:r>
              <a:rPr lang="es-ES" sz="2020"/>
              <a:t>Determinar las </a:t>
            </a:r>
            <a:r>
              <a:rPr b="1" lang="es-ES" sz="2020"/>
              <a:t>actividades de marketing </a:t>
            </a:r>
            <a:r>
              <a:rPr lang="es-ES" sz="2020"/>
              <a:t>que estimularán las visitas de los mercados destinatarios</a:t>
            </a:r>
            <a:endParaRPr sz="2020"/>
          </a:p>
          <a:p>
            <a:pPr indent="-201930" lvl="0" marL="342900" rtl="0" algn="l">
              <a:lnSpc>
                <a:spcPct val="100000"/>
              </a:lnSpc>
              <a:spcBef>
                <a:spcPts val="0"/>
              </a:spcBef>
              <a:spcAft>
                <a:spcPts val="0"/>
              </a:spcAft>
              <a:buClr>
                <a:schemeClr val="lt1"/>
              </a:buClr>
              <a:buSzPts val="2220"/>
              <a:buFont typeface="Noto Sans Symbols"/>
              <a:buNone/>
            </a:pPr>
            <a:r>
              <a:t/>
            </a:r>
            <a:endParaRPr sz="2020"/>
          </a:p>
          <a:p>
            <a:pPr indent="-330200" lvl="0" marL="342900" rtl="0" algn="l">
              <a:lnSpc>
                <a:spcPct val="100000"/>
              </a:lnSpc>
              <a:spcBef>
                <a:spcPts val="0"/>
              </a:spcBef>
              <a:spcAft>
                <a:spcPts val="0"/>
              </a:spcAft>
              <a:buClr>
                <a:schemeClr val="lt1"/>
              </a:buClr>
              <a:buSzPts val="2020"/>
              <a:buFont typeface="Noto Sans Symbols"/>
              <a:buChar char="✔"/>
            </a:pPr>
            <a:r>
              <a:rPr lang="es-ES" sz="2020"/>
              <a:t>Determinar cómo participará la región turística en la remodelación de las experiencias de los visitantes afectados. </a:t>
            </a:r>
            <a:r>
              <a:rPr lang="es-ES" sz="2020" u="sng">
                <a:solidFill>
                  <a:schemeClr val="hlink"/>
                </a:solidFill>
                <a:hlinkClick r:id="rId4"/>
              </a:rPr>
              <a:t>(Fuente</a:t>
            </a:r>
            <a:r>
              <a:rPr lang="es-ES" sz="2020"/>
              <a:t>)</a:t>
            </a:r>
            <a:endParaRPr sz="2020"/>
          </a:p>
        </p:txBody>
      </p:sp>
      <p:sp>
        <p:nvSpPr>
          <p:cNvPr id="2255" name="Google Shape;2255;p51"/>
          <p:cNvSpPr txBox="1"/>
          <p:nvPr>
            <p:ph idx="3" type="body"/>
          </p:nvPr>
        </p:nvSpPr>
        <p:spPr>
          <a:xfrm>
            <a:off x="1219201" y="228600"/>
            <a:ext cx="5701552" cy="582221"/>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00000"/>
              </a:lnSpc>
              <a:spcBef>
                <a:spcPts val="0"/>
              </a:spcBef>
              <a:spcAft>
                <a:spcPts val="0"/>
              </a:spcAft>
              <a:buClr>
                <a:schemeClr val="lt1"/>
              </a:buClr>
              <a:buSzPct val="100000"/>
              <a:buNone/>
            </a:pPr>
            <a:r>
              <a:rPr b="1" lang="es-ES"/>
              <a:t>Actividades de marketing de recuperación de bajo coste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9" name="Shape 2259"/>
        <p:cNvGrpSpPr/>
        <p:nvPr/>
      </p:nvGrpSpPr>
      <p:grpSpPr>
        <a:xfrm>
          <a:off x="0" y="0"/>
          <a:ext cx="0" cy="0"/>
          <a:chOff x="0" y="0"/>
          <a:chExt cx="0" cy="0"/>
        </a:xfrm>
      </p:grpSpPr>
      <p:pic>
        <p:nvPicPr>
          <p:cNvPr id="2260" name="Google Shape;2260;p52"/>
          <p:cNvPicPr preferRelativeResize="0"/>
          <p:nvPr>
            <p:ph idx="2" type="pic"/>
          </p:nvPr>
        </p:nvPicPr>
        <p:blipFill rotWithShape="1">
          <a:blip r:embed="rId3">
            <a:alphaModFix/>
          </a:blip>
          <a:srcRect b="0" l="25596" r="25597" t="0"/>
          <a:stretch/>
        </p:blipFill>
        <p:spPr>
          <a:xfrm>
            <a:off x="7298140" y="228600"/>
            <a:ext cx="4659043" cy="6362700"/>
          </a:xfrm>
          <a:prstGeom prst="rect">
            <a:avLst/>
          </a:prstGeom>
          <a:solidFill>
            <a:schemeClr val="lt1"/>
          </a:solidFill>
          <a:ln>
            <a:noFill/>
          </a:ln>
        </p:spPr>
      </p:pic>
      <p:sp>
        <p:nvSpPr>
          <p:cNvPr id="2261" name="Google Shape;2261;p52"/>
          <p:cNvSpPr txBox="1"/>
          <p:nvPr>
            <p:ph idx="1" type="body"/>
          </p:nvPr>
        </p:nvSpPr>
        <p:spPr>
          <a:xfrm>
            <a:off x="1286436" y="776397"/>
            <a:ext cx="5567081" cy="5185132"/>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lang="es-ES" sz="1800"/>
              <a:t>La adaptación de los modelos empresariales y la innovación de los productos se han convertido en elementos críticos para la supervivencia y la recuperación. </a:t>
            </a:r>
            <a:endParaRPr sz="2200"/>
          </a:p>
          <a:p>
            <a:pPr indent="0" lvl="0" marL="0" rtl="0" algn="l">
              <a:lnSpc>
                <a:spcPct val="100000"/>
              </a:lnSpc>
              <a:spcBef>
                <a:spcPts val="0"/>
              </a:spcBef>
              <a:spcAft>
                <a:spcPts val="0"/>
              </a:spcAft>
              <a:buClr>
                <a:schemeClr val="lt1"/>
              </a:buClr>
              <a:buSzPts val="2000"/>
              <a:buNone/>
            </a:pPr>
            <a:r>
              <a:t/>
            </a:r>
            <a:endParaRPr sz="1800"/>
          </a:p>
          <a:p>
            <a:pPr indent="-330200" lvl="0" marL="342900" rtl="0" algn="l">
              <a:lnSpc>
                <a:spcPct val="100000"/>
              </a:lnSpc>
              <a:spcBef>
                <a:spcPts val="0"/>
              </a:spcBef>
              <a:spcAft>
                <a:spcPts val="0"/>
              </a:spcAft>
              <a:buClr>
                <a:schemeClr val="lt1"/>
              </a:buClr>
              <a:buSzPts val="1800"/>
              <a:buFont typeface="Noto Sans Symbols"/>
              <a:buChar char="❖"/>
            </a:pPr>
            <a:r>
              <a:rPr b="1" lang="es-ES" sz="1800"/>
              <a:t>Crear productos nuevos, únicos y personalizados para satisfacer las demandas cambiantes de los "nuevos turistas </a:t>
            </a:r>
            <a:r>
              <a:rPr lang="es-ES" sz="1800"/>
              <a:t>". Por ejemplo, los operadores turísticos podrían desarrollar 25 nuevos itinerarios/productos que se adapten a las nuevas preferencias turísticas </a:t>
            </a:r>
            <a:r>
              <a:rPr i="1" lang="es-ES" sz="1800"/>
              <a:t>(por ejemplo, experiencias ecológicas, viajes privados, aventura lenta, aventura y actividades en paisajes remotos). </a:t>
            </a:r>
            <a:r>
              <a:rPr lang="es-ES" sz="1800"/>
              <a:t>Cree una atracción estrella o una experiencia heroica, por ejemplo, un paseo en helicóptero o un crucero.</a:t>
            </a:r>
            <a:endParaRPr sz="2200"/>
          </a:p>
          <a:p>
            <a:pPr indent="-215900" lvl="0" marL="342900" rtl="0" algn="l">
              <a:lnSpc>
                <a:spcPct val="100000"/>
              </a:lnSpc>
              <a:spcBef>
                <a:spcPts val="0"/>
              </a:spcBef>
              <a:spcAft>
                <a:spcPts val="0"/>
              </a:spcAft>
              <a:buClr>
                <a:schemeClr val="lt1"/>
              </a:buClr>
              <a:buSzPts val="2000"/>
              <a:buFont typeface="Noto Sans Symbols"/>
              <a:buNone/>
            </a:pPr>
            <a:r>
              <a:t/>
            </a:r>
            <a:endParaRPr sz="1800"/>
          </a:p>
          <a:p>
            <a:pPr indent="-330200" lvl="0" marL="342900" rtl="0" algn="l">
              <a:lnSpc>
                <a:spcPct val="100000"/>
              </a:lnSpc>
              <a:spcBef>
                <a:spcPts val="0"/>
              </a:spcBef>
              <a:spcAft>
                <a:spcPts val="0"/>
              </a:spcAft>
              <a:buClr>
                <a:schemeClr val="lt1"/>
              </a:buClr>
              <a:buSzPts val="1800"/>
              <a:buFont typeface="Noto Sans Symbols"/>
              <a:buChar char="❖"/>
            </a:pPr>
            <a:r>
              <a:rPr lang="es-ES" sz="1800"/>
              <a:t>Invertir en </a:t>
            </a:r>
            <a:r>
              <a:rPr b="1" lang="es-ES" sz="1800"/>
              <a:t>personal y capital </a:t>
            </a:r>
            <a:r>
              <a:rPr lang="es-ES" sz="1800"/>
              <a:t>humano; por ejemplo, los guías turísticos se han hecho más populares. Actualice a su personal y a los vendedores en tácticas de narración y ayúdeles a convertirse en expertos en la historia y la cultura de su hogar.</a:t>
            </a:r>
            <a:endParaRPr sz="2200"/>
          </a:p>
          <a:p>
            <a:pPr indent="0" lvl="0" marL="0" rtl="0" algn="l">
              <a:lnSpc>
                <a:spcPct val="100000"/>
              </a:lnSpc>
              <a:spcBef>
                <a:spcPts val="0"/>
              </a:spcBef>
              <a:spcAft>
                <a:spcPts val="0"/>
              </a:spcAft>
              <a:buClr>
                <a:schemeClr val="lt1"/>
              </a:buClr>
              <a:buSzPts val="2000"/>
              <a:buNone/>
            </a:pPr>
            <a:r>
              <a:t/>
            </a:r>
            <a:endParaRPr sz="1800"/>
          </a:p>
        </p:txBody>
      </p:sp>
      <p:sp>
        <p:nvSpPr>
          <p:cNvPr id="2262" name="Google Shape;2262;p52"/>
          <p:cNvSpPr txBox="1"/>
          <p:nvPr>
            <p:ph idx="3" type="body"/>
          </p:nvPr>
        </p:nvSpPr>
        <p:spPr>
          <a:xfrm>
            <a:off x="1219226" y="228600"/>
            <a:ext cx="5701500" cy="58230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ctr">
              <a:lnSpc>
                <a:spcPct val="100000"/>
              </a:lnSpc>
              <a:spcBef>
                <a:spcPts val="0"/>
              </a:spcBef>
              <a:spcAft>
                <a:spcPts val="0"/>
              </a:spcAft>
              <a:buClr>
                <a:schemeClr val="lt1"/>
              </a:buClr>
              <a:buSzPct val="100000"/>
              <a:buNone/>
            </a:pPr>
            <a:r>
              <a:rPr b="1" lang="es-ES"/>
              <a:t>Actividades de marketing de recuperación de bajo coste</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6" name="Shape 2266"/>
        <p:cNvGrpSpPr/>
        <p:nvPr/>
      </p:nvGrpSpPr>
      <p:grpSpPr>
        <a:xfrm>
          <a:off x="0" y="0"/>
          <a:ext cx="0" cy="0"/>
          <a:chOff x="0" y="0"/>
          <a:chExt cx="0" cy="0"/>
        </a:xfrm>
      </p:grpSpPr>
      <p:sp>
        <p:nvSpPr>
          <p:cNvPr id="2267" name="Google Shape;2267;p53"/>
          <p:cNvSpPr txBox="1"/>
          <p:nvPr>
            <p:ph idx="1" type="body"/>
          </p:nvPr>
        </p:nvSpPr>
        <p:spPr>
          <a:xfrm>
            <a:off x="734715" y="1757010"/>
            <a:ext cx="8901204" cy="426727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400"/>
              <a:buNone/>
            </a:pPr>
            <a:r>
              <a:rPr b="0" i="0" lang="es-ES" sz="2300"/>
              <a:t>Las preferencias de los turistas están relacionadas con múltiples atributos del viaje en términos de consumo de transporte-alojamiento</a:t>
            </a:r>
            <a:r>
              <a:rPr b="0" i="0" lang="es-ES" sz="2300" u="sng">
                <a:solidFill>
                  <a:schemeClr val="hlink"/>
                </a:solidFill>
                <a:hlinkClick r:id="rId3"/>
              </a:rPr>
              <a:t>[32</a:t>
            </a:r>
            <a:r>
              <a:rPr b="0" i="0" lang="es-ES" sz="2300"/>
              <a:t>], sensibilidad al precio</a:t>
            </a:r>
            <a:r>
              <a:rPr b="0" i="0" lang="es-ES" sz="2300" u="sng">
                <a:solidFill>
                  <a:schemeClr val="hlink"/>
                </a:solidFill>
                <a:hlinkClick r:id="rId4"/>
              </a:rPr>
              <a:t>[33</a:t>
            </a:r>
            <a:r>
              <a:rPr b="0" i="0" lang="es-ES" sz="2300"/>
              <a:t>], elección de hoteles y tiendas</a:t>
            </a:r>
            <a:r>
              <a:rPr b="0" i="0" lang="es-ES" sz="2300" u="sng">
                <a:solidFill>
                  <a:schemeClr val="hlink"/>
                </a:solidFill>
                <a:hlinkClick r:id="rId5"/>
              </a:rPr>
              <a:t>[34</a:t>
            </a:r>
            <a:r>
              <a:rPr b="0" i="0" lang="es-ES" sz="2300"/>
              <a:t>], duración de la estancia</a:t>
            </a:r>
            <a:r>
              <a:rPr b="0" i="0" lang="es-ES" sz="2300" u="sng">
                <a:solidFill>
                  <a:schemeClr val="hlink"/>
                </a:solidFill>
                <a:hlinkClick r:id="rId6"/>
              </a:rPr>
              <a:t>[35</a:t>
            </a:r>
            <a:r>
              <a:rPr b="0" i="0" lang="es-ES" sz="2300"/>
              <a:t>] y estacionalidad</a:t>
            </a:r>
            <a:r>
              <a:rPr b="0" i="0" lang="es-ES" sz="2300" u="sng">
                <a:solidFill>
                  <a:schemeClr val="hlink"/>
                </a:solidFill>
                <a:hlinkClick r:id="rId7"/>
              </a:rPr>
              <a:t>[36</a:t>
            </a:r>
            <a:r>
              <a:rPr b="0" i="0" lang="es-ES" sz="2300"/>
              <a:t>]. Las elecciones y preferencias de actividades vacacionales son un aspecto importante del comportamiento de los turistas. Influyen en las experiencias de los turistas, en sus niveles de satisfacción y en su felicidad con determinados destinos</a:t>
            </a:r>
            <a:r>
              <a:rPr b="0" i="0" lang="es-ES" sz="2300" u="sng">
                <a:solidFill>
                  <a:schemeClr val="hlink"/>
                </a:solidFill>
                <a:hlinkClick r:id="rId8"/>
              </a:rPr>
              <a:t>[37</a:t>
            </a:r>
            <a:r>
              <a:rPr b="0" i="0" lang="es-ES" sz="2300"/>
              <a:t>]. Las elecciones y preferencias de la gente se están decantando por nuevas actividades experienciales y participativas que permiten escapar de la rutina diaria</a:t>
            </a:r>
            <a:r>
              <a:rPr b="0" i="0" lang="es-ES" sz="2300" u="sng">
                <a:solidFill>
                  <a:schemeClr val="hlink"/>
                </a:solidFill>
                <a:hlinkClick r:id="rId9"/>
              </a:rPr>
              <a:t>[38</a:t>
            </a:r>
            <a:r>
              <a:rPr b="0" i="0" lang="es-ES" sz="2300"/>
              <a:t>]. Por lo tanto, las actividades en el destino son una consideración crucial a la hora de posicionar y crear marcas de destino</a:t>
            </a:r>
            <a:r>
              <a:rPr b="0" i="0" lang="es-ES" sz="2300" u="sng">
                <a:solidFill>
                  <a:schemeClr val="hlink"/>
                </a:solidFill>
                <a:hlinkClick r:id="rId10"/>
              </a:rPr>
              <a:t>[38</a:t>
            </a:r>
            <a:r>
              <a:rPr b="0" i="0" lang="es-ES" sz="2300"/>
              <a:t>].</a:t>
            </a:r>
            <a:endParaRPr sz="2300"/>
          </a:p>
        </p:txBody>
      </p:sp>
      <p:sp>
        <p:nvSpPr>
          <p:cNvPr id="2268" name="Google Shape;2268;p53"/>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lt1"/>
              </a:buClr>
              <a:buSzPct val="100000"/>
              <a:buNone/>
            </a:pPr>
            <a:r>
              <a:rPr b="1" i="0" lang="es-ES" sz="3600"/>
              <a:t>Investigación: </a:t>
            </a:r>
            <a:r>
              <a:rPr b="0" i="0" lang="es-ES" sz="2800"/>
              <a:t>Los destinos deben tener en cuenta las preferencias complejas de los turistas para posicionarse y crear marca</a:t>
            </a:r>
            <a:endParaRPr/>
          </a:p>
          <a:p>
            <a:pPr indent="0" lvl="0" marL="0" rtl="0" algn="l">
              <a:lnSpc>
                <a:spcPct val="100000"/>
              </a:lnSpc>
              <a:spcBef>
                <a:spcPts val="0"/>
              </a:spcBef>
              <a:spcAft>
                <a:spcPts val="0"/>
              </a:spcAft>
              <a:buClr>
                <a:schemeClr val="lt1"/>
              </a:buClr>
              <a:buSzPct val="100000"/>
              <a:buNone/>
            </a:pPr>
            <a:r>
              <a:t/>
            </a:r>
            <a:endParaRPr/>
          </a:p>
        </p:txBody>
      </p:sp>
      <p:grpSp>
        <p:nvGrpSpPr>
          <p:cNvPr id="2269" name="Google Shape;2269;p53"/>
          <p:cNvGrpSpPr/>
          <p:nvPr/>
        </p:nvGrpSpPr>
        <p:grpSpPr>
          <a:xfrm>
            <a:off x="9945283" y="1255566"/>
            <a:ext cx="1866204" cy="1526432"/>
            <a:chOff x="7903196" y="4237101"/>
            <a:chExt cx="1261886" cy="1055032"/>
          </a:xfrm>
        </p:grpSpPr>
        <p:sp>
          <p:nvSpPr>
            <p:cNvPr id="2270" name="Google Shape;2270;p53"/>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1" name="Google Shape;2271;p53"/>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2" name="Google Shape;2272;p53"/>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3" name="Google Shape;2273;p53"/>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4" name="Google Shape;2274;p53"/>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5" name="Google Shape;2275;p53"/>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6" name="Google Shape;2276;p53"/>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7" name="Google Shape;2277;p53"/>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8" name="Google Shape;2278;p53"/>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79" name="Google Shape;2279;p53"/>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0" name="Google Shape;2280;p53"/>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1" name="Google Shape;2281;p53"/>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2" name="Google Shape;2282;p53"/>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3" name="Google Shape;2283;p53"/>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4" name="Google Shape;2284;p53"/>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5" name="Google Shape;2285;p53"/>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6" name="Google Shape;2286;p53"/>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7" name="Google Shape;2287;p53"/>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8" name="Google Shape;2288;p53"/>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89" name="Google Shape;2289;p53"/>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0" name="Google Shape;2290;p53"/>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1" name="Google Shape;2291;p53"/>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2" name="Google Shape;2292;p53"/>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3" name="Google Shape;2293;p53"/>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4" name="Google Shape;2294;p53"/>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5" name="Google Shape;2295;p53"/>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6" name="Google Shape;2296;p53"/>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7" name="Google Shape;2297;p53"/>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8" name="Google Shape;2298;p53"/>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99" name="Google Shape;2299;p53"/>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0" name="Google Shape;2300;p53"/>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1" name="Google Shape;2301;p53"/>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2" name="Google Shape;2302;p53"/>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3" name="Google Shape;2303;p53"/>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4" name="Google Shape;2304;p53"/>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5" name="Google Shape;2305;p53"/>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6" name="Google Shape;2306;p53"/>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7" name="Google Shape;2307;p53"/>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8" name="Google Shape;2308;p53"/>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09" name="Google Shape;2309;p53"/>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0" name="Google Shape;2310;p53"/>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1" name="Google Shape;2311;p53"/>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2" name="Google Shape;2312;p53"/>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3" name="Google Shape;2313;p53"/>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4" name="Google Shape;2314;p53"/>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5" name="Google Shape;2315;p53"/>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6" name="Google Shape;2316;p53"/>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7" name="Google Shape;2317;p53"/>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8" name="Google Shape;2318;p53"/>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19" name="Google Shape;2319;p53"/>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0" name="Google Shape;2320;p53"/>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1" name="Google Shape;2321;p53"/>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2" name="Google Shape;2322;p53"/>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3" name="Google Shape;2323;p53"/>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4" name="Google Shape;2324;p53"/>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5" name="Google Shape;2325;p53"/>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26" name="Google Shape;2326;p53"/>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327" name="Google Shape;2327;p53">
            <a:hlinkClick r:id="rId11"/>
          </p:cNvPr>
          <p:cNvPicPr preferRelativeResize="0"/>
          <p:nvPr/>
        </p:nvPicPr>
        <p:blipFill rotWithShape="1">
          <a:blip r:embed="rId12">
            <a:alphaModFix/>
          </a:blip>
          <a:srcRect b="0" l="0" r="0" t="0"/>
          <a:stretch/>
        </p:blipFill>
        <p:spPr>
          <a:xfrm>
            <a:off x="9860702" y="3284679"/>
            <a:ext cx="1950785" cy="1950785"/>
          </a:xfrm>
          <a:prstGeom prst="rect">
            <a:avLst/>
          </a:prstGeom>
          <a:noFill/>
          <a:ln>
            <a:noFill/>
          </a:ln>
        </p:spPr>
      </p:pic>
      <p:sp>
        <p:nvSpPr>
          <p:cNvPr id="2328" name="Google Shape;2328;p53"/>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13">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2" name="Shape 2332"/>
        <p:cNvGrpSpPr/>
        <p:nvPr/>
      </p:nvGrpSpPr>
      <p:grpSpPr>
        <a:xfrm>
          <a:off x="0" y="0"/>
          <a:ext cx="0" cy="0"/>
          <a:chOff x="0" y="0"/>
          <a:chExt cx="0" cy="0"/>
        </a:xfrm>
      </p:grpSpPr>
      <p:sp>
        <p:nvSpPr>
          <p:cNvPr id="2333" name="Google Shape;2333;p54"/>
          <p:cNvSpPr txBox="1"/>
          <p:nvPr>
            <p:ph idx="1" type="body"/>
          </p:nvPr>
        </p:nvSpPr>
        <p:spPr>
          <a:xfrm>
            <a:off x="591840" y="740208"/>
            <a:ext cx="5504160" cy="591122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00"/>
              <a:buNone/>
            </a:pPr>
            <a:r>
              <a:rPr b="0" i="0" lang="es-ES" sz="1900"/>
              <a:t>Cool Travel Iceland es una empresa de viajes con sede en Reikiavik especializada en excursiones de un día y viajes privados por toda Islandia. Tienen una gama diversa y dinámica de excursiones y actividades para elegir y necesitaban nuestra ayuda con su SEO, ya que estaban luchando para clasificar cualquier palabra clave importante en Google.</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b="0" i="1" lang="es-ES" sz="1900"/>
              <a:t>Desarrollamos una campaña de cuatro meses en torno a los viajes privados y en autocaravana por Islandia, creando una serie de anuncios y vídeos para atraer a su público objetivo en Estados Unidos y el Reino Unido, los primeros destinos a los que probablemente se podrá viajar a Islandia una vez que se levanten las restricciones covidianas a los viajes.</a:t>
            </a:r>
            <a:endParaRPr sz="2300"/>
          </a:p>
          <a:p>
            <a:pPr indent="0" lvl="0" marL="0" rtl="0" algn="l">
              <a:lnSpc>
                <a:spcPct val="100000"/>
              </a:lnSpc>
              <a:spcBef>
                <a:spcPts val="0"/>
              </a:spcBef>
              <a:spcAft>
                <a:spcPts val="0"/>
              </a:spcAft>
              <a:buClr>
                <a:schemeClr val="lt1"/>
              </a:buClr>
              <a:buSzPts val="2000"/>
              <a:buNone/>
            </a:pPr>
            <a:r>
              <a:t/>
            </a:r>
            <a:endParaRPr sz="1900"/>
          </a:p>
          <a:p>
            <a:pPr indent="0" lvl="0" marL="0" rtl="0" algn="l">
              <a:lnSpc>
                <a:spcPct val="100000"/>
              </a:lnSpc>
              <a:spcBef>
                <a:spcPts val="0"/>
              </a:spcBef>
              <a:spcAft>
                <a:spcPts val="0"/>
              </a:spcAft>
              <a:buClr>
                <a:schemeClr val="lt1"/>
              </a:buClr>
              <a:buSzPts val="2000"/>
              <a:buNone/>
            </a:pPr>
            <a:r>
              <a:rPr b="1" i="0" lang="es-ES" sz="1900"/>
              <a:t>Contactos generados </a:t>
            </a:r>
            <a:r>
              <a:rPr b="0" i="0" lang="es-ES" sz="1900"/>
              <a:t>321</a:t>
            </a:r>
            <a:endParaRPr sz="2300"/>
          </a:p>
          <a:p>
            <a:pPr indent="0" lvl="0" marL="0" rtl="0" algn="l">
              <a:lnSpc>
                <a:spcPct val="100000"/>
              </a:lnSpc>
              <a:spcBef>
                <a:spcPts val="0"/>
              </a:spcBef>
              <a:spcAft>
                <a:spcPts val="0"/>
              </a:spcAft>
              <a:buClr>
                <a:schemeClr val="lt1"/>
              </a:buClr>
              <a:buSzPts val="2000"/>
              <a:buNone/>
            </a:pPr>
            <a:r>
              <a:rPr b="1" i="0" lang="es-ES" sz="1900"/>
              <a:t>Gasto en publicidad </a:t>
            </a:r>
            <a:r>
              <a:rPr b="0" i="0" lang="es-ES" sz="1900"/>
              <a:t>1,1 mil dólares</a:t>
            </a:r>
            <a:endParaRPr sz="2300"/>
          </a:p>
          <a:p>
            <a:pPr indent="0" lvl="0" marL="0" rtl="0" algn="l">
              <a:lnSpc>
                <a:spcPct val="100000"/>
              </a:lnSpc>
              <a:spcBef>
                <a:spcPts val="0"/>
              </a:spcBef>
              <a:spcAft>
                <a:spcPts val="0"/>
              </a:spcAft>
              <a:buClr>
                <a:schemeClr val="lt1"/>
              </a:buClr>
              <a:buSzPts val="2000"/>
              <a:buNone/>
            </a:pPr>
            <a:r>
              <a:rPr b="1" i="0" lang="es-ES" sz="1900"/>
              <a:t>Fecha de actualización </a:t>
            </a:r>
            <a:r>
              <a:rPr b="0" i="0" lang="es-ES" sz="1900"/>
              <a:t>28 de junio de 2021</a:t>
            </a:r>
            <a:endParaRPr sz="2300"/>
          </a:p>
          <a:p>
            <a:pPr indent="0" lvl="0" marL="0" rtl="0" algn="l">
              <a:lnSpc>
                <a:spcPct val="100000"/>
              </a:lnSpc>
              <a:spcBef>
                <a:spcPts val="0"/>
              </a:spcBef>
              <a:spcAft>
                <a:spcPts val="0"/>
              </a:spcAft>
              <a:buClr>
                <a:schemeClr val="lt1"/>
              </a:buClr>
              <a:buSzPts val="2000"/>
              <a:buNone/>
            </a:pPr>
            <a:r>
              <a:t/>
            </a:r>
            <a:endParaRPr sz="1900"/>
          </a:p>
        </p:txBody>
      </p:sp>
      <p:sp>
        <p:nvSpPr>
          <p:cNvPr id="2334" name="Google Shape;2334;p54"/>
          <p:cNvSpPr txBox="1"/>
          <p:nvPr>
            <p:ph idx="3" type="body"/>
          </p:nvPr>
        </p:nvSpPr>
        <p:spPr>
          <a:xfrm>
            <a:off x="323850" y="124835"/>
            <a:ext cx="5886450"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b="0" lang="es-ES" sz="2400"/>
              <a:t>Islandia - Descubra su vikingo interior</a:t>
            </a:r>
            <a:endParaRPr/>
          </a:p>
          <a:p>
            <a:pPr indent="0" lvl="0" marL="0" rtl="0" algn="ctr">
              <a:lnSpc>
                <a:spcPct val="100000"/>
              </a:lnSpc>
              <a:spcBef>
                <a:spcPts val="600"/>
              </a:spcBef>
              <a:spcAft>
                <a:spcPts val="0"/>
              </a:spcAft>
              <a:buClr>
                <a:schemeClr val="lt1"/>
              </a:buClr>
              <a:buSzPts val="2400"/>
              <a:buNone/>
            </a:pPr>
            <a:r>
              <a:t/>
            </a:r>
            <a:endParaRPr b="0" sz="2400"/>
          </a:p>
        </p:txBody>
      </p:sp>
      <p:pic>
        <p:nvPicPr>
          <p:cNvPr descr="Document with solid fill" id="2335" name="Google Shape;2335;p54">
            <a:hlinkClick r:id="rId3"/>
          </p:cNvPr>
          <p:cNvPicPr preferRelativeResize="0"/>
          <p:nvPr/>
        </p:nvPicPr>
        <p:blipFill rotWithShape="1">
          <a:blip r:embed="rId4">
            <a:alphaModFix/>
          </a:blip>
          <a:srcRect b="0" l="0" r="0" t="0"/>
          <a:stretch/>
        </p:blipFill>
        <p:spPr>
          <a:xfrm>
            <a:off x="6210300" y="5937501"/>
            <a:ext cx="1028700" cy="1009650"/>
          </a:xfrm>
          <a:prstGeom prst="rect">
            <a:avLst/>
          </a:prstGeom>
          <a:noFill/>
          <a:ln>
            <a:noFill/>
          </a:ln>
        </p:spPr>
      </p:pic>
      <p:sp>
        <p:nvSpPr>
          <p:cNvPr id="2336" name="Google Shape;2336;p54"/>
          <p:cNvSpPr txBox="1"/>
          <p:nvPr/>
        </p:nvSpPr>
        <p:spPr>
          <a:xfrm>
            <a:off x="7030010" y="6488668"/>
            <a:ext cx="5161990" cy="369332"/>
          </a:xfrm>
          <a:prstGeom prst="rect">
            <a:avLst/>
          </a:prstGeom>
          <a:solidFill>
            <a:schemeClr val="accent2"/>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Artículo</a:t>
            </a:r>
            <a:r>
              <a:rPr b="0" i="0" lang="es-ES" sz="1800" u="none" cap="none" strike="noStrike">
                <a:solidFill>
                  <a:schemeClr val="lt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2337" name="Google Shape;2337;p54">
            <a:hlinkClick r:id="rId6"/>
          </p:cNvPr>
          <p:cNvSpPr txBox="1"/>
          <p:nvPr/>
        </p:nvSpPr>
        <p:spPr>
          <a:xfrm>
            <a:off x="6392300" y="0"/>
            <a:ext cx="5799700" cy="1446550"/>
          </a:xfrm>
          <a:prstGeom prst="rect">
            <a:avLst/>
          </a:prstGeom>
          <a:solidFill>
            <a:srgbClr val="7A547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s-ES" sz="4000" u="none" cap="none" strike="noStrike">
                <a:solidFill>
                  <a:schemeClr val="lt1"/>
                </a:solidFill>
                <a:latin typeface="Aharoni"/>
                <a:ea typeface="Aharoni"/>
                <a:cs typeface="Aharoni"/>
                <a:sym typeface="Aharoni"/>
              </a:rPr>
              <a:t>Estudio de caso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0" i="0" lang="es-ES" sz="2400" u="none" cap="none" strike="noStrike">
                <a:solidFill>
                  <a:schemeClr val="lt1"/>
                </a:solidFill>
                <a:latin typeface="Calibri"/>
                <a:ea typeface="Calibri"/>
                <a:cs typeface="Calibri"/>
                <a:sym typeface="Calibri"/>
              </a:rPr>
              <a:t>Campaña de bajo presupuesto de 4 meses creada en torno a experiencias culturales y patrimoniales únicas </a:t>
            </a:r>
            <a:endParaRPr b="0" i="0" sz="1400" u="none" cap="none" strike="noStrike">
              <a:solidFill>
                <a:srgbClr val="000000"/>
              </a:solidFill>
              <a:latin typeface="Arial"/>
              <a:ea typeface="Arial"/>
              <a:cs typeface="Arial"/>
              <a:sym typeface="Arial"/>
            </a:endParaRPr>
          </a:p>
        </p:txBody>
      </p:sp>
      <p:sp>
        <p:nvSpPr>
          <p:cNvPr id="2338" name="Google Shape;2338;p54"/>
          <p:cNvSpPr txBox="1"/>
          <p:nvPr/>
        </p:nvSpPr>
        <p:spPr>
          <a:xfrm>
            <a:off x="7642644" y="5294904"/>
            <a:ext cx="3801035"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s-ES" sz="2000" u="sng" cap="none" strike="noStrike">
                <a:solidFill>
                  <a:srgbClr val="086D6E"/>
                </a:solidFill>
                <a:latin typeface="Calibri"/>
                <a:ea typeface="Calibri"/>
                <a:cs typeface="Calibri"/>
                <a:sym typeface="Calibri"/>
                <a:hlinkClick r:id="rId7">
                  <a:extLst>
                    <a:ext uri="{A12FA001-AC4F-418D-AE19-62706E023703}">
                      <ahyp:hlinkClr val="tx"/>
                    </a:ext>
                  </a:extLst>
                </a:hlinkClick>
              </a:rPr>
              <a:t>https://youtu.be/aGQUa7oW_xE</a:t>
            </a:r>
            <a:r>
              <a:rPr b="0" i="0" lang="es-ES" sz="20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2339" name="Google Shape;2339;p54">
            <a:hlinkClick r:id="rId8"/>
          </p:cNvPr>
          <p:cNvPicPr preferRelativeResize="0"/>
          <p:nvPr/>
        </p:nvPicPr>
        <p:blipFill rotWithShape="1">
          <a:blip r:embed="rId9">
            <a:alphaModFix/>
          </a:blip>
          <a:srcRect b="0" l="0" r="0" t="0"/>
          <a:stretch/>
        </p:blipFill>
        <p:spPr>
          <a:xfrm>
            <a:off x="6392300" y="1928116"/>
            <a:ext cx="5772948" cy="312430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pic>
        <p:nvPicPr>
          <p:cNvPr id="2344" name="Google Shape;2344;p55"/>
          <p:cNvPicPr preferRelativeResize="0"/>
          <p:nvPr>
            <p:ph idx="2" type="pic"/>
          </p:nvPr>
        </p:nvPicPr>
        <p:blipFill rotWithShape="1">
          <a:blip r:embed="rId3">
            <a:alphaModFix/>
          </a:blip>
          <a:srcRect b="4478" l="0" r="0" t="4480"/>
          <a:stretch/>
        </p:blipFill>
        <p:spPr>
          <a:xfrm>
            <a:off x="7298140" y="228600"/>
            <a:ext cx="4659043" cy="6362700"/>
          </a:xfrm>
          <a:prstGeom prst="rect">
            <a:avLst/>
          </a:prstGeom>
          <a:solidFill>
            <a:schemeClr val="lt1"/>
          </a:solidFill>
          <a:ln>
            <a:noFill/>
          </a:ln>
        </p:spPr>
      </p:pic>
      <p:sp>
        <p:nvSpPr>
          <p:cNvPr id="2345" name="Google Shape;2345;p55"/>
          <p:cNvSpPr txBox="1"/>
          <p:nvPr>
            <p:ph idx="1" type="body"/>
          </p:nvPr>
        </p:nvSpPr>
        <p:spPr>
          <a:xfrm>
            <a:off x="1219200" y="942975"/>
            <a:ext cx="5701500" cy="5018700"/>
          </a:xfrm>
          <a:prstGeom prst="rect">
            <a:avLst/>
          </a:prstGeom>
          <a:noFill/>
          <a:ln>
            <a:noFill/>
          </a:ln>
        </p:spPr>
        <p:txBody>
          <a:bodyPr anchorCtr="0" anchor="t" bIns="45700" lIns="91425" spcFirstLastPara="1" rIns="91425" wrap="square" tIns="45700">
            <a:noAutofit/>
          </a:bodyPr>
          <a:lstStyle/>
          <a:p>
            <a:pPr indent="-336550" lvl="0" marL="342900" rtl="0" algn="l">
              <a:lnSpc>
                <a:spcPct val="100000"/>
              </a:lnSpc>
              <a:spcBef>
                <a:spcPts val="0"/>
              </a:spcBef>
              <a:spcAft>
                <a:spcPts val="0"/>
              </a:spcAft>
              <a:buClr>
                <a:schemeClr val="lt1"/>
              </a:buClr>
              <a:buSzPts val="1900"/>
              <a:buFont typeface="Noto Sans Symbols"/>
              <a:buChar char="❖"/>
            </a:pPr>
            <a:r>
              <a:rPr b="1" lang="es-ES" sz="1900"/>
              <a:t>Actualizarse para incluir plataformas y herramientas digitales </a:t>
            </a:r>
            <a:r>
              <a:rPr lang="es-ES" sz="1900"/>
              <a:t>, por ejemplo, disponer de recorridos digitales de autoexploración en iPads o utilizar dispositivos personales para que los visitantes exploren el destino, el pueblo, la atracción o la ciudad. Asegúrese de que cuenta la historia en varios idiomas. Asegúrese de que conozcan consejos sobre la zona y sus secretos y vean las zonas menos conocidas que están llenas de historias. </a:t>
            </a:r>
            <a:endParaRPr sz="2300"/>
          </a:p>
          <a:p>
            <a:pPr indent="-215900" lvl="0" marL="342900" rtl="0" algn="l">
              <a:lnSpc>
                <a:spcPct val="100000"/>
              </a:lnSpc>
              <a:spcBef>
                <a:spcPts val="0"/>
              </a:spcBef>
              <a:spcAft>
                <a:spcPts val="0"/>
              </a:spcAft>
              <a:buClr>
                <a:schemeClr val="lt1"/>
              </a:buClr>
              <a:buSzPts val="2000"/>
              <a:buFont typeface="Noto Sans Symbols"/>
              <a:buNone/>
            </a:pPr>
            <a:r>
              <a:t/>
            </a:r>
            <a:endParaRPr sz="1900"/>
          </a:p>
          <a:p>
            <a:pPr indent="-336550" lvl="0" marL="342900" rtl="0" algn="l">
              <a:lnSpc>
                <a:spcPct val="100000"/>
              </a:lnSpc>
              <a:spcBef>
                <a:spcPts val="0"/>
              </a:spcBef>
              <a:spcAft>
                <a:spcPts val="0"/>
              </a:spcAft>
              <a:buClr>
                <a:schemeClr val="lt1"/>
              </a:buClr>
              <a:buSzPts val="1900"/>
              <a:buFont typeface="Noto Sans Symbols"/>
              <a:buChar char="❖"/>
            </a:pPr>
            <a:r>
              <a:rPr b="1" lang="es-ES" sz="1900"/>
              <a:t>Comunicaciones comerciales en línea. </a:t>
            </a:r>
            <a:r>
              <a:rPr lang="es-ES" sz="1900"/>
              <a:t>Las redes </a:t>
            </a:r>
            <a:r>
              <a:rPr b="1" lang="es-ES" sz="1900"/>
              <a:t>sociales </a:t>
            </a:r>
            <a:r>
              <a:rPr lang="es-ES" sz="1900"/>
              <a:t>y los </a:t>
            </a:r>
            <a:r>
              <a:rPr b="1" lang="es-ES" sz="1900"/>
              <a:t>nuevos medios de comunicación </a:t>
            </a:r>
            <a:r>
              <a:rPr lang="es-ES" sz="1900"/>
              <a:t>son importantes fuentes de información para tomar decisiones de viaje. Los turistas chinos aprovechan los medios digitales desde la planificación del viaje (visitas virtuales y vídeos) hasta la reserva (plataformas digitales de pago) y el disfrute del propio viaje (compartición en plataformas de redes sociales). Por ello, las comunicaciones comerciales en línea son vitales para la supervivencia. </a:t>
            </a:r>
            <a:endParaRPr sz="2300"/>
          </a:p>
          <a:p>
            <a:pPr indent="0" lvl="0" marL="0" rtl="0" algn="l">
              <a:lnSpc>
                <a:spcPct val="100000"/>
              </a:lnSpc>
              <a:spcBef>
                <a:spcPts val="0"/>
              </a:spcBef>
              <a:spcAft>
                <a:spcPts val="0"/>
              </a:spcAft>
              <a:buClr>
                <a:schemeClr val="lt1"/>
              </a:buClr>
              <a:buSzPts val="2000"/>
              <a:buNone/>
            </a:pPr>
            <a:r>
              <a:t/>
            </a:r>
            <a:endParaRPr sz="1900"/>
          </a:p>
        </p:txBody>
      </p:sp>
      <p:sp>
        <p:nvSpPr>
          <p:cNvPr id="2346" name="Google Shape;2346;p55"/>
          <p:cNvSpPr txBox="1"/>
          <p:nvPr>
            <p:ph idx="3" type="body"/>
          </p:nvPr>
        </p:nvSpPr>
        <p:spPr>
          <a:xfrm>
            <a:off x="1219201" y="228600"/>
            <a:ext cx="5701552" cy="582221"/>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00000"/>
              </a:lnSpc>
              <a:spcBef>
                <a:spcPts val="0"/>
              </a:spcBef>
              <a:spcAft>
                <a:spcPts val="0"/>
              </a:spcAft>
              <a:buClr>
                <a:schemeClr val="lt1"/>
              </a:buClr>
              <a:buSzPct val="100000"/>
              <a:buNone/>
            </a:pPr>
            <a:r>
              <a:rPr b="1" lang="es-ES"/>
              <a:t>Actividades de marketing de recuperación de bajo coste</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0" name="Shape 2350"/>
        <p:cNvGrpSpPr/>
        <p:nvPr/>
      </p:nvGrpSpPr>
      <p:grpSpPr>
        <a:xfrm>
          <a:off x="0" y="0"/>
          <a:ext cx="0" cy="0"/>
          <a:chOff x="0" y="0"/>
          <a:chExt cx="0" cy="0"/>
        </a:xfrm>
      </p:grpSpPr>
      <p:sp>
        <p:nvSpPr>
          <p:cNvPr id="2351" name="Google Shape;2351;p56"/>
          <p:cNvSpPr txBox="1"/>
          <p:nvPr>
            <p:ph idx="1" type="body"/>
          </p:nvPr>
        </p:nvSpPr>
        <p:spPr>
          <a:xfrm>
            <a:off x="308536" y="414224"/>
            <a:ext cx="6568514"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i="0" lang="es-ES"/>
              <a:t>Es hora de parar - Comprometerse con la cultura y los valores locales</a:t>
            </a:r>
            <a:endParaRPr/>
          </a:p>
          <a:p>
            <a:pPr indent="0" lvl="0" marL="0" rtl="0" algn="l">
              <a:lnSpc>
                <a:spcPct val="90000"/>
              </a:lnSpc>
              <a:spcBef>
                <a:spcPts val="1000"/>
              </a:spcBef>
              <a:spcAft>
                <a:spcPts val="0"/>
              </a:spcAft>
              <a:buClr>
                <a:schemeClr val="lt1"/>
              </a:buClr>
              <a:buSzPts val="3600"/>
              <a:buNone/>
            </a:pPr>
            <a:r>
              <a:rPr lang="es-ES"/>
              <a:t>Visite Portugal</a:t>
            </a:r>
            <a:endParaRPr/>
          </a:p>
        </p:txBody>
      </p:sp>
      <p:sp>
        <p:nvSpPr>
          <p:cNvPr id="2352" name="Google Shape;2352;p56"/>
          <p:cNvSpPr txBox="1"/>
          <p:nvPr>
            <p:ph idx="3" type="body"/>
          </p:nvPr>
        </p:nvSpPr>
        <p:spPr>
          <a:xfrm>
            <a:off x="89461" y="2586162"/>
            <a:ext cx="6568514" cy="4109913"/>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4D4D4D"/>
              </a:buClr>
              <a:buSzPts val="1800"/>
              <a:buNone/>
            </a:pPr>
            <a:r>
              <a:rPr b="1" i="0" lang="es-ES" sz="1700">
                <a:solidFill>
                  <a:srgbClr val="4D4D4D"/>
                </a:solidFill>
              </a:rPr>
              <a:t>Instagram:</a:t>
            </a:r>
            <a:r>
              <a:rPr b="0" i="0" lang="es-ES" sz="1700">
                <a:solidFill>
                  <a:srgbClr val="4D4D4D"/>
                </a:solidFill>
              </a:rPr>
              <a:t> </a:t>
            </a:r>
            <a:r>
              <a:rPr b="0" i="0" lang="es-ES" sz="1700" u="sng">
                <a:solidFill>
                  <a:srgbClr val="4D4D4D"/>
                </a:solidFill>
                <a:hlinkClick r:id="rId3">
                  <a:extLst>
                    <a:ext uri="{A12FA001-AC4F-418D-AE19-62706E023703}">
                      <ahyp:hlinkClr val="tx"/>
                    </a:ext>
                  </a:extLst>
                </a:hlinkClick>
              </a:rPr>
              <a:t>https://www.instagram.com/visitportugal/</a:t>
            </a:r>
            <a:endParaRPr sz="2300"/>
          </a:p>
          <a:p>
            <a:pPr indent="0" lvl="0" marL="0" rtl="0" algn="l">
              <a:lnSpc>
                <a:spcPct val="90000"/>
              </a:lnSpc>
              <a:spcBef>
                <a:spcPts val="1000"/>
              </a:spcBef>
              <a:spcAft>
                <a:spcPts val="0"/>
              </a:spcAft>
              <a:buClr>
                <a:srgbClr val="4D4D4D"/>
              </a:buClr>
              <a:buSzPts val="1800"/>
              <a:buNone/>
            </a:pPr>
            <a:r>
              <a:rPr b="1" i="0" lang="es-ES" sz="1700">
                <a:solidFill>
                  <a:srgbClr val="4D4D4D"/>
                </a:solidFill>
              </a:rPr>
              <a:t>Etiqueta: </a:t>
            </a:r>
            <a:r>
              <a:rPr b="0" i="0" lang="es-ES" sz="1700">
                <a:solidFill>
                  <a:srgbClr val="4D4D4D"/>
                </a:solidFill>
              </a:rPr>
              <a:t>#CantSkipHope</a:t>
            </a:r>
            <a:endParaRPr sz="2300"/>
          </a:p>
          <a:p>
            <a:pPr indent="0" lvl="0" marL="0" rtl="0" algn="l">
              <a:lnSpc>
                <a:spcPct val="90000"/>
              </a:lnSpc>
              <a:spcBef>
                <a:spcPts val="1000"/>
              </a:spcBef>
              <a:spcAft>
                <a:spcPts val="0"/>
              </a:spcAft>
              <a:buClr>
                <a:srgbClr val="4D4D4D"/>
              </a:buClr>
              <a:buSzPts val="1800"/>
              <a:buNone/>
            </a:pPr>
            <a:r>
              <a:rPr b="0" i="0" lang="es-ES" sz="1700">
                <a:solidFill>
                  <a:srgbClr val="4D4D4D"/>
                </a:solidFill>
              </a:rPr>
              <a:t>Visitar Portugal demostró apoyo sin dejar de comprometerse con la cultura y los valores locales. Para ello, el DMO cambió su mensaje de marketing habitual de #CantSkipPortugal a #CantSkipHope. Esto se vio reforzado por un </a:t>
            </a:r>
            <a:r>
              <a:rPr b="0" i="0" lang="es-ES" sz="1700" u="sng">
                <a:solidFill>
                  <a:srgbClr val="4D4D4D"/>
                </a:solidFill>
                <a:hlinkClick r:id="rId4">
                  <a:extLst>
                    <a:ext uri="{A12FA001-AC4F-418D-AE19-62706E023703}">
                      <ahyp:hlinkClr val="tx"/>
                    </a:ext>
                  </a:extLst>
                </a:hlinkClick>
              </a:rPr>
              <a:t>vídeo</a:t>
            </a:r>
            <a:r>
              <a:rPr b="0" i="0" lang="es-ES" sz="1700">
                <a:solidFill>
                  <a:srgbClr val="4D4D4D"/>
                </a:solidFill>
              </a:rPr>
              <a:t> que publicaron junto con la campaña en el que se decía: </a:t>
            </a:r>
            <a:r>
              <a:rPr b="0" i="1" lang="es-ES" sz="1700">
                <a:solidFill>
                  <a:srgbClr val="4D4D4D"/>
                </a:solidFill>
              </a:rPr>
              <a:t>Es hora de parar. Es hora de tomarse un descanso, por el bien del mundo. Mientras tanto, podemos soñar con los grandes días venideros. Estamos juntos en esto.</a:t>
            </a:r>
            <a:endParaRPr sz="2300"/>
          </a:p>
          <a:p>
            <a:pPr indent="0" lvl="0" marL="0" rtl="0" algn="l">
              <a:lnSpc>
                <a:spcPct val="90000"/>
              </a:lnSpc>
              <a:spcBef>
                <a:spcPts val="1000"/>
              </a:spcBef>
              <a:spcAft>
                <a:spcPts val="0"/>
              </a:spcAft>
              <a:buClr>
                <a:srgbClr val="4D4D4D"/>
              </a:buClr>
              <a:buSzPts val="1800"/>
              <a:buNone/>
            </a:pPr>
            <a:r>
              <a:rPr b="0" i="0" lang="es-ES" sz="1700">
                <a:solidFill>
                  <a:srgbClr val="4D4D4D"/>
                </a:solidFill>
              </a:rPr>
              <a:t>Al tiempo que llamaban a todos a seguir soñando con los asombrosos días venideros, dieron a entender que ahora es el momento de parar y tomarse un respiro. El vídeo atrajo a más de 590.000 espectadores en menos de tres meses y sigue ganando adeptos. A través de una mezcla de paisajes rurales y multitudes animadas, narra claramente la idea de apreciar la intimidad al tiempo que se sueña con la unión. </a:t>
            </a:r>
            <a:endParaRPr sz="2300"/>
          </a:p>
          <a:p>
            <a:pPr indent="0" lvl="0" marL="0" rtl="0" algn="l">
              <a:lnSpc>
                <a:spcPct val="90000"/>
              </a:lnSpc>
              <a:spcBef>
                <a:spcPts val="1000"/>
              </a:spcBef>
              <a:spcAft>
                <a:spcPts val="0"/>
              </a:spcAft>
              <a:buClr>
                <a:srgbClr val="595A59"/>
              </a:buClr>
              <a:buSzPts val="1800"/>
              <a:buNone/>
            </a:pPr>
            <a:r>
              <a:t/>
            </a:r>
            <a:endParaRPr b="0" i="0" sz="1800">
              <a:solidFill>
                <a:srgbClr val="4D4D4D"/>
              </a:solidFill>
            </a:endParaRPr>
          </a:p>
        </p:txBody>
      </p:sp>
      <p:sp>
        <p:nvSpPr>
          <p:cNvPr id="2353" name="Google Shape;2353;p56"/>
          <p:cNvSpPr txBox="1"/>
          <p:nvPr/>
        </p:nvSpPr>
        <p:spPr>
          <a:xfrm>
            <a:off x="6657975" y="5793342"/>
            <a:ext cx="5444563" cy="95410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0" i="0" lang="es-ES" sz="1400" u="sng" cap="none" strike="noStrike">
                <a:solidFill>
                  <a:srgbClr val="086D6E"/>
                </a:solidFill>
                <a:latin typeface="Calibri"/>
                <a:ea typeface="Calibri"/>
                <a:cs typeface="Calibri"/>
                <a:sym typeface="Calibri"/>
                <a:hlinkClick r:id="rId5">
                  <a:extLst>
                    <a:ext uri="{A12FA001-AC4F-418D-AE19-62706E023703}">
                      <ahyp:hlinkClr val="tx"/>
                    </a:ext>
                  </a:extLst>
                </a:hlinkClick>
              </a:rPr>
              <a:t>https://www.google.com/search?q=portugal+its+time+to+stop+video&amp;rlz=1C1CHBF_enIE952IE952&amp;oq=portugal+its+time+to+stop+video&amp;aqs=chrome..69i57j33i10i160l2.4936j0j7&amp;sourceid=chrome&amp;ie=UTF-8#fpstate=ive&amp;vld=cid:ee806062,vid:70tcUNgd8IM</a:t>
            </a:r>
            <a:r>
              <a:rPr b="0" i="0" lang="es-ES" sz="1400" u="none" cap="none" strike="noStrike">
                <a:solidFill>
                  <a:srgbClr val="086D6E"/>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2354" name="Google Shape;2354;p56">
            <a:hlinkClick r:id="rId6"/>
          </p:cNvPr>
          <p:cNvPicPr preferRelativeResize="0"/>
          <p:nvPr/>
        </p:nvPicPr>
        <p:blipFill rotWithShape="1">
          <a:blip r:embed="rId7">
            <a:alphaModFix/>
          </a:blip>
          <a:srcRect b="0" l="0" r="0" t="0"/>
          <a:stretch/>
        </p:blipFill>
        <p:spPr>
          <a:xfrm>
            <a:off x="7026151" y="1638299"/>
            <a:ext cx="5165849" cy="33542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8" name="Shape 2358"/>
        <p:cNvGrpSpPr/>
        <p:nvPr/>
      </p:nvGrpSpPr>
      <p:grpSpPr>
        <a:xfrm>
          <a:off x="0" y="0"/>
          <a:ext cx="0" cy="0"/>
          <a:chOff x="0" y="0"/>
          <a:chExt cx="0" cy="0"/>
        </a:xfrm>
      </p:grpSpPr>
      <p:sp>
        <p:nvSpPr>
          <p:cNvPr id="2359" name="Google Shape;2359;p57"/>
          <p:cNvSpPr txBox="1"/>
          <p:nvPr>
            <p:ph idx="1" type="body"/>
          </p:nvPr>
        </p:nvSpPr>
        <p:spPr>
          <a:xfrm>
            <a:off x="1286425" y="1047750"/>
            <a:ext cx="5567100" cy="4913700"/>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0"/>
              </a:spcBef>
              <a:spcAft>
                <a:spcPts val="0"/>
              </a:spcAft>
              <a:buClr>
                <a:schemeClr val="lt1"/>
              </a:buClr>
              <a:buSzPts val="2000"/>
              <a:buFont typeface="Noto Sans Symbols"/>
              <a:buChar char="❖"/>
            </a:pPr>
            <a:r>
              <a:rPr lang="es-ES" sz="2000"/>
              <a:t>También la pandemia aceleró la aceptación y adopción de las </a:t>
            </a:r>
            <a:r>
              <a:rPr b="1" lang="es-ES" sz="2000"/>
              <a:t>transacciones en línea. </a:t>
            </a:r>
            <a:r>
              <a:rPr lang="es-ES" sz="2000"/>
              <a:t>Cualquiera que se resistiera a incorporar las transacciones en línea sufría las consecuencias. </a:t>
            </a:r>
            <a:endParaRPr/>
          </a:p>
          <a:p>
            <a:pPr indent="-330200" lvl="0" marL="457200" rtl="0" algn="l">
              <a:lnSpc>
                <a:spcPct val="100000"/>
              </a:lnSpc>
              <a:spcBef>
                <a:spcPts val="0"/>
              </a:spcBef>
              <a:spcAft>
                <a:spcPts val="0"/>
              </a:spcAft>
              <a:buClr>
                <a:schemeClr val="lt1"/>
              </a:buClr>
              <a:buSzPts val="2000"/>
              <a:buFont typeface="Noto Sans Symbols"/>
              <a:buNone/>
            </a:pPr>
            <a:r>
              <a:t/>
            </a:r>
            <a:endParaRPr sz="2000"/>
          </a:p>
          <a:p>
            <a:pPr indent="-457200" lvl="0" marL="457200" rtl="0" algn="l">
              <a:lnSpc>
                <a:spcPct val="100000"/>
              </a:lnSpc>
              <a:spcBef>
                <a:spcPts val="0"/>
              </a:spcBef>
              <a:spcAft>
                <a:spcPts val="0"/>
              </a:spcAft>
              <a:buClr>
                <a:schemeClr val="lt1"/>
              </a:buClr>
              <a:buSzPts val="2000"/>
              <a:buFont typeface="Noto Sans Symbols"/>
              <a:buChar char="❖"/>
            </a:pPr>
            <a:r>
              <a:rPr b="1" lang="es-ES" sz="2000"/>
              <a:t>Promoción cooperativa y venta en </a:t>
            </a:r>
            <a:r>
              <a:rPr lang="es-ES" sz="2000"/>
              <a:t>línea, por ejemplo, Libro de vales, ofertas y paquetes de [nombre del destino] con la esperanza de atraer a los turistas para que prueben su comida, vean sus atracciones o se alojen en su hotel</a:t>
            </a:r>
            <a:endParaRPr/>
          </a:p>
          <a:p>
            <a:pPr indent="0" lvl="0" marL="0" rtl="0" algn="l">
              <a:lnSpc>
                <a:spcPct val="100000"/>
              </a:lnSpc>
              <a:spcBef>
                <a:spcPts val="0"/>
              </a:spcBef>
              <a:spcAft>
                <a:spcPts val="0"/>
              </a:spcAft>
              <a:buClr>
                <a:schemeClr val="lt1"/>
              </a:buClr>
              <a:buSzPts val="2000"/>
              <a:buNone/>
            </a:pPr>
            <a:r>
              <a:t/>
            </a:r>
            <a:endParaRPr sz="2000"/>
          </a:p>
        </p:txBody>
      </p:sp>
      <p:sp>
        <p:nvSpPr>
          <p:cNvPr id="2360" name="Google Shape;2360;p57"/>
          <p:cNvSpPr txBox="1"/>
          <p:nvPr>
            <p:ph idx="3" type="body"/>
          </p:nvPr>
        </p:nvSpPr>
        <p:spPr>
          <a:xfrm>
            <a:off x="1219201" y="228600"/>
            <a:ext cx="5701552" cy="582221"/>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00000"/>
              </a:lnSpc>
              <a:spcBef>
                <a:spcPts val="0"/>
              </a:spcBef>
              <a:spcAft>
                <a:spcPts val="0"/>
              </a:spcAft>
              <a:buClr>
                <a:schemeClr val="lt1"/>
              </a:buClr>
              <a:buSzPct val="100000"/>
              <a:buNone/>
            </a:pPr>
            <a:r>
              <a:rPr b="1" lang="es-ES"/>
              <a:t>Actividades de marketing de recuperación de bajo coste</a:t>
            </a:r>
            <a:endParaRPr/>
          </a:p>
        </p:txBody>
      </p:sp>
      <p:pic>
        <p:nvPicPr>
          <p:cNvPr id="2361" name="Google Shape;2361;p57"/>
          <p:cNvPicPr preferRelativeResize="0"/>
          <p:nvPr>
            <p:ph idx="2" type="pic"/>
          </p:nvPr>
        </p:nvPicPr>
        <p:blipFill rotWithShape="1">
          <a:blip r:embed="rId3">
            <a:alphaModFix/>
          </a:blip>
          <a:srcRect b="4478" l="0" r="0" t="4480"/>
          <a:stretch/>
        </p:blipFill>
        <p:spPr>
          <a:xfrm>
            <a:off x="7298140" y="228600"/>
            <a:ext cx="4659043" cy="6362700"/>
          </a:xfrm>
          <a:prstGeom prst="rect">
            <a:avLst/>
          </a:prstGeom>
          <a:solidFill>
            <a:schemeClr val="lt1"/>
          </a:solid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5" name="Shape 2365"/>
        <p:cNvGrpSpPr/>
        <p:nvPr/>
      </p:nvGrpSpPr>
      <p:grpSpPr>
        <a:xfrm>
          <a:off x="0" y="0"/>
          <a:ext cx="0" cy="0"/>
          <a:chOff x="0" y="0"/>
          <a:chExt cx="0" cy="0"/>
        </a:xfrm>
      </p:grpSpPr>
      <p:pic>
        <p:nvPicPr>
          <p:cNvPr id="2366" name="Google Shape;2366;p58"/>
          <p:cNvPicPr preferRelativeResize="0"/>
          <p:nvPr>
            <p:ph idx="2" type="pic"/>
          </p:nvPr>
        </p:nvPicPr>
        <p:blipFill rotWithShape="1">
          <a:blip r:embed="rId3">
            <a:alphaModFix/>
          </a:blip>
          <a:srcRect b="-642" l="43574" r="7536" t="644"/>
          <a:stretch/>
        </p:blipFill>
        <p:spPr>
          <a:xfrm>
            <a:off x="7298140" y="228600"/>
            <a:ext cx="4659043" cy="6362700"/>
          </a:xfrm>
          <a:prstGeom prst="rect">
            <a:avLst/>
          </a:prstGeom>
          <a:solidFill>
            <a:schemeClr val="lt1"/>
          </a:solidFill>
          <a:ln>
            <a:noFill/>
          </a:ln>
        </p:spPr>
      </p:pic>
      <p:sp>
        <p:nvSpPr>
          <p:cNvPr id="2367" name="Google Shape;2367;p58"/>
          <p:cNvSpPr txBox="1"/>
          <p:nvPr>
            <p:ph idx="1" type="body"/>
          </p:nvPr>
        </p:nvSpPr>
        <p:spPr>
          <a:xfrm>
            <a:off x="1286425" y="885825"/>
            <a:ext cx="5567100" cy="5075700"/>
          </a:xfrm>
          <a:prstGeom prst="rect">
            <a:avLst/>
          </a:prstGeom>
          <a:noFill/>
          <a:ln>
            <a:noFill/>
          </a:ln>
        </p:spPr>
        <p:txBody>
          <a:bodyPr anchorCtr="0" anchor="t" bIns="45700" lIns="91425" spcFirstLastPara="1" rIns="91425" wrap="square" tIns="45700">
            <a:noAutofit/>
          </a:bodyPr>
          <a:lstStyle/>
          <a:p>
            <a:pPr indent="-444500" lvl="0" marL="457200" rtl="0" algn="l">
              <a:lnSpc>
                <a:spcPct val="100000"/>
              </a:lnSpc>
              <a:spcBef>
                <a:spcPts val="0"/>
              </a:spcBef>
              <a:spcAft>
                <a:spcPts val="0"/>
              </a:spcAft>
              <a:buClr>
                <a:schemeClr val="lt1"/>
              </a:buClr>
              <a:buSzPts val="1800"/>
              <a:buFont typeface="Noto Sans Symbols"/>
              <a:buChar char="❖"/>
            </a:pPr>
            <a:r>
              <a:rPr lang="es-ES" sz="1800"/>
              <a:t>Las </a:t>
            </a:r>
            <a:r>
              <a:rPr b="1" lang="es-ES" sz="1800"/>
              <a:t>empresas turísticas y las regiones deben actuar únicamente en línea para promocionar y vender </a:t>
            </a:r>
            <a:r>
              <a:rPr lang="es-ES" sz="1800"/>
              <a:t>el destino y sus respectivas propiedades y atracciones en línea, por ejemplo, a través de YouTube, Instagram, Tik Tok, etc. </a:t>
            </a:r>
            <a:endParaRPr sz="2200"/>
          </a:p>
          <a:p>
            <a:pPr indent="-330200" lvl="0" marL="457200" rtl="0" algn="l">
              <a:lnSpc>
                <a:spcPct val="100000"/>
              </a:lnSpc>
              <a:spcBef>
                <a:spcPts val="0"/>
              </a:spcBef>
              <a:spcAft>
                <a:spcPts val="0"/>
              </a:spcAft>
              <a:buClr>
                <a:schemeClr val="lt1"/>
              </a:buClr>
              <a:buSzPts val="2000"/>
              <a:buFont typeface="Noto Sans Symbols"/>
              <a:buNone/>
            </a:pPr>
            <a:r>
              <a:t/>
            </a:r>
            <a:endParaRPr sz="1800"/>
          </a:p>
          <a:p>
            <a:pPr indent="-444500" lvl="0" marL="457200" rtl="0" algn="l">
              <a:lnSpc>
                <a:spcPct val="100000"/>
              </a:lnSpc>
              <a:spcBef>
                <a:spcPts val="0"/>
              </a:spcBef>
              <a:spcAft>
                <a:spcPts val="0"/>
              </a:spcAft>
              <a:buClr>
                <a:schemeClr val="lt1"/>
              </a:buClr>
              <a:buSzPts val="1800"/>
              <a:buFont typeface="Noto Sans Symbols"/>
              <a:buChar char="❖"/>
            </a:pPr>
            <a:r>
              <a:rPr lang="es-ES" sz="1800"/>
              <a:t>También necesitan </a:t>
            </a:r>
            <a:r>
              <a:rPr b="1" lang="es-ES" sz="1800"/>
              <a:t>aumentar sus puntos de contacto y experiencias en línea.</a:t>
            </a:r>
            <a:r>
              <a:rPr lang="es-ES" sz="1800"/>
              <a:t> Por ejemplo, la realidad virtual 360 y los vídeos de alta definición se utilizan para ofrecer a los espectadores experiencias de audio y vídeo en casa. </a:t>
            </a:r>
            <a:endParaRPr sz="2200"/>
          </a:p>
          <a:p>
            <a:pPr indent="-330200" lvl="0" marL="457200" rtl="0" algn="l">
              <a:lnSpc>
                <a:spcPct val="100000"/>
              </a:lnSpc>
              <a:spcBef>
                <a:spcPts val="0"/>
              </a:spcBef>
              <a:spcAft>
                <a:spcPts val="0"/>
              </a:spcAft>
              <a:buClr>
                <a:schemeClr val="lt1"/>
              </a:buClr>
              <a:buSzPts val="2000"/>
              <a:buFont typeface="Noto Sans Symbols"/>
              <a:buNone/>
            </a:pPr>
            <a:r>
              <a:t/>
            </a:r>
            <a:endParaRPr sz="1800"/>
          </a:p>
          <a:p>
            <a:pPr indent="-444500" lvl="0" marL="457200" rtl="0" algn="l">
              <a:lnSpc>
                <a:spcPct val="100000"/>
              </a:lnSpc>
              <a:spcBef>
                <a:spcPts val="0"/>
              </a:spcBef>
              <a:spcAft>
                <a:spcPts val="0"/>
              </a:spcAft>
              <a:buClr>
                <a:schemeClr val="lt1"/>
              </a:buClr>
              <a:buSzPts val="1800"/>
              <a:buFont typeface="Noto Sans Symbols"/>
              <a:buChar char="❖"/>
            </a:pPr>
            <a:r>
              <a:rPr lang="es-ES" sz="1800"/>
              <a:t>El </a:t>
            </a:r>
            <a:r>
              <a:rPr b="1" lang="es-ES" sz="1800"/>
              <a:t>marketing en directo </a:t>
            </a:r>
            <a:r>
              <a:rPr lang="es-ES" sz="1800"/>
              <a:t>permite a las regiones compartir contenidos en tiempo real directamente con los espectadores, lo que aumenta su participación. Las personas influyentes en los medios sociales, también conocidas como líderes de opinión clave (KOL), deben participar. Cada vez más personas recurren a las personas influyentes de las redes sociales para obtener recomendaciones y referencias. </a:t>
            </a:r>
            <a:endParaRPr sz="2200"/>
          </a:p>
          <a:p>
            <a:pPr indent="-215900" lvl="0" marL="342900" rtl="0" algn="l">
              <a:lnSpc>
                <a:spcPct val="100000"/>
              </a:lnSpc>
              <a:spcBef>
                <a:spcPts val="0"/>
              </a:spcBef>
              <a:spcAft>
                <a:spcPts val="0"/>
              </a:spcAft>
              <a:buClr>
                <a:schemeClr val="lt1"/>
              </a:buClr>
              <a:buSzPts val="2000"/>
              <a:buFont typeface="Noto Sans Symbols"/>
              <a:buNone/>
            </a:pPr>
            <a:r>
              <a:t/>
            </a:r>
            <a:endParaRPr sz="1800"/>
          </a:p>
          <a:p>
            <a:pPr indent="0" lvl="0" marL="0" rtl="0" algn="l">
              <a:lnSpc>
                <a:spcPct val="100000"/>
              </a:lnSpc>
              <a:spcBef>
                <a:spcPts val="0"/>
              </a:spcBef>
              <a:spcAft>
                <a:spcPts val="0"/>
              </a:spcAft>
              <a:buClr>
                <a:schemeClr val="lt1"/>
              </a:buClr>
              <a:buSzPts val="2000"/>
              <a:buNone/>
            </a:pPr>
            <a:r>
              <a:t/>
            </a:r>
            <a:endParaRPr sz="1800"/>
          </a:p>
        </p:txBody>
      </p:sp>
      <p:sp>
        <p:nvSpPr>
          <p:cNvPr id="2368" name="Google Shape;2368;p58"/>
          <p:cNvSpPr txBox="1"/>
          <p:nvPr>
            <p:ph idx="3" type="body"/>
          </p:nvPr>
        </p:nvSpPr>
        <p:spPr>
          <a:xfrm>
            <a:off x="1219201" y="228600"/>
            <a:ext cx="5701552" cy="582221"/>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100000"/>
              </a:lnSpc>
              <a:spcBef>
                <a:spcPts val="0"/>
              </a:spcBef>
              <a:spcAft>
                <a:spcPts val="0"/>
              </a:spcAft>
              <a:buClr>
                <a:schemeClr val="lt1"/>
              </a:buClr>
              <a:buSzPct val="100000"/>
              <a:buNone/>
            </a:pPr>
            <a:r>
              <a:rPr b="1" lang="es-ES"/>
              <a:t>Actividades de marketing de recuperación de bajo coste</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2" name="Shape 2372"/>
        <p:cNvGrpSpPr/>
        <p:nvPr/>
      </p:nvGrpSpPr>
      <p:grpSpPr>
        <a:xfrm>
          <a:off x="0" y="0"/>
          <a:ext cx="0" cy="0"/>
          <a:chOff x="0" y="0"/>
          <a:chExt cx="0" cy="0"/>
        </a:xfrm>
      </p:grpSpPr>
      <p:sp>
        <p:nvSpPr>
          <p:cNvPr id="2373" name="Google Shape;2373;p59"/>
          <p:cNvSpPr txBox="1"/>
          <p:nvPr>
            <p:ph idx="1" type="body"/>
          </p:nvPr>
        </p:nvSpPr>
        <p:spPr>
          <a:xfrm>
            <a:off x="760446" y="1973226"/>
            <a:ext cx="8901204" cy="386770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400"/>
              <a:buNone/>
            </a:pPr>
            <a:r>
              <a:rPr b="0" i="0" lang="es-ES"/>
              <a:t>La autenticidad y la individualidad se expresarán especialmente en la creación de una oferta en la que el patrimonio y la tradición de una región concreta se presentarán en espacios abiertos y paisajes que aún no han sido revelados a los turistas. La distancia personal es también una nueva normalidad en el turismo y una consecuencia del miedo al contagio, y la única cura para el miedo es la sensación de seguridad.</a:t>
            </a:r>
            <a:endParaRPr/>
          </a:p>
          <a:p>
            <a:pPr indent="0" lvl="0" marL="0" rtl="0" algn="l">
              <a:lnSpc>
                <a:spcPct val="100000"/>
              </a:lnSpc>
              <a:spcBef>
                <a:spcPts val="0"/>
              </a:spcBef>
              <a:spcAft>
                <a:spcPts val="0"/>
              </a:spcAft>
              <a:buClr>
                <a:schemeClr val="lt1"/>
              </a:buClr>
              <a:buSzPts val="2400"/>
              <a:buNone/>
            </a:pPr>
            <a:r>
              <a:t/>
            </a:r>
            <a:endParaRPr b="0" i="0"/>
          </a:p>
          <a:p>
            <a:pPr indent="0" lvl="0" marL="0" rtl="0" algn="l">
              <a:lnSpc>
                <a:spcPct val="100000"/>
              </a:lnSpc>
              <a:spcBef>
                <a:spcPts val="0"/>
              </a:spcBef>
              <a:spcAft>
                <a:spcPts val="0"/>
              </a:spcAft>
              <a:buClr>
                <a:schemeClr val="lt1"/>
              </a:buClr>
              <a:buSzPts val="2400"/>
              <a:buNone/>
            </a:pPr>
            <a:r>
              <a:t/>
            </a:r>
            <a:endParaRPr/>
          </a:p>
        </p:txBody>
      </p:sp>
      <p:sp>
        <p:nvSpPr>
          <p:cNvPr id="2374" name="Google Shape;2374;p59"/>
          <p:cNvSpPr txBox="1"/>
          <p:nvPr>
            <p:ph idx="2" type="body"/>
          </p:nvPr>
        </p:nvSpPr>
        <p:spPr>
          <a:xfrm>
            <a:off x="734714" y="642972"/>
            <a:ext cx="10596674" cy="916887"/>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3600"/>
              <a:buNone/>
            </a:pPr>
            <a:r>
              <a:rPr b="1" i="0" lang="es-ES" sz="3600"/>
              <a:t>Informe: </a:t>
            </a:r>
            <a:r>
              <a:rPr b="0" i="0" lang="es-ES" sz="3000"/>
              <a:t>La distancia personal es la nueva normalidad</a:t>
            </a:r>
            <a:endParaRPr/>
          </a:p>
          <a:p>
            <a:pPr indent="0" lvl="0" marL="0" rtl="0" algn="l">
              <a:lnSpc>
                <a:spcPct val="100000"/>
              </a:lnSpc>
              <a:spcBef>
                <a:spcPts val="0"/>
              </a:spcBef>
              <a:spcAft>
                <a:spcPts val="0"/>
              </a:spcAft>
              <a:buClr>
                <a:schemeClr val="lt1"/>
              </a:buClr>
              <a:buSzPts val="3600"/>
              <a:buNone/>
            </a:pPr>
            <a:r>
              <a:t/>
            </a:r>
            <a:endParaRPr b="1" i="0" sz="3600"/>
          </a:p>
          <a:p>
            <a:pPr indent="0" lvl="0" marL="0" rtl="0" algn="l">
              <a:lnSpc>
                <a:spcPct val="100000"/>
              </a:lnSpc>
              <a:spcBef>
                <a:spcPts val="0"/>
              </a:spcBef>
              <a:spcAft>
                <a:spcPts val="0"/>
              </a:spcAft>
              <a:buClr>
                <a:schemeClr val="lt1"/>
              </a:buClr>
              <a:buSzPts val="3600"/>
              <a:buNone/>
            </a:pPr>
            <a:r>
              <a:t/>
            </a:r>
            <a:endParaRPr/>
          </a:p>
        </p:txBody>
      </p:sp>
      <p:grpSp>
        <p:nvGrpSpPr>
          <p:cNvPr id="2375" name="Google Shape;2375;p59"/>
          <p:cNvGrpSpPr/>
          <p:nvPr/>
        </p:nvGrpSpPr>
        <p:grpSpPr>
          <a:xfrm>
            <a:off x="9945283" y="1255566"/>
            <a:ext cx="1866204" cy="1526432"/>
            <a:chOff x="7903196" y="4237101"/>
            <a:chExt cx="1261886" cy="1055032"/>
          </a:xfrm>
        </p:grpSpPr>
        <p:sp>
          <p:nvSpPr>
            <p:cNvPr id="2376" name="Google Shape;2376;p59"/>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77" name="Google Shape;2377;p59"/>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78" name="Google Shape;2378;p59"/>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79" name="Google Shape;2379;p59"/>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80" name="Google Shape;2380;p59"/>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81" name="Google Shape;2381;p59"/>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82" name="Google Shape;2382;p59"/>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83" name="Google Shape;2383;p59"/>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84" name="Google Shape;2384;p59"/>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85" name="Google Shape;2385;p59"/>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86" name="Google Shape;2386;p59"/>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87" name="Google Shape;2387;p59"/>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88" name="Google Shape;2388;p59"/>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89" name="Google Shape;2389;p59"/>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0" name="Google Shape;2390;p59"/>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1" name="Google Shape;2391;p59"/>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2" name="Google Shape;2392;p59"/>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3" name="Google Shape;2393;p59"/>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4" name="Google Shape;2394;p59"/>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5" name="Google Shape;2395;p59"/>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6" name="Google Shape;2396;p59"/>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7" name="Google Shape;2397;p59"/>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8" name="Google Shape;2398;p59"/>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399" name="Google Shape;2399;p59"/>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0" name="Google Shape;2400;p59"/>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1" name="Google Shape;2401;p59"/>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2" name="Google Shape;2402;p59"/>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3" name="Google Shape;2403;p59"/>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4" name="Google Shape;2404;p59"/>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5" name="Google Shape;2405;p59"/>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6" name="Google Shape;2406;p59"/>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7" name="Google Shape;2407;p59"/>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8" name="Google Shape;2408;p59"/>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09" name="Google Shape;2409;p59"/>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0" name="Google Shape;2410;p59"/>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1" name="Google Shape;2411;p59"/>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2" name="Google Shape;2412;p59"/>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3" name="Google Shape;2413;p59"/>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4" name="Google Shape;2414;p59"/>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5" name="Google Shape;2415;p59"/>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6" name="Google Shape;2416;p59"/>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7" name="Google Shape;2417;p59"/>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8" name="Google Shape;2418;p59"/>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19" name="Google Shape;2419;p59"/>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0" name="Google Shape;2420;p59"/>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1" name="Google Shape;2421;p59"/>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2" name="Google Shape;2422;p59"/>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3" name="Google Shape;2423;p59"/>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4" name="Google Shape;2424;p59"/>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5" name="Google Shape;2425;p59"/>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6" name="Google Shape;2426;p59"/>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7" name="Google Shape;2427;p59"/>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8" name="Google Shape;2428;p59"/>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29" name="Google Shape;2429;p59"/>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30" name="Google Shape;2430;p59"/>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31" name="Google Shape;2431;p59"/>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32" name="Google Shape;2432;p59"/>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433" name="Google Shape;2433;p59">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2434" name="Google Shape;2434;p59"/>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6" name="Shape 1276"/>
        <p:cNvGrpSpPr/>
        <p:nvPr/>
      </p:nvGrpSpPr>
      <p:grpSpPr>
        <a:xfrm>
          <a:off x="0" y="0"/>
          <a:ext cx="0" cy="0"/>
          <a:chOff x="0" y="0"/>
          <a:chExt cx="0" cy="0"/>
        </a:xfrm>
      </p:grpSpPr>
      <p:pic>
        <p:nvPicPr>
          <p:cNvPr descr="A picture containing text, outdoor, building, street&#10;&#10;Description automatically generated" id="1277" name="Google Shape;1277;p6"/>
          <p:cNvPicPr preferRelativeResize="0"/>
          <p:nvPr>
            <p:ph idx="2" type="pic"/>
          </p:nvPr>
        </p:nvPicPr>
        <p:blipFill rotWithShape="1">
          <a:blip r:embed="rId3">
            <a:alphaModFix/>
          </a:blip>
          <a:srcRect b="14103" l="0" r="0" t="14105"/>
          <a:stretch/>
        </p:blipFill>
        <p:spPr>
          <a:xfrm>
            <a:off x="241300" y="228600"/>
            <a:ext cx="11696700" cy="5763986"/>
          </a:xfrm>
          <a:prstGeom prst="rect">
            <a:avLst/>
          </a:prstGeom>
          <a:noFill/>
          <a:ln>
            <a:noFill/>
          </a:ln>
        </p:spPr>
      </p:pic>
      <p:sp>
        <p:nvSpPr>
          <p:cNvPr id="1278" name="Google Shape;1278;p6"/>
          <p:cNvSpPr txBox="1"/>
          <p:nvPr>
            <p:ph idx="1" type="body"/>
          </p:nvPr>
        </p:nvSpPr>
        <p:spPr>
          <a:xfrm>
            <a:off x="6512141" y="765044"/>
            <a:ext cx="5444700" cy="58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b="0" lang="es-ES" sz="3200"/>
              <a:t>1.  Marketing eficaz de respuesta a crisis para regiones turísticas</a:t>
            </a:r>
            <a:endParaRPr/>
          </a:p>
        </p:txBody>
      </p:sp>
      <p:sp>
        <p:nvSpPr>
          <p:cNvPr id="1279" name="Google Shape;1279;p6"/>
          <p:cNvSpPr txBox="1"/>
          <p:nvPr/>
        </p:nvSpPr>
        <p:spPr>
          <a:xfrm>
            <a:off x="6493228" y="2259668"/>
            <a:ext cx="4688541"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1" lang="es-ES" sz="2000" u="none" cap="none" strike="noStrike">
                <a:solidFill>
                  <a:schemeClr val="lt1"/>
                </a:solidFill>
                <a:latin typeface="Calibri"/>
                <a:ea typeface="Calibri"/>
                <a:cs typeface="Calibri"/>
                <a:sym typeface="Calibri"/>
              </a:rPr>
              <a:t>Las regiones deben adaptar el marketing de respuesta a las crisis y seguir promocionándolo para una restauración eficaz tras la crisis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8" name="Shape 2438"/>
        <p:cNvGrpSpPr/>
        <p:nvPr/>
      </p:nvGrpSpPr>
      <p:grpSpPr>
        <a:xfrm>
          <a:off x="0" y="0"/>
          <a:ext cx="0" cy="0"/>
          <a:chOff x="0" y="0"/>
          <a:chExt cx="0" cy="0"/>
        </a:xfrm>
      </p:grpSpPr>
      <p:sp>
        <p:nvSpPr>
          <p:cNvPr id="2439" name="Google Shape;2439;p60"/>
          <p:cNvSpPr txBox="1"/>
          <p:nvPr>
            <p:ph idx="1" type="body"/>
          </p:nvPr>
        </p:nvSpPr>
        <p:spPr>
          <a:xfrm>
            <a:off x="308535" y="333375"/>
            <a:ext cx="8968815" cy="16192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s-ES"/>
              <a:t>Respuesta comercial al coronavirus</a:t>
            </a:r>
            <a:endParaRPr/>
          </a:p>
          <a:p>
            <a:pPr indent="0" lvl="0" marL="0" rtl="0" algn="l">
              <a:lnSpc>
                <a:spcPct val="90000"/>
              </a:lnSpc>
              <a:spcBef>
                <a:spcPts val="1000"/>
              </a:spcBef>
              <a:spcAft>
                <a:spcPts val="0"/>
              </a:spcAft>
              <a:buClr>
                <a:schemeClr val="lt1"/>
              </a:buClr>
              <a:buSzPts val="3600"/>
              <a:buNone/>
            </a:pPr>
            <a:r>
              <a:rPr lang="es-ES"/>
              <a:t>Visite Escocia</a:t>
            </a:r>
            <a:endParaRPr/>
          </a:p>
        </p:txBody>
      </p:sp>
      <p:sp>
        <p:nvSpPr>
          <p:cNvPr id="2440" name="Google Shape;2440;p60"/>
          <p:cNvSpPr txBox="1"/>
          <p:nvPr>
            <p:ph idx="3" type="body"/>
          </p:nvPr>
        </p:nvSpPr>
        <p:spPr>
          <a:xfrm>
            <a:off x="165659" y="2604447"/>
            <a:ext cx="6292291" cy="3672528"/>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20000"/>
              </a:lnSpc>
              <a:spcBef>
                <a:spcPts val="0"/>
              </a:spcBef>
              <a:spcAft>
                <a:spcPts val="0"/>
              </a:spcAft>
              <a:buClr>
                <a:srgbClr val="4D4D4D"/>
              </a:buClr>
              <a:buSzPct val="105681"/>
              <a:buNone/>
            </a:pPr>
            <a:r>
              <a:rPr b="0" i="0" lang="es-ES" sz="2270">
                <a:solidFill>
                  <a:srgbClr val="4D4D4D"/>
                </a:solidFill>
              </a:rPr>
              <a:t>VisitScotland ha lanzado una campaña mundial para garantizar que Escocia sea la primera opción para los primeros visitantes que regresan, reconociendo las conexiones emocionales que la gente busca en unas vacaciones tras la pandemia. Era para </a:t>
            </a:r>
            <a:endParaRPr sz="2270"/>
          </a:p>
          <a:p>
            <a:pPr indent="0" lvl="0" marL="0" rtl="0" algn="l">
              <a:lnSpc>
                <a:spcPct val="120000"/>
              </a:lnSpc>
              <a:spcBef>
                <a:spcPts val="0"/>
              </a:spcBef>
              <a:spcAft>
                <a:spcPts val="0"/>
              </a:spcAft>
              <a:buClr>
                <a:srgbClr val="595A59"/>
              </a:buClr>
              <a:buSzPct val="105681"/>
              <a:buNone/>
            </a:pPr>
            <a:r>
              <a:t/>
            </a:r>
            <a:endParaRPr b="0" i="0" sz="2270">
              <a:solidFill>
                <a:srgbClr val="4D4D4D"/>
              </a:solidFill>
            </a:endParaRPr>
          </a:p>
          <a:p>
            <a:pPr indent="-325734" lvl="0" marL="342900" rtl="0" algn="l">
              <a:lnSpc>
                <a:spcPct val="120000"/>
              </a:lnSpc>
              <a:spcBef>
                <a:spcPts val="0"/>
              </a:spcBef>
              <a:spcAft>
                <a:spcPts val="0"/>
              </a:spcAft>
              <a:buClr>
                <a:srgbClr val="4D4D4D"/>
              </a:buClr>
              <a:buSzPct val="100000"/>
              <a:buFont typeface="Noto Sans Symbols"/>
              <a:buChar char="❖"/>
            </a:pPr>
            <a:r>
              <a:rPr b="0" i="0" lang="es-ES" sz="2270">
                <a:solidFill>
                  <a:srgbClr val="4D4D4D"/>
                </a:solidFill>
              </a:rPr>
              <a:t>Ayudar al turismo escocés a recuperarse lo antes posible, de forma responsable</a:t>
            </a:r>
            <a:endParaRPr sz="2270"/>
          </a:p>
          <a:p>
            <a:pPr indent="-325734" lvl="0" marL="342900" rtl="0" algn="l">
              <a:lnSpc>
                <a:spcPct val="120000"/>
              </a:lnSpc>
              <a:spcBef>
                <a:spcPts val="0"/>
              </a:spcBef>
              <a:spcAft>
                <a:spcPts val="0"/>
              </a:spcAft>
              <a:buClr>
                <a:srgbClr val="4D4D4D"/>
              </a:buClr>
              <a:buSzPct val="100000"/>
              <a:buFont typeface="Noto Sans Symbols"/>
              <a:buChar char="❖"/>
            </a:pPr>
            <a:r>
              <a:rPr b="0" i="0" lang="es-ES" sz="2270">
                <a:solidFill>
                  <a:srgbClr val="4D4D4D"/>
                </a:solidFill>
              </a:rPr>
              <a:t>Posicionar a Escocia como un destino responsable para todo el año, que destaque y responda a los deseos de los consumidores </a:t>
            </a:r>
            <a:endParaRPr sz="2270"/>
          </a:p>
          <a:p>
            <a:pPr indent="-325734" lvl="0" marL="342900" rtl="0" algn="l">
              <a:lnSpc>
                <a:spcPct val="120000"/>
              </a:lnSpc>
              <a:spcBef>
                <a:spcPts val="0"/>
              </a:spcBef>
              <a:spcAft>
                <a:spcPts val="0"/>
              </a:spcAft>
              <a:buClr>
                <a:srgbClr val="4D4D4D"/>
              </a:buClr>
              <a:buSzPct val="100000"/>
              <a:buFont typeface="Noto Sans Symbols"/>
              <a:buChar char="❖"/>
            </a:pPr>
            <a:r>
              <a:rPr b="0" i="0" lang="es-ES" sz="2270">
                <a:solidFill>
                  <a:srgbClr val="4D4D4D"/>
                </a:solidFill>
              </a:rPr>
              <a:t>Mantener y aumentar la cuota del mercado nacional </a:t>
            </a:r>
            <a:endParaRPr sz="2270"/>
          </a:p>
          <a:p>
            <a:pPr indent="-325734" lvl="0" marL="342900" rtl="0" algn="l">
              <a:lnSpc>
                <a:spcPct val="120000"/>
              </a:lnSpc>
              <a:spcBef>
                <a:spcPts val="0"/>
              </a:spcBef>
              <a:spcAft>
                <a:spcPts val="0"/>
              </a:spcAft>
              <a:buClr>
                <a:srgbClr val="4D4D4D"/>
              </a:buClr>
              <a:buSzPct val="100000"/>
              <a:buFont typeface="Noto Sans Symbols"/>
              <a:buChar char="❖"/>
            </a:pPr>
            <a:r>
              <a:rPr b="0" i="0" lang="es-ES" sz="2270">
                <a:solidFill>
                  <a:srgbClr val="4D4D4D"/>
                </a:solidFill>
              </a:rPr>
              <a:t>Aumentar el conocimiento y la consideración de Escocia a escala internacional </a:t>
            </a:r>
            <a:endParaRPr sz="2270"/>
          </a:p>
          <a:p>
            <a:pPr indent="0" lvl="0" marL="0" rtl="0" algn="l">
              <a:lnSpc>
                <a:spcPct val="120000"/>
              </a:lnSpc>
              <a:spcBef>
                <a:spcPts val="0"/>
              </a:spcBef>
              <a:spcAft>
                <a:spcPts val="0"/>
              </a:spcAft>
              <a:buClr>
                <a:srgbClr val="595A59"/>
              </a:buClr>
              <a:buSzPct val="100000"/>
              <a:buNone/>
            </a:pPr>
            <a:r>
              <a:t/>
            </a:r>
            <a:endParaRPr b="0" i="0">
              <a:solidFill>
                <a:srgbClr val="4D4D4D"/>
              </a:solidFill>
            </a:endParaRPr>
          </a:p>
          <a:p>
            <a:pPr indent="0" lvl="0" marL="0" rtl="0" algn="l">
              <a:lnSpc>
                <a:spcPct val="120000"/>
              </a:lnSpc>
              <a:spcBef>
                <a:spcPts val="0"/>
              </a:spcBef>
              <a:spcAft>
                <a:spcPts val="0"/>
              </a:spcAft>
              <a:buClr>
                <a:srgbClr val="595A59"/>
              </a:buClr>
              <a:buSzPct val="100000"/>
              <a:buNone/>
            </a:pPr>
            <a:r>
              <a:t/>
            </a:r>
            <a:endParaRPr>
              <a:solidFill>
                <a:srgbClr val="4D4D4D"/>
              </a:solidFill>
            </a:endParaRPr>
          </a:p>
        </p:txBody>
      </p:sp>
      <p:sp>
        <p:nvSpPr>
          <p:cNvPr id="2441" name="Google Shape;2441;p60"/>
          <p:cNvSpPr txBox="1"/>
          <p:nvPr/>
        </p:nvSpPr>
        <p:spPr>
          <a:xfrm>
            <a:off x="6181725" y="5753954"/>
            <a:ext cx="5924400" cy="1139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s-ES" sz="1700" u="sng" cap="none" strike="noStrike">
                <a:solidFill>
                  <a:srgbClr val="4D4D4D"/>
                </a:solidFill>
                <a:latin typeface="Calibri"/>
                <a:ea typeface="Calibri"/>
                <a:cs typeface="Calibri"/>
                <a:sym typeface="Calibri"/>
                <a:hlinkClick r:id="rId3">
                  <a:extLst>
                    <a:ext uri="{A12FA001-AC4F-418D-AE19-62706E023703}">
                      <ahyp:hlinkClr val="tx"/>
                    </a:ext>
                  </a:extLst>
                </a:hlinkClick>
              </a:rPr>
              <a:t>Vea el seminario web regional para las partes interesadas del miércoles 24 de junio sobre cómo las empresas turísticas escocesas pueden volver al trabajo y seguir las orientaciones oficiales.</a:t>
            </a:r>
            <a:endParaRPr b="0" i="0" sz="1300" u="none" cap="none" strike="noStrike">
              <a:solidFill>
                <a:srgbClr val="000000"/>
              </a:solidFill>
              <a:latin typeface="Arial"/>
              <a:ea typeface="Arial"/>
              <a:cs typeface="Arial"/>
              <a:sym typeface="Arial"/>
            </a:endParaRPr>
          </a:p>
        </p:txBody>
      </p:sp>
      <p:pic>
        <p:nvPicPr>
          <p:cNvPr id="2442" name="Google Shape;2442;p60">
            <a:hlinkClick r:id="rId4"/>
          </p:cNvPr>
          <p:cNvPicPr preferRelativeResize="0"/>
          <p:nvPr/>
        </p:nvPicPr>
        <p:blipFill rotWithShape="1">
          <a:blip r:embed="rId5">
            <a:alphaModFix/>
          </a:blip>
          <a:srcRect b="0" l="0" r="0" t="0"/>
          <a:stretch/>
        </p:blipFill>
        <p:spPr>
          <a:xfrm>
            <a:off x="7030368" y="1562954"/>
            <a:ext cx="5161632" cy="2961421"/>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6" name="Shape 2446"/>
        <p:cNvGrpSpPr/>
        <p:nvPr/>
      </p:nvGrpSpPr>
      <p:grpSpPr>
        <a:xfrm>
          <a:off x="0" y="0"/>
          <a:ext cx="0" cy="0"/>
          <a:chOff x="0" y="0"/>
          <a:chExt cx="0" cy="0"/>
        </a:xfrm>
      </p:grpSpPr>
      <p:sp>
        <p:nvSpPr>
          <p:cNvPr id="2447" name="Google Shape;2447;p61"/>
          <p:cNvSpPr txBox="1"/>
          <p:nvPr>
            <p:ph idx="1" type="body"/>
          </p:nvPr>
        </p:nvSpPr>
        <p:spPr>
          <a:xfrm>
            <a:off x="308535" y="333375"/>
            <a:ext cx="8968815" cy="161925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None/>
            </a:pPr>
            <a:r>
              <a:rPr lang="es-ES"/>
              <a:t>Respuesta comercial al coronavirus</a:t>
            </a:r>
            <a:endParaRPr/>
          </a:p>
          <a:p>
            <a:pPr indent="0" lvl="0" marL="0" rtl="0" algn="l">
              <a:lnSpc>
                <a:spcPct val="90000"/>
              </a:lnSpc>
              <a:spcBef>
                <a:spcPts val="1000"/>
              </a:spcBef>
              <a:spcAft>
                <a:spcPts val="0"/>
              </a:spcAft>
              <a:buClr>
                <a:schemeClr val="lt1"/>
              </a:buClr>
              <a:buSzPts val="3600"/>
              <a:buNone/>
            </a:pPr>
            <a:r>
              <a:rPr lang="es-ES"/>
              <a:t>Visite Escocia</a:t>
            </a:r>
            <a:endParaRPr/>
          </a:p>
        </p:txBody>
      </p:sp>
      <p:sp>
        <p:nvSpPr>
          <p:cNvPr id="2448" name="Google Shape;2448;p61"/>
          <p:cNvSpPr txBox="1"/>
          <p:nvPr>
            <p:ph idx="3" type="body"/>
          </p:nvPr>
        </p:nvSpPr>
        <p:spPr>
          <a:xfrm>
            <a:off x="117663" y="2505188"/>
            <a:ext cx="6501841" cy="4253553"/>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D4D4D"/>
              </a:buClr>
              <a:buSzPts val="1800"/>
              <a:buNone/>
            </a:pPr>
            <a:r>
              <a:rPr lang="es-ES" sz="1600">
                <a:solidFill>
                  <a:srgbClr val="4D4D4D"/>
                </a:solidFill>
              </a:rPr>
              <a:t>Los </a:t>
            </a:r>
            <a:r>
              <a:rPr b="0" i="0" lang="es-ES" sz="1600">
                <a:solidFill>
                  <a:srgbClr val="4D4D4D"/>
                </a:solidFill>
              </a:rPr>
              <a:t>conocimientos adquiridos les han llevado a dirigirse a nuevas </a:t>
            </a:r>
            <a:r>
              <a:rPr lang="es-ES" sz="1600">
                <a:solidFill>
                  <a:srgbClr val="4D4D4D"/>
                </a:solidFill>
              </a:rPr>
              <a:t>audiencias: la Generación Z liderará los mercados internacionales de viajes tras el COVID, además de </a:t>
            </a:r>
            <a:r>
              <a:rPr b="0" i="0" lang="es-ES" sz="1600">
                <a:solidFill>
                  <a:srgbClr val="4D4D4D"/>
                </a:solidFill>
              </a:rPr>
              <a:t>inspirar a los visitantes tradicionales a través de nuestros canales sociales, de correo electrónico y de socios intermediarios. Incluirá nuevos contenidos inspiradores para fomentar las visitas este año, con un programa continuo de actividades de relaciones públicas con los consumidores que aprovechará las nuevas tendencias, presentando las razones por las que la gente debería visitar Escocia.  </a:t>
            </a:r>
            <a:r>
              <a:rPr lang="es-ES" sz="1600">
                <a:solidFill>
                  <a:srgbClr val="4D4D4D"/>
                </a:solidFill>
              </a:rPr>
              <a:t>El turismo responsable está en el centro de sus actividades</a:t>
            </a:r>
            <a:endParaRPr sz="2200"/>
          </a:p>
          <a:p>
            <a:pPr indent="0" lvl="0" marL="0" rtl="0" algn="l">
              <a:lnSpc>
                <a:spcPct val="100000"/>
              </a:lnSpc>
              <a:spcBef>
                <a:spcPts val="0"/>
              </a:spcBef>
              <a:spcAft>
                <a:spcPts val="0"/>
              </a:spcAft>
              <a:buClr>
                <a:srgbClr val="595A59"/>
              </a:buClr>
              <a:buSzPts val="1800"/>
              <a:buNone/>
            </a:pPr>
            <a:r>
              <a:t/>
            </a:r>
            <a:endParaRPr sz="1600">
              <a:solidFill>
                <a:srgbClr val="4D4D4D"/>
              </a:solidFill>
            </a:endParaRPr>
          </a:p>
          <a:p>
            <a:pPr indent="0" lvl="0" marL="0" rtl="0" algn="l">
              <a:lnSpc>
                <a:spcPct val="100000"/>
              </a:lnSpc>
              <a:spcBef>
                <a:spcPts val="0"/>
              </a:spcBef>
              <a:spcAft>
                <a:spcPts val="0"/>
              </a:spcAft>
              <a:buClr>
                <a:srgbClr val="4D4D4D"/>
              </a:buClr>
              <a:buSzPts val="1800"/>
              <a:buNone/>
            </a:pPr>
            <a:r>
              <a:rPr b="0" i="0" lang="es-ES" sz="1600">
                <a:solidFill>
                  <a:srgbClr val="4D4D4D"/>
                </a:solidFill>
              </a:rPr>
              <a:t>Según </a:t>
            </a:r>
            <a:r>
              <a:rPr lang="es-ES" sz="1600">
                <a:solidFill>
                  <a:srgbClr val="4D4D4D"/>
                </a:solidFill>
              </a:rPr>
              <a:t>sus conclusiones </a:t>
            </a:r>
            <a:r>
              <a:rPr b="0" i="1" lang="es-ES" sz="1600">
                <a:solidFill>
                  <a:srgbClr val="086D6E"/>
                </a:solidFill>
              </a:rPr>
              <a:t>los consumidores buscan llenar el vacío del encierro con experiencias que prometan agitar las emociones y elevar el estado de ánimo en el momento. Cada vez quieren entender mejor el impacto de sus acciones en las personas que les rodean y en el mundo en general.  Los consumidores se centran en lo que les importa en la vida". </a:t>
            </a:r>
            <a:endParaRPr sz="2200"/>
          </a:p>
        </p:txBody>
      </p:sp>
      <p:sp>
        <p:nvSpPr>
          <p:cNvPr id="2449" name="Google Shape;2449;p61"/>
          <p:cNvSpPr txBox="1"/>
          <p:nvPr/>
        </p:nvSpPr>
        <p:spPr>
          <a:xfrm>
            <a:off x="6827650" y="5835411"/>
            <a:ext cx="5322887" cy="92333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3">
                  <a:extLst>
                    <a:ext uri="{A12FA001-AC4F-418D-AE19-62706E023703}">
                      <ahyp:hlinkClr val="tx"/>
                    </a:ext>
                  </a:extLst>
                </a:hlinkClick>
              </a:rPr>
              <a:t>https://www.visitscotland.org/about-us/what-we-do/marketing/covid19</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rgbClr val="086D6E"/>
                </a:solidFill>
                <a:latin typeface="Calibri"/>
                <a:ea typeface="Calibri"/>
                <a:cs typeface="Calibri"/>
                <a:sym typeface="Calibri"/>
                <a:hlinkClick r:id="rId4">
                  <a:extLst>
                    <a:ext uri="{A12FA001-AC4F-418D-AE19-62706E023703}">
                      <ahyp:hlinkClr val="tx"/>
                    </a:ext>
                  </a:extLst>
                </a:hlinkClick>
              </a:rPr>
              <a:t>Enlace de vídeo </a:t>
            </a:r>
            <a:endParaRPr b="0" i="0" sz="1400" u="none" cap="none" strike="noStrike">
              <a:solidFill>
                <a:srgbClr val="000000"/>
              </a:solidFill>
              <a:latin typeface="Arial"/>
              <a:ea typeface="Arial"/>
              <a:cs typeface="Arial"/>
              <a:sym typeface="Arial"/>
            </a:endParaRPr>
          </a:p>
        </p:txBody>
      </p:sp>
      <p:pic>
        <p:nvPicPr>
          <p:cNvPr id="2450" name="Google Shape;2450;p61">
            <a:hlinkClick r:id="rId5"/>
          </p:cNvPr>
          <p:cNvPicPr preferRelativeResize="0"/>
          <p:nvPr/>
        </p:nvPicPr>
        <p:blipFill rotWithShape="1">
          <a:blip r:embed="rId6">
            <a:alphaModFix/>
          </a:blip>
          <a:srcRect b="0" l="0" r="0" t="0"/>
          <a:stretch/>
        </p:blipFill>
        <p:spPr>
          <a:xfrm>
            <a:off x="6978274" y="1504286"/>
            <a:ext cx="5172263" cy="33269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4" name="Shape 2454"/>
        <p:cNvGrpSpPr/>
        <p:nvPr/>
      </p:nvGrpSpPr>
      <p:grpSpPr>
        <a:xfrm>
          <a:off x="0" y="0"/>
          <a:ext cx="0" cy="0"/>
          <a:chOff x="0" y="0"/>
          <a:chExt cx="0" cy="0"/>
        </a:xfrm>
      </p:grpSpPr>
      <p:sp>
        <p:nvSpPr>
          <p:cNvPr id="2455" name="Google Shape;2455;p62"/>
          <p:cNvSpPr txBox="1"/>
          <p:nvPr>
            <p:ph idx="1" type="body"/>
          </p:nvPr>
        </p:nvSpPr>
        <p:spPr>
          <a:xfrm>
            <a:off x="805989" y="1547280"/>
            <a:ext cx="8901204" cy="45083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200"/>
              <a:buNone/>
            </a:pPr>
            <a:r>
              <a:rPr b="0" i="0" lang="es-ES" sz="2200"/>
              <a:t>Aunque comprender la naturaleza de las crisis es importante, entender cómo gestionarlas es más crítico. En particular, la gestión de la comunicación y las percepciones a través de una estrategia de comunicación de crisis puede limitar la cobertura mediática negativa y gestionar las percepciones tanto durante una crisis o catástrofe como en la fase de recuperación/resolución. La comunicación y el marketing de crisis son importantes para proporcionar información a los públicos clave y para ayudar a los destinos turísticos a limitar el impacto de una crisis, así como para ayudarles a recuperarse de los incidentes salvaguardando la imagen y la reputación del destino, que tienen un valor inmenso para los destinos turísticos. El desarrollo de estrategias de comunicación y marketing de crisis por parte de las organizaciones es, por tanto, una competencia crítica para los gestores turísticos.</a:t>
            </a:r>
            <a:endParaRPr/>
          </a:p>
          <a:p>
            <a:pPr indent="0" lvl="0" marL="0" rtl="0" algn="l">
              <a:lnSpc>
                <a:spcPct val="100000"/>
              </a:lnSpc>
              <a:spcBef>
                <a:spcPts val="0"/>
              </a:spcBef>
              <a:spcAft>
                <a:spcPts val="0"/>
              </a:spcAft>
              <a:buClr>
                <a:schemeClr val="lt1"/>
              </a:buClr>
              <a:buSzPts val="2000"/>
              <a:buNone/>
            </a:pPr>
            <a:r>
              <a:t/>
            </a:r>
            <a:endParaRPr b="0" i="0" sz="2000"/>
          </a:p>
        </p:txBody>
      </p:sp>
      <p:grpSp>
        <p:nvGrpSpPr>
          <p:cNvPr id="2456" name="Google Shape;2456;p62"/>
          <p:cNvGrpSpPr/>
          <p:nvPr/>
        </p:nvGrpSpPr>
        <p:grpSpPr>
          <a:xfrm>
            <a:off x="9945283" y="1255566"/>
            <a:ext cx="1866204" cy="1526432"/>
            <a:chOff x="7903196" y="4237101"/>
            <a:chExt cx="1261886" cy="1055032"/>
          </a:xfrm>
        </p:grpSpPr>
        <p:sp>
          <p:nvSpPr>
            <p:cNvPr id="2457" name="Google Shape;2457;p62"/>
            <p:cNvSpPr/>
            <p:nvPr/>
          </p:nvSpPr>
          <p:spPr>
            <a:xfrm>
              <a:off x="8778292" y="5010683"/>
              <a:ext cx="228" cy="2971"/>
            </a:xfrm>
            <a:custGeom>
              <a:rect b="b" l="l" r="r" t="t"/>
              <a:pathLst>
                <a:path extrusionOk="0" h="2971" w="228">
                  <a:moveTo>
                    <a:pt x="229" y="0"/>
                  </a:moveTo>
                  <a:cubicBezTo>
                    <a:pt x="229" y="915"/>
                    <a:pt x="0" y="2058"/>
                    <a:pt x="0" y="2972"/>
                  </a:cubicBezTo>
                  <a:cubicBezTo>
                    <a:pt x="229" y="2058"/>
                    <a:pt x="229" y="1143"/>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58" name="Google Shape;2458;p62"/>
            <p:cNvSpPr/>
            <p:nvPr/>
          </p:nvSpPr>
          <p:spPr>
            <a:xfrm>
              <a:off x="8686623" y="5046573"/>
              <a:ext cx="2971" cy="36804"/>
            </a:xfrm>
            <a:custGeom>
              <a:rect b="b" l="l" r="r" t="t"/>
              <a:pathLst>
                <a:path extrusionOk="0" h="36804" w="2971">
                  <a:moveTo>
                    <a:pt x="2971" y="36804"/>
                  </a:moveTo>
                  <a:cubicBezTo>
                    <a:pt x="1828" y="24460"/>
                    <a:pt x="914" y="12115"/>
                    <a:pt x="0" y="0"/>
                  </a:cubicBezTo>
                  <a:cubicBezTo>
                    <a:pt x="914" y="12115"/>
                    <a:pt x="1828" y="24460"/>
                    <a:pt x="2971" y="3680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59" name="Google Shape;2459;p62"/>
            <p:cNvSpPr/>
            <p:nvPr/>
          </p:nvSpPr>
          <p:spPr>
            <a:xfrm>
              <a:off x="8779435" y="5000625"/>
              <a:ext cx="228" cy="1600"/>
            </a:xfrm>
            <a:custGeom>
              <a:rect b="b" l="l" r="r" t="t"/>
              <a:pathLst>
                <a:path extrusionOk="0" h="1600" w="228">
                  <a:moveTo>
                    <a:pt x="229" y="0"/>
                  </a:moveTo>
                  <a:cubicBezTo>
                    <a:pt x="229" y="457"/>
                    <a:pt x="0" y="1143"/>
                    <a:pt x="0" y="1600"/>
                  </a:cubicBezTo>
                  <a:cubicBezTo>
                    <a:pt x="229" y="1143"/>
                    <a:pt x="229" y="686"/>
                    <a:pt x="229"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0" name="Google Shape;2460;p62"/>
            <p:cNvSpPr/>
            <p:nvPr/>
          </p:nvSpPr>
          <p:spPr>
            <a:xfrm>
              <a:off x="8683194" y="5004054"/>
              <a:ext cx="2514" cy="31775"/>
            </a:xfrm>
            <a:custGeom>
              <a:rect b="b" l="l" r="r" t="t"/>
              <a:pathLst>
                <a:path extrusionOk="0" h="31775" w="2514">
                  <a:moveTo>
                    <a:pt x="2514" y="31775"/>
                  </a:moveTo>
                  <a:cubicBezTo>
                    <a:pt x="1600" y="21260"/>
                    <a:pt x="914" y="10516"/>
                    <a:pt x="0" y="0"/>
                  </a:cubicBezTo>
                  <a:cubicBezTo>
                    <a:pt x="914" y="10516"/>
                    <a:pt x="1600" y="21260"/>
                    <a:pt x="2514" y="317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1" name="Google Shape;2461;p62"/>
            <p:cNvSpPr/>
            <p:nvPr/>
          </p:nvSpPr>
          <p:spPr>
            <a:xfrm>
              <a:off x="8642734" y="4809429"/>
              <a:ext cx="210286" cy="195195"/>
            </a:xfrm>
            <a:custGeom>
              <a:rect b="b" l="l" r="r" t="t"/>
              <a:pathLst>
                <a:path extrusionOk="0" h="195195" w="210286">
                  <a:moveTo>
                    <a:pt x="74979" y="194167"/>
                  </a:moveTo>
                  <a:cubicBezTo>
                    <a:pt x="95096" y="191881"/>
                    <a:pt x="114527" y="189823"/>
                    <a:pt x="133500" y="182280"/>
                  </a:cubicBezTo>
                  <a:cubicBezTo>
                    <a:pt x="135101" y="181594"/>
                    <a:pt x="136701" y="181137"/>
                    <a:pt x="138072" y="180451"/>
                  </a:cubicBezTo>
                  <a:cubicBezTo>
                    <a:pt x="141959" y="148675"/>
                    <a:pt x="146988" y="117357"/>
                    <a:pt x="150874" y="85582"/>
                  </a:cubicBezTo>
                  <a:cubicBezTo>
                    <a:pt x="152474" y="73466"/>
                    <a:pt x="157961" y="65236"/>
                    <a:pt x="167105" y="58378"/>
                  </a:cubicBezTo>
                  <a:cubicBezTo>
                    <a:pt x="179449" y="49234"/>
                    <a:pt x="191793" y="40090"/>
                    <a:pt x="202309" y="28660"/>
                  </a:cubicBezTo>
                  <a:cubicBezTo>
                    <a:pt x="207567" y="22945"/>
                    <a:pt x="213282" y="17230"/>
                    <a:pt x="208481" y="9687"/>
                  </a:cubicBezTo>
                  <a:cubicBezTo>
                    <a:pt x="203223" y="1686"/>
                    <a:pt x="194308" y="-143"/>
                    <a:pt x="184935" y="2600"/>
                  </a:cubicBezTo>
                  <a:cubicBezTo>
                    <a:pt x="176249" y="5115"/>
                    <a:pt x="169848" y="11744"/>
                    <a:pt x="162304" y="15630"/>
                  </a:cubicBezTo>
                  <a:cubicBezTo>
                    <a:pt x="121613" y="35976"/>
                    <a:pt x="105383" y="44891"/>
                    <a:pt x="69035" y="21117"/>
                  </a:cubicBezTo>
                  <a:cubicBezTo>
                    <a:pt x="66521" y="19516"/>
                    <a:pt x="64235" y="17688"/>
                    <a:pt x="61491" y="16545"/>
                  </a:cubicBezTo>
                  <a:cubicBezTo>
                    <a:pt x="46861" y="10144"/>
                    <a:pt x="32002" y="2829"/>
                    <a:pt x="16000" y="543"/>
                  </a:cubicBezTo>
                  <a:cubicBezTo>
                    <a:pt x="455" y="-1743"/>
                    <a:pt x="-2745" y="3057"/>
                    <a:pt x="2055" y="17459"/>
                  </a:cubicBezTo>
                  <a:cubicBezTo>
                    <a:pt x="6399" y="30261"/>
                    <a:pt x="13943" y="40776"/>
                    <a:pt x="23087" y="50377"/>
                  </a:cubicBezTo>
                  <a:cubicBezTo>
                    <a:pt x="27887" y="55407"/>
                    <a:pt x="30402" y="60664"/>
                    <a:pt x="30859" y="67751"/>
                  </a:cubicBezTo>
                  <a:cubicBezTo>
                    <a:pt x="32688" y="97012"/>
                    <a:pt x="35202" y="126044"/>
                    <a:pt x="37488" y="155305"/>
                  </a:cubicBezTo>
                  <a:cubicBezTo>
                    <a:pt x="38403" y="168335"/>
                    <a:pt x="39546" y="181137"/>
                    <a:pt x="40460" y="194167"/>
                  </a:cubicBezTo>
                  <a:cubicBezTo>
                    <a:pt x="51890" y="195538"/>
                    <a:pt x="63549" y="195538"/>
                    <a:pt x="74979" y="194167"/>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2" name="Google Shape;2462;p62"/>
            <p:cNvSpPr/>
            <p:nvPr/>
          </p:nvSpPr>
          <p:spPr>
            <a:xfrm>
              <a:off x="8777377" y="5021199"/>
              <a:ext cx="228" cy="2971"/>
            </a:xfrm>
            <a:custGeom>
              <a:rect b="b" l="l" r="r" t="t"/>
              <a:pathLst>
                <a:path extrusionOk="0" h="2971" w="228">
                  <a:moveTo>
                    <a:pt x="228" y="0"/>
                  </a:moveTo>
                  <a:cubicBezTo>
                    <a:pt x="228" y="914"/>
                    <a:pt x="0" y="2057"/>
                    <a:pt x="0" y="2972"/>
                  </a:cubicBezTo>
                  <a:cubicBezTo>
                    <a:pt x="0" y="2057"/>
                    <a:pt x="228" y="1143"/>
                    <a:pt x="228"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3" name="Google Shape;2463;p62"/>
            <p:cNvSpPr/>
            <p:nvPr/>
          </p:nvSpPr>
          <p:spPr>
            <a:xfrm>
              <a:off x="8673593" y="5052517"/>
              <a:ext cx="457" cy="5715"/>
            </a:xfrm>
            <a:custGeom>
              <a:rect b="b" l="l" r="r" t="t"/>
              <a:pathLst>
                <a:path extrusionOk="0" h="5715" w="457">
                  <a:moveTo>
                    <a:pt x="0" y="0"/>
                  </a:moveTo>
                  <a:cubicBezTo>
                    <a:pt x="229" y="1829"/>
                    <a:pt x="229" y="3886"/>
                    <a:pt x="458" y="5715"/>
                  </a:cubicBezTo>
                  <a:cubicBezTo>
                    <a:pt x="229" y="3886"/>
                    <a:pt x="0"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4" name="Google Shape;2464;p62"/>
            <p:cNvSpPr/>
            <p:nvPr/>
          </p:nvSpPr>
          <p:spPr>
            <a:xfrm>
              <a:off x="8583296" y="4987137"/>
              <a:ext cx="1371" cy="1828"/>
            </a:xfrm>
            <a:custGeom>
              <a:rect b="b" l="l" r="r" t="t"/>
              <a:pathLst>
                <a:path extrusionOk="0" h="1828" w="1371">
                  <a:moveTo>
                    <a:pt x="1372" y="1828"/>
                  </a:moveTo>
                  <a:cubicBezTo>
                    <a:pt x="915" y="1143"/>
                    <a:pt x="458" y="457"/>
                    <a:pt x="0" y="0"/>
                  </a:cubicBezTo>
                  <a:cubicBezTo>
                    <a:pt x="686" y="457"/>
                    <a:pt x="915" y="1143"/>
                    <a:pt x="1372" y="182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5" name="Google Shape;2465;p62"/>
            <p:cNvSpPr/>
            <p:nvPr/>
          </p:nvSpPr>
          <p:spPr>
            <a:xfrm>
              <a:off x="8674279" y="5065318"/>
              <a:ext cx="228" cy="5257"/>
            </a:xfrm>
            <a:custGeom>
              <a:rect b="b" l="l" r="r" t="t"/>
              <a:pathLst>
                <a:path extrusionOk="0" h="5257" w="228">
                  <a:moveTo>
                    <a:pt x="0" y="0"/>
                  </a:moveTo>
                  <a:cubicBezTo>
                    <a:pt x="0" y="1829"/>
                    <a:pt x="229" y="3429"/>
                    <a:pt x="229" y="5258"/>
                  </a:cubicBezTo>
                  <a:cubicBezTo>
                    <a:pt x="229" y="3429"/>
                    <a:pt x="229"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6" name="Google Shape;2466;p62"/>
            <p:cNvSpPr/>
            <p:nvPr/>
          </p:nvSpPr>
          <p:spPr>
            <a:xfrm>
              <a:off x="8442765" y="4341700"/>
              <a:ext cx="560645" cy="668982"/>
            </a:xfrm>
            <a:custGeom>
              <a:rect b="b" l="l" r="r" t="t"/>
              <a:pathLst>
                <a:path extrusionOk="0" h="668982" w="560645">
                  <a:moveTo>
                    <a:pt x="118129" y="605204"/>
                  </a:moveTo>
                  <a:cubicBezTo>
                    <a:pt x="132073" y="617320"/>
                    <a:pt x="147161" y="629664"/>
                    <a:pt x="163620" y="638351"/>
                  </a:cubicBezTo>
                  <a:cubicBezTo>
                    <a:pt x="183508" y="648867"/>
                    <a:pt x="204997" y="656639"/>
                    <a:pt x="227171" y="660297"/>
                  </a:cubicBezTo>
                  <a:cubicBezTo>
                    <a:pt x="227399" y="663268"/>
                    <a:pt x="227628" y="666012"/>
                    <a:pt x="227857" y="668983"/>
                  </a:cubicBezTo>
                  <a:cubicBezTo>
                    <a:pt x="224656" y="627835"/>
                    <a:pt x="220541" y="586459"/>
                    <a:pt x="217570" y="545311"/>
                  </a:cubicBezTo>
                  <a:cubicBezTo>
                    <a:pt x="216884" y="535252"/>
                    <a:pt x="189452" y="499591"/>
                    <a:pt x="186023" y="486332"/>
                  </a:cubicBezTo>
                  <a:cubicBezTo>
                    <a:pt x="180308" y="463929"/>
                    <a:pt x="188309" y="454099"/>
                    <a:pt x="211397" y="456157"/>
                  </a:cubicBezTo>
                  <a:cubicBezTo>
                    <a:pt x="236772" y="458443"/>
                    <a:pt x="259632" y="468273"/>
                    <a:pt x="281349" y="481074"/>
                  </a:cubicBezTo>
                  <a:cubicBezTo>
                    <a:pt x="294836" y="489075"/>
                    <a:pt x="307409" y="491361"/>
                    <a:pt x="322954" y="485646"/>
                  </a:cubicBezTo>
                  <a:cubicBezTo>
                    <a:pt x="338042" y="479931"/>
                    <a:pt x="378961" y="457986"/>
                    <a:pt x="386048" y="456157"/>
                  </a:cubicBezTo>
                  <a:cubicBezTo>
                    <a:pt x="397021" y="453185"/>
                    <a:pt x="415309" y="461643"/>
                    <a:pt x="420338" y="471016"/>
                  </a:cubicBezTo>
                  <a:cubicBezTo>
                    <a:pt x="425596" y="480617"/>
                    <a:pt x="423310" y="492504"/>
                    <a:pt x="413480" y="503020"/>
                  </a:cubicBezTo>
                  <a:cubicBezTo>
                    <a:pt x="406393" y="510564"/>
                    <a:pt x="399535" y="518565"/>
                    <a:pt x="391077" y="524051"/>
                  </a:cubicBezTo>
                  <a:cubicBezTo>
                    <a:pt x="369817" y="537996"/>
                    <a:pt x="363416" y="559027"/>
                    <a:pt x="360216" y="582115"/>
                  </a:cubicBezTo>
                  <a:cubicBezTo>
                    <a:pt x="357244" y="602461"/>
                    <a:pt x="354272" y="622578"/>
                    <a:pt x="351529" y="642923"/>
                  </a:cubicBezTo>
                  <a:cubicBezTo>
                    <a:pt x="363416" y="637894"/>
                    <a:pt x="375075" y="632179"/>
                    <a:pt x="385591" y="624864"/>
                  </a:cubicBezTo>
                  <a:cubicBezTo>
                    <a:pt x="401135" y="613891"/>
                    <a:pt x="416909" y="602004"/>
                    <a:pt x="430396" y="588288"/>
                  </a:cubicBezTo>
                  <a:cubicBezTo>
                    <a:pt x="443884" y="574343"/>
                    <a:pt x="455771" y="558341"/>
                    <a:pt x="467201" y="542568"/>
                  </a:cubicBezTo>
                  <a:cubicBezTo>
                    <a:pt x="499433" y="497762"/>
                    <a:pt x="518179" y="444041"/>
                    <a:pt x="535781" y="392149"/>
                  </a:cubicBezTo>
                  <a:cubicBezTo>
                    <a:pt x="548125" y="355573"/>
                    <a:pt x="554983" y="318768"/>
                    <a:pt x="559098" y="280363"/>
                  </a:cubicBezTo>
                  <a:cubicBezTo>
                    <a:pt x="562984" y="245159"/>
                    <a:pt x="559098" y="209726"/>
                    <a:pt x="552469" y="174979"/>
                  </a:cubicBezTo>
                  <a:cubicBezTo>
                    <a:pt x="545611" y="139317"/>
                    <a:pt x="530980" y="104798"/>
                    <a:pt x="514521" y="72794"/>
                  </a:cubicBezTo>
                  <a:cubicBezTo>
                    <a:pt x="510635" y="65251"/>
                    <a:pt x="506520" y="57935"/>
                    <a:pt x="502405" y="50620"/>
                  </a:cubicBezTo>
                  <a:cubicBezTo>
                    <a:pt x="412565" y="-4930"/>
                    <a:pt x="300323" y="-5844"/>
                    <a:pt x="241344" y="6272"/>
                  </a:cubicBezTo>
                  <a:cubicBezTo>
                    <a:pt x="197224" y="15416"/>
                    <a:pt x="125215" y="34390"/>
                    <a:pt x="72637" y="100912"/>
                  </a:cubicBezTo>
                  <a:cubicBezTo>
                    <a:pt x="-25432" y="198296"/>
                    <a:pt x="2228" y="325626"/>
                    <a:pt x="7943" y="365631"/>
                  </a:cubicBezTo>
                  <a:cubicBezTo>
                    <a:pt x="17545" y="432840"/>
                    <a:pt x="49320" y="492047"/>
                    <a:pt x="81324" y="550340"/>
                  </a:cubicBezTo>
                  <a:cubicBezTo>
                    <a:pt x="96640" y="578229"/>
                    <a:pt x="114471" y="604975"/>
                    <a:pt x="132073" y="631722"/>
                  </a:cubicBezTo>
                  <a:cubicBezTo>
                    <a:pt x="124301" y="620063"/>
                    <a:pt x="116757" y="608404"/>
                    <a:pt x="109213" y="596746"/>
                  </a:cubicBezTo>
                  <a:cubicBezTo>
                    <a:pt x="111728" y="599489"/>
                    <a:pt x="114928" y="602461"/>
                    <a:pt x="118129" y="605204"/>
                  </a:cubicBezTo>
                  <a:close/>
                  <a:moveTo>
                    <a:pt x="23717" y="301623"/>
                  </a:moveTo>
                  <a:cubicBezTo>
                    <a:pt x="18230" y="141374"/>
                    <a:pt x="127958" y="69137"/>
                    <a:pt x="147847" y="57707"/>
                  </a:cubicBezTo>
                  <a:cubicBezTo>
                    <a:pt x="157219" y="52220"/>
                    <a:pt x="223285" y="26846"/>
                    <a:pt x="213912" y="32104"/>
                  </a:cubicBezTo>
                  <a:cubicBezTo>
                    <a:pt x="196310" y="42162"/>
                    <a:pt x="126815" y="92454"/>
                    <a:pt x="87496" y="156691"/>
                  </a:cubicBezTo>
                  <a:cubicBezTo>
                    <a:pt x="33775" y="244702"/>
                    <a:pt x="23945" y="312367"/>
                    <a:pt x="23717" y="30162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7" name="Google Shape;2467;p62"/>
            <p:cNvSpPr/>
            <p:nvPr/>
          </p:nvSpPr>
          <p:spPr>
            <a:xfrm>
              <a:off x="8674965" y="5078577"/>
              <a:ext cx="228" cy="4343"/>
            </a:xfrm>
            <a:custGeom>
              <a:rect b="b" l="l" r="r" t="t"/>
              <a:pathLst>
                <a:path extrusionOk="0" h="4343" w="228">
                  <a:moveTo>
                    <a:pt x="0" y="0"/>
                  </a:moveTo>
                  <a:cubicBezTo>
                    <a:pt x="0" y="1371"/>
                    <a:pt x="229" y="2971"/>
                    <a:pt x="229" y="4343"/>
                  </a:cubicBezTo>
                  <a:cubicBezTo>
                    <a:pt x="229" y="2971"/>
                    <a:pt x="0" y="1371"/>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8" name="Google Shape;2468;p62"/>
            <p:cNvSpPr/>
            <p:nvPr/>
          </p:nvSpPr>
          <p:spPr>
            <a:xfrm>
              <a:off x="8672679" y="5039715"/>
              <a:ext cx="457" cy="6172"/>
            </a:xfrm>
            <a:custGeom>
              <a:rect b="b" l="l" r="r" t="t"/>
              <a:pathLst>
                <a:path extrusionOk="0" h="6172" w="457">
                  <a:moveTo>
                    <a:pt x="0" y="0"/>
                  </a:moveTo>
                  <a:cubicBezTo>
                    <a:pt x="229" y="2057"/>
                    <a:pt x="229" y="4114"/>
                    <a:pt x="457" y="6172"/>
                  </a:cubicBezTo>
                  <a:cubicBezTo>
                    <a:pt x="457" y="4114"/>
                    <a:pt x="229"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69" name="Google Shape;2469;p62"/>
            <p:cNvSpPr/>
            <p:nvPr/>
          </p:nvSpPr>
          <p:spPr>
            <a:xfrm>
              <a:off x="8959800" y="4402150"/>
              <a:ext cx="6858" cy="5029"/>
            </a:xfrm>
            <a:custGeom>
              <a:rect b="b" l="l" r="r" t="t"/>
              <a:pathLst>
                <a:path extrusionOk="0" h="5029" w="6858">
                  <a:moveTo>
                    <a:pt x="0" y="0"/>
                  </a:moveTo>
                  <a:cubicBezTo>
                    <a:pt x="2286" y="1600"/>
                    <a:pt x="4572" y="3200"/>
                    <a:pt x="6858" y="5029"/>
                  </a:cubicBezTo>
                  <a:cubicBezTo>
                    <a:pt x="4572" y="3200"/>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0" name="Google Shape;2470;p62"/>
            <p:cNvSpPr/>
            <p:nvPr/>
          </p:nvSpPr>
          <p:spPr>
            <a:xfrm>
              <a:off x="8967344" y="4407865"/>
              <a:ext cx="6629" cy="5257"/>
            </a:xfrm>
            <a:custGeom>
              <a:rect b="b" l="l" r="r" t="t"/>
              <a:pathLst>
                <a:path extrusionOk="0" h="5257" w="6629">
                  <a:moveTo>
                    <a:pt x="0" y="0"/>
                  </a:moveTo>
                  <a:cubicBezTo>
                    <a:pt x="2286" y="1829"/>
                    <a:pt x="4572" y="3429"/>
                    <a:pt x="6630" y="5258"/>
                  </a:cubicBezTo>
                  <a:cubicBezTo>
                    <a:pt x="4572" y="3429"/>
                    <a:pt x="2286"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1" name="Google Shape;2471;p62"/>
            <p:cNvSpPr/>
            <p:nvPr/>
          </p:nvSpPr>
          <p:spPr>
            <a:xfrm>
              <a:off x="8952485" y="4397121"/>
              <a:ext cx="7315" cy="5029"/>
            </a:xfrm>
            <a:custGeom>
              <a:rect b="b" l="l" r="r" t="t"/>
              <a:pathLst>
                <a:path extrusionOk="0" h="5029" w="7315">
                  <a:moveTo>
                    <a:pt x="0" y="0"/>
                  </a:moveTo>
                  <a:cubicBezTo>
                    <a:pt x="2515" y="1600"/>
                    <a:pt x="4801" y="3200"/>
                    <a:pt x="7316" y="5029"/>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2" name="Google Shape;2472;p62"/>
            <p:cNvSpPr/>
            <p:nvPr/>
          </p:nvSpPr>
          <p:spPr>
            <a:xfrm>
              <a:off x="8671764" y="5027142"/>
              <a:ext cx="457" cy="6629"/>
            </a:xfrm>
            <a:custGeom>
              <a:rect b="b" l="l" r="r" t="t"/>
              <a:pathLst>
                <a:path extrusionOk="0" h="6629" w="457">
                  <a:moveTo>
                    <a:pt x="0" y="0"/>
                  </a:moveTo>
                  <a:cubicBezTo>
                    <a:pt x="228" y="2286"/>
                    <a:pt x="228" y="4572"/>
                    <a:pt x="457" y="6629"/>
                  </a:cubicBezTo>
                  <a:cubicBezTo>
                    <a:pt x="457" y="4572"/>
                    <a:pt x="228" y="2286"/>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3" name="Google Shape;2473;p62"/>
            <p:cNvSpPr/>
            <p:nvPr/>
          </p:nvSpPr>
          <p:spPr>
            <a:xfrm>
              <a:off x="8944713" y="4392091"/>
              <a:ext cx="7315" cy="4572"/>
            </a:xfrm>
            <a:custGeom>
              <a:rect b="b" l="l" r="r" t="t"/>
              <a:pathLst>
                <a:path extrusionOk="0" h="4572" w="7315">
                  <a:moveTo>
                    <a:pt x="0" y="0"/>
                  </a:moveTo>
                  <a:cubicBezTo>
                    <a:pt x="2515" y="1600"/>
                    <a:pt x="4801" y="2972"/>
                    <a:pt x="7315" y="4572"/>
                  </a:cubicBezTo>
                  <a:cubicBezTo>
                    <a:pt x="4801" y="3200"/>
                    <a:pt x="2515"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4" name="Google Shape;2474;p62"/>
            <p:cNvSpPr/>
            <p:nvPr/>
          </p:nvSpPr>
          <p:spPr>
            <a:xfrm>
              <a:off x="8995462" y="4432554"/>
              <a:ext cx="5715" cy="6172"/>
            </a:xfrm>
            <a:custGeom>
              <a:rect b="b" l="l" r="r" t="t"/>
              <a:pathLst>
                <a:path extrusionOk="0" h="6172" w="5715">
                  <a:moveTo>
                    <a:pt x="0" y="0"/>
                  </a:moveTo>
                  <a:cubicBezTo>
                    <a:pt x="2058" y="2057"/>
                    <a:pt x="3886" y="4115"/>
                    <a:pt x="5715" y="6172"/>
                  </a:cubicBezTo>
                  <a:cubicBezTo>
                    <a:pt x="3886" y="4115"/>
                    <a:pt x="2058" y="2057"/>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5" name="Google Shape;2475;p62"/>
            <p:cNvSpPr/>
            <p:nvPr/>
          </p:nvSpPr>
          <p:spPr>
            <a:xfrm>
              <a:off x="8670850" y="5014569"/>
              <a:ext cx="457" cy="7543"/>
            </a:xfrm>
            <a:custGeom>
              <a:rect b="b" l="l" r="r" t="t"/>
              <a:pathLst>
                <a:path extrusionOk="0" h="7543" w="457">
                  <a:moveTo>
                    <a:pt x="0" y="0"/>
                  </a:moveTo>
                  <a:cubicBezTo>
                    <a:pt x="229" y="2514"/>
                    <a:pt x="457" y="5029"/>
                    <a:pt x="457" y="7543"/>
                  </a:cubicBezTo>
                  <a:cubicBezTo>
                    <a:pt x="457" y="5029"/>
                    <a:pt x="229" y="2514"/>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6" name="Google Shape;2476;p62"/>
            <p:cNvSpPr/>
            <p:nvPr/>
          </p:nvSpPr>
          <p:spPr>
            <a:xfrm>
              <a:off x="8988375" y="4425696"/>
              <a:ext cx="5715" cy="5486"/>
            </a:xfrm>
            <a:custGeom>
              <a:rect b="b" l="l" r="r" t="t"/>
              <a:pathLst>
                <a:path extrusionOk="0" h="5486" w="5715">
                  <a:moveTo>
                    <a:pt x="0" y="0"/>
                  </a:moveTo>
                  <a:cubicBezTo>
                    <a:pt x="1828" y="1829"/>
                    <a:pt x="3886" y="3658"/>
                    <a:pt x="5715" y="5486"/>
                  </a:cubicBezTo>
                  <a:cubicBezTo>
                    <a:pt x="3657" y="3658"/>
                    <a:pt x="1828"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7" name="Google Shape;2477;p62"/>
            <p:cNvSpPr/>
            <p:nvPr/>
          </p:nvSpPr>
          <p:spPr>
            <a:xfrm>
              <a:off x="8981746" y="4419752"/>
              <a:ext cx="6172" cy="5715"/>
            </a:xfrm>
            <a:custGeom>
              <a:rect b="b" l="l" r="r" t="t"/>
              <a:pathLst>
                <a:path extrusionOk="0" h="5715" w="6172">
                  <a:moveTo>
                    <a:pt x="0" y="0"/>
                  </a:moveTo>
                  <a:cubicBezTo>
                    <a:pt x="2058" y="1829"/>
                    <a:pt x="4115" y="3658"/>
                    <a:pt x="6172" y="5715"/>
                  </a:cubicBezTo>
                  <a:cubicBezTo>
                    <a:pt x="4344" y="3658"/>
                    <a:pt x="2286" y="1829"/>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8" name="Google Shape;2478;p62"/>
            <p:cNvSpPr/>
            <p:nvPr/>
          </p:nvSpPr>
          <p:spPr>
            <a:xfrm>
              <a:off x="8974431" y="4413351"/>
              <a:ext cx="6172" cy="5257"/>
            </a:xfrm>
            <a:custGeom>
              <a:rect b="b" l="l" r="r" t="t"/>
              <a:pathLst>
                <a:path extrusionOk="0" h="5257" w="6172">
                  <a:moveTo>
                    <a:pt x="0" y="0"/>
                  </a:moveTo>
                  <a:cubicBezTo>
                    <a:pt x="2057" y="1600"/>
                    <a:pt x="4115" y="3429"/>
                    <a:pt x="6172" y="5258"/>
                  </a:cubicBezTo>
                  <a:cubicBezTo>
                    <a:pt x="4115" y="3429"/>
                    <a:pt x="2057" y="1600"/>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79" name="Google Shape;2479;p62"/>
            <p:cNvSpPr/>
            <p:nvPr/>
          </p:nvSpPr>
          <p:spPr>
            <a:xfrm>
              <a:off x="8682508" y="4990338"/>
              <a:ext cx="97612" cy="119661"/>
            </a:xfrm>
            <a:custGeom>
              <a:rect b="b" l="l" r="r" t="t"/>
              <a:pathLst>
                <a:path extrusionOk="0" h="119661" w="97612">
                  <a:moveTo>
                    <a:pt x="80010" y="117500"/>
                  </a:moveTo>
                  <a:cubicBezTo>
                    <a:pt x="80238" y="117272"/>
                    <a:pt x="80238" y="117272"/>
                    <a:pt x="80010" y="117500"/>
                  </a:cubicBezTo>
                  <a:cubicBezTo>
                    <a:pt x="80238" y="117272"/>
                    <a:pt x="80696" y="117043"/>
                    <a:pt x="80924" y="117043"/>
                  </a:cubicBezTo>
                  <a:cubicBezTo>
                    <a:pt x="80924" y="117043"/>
                    <a:pt x="80924" y="117043"/>
                    <a:pt x="80924" y="117043"/>
                  </a:cubicBezTo>
                  <a:cubicBezTo>
                    <a:pt x="81153" y="116815"/>
                    <a:pt x="81381" y="116586"/>
                    <a:pt x="81610" y="116586"/>
                  </a:cubicBezTo>
                  <a:cubicBezTo>
                    <a:pt x="81610" y="116586"/>
                    <a:pt x="81610" y="116586"/>
                    <a:pt x="81610" y="116586"/>
                  </a:cubicBezTo>
                  <a:cubicBezTo>
                    <a:pt x="82296" y="115900"/>
                    <a:pt x="82982" y="115214"/>
                    <a:pt x="83439" y="114300"/>
                  </a:cubicBezTo>
                  <a:cubicBezTo>
                    <a:pt x="83439" y="114300"/>
                    <a:pt x="83439" y="114300"/>
                    <a:pt x="83439" y="114300"/>
                  </a:cubicBezTo>
                  <a:cubicBezTo>
                    <a:pt x="83667" y="114071"/>
                    <a:pt x="83667" y="113843"/>
                    <a:pt x="83896" y="113386"/>
                  </a:cubicBezTo>
                  <a:cubicBezTo>
                    <a:pt x="83896" y="113386"/>
                    <a:pt x="83896" y="113157"/>
                    <a:pt x="83896" y="113157"/>
                  </a:cubicBezTo>
                  <a:cubicBezTo>
                    <a:pt x="84125" y="112928"/>
                    <a:pt x="84125" y="112471"/>
                    <a:pt x="84353" y="112243"/>
                  </a:cubicBezTo>
                  <a:cubicBezTo>
                    <a:pt x="84353" y="112243"/>
                    <a:pt x="84353" y="112014"/>
                    <a:pt x="84353" y="112014"/>
                  </a:cubicBezTo>
                  <a:cubicBezTo>
                    <a:pt x="84582" y="111785"/>
                    <a:pt x="84582" y="111328"/>
                    <a:pt x="84810" y="111100"/>
                  </a:cubicBezTo>
                  <a:cubicBezTo>
                    <a:pt x="84810" y="111100"/>
                    <a:pt x="84810" y="111100"/>
                    <a:pt x="84810" y="110871"/>
                  </a:cubicBezTo>
                  <a:cubicBezTo>
                    <a:pt x="85039" y="109957"/>
                    <a:pt x="85268" y="109042"/>
                    <a:pt x="85496" y="108128"/>
                  </a:cubicBezTo>
                  <a:cubicBezTo>
                    <a:pt x="85496" y="108128"/>
                    <a:pt x="85496" y="108128"/>
                    <a:pt x="85496" y="107899"/>
                  </a:cubicBezTo>
                  <a:cubicBezTo>
                    <a:pt x="85496" y="107442"/>
                    <a:pt x="85725" y="106985"/>
                    <a:pt x="85725" y="106528"/>
                  </a:cubicBezTo>
                  <a:cubicBezTo>
                    <a:pt x="85725" y="106299"/>
                    <a:pt x="85725" y="106299"/>
                    <a:pt x="85725" y="106070"/>
                  </a:cubicBezTo>
                  <a:cubicBezTo>
                    <a:pt x="85725" y="105613"/>
                    <a:pt x="85953" y="105385"/>
                    <a:pt x="85953" y="104927"/>
                  </a:cubicBezTo>
                  <a:cubicBezTo>
                    <a:pt x="85953" y="104699"/>
                    <a:pt x="85953" y="104470"/>
                    <a:pt x="85953" y="104470"/>
                  </a:cubicBezTo>
                  <a:cubicBezTo>
                    <a:pt x="85953" y="104013"/>
                    <a:pt x="86182" y="103784"/>
                    <a:pt x="86182" y="103327"/>
                  </a:cubicBezTo>
                  <a:cubicBezTo>
                    <a:pt x="86182" y="103099"/>
                    <a:pt x="86182" y="102870"/>
                    <a:pt x="86182" y="102870"/>
                  </a:cubicBezTo>
                  <a:cubicBezTo>
                    <a:pt x="86182" y="102413"/>
                    <a:pt x="86411" y="101956"/>
                    <a:pt x="86411" y="101498"/>
                  </a:cubicBezTo>
                  <a:cubicBezTo>
                    <a:pt x="86411" y="101270"/>
                    <a:pt x="86411" y="101041"/>
                    <a:pt x="86411" y="101041"/>
                  </a:cubicBezTo>
                  <a:cubicBezTo>
                    <a:pt x="86411" y="100355"/>
                    <a:pt x="86639" y="99670"/>
                    <a:pt x="86639" y="98984"/>
                  </a:cubicBezTo>
                  <a:cubicBezTo>
                    <a:pt x="88925" y="80924"/>
                    <a:pt x="92354" y="62865"/>
                    <a:pt x="93497" y="44577"/>
                  </a:cubicBezTo>
                  <a:cubicBezTo>
                    <a:pt x="93726" y="41148"/>
                    <a:pt x="93954" y="37719"/>
                    <a:pt x="94183" y="34290"/>
                  </a:cubicBezTo>
                  <a:cubicBezTo>
                    <a:pt x="94183" y="33376"/>
                    <a:pt x="94412" y="32233"/>
                    <a:pt x="94412" y="31318"/>
                  </a:cubicBezTo>
                  <a:cubicBezTo>
                    <a:pt x="94640" y="28804"/>
                    <a:pt x="94869" y="26289"/>
                    <a:pt x="95097" y="23774"/>
                  </a:cubicBezTo>
                  <a:cubicBezTo>
                    <a:pt x="95097" y="22860"/>
                    <a:pt x="95326" y="21717"/>
                    <a:pt x="95326" y="20803"/>
                  </a:cubicBezTo>
                  <a:cubicBezTo>
                    <a:pt x="95555" y="18059"/>
                    <a:pt x="96012" y="15088"/>
                    <a:pt x="96240" y="12344"/>
                  </a:cubicBezTo>
                  <a:cubicBezTo>
                    <a:pt x="96240" y="11887"/>
                    <a:pt x="96469" y="11201"/>
                    <a:pt x="96469" y="10744"/>
                  </a:cubicBezTo>
                  <a:cubicBezTo>
                    <a:pt x="96926" y="7087"/>
                    <a:pt x="97383" y="3658"/>
                    <a:pt x="97612" y="0"/>
                  </a:cubicBezTo>
                  <a:cubicBezTo>
                    <a:pt x="96012" y="686"/>
                    <a:pt x="94412" y="1143"/>
                    <a:pt x="93040" y="1829"/>
                  </a:cubicBezTo>
                  <a:cubicBezTo>
                    <a:pt x="74295" y="9144"/>
                    <a:pt x="54635" y="11201"/>
                    <a:pt x="34518" y="13716"/>
                  </a:cubicBezTo>
                  <a:cubicBezTo>
                    <a:pt x="22860" y="15088"/>
                    <a:pt x="11430" y="15088"/>
                    <a:pt x="0" y="13945"/>
                  </a:cubicBezTo>
                  <a:cubicBezTo>
                    <a:pt x="0" y="13945"/>
                    <a:pt x="0" y="13945"/>
                    <a:pt x="0" y="14173"/>
                  </a:cubicBezTo>
                  <a:cubicBezTo>
                    <a:pt x="914" y="24689"/>
                    <a:pt x="1600" y="35433"/>
                    <a:pt x="2514" y="45949"/>
                  </a:cubicBezTo>
                  <a:cubicBezTo>
                    <a:pt x="2743" y="49378"/>
                    <a:pt x="2972" y="53035"/>
                    <a:pt x="3429" y="56464"/>
                  </a:cubicBezTo>
                  <a:cubicBezTo>
                    <a:pt x="4343" y="68809"/>
                    <a:pt x="5486" y="81153"/>
                    <a:pt x="6401" y="93269"/>
                  </a:cubicBezTo>
                  <a:cubicBezTo>
                    <a:pt x="7086" y="100813"/>
                    <a:pt x="11887" y="109728"/>
                    <a:pt x="14859" y="114071"/>
                  </a:cubicBezTo>
                  <a:cubicBezTo>
                    <a:pt x="18288" y="116129"/>
                    <a:pt x="23317" y="117043"/>
                    <a:pt x="30404" y="117958"/>
                  </a:cubicBezTo>
                  <a:cubicBezTo>
                    <a:pt x="37719" y="118872"/>
                    <a:pt x="45034" y="118872"/>
                    <a:pt x="52349" y="119101"/>
                  </a:cubicBezTo>
                  <a:cubicBezTo>
                    <a:pt x="52349" y="119101"/>
                    <a:pt x="52349" y="118872"/>
                    <a:pt x="52349" y="118872"/>
                  </a:cubicBezTo>
                  <a:cubicBezTo>
                    <a:pt x="55321" y="119101"/>
                    <a:pt x="58293" y="119329"/>
                    <a:pt x="61036" y="119558"/>
                  </a:cubicBezTo>
                  <a:cubicBezTo>
                    <a:pt x="69494" y="119786"/>
                    <a:pt x="74981" y="119786"/>
                    <a:pt x="78410" y="117958"/>
                  </a:cubicBezTo>
                  <a:lnTo>
                    <a:pt x="78410" y="117958"/>
                  </a:lnTo>
                  <a:cubicBezTo>
                    <a:pt x="79553" y="117729"/>
                    <a:pt x="79781" y="117500"/>
                    <a:pt x="80010" y="11750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0" name="Google Shape;2480;p62"/>
            <p:cNvSpPr/>
            <p:nvPr/>
          </p:nvSpPr>
          <p:spPr>
            <a:xfrm>
              <a:off x="8627761" y="5162702"/>
              <a:ext cx="224826" cy="64355"/>
            </a:xfrm>
            <a:custGeom>
              <a:rect b="b" l="l" r="r" t="t"/>
              <a:pathLst>
                <a:path extrusionOk="0" h="64355" w="224826">
                  <a:moveTo>
                    <a:pt x="222540" y="0"/>
                  </a:moveTo>
                  <a:cubicBezTo>
                    <a:pt x="219111" y="458"/>
                    <a:pt x="215454" y="458"/>
                    <a:pt x="212025" y="1372"/>
                  </a:cubicBezTo>
                  <a:cubicBezTo>
                    <a:pt x="207910" y="2515"/>
                    <a:pt x="203566" y="3887"/>
                    <a:pt x="199680" y="5944"/>
                  </a:cubicBezTo>
                  <a:cubicBezTo>
                    <a:pt x="148931" y="32233"/>
                    <a:pt x="96582" y="28347"/>
                    <a:pt x="44004" y="13716"/>
                  </a:cubicBezTo>
                  <a:cubicBezTo>
                    <a:pt x="30059" y="9830"/>
                    <a:pt x="16114" y="7087"/>
                    <a:pt x="1713" y="5487"/>
                  </a:cubicBezTo>
                  <a:cubicBezTo>
                    <a:pt x="-3317" y="42291"/>
                    <a:pt x="1255" y="47321"/>
                    <a:pt x="35545" y="55779"/>
                  </a:cubicBezTo>
                  <a:cubicBezTo>
                    <a:pt x="83323" y="67666"/>
                    <a:pt x="130872" y="65837"/>
                    <a:pt x="178878" y="58522"/>
                  </a:cubicBezTo>
                  <a:cubicBezTo>
                    <a:pt x="219797" y="52121"/>
                    <a:pt x="224826" y="46178"/>
                    <a:pt x="224826" y="4572"/>
                  </a:cubicBezTo>
                  <a:cubicBezTo>
                    <a:pt x="224826" y="2972"/>
                    <a:pt x="223683" y="1829"/>
                    <a:pt x="22254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1" name="Google Shape;2481;p62"/>
            <p:cNvSpPr/>
            <p:nvPr/>
          </p:nvSpPr>
          <p:spPr>
            <a:xfrm>
              <a:off x="8622158" y="5103089"/>
              <a:ext cx="233716" cy="73070"/>
            </a:xfrm>
            <a:custGeom>
              <a:rect b="b" l="l" r="r" t="t"/>
              <a:pathLst>
                <a:path extrusionOk="0" h="73070" w="233716">
                  <a:moveTo>
                    <a:pt x="204597" y="6121"/>
                  </a:moveTo>
                  <a:cubicBezTo>
                    <a:pt x="197054" y="8636"/>
                    <a:pt x="189738" y="12522"/>
                    <a:pt x="181966" y="14351"/>
                  </a:cubicBezTo>
                  <a:cubicBezTo>
                    <a:pt x="170536" y="16865"/>
                    <a:pt x="159563" y="21666"/>
                    <a:pt x="147676" y="21209"/>
                  </a:cubicBezTo>
                  <a:cubicBezTo>
                    <a:pt x="106071" y="19151"/>
                    <a:pt x="64466" y="18465"/>
                    <a:pt x="24003" y="7264"/>
                  </a:cubicBezTo>
                  <a:cubicBezTo>
                    <a:pt x="5258" y="2006"/>
                    <a:pt x="0" y="7264"/>
                    <a:pt x="0" y="26466"/>
                  </a:cubicBezTo>
                  <a:cubicBezTo>
                    <a:pt x="0" y="44297"/>
                    <a:pt x="5258" y="51384"/>
                    <a:pt x="22860" y="55956"/>
                  </a:cubicBezTo>
                  <a:cubicBezTo>
                    <a:pt x="43434" y="61214"/>
                    <a:pt x="64008" y="66700"/>
                    <a:pt x="84811" y="70129"/>
                  </a:cubicBezTo>
                  <a:cubicBezTo>
                    <a:pt x="130760" y="77673"/>
                    <a:pt x="175108" y="70586"/>
                    <a:pt x="216942" y="50241"/>
                  </a:cubicBezTo>
                  <a:cubicBezTo>
                    <a:pt x="220371" y="48641"/>
                    <a:pt x="222885" y="46355"/>
                    <a:pt x="225400" y="43611"/>
                  </a:cubicBezTo>
                  <a:cubicBezTo>
                    <a:pt x="233858" y="35153"/>
                    <a:pt x="236830" y="15036"/>
                    <a:pt x="229743" y="5435"/>
                  </a:cubicBezTo>
                  <a:cubicBezTo>
                    <a:pt x="221742" y="-5766"/>
                    <a:pt x="212827" y="3378"/>
                    <a:pt x="204597" y="6121"/>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2" name="Google Shape;2482;p62"/>
            <p:cNvSpPr/>
            <p:nvPr/>
          </p:nvSpPr>
          <p:spPr>
            <a:xfrm>
              <a:off x="8781695" y="4391863"/>
              <a:ext cx="283983" cy="715060"/>
            </a:xfrm>
            <a:custGeom>
              <a:rect b="b" l="l" r="r" t="t"/>
              <a:pathLst>
                <a:path extrusionOk="0" h="715060" w="283983">
                  <a:moveTo>
                    <a:pt x="219710" y="46863"/>
                  </a:moveTo>
                  <a:cubicBezTo>
                    <a:pt x="217881" y="44806"/>
                    <a:pt x="215824" y="42748"/>
                    <a:pt x="213995" y="40691"/>
                  </a:cubicBezTo>
                  <a:cubicBezTo>
                    <a:pt x="213538" y="40234"/>
                    <a:pt x="213081" y="39776"/>
                    <a:pt x="212623" y="39091"/>
                  </a:cubicBezTo>
                  <a:cubicBezTo>
                    <a:pt x="210795" y="37262"/>
                    <a:pt x="208737" y="35433"/>
                    <a:pt x="206908" y="33604"/>
                  </a:cubicBezTo>
                  <a:cubicBezTo>
                    <a:pt x="206908" y="33604"/>
                    <a:pt x="206680" y="33376"/>
                    <a:pt x="206680" y="33376"/>
                  </a:cubicBezTo>
                  <a:cubicBezTo>
                    <a:pt x="204622" y="31547"/>
                    <a:pt x="202565" y="29489"/>
                    <a:pt x="200508" y="27661"/>
                  </a:cubicBezTo>
                  <a:cubicBezTo>
                    <a:pt x="200050" y="27203"/>
                    <a:pt x="199593" y="26975"/>
                    <a:pt x="199136" y="26518"/>
                  </a:cubicBezTo>
                  <a:cubicBezTo>
                    <a:pt x="197079" y="24689"/>
                    <a:pt x="195021" y="23089"/>
                    <a:pt x="192964" y="21260"/>
                  </a:cubicBezTo>
                  <a:cubicBezTo>
                    <a:pt x="192964" y="21260"/>
                    <a:pt x="192735" y="21260"/>
                    <a:pt x="192735" y="21031"/>
                  </a:cubicBezTo>
                  <a:cubicBezTo>
                    <a:pt x="190449" y="19202"/>
                    <a:pt x="188163" y="17374"/>
                    <a:pt x="186106" y="15773"/>
                  </a:cubicBezTo>
                  <a:cubicBezTo>
                    <a:pt x="185877" y="15545"/>
                    <a:pt x="185420" y="15316"/>
                    <a:pt x="185191" y="15088"/>
                  </a:cubicBezTo>
                  <a:cubicBezTo>
                    <a:pt x="182905" y="13487"/>
                    <a:pt x="180619" y="11659"/>
                    <a:pt x="178333" y="10058"/>
                  </a:cubicBezTo>
                  <a:cubicBezTo>
                    <a:pt x="178333" y="10058"/>
                    <a:pt x="178333" y="10058"/>
                    <a:pt x="178333" y="10058"/>
                  </a:cubicBezTo>
                  <a:cubicBezTo>
                    <a:pt x="176047" y="8458"/>
                    <a:pt x="173533" y="6629"/>
                    <a:pt x="171018" y="5029"/>
                  </a:cubicBezTo>
                  <a:cubicBezTo>
                    <a:pt x="170790" y="4801"/>
                    <a:pt x="170561" y="4801"/>
                    <a:pt x="170561" y="4572"/>
                  </a:cubicBezTo>
                  <a:cubicBezTo>
                    <a:pt x="168275" y="2972"/>
                    <a:pt x="165760" y="1372"/>
                    <a:pt x="163246" y="0"/>
                  </a:cubicBezTo>
                  <a:cubicBezTo>
                    <a:pt x="163246" y="0"/>
                    <a:pt x="163246" y="0"/>
                    <a:pt x="163246" y="0"/>
                  </a:cubicBezTo>
                  <a:cubicBezTo>
                    <a:pt x="167589" y="7315"/>
                    <a:pt x="171704" y="14630"/>
                    <a:pt x="175362" y="22174"/>
                  </a:cubicBezTo>
                  <a:cubicBezTo>
                    <a:pt x="191592" y="54407"/>
                    <a:pt x="206451" y="88925"/>
                    <a:pt x="213309" y="124358"/>
                  </a:cubicBezTo>
                  <a:cubicBezTo>
                    <a:pt x="219939" y="159106"/>
                    <a:pt x="223825" y="194539"/>
                    <a:pt x="219939" y="229743"/>
                  </a:cubicBezTo>
                  <a:cubicBezTo>
                    <a:pt x="215824" y="268148"/>
                    <a:pt x="208966" y="304953"/>
                    <a:pt x="196621" y="341529"/>
                  </a:cubicBezTo>
                  <a:cubicBezTo>
                    <a:pt x="179019" y="393421"/>
                    <a:pt x="160503" y="447142"/>
                    <a:pt x="128041" y="491947"/>
                  </a:cubicBezTo>
                  <a:cubicBezTo>
                    <a:pt x="116611" y="507721"/>
                    <a:pt x="104953" y="523723"/>
                    <a:pt x="91237" y="537667"/>
                  </a:cubicBezTo>
                  <a:cubicBezTo>
                    <a:pt x="77978" y="551383"/>
                    <a:pt x="61976" y="563271"/>
                    <a:pt x="46431" y="574243"/>
                  </a:cubicBezTo>
                  <a:cubicBezTo>
                    <a:pt x="35916" y="581559"/>
                    <a:pt x="24257" y="587274"/>
                    <a:pt x="12370" y="592303"/>
                  </a:cubicBezTo>
                  <a:cubicBezTo>
                    <a:pt x="11684" y="597332"/>
                    <a:pt x="10998" y="602590"/>
                    <a:pt x="10312" y="607619"/>
                  </a:cubicBezTo>
                  <a:cubicBezTo>
                    <a:pt x="6426" y="639623"/>
                    <a:pt x="2997" y="671627"/>
                    <a:pt x="25" y="703631"/>
                  </a:cubicBezTo>
                  <a:cubicBezTo>
                    <a:pt x="-203" y="706603"/>
                    <a:pt x="1168" y="711632"/>
                    <a:pt x="1626" y="713918"/>
                  </a:cubicBezTo>
                  <a:cubicBezTo>
                    <a:pt x="3454" y="715518"/>
                    <a:pt x="6883" y="715290"/>
                    <a:pt x="12370" y="714147"/>
                  </a:cubicBezTo>
                  <a:cubicBezTo>
                    <a:pt x="35458" y="709117"/>
                    <a:pt x="53061" y="697916"/>
                    <a:pt x="66777" y="677113"/>
                  </a:cubicBezTo>
                  <a:cubicBezTo>
                    <a:pt x="93980" y="635508"/>
                    <a:pt x="119583" y="592760"/>
                    <a:pt x="148158" y="551841"/>
                  </a:cubicBezTo>
                  <a:cubicBezTo>
                    <a:pt x="183820" y="500634"/>
                    <a:pt x="216738" y="448056"/>
                    <a:pt x="243942" y="391821"/>
                  </a:cubicBezTo>
                  <a:cubicBezTo>
                    <a:pt x="261544" y="355702"/>
                    <a:pt x="294005" y="273177"/>
                    <a:pt x="280975" y="187681"/>
                  </a:cubicBezTo>
                  <a:cubicBezTo>
                    <a:pt x="274345" y="138989"/>
                    <a:pt x="251714" y="85496"/>
                    <a:pt x="219710" y="46863"/>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3" name="Google Shape;2483;p62"/>
            <p:cNvSpPr/>
            <p:nvPr/>
          </p:nvSpPr>
          <p:spPr>
            <a:xfrm>
              <a:off x="8551063" y="4938445"/>
              <a:ext cx="124452" cy="163924"/>
            </a:xfrm>
            <a:custGeom>
              <a:rect b="b" l="l" r="r" t="t"/>
              <a:pathLst>
                <a:path extrusionOk="0" h="163924" w="124452">
                  <a:moveTo>
                    <a:pt x="124130" y="144475"/>
                  </a:moveTo>
                  <a:cubicBezTo>
                    <a:pt x="124130" y="143103"/>
                    <a:pt x="123901" y="141503"/>
                    <a:pt x="123901" y="140132"/>
                  </a:cubicBezTo>
                  <a:cubicBezTo>
                    <a:pt x="123672" y="137388"/>
                    <a:pt x="123672" y="134874"/>
                    <a:pt x="123444" y="132131"/>
                  </a:cubicBezTo>
                  <a:cubicBezTo>
                    <a:pt x="123444" y="130302"/>
                    <a:pt x="123215" y="128702"/>
                    <a:pt x="123215" y="126873"/>
                  </a:cubicBezTo>
                  <a:cubicBezTo>
                    <a:pt x="122987" y="124587"/>
                    <a:pt x="122987" y="122072"/>
                    <a:pt x="122758" y="119786"/>
                  </a:cubicBezTo>
                  <a:cubicBezTo>
                    <a:pt x="122758" y="117957"/>
                    <a:pt x="122529" y="115900"/>
                    <a:pt x="122301" y="114071"/>
                  </a:cubicBezTo>
                  <a:cubicBezTo>
                    <a:pt x="122072" y="112014"/>
                    <a:pt x="122072" y="109728"/>
                    <a:pt x="121844" y="107670"/>
                  </a:cubicBezTo>
                  <a:cubicBezTo>
                    <a:pt x="121615" y="105613"/>
                    <a:pt x="121615" y="103556"/>
                    <a:pt x="121386" y="101498"/>
                  </a:cubicBezTo>
                  <a:cubicBezTo>
                    <a:pt x="121158" y="99441"/>
                    <a:pt x="121158" y="97612"/>
                    <a:pt x="120929" y="95555"/>
                  </a:cubicBezTo>
                  <a:cubicBezTo>
                    <a:pt x="120701" y="93269"/>
                    <a:pt x="120701" y="90983"/>
                    <a:pt x="120472" y="88925"/>
                  </a:cubicBezTo>
                  <a:cubicBezTo>
                    <a:pt x="120243" y="87325"/>
                    <a:pt x="120243" y="85496"/>
                    <a:pt x="120015" y="83896"/>
                  </a:cubicBezTo>
                  <a:cubicBezTo>
                    <a:pt x="119786" y="81381"/>
                    <a:pt x="119558" y="78867"/>
                    <a:pt x="119558" y="76352"/>
                  </a:cubicBezTo>
                  <a:cubicBezTo>
                    <a:pt x="119558" y="75209"/>
                    <a:pt x="119329" y="73838"/>
                    <a:pt x="119329" y="72695"/>
                  </a:cubicBezTo>
                  <a:cubicBezTo>
                    <a:pt x="119100" y="69723"/>
                    <a:pt x="118872" y="66980"/>
                    <a:pt x="118643" y="64008"/>
                  </a:cubicBezTo>
                  <a:cubicBezTo>
                    <a:pt x="96469" y="60350"/>
                    <a:pt x="75209" y="52578"/>
                    <a:pt x="55092" y="42062"/>
                  </a:cubicBezTo>
                  <a:cubicBezTo>
                    <a:pt x="38633" y="33375"/>
                    <a:pt x="23546" y="20802"/>
                    <a:pt x="9601" y="8915"/>
                  </a:cubicBezTo>
                  <a:cubicBezTo>
                    <a:pt x="6401" y="6172"/>
                    <a:pt x="3200" y="2972"/>
                    <a:pt x="0" y="0"/>
                  </a:cubicBezTo>
                  <a:cubicBezTo>
                    <a:pt x="7544" y="11658"/>
                    <a:pt x="15316" y="23317"/>
                    <a:pt x="22860" y="34976"/>
                  </a:cubicBezTo>
                  <a:cubicBezTo>
                    <a:pt x="25832" y="39548"/>
                    <a:pt x="29032" y="44120"/>
                    <a:pt x="32004" y="48920"/>
                  </a:cubicBezTo>
                  <a:cubicBezTo>
                    <a:pt x="32461" y="49606"/>
                    <a:pt x="32918" y="50292"/>
                    <a:pt x="33375" y="50749"/>
                  </a:cubicBezTo>
                  <a:cubicBezTo>
                    <a:pt x="36804" y="56235"/>
                    <a:pt x="40462" y="61493"/>
                    <a:pt x="43891" y="66980"/>
                  </a:cubicBezTo>
                  <a:cubicBezTo>
                    <a:pt x="56921" y="87554"/>
                    <a:pt x="66751" y="109499"/>
                    <a:pt x="77724" y="130988"/>
                  </a:cubicBezTo>
                  <a:cubicBezTo>
                    <a:pt x="86868" y="149047"/>
                    <a:pt x="97155" y="167106"/>
                    <a:pt x="122758" y="163449"/>
                  </a:cubicBezTo>
                  <a:cubicBezTo>
                    <a:pt x="123215" y="161620"/>
                    <a:pt x="124358" y="157734"/>
                    <a:pt x="124358" y="157277"/>
                  </a:cubicBezTo>
                  <a:cubicBezTo>
                    <a:pt x="124587" y="152705"/>
                    <a:pt x="124358" y="148590"/>
                    <a:pt x="124130" y="14447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4" name="Google Shape;2484;p62"/>
            <p:cNvSpPr/>
            <p:nvPr/>
          </p:nvSpPr>
          <p:spPr>
            <a:xfrm>
              <a:off x="8053969" y="4612547"/>
              <a:ext cx="150328" cy="146779"/>
            </a:xfrm>
            <a:custGeom>
              <a:rect b="b" l="l" r="r" t="t"/>
              <a:pathLst>
                <a:path extrusionOk="0" h="146779" w="150328">
                  <a:moveTo>
                    <a:pt x="82185" y="145990"/>
                  </a:moveTo>
                  <a:cubicBezTo>
                    <a:pt x="105502" y="143246"/>
                    <a:pt x="119218" y="137989"/>
                    <a:pt x="134991" y="117643"/>
                  </a:cubicBezTo>
                  <a:cubicBezTo>
                    <a:pt x="155108" y="91354"/>
                    <a:pt x="158537" y="35347"/>
                    <a:pt x="126305" y="17288"/>
                  </a:cubicBezTo>
                  <a:cubicBezTo>
                    <a:pt x="91786" y="-5572"/>
                    <a:pt x="55439" y="-6258"/>
                    <a:pt x="26406" y="18202"/>
                  </a:cubicBezTo>
                  <a:cubicBezTo>
                    <a:pt x="1489" y="44034"/>
                    <a:pt x="-8798" y="72152"/>
                    <a:pt x="8804" y="105527"/>
                  </a:cubicBezTo>
                  <a:cubicBezTo>
                    <a:pt x="25949" y="131359"/>
                    <a:pt x="43551" y="151019"/>
                    <a:pt x="82185" y="1459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5" name="Google Shape;2485;p62"/>
            <p:cNvSpPr/>
            <p:nvPr/>
          </p:nvSpPr>
          <p:spPr>
            <a:xfrm>
              <a:off x="8633359" y="5223052"/>
              <a:ext cx="210769" cy="55978"/>
            </a:xfrm>
            <a:custGeom>
              <a:rect b="b" l="l" r="r" t="t"/>
              <a:pathLst>
                <a:path extrusionOk="0" h="55978" w="210769">
                  <a:moveTo>
                    <a:pt x="0" y="0"/>
                  </a:moveTo>
                  <a:cubicBezTo>
                    <a:pt x="0" y="14630"/>
                    <a:pt x="2514" y="28346"/>
                    <a:pt x="11201" y="36347"/>
                  </a:cubicBezTo>
                  <a:cubicBezTo>
                    <a:pt x="23317" y="47320"/>
                    <a:pt x="42519" y="52578"/>
                    <a:pt x="61036" y="53721"/>
                  </a:cubicBezTo>
                  <a:cubicBezTo>
                    <a:pt x="95555" y="56007"/>
                    <a:pt x="124587" y="57378"/>
                    <a:pt x="158648" y="53721"/>
                  </a:cubicBezTo>
                  <a:cubicBezTo>
                    <a:pt x="186995" y="50749"/>
                    <a:pt x="206654" y="39319"/>
                    <a:pt x="210769" y="1371"/>
                  </a:cubicBezTo>
                  <a:cubicBezTo>
                    <a:pt x="175336" y="13030"/>
                    <a:pt x="140132" y="12573"/>
                    <a:pt x="105384" y="15773"/>
                  </a:cubicBezTo>
                  <a:cubicBezTo>
                    <a:pt x="69037" y="18974"/>
                    <a:pt x="35661" y="5258"/>
                    <a:pt x="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6" name="Google Shape;2486;p62"/>
            <p:cNvSpPr/>
            <p:nvPr/>
          </p:nvSpPr>
          <p:spPr>
            <a:xfrm>
              <a:off x="8014648" y="4768617"/>
              <a:ext cx="271771" cy="468507"/>
            </a:xfrm>
            <a:custGeom>
              <a:rect b="b" l="l" r="r" t="t"/>
              <a:pathLst>
                <a:path extrusionOk="0" h="468507" w="271771">
                  <a:moveTo>
                    <a:pt x="170883" y="19180"/>
                  </a:moveTo>
                  <a:cubicBezTo>
                    <a:pt x="156253" y="5464"/>
                    <a:pt x="156482" y="-3222"/>
                    <a:pt x="107333" y="1350"/>
                  </a:cubicBezTo>
                  <a:cubicBezTo>
                    <a:pt x="58869" y="-6194"/>
                    <a:pt x="41496" y="18723"/>
                    <a:pt x="33952" y="55071"/>
                  </a:cubicBezTo>
                  <a:cubicBezTo>
                    <a:pt x="30980" y="68787"/>
                    <a:pt x="26180" y="81817"/>
                    <a:pt x="22979" y="95304"/>
                  </a:cubicBezTo>
                  <a:cubicBezTo>
                    <a:pt x="13378" y="138281"/>
                    <a:pt x="-1481" y="229035"/>
                    <a:pt x="119" y="240008"/>
                  </a:cubicBezTo>
                  <a:cubicBezTo>
                    <a:pt x="-109" y="267669"/>
                    <a:pt x="11092" y="266297"/>
                    <a:pt x="15207" y="268126"/>
                  </a:cubicBezTo>
                  <a:cubicBezTo>
                    <a:pt x="21150" y="270869"/>
                    <a:pt x="26865" y="271555"/>
                    <a:pt x="27323" y="262182"/>
                  </a:cubicBezTo>
                  <a:cubicBezTo>
                    <a:pt x="29151" y="219663"/>
                    <a:pt x="36238" y="177829"/>
                    <a:pt x="41039" y="135538"/>
                  </a:cubicBezTo>
                  <a:cubicBezTo>
                    <a:pt x="41724" y="129823"/>
                    <a:pt x="41267" y="123879"/>
                    <a:pt x="41953" y="117936"/>
                  </a:cubicBezTo>
                  <a:cubicBezTo>
                    <a:pt x="42410" y="114507"/>
                    <a:pt x="43782" y="110392"/>
                    <a:pt x="48582" y="111078"/>
                  </a:cubicBezTo>
                  <a:cubicBezTo>
                    <a:pt x="52240" y="111535"/>
                    <a:pt x="52697" y="114964"/>
                    <a:pt x="52697" y="117936"/>
                  </a:cubicBezTo>
                  <a:cubicBezTo>
                    <a:pt x="52469" y="125937"/>
                    <a:pt x="52697" y="134166"/>
                    <a:pt x="51326" y="141939"/>
                  </a:cubicBezTo>
                  <a:cubicBezTo>
                    <a:pt x="46068" y="172342"/>
                    <a:pt x="43096" y="202975"/>
                    <a:pt x="41267" y="233607"/>
                  </a:cubicBezTo>
                  <a:cubicBezTo>
                    <a:pt x="38753" y="278184"/>
                    <a:pt x="34181" y="322761"/>
                    <a:pt x="29380" y="367110"/>
                  </a:cubicBezTo>
                  <a:cubicBezTo>
                    <a:pt x="26637" y="392484"/>
                    <a:pt x="22065" y="407115"/>
                    <a:pt x="20465" y="443691"/>
                  </a:cubicBezTo>
                  <a:cubicBezTo>
                    <a:pt x="20922" y="465408"/>
                    <a:pt x="28923" y="465865"/>
                    <a:pt x="43096" y="468151"/>
                  </a:cubicBezTo>
                  <a:cubicBezTo>
                    <a:pt x="55898" y="470208"/>
                    <a:pt x="63213" y="463350"/>
                    <a:pt x="68699" y="448034"/>
                  </a:cubicBezTo>
                  <a:cubicBezTo>
                    <a:pt x="86073" y="398885"/>
                    <a:pt x="102532" y="283671"/>
                    <a:pt x="104361" y="275670"/>
                  </a:cubicBezTo>
                  <a:cubicBezTo>
                    <a:pt x="106418" y="267211"/>
                    <a:pt x="112133" y="261268"/>
                    <a:pt x="121049" y="260353"/>
                  </a:cubicBezTo>
                  <a:cubicBezTo>
                    <a:pt x="130421" y="259439"/>
                    <a:pt x="129735" y="268812"/>
                    <a:pt x="132479" y="274069"/>
                  </a:cubicBezTo>
                  <a:cubicBezTo>
                    <a:pt x="134765" y="278413"/>
                    <a:pt x="144823" y="408029"/>
                    <a:pt x="148023" y="431118"/>
                  </a:cubicBezTo>
                  <a:cubicBezTo>
                    <a:pt x="152595" y="465865"/>
                    <a:pt x="156482" y="471808"/>
                    <a:pt x="190314" y="464950"/>
                  </a:cubicBezTo>
                  <a:cubicBezTo>
                    <a:pt x="200830" y="462893"/>
                    <a:pt x="203802" y="456721"/>
                    <a:pt x="203345" y="446205"/>
                  </a:cubicBezTo>
                  <a:cubicBezTo>
                    <a:pt x="203116" y="433861"/>
                    <a:pt x="202430" y="421288"/>
                    <a:pt x="201744" y="408943"/>
                  </a:cubicBezTo>
                  <a:cubicBezTo>
                    <a:pt x="198544" y="360709"/>
                    <a:pt x="191229" y="212119"/>
                    <a:pt x="188486" y="185830"/>
                  </a:cubicBezTo>
                  <a:cubicBezTo>
                    <a:pt x="185514" y="158626"/>
                    <a:pt x="178884" y="106277"/>
                    <a:pt x="179799" y="104905"/>
                  </a:cubicBezTo>
                  <a:cubicBezTo>
                    <a:pt x="181628" y="101705"/>
                    <a:pt x="199458" y="128680"/>
                    <a:pt x="206774" y="147425"/>
                  </a:cubicBezTo>
                  <a:cubicBezTo>
                    <a:pt x="217518" y="175543"/>
                    <a:pt x="233977" y="202518"/>
                    <a:pt x="240149" y="232236"/>
                  </a:cubicBezTo>
                  <a:cubicBezTo>
                    <a:pt x="240835" y="234979"/>
                    <a:pt x="241978" y="237722"/>
                    <a:pt x="243578" y="240237"/>
                  </a:cubicBezTo>
                  <a:cubicBezTo>
                    <a:pt x="249293" y="249838"/>
                    <a:pt x="260723" y="250295"/>
                    <a:pt x="267810" y="241608"/>
                  </a:cubicBezTo>
                  <a:cubicBezTo>
                    <a:pt x="274668" y="233379"/>
                    <a:pt x="270782" y="223777"/>
                    <a:pt x="269639" y="214405"/>
                  </a:cubicBezTo>
                  <a:cubicBezTo>
                    <a:pt x="259809" y="137824"/>
                    <a:pt x="228262" y="72216"/>
                    <a:pt x="170883" y="1918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7" name="Google Shape;2487;p62"/>
            <p:cNvSpPr/>
            <p:nvPr/>
          </p:nvSpPr>
          <p:spPr>
            <a:xfrm>
              <a:off x="8466054" y="4373038"/>
              <a:ext cx="191301" cy="271405"/>
            </a:xfrm>
            <a:custGeom>
              <a:rect b="b" l="l" r="r" t="t"/>
              <a:pathLst>
                <a:path extrusionOk="0" h="271405" w="191301">
                  <a:moveTo>
                    <a:pt x="190394" y="766"/>
                  </a:moveTo>
                  <a:cubicBezTo>
                    <a:pt x="199767" y="-4721"/>
                    <a:pt x="133702" y="20882"/>
                    <a:pt x="124329" y="26369"/>
                  </a:cubicBezTo>
                  <a:cubicBezTo>
                    <a:pt x="104441" y="37799"/>
                    <a:pt x="-5287" y="110036"/>
                    <a:pt x="199" y="270285"/>
                  </a:cubicBezTo>
                  <a:cubicBezTo>
                    <a:pt x="656" y="281029"/>
                    <a:pt x="10258" y="213135"/>
                    <a:pt x="63750" y="125353"/>
                  </a:cubicBezTo>
                  <a:cubicBezTo>
                    <a:pt x="103298" y="61116"/>
                    <a:pt x="172792" y="11053"/>
                    <a:pt x="190394" y="766"/>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8" name="Google Shape;2488;p62"/>
            <p:cNvSpPr/>
            <p:nvPr/>
          </p:nvSpPr>
          <p:spPr>
            <a:xfrm>
              <a:off x="8768919" y="5094351"/>
              <a:ext cx="2286" cy="457"/>
            </a:xfrm>
            <a:custGeom>
              <a:rect b="b" l="l" r="r" t="t"/>
              <a:pathLst>
                <a:path extrusionOk="0" h="457" w="2286">
                  <a:moveTo>
                    <a:pt x="0" y="0"/>
                  </a:moveTo>
                  <a:cubicBezTo>
                    <a:pt x="0" y="229"/>
                    <a:pt x="0" y="457"/>
                    <a:pt x="0" y="457"/>
                  </a:cubicBezTo>
                  <a:cubicBezTo>
                    <a:pt x="0" y="457"/>
                    <a:pt x="0" y="229"/>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89" name="Google Shape;2489;p62"/>
            <p:cNvSpPr/>
            <p:nvPr/>
          </p:nvSpPr>
          <p:spPr>
            <a:xfrm>
              <a:off x="8768233" y="5098008"/>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0" name="Google Shape;2490;p62"/>
            <p:cNvSpPr/>
            <p:nvPr/>
          </p:nvSpPr>
          <p:spPr>
            <a:xfrm>
              <a:off x="8767548" y="5100751"/>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1" name="Google Shape;2491;p62"/>
            <p:cNvSpPr/>
            <p:nvPr/>
          </p:nvSpPr>
          <p:spPr>
            <a:xfrm>
              <a:off x="8769376" y="5090922"/>
              <a:ext cx="2286" cy="457"/>
            </a:xfrm>
            <a:custGeom>
              <a:rect b="b" l="l" r="r" t="t"/>
              <a:pathLst>
                <a:path extrusionOk="0" h="457" w="2286">
                  <a:moveTo>
                    <a:pt x="0" y="0"/>
                  </a:moveTo>
                  <a:cubicBezTo>
                    <a:pt x="0" y="229"/>
                    <a:pt x="0" y="457"/>
                    <a:pt x="0" y="457"/>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2" name="Google Shape;2492;p62"/>
            <p:cNvSpPr/>
            <p:nvPr/>
          </p:nvSpPr>
          <p:spPr>
            <a:xfrm>
              <a:off x="8766176" y="5103952"/>
              <a:ext cx="2286" cy="101"/>
            </a:xfrm>
            <a:custGeom>
              <a:rect b="b" l="l" r="r" t="t"/>
              <a:pathLst>
                <a:path extrusionOk="0" h="101" w="2286">
                  <a:moveTo>
                    <a:pt x="0" y="0"/>
                  </a:moveTo>
                  <a:cubicBezTo>
                    <a:pt x="0" y="0"/>
                    <a:pt x="0" y="229"/>
                    <a:pt x="0" y="0"/>
                  </a:cubicBezTo>
                  <a:cubicBezTo>
                    <a:pt x="0" y="229"/>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3" name="Google Shape;2493;p62"/>
            <p:cNvSpPr/>
            <p:nvPr/>
          </p:nvSpPr>
          <p:spPr>
            <a:xfrm>
              <a:off x="8769148" y="5092750"/>
              <a:ext cx="2286" cy="457"/>
            </a:xfrm>
            <a:custGeom>
              <a:rect b="b" l="l" r="r" t="t"/>
              <a:pathLst>
                <a:path extrusionOk="0" h="457" w="2286">
                  <a:moveTo>
                    <a:pt x="0" y="0"/>
                  </a:moveTo>
                  <a:cubicBezTo>
                    <a:pt x="0" y="228"/>
                    <a:pt x="0" y="457"/>
                    <a:pt x="0" y="457"/>
                  </a:cubicBezTo>
                  <a:cubicBezTo>
                    <a:pt x="0" y="228"/>
                    <a:pt x="0" y="228"/>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4" name="Google Shape;2494;p62"/>
            <p:cNvSpPr/>
            <p:nvPr/>
          </p:nvSpPr>
          <p:spPr>
            <a:xfrm>
              <a:off x="8767090" y="5101894"/>
              <a:ext cx="2286" cy="101"/>
            </a:xfrm>
            <a:custGeom>
              <a:rect b="b" l="l" r="r" t="t"/>
              <a:pathLst>
                <a:path extrusionOk="0" h="101" w="2286">
                  <a:moveTo>
                    <a:pt x="0" y="0"/>
                  </a:moveTo>
                  <a:cubicBezTo>
                    <a:pt x="0" y="0"/>
                    <a:pt x="0" y="228"/>
                    <a:pt x="0" y="0"/>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5" name="Google Shape;2495;p62"/>
            <p:cNvSpPr/>
            <p:nvPr/>
          </p:nvSpPr>
          <p:spPr>
            <a:xfrm>
              <a:off x="8764176" y="5106466"/>
              <a:ext cx="171" cy="2286"/>
            </a:xfrm>
            <a:custGeom>
              <a:rect b="b" l="l" r="r" t="t"/>
              <a:pathLst>
                <a:path extrusionOk="0" h="2286" w="171">
                  <a:moveTo>
                    <a:pt x="172" y="0"/>
                  </a:moveTo>
                  <a:cubicBezTo>
                    <a:pt x="-57" y="0"/>
                    <a:pt x="-57" y="0"/>
                    <a:pt x="172" y="0"/>
                  </a:cubicBezTo>
                  <a:cubicBezTo>
                    <a:pt x="-57" y="0"/>
                    <a:pt x="-57" y="0"/>
                    <a:pt x="172"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6" name="Google Shape;2496;p62"/>
            <p:cNvSpPr/>
            <p:nvPr/>
          </p:nvSpPr>
          <p:spPr>
            <a:xfrm>
              <a:off x="8768462" y="5096179"/>
              <a:ext cx="2286" cy="457"/>
            </a:xfrm>
            <a:custGeom>
              <a:rect b="b" l="l" r="r" t="t"/>
              <a:pathLst>
                <a:path extrusionOk="0" h="457" w="2286">
                  <a:moveTo>
                    <a:pt x="0" y="0"/>
                  </a:moveTo>
                  <a:cubicBezTo>
                    <a:pt x="0" y="228"/>
                    <a:pt x="0" y="228"/>
                    <a:pt x="0" y="457"/>
                  </a:cubicBezTo>
                  <a:cubicBezTo>
                    <a:pt x="0" y="228"/>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7" name="Google Shape;2497;p62"/>
            <p:cNvSpPr/>
            <p:nvPr/>
          </p:nvSpPr>
          <p:spPr>
            <a:xfrm>
              <a:off x="8763433" y="5107152"/>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8" name="Google Shape;2498;p62"/>
            <p:cNvSpPr/>
            <p:nvPr/>
          </p:nvSpPr>
          <p:spPr>
            <a:xfrm>
              <a:off x="8004037" y="4330236"/>
              <a:ext cx="1072653" cy="961897"/>
            </a:xfrm>
            <a:custGeom>
              <a:rect b="b" l="l" r="r" t="t"/>
              <a:pathLst>
                <a:path extrusionOk="0" h="961897" w="1072653">
                  <a:moveTo>
                    <a:pt x="928559" y="39909"/>
                  </a:moveTo>
                  <a:cubicBezTo>
                    <a:pt x="899527" y="17507"/>
                    <a:pt x="763510" y="-6268"/>
                    <a:pt x="710704" y="1505"/>
                  </a:cubicBezTo>
                  <a:cubicBezTo>
                    <a:pt x="596404" y="16592"/>
                    <a:pt x="531253" y="65513"/>
                    <a:pt x="510679" y="91344"/>
                  </a:cubicBezTo>
                  <a:cubicBezTo>
                    <a:pt x="487590" y="120377"/>
                    <a:pt x="390435" y="212502"/>
                    <a:pt x="433412" y="388296"/>
                  </a:cubicBezTo>
                  <a:cubicBezTo>
                    <a:pt x="445528" y="439959"/>
                    <a:pt x="465644" y="488651"/>
                    <a:pt x="489876" y="535514"/>
                  </a:cubicBezTo>
                  <a:cubicBezTo>
                    <a:pt x="513879" y="581691"/>
                    <a:pt x="544054" y="624211"/>
                    <a:pt x="571943" y="668102"/>
                  </a:cubicBezTo>
                  <a:cubicBezTo>
                    <a:pt x="588403" y="694162"/>
                    <a:pt x="602804" y="721366"/>
                    <a:pt x="614920" y="749712"/>
                  </a:cubicBezTo>
                  <a:cubicBezTo>
                    <a:pt x="617892" y="756342"/>
                    <a:pt x="619264" y="761599"/>
                    <a:pt x="612177" y="766857"/>
                  </a:cubicBezTo>
                  <a:cubicBezTo>
                    <a:pt x="605776" y="771658"/>
                    <a:pt x="605090" y="779430"/>
                    <a:pt x="605319" y="786974"/>
                  </a:cubicBezTo>
                  <a:cubicBezTo>
                    <a:pt x="605776" y="802290"/>
                    <a:pt x="605548" y="817606"/>
                    <a:pt x="608062" y="832923"/>
                  </a:cubicBezTo>
                  <a:cubicBezTo>
                    <a:pt x="613091" y="863784"/>
                    <a:pt x="614006" y="895102"/>
                    <a:pt x="621092" y="925963"/>
                  </a:cubicBezTo>
                  <a:cubicBezTo>
                    <a:pt x="611034" y="926420"/>
                    <a:pt x="493076" y="899445"/>
                    <a:pt x="473645" y="892587"/>
                  </a:cubicBezTo>
                  <a:cubicBezTo>
                    <a:pt x="474331" y="885043"/>
                    <a:pt x="484847" y="854411"/>
                    <a:pt x="438441" y="840009"/>
                  </a:cubicBezTo>
                  <a:cubicBezTo>
                    <a:pt x="416953" y="835666"/>
                    <a:pt x="394778" y="836580"/>
                    <a:pt x="373747" y="845724"/>
                  </a:cubicBezTo>
                  <a:cubicBezTo>
                    <a:pt x="361631" y="850982"/>
                    <a:pt x="351802" y="858297"/>
                    <a:pt x="350659" y="872470"/>
                  </a:cubicBezTo>
                  <a:cubicBezTo>
                    <a:pt x="349516" y="887558"/>
                    <a:pt x="359574" y="896702"/>
                    <a:pt x="371233" y="903789"/>
                  </a:cubicBezTo>
                  <a:cubicBezTo>
                    <a:pt x="377405" y="907446"/>
                    <a:pt x="402094" y="915219"/>
                    <a:pt x="421982" y="911104"/>
                  </a:cubicBezTo>
                  <a:cubicBezTo>
                    <a:pt x="399122" y="917733"/>
                    <a:pt x="360488" y="925277"/>
                    <a:pt x="338543" y="924363"/>
                  </a:cubicBezTo>
                  <a:cubicBezTo>
                    <a:pt x="299452" y="922762"/>
                    <a:pt x="283450" y="901731"/>
                    <a:pt x="290308" y="863555"/>
                  </a:cubicBezTo>
                  <a:cubicBezTo>
                    <a:pt x="295337" y="834751"/>
                    <a:pt x="310196" y="810063"/>
                    <a:pt x="321855" y="784231"/>
                  </a:cubicBezTo>
                  <a:cubicBezTo>
                    <a:pt x="332371" y="761142"/>
                    <a:pt x="337857" y="737368"/>
                    <a:pt x="337171" y="711765"/>
                  </a:cubicBezTo>
                  <a:cubicBezTo>
                    <a:pt x="336714" y="690505"/>
                    <a:pt x="328027" y="674503"/>
                    <a:pt x="307225" y="668102"/>
                  </a:cubicBezTo>
                  <a:cubicBezTo>
                    <a:pt x="296709" y="664902"/>
                    <a:pt x="293280" y="658729"/>
                    <a:pt x="291908" y="649585"/>
                  </a:cubicBezTo>
                  <a:cubicBezTo>
                    <a:pt x="290994" y="644556"/>
                    <a:pt x="290080" y="639527"/>
                    <a:pt x="289394" y="634498"/>
                  </a:cubicBezTo>
                  <a:cubicBezTo>
                    <a:pt x="277735" y="560889"/>
                    <a:pt x="243902" y="499167"/>
                    <a:pt x="188581" y="449332"/>
                  </a:cubicBezTo>
                  <a:cubicBezTo>
                    <a:pt x="182638" y="444074"/>
                    <a:pt x="175094" y="435387"/>
                    <a:pt x="170979" y="427843"/>
                  </a:cubicBezTo>
                  <a:cubicBezTo>
                    <a:pt x="187667" y="414813"/>
                    <a:pt x="205955" y="398811"/>
                    <a:pt x="209841" y="367722"/>
                  </a:cubicBezTo>
                  <a:cubicBezTo>
                    <a:pt x="213270" y="338232"/>
                    <a:pt x="208698" y="309886"/>
                    <a:pt x="182866" y="291598"/>
                  </a:cubicBezTo>
                  <a:cubicBezTo>
                    <a:pt x="155663" y="272167"/>
                    <a:pt x="121830" y="265309"/>
                    <a:pt x="77482" y="286797"/>
                  </a:cubicBezTo>
                  <a:cubicBezTo>
                    <a:pt x="39077" y="306228"/>
                    <a:pt x="24218" y="368407"/>
                    <a:pt x="56679" y="407041"/>
                  </a:cubicBezTo>
                  <a:cubicBezTo>
                    <a:pt x="65594" y="417785"/>
                    <a:pt x="70852" y="418699"/>
                    <a:pt x="80453" y="428301"/>
                  </a:cubicBezTo>
                  <a:cubicBezTo>
                    <a:pt x="78853" y="432415"/>
                    <a:pt x="75653" y="434244"/>
                    <a:pt x="72224" y="435844"/>
                  </a:cubicBezTo>
                  <a:cubicBezTo>
                    <a:pt x="46621" y="446360"/>
                    <a:pt x="36334" y="466934"/>
                    <a:pt x="29933" y="492766"/>
                  </a:cubicBezTo>
                  <a:cubicBezTo>
                    <a:pt x="18503" y="539172"/>
                    <a:pt x="12788" y="586263"/>
                    <a:pt x="6387" y="633355"/>
                  </a:cubicBezTo>
                  <a:cubicBezTo>
                    <a:pt x="4330" y="648671"/>
                    <a:pt x="1586" y="663759"/>
                    <a:pt x="215" y="679075"/>
                  </a:cubicBezTo>
                  <a:cubicBezTo>
                    <a:pt x="-1385" y="698506"/>
                    <a:pt x="5930" y="712679"/>
                    <a:pt x="22618" y="716565"/>
                  </a:cubicBezTo>
                  <a:cubicBezTo>
                    <a:pt x="35876" y="719766"/>
                    <a:pt x="35648" y="726166"/>
                    <a:pt x="34276" y="736911"/>
                  </a:cubicBezTo>
                  <a:cubicBezTo>
                    <a:pt x="28561" y="786288"/>
                    <a:pt x="23989" y="835894"/>
                    <a:pt x="18960" y="885501"/>
                  </a:cubicBezTo>
                  <a:cubicBezTo>
                    <a:pt x="17360" y="901274"/>
                    <a:pt x="24218" y="912018"/>
                    <a:pt x="38620" y="916362"/>
                  </a:cubicBezTo>
                  <a:cubicBezTo>
                    <a:pt x="63537" y="923677"/>
                    <a:pt x="81825" y="915447"/>
                    <a:pt x="90283" y="890530"/>
                  </a:cubicBezTo>
                  <a:cubicBezTo>
                    <a:pt x="117029" y="816006"/>
                    <a:pt x="124116" y="689590"/>
                    <a:pt x="131203" y="717708"/>
                  </a:cubicBezTo>
                  <a:cubicBezTo>
                    <a:pt x="135775" y="745369"/>
                    <a:pt x="141261" y="778973"/>
                    <a:pt x="141718" y="806176"/>
                  </a:cubicBezTo>
                  <a:cubicBezTo>
                    <a:pt x="144461" y="892587"/>
                    <a:pt x="155891" y="914761"/>
                    <a:pt x="169379" y="915219"/>
                  </a:cubicBezTo>
                  <a:cubicBezTo>
                    <a:pt x="179666" y="915676"/>
                    <a:pt x="190410" y="916819"/>
                    <a:pt x="200011" y="914304"/>
                  </a:cubicBezTo>
                  <a:cubicBezTo>
                    <a:pt x="226072" y="907675"/>
                    <a:pt x="227215" y="900588"/>
                    <a:pt x="225614" y="876814"/>
                  </a:cubicBezTo>
                  <a:cubicBezTo>
                    <a:pt x="223328" y="843210"/>
                    <a:pt x="211670" y="622382"/>
                    <a:pt x="202754" y="581691"/>
                  </a:cubicBezTo>
                  <a:cubicBezTo>
                    <a:pt x="213499" y="609580"/>
                    <a:pt x="230186" y="645471"/>
                    <a:pt x="235216" y="667645"/>
                  </a:cubicBezTo>
                  <a:cubicBezTo>
                    <a:pt x="238187" y="680218"/>
                    <a:pt x="237959" y="694848"/>
                    <a:pt x="254418" y="699192"/>
                  </a:cubicBezTo>
                  <a:cubicBezTo>
                    <a:pt x="269277" y="703078"/>
                    <a:pt x="284593" y="693248"/>
                    <a:pt x="292366" y="683418"/>
                  </a:cubicBezTo>
                  <a:cubicBezTo>
                    <a:pt x="299681" y="674503"/>
                    <a:pt x="300367" y="675874"/>
                    <a:pt x="308825" y="680904"/>
                  </a:cubicBezTo>
                  <a:cubicBezTo>
                    <a:pt x="320941" y="688219"/>
                    <a:pt x="324141" y="699420"/>
                    <a:pt x="324370" y="712679"/>
                  </a:cubicBezTo>
                  <a:cubicBezTo>
                    <a:pt x="325055" y="745369"/>
                    <a:pt x="313168" y="774172"/>
                    <a:pt x="298766" y="802519"/>
                  </a:cubicBezTo>
                  <a:cubicBezTo>
                    <a:pt x="285736" y="828579"/>
                    <a:pt x="272249" y="854868"/>
                    <a:pt x="273392" y="885729"/>
                  </a:cubicBezTo>
                  <a:cubicBezTo>
                    <a:pt x="273849" y="894873"/>
                    <a:pt x="275449" y="903103"/>
                    <a:pt x="281621" y="909961"/>
                  </a:cubicBezTo>
                  <a:cubicBezTo>
                    <a:pt x="296252" y="925963"/>
                    <a:pt x="314083" y="935564"/>
                    <a:pt x="335800" y="935107"/>
                  </a:cubicBezTo>
                  <a:cubicBezTo>
                    <a:pt x="369632" y="934421"/>
                    <a:pt x="403694" y="931678"/>
                    <a:pt x="435012" y="919105"/>
                  </a:cubicBezTo>
                  <a:cubicBezTo>
                    <a:pt x="461758" y="908361"/>
                    <a:pt x="487819" y="907218"/>
                    <a:pt x="514565" y="914076"/>
                  </a:cubicBezTo>
                  <a:cubicBezTo>
                    <a:pt x="554113" y="924363"/>
                    <a:pt x="593660" y="935564"/>
                    <a:pt x="632980" y="946994"/>
                  </a:cubicBezTo>
                  <a:cubicBezTo>
                    <a:pt x="679843" y="969397"/>
                    <a:pt x="761224" y="960024"/>
                    <a:pt x="786142" y="959567"/>
                  </a:cubicBezTo>
                  <a:cubicBezTo>
                    <a:pt x="817460" y="958881"/>
                    <a:pt x="842377" y="939679"/>
                    <a:pt x="849464" y="911332"/>
                  </a:cubicBezTo>
                  <a:cubicBezTo>
                    <a:pt x="859522" y="870642"/>
                    <a:pt x="864780" y="829265"/>
                    <a:pt x="864323" y="787431"/>
                  </a:cubicBezTo>
                  <a:cubicBezTo>
                    <a:pt x="864323" y="780802"/>
                    <a:pt x="864780" y="773029"/>
                    <a:pt x="859065" y="769143"/>
                  </a:cubicBezTo>
                  <a:cubicBezTo>
                    <a:pt x="845349" y="759771"/>
                    <a:pt x="848549" y="750627"/>
                    <a:pt x="856779" y="739882"/>
                  </a:cubicBezTo>
                  <a:cubicBezTo>
                    <a:pt x="862494" y="732339"/>
                    <a:pt x="866837" y="723652"/>
                    <a:pt x="871867" y="715651"/>
                  </a:cubicBezTo>
                  <a:cubicBezTo>
                    <a:pt x="921244" y="637698"/>
                    <a:pt x="977251" y="564089"/>
                    <a:pt x="1019999" y="481793"/>
                  </a:cubicBezTo>
                  <a:cubicBezTo>
                    <a:pt x="1044002" y="435387"/>
                    <a:pt x="1066405" y="388981"/>
                    <a:pt x="1070520" y="335489"/>
                  </a:cubicBezTo>
                  <a:cubicBezTo>
                    <a:pt x="1073949" y="289083"/>
                    <a:pt x="1075092" y="242678"/>
                    <a:pt x="1059319" y="198558"/>
                  </a:cubicBezTo>
                  <a:cubicBezTo>
                    <a:pt x="1035316" y="127463"/>
                    <a:pt x="995311" y="77857"/>
                    <a:pt x="928559" y="39909"/>
                  </a:cubicBezTo>
                  <a:close/>
                  <a:moveTo>
                    <a:pt x="58736" y="388067"/>
                  </a:moveTo>
                  <a:cubicBezTo>
                    <a:pt x="40906" y="354691"/>
                    <a:pt x="51421" y="326574"/>
                    <a:pt x="76339" y="300742"/>
                  </a:cubicBezTo>
                  <a:cubicBezTo>
                    <a:pt x="105371" y="276282"/>
                    <a:pt x="141947" y="276968"/>
                    <a:pt x="176237" y="299828"/>
                  </a:cubicBezTo>
                  <a:cubicBezTo>
                    <a:pt x="208698" y="317658"/>
                    <a:pt x="205040" y="373894"/>
                    <a:pt x="184924" y="400183"/>
                  </a:cubicBezTo>
                  <a:cubicBezTo>
                    <a:pt x="169150" y="420528"/>
                    <a:pt x="155434" y="425786"/>
                    <a:pt x="132117" y="428529"/>
                  </a:cubicBezTo>
                  <a:cubicBezTo>
                    <a:pt x="93484" y="433330"/>
                    <a:pt x="75881" y="413670"/>
                    <a:pt x="58736" y="388067"/>
                  </a:cubicBezTo>
                  <a:close/>
                  <a:moveTo>
                    <a:pt x="278421" y="680446"/>
                  </a:moveTo>
                  <a:cubicBezTo>
                    <a:pt x="271334" y="689133"/>
                    <a:pt x="259676" y="688676"/>
                    <a:pt x="254189" y="679075"/>
                  </a:cubicBezTo>
                  <a:cubicBezTo>
                    <a:pt x="252818" y="676560"/>
                    <a:pt x="251446" y="673817"/>
                    <a:pt x="250760" y="671074"/>
                  </a:cubicBezTo>
                  <a:cubicBezTo>
                    <a:pt x="244588" y="641356"/>
                    <a:pt x="228129" y="614152"/>
                    <a:pt x="217385" y="586263"/>
                  </a:cubicBezTo>
                  <a:cubicBezTo>
                    <a:pt x="210298" y="567518"/>
                    <a:pt x="192467" y="540543"/>
                    <a:pt x="190410" y="543744"/>
                  </a:cubicBezTo>
                  <a:cubicBezTo>
                    <a:pt x="189496" y="545115"/>
                    <a:pt x="196125" y="597693"/>
                    <a:pt x="199097" y="624668"/>
                  </a:cubicBezTo>
                  <a:cubicBezTo>
                    <a:pt x="201840" y="650957"/>
                    <a:pt x="209155" y="799547"/>
                    <a:pt x="212356" y="847782"/>
                  </a:cubicBezTo>
                  <a:cubicBezTo>
                    <a:pt x="213270" y="860126"/>
                    <a:pt x="213727" y="872699"/>
                    <a:pt x="213956" y="885043"/>
                  </a:cubicBezTo>
                  <a:cubicBezTo>
                    <a:pt x="214184" y="895559"/>
                    <a:pt x="211441" y="901731"/>
                    <a:pt x="200926" y="903789"/>
                  </a:cubicBezTo>
                  <a:cubicBezTo>
                    <a:pt x="167093" y="910418"/>
                    <a:pt x="163207" y="904474"/>
                    <a:pt x="158635" y="869956"/>
                  </a:cubicBezTo>
                  <a:cubicBezTo>
                    <a:pt x="155663" y="846867"/>
                    <a:pt x="145604" y="717251"/>
                    <a:pt x="143090" y="712908"/>
                  </a:cubicBezTo>
                  <a:cubicBezTo>
                    <a:pt x="140347" y="707650"/>
                    <a:pt x="140804" y="698277"/>
                    <a:pt x="131660" y="699192"/>
                  </a:cubicBezTo>
                  <a:cubicBezTo>
                    <a:pt x="122744" y="699877"/>
                    <a:pt x="117029" y="706050"/>
                    <a:pt x="114972" y="714508"/>
                  </a:cubicBezTo>
                  <a:cubicBezTo>
                    <a:pt x="113143" y="722280"/>
                    <a:pt x="96684" y="837495"/>
                    <a:pt x="79310" y="886872"/>
                  </a:cubicBezTo>
                  <a:cubicBezTo>
                    <a:pt x="73824" y="902417"/>
                    <a:pt x="66509" y="909046"/>
                    <a:pt x="53707" y="906989"/>
                  </a:cubicBezTo>
                  <a:cubicBezTo>
                    <a:pt x="39534" y="904703"/>
                    <a:pt x="31533" y="904246"/>
                    <a:pt x="31076" y="882529"/>
                  </a:cubicBezTo>
                  <a:cubicBezTo>
                    <a:pt x="32905" y="846181"/>
                    <a:pt x="37248" y="831322"/>
                    <a:pt x="39991" y="805948"/>
                  </a:cubicBezTo>
                  <a:cubicBezTo>
                    <a:pt x="44792" y="761599"/>
                    <a:pt x="49364" y="717022"/>
                    <a:pt x="51878" y="672445"/>
                  </a:cubicBezTo>
                  <a:cubicBezTo>
                    <a:pt x="53479" y="641813"/>
                    <a:pt x="56679" y="611181"/>
                    <a:pt x="61937" y="580777"/>
                  </a:cubicBezTo>
                  <a:cubicBezTo>
                    <a:pt x="63308" y="573004"/>
                    <a:pt x="63080" y="564775"/>
                    <a:pt x="63308" y="556774"/>
                  </a:cubicBezTo>
                  <a:cubicBezTo>
                    <a:pt x="63308" y="553802"/>
                    <a:pt x="62851" y="550373"/>
                    <a:pt x="59194" y="549916"/>
                  </a:cubicBezTo>
                  <a:cubicBezTo>
                    <a:pt x="54393" y="549230"/>
                    <a:pt x="53021" y="553116"/>
                    <a:pt x="52564" y="556774"/>
                  </a:cubicBezTo>
                  <a:cubicBezTo>
                    <a:pt x="51878" y="562489"/>
                    <a:pt x="52336" y="568432"/>
                    <a:pt x="51650" y="574376"/>
                  </a:cubicBezTo>
                  <a:cubicBezTo>
                    <a:pt x="46621" y="616438"/>
                    <a:pt x="39763" y="658501"/>
                    <a:pt x="37934" y="701020"/>
                  </a:cubicBezTo>
                  <a:cubicBezTo>
                    <a:pt x="37477" y="710393"/>
                    <a:pt x="31762" y="709707"/>
                    <a:pt x="25818" y="706964"/>
                  </a:cubicBezTo>
                  <a:cubicBezTo>
                    <a:pt x="21703" y="705135"/>
                    <a:pt x="10502" y="706278"/>
                    <a:pt x="10730" y="678846"/>
                  </a:cubicBezTo>
                  <a:cubicBezTo>
                    <a:pt x="9130" y="668102"/>
                    <a:pt x="23761" y="577119"/>
                    <a:pt x="33590" y="534142"/>
                  </a:cubicBezTo>
                  <a:cubicBezTo>
                    <a:pt x="36562" y="520655"/>
                    <a:pt x="41591" y="507625"/>
                    <a:pt x="44563" y="493909"/>
                  </a:cubicBezTo>
                  <a:cubicBezTo>
                    <a:pt x="52107" y="457561"/>
                    <a:pt x="69481" y="432644"/>
                    <a:pt x="117944" y="440188"/>
                  </a:cubicBezTo>
                  <a:cubicBezTo>
                    <a:pt x="167093" y="435616"/>
                    <a:pt x="166864" y="444303"/>
                    <a:pt x="181495" y="458019"/>
                  </a:cubicBezTo>
                  <a:cubicBezTo>
                    <a:pt x="238645" y="511054"/>
                    <a:pt x="270420" y="576891"/>
                    <a:pt x="280250" y="653700"/>
                  </a:cubicBezTo>
                  <a:cubicBezTo>
                    <a:pt x="281393" y="662616"/>
                    <a:pt x="285050" y="672445"/>
                    <a:pt x="278421" y="680446"/>
                  </a:cubicBezTo>
                  <a:close/>
                  <a:moveTo>
                    <a:pt x="445299" y="900588"/>
                  </a:moveTo>
                  <a:cubicBezTo>
                    <a:pt x="437527" y="902417"/>
                    <a:pt x="429297" y="901503"/>
                    <a:pt x="425411" y="901731"/>
                  </a:cubicBezTo>
                  <a:cubicBezTo>
                    <a:pt x="409866" y="901045"/>
                    <a:pt x="397979" y="901503"/>
                    <a:pt x="386777" y="897616"/>
                  </a:cubicBezTo>
                  <a:cubicBezTo>
                    <a:pt x="375119" y="893502"/>
                    <a:pt x="365289" y="883672"/>
                    <a:pt x="366203" y="875214"/>
                  </a:cubicBezTo>
                  <a:cubicBezTo>
                    <a:pt x="367575" y="863326"/>
                    <a:pt x="376719" y="858297"/>
                    <a:pt x="386777" y="855325"/>
                  </a:cubicBezTo>
                  <a:cubicBezTo>
                    <a:pt x="433183" y="842981"/>
                    <a:pt x="451471" y="858069"/>
                    <a:pt x="461301" y="871099"/>
                  </a:cubicBezTo>
                  <a:cubicBezTo>
                    <a:pt x="468616" y="880243"/>
                    <a:pt x="459472" y="897159"/>
                    <a:pt x="445299" y="900588"/>
                  </a:cubicBezTo>
                  <a:close/>
                  <a:moveTo>
                    <a:pt x="787742" y="946308"/>
                  </a:moveTo>
                  <a:cubicBezTo>
                    <a:pt x="753452" y="949966"/>
                    <a:pt x="724420" y="948594"/>
                    <a:pt x="690130" y="946308"/>
                  </a:cubicBezTo>
                  <a:cubicBezTo>
                    <a:pt x="671842" y="945165"/>
                    <a:pt x="652411" y="939907"/>
                    <a:pt x="640295" y="928935"/>
                  </a:cubicBezTo>
                  <a:cubicBezTo>
                    <a:pt x="631608" y="920934"/>
                    <a:pt x="629093" y="907446"/>
                    <a:pt x="629093" y="892587"/>
                  </a:cubicBezTo>
                  <a:cubicBezTo>
                    <a:pt x="664755" y="897616"/>
                    <a:pt x="698131" y="911561"/>
                    <a:pt x="734249" y="908361"/>
                  </a:cubicBezTo>
                  <a:cubicBezTo>
                    <a:pt x="768997" y="905160"/>
                    <a:pt x="804201" y="905389"/>
                    <a:pt x="839634" y="893959"/>
                  </a:cubicBezTo>
                  <a:cubicBezTo>
                    <a:pt x="835748" y="931906"/>
                    <a:pt x="816088" y="943336"/>
                    <a:pt x="787742" y="946308"/>
                  </a:cubicBezTo>
                  <a:close/>
                  <a:moveTo>
                    <a:pt x="802829" y="890758"/>
                  </a:moveTo>
                  <a:cubicBezTo>
                    <a:pt x="754823" y="898302"/>
                    <a:pt x="707275" y="899902"/>
                    <a:pt x="659497" y="888015"/>
                  </a:cubicBezTo>
                  <a:cubicBezTo>
                    <a:pt x="625436" y="879557"/>
                    <a:pt x="620864" y="874528"/>
                    <a:pt x="625664" y="837723"/>
                  </a:cubicBezTo>
                  <a:cubicBezTo>
                    <a:pt x="639838" y="839552"/>
                    <a:pt x="653782" y="842067"/>
                    <a:pt x="667955" y="845953"/>
                  </a:cubicBezTo>
                  <a:cubicBezTo>
                    <a:pt x="720533" y="860583"/>
                    <a:pt x="772883" y="864241"/>
                    <a:pt x="823632" y="838180"/>
                  </a:cubicBezTo>
                  <a:cubicBezTo>
                    <a:pt x="827518" y="836123"/>
                    <a:pt x="831633" y="834751"/>
                    <a:pt x="835976" y="833608"/>
                  </a:cubicBezTo>
                  <a:cubicBezTo>
                    <a:pt x="839405" y="832694"/>
                    <a:pt x="843063" y="832694"/>
                    <a:pt x="846492" y="832237"/>
                  </a:cubicBezTo>
                  <a:cubicBezTo>
                    <a:pt x="847406" y="834066"/>
                    <a:pt x="848778" y="835437"/>
                    <a:pt x="848778" y="836580"/>
                  </a:cubicBezTo>
                  <a:cubicBezTo>
                    <a:pt x="848778" y="878414"/>
                    <a:pt x="843749" y="884358"/>
                    <a:pt x="802829" y="890758"/>
                  </a:cubicBezTo>
                  <a:close/>
                  <a:moveTo>
                    <a:pt x="843749" y="816006"/>
                  </a:moveTo>
                  <a:cubicBezTo>
                    <a:pt x="841234" y="818521"/>
                    <a:pt x="838720" y="821035"/>
                    <a:pt x="835291" y="822636"/>
                  </a:cubicBezTo>
                  <a:cubicBezTo>
                    <a:pt x="793228" y="842981"/>
                    <a:pt x="749108" y="850296"/>
                    <a:pt x="703160" y="842524"/>
                  </a:cubicBezTo>
                  <a:cubicBezTo>
                    <a:pt x="682357" y="839095"/>
                    <a:pt x="661783" y="833608"/>
                    <a:pt x="641209" y="828351"/>
                  </a:cubicBezTo>
                  <a:cubicBezTo>
                    <a:pt x="623378" y="823779"/>
                    <a:pt x="618349" y="816692"/>
                    <a:pt x="618349" y="798861"/>
                  </a:cubicBezTo>
                  <a:cubicBezTo>
                    <a:pt x="618349" y="779887"/>
                    <a:pt x="623378" y="774630"/>
                    <a:pt x="642352" y="779659"/>
                  </a:cubicBezTo>
                  <a:cubicBezTo>
                    <a:pt x="683043" y="790860"/>
                    <a:pt x="724648" y="791546"/>
                    <a:pt x="766025" y="793603"/>
                  </a:cubicBezTo>
                  <a:cubicBezTo>
                    <a:pt x="777912" y="794289"/>
                    <a:pt x="788885" y="789260"/>
                    <a:pt x="800315" y="786745"/>
                  </a:cubicBezTo>
                  <a:cubicBezTo>
                    <a:pt x="808087" y="785145"/>
                    <a:pt x="815402" y="781030"/>
                    <a:pt x="822946" y="778516"/>
                  </a:cubicBezTo>
                  <a:cubicBezTo>
                    <a:pt x="831176" y="775773"/>
                    <a:pt x="840091" y="766629"/>
                    <a:pt x="848321" y="777601"/>
                  </a:cubicBezTo>
                  <a:cubicBezTo>
                    <a:pt x="855179" y="787431"/>
                    <a:pt x="852207" y="807548"/>
                    <a:pt x="843749" y="816006"/>
                  </a:cubicBezTo>
                  <a:close/>
                  <a:moveTo>
                    <a:pt x="1021828" y="454361"/>
                  </a:moveTo>
                  <a:cubicBezTo>
                    <a:pt x="994625" y="510368"/>
                    <a:pt x="961706" y="563175"/>
                    <a:pt x="926045" y="614381"/>
                  </a:cubicBezTo>
                  <a:cubicBezTo>
                    <a:pt x="897470" y="655072"/>
                    <a:pt x="871867" y="697820"/>
                    <a:pt x="844663" y="739654"/>
                  </a:cubicBezTo>
                  <a:cubicBezTo>
                    <a:pt x="831176" y="760456"/>
                    <a:pt x="813345" y="771429"/>
                    <a:pt x="790256" y="776687"/>
                  </a:cubicBezTo>
                  <a:cubicBezTo>
                    <a:pt x="784770" y="777830"/>
                    <a:pt x="781341" y="778059"/>
                    <a:pt x="779512" y="776458"/>
                  </a:cubicBezTo>
                  <a:cubicBezTo>
                    <a:pt x="779512" y="776687"/>
                    <a:pt x="779741" y="776916"/>
                    <a:pt x="779741" y="777144"/>
                  </a:cubicBezTo>
                  <a:cubicBezTo>
                    <a:pt x="774712" y="778744"/>
                    <a:pt x="768082" y="776916"/>
                    <a:pt x="763053" y="778059"/>
                  </a:cubicBezTo>
                  <a:cubicBezTo>
                    <a:pt x="761453" y="778059"/>
                    <a:pt x="759624" y="778287"/>
                    <a:pt x="758024" y="778287"/>
                  </a:cubicBezTo>
                  <a:cubicBezTo>
                    <a:pt x="754366" y="779887"/>
                    <a:pt x="749108" y="780116"/>
                    <a:pt x="740650" y="779887"/>
                  </a:cubicBezTo>
                  <a:cubicBezTo>
                    <a:pt x="737678" y="779887"/>
                    <a:pt x="734707" y="779430"/>
                    <a:pt x="731963" y="779202"/>
                  </a:cubicBezTo>
                  <a:cubicBezTo>
                    <a:pt x="731963" y="779202"/>
                    <a:pt x="731963" y="779430"/>
                    <a:pt x="731963" y="779430"/>
                  </a:cubicBezTo>
                  <a:cubicBezTo>
                    <a:pt x="724648" y="778973"/>
                    <a:pt x="717333" y="779202"/>
                    <a:pt x="710018" y="778287"/>
                  </a:cubicBezTo>
                  <a:cubicBezTo>
                    <a:pt x="702931" y="777373"/>
                    <a:pt x="697902" y="776230"/>
                    <a:pt x="694473" y="774401"/>
                  </a:cubicBezTo>
                  <a:cubicBezTo>
                    <a:pt x="694930" y="775087"/>
                    <a:pt x="695387" y="775544"/>
                    <a:pt x="695616" y="776001"/>
                  </a:cubicBezTo>
                  <a:cubicBezTo>
                    <a:pt x="689444" y="774858"/>
                    <a:pt x="676414" y="773715"/>
                    <a:pt x="670241" y="772801"/>
                  </a:cubicBezTo>
                  <a:cubicBezTo>
                    <a:pt x="670241" y="772572"/>
                    <a:pt x="670470" y="772344"/>
                    <a:pt x="670470" y="771658"/>
                  </a:cubicBezTo>
                  <a:cubicBezTo>
                    <a:pt x="644867" y="775544"/>
                    <a:pt x="634580" y="757256"/>
                    <a:pt x="625436" y="739197"/>
                  </a:cubicBezTo>
                  <a:cubicBezTo>
                    <a:pt x="614463" y="717708"/>
                    <a:pt x="604405" y="695534"/>
                    <a:pt x="591603" y="675189"/>
                  </a:cubicBezTo>
                  <a:cubicBezTo>
                    <a:pt x="588174" y="669702"/>
                    <a:pt x="584745" y="664444"/>
                    <a:pt x="581087" y="658958"/>
                  </a:cubicBezTo>
                  <a:cubicBezTo>
                    <a:pt x="580630" y="658272"/>
                    <a:pt x="580173" y="657586"/>
                    <a:pt x="579716" y="657129"/>
                  </a:cubicBezTo>
                  <a:cubicBezTo>
                    <a:pt x="576744" y="652557"/>
                    <a:pt x="573772" y="647985"/>
                    <a:pt x="570572" y="643185"/>
                  </a:cubicBezTo>
                  <a:cubicBezTo>
                    <a:pt x="552970" y="616438"/>
                    <a:pt x="535139" y="589921"/>
                    <a:pt x="519823" y="561803"/>
                  </a:cubicBezTo>
                  <a:cubicBezTo>
                    <a:pt x="487819" y="503510"/>
                    <a:pt x="455815" y="444303"/>
                    <a:pt x="446442" y="377094"/>
                  </a:cubicBezTo>
                  <a:cubicBezTo>
                    <a:pt x="440727" y="337318"/>
                    <a:pt x="413066" y="209759"/>
                    <a:pt x="511136" y="112376"/>
                  </a:cubicBezTo>
                  <a:cubicBezTo>
                    <a:pt x="563714" y="45853"/>
                    <a:pt x="635723" y="26651"/>
                    <a:pt x="679843" y="17735"/>
                  </a:cubicBezTo>
                  <a:cubicBezTo>
                    <a:pt x="738821" y="5619"/>
                    <a:pt x="851293" y="6534"/>
                    <a:pt x="940904" y="62084"/>
                  </a:cubicBezTo>
                  <a:cubicBezTo>
                    <a:pt x="940904" y="62084"/>
                    <a:pt x="940904" y="62084"/>
                    <a:pt x="940904" y="62084"/>
                  </a:cubicBezTo>
                  <a:cubicBezTo>
                    <a:pt x="943418" y="63684"/>
                    <a:pt x="945704" y="65055"/>
                    <a:pt x="948219" y="66656"/>
                  </a:cubicBezTo>
                  <a:cubicBezTo>
                    <a:pt x="948448" y="66884"/>
                    <a:pt x="948676" y="66884"/>
                    <a:pt x="948676" y="67113"/>
                  </a:cubicBezTo>
                  <a:cubicBezTo>
                    <a:pt x="951191" y="68713"/>
                    <a:pt x="953477" y="70313"/>
                    <a:pt x="955991" y="72142"/>
                  </a:cubicBezTo>
                  <a:cubicBezTo>
                    <a:pt x="955991" y="72142"/>
                    <a:pt x="955991" y="72142"/>
                    <a:pt x="955991" y="72142"/>
                  </a:cubicBezTo>
                  <a:cubicBezTo>
                    <a:pt x="958277" y="73742"/>
                    <a:pt x="960563" y="75342"/>
                    <a:pt x="962849" y="77171"/>
                  </a:cubicBezTo>
                  <a:cubicBezTo>
                    <a:pt x="963078" y="77400"/>
                    <a:pt x="963535" y="77628"/>
                    <a:pt x="963764" y="77857"/>
                  </a:cubicBezTo>
                  <a:cubicBezTo>
                    <a:pt x="966050" y="79686"/>
                    <a:pt x="968336" y="81286"/>
                    <a:pt x="970393" y="83115"/>
                  </a:cubicBezTo>
                  <a:cubicBezTo>
                    <a:pt x="970393" y="83115"/>
                    <a:pt x="970622" y="83115"/>
                    <a:pt x="970622" y="83343"/>
                  </a:cubicBezTo>
                  <a:cubicBezTo>
                    <a:pt x="972679" y="84944"/>
                    <a:pt x="974737" y="86772"/>
                    <a:pt x="976794" y="88601"/>
                  </a:cubicBezTo>
                  <a:cubicBezTo>
                    <a:pt x="977251" y="89058"/>
                    <a:pt x="977708" y="89287"/>
                    <a:pt x="978166" y="89744"/>
                  </a:cubicBezTo>
                  <a:cubicBezTo>
                    <a:pt x="980223" y="91573"/>
                    <a:pt x="982280" y="93402"/>
                    <a:pt x="984338" y="95459"/>
                  </a:cubicBezTo>
                  <a:cubicBezTo>
                    <a:pt x="984338" y="95459"/>
                    <a:pt x="984566" y="95688"/>
                    <a:pt x="984566" y="95688"/>
                  </a:cubicBezTo>
                  <a:cubicBezTo>
                    <a:pt x="986395" y="97517"/>
                    <a:pt x="988453" y="99345"/>
                    <a:pt x="990281" y="101174"/>
                  </a:cubicBezTo>
                  <a:cubicBezTo>
                    <a:pt x="990739" y="101631"/>
                    <a:pt x="991196" y="102089"/>
                    <a:pt x="991653" y="102774"/>
                  </a:cubicBezTo>
                  <a:cubicBezTo>
                    <a:pt x="993710" y="104832"/>
                    <a:pt x="995539" y="106889"/>
                    <a:pt x="997368" y="108947"/>
                  </a:cubicBezTo>
                  <a:cubicBezTo>
                    <a:pt x="1029372" y="147351"/>
                    <a:pt x="1052004" y="201072"/>
                    <a:pt x="1058862" y="250679"/>
                  </a:cubicBezTo>
                  <a:cubicBezTo>
                    <a:pt x="1071892" y="335946"/>
                    <a:pt x="1039430" y="418242"/>
                    <a:pt x="1021828" y="45436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99" name="Google Shape;2499;p62"/>
            <p:cNvSpPr/>
            <p:nvPr/>
          </p:nvSpPr>
          <p:spPr>
            <a:xfrm>
              <a:off x="8766633" y="5103037"/>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0" name="Google Shape;2500;p62"/>
            <p:cNvSpPr/>
            <p:nvPr/>
          </p:nvSpPr>
          <p:spPr>
            <a:xfrm>
              <a:off x="8762747" y="5107609"/>
              <a:ext cx="2286" cy="2286"/>
            </a:xfrm>
            <a:custGeom>
              <a:rect b="b" l="l" r="r" t="t"/>
              <a:pathLst>
                <a:path extrusionOk="0" h="2286" w="2286">
                  <a:moveTo>
                    <a:pt x="0" y="0"/>
                  </a:moveTo>
                  <a:cubicBezTo>
                    <a:pt x="0" y="0"/>
                    <a:pt x="0" y="0"/>
                    <a:pt x="0" y="0"/>
                  </a:cubicBezTo>
                  <a:cubicBezTo>
                    <a:pt x="0" y="0"/>
                    <a:pt x="0" y="0"/>
                    <a:pt x="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1" name="Google Shape;2501;p62"/>
            <p:cNvSpPr/>
            <p:nvPr/>
          </p:nvSpPr>
          <p:spPr>
            <a:xfrm>
              <a:off x="8862848" y="5255971"/>
              <a:ext cx="139014" cy="13180"/>
            </a:xfrm>
            <a:custGeom>
              <a:rect b="b" l="l" r="r" t="t"/>
              <a:pathLst>
                <a:path extrusionOk="0" h="13180" w="139014">
                  <a:moveTo>
                    <a:pt x="120270" y="1143"/>
                  </a:moveTo>
                  <a:cubicBezTo>
                    <a:pt x="96267" y="915"/>
                    <a:pt x="72264" y="229"/>
                    <a:pt x="48261" y="0"/>
                  </a:cubicBezTo>
                  <a:cubicBezTo>
                    <a:pt x="35231" y="0"/>
                    <a:pt x="22200" y="0"/>
                    <a:pt x="9170" y="686"/>
                  </a:cubicBezTo>
                  <a:cubicBezTo>
                    <a:pt x="5284" y="915"/>
                    <a:pt x="-431" y="1372"/>
                    <a:pt x="26" y="7544"/>
                  </a:cubicBezTo>
                  <a:cubicBezTo>
                    <a:pt x="483" y="12116"/>
                    <a:pt x="4827" y="12573"/>
                    <a:pt x="8256" y="12802"/>
                  </a:cubicBezTo>
                  <a:cubicBezTo>
                    <a:pt x="13285" y="13259"/>
                    <a:pt x="18543" y="13259"/>
                    <a:pt x="23572" y="13030"/>
                  </a:cubicBezTo>
                  <a:cubicBezTo>
                    <a:pt x="47575" y="12573"/>
                    <a:pt x="71578" y="12345"/>
                    <a:pt x="95581" y="11659"/>
                  </a:cubicBezTo>
                  <a:cubicBezTo>
                    <a:pt x="109754" y="11202"/>
                    <a:pt x="123927" y="13945"/>
                    <a:pt x="139015" y="9830"/>
                  </a:cubicBezTo>
                  <a:cubicBezTo>
                    <a:pt x="134900" y="457"/>
                    <a:pt x="127356" y="1372"/>
                    <a:pt x="120270" y="1143"/>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2" name="Google Shape;2502;p62"/>
            <p:cNvSpPr/>
            <p:nvPr/>
          </p:nvSpPr>
          <p:spPr>
            <a:xfrm>
              <a:off x="8281222" y="4830303"/>
              <a:ext cx="57015" cy="109742"/>
            </a:xfrm>
            <a:custGeom>
              <a:rect b="b" l="l" r="r" t="t"/>
              <a:pathLst>
                <a:path extrusionOk="0" h="109742" w="57015">
                  <a:moveTo>
                    <a:pt x="3980" y="11902"/>
                  </a:moveTo>
                  <a:cubicBezTo>
                    <a:pt x="28212" y="32247"/>
                    <a:pt x="37584" y="60365"/>
                    <a:pt x="45128" y="89854"/>
                  </a:cubicBezTo>
                  <a:cubicBezTo>
                    <a:pt x="46500" y="95569"/>
                    <a:pt x="45357" y="103113"/>
                    <a:pt x="57015" y="109742"/>
                  </a:cubicBezTo>
                  <a:cubicBezTo>
                    <a:pt x="54729" y="72481"/>
                    <a:pt x="47871" y="40934"/>
                    <a:pt x="26154" y="14416"/>
                  </a:cubicBezTo>
                  <a:cubicBezTo>
                    <a:pt x="22039" y="9387"/>
                    <a:pt x="16553" y="5501"/>
                    <a:pt x="11295" y="1615"/>
                  </a:cubicBezTo>
                  <a:cubicBezTo>
                    <a:pt x="8323" y="-671"/>
                    <a:pt x="3980" y="-671"/>
                    <a:pt x="1237" y="2529"/>
                  </a:cubicBezTo>
                  <a:cubicBezTo>
                    <a:pt x="-1735" y="6415"/>
                    <a:pt x="1237" y="9616"/>
                    <a:pt x="3980" y="1190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3" name="Google Shape;2503;p62"/>
            <p:cNvSpPr/>
            <p:nvPr/>
          </p:nvSpPr>
          <p:spPr>
            <a:xfrm>
              <a:off x="7903196" y="5238826"/>
              <a:ext cx="123687" cy="14259"/>
            </a:xfrm>
            <a:custGeom>
              <a:rect b="b" l="l" r="r" t="t"/>
              <a:pathLst>
                <a:path extrusionOk="0" h="14259" w="123687">
                  <a:moveTo>
                    <a:pt x="38191" y="1372"/>
                  </a:moveTo>
                  <a:cubicBezTo>
                    <a:pt x="27218" y="1143"/>
                    <a:pt x="16474" y="229"/>
                    <a:pt x="5501" y="0"/>
                  </a:cubicBezTo>
                  <a:cubicBezTo>
                    <a:pt x="2300" y="0"/>
                    <a:pt x="-214" y="2286"/>
                    <a:pt x="14" y="5487"/>
                  </a:cubicBezTo>
                  <a:cubicBezTo>
                    <a:pt x="14" y="7087"/>
                    <a:pt x="2072" y="9601"/>
                    <a:pt x="3672" y="10287"/>
                  </a:cubicBezTo>
                  <a:cubicBezTo>
                    <a:pt x="6872" y="11659"/>
                    <a:pt x="10759" y="12116"/>
                    <a:pt x="14188" y="12573"/>
                  </a:cubicBezTo>
                  <a:cubicBezTo>
                    <a:pt x="50078" y="16002"/>
                    <a:pt x="85968" y="13716"/>
                    <a:pt x="123687" y="10059"/>
                  </a:cubicBezTo>
                  <a:cubicBezTo>
                    <a:pt x="118886" y="2286"/>
                    <a:pt x="114314" y="2972"/>
                    <a:pt x="109971" y="2286"/>
                  </a:cubicBezTo>
                  <a:cubicBezTo>
                    <a:pt x="86197" y="-2514"/>
                    <a:pt x="62194" y="1829"/>
                    <a:pt x="38191" y="137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4" name="Google Shape;2504;p62"/>
            <p:cNvSpPr/>
            <p:nvPr/>
          </p:nvSpPr>
          <p:spPr>
            <a:xfrm>
              <a:off x="8906628" y="5100760"/>
              <a:ext cx="20954" cy="97831"/>
            </a:xfrm>
            <a:custGeom>
              <a:rect b="b" l="l" r="r" t="t"/>
              <a:pathLst>
                <a:path extrusionOk="0" h="97831" w="20954">
                  <a:moveTo>
                    <a:pt x="1280" y="97832"/>
                  </a:moveTo>
                  <a:cubicBezTo>
                    <a:pt x="11796" y="77715"/>
                    <a:pt x="17740" y="61027"/>
                    <a:pt x="20254" y="43196"/>
                  </a:cubicBezTo>
                  <a:cubicBezTo>
                    <a:pt x="22083" y="30623"/>
                    <a:pt x="20254" y="18279"/>
                    <a:pt x="15682" y="6620"/>
                  </a:cubicBezTo>
                  <a:cubicBezTo>
                    <a:pt x="13853" y="2277"/>
                    <a:pt x="11339" y="-1609"/>
                    <a:pt x="6081" y="677"/>
                  </a:cubicBezTo>
                  <a:cubicBezTo>
                    <a:pt x="823" y="2963"/>
                    <a:pt x="1509" y="7306"/>
                    <a:pt x="3338" y="11878"/>
                  </a:cubicBezTo>
                  <a:cubicBezTo>
                    <a:pt x="11339" y="31309"/>
                    <a:pt x="8367" y="50511"/>
                    <a:pt x="4024" y="70171"/>
                  </a:cubicBezTo>
                  <a:cubicBezTo>
                    <a:pt x="2195" y="77258"/>
                    <a:pt x="-2149" y="84573"/>
                    <a:pt x="1280" y="97832"/>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5" name="Google Shape;2505;p62"/>
            <p:cNvSpPr/>
            <p:nvPr/>
          </p:nvSpPr>
          <p:spPr>
            <a:xfrm>
              <a:off x="9083647" y="4498485"/>
              <a:ext cx="81435" cy="22385"/>
            </a:xfrm>
            <a:custGeom>
              <a:rect b="b" l="l" r="r" t="t"/>
              <a:pathLst>
                <a:path extrusionOk="0" h="22385" w="81435">
                  <a:moveTo>
                    <a:pt x="67948" y="591"/>
                  </a:moveTo>
                  <a:cubicBezTo>
                    <a:pt x="47374" y="4248"/>
                    <a:pt x="27943" y="15221"/>
                    <a:pt x="5997" y="8592"/>
                  </a:cubicBezTo>
                  <a:cubicBezTo>
                    <a:pt x="3483" y="7906"/>
                    <a:pt x="511" y="9963"/>
                    <a:pt x="54" y="13392"/>
                  </a:cubicBezTo>
                  <a:cubicBezTo>
                    <a:pt x="-403" y="16821"/>
                    <a:pt x="2111" y="19336"/>
                    <a:pt x="4626" y="20022"/>
                  </a:cubicBezTo>
                  <a:cubicBezTo>
                    <a:pt x="18342" y="23679"/>
                    <a:pt x="32058" y="23222"/>
                    <a:pt x="45317" y="17736"/>
                  </a:cubicBezTo>
                  <a:cubicBezTo>
                    <a:pt x="56518" y="13164"/>
                    <a:pt x="67262" y="7220"/>
                    <a:pt x="81435" y="4248"/>
                  </a:cubicBezTo>
                  <a:cubicBezTo>
                    <a:pt x="75263" y="-1238"/>
                    <a:pt x="71606" y="-95"/>
                    <a:pt x="67948" y="591"/>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6" name="Google Shape;2506;p62"/>
            <p:cNvSpPr/>
            <p:nvPr/>
          </p:nvSpPr>
          <p:spPr>
            <a:xfrm>
              <a:off x="8423047" y="4348286"/>
              <a:ext cx="74178" cy="51239"/>
            </a:xfrm>
            <a:custGeom>
              <a:rect b="b" l="l" r="r" t="t"/>
              <a:pathLst>
                <a:path extrusionOk="0" h="51239" w="74178">
                  <a:moveTo>
                    <a:pt x="24231" y="8144"/>
                  </a:moveTo>
                  <a:cubicBezTo>
                    <a:pt x="17602" y="4029"/>
                    <a:pt x="11430" y="-1914"/>
                    <a:pt x="0" y="600"/>
                  </a:cubicBezTo>
                  <a:cubicBezTo>
                    <a:pt x="17831" y="14088"/>
                    <a:pt x="34747" y="25518"/>
                    <a:pt x="49377" y="40148"/>
                  </a:cubicBezTo>
                  <a:cubicBezTo>
                    <a:pt x="53949" y="44720"/>
                    <a:pt x="60122" y="47692"/>
                    <a:pt x="65837" y="50664"/>
                  </a:cubicBezTo>
                  <a:cubicBezTo>
                    <a:pt x="68351" y="52035"/>
                    <a:pt x="71780" y="50892"/>
                    <a:pt x="73380" y="47920"/>
                  </a:cubicBezTo>
                  <a:cubicBezTo>
                    <a:pt x="75438" y="44720"/>
                    <a:pt x="73152" y="41977"/>
                    <a:pt x="70637" y="40834"/>
                  </a:cubicBezTo>
                  <a:cubicBezTo>
                    <a:pt x="52806" y="33519"/>
                    <a:pt x="40233" y="18431"/>
                    <a:pt x="24231" y="814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7" name="Google Shape;2507;p62"/>
            <p:cNvSpPr/>
            <p:nvPr/>
          </p:nvSpPr>
          <p:spPr>
            <a:xfrm>
              <a:off x="8303032" y="4584748"/>
              <a:ext cx="91668" cy="16741"/>
            </a:xfrm>
            <a:custGeom>
              <a:rect b="b" l="l" r="r" t="t"/>
              <a:pathLst>
                <a:path extrusionOk="0" h="16741" w="91668">
                  <a:moveTo>
                    <a:pt x="0" y="2797"/>
                  </a:moveTo>
                  <a:cubicBezTo>
                    <a:pt x="30632" y="7369"/>
                    <a:pt x="58979" y="11712"/>
                    <a:pt x="91668" y="16741"/>
                  </a:cubicBezTo>
                  <a:cubicBezTo>
                    <a:pt x="76124" y="2111"/>
                    <a:pt x="31089" y="-4061"/>
                    <a:pt x="0" y="2797"/>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8" name="Google Shape;2508;p62"/>
            <p:cNvSpPr/>
            <p:nvPr/>
          </p:nvSpPr>
          <p:spPr>
            <a:xfrm>
              <a:off x="8374584" y="4825288"/>
              <a:ext cx="70180" cy="34518"/>
            </a:xfrm>
            <a:custGeom>
              <a:rect b="b" l="l" r="r" t="t"/>
              <a:pathLst>
                <a:path extrusionOk="0" h="34518" w="70180">
                  <a:moveTo>
                    <a:pt x="70180" y="0"/>
                  </a:moveTo>
                  <a:cubicBezTo>
                    <a:pt x="51435" y="2057"/>
                    <a:pt x="5486" y="25374"/>
                    <a:pt x="0" y="34518"/>
                  </a:cubicBezTo>
                  <a:cubicBezTo>
                    <a:pt x="23774" y="23317"/>
                    <a:pt x="52806" y="23774"/>
                    <a:pt x="70180" y="0"/>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09" name="Google Shape;2509;p62"/>
            <p:cNvSpPr/>
            <p:nvPr/>
          </p:nvSpPr>
          <p:spPr>
            <a:xfrm>
              <a:off x="8946054" y="4295622"/>
              <a:ext cx="45750" cy="51426"/>
            </a:xfrm>
            <a:custGeom>
              <a:rect b="b" l="l" r="r" t="t"/>
              <a:pathLst>
                <a:path extrusionOk="0" h="51426" w="45750">
                  <a:moveTo>
                    <a:pt x="10545" y="47549"/>
                  </a:moveTo>
                  <a:cubicBezTo>
                    <a:pt x="17403" y="37262"/>
                    <a:pt x="24947" y="27661"/>
                    <a:pt x="33177" y="18517"/>
                  </a:cubicBezTo>
                  <a:cubicBezTo>
                    <a:pt x="37291" y="13716"/>
                    <a:pt x="45064" y="10973"/>
                    <a:pt x="45750" y="0"/>
                  </a:cubicBezTo>
                  <a:cubicBezTo>
                    <a:pt x="24947" y="10287"/>
                    <a:pt x="12603" y="25603"/>
                    <a:pt x="1401" y="42062"/>
                  </a:cubicBezTo>
                  <a:cubicBezTo>
                    <a:pt x="-199" y="44577"/>
                    <a:pt x="-885" y="47549"/>
                    <a:pt x="1858" y="49835"/>
                  </a:cubicBezTo>
                  <a:cubicBezTo>
                    <a:pt x="5287" y="53264"/>
                    <a:pt x="8488" y="50521"/>
                    <a:pt x="10545" y="47549"/>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0" name="Google Shape;2510;p62"/>
            <p:cNvSpPr/>
            <p:nvPr/>
          </p:nvSpPr>
          <p:spPr>
            <a:xfrm>
              <a:off x="9098517" y="4694046"/>
              <a:ext cx="61765" cy="24232"/>
            </a:xfrm>
            <a:custGeom>
              <a:rect b="b" l="l" r="r" t="t"/>
              <a:pathLst>
                <a:path extrusionOk="0" h="24232" w="61765">
                  <a:moveTo>
                    <a:pt x="8273" y="254"/>
                  </a:moveTo>
                  <a:cubicBezTo>
                    <a:pt x="4616" y="25"/>
                    <a:pt x="730" y="-1118"/>
                    <a:pt x="44" y="4369"/>
                  </a:cubicBezTo>
                  <a:cubicBezTo>
                    <a:pt x="-413" y="8941"/>
                    <a:pt x="2787" y="10998"/>
                    <a:pt x="6673" y="11455"/>
                  </a:cubicBezTo>
                  <a:cubicBezTo>
                    <a:pt x="18560" y="12827"/>
                    <a:pt x="29076" y="17399"/>
                    <a:pt x="40049" y="21514"/>
                  </a:cubicBezTo>
                  <a:cubicBezTo>
                    <a:pt x="45535" y="23571"/>
                    <a:pt x="52165" y="26543"/>
                    <a:pt x="61766" y="21285"/>
                  </a:cubicBezTo>
                  <a:cubicBezTo>
                    <a:pt x="50564" y="15799"/>
                    <a:pt x="41878" y="11913"/>
                    <a:pt x="33419" y="7569"/>
                  </a:cubicBezTo>
                  <a:cubicBezTo>
                    <a:pt x="25418" y="3683"/>
                    <a:pt x="17189" y="711"/>
                    <a:pt x="8273" y="254"/>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1" name="Google Shape;2511;p62"/>
            <p:cNvSpPr/>
            <p:nvPr/>
          </p:nvSpPr>
          <p:spPr>
            <a:xfrm>
              <a:off x="8705399" y="4237101"/>
              <a:ext cx="13897" cy="70016"/>
            </a:xfrm>
            <a:custGeom>
              <a:rect b="b" l="l" r="r" t="t"/>
              <a:pathLst>
                <a:path extrusionOk="0" h="70016" w="13897">
                  <a:moveTo>
                    <a:pt x="2256" y="64465"/>
                  </a:moveTo>
                  <a:cubicBezTo>
                    <a:pt x="2941" y="68580"/>
                    <a:pt x="5685" y="70866"/>
                    <a:pt x="10028" y="69723"/>
                  </a:cubicBezTo>
                  <a:cubicBezTo>
                    <a:pt x="13457" y="68809"/>
                    <a:pt x="14371" y="65608"/>
                    <a:pt x="13686" y="62865"/>
                  </a:cubicBezTo>
                  <a:cubicBezTo>
                    <a:pt x="9114" y="43663"/>
                    <a:pt x="11628" y="23546"/>
                    <a:pt x="3170" y="0"/>
                  </a:cubicBezTo>
                  <a:cubicBezTo>
                    <a:pt x="-259" y="24232"/>
                    <a:pt x="-1402" y="44348"/>
                    <a:pt x="2256" y="6446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2" name="Google Shape;2512;p62"/>
            <p:cNvSpPr/>
            <p:nvPr/>
          </p:nvSpPr>
          <p:spPr>
            <a:xfrm>
              <a:off x="9009414" y="4882112"/>
              <a:ext cx="39415" cy="37588"/>
            </a:xfrm>
            <a:custGeom>
              <a:rect b="b" l="l" r="r" t="t"/>
              <a:pathLst>
                <a:path extrusionOk="0" h="37588" w="39415">
                  <a:moveTo>
                    <a:pt x="9594" y="2155"/>
                  </a:moveTo>
                  <a:cubicBezTo>
                    <a:pt x="7308" y="554"/>
                    <a:pt x="4336" y="-1274"/>
                    <a:pt x="1822" y="1240"/>
                  </a:cubicBezTo>
                  <a:cubicBezTo>
                    <a:pt x="-1379" y="4669"/>
                    <a:pt x="-7" y="8784"/>
                    <a:pt x="3193" y="10613"/>
                  </a:cubicBezTo>
                  <a:cubicBezTo>
                    <a:pt x="14852" y="17928"/>
                    <a:pt x="24453" y="27986"/>
                    <a:pt x="35426" y="37588"/>
                  </a:cubicBezTo>
                  <a:cubicBezTo>
                    <a:pt x="39083" y="34844"/>
                    <a:pt x="40226" y="32558"/>
                    <a:pt x="38855" y="30730"/>
                  </a:cubicBezTo>
                  <a:cubicBezTo>
                    <a:pt x="31311" y="19071"/>
                    <a:pt x="21253" y="9698"/>
                    <a:pt x="9594" y="2155"/>
                  </a:cubicBezTo>
                  <a:close/>
                </a:path>
              </a:pathLst>
            </a:custGeom>
            <a:solidFill>
              <a:srgbClr val="00000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13" name="Google Shape;2513;p62"/>
            <p:cNvSpPr/>
            <p:nvPr/>
          </p:nvSpPr>
          <p:spPr>
            <a:xfrm>
              <a:off x="8626785" y="4797491"/>
              <a:ext cx="238837" cy="310575"/>
            </a:xfrm>
            <a:custGeom>
              <a:rect b="b" l="l" r="r" t="t"/>
              <a:pathLst>
                <a:path extrusionOk="0" h="310575" w="238837">
                  <a:moveTo>
                    <a:pt x="154936" y="298688"/>
                  </a:moveTo>
                  <a:cubicBezTo>
                    <a:pt x="157908" y="266684"/>
                    <a:pt x="161337" y="234452"/>
                    <a:pt x="165223" y="202676"/>
                  </a:cubicBezTo>
                  <a:cubicBezTo>
                    <a:pt x="165909" y="197647"/>
                    <a:pt x="166595" y="192389"/>
                    <a:pt x="167280" y="187360"/>
                  </a:cubicBezTo>
                  <a:cubicBezTo>
                    <a:pt x="170024" y="167015"/>
                    <a:pt x="172995" y="146898"/>
                    <a:pt x="175967" y="126552"/>
                  </a:cubicBezTo>
                  <a:cubicBezTo>
                    <a:pt x="179168" y="103464"/>
                    <a:pt x="185568" y="82433"/>
                    <a:pt x="206828" y="68488"/>
                  </a:cubicBezTo>
                  <a:cubicBezTo>
                    <a:pt x="215286" y="63002"/>
                    <a:pt x="222144" y="55001"/>
                    <a:pt x="229231" y="47457"/>
                  </a:cubicBezTo>
                  <a:cubicBezTo>
                    <a:pt x="239061" y="36941"/>
                    <a:pt x="241347" y="25054"/>
                    <a:pt x="236089" y="15453"/>
                  </a:cubicBezTo>
                  <a:cubicBezTo>
                    <a:pt x="231060" y="6309"/>
                    <a:pt x="212772" y="-2378"/>
                    <a:pt x="201799" y="594"/>
                  </a:cubicBezTo>
                  <a:cubicBezTo>
                    <a:pt x="194941" y="2423"/>
                    <a:pt x="153793" y="24368"/>
                    <a:pt x="138705" y="30083"/>
                  </a:cubicBezTo>
                  <a:cubicBezTo>
                    <a:pt x="123389" y="35798"/>
                    <a:pt x="110816" y="33512"/>
                    <a:pt x="97100" y="25511"/>
                  </a:cubicBezTo>
                  <a:cubicBezTo>
                    <a:pt x="75383" y="12938"/>
                    <a:pt x="52523" y="2880"/>
                    <a:pt x="27149" y="594"/>
                  </a:cubicBezTo>
                  <a:cubicBezTo>
                    <a:pt x="4060" y="-1464"/>
                    <a:pt x="-3941" y="8138"/>
                    <a:pt x="1774" y="30769"/>
                  </a:cubicBezTo>
                  <a:cubicBezTo>
                    <a:pt x="5203" y="44028"/>
                    <a:pt x="32406" y="79689"/>
                    <a:pt x="33321" y="89748"/>
                  </a:cubicBezTo>
                  <a:cubicBezTo>
                    <a:pt x="36293" y="130896"/>
                    <a:pt x="40407" y="172272"/>
                    <a:pt x="43608" y="213420"/>
                  </a:cubicBezTo>
                  <a:cubicBezTo>
                    <a:pt x="43608" y="214563"/>
                    <a:pt x="43836" y="215935"/>
                    <a:pt x="43836" y="217078"/>
                  </a:cubicBezTo>
                  <a:cubicBezTo>
                    <a:pt x="44065" y="219593"/>
                    <a:pt x="44294" y="222107"/>
                    <a:pt x="44294" y="224622"/>
                  </a:cubicBezTo>
                  <a:cubicBezTo>
                    <a:pt x="44522" y="226222"/>
                    <a:pt x="44522" y="228051"/>
                    <a:pt x="44751" y="229651"/>
                  </a:cubicBezTo>
                  <a:cubicBezTo>
                    <a:pt x="44979" y="231937"/>
                    <a:pt x="44979" y="234223"/>
                    <a:pt x="45208" y="236280"/>
                  </a:cubicBezTo>
                  <a:cubicBezTo>
                    <a:pt x="45437" y="238338"/>
                    <a:pt x="45437" y="240167"/>
                    <a:pt x="45665" y="242224"/>
                  </a:cubicBezTo>
                  <a:cubicBezTo>
                    <a:pt x="45894" y="244281"/>
                    <a:pt x="45894" y="246339"/>
                    <a:pt x="46122" y="248396"/>
                  </a:cubicBezTo>
                  <a:cubicBezTo>
                    <a:pt x="46351" y="250454"/>
                    <a:pt x="46351" y="252740"/>
                    <a:pt x="46580" y="254797"/>
                  </a:cubicBezTo>
                  <a:cubicBezTo>
                    <a:pt x="46808" y="256626"/>
                    <a:pt x="46808" y="258683"/>
                    <a:pt x="47037" y="260512"/>
                  </a:cubicBezTo>
                  <a:cubicBezTo>
                    <a:pt x="47265" y="262798"/>
                    <a:pt x="47265" y="265313"/>
                    <a:pt x="47494" y="267599"/>
                  </a:cubicBezTo>
                  <a:cubicBezTo>
                    <a:pt x="47494" y="269427"/>
                    <a:pt x="47723" y="271028"/>
                    <a:pt x="47723" y="272856"/>
                  </a:cubicBezTo>
                  <a:cubicBezTo>
                    <a:pt x="47951" y="275600"/>
                    <a:pt x="47951" y="278114"/>
                    <a:pt x="48180" y="280857"/>
                  </a:cubicBezTo>
                  <a:cubicBezTo>
                    <a:pt x="48180" y="282229"/>
                    <a:pt x="48408" y="283829"/>
                    <a:pt x="48408" y="285201"/>
                  </a:cubicBezTo>
                  <a:cubicBezTo>
                    <a:pt x="48637" y="289316"/>
                    <a:pt x="48866" y="293430"/>
                    <a:pt x="48866" y="297545"/>
                  </a:cubicBezTo>
                  <a:cubicBezTo>
                    <a:pt x="48866" y="298231"/>
                    <a:pt x="47723" y="301889"/>
                    <a:pt x="47265" y="303717"/>
                  </a:cubicBezTo>
                  <a:cubicBezTo>
                    <a:pt x="47037" y="304175"/>
                    <a:pt x="47037" y="304632"/>
                    <a:pt x="47037" y="304860"/>
                  </a:cubicBezTo>
                  <a:cubicBezTo>
                    <a:pt x="53209" y="305775"/>
                    <a:pt x="66239" y="306918"/>
                    <a:pt x="72411" y="308061"/>
                  </a:cubicBezTo>
                  <a:cubicBezTo>
                    <a:pt x="72183" y="307604"/>
                    <a:pt x="71726" y="307146"/>
                    <a:pt x="71268" y="306461"/>
                  </a:cubicBezTo>
                  <a:cubicBezTo>
                    <a:pt x="68297" y="301889"/>
                    <a:pt x="63496" y="292973"/>
                    <a:pt x="62810" y="285658"/>
                  </a:cubicBezTo>
                  <a:cubicBezTo>
                    <a:pt x="61667" y="273314"/>
                    <a:pt x="60753" y="260969"/>
                    <a:pt x="59838" y="248853"/>
                  </a:cubicBezTo>
                  <a:cubicBezTo>
                    <a:pt x="59610" y="245424"/>
                    <a:pt x="59381" y="241767"/>
                    <a:pt x="58924" y="238338"/>
                  </a:cubicBezTo>
                  <a:cubicBezTo>
                    <a:pt x="58010" y="227822"/>
                    <a:pt x="57324" y="217078"/>
                    <a:pt x="56409" y="206562"/>
                  </a:cubicBezTo>
                  <a:cubicBezTo>
                    <a:pt x="56409" y="206562"/>
                    <a:pt x="56409" y="206562"/>
                    <a:pt x="56409" y="206334"/>
                  </a:cubicBezTo>
                  <a:cubicBezTo>
                    <a:pt x="55495" y="193304"/>
                    <a:pt x="54352" y="180502"/>
                    <a:pt x="53438" y="167472"/>
                  </a:cubicBezTo>
                  <a:cubicBezTo>
                    <a:pt x="51152" y="138211"/>
                    <a:pt x="48637" y="109179"/>
                    <a:pt x="46808" y="79918"/>
                  </a:cubicBezTo>
                  <a:cubicBezTo>
                    <a:pt x="46351" y="72831"/>
                    <a:pt x="43836" y="67574"/>
                    <a:pt x="39036" y="62544"/>
                  </a:cubicBezTo>
                  <a:cubicBezTo>
                    <a:pt x="29892" y="52943"/>
                    <a:pt x="22348" y="42428"/>
                    <a:pt x="18005" y="29626"/>
                  </a:cubicBezTo>
                  <a:cubicBezTo>
                    <a:pt x="13204" y="15224"/>
                    <a:pt x="16404" y="10424"/>
                    <a:pt x="31949" y="12710"/>
                  </a:cubicBezTo>
                  <a:cubicBezTo>
                    <a:pt x="47951" y="14996"/>
                    <a:pt x="62582" y="22311"/>
                    <a:pt x="77441" y="28712"/>
                  </a:cubicBezTo>
                  <a:cubicBezTo>
                    <a:pt x="80184" y="29855"/>
                    <a:pt x="82470" y="31683"/>
                    <a:pt x="84984" y="33284"/>
                  </a:cubicBezTo>
                  <a:cubicBezTo>
                    <a:pt x="121560" y="56829"/>
                    <a:pt x="137562" y="48143"/>
                    <a:pt x="178253" y="27797"/>
                  </a:cubicBezTo>
                  <a:cubicBezTo>
                    <a:pt x="186026" y="23911"/>
                    <a:pt x="192426" y="17282"/>
                    <a:pt x="200885" y="14767"/>
                  </a:cubicBezTo>
                  <a:cubicBezTo>
                    <a:pt x="210257" y="12024"/>
                    <a:pt x="219173" y="13853"/>
                    <a:pt x="224430" y="21854"/>
                  </a:cubicBezTo>
                  <a:cubicBezTo>
                    <a:pt x="229460" y="29397"/>
                    <a:pt x="223516" y="35341"/>
                    <a:pt x="218258" y="40827"/>
                  </a:cubicBezTo>
                  <a:cubicBezTo>
                    <a:pt x="207743" y="52257"/>
                    <a:pt x="195398" y="61401"/>
                    <a:pt x="183054" y="70545"/>
                  </a:cubicBezTo>
                  <a:cubicBezTo>
                    <a:pt x="173910" y="77403"/>
                    <a:pt x="168423" y="85404"/>
                    <a:pt x="166823" y="97749"/>
                  </a:cubicBezTo>
                  <a:cubicBezTo>
                    <a:pt x="162708" y="129296"/>
                    <a:pt x="157679" y="160842"/>
                    <a:pt x="154022" y="192618"/>
                  </a:cubicBezTo>
                  <a:cubicBezTo>
                    <a:pt x="153564" y="196275"/>
                    <a:pt x="153107" y="199704"/>
                    <a:pt x="152879" y="203362"/>
                  </a:cubicBezTo>
                  <a:cubicBezTo>
                    <a:pt x="152879" y="203819"/>
                    <a:pt x="152650" y="204505"/>
                    <a:pt x="152650" y="204962"/>
                  </a:cubicBezTo>
                  <a:cubicBezTo>
                    <a:pt x="152421" y="207705"/>
                    <a:pt x="151964" y="210677"/>
                    <a:pt x="151736" y="213420"/>
                  </a:cubicBezTo>
                  <a:cubicBezTo>
                    <a:pt x="151736" y="214335"/>
                    <a:pt x="151507" y="215478"/>
                    <a:pt x="151507" y="216392"/>
                  </a:cubicBezTo>
                  <a:cubicBezTo>
                    <a:pt x="151278" y="218907"/>
                    <a:pt x="151050" y="221421"/>
                    <a:pt x="150821" y="223936"/>
                  </a:cubicBezTo>
                  <a:cubicBezTo>
                    <a:pt x="150821" y="224850"/>
                    <a:pt x="150593" y="225993"/>
                    <a:pt x="150593" y="226908"/>
                  </a:cubicBezTo>
                  <a:cubicBezTo>
                    <a:pt x="150364" y="230337"/>
                    <a:pt x="150135" y="233766"/>
                    <a:pt x="149907" y="237195"/>
                  </a:cubicBezTo>
                  <a:cubicBezTo>
                    <a:pt x="148764" y="255483"/>
                    <a:pt x="145335" y="273542"/>
                    <a:pt x="143049" y="291602"/>
                  </a:cubicBezTo>
                  <a:cubicBezTo>
                    <a:pt x="143049" y="292287"/>
                    <a:pt x="142820" y="292973"/>
                    <a:pt x="142820" y="293659"/>
                  </a:cubicBezTo>
                  <a:cubicBezTo>
                    <a:pt x="142820" y="293888"/>
                    <a:pt x="142820" y="294116"/>
                    <a:pt x="142820" y="294116"/>
                  </a:cubicBezTo>
                  <a:cubicBezTo>
                    <a:pt x="142820" y="294573"/>
                    <a:pt x="142592" y="295031"/>
                    <a:pt x="142592" y="295488"/>
                  </a:cubicBezTo>
                  <a:cubicBezTo>
                    <a:pt x="142592" y="295716"/>
                    <a:pt x="142592" y="295945"/>
                    <a:pt x="142592" y="295945"/>
                  </a:cubicBezTo>
                  <a:cubicBezTo>
                    <a:pt x="142592" y="296402"/>
                    <a:pt x="142363" y="296859"/>
                    <a:pt x="142363" y="297088"/>
                  </a:cubicBezTo>
                  <a:cubicBezTo>
                    <a:pt x="142363" y="297317"/>
                    <a:pt x="142363" y="297545"/>
                    <a:pt x="142363" y="297545"/>
                  </a:cubicBezTo>
                  <a:cubicBezTo>
                    <a:pt x="142363" y="298002"/>
                    <a:pt x="142134" y="298231"/>
                    <a:pt x="142134" y="298688"/>
                  </a:cubicBezTo>
                  <a:cubicBezTo>
                    <a:pt x="142134" y="298917"/>
                    <a:pt x="142134" y="298917"/>
                    <a:pt x="142134" y="299145"/>
                  </a:cubicBezTo>
                  <a:cubicBezTo>
                    <a:pt x="142134" y="299603"/>
                    <a:pt x="141906" y="300060"/>
                    <a:pt x="141906" y="300517"/>
                  </a:cubicBezTo>
                  <a:cubicBezTo>
                    <a:pt x="141906" y="300517"/>
                    <a:pt x="141906" y="300517"/>
                    <a:pt x="141906" y="300746"/>
                  </a:cubicBezTo>
                  <a:cubicBezTo>
                    <a:pt x="141677" y="301660"/>
                    <a:pt x="141449" y="302574"/>
                    <a:pt x="141220" y="303489"/>
                  </a:cubicBezTo>
                  <a:cubicBezTo>
                    <a:pt x="141220" y="303489"/>
                    <a:pt x="141220" y="303489"/>
                    <a:pt x="141220" y="303717"/>
                  </a:cubicBezTo>
                  <a:cubicBezTo>
                    <a:pt x="141220" y="304175"/>
                    <a:pt x="140991" y="304403"/>
                    <a:pt x="140763" y="304632"/>
                  </a:cubicBezTo>
                  <a:cubicBezTo>
                    <a:pt x="140763" y="304632"/>
                    <a:pt x="140763" y="304860"/>
                    <a:pt x="140763" y="304860"/>
                  </a:cubicBezTo>
                  <a:cubicBezTo>
                    <a:pt x="140534" y="305089"/>
                    <a:pt x="140534" y="305546"/>
                    <a:pt x="140306" y="305775"/>
                  </a:cubicBezTo>
                  <a:cubicBezTo>
                    <a:pt x="140306" y="305775"/>
                    <a:pt x="140306" y="306003"/>
                    <a:pt x="140306" y="306003"/>
                  </a:cubicBezTo>
                  <a:cubicBezTo>
                    <a:pt x="140077" y="306232"/>
                    <a:pt x="140077" y="306689"/>
                    <a:pt x="139848" y="306918"/>
                  </a:cubicBezTo>
                  <a:cubicBezTo>
                    <a:pt x="139848" y="306918"/>
                    <a:pt x="139848" y="306918"/>
                    <a:pt x="139848" y="306918"/>
                  </a:cubicBezTo>
                  <a:cubicBezTo>
                    <a:pt x="139391" y="307832"/>
                    <a:pt x="138705" y="308747"/>
                    <a:pt x="138020" y="309204"/>
                  </a:cubicBezTo>
                  <a:cubicBezTo>
                    <a:pt x="138020" y="309204"/>
                    <a:pt x="138020" y="309204"/>
                    <a:pt x="138020" y="309204"/>
                  </a:cubicBezTo>
                  <a:cubicBezTo>
                    <a:pt x="137791" y="309432"/>
                    <a:pt x="137562" y="309661"/>
                    <a:pt x="137334" y="309661"/>
                  </a:cubicBezTo>
                  <a:cubicBezTo>
                    <a:pt x="137334" y="309661"/>
                    <a:pt x="137334" y="309661"/>
                    <a:pt x="137334" y="309661"/>
                  </a:cubicBezTo>
                  <a:cubicBezTo>
                    <a:pt x="137105" y="309890"/>
                    <a:pt x="136877" y="309890"/>
                    <a:pt x="136648" y="310118"/>
                  </a:cubicBezTo>
                  <a:cubicBezTo>
                    <a:pt x="136648" y="310118"/>
                    <a:pt x="136648" y="310118"/>
                    <a:pt x="136648" y="310118"/>
                  </a:cubicBezTo>
                  <a:cubicBezTo>
                    <a:pt x="136419" y="310347"/>
                    <a:pt x="136191" y="310347"/>
                    <a:pt x="135734" y="310575"/>
                  </a:cubicBezTo>
                  <a:lnTo>
                    <a:pt x="135734" y="310575"/>
                  </a:lnTo>
                  <a:cubicBezTo>
                    <a:pt x="137334" y="310575"/>
                    <a:pt x="139163" y="310575"/>
                    <a:pt x="140763" y="310347"/>
                  </a:cubicBezTo>
                  <a:cubicBezTo>
                    <a:pt x="145792" y="309204"/>
                    <a:pt x="152650" y="311033"/>
                    <a:pt x="157451" y="309432"/>
                  </a:cubicBezTo>
                  <a:cubicBezTo>
                    <a:pt x="157451" y="309204"/>
                    <a:pt x="157451" y="308975"/>
                    <a:pt x="157222" y="308747"/>
                  </a:cubicBezTo>
                  <a:cubicBezTo>
                    <a:pt x="156079" y="306689"/>
                    <a:pt x="154707" y="301660"/>
                    <a:pt x="154936" y="298688"/>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pic>
        <p:nvPicPr>
          <p:cNvPr descr="Document with solid fill" id="2514" name="Google Shape;2514;p62">
            <a:hlinkClick r:id="rId3"/>
          </p:cNvPr>
          <p:cNvPicPr preferRelativeResize="0"/>
          <p:nvPr/>
        </p:nvPicPr>
        <p:blipFill rotWithShape="1">
          <a:blip r:embed="rId4">
            <a:alphaModFix/>
          </a:blip>
          <a:srcRect b="0" l="0" r="0" t="0"/>
          <a:stretch/>
        </p:blipFill>
        <p:spPr>
          <a:xfrm>
            <a:off x="9860702" y="3284679"/>
            <a:ext cx="1950785" cy="1950785"/>
          </a:xfrm>
          <a:prstGeom prst="rect">
            <a:avLst/>
          </a:prstGeom>
          <a:noFill/>
          <a:ln>
            <a:noFill/>
          </a:ln>
        </p:spPr>
      </p:pic>
      <p:sp>
        <p:nvSpPr>
          <p:cNvPr id="2515" name="Google Shape;2515;p62"/>
          <p:cNvSpPr txBox="1"/>
          <p:nvPr/>
        </p:nvSpPr>
        <p:spPr>
          <a:xfrm>
            <a:off x="9928285" y="5194599"/>
            <a:ext cx="1872578"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sng" cap="none" strike="noStrike">
                <a:solidFill>
                  <a:schemeClr val="lt1"/>
                </a:solidFill>
                <a:latin typeface="Calibri"/>
                <a:ea typeface="Calibri"/>
                <a:cs typeface="Calibri"/>
                <a:sym typeface="Calibri"/>
                <a:hlinkClick r:id="rId5">
                  <a:extLst>
                    <a:ext uri="{A12FA001-AC4F-418D-AE19-62706E023703}">
                      <ahyp:hlinkClr val="tx"/>
                    </a:ext>
                  </a:extLst>
                </a:hlinkClick>
              </a:rPr>
              <a:t>Leer artículo de investigación</a:t>
            </a:r>
            <a:endParaRPr b="0" i="0" sz="1400" u="none" cap="none" strike="noStrike">
              <a:solidFill>
                <a:srgbClr val="000000"/>
              </a:solidFill>
              <a:latin typeface="Arial"/>
              <a:ea typeface="Arial"/>
              <a:cs typeface="Arial"/>
              <a:sym typeface="Arial"/>
            </a:endParaRPr>
          </a:p>
        </p:txBody>
      </p:sp>
      <p:sp>
        <p:nvSpPr>
          <p:cNvPr id="2516" name="Google Shape;2516;p62"/>
          <p:cNvSpPr txBox="1"/>
          <p:nvPr/>
        </p:nvSpPr>
        <p:spPr>
          <a:xfrm>
            <a:off x="711040" y="588444"/>
            <a:ext cx="10596674" cy="91688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lt1"/>
              </a:buClr>
              <a:buSzPct val="100000"/>
              <a:buFont typeface="Arial"/>
              <a:buNone/>
            </a:pPr>
            <a:r>
              <a:rPr b="1" i="0" lang="es-ES" sz="3600" u="none" cap="none" strike="noStrike">
                <a:solidFill>
                  <a:schemeClr val="lt1"/>
                </a:solidFill>
                <a:latin typeface="Calibri"/>
                <a:ea typeface="Calibri"/>
                <a:cs typeface="Calibri"/>
                <a:sym typeface="Calibri"/>
              </a:rPr>
              <a:t>Artículo: </a:t>
            </a:r>
            <a:r>
              <a:rPr b="0" i="0" lang="es-ES" sz="3600" u="none" cap="none" strike="noStrike">
                <a:solidFill>
                  <a:schemeClr val="lt1"/>
                </a:solidFill>
                <a:latin typeface="Calibri"/>
                <a:ea typeface="Calibri"/>
                <a:cs typeface="Calibri"/>
                <a:sym typeface="Calibri"/>
              </a:rPr>
              <a:t>Comunicación de crisis y recuperación para el sector turístico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0" name="Shape 2520"/>
        <p:cNvGrpSpPr/>
        <p:nvPr/>
      </p:nvGrpSpPr>
      <p:grpSpPr>
        <a:xfrm>
          <a:off x="0" y="0"/>
          <a:ext cx="0" cy="0"/>
          <a:chOff x="0" y="0"/>
          <a:chExt cx="0" cy="0"/>
        </a:xfrm>
      </p:grpSpPr>
      <p:sp>
        <p:nvSpPr>
          <p:cNvPr id="2521" name="Google Shape;2521;p63"/>
          <p:cNvSpPr txBox="1"/>
          <p:nvPr>
            <p:ph idx="1" type="body"/>
          </p:nvPr>
        </p:nvSpPr>
        <p:spPr>
          <a:xfrm>
            <a:off x="322730" y="776958"/>
            <a:ext cx="6631641" cy="5796658"/>
          </a:xfrm>
          <a:prstGeom prst="rect">
            <a:avLst/>
          </a:prstGeom>
          <a:solidFill>
            <a:schemeClr val="lt1"/>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D4D4D"/>
              </a:buClr>
              <a:buSzPts val="2000"/>
              <a:buNone/>
            </a:pPr>
            <a:r>
              <a:rPr lang="es-ES" sz="1800"/>
              <a:t>Cómo algunos bares mejoran el bienestar de la gente. El Snow Goose de Farnborough, Hampshire, es el centro de su comunidad local y desempeña un papel clave en la lucha contra la soledad.</a:t>
            </a:r>
            <a:endParaRPr sz="2200"/>
          </a:p>
          <a:p>
            <a:pPr indent="0" lvl="0" marL="0" rtl="0" algn="l">
              <a:lnSpc>
                <a:spcPct val="100000"/>
              </a:lnSpc>
              <a:spcBef>
                <a:spcPts val="0"/>
              </a:spcBef>
              <a:spcAft>
                <a:spcPts val="0"/>
              </a:spcAft>
              <a:buClr>
                <a:srgbClr val="4D4D4D"/>
              </a:buClr>
              <a:buSzPts val="2000"/>
              <a:buNone/>
            </a:pPr>
            <a:r>
              <a:t/>
            </a:r>
            <a:endParaRPr sz="1800"/>
          </a:p>
          <a:p>
            <a:pPr indent="0" lvl="0" marL="0" rtl="0" algn="l">
              <a:lnSpc>
                <a:spcPct val="100000"/>
              </a:lnSpc>
              <a:spcBef>
                <a:spcPts val="0"/>
              </a:spcBef>
              <a:spcAft>
                <a:spcPts val="0"/>
              </a:spcAft>
              <a:buClr>
                <a:srgbClr val="4D4D4D"/>
              </a:buClr>
              <a:buSzPts val="2000"/>
              <a:buNone/>
            </a:pPr>
            <a:r>
              <a:rPr lang="es-ES" sz="1800"/>
              <a:t>El objetivo de sus dueños es garantizar que el bar sea abierto y accesible para todos: incluso la disposición del local da una sensación de apertura que invita a la gente a socializar y mezclarse, y el personal se asegura de que los clientes sepan sus nombres. El equipo mantiene conversaciones periódicas sobre el impacto de la soledad, lo que ha creado una cultura en la que el personal comprueba automáticamente el bienestar de sus clientes. Antes de COVID-19, el pub reunía a su comunidad local organizando una serie de actividades y eventos, como un club mensual de punto y un almuerzo navideño gratuito para personas mayores, todo lo cual contribuía a fomentar el espíritu de comunidad y combatir la soledad. Entonces, las restricciones causadas por la pandemia habían sido especialmente difíciles para la gente. En respuesta, el equipo de The Snow Goose dio un paso al frente y puso en marcha una línea telefónica de ayuda para cualquiera que se sintiera solo o necesitara apoyo práctico.  </a:t>
            </a:r>
            <a:r>
              <a:rPr lang="es-ES" sz="1800" u="sng">
                <a:solidFill>
                  <a:schemeClr val="dk1"/>
                </a:solidFill>
                <a:hlinkClick r:id="rId3">
                  <a:extLst>
                    <a:ext uri="{A12FA001-AC4F-418D-AE19-62706E023703}">
                      <ahyp:hlinkClr val="tx"/>
                    </a:ext>
                  </a:extLst>
                </a:hlinkClick>
              </a:rPr>
              <a:t>(Fuente</a:t>
            </a:r>
            <a:r>
              <a:rPr lang="es-ES" sz="1800"/>
              <a:t>)</a:t>
            </a:r>
            <a:endParaRPr sz="2200"/>
          </a:p>
        </p:txBody>
      </p:sp>
      <p:sp>
        <p:nvSpPr>
          <p:cNvPr id="2522" name="Google Shape;2522;p63"/>
          <p:cNvSpPr txBox="1"/>
          <p:nvPr>
            <p:ph idx="2" type="body"/>
          </p:nvPr>
        </p:nvSpPr>
        <p:spPr>
          <a:xfrm>
            <a:off x="322730" y="194737"/>
            <a:ext cx="9978677" cy="582221"/>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rgbClr val="3AA091"/>
              </a:buClr>
              <a:buSzPct val="100000"/>
              <a:buNone/>
            </a:pPr>
            <a:r>
              <a:rPr lang="es-ES">
                <a:solidFill>
                  <a:srgbClr val="3AA091"/>
                </a:solidFill>
              </a:rPr>
              <a:t>Campaña "Últimas órdenes para la soledad </a:t>
            </a:r>
            <a:endParaRPr/>
          </a:p>
        </p:txBody>
      </p:sp>
      <p:pic>
        <p:nvPicPr>
          <p:cNvPr descr="Farnborough pub the Snow Goose supported NHS staff and opened as a foodbank  during lockdown - HampshireLive" id="2523" name="Google Shape;2523;p63"/>
          <p:cNvPicPr preferRelativeResize="0"/>
          <p:nvPr/>
        </p:nvPicPr>
        <p:blipFill rotWithShape="1">
          <a:blip r:embed="rId4">
            <a:alphaModFix/>
          </a:blip>
          <a:srcRect b="0" l="19607" r="7183" t="0"/>
          <a:stretch/>
        </p:blipFill>
        <p:spPr>
          <a:xfrm>
            <a:off x="8844964" y="0"/>
            <a:ext cx="3347036" cy="3429000"/>
          </a:xfrm>
          <a:prstGeom prst="rect">
            <a:avLst/>
          </a:prstGeom>
          <a:noFill/>
          <a:ln>
            <a:noFill/>
          </a:ln>
        </p:spPr>
      </p:pic>
      <p:pic>
        <p:nvPicPr>
          <p:cNvPr descr="Join Inn – Last Orders for Loneliness - Pub is The Hub" id="2524" name="Google Shape;2524;p63"/>
          <p:cNvPicPr preferRelativeResize="0"/>
          <p:nvPr/>
        </p:nvPicPr>
        <p:blipFill rotWithShape="1">
          <a:blip r:embed="rId5">
            <a:alphaModFix/>
          </a:blip>
          <a:srcRect b="0" l="0" r="0" t="0"/>
          <a:stretch/>
        </p:blipFill>
        <p:spPr>
          <a:xfrm>
            <a:off x="6954371" y="1463558"/>
            <a:ext cx="2359889" cy="2359889"/>
          </a:xfrm>
          <a:prstGeom prst="rect">
            <a:avLst/>
          </a:prstGeom>
          <a:noFill/>
          <a:ln>
            <a:noFill/>
          </a:ln>
        </p:spPr>
      </p:pic>
      <p:pic>
        <p:nvPicPr>
          <p:cNvPr descr="Join Inn – Last Orders for Loneliness - Pub is The Hub" id="2525" name="Google Shape;2525;p63"/>
          <p:cNvPicPr preferRelativeResize="0"/>
          <p:nvPr/>
        </p:nvPicPr>
        <p:blipFill rotWithShape="1">
          <a:blip r:embed="rId6">
            <a:alphaModFix/>
          </a:blip>
          <a:srcRect b="0" l="0" r="0" t="0"/>
          <a:stretch/>
        </p:blipFill>
        <p:spPr>
          <a:xfrm>
            <a:off x="8367271" y="3429000"/>
            <a:ext cx="3824729" cy="286854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9" name="Shape 2529"/>
        <p:cNvGrpSpPr/>
        <p:nvPr/>
      </p:nvGrpSpPr>
      <p:grpSpPr>
        <a:xfrm>
          <a:off x="0" y="0"/>
          <a:ext cx="0" cy="0"/>
          <a:chOff x="0" y="0"/>
          <a:chExt cx="0" cy="0"/>
        </a:xfrm>
      </p:grpSpPr>
      <p:grpSp>
        <p:nvGrpSpPr>
          <p:cNvPr id="2530" name="Google Shape;2530;p64"/>
          <p:cNvGrpSpPr/>
          <p:nvPr/>
        </p:nvGrpSpPr>
        <p:grpSpPr>
          <a:xfrm>
            <a:off x="2352167" y="159190"/>
            <a:ext cx="8606548" cy="6707528"/>
            <a:chOff x="1822329" y="95015"/>
            <a:chExt cx="6297495" cy="5129301"/>
          </a:xfrm>
        </p:grpSpPr>
        <p:grpSp>
          <p:nvGrpSpPr>
            <p:cNvPr id="2531" name="Google Shape;2531;p64"/>
            <p:cNvGrpSpPr/>
            <p:nvPr/>
          </p:nvGrpSpPr>
          <p:grpSpPr>
            <a:xfrm>
              <a:off x="1822329" y="95015"/>
              <a:ext cx="6297495" cy="1706278"/>
              <a:chOff x="1822329" y="95015"/>
              <a:chExt cx="6297495" cy="1706278"/>
            </a:xfrm>
          </p:grpSpPr>
          <p:grpSp>
            <p:nvGrpSpPr>
              <p:cNvPr id="2532" name="Google Shape;2532;p64"/>
              <p:cNvGrpSpPr/>
              <p:nvPr/>
            </p:nvGrpSpPr>
            <p:grpSpPr>
              <a:xfrm>
                <a:off x="1822329" y="95015"/>
                <a:ext cx="2075870" cy="1706278"/>
                <a:chOff x="1822329" y="95015"/>
                <a:chExt cx="2075870" cy="1706278"/>
              </a:xfrm>
            </p:grpSpPr>
            <p:pic>
              <p:nvPicPr>
                <p:cNvPr id="2533" name="Google Shape;2533;p64"/>
                <p:cNvPicPr preferRelativeResize="0"/>
                <p:nvPr/>
              </p:nvPicPr>
              <p:blipFill rotWithShape="1">
                <a:blip r:embed="rId3">
                  <a:alphaModFix/>
                </a:blip>
                <a:srcRect b="0" l="0" r="0" t="0"/>
                <a:stretch/>
              </p:blipFill>
              <p:spPr>
                <a:xfrm>
                  <a:off x="1822329" y="406850"/>
                  <a:ext cx="1999244" cy="1394443"/>
                </a:xfrm>
                <a:custGeom>
                  <a:rect b="b" l="l" r="r" t="t"/>
                  <a:pathLst>
                    <a:path extrusionOk="0" h="1394443" w="1999244">
                      <a:moveTo>
                        <a:pt x="-1062" y="-788"/>
                      </a:moveTo>
                      <a:lnTo>
                        <a:pt x="1998182" y="-788"/>
                      </a:lnTo>
                      <a:lnTo>
                        <a:pt x="1998182" y="1393655"/>
                      </a:lnTo>
                      <a:lnTo>
                        <a:pt x="-1062" y="1393655"/>
                      </a:lnTo>
                      <a:close/>
                    </a:path>
                  </a:pathLst>
                </a:custGeom>
                <a:noFill/>
                <a:ln>
                  <a:noFill/>
                </a:ln>
              </p:spPr>
            </p:pic>
            <p:sp>
              <p:nvSpPr>
                <p:cNvPr id="2534" name="Google Shape;2534;p64"/>
                <p:cNvSpPr/>
                <p:nvPr/>
              </p:nvSpPr>
              <p:spPr>
                <a:xfrm>
                  <a:off x="2002808" y="29670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5" name="Google Shape;2535;p64"/>
                <p:cNvSpPr/>
                <p:nvPr/>
              </p:nvSpPr>
              <p:spPr>
                <a:xfrm>
                  <a:off x="2065285"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536" name="Google Shape;2536;p64"/>
                <p:cNvGrpSpPr/>
                <p:nvPr/>
              </p:nvGrpSpPr>
              <p:grpSpPr>
                <a:xfrm>
                  <a:off x="2175539" y="209916"/>
                  <a:ext cx="379155" cy="225161"/>
                  <a:chOff x="2175539" y="209916"/>
                  <a:chExt cx="379155" cy="225161"/>
                </a:xfrm>
              </p:grpSpPr>
              <p:sp>
                <p:nvSpPr>
                  <p:cNvPr id="2537" name="Google Shape;2537;p64"/>
                  <p:cNvSpPr/>
                  <p:nvPr/>
                </p:nvSpPr>
                <p:spPr>
                  <a:xfrm>
                    <a:off x="2175539"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38" name="Google Shape;2538;p64"/>
                  <p:cNvSpPr/>
                  <p:nvPr/>
                </p:nvSpPr>
                <p:spPr>
                  <a:xfrm>
                    <a:off x="2359676"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39" name="Google Shape;2539;p64"/>
                <p:cNvGrpSpPr/>
                <p:nvPr/>
              </p:nvGrpSpPr>
              <p:grpSpPr>
                <a:xfrm>
                  <a:off x="2650135" y="95015"/>
                  <a:ext cx="1129009" cy="455900"/>
                  <a:chOff x="2650135" y="95015"/>
                  <a:chExt cx="1129009" cy="455900"/>
                </a:xfrm>
              </p:grpSpPr>
              <p:sp>
                <p:nvSpPr>
                  <p:cNvPr id="2540" name="Google Shape;2540;p64"/>
                  <p:cNvSpPr/>
                  <p:nvPr/>
                </p:nvSpPr>
                <p:spPr>
                  <a:xfrm>
                    <a:off x="2679739" y="124637"/>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41" name="Google Shape;2541;p64"/>
                  <p:cNvSpPr/>
                  <p:nvPr/>
                </p:nvSpPr>
                <p:spPr>
                  <a:xfrm>
                    <a:off x="2650135" y="9501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2542" name="Google Shape;2542;p64"/>
              <p:cNvGrpSpPr/>
              <p:nvPr/>
            </p:nvGrpSpPr>
            <p:grpSpPr>
              <a:xfrm>
                <a:off x="3933496" y="95015"/>
                <a:ext cx="2075526" cy="1706278"/>
                <a:chOff x="3933496" y="95015"/>
                <a:chExt cx="2075526" cy="1706278"/>
              </a:xfrm>
            </p:grpSpPr>
            <p:pic>
              <p:nvPicPr>
                <p:cNvPr id="2543" name="Google Shape;2543;p64"/>
                <p:cNvPicPr preferRelativeResize="0"/>
                <p:nvPr/>
              </p:nvPicPr>
              <p:blipFill rotWithShape="1">
                <a:blip r:embed="rId4">
                  <a:alphaModFix/>
                </a:blip>
                <a:srcRect b="0" l="0" r="0" t="0"/>
                <a:stretch/>
              </p:blipFill>
              <p:spPr>
                <a:xfrm>
                  <a:off x="3933496" y="406850"/>
                  <a:ext cx="1998695" cy="1394443"/>
                </a:xfrm>
                <a:custGeom>
                  <a:rect b="b" l="l" r="r" t="t"/>
                  <a:pathLst>
                    <a:path extrusionOk="0" h="1394443" w="1998695">
                      <a:moveTo>
                        <a:pt x="-138" y="-788"/>
                      </a:moveTo>
                      <a:lnTo>
                        <a:pt x="1998557" y="-788"/>
                      </a:lnTo>
                      <a:lnTo>
                        <a:pt x="1998557" y="1393655"/>
                      </a:lnTo>
                      <a:lnTo>
                        <a:pt x="-138" y="1393655"/>
                      </a:lnTo>
                      <a:close/>
                    </a:path>
                  </a:pathLst>
                </a:custGeom>
                <a:noFill/>
                <a:ln>
                  <a:noFill/>
                </a:ln>
              </p:spPr>
            </p:pic>
            <p:sp>
              <p:nvSpPr>
                <p:cNvPr id="2544" name="Google Shape;2544;p64"/>
                <p:cNvSpPr/>
                <p:nvPr/>
              </p:nvSpPr>
              <p:spPr>
                <a:xfrm>
                  <a:off x="4113632" y="29670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7"/>
                        <a:pt x="1860850" y="0"/>
                        <a:pt x="1818261"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45" name="Google Shape;2545;p64"/>
                <p:cNvSpPr/>
                <p:nvPr/>
              </p:nvSpPr>
              <p:spPr>
                <a:xfrm>
                  <a:off x="4176086" y="35917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546" name="Google Shape;2546;p64"/>
                <p:cNvGrpSpPr/>
                <p:nvPr/>
              </p:nvGrpSpPr>
              <p:grpSpPr>
                <a:xfrm>
                  <a:off x="4286340" y="209916"/>
                  <a:ext cx="379178" cy="225161"/>
                  <a:chOff x="4286340" y="209916"/>
                  <a:chExt cx="379178" cy="225161"/>
                </a:xfrm>
              </p:grpSpPr>
              <p:sp>
                <p:nvSpPr>
                  <p:cNvPr id="2547" name="Google Shape;2547;p64"/>
                  <p:cNvSpPr/>
                  <p:nvPr/>
                </p:nvSpPr>
                <p:spPr>
                  <a:xfrm>
                    <a:off x="428634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48" name="Google Shape;2548;p64"/>
                  <p:cNvSpPr/>
                  <p:nvPr/>
                </p:nvSpPr>
                <p:spPr>
                  <a:xfrm>
                    <a:off x="4470500"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49" name="Google Shape;2549;p64"/>
                <p:cNvGrpSpPr/>
                <p:nvPr/>
              </p:nvGrpSpPr>
              <p:grpSpPr>
                <a:xfrm>
                  <a:off x="4760959" y="95015"/>
                  <a:ext cx="1129009" cy="455900"/>
                  <a:chOff x="4760959" y="95015"/>
                  <a:chExt cx="1129009" cy="455900"/>
                </a:xfrm>
              </p:grpSpPr>
              <p:sp>
                <p:nvSpPr>
                  <p:cNvPr id="2550" name="Google Shape;2550;p64"/>
                  <p:cNvSpPr/>
                  <p:nvPr/>
                </p:nvSpPr>
                <p:spPr>
                  <a:xfrm>
                    <a:off x="4790563" y="124637"/>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51" name="Google Shape;2551;p64"/>
                  <p:cNvSpPr/>
                  <p:nvPr/>
                </p:nvSpPr>
                <p:spPr>
                  <a:xfrm>
                    <a:off x="4760959"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2552" name="Google Shape;2552;p64"/>
              <p:cNvGrpSpPr/>
              <p:nvPr/>
            </p:nvGrpSpPr>
            <p:grpSpPr>
              <a:xfrm>
                <a:off x="6044114" y="95015"/>
                <a:ext cx="2075710" cy="1706278"/>
                <a:chOff x="6044114" y="95015"/>
                <a:chExt cx="2075710" cy="1706278"/>
              </a:xfrm>
            </p:grpSpPr>
            <p:pic>
              <p:nvPicPr>
                <p:cNvPr id="2553" name="Google Shape;2553;p64"/>
                <p:cNvPicPr preferRelativeResize="0"/>
                <p:nvPr/>
              </p:nvPicPr>
              <p:blipFill rotWithShape="1">
                <a:blip r:embed="rId5">
                  <a:alphaModFix/>
                </a:blip>
                <a:srcRect b="0" l="0" r="0" t="0"/>
                <a:stretch/>
              </p:blipFill>
              <p:spPr>
                <a:xfrm>
                  <a:off x="6044114" y="406850"/>
                  <a:ext cx="1998695" cy="1394443"/>
                </a:xfrm>
                <a:custGeom>
                  <a:rect b="b" l="l" r="r" t="t"/>
                  <a:pathLst>
                    <a:path extrusionOk="0" h="1394443" w="1998695">
                      <a:moveTo>
                        <a:pt x="785" y="-788"/>
                      </a:moveTo>
                      <a:lnTo>
                        <a:pt x="1999481" y="-788"/>
                      </a:lnTo>
                      <a:lnTo>
                        <a:pt x="1999481" y="1393655"/>
                      </a:lnTo>
                      <a:lnTo>
                        <a:pt x="785" y="1393655"/>
                      </a:lnTo>
                      <a:close/>
                    </a:path>
                  </a:pathLst>
                </a:custGeom>
                <a:noFill/>
                <a:ln>
                  <a:noFill/>
                </a:ln>
              </p:spPr>
            </p:pic>
            <p:sp>
              <p:nvSpPr>
                <p:cNvPr id="2554" name="Google Shape;2554;p64"/>
                <p:cNvSpPr/>
                <p:nvPr/>
              </p:nvSpPr>
              <p:spPr>
                <a:xfrm>
                  <a:off x="6224433" y="29670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7"/>
                        <a:pt x="1860850" y="0"/>
                        <a:pt x="1818262" y="0"/>
                      </a:cubicBez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55" name="Google Shape;2555;p64"/>
                <p:cNvSpPr/>
                <p:nvPr/>
              </p:nvSpPr>
              <p:spPr>
                <a:xfrm>
                  <a:off x="6286910" y="35917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2556" name="Google Shape;2556;p64"/>
                <p:cNvGrpSpPr/>
                <p:nvPr/>
              </p:nvGrpSpPr>
              <p:grpSpPr>
                <a:xfrm>
                  <a:off x="6397140" y="209916"/>
                  <a:ext cx="379179" cy="225161"/>
                  <a:chOff x="6397140" y="209916"/>
                  <a:chExt cx="379179" cy="225161"/>
                </a:xfrm>
              </p:grpSpPr>
              <p:sp>
                <p:nvSpPr>
                  <p:cNvPr id="2557" name="Google Shape;2557;p64"/>
                  <p:cNvSpPr/>
                  <p:nvPr/>
                </p:nvSpPr>
                <p:spPr>
                  <a:xfrm>
                    <a:off x="6397140" y="209916"/>
                    <a:ext cx="195041" cy="225161"/>
                  </a:xfrm>
                  <a:custGeom>
                    <a:rect b="b" l="l" r="r" t="t"/>
                    <a:pathLst>
                      <a:path extrusionOk="0" h="225161" w="195041">
                        <a:moveTo>
                          <a:pt x="195042"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58" name="Google Shape;2558;p64"/>
                  <p:cNvSpPr/>
                  <p:nvPr/>
                </p:nvSpPr>
                <p:spPr>
                  <a:xfrm>
                    <a:off x="6581301" y="209916"/>
                    <a:ext cx="195018" cy="225161"/>
                  </a:xfrm>
                  <a:custGeom>
                    <a:rect b="b" l="l" r="r" t="t"/>
                    <a:pathLst>
                      <a:path extrusionOk="0" h="225161" w="195018">
                        <a:moveTo>
                          <a:pt x="195019" y="112592"/>
                        </a:moveTo>
                        <a:lnTo>
                          <a:pt x="0" y="225162"/>
                        </a:lnTo>
                        <a:lnTo>
                          <a:pt x="0" y="0"/>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59" name="Google Shape;2559;p64"/>
                <p:cNvGrpSpPr/>
                <p:nvPr/>
              </p:nvGrpSpPr>
              <p:grpSpPr>
                <a:xfrm>
                  <a:off x="6871783" y="95015"/>
                  <a:ext cx="1129009" cy="455900"/>
                  <a:chOff x="6871783" y="95015"/>
                  <a:chExt cx="1129009" cy="455900"/>
                </a:xfrm>
              </p:grpSpPr>
              <p:sp>
                <p:nvSpPr>
                  <p:cNvPr id="2560" name="Google Shape;2560;p64"/>
                  <p:cNvSpPr/>
                  <p:nvPr/>
                </p:nvSpPr>
                <p:spPr>
                  <a:xfrm>
                    <a:off x="6901387" y="124637"/>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61" name="Google Shape;2561;p64"/>
                  <p:cNvSpPr/>
                  <p:nvPr/>
                </p:nvSpPr>
                <p:spPr>
                  <a:xfrm>
                    <a:off x="6871783" y="9501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79527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562" name="Google Shape;2562;p64"/>
            <p:cNvGrpSpPr/>
            <p:nvPr/>
          </p:nvGrpSpPr>
          <p:grpSpPr>
            <a:xfrm>
              <a:off x="1822329" y="1806595"/>
              <a:ext cx="6297495" cy="1706209"/>
              <a:chOff x="1822329" y="1806595"/>
              <a:chExt cx="6297495" cy="1706209"/>
            </a:xfrm>
          </p:grpSpPr>
          <p:grpSp>
            <p:nvGrpSpPr>
              <p:cNvPr id="2563" name="Google Shape;2563;p64"/>
              <p:cNvGrpSpPr/>
              <p:nvPr/>
            </p:nvGrpSpPr>
            <p:grpSpPr>
              <a:xfrm>
                <a:off x="1822329" y="1806595"/>
                <a:ext cx="2075870" cy="1706209"/>
                <a:chOff x="1822329" y="1806595"/>
                <a:chExt cx="2075870" cy="1706209"/>
              </a:xfrm>
            </p:grpSpPr>
            <p:pic>
              <p:nvPicPr>
                <p:cNvPr id="2564" name="Google Shape;2564;p64"/>
                <p:cNvPicPr preferRelativeResize="0"/>
                <p:nvPr/>
              </p:nvPicPr>
              <p:blipFill rotWithShape="1">
                <a:blip r:embed="rId6">
                  <a:alphaModFix/>
                </a:blip>
                <a:srcRect b="0" l="0" r="0" t="0"/>
                <a:stretch/>
              </p:blipFill>
              <p:spPr>
                <a:xfrm>
                  <a:off x="1822329" y="2118361"/>
                  <a:ext cx="1999244" cy="1394443"/>
                </a:xfrm>
                <a:custGeom>
                  <a:rect b="b" l="l" r="r" t="t"/>
                  <a:pathLst>
                    <a:path extrusionOk="0" h="1394443" w="1999244">
                      <a:moveTo>
                        <a:pt x="-1062" y="-39"/>
                      </a:moveTo>
                      <a:lnTo>
                        <a:pt x="1998182" y="-39"/>
                      </a:lnTo>
                      <a:lnTo>
                        <a:pt x="1998182" y="1394404"/>
                      </a:lnTo>
                      <a:lnTo>
                        <a:pt x="-1062" y="1394404"/>
                      </a:lnTo>
                      <a:close/>
                    </a:path>
                  </a:pathLst>
                </a:custGeom>
                <a:noFill/>
                <a:ln>
                  <a:noFill/>
                </a:ln>
              </p:spPr>
            </p:pic>
            <p:grpSp>
              <p:nvGrpSpPr>
                <p:cNvPr id="2565" name="Google Shape;2565;p64"/>
                <p:cNvGrpSpPr/>
                <p:nvPr/>
              </p:nvGrpSpPr>
              <p:grpSpPr>
                <a:xfrm>
                  <a:off x="2002808" y="1806595"/>
                  <a:ext cx="1895391" cy="1508018"/>
                  <a:chOff x="2002808" y="1806595"/>
                  <a:chExt cx="1895391" cy="1508018"/>
                </a:xfrm>
              </p:grpSpPr>
              <p:grpSp>
                <p:nvGrpSpPr>
                  <p:cNvPr id="2566" name="Google Shape;2566;p64"/>
                  <p:cNvGrpSpPr/>
                  <p:nvPr/>
                </p:nvGrpSpPr>
                <p:grpSpPr>
                  <a:xfrm>
                    <a:off x="2002808" y="2008283"/>
                    <a:ext cx="1895391" cy="1306330"/>
                    <a:chOff x="2002808" y="2008283"/>
                    <a:chExt cx="1895391" cy="1306330"/>
                  </a:xfrm>
                </p:grpSpPr>
                <p:sp>
                  <p:nvSpPr>
                    <p:cNvPr id="2567" name="Google Shape;2567;p64"/>
                    <p:cNvSpPr/>
                    <p:nvPr/>
                  </p:nvSpPr>
                  <p:spPr>
                    <a:xfrm>
                      <a:off x="2002808" y="2008283"/>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68" name="Google Shape;2568;p64"/>
                    <p:cNvSpPr/>
                    <p:nvPr/>
                  </p:nvSpPr>
                  <p:spPr>
                    <a:xfrm>
                      <a:off x="2065285"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69" name="Google Shape;2569;p64"/>
                  <p:cNvGrpSpPr/>
                  <p:nvPr/>
                </p:nvGrpSpPr>
                <p:grpSpPr>
                  <a:xfrm>
                    <a:off x="2175539" y="1921496"/>
                    <a:ext cx="379155" cy="225161"/>
                    <a:chOff x="2175539" y="1921496"/>
                    <a:chExt cx="379155" cy="225161"/>
                  </a:xfrm>
                </p:grpSpPr>
                <p:sp>
                  <p:nvSpPr>
                    <p:cNvPr id="2570" name="Google Shape;2570;p64"/>
                    <p:cNvSpPr/>
                    <p:nvPr/>
                  </p:nvSpPr>
                  <p:spPr>
                    <a:xfrm>
                      <a:off x="2175539"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71" name="Google Shape;2571;p64"/>
                    <p:cNvSpPr/>
                    <p:nvPr/>
                  </p:nvSpPr>
                  <p:spPr>
                    <a:xfrm>
                      <a:off x="2359676"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72" name="Google Shape;2572;p64"/>
                  <p:cNvGrpSpPr/>
                  <p:nvPr/>
                </p:nvGrpSpPr>
                <p:grpSpPr>
                  <a:xfrm>
                    <a:off x="2650135" y="1806595"/>
                    <a:ext cx="1129009" cy="455900"/>
                    <a:chOff x="2650135" y="1806595"/>
                    <a:chExt cx="1129009" cy="455900"/>
                  </a:xfrm>
                </p:grpSpPr>
                <p:sp>
                  <p:nvSpPr>
                    <p:cNvPr id="2573" name="Google Shape;2573;p64"/>
                    <p:cNvSpPr/>
                    <p:nvPr/>
                  </p:nvSpPr>
                  <p:spPr>
                    <a:xfrm>
                      <a:off x="2679739" y="1836194"/>
                      <a:ext cx="1069802" cy="396701"/>
                    </a:xfrm>
                    <a:custGeom>
                      <a:rect b="b" l="l" r="r" t="t"/>
                      <a:pathLst>
                        <a:path extrusionOk="0" h="396701" w="1069802">
                          <a:moveTo>
                            <a:pt x="871446"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25" y="88821"/>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74" name="Google Shape;2574;p64"/>
                    <p:cNvSpPr/>
                    <p:nvPr/>
                  </p:nvSpPr>
                  <p:spPr>
                    <a:xfrm>
                      <a:off x="2650135" y="1806595"/>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575" name="Google Shape;2575;p64"/>
              <p:cNvGrpSpPr/>
              <p:nvPr/>
            </p:nvGrpSpPr>
            <p:grpSpPr>
              <a:xfrm>
                <a:off x="3933496" y="1806595"/>
                <a:ext cx="2075526" cy="1706209"/>
                <a:chOff x="3933496" y="1806595"/>
                <a:chExt cx="2075526" cy="1706209"/>
              </a:xfrm>
            </p:grpSpPr>
            <p:pic>
              <p:nvPicPr>
                <p:cNvPr id="2576" name="Google Shape;2576;p64"/>
                <p:cNvPicPr preferRelativeResize="0"/>
                <p:nvPr/>
              </p:nvPicPr>
              <p:blipFill rotWithShape="1">
                <a:blip r:embed="rId7">
                  <a:alphaModFix/>
                </a:blip>
                <a:srcRect b="0" l="0" r="0" t="0"/>
                <a:stretch/>
              </p:blipFill>
              <p:spPr>
                <a:xfrm>
                  <a:off x="3933496" y="2118361"/>
                  <a:ext cx="1998695" cy="1394443"/>
                </a:xfrm>
                <a:custGeom>
                  <a:rect b="b" l="l" r="r" t="t"/>
                  <a:pathLst>
                    <a:path extrusionOk="0" h="1394443" w="1998695">
                      <a:moveTo>
                        <a:pt x="-138" y="-39"/>
                      </a:moveTo>
                      <a:lnTo>
                        <a:pt x="1998557" y="-39"/>
                      </a:lnTo>
                      <a:lnTo>
                        <a:pt x="1998557" y="1394404"/>
                      </a:lnTo>
                      <a:lnTo>
                        <a:pt x="-138" y="1394404"/>
                      </a:lnTo>
                      <a:close/>
                    </a:path>
                  </a:pathLst>
                </a:custGeom>
                <a:noFill/>
                <a:ln>
                  <a:noFill/>
                </a:ln>
              </p:spPr>
            </p:pic>
            <p:grpSp>
              <p:nvGrpSpPr>
                <p:cNvPr id="2577" name="Google Shape;2577;p64"/>
                <p:cNvGrpSpPr/>
                <p:nvPr/>
              </p:nvGrpSpPr>
              <p:grpSpPr>
                <a:xfrm>
                  <a:off x="4113632" y="1806595"/>
                  <a:ext cx="1895390" cy="1508018"/>
                  <a:chOff x="4113632" y="1806595"/>
                  <a:chExt cx="1895390" cy="1508018"/>
                </a:xfrm>
              </p:grpSpPr>
              <p:grpSp>
                <p:nvGrpSpPr>
                  <p:cNvPr id="2578" name="Google Shape;2578;p64"/>
                  <p:cNvGrpSpPr/>
                  <p:nvPr/>
                </p:nvGrpSpPr>
                <p:grpSpPr>
                  <a:xfrm>
                    <a:off x="4113632" y="2008283"/>
                    <a:ext cx="1895390" cy="1306330"/>
                    <a:chOff x="4113632" y="2008283"/>
                    <a:chExt cx="1895390" cy="1306330"/>
                  </a:xfrm>
                </p:grpSpPr>
                <p:sp>
                  <p:nvSpPr>
                    <p:cNvPr id="2579" name="Google Shape;2579;p64"/>
                    <p:cNvSpPr/>
                    <p:nvPr/>
                  </p:nvSpPr>
                  <p:spPr>
                    <a:xfrm>
                      <a:off x="4113632" y="2008283"/>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14"/>
                            <a:pt x="1860850" y="0"/>
                            <a:pt x="1818261"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80" name="Google Shape;2580;p64"/>
                    <p:cNvSpPr/>
                    <p:nvPr/>
                  </p:nvSpPr>
                  <p:spPr>
                    <a:xfrm>
                      <a:off x="4176086" y="2070750"/>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6"/>
                            <a:pt x="68329" y="1181396"/>
                          </a:cubicBezTo>
                          <a:lnTo>
                            <a:pt x="1702110" y="1181396"/>
                          </a:lnTo>
                          <a:cubicBezTo>
                            <a:pt x="1739852" y="1181396"/>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81" name="Google Shape;2581;p64"/>
                  <p:cNvGrpSpPr/>
                  <p:nvPr/>
                </p:nvGrpSpPr>
                <p:grpSpPr>
                  <a:xfrm>
                    <a:off x="4286340" y="1921496"/>
                    <a:ext cx="379178" cy="225161"/>
                    <a:chOff x="4286340" y="1921496"/>
                    <a:chExt cx="379178" cy="225161"/>
                  </a:xfrm>
                </p:grpSpPr>
                <p:sp>
                  <p:nvSpPr>
                    <p:cNvPr id="2582" name="Google Shape;2582;p64"/>
                    <p:cNvSpPr/>
                    <p:nvPr/>
                  </p:nvSpPr>
                  <p:spPr>
                    <a:xfrm>
                      <a:off x="428634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83" name="Google Shape;2583;p64"/>
                    <p:cNvSpPr/>
                    <p:nvPr/>
                  </p:nvSpPr>
                  <p:spPr>
                    <a:xfrm>
                      <a:off x="4470500"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84" name="Google Shape;2584;p64"/>
                  <p:cNvGrpSpPr/>
                  <p:nvPr/>
                </p:nvGrpSpPr>
                <p:grpSpPr>
                  <a:xfrm>
                    <a:off x="4760959" y="1806595"/>
                    <a:ext cx="1129009" cy="455900"/>
                    <a:chOff x="4760959" y="1806595"/>
                    <a:chExt cx="1129009" cy="455900"/>
                  </a:xfrm>
                </p:grpSpPr>
                <p:sp>
                  <p:nvSpPr>
                    <p:cNvPr id="2585" name="Google Shape;2585;p64"/>
                    <p:cNvSpPr/>
                    <p:nvPr/>
                  </p:nvSpPr>
                  <p:spPr>
                    <a:xfrm>
                      <a:off x="4790563" y="1836194"/>
                      <a:ext cx="1069801" cy="396701"/>
                    </a:xfrm>
                    <a:custGeom>
                      <a:rect b="b" l="l" r="r" t="t"/>
                      <a:pathLst>
                        <a:path extrusionOk="0" h="396701" w="1069801">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802" y="88821"/>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86" name="Google Shape;2586;p64"/>
                    <p:cNvSpPr/>
                    <p:nvPr/>
                  </p:nvSpPr>
                  <p:spPr>
                    <a:xfrm>
                      <a:off x="4760959"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199"/>
                          </a:moveTo>
                          <a:cubicBezTo>
                            <a:pt x="134920" y="59199"/>
                            <a:pt x="59207" y="134900"/>
                            <a:pt x="59207" y="227950"/>
                          </a:cubicBezTo>
                          <a:cubicBezTo>
                            <a:pt x="59207" y="321000"/>
                            <a:pt x="134920" y="396701"/>
                            <a:pt x="227983" y="396701"/>
                          </a:cubicBezTo>
                          <a:lnTo>
                            <a:pt x="901027" y="396701"/>
                          </a:lnTo>
                          <a:cubicBezTo>
                            <a:pt x="994090" y="396701"/>
                            <a:pt x="1069802" y="321000"/>
                            <a:pt x="1069802" y="227950"/>
                          </a:cubicBezTo>
                          <a:cubicBezTo>
                            <a:pt x="1069802" y="134900"/>
                            <a:pt x="994090" y="59199"/>
                            <a:pt x="901027" y="59199"/>
                          </a:cubicBezTo>
                          <a:lnTo>
                            <a:pt x="227983"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587" name="Google Shape;2587;p64"/>
              <p:cNvGrpSpPr/>
              <p:nvPr/>
            </p:nvGrpSpPr>
            <p:grpSpPr>
              <a:xfrm>
                <a:off x="6044114" y="1806595"/>
                <a:ext cx="2075710" cy="1706209"/>
                <a:chOff x="6044114" y="1806595"/>
                <a:chExt cx="2075710" cy="1706209"/>
              </a:xfrm>
            </p:grpSpPr>
            <p:pic>
              <p:nvPicPr>
                <p:cNvPr id="2588" name="Google Shape;2588;p64"/>
                <p:cNvPicPr preferRelativeResize="0"/>
                <p:nvPr/>
              </p:nvPicPr>
              <p:blipFill rotWithShape="1">
                <a:blip r:embed="rId8">
                  <a:alphaModFix/>
                </a:blip>
                <a:srcRect b="0" l="0" r="0" t="0"/>
                <a:stretch/>
              </p:blipFill>
              <p:spPr>
                <a:xfrm>
                  <a:off x="6044114" y="2118361"/>
                  <a:ext cx="1998695" cy="1394443"/>
                </a:xfrm>
                <a:custGeom>
                  <a:rect b="b" l="l" r="r" t="t"/>
                  <a:pathLst>
                    <a:path extrusionOk="0" h="1394443" w="1998695">
                      <a:moveTo>
                        <a:pt x="785" y="-39"/>
                      </a:moveTo>
                      <a:lnTo>
                        <a:pt x="1999481" y="-39"/>
                      </a:lnTo>
                      <a:lnTo>
                        <a:pt x="1999481" y="1394404"/>
                      </a:lnTo>
                      <a:lnTo>
                        <a:pt x="785" y="1394404"/>
                      </a:lnTo>
                      <a:close/>
                    </a:path>
                  </a:pathLst>
                </a:custGeom>
                <a:noFill/>
                <a:ln>
                  <a:noFill/>
                </a:ln>
              </p:spPr>
            </p:pic>
            <p:grpSp>
              <p:nvGrpSpPr>
                <p:cNvPr id="2589" name="Google Shape;2589;p64"/>
                <p:cNvGrpSpPr/>
                <p:nvPr/>
              </p:nvGrpSpPr>
              <p:grpSpPr>
                <a:xfrm>
                  <a:off x="6224433" y="1806595"/>
                  <a:ext cx="1895391" cy="1508018"/>
                  <a:chOff x="6224433" y="1806595"/>
                  <a:chExt cx="1895391" cy="1508018"/>
                </a:xfrm>
              </p:grpSpPr>
              <p:grpSp>
                <p:nvGrpSpPr>
                  <p:cNvPr id="2590" name="Google Shape;2590;p64"/>
                  <p:cNvGrpSpPr/>
                  <p:nvPr/>
                </p:nvGrpSpPr>
                <p:grpSpPr>
                  <a:xfrm>
                    <a:off x="6224433" y="2008283"/>
                    <a:ext cx="1895391" cy="1306330"/>
                    <a:chOff x="6224433" y="2008283"/>
                    <a:chExt cx="1895391" cy="1306330"/>
                  </a:xfrm>
                </p:grpSpPr>
                <p:sp>
                  <p:nvSpPr>
                    <p:cNvPr id="2591" name="Google Shape;2591;p64"/>
                    <p:cNvSpPr/>
                    <p:nvPr/>
                  </p:nvSpPr>
                  <p:spPr>
                    <a:xfrm>
                      <a:off x="6224433" y="2008283"/>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14"/>
                            <a:pt x="1860850" y="0"/>
                            <a:pt x="1818262" y="0"/>
                          </a:cubicBez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92" name="Google Shape;2592;p64"/>
                    <p:cNvSpPr/>
                    <p:nvPr/>
                  </p:nvSpPr>
                  <p:spPr>
                    <a:xfrm>
                      <a:off x="6286910" y="2070750"/>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6"/>
                            <a:pt x="68328" y="1181396"/>
                          </a:cubicBezTo>
                          <a:lnTo>
                            <a:pt x="1702110" y="1181396"/>
                          </a:lnTo>
                          <a:cubicBezTo>
                            <a:pt x="1739852" y="1181396"/>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93" name="Google Shape;2593;p64"/>
                  <p:cNvGrpSpPr/>
                  <p:nvPr/>
                </p:nvGrpSpPr>
                <p:grpSpPr>
                  <a:xfrm>
                    <a:off x="6397140" y="1921496"/>
                    <a:ext cx="379179" cy="225161"/>
                    <a:chOff x="6397140" y="1921496"/>
                    <a:chExt cx="379179" cy="225161"/>
                  </a:xfrm>
                </p:grpSpPr>
                <p:sp>
                  <p:nvSpPr>
                    <p:cNvPr id="2594" name="Google Shape;2594;p64"/>
                    <p:cNvSpPr/>
                    <p:nvPr/>
                  </p:nvSpPr>
                  <p:spPr>
                    <a:xfrm>
                      <a:off x="6397140" y="1921496"/>
                      <a:ext cx="195041" cy="225161"/>
                    </a:xfrm>
                    <a:custGeom>
                      <a:rect b="b" l="l" r="r" t="t"/>
                      <a:pathLst>
                        <a:path extrusionOk="0" h="225161" w="195041">
                          <a:moveTo>
                            <a:pt x="195042"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95" name="Google Shape;2595;p64"/>
                    <p:cNvSpPr/>
                    <p:nvPr/>
                  </p:nvSpPr>
                  <p:spPr>
                    <a:xfrm>
                      <a:off x="6581301" y="1921496"/>
                      <a:ext cx="195018" cy="225161"/>
                    </a:xfrm>
                    <a:custGeom>
                      <a:rect b="b" l="l" r="r" t="t"/>
                      <a:pathLst>
                        <a:path extrusionOk="0" h="225161" w="195018">
                          <a:moveTo>
                            <a:pt x="195019" y="112569"/>
                          </a:moveTo>
                          <a:lnTo>
                            <a:pt x="0" y="225162"/>
                          </a:lnTo>
                          <a:lnTo>
                            <a:pt x="0" y="0"/>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596" name="Google Shape;2596;p64"/>
                  <p:cNvGrpSpPr/>
                  <p:nvPr/>
                </p:nvGrpSpPr>
                <p:grpSpPr>
                  <a:xfrm>
                    <a:off x="6871783" y="1806595"/>
                    <a:ext cx="1129009" cy="455900"/>
                    <a:chOff x="6871783" y="1806595"/>
                    <a:chExt cx="1129009" cy="455900"/>
                  </a:xfrm>
                </p:grpSpPr>
                <p:sp>
                  <p:nvSpPr>
                    <p:cNvPr id="2597" name="Google Shape;2597;p64"/>
                    <p:cNvSpPr/>
                    <p:nvPr/>
                  </p:nvSpPr>
                  <p:spPr>
                    <a:xfrm>
                      <a:off x="6901387" y="1836194"/>
                      <a:ext cx="1069802" cy="396701"/>
                    </a:xfrm>
                    <a:custGeom>
                      <a:rect b="b" l="l" r="r" t="t"/>
                      <a:pathLst>
                        <a:path extrusionOk="0" h="396701" w="1069802">
                          <a:moveTo>
                            <a:pt x="871423" y="0"/>
                          </a:moveTo>
                          <a:lnTo>
                            <a:pt x="198379" y="0"/>
                          </a:lnTo>
                          <a:cubicBezTo>
                            <a:pt x="88811" y="0"/>
                            <a:pt x="0" y="88798"/>
                            <a:pt x="0" y="198351"/>
                          </a:cubicBezTo>
                          <a:lnTo>
                            <a:pt x="0" y="198351"/>
                          </a:lnTo>
                          <a:cubicBezTo>
                            <a:pt x="0" y="307903"/>
                            <a:pt x="88811" y="396701"/>
                            <a:pt x="198379" y="396701"/>
                          </a:cubicBezTo>
                          <a:lnTo>
                            <a:pt x="871423" y="396701"/>
                          </a:lnTo>
                          <a:cubicBezTo>
                            <a:pt x="980991" y="396701"/>
                            <a:pt x="1069802" y="307903"/>
                            <a:pt x="1069802" y="198351"/>
                          </a:cubicBezTo>
                          <a:lnTo>
                            <a:pt x="1069802" y="198351"/>
                          </a:lnTo>
                          <a:cubicBezTo>
                            <a:pt x="1069779" y="88821"/>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598" name="Google Shape;2598;p64"/>
                    <p:cNvSpPr/>
                    <p:nvPr/>
                  </p:nvSpPr>
                  <p:spPr>
                    <a:xfrm>
                      <a:off x="6871783" y="1806595"/>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199"/>
                          </a:moveTo>
                          <a:cubicBezTo>
                            <a:pt x="134897" y="59199"/>
                            <a:pt x="59184" y="134900"/>
                            <a:pt x="59184" y="227950"/>
                          </a:cubicBezTo>
                          <a:cubicBezTo>
                            <a:pt x="59184" y="321000"/>
                            <a:pt x="134897" y="396701"/>
                            <a:pt x="227960" y="396701"/>
                          </a:cubicBezTo>
                          <a:lnTo>
                            <a:pt x="901004" y="396701"/>
                          </a:lnTo>
                          <a:cubicBezTo>
                            <a:pt x="994067" y="396701"/>
                            <a:pt x="1069779" y="321000"/>
                            <a:pt x="1069779" y="227950"/>
                          </a:cubicBezTo>
                          <a:cubicBezTo>
                            <a:pt x="1069779" y="134900"/>
                            <a:pt x="994067" y="59199"/>
                            <a:pt x="901004" y="59199"/>
                          </a:cubicBezTo>
                          <a:lnTo>
                            <a:pt x="227960" y="59199"/>
                          </a:lnTo>
                          <a:close/>
                        </a:path>
                      </a:pathLst>
                    </a:custGeom>
                    <a:solidFill>
                      <a:srgbClr val="F2795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nvGrpSpPr>
            <p:cNvPr id="2599" name="Google Shape;2599;p64"/>
            <p:cNvGrpSpPr/>
            <p:nvPr/>
          </p:nvGrpSpPr>
          <p:grpSpPr>
            <a:xfrm>
              <a:off x="1822329" y="3518152"/>
              <a:ext cx="6297495" cy="1706164"/>
              <a:chOff x="1822329" y="3518152"/>
              <a:chExt cx="6297495" cy="1706164"/>
            </a:xfrm>
          </p:grpSpPr>
          <p:grpSp>
            <p:nvGrpSpPr>
              <p:cNvPr id="2600" name="Google Shape;2600;p64"/>
              <p:cNvGrpSpPr/>
              <p:nvPr/>
            </p:nvGrpSpPr>
            <p:grpSpPr>
              <a:xfrm>
                <a:off x="1822329" y="3518152"/>
                <a:ext cx="2075870" cy="1706164"/>
                <a:chOff x="1822329" y="3518152"/>
                <a:chExt cx="2075870" cy="1706164"/>
              </a:xfrm>
            </p:grpSpPr>
            <p:pic>
              <p:nvPicPr>
                <p:cNvPr id="2601" name="Google Shape;2601;p64"/>
                <p:cNvPicPr preferRelativeResize="0"/>
                <p:nvPr/>
              </p:nvPicPr>
              <p:blipFill rotWithShape="1">
                <a:blip r:embed="rId9">
                  <a:alphaModFix/>
                </a:blip>
                <a:srcRect b="0" l="0" r="0" t="0"/>
                <a:stretch/>
              </p:blipFill>
              <p:spPr>
                <a:xfrm>
                  <a:off x="1822329" y="3829873"/>
                  <a:ext cx="1999244" cy="1394443"/>
                </a:xfrm>
                <a:custGeom>
                  <a:rect b="b" l="l" r="r" t="t"/>
                  <a:pathLst>
                    <a:path extrusionOk="0" h="1394443" w="1999244">
                      <a:moveTo>
                        <a:pt x="-1062" y="710"/>
                      </a:moveTo>
                      <a:lnTo>
                        <a:pt x="1998182" y="710"/>
                      </a:lnTo>
                      <a:lnTo>
                        <a:pt x="1998182" y="1395153"/>
                      </a:lnTo>
                      <a:lnTo>
                        <a:pt x="-1062" y="1395153"/>
                      </a:lnTo>
                      <a:close/>
                    </a:path>
                  </a:pathLst>
                </a:custGeom>
                <a:noFill/>
                <a:ln>
                  <a:noFill/>
                </a:ln>
              </p:spPr>
            </p:pic>
            <p:grpSp>
              <p:nvGrpSpPr>
                <p:cNvPr id="2602" name="Google Shape;2602;p64"/>
                <p:cNvGrpSpPr/>
                <p:nvPr/>
              </p:nvGrpSpPr>
              <p:grpSpPr>
                <a:xfrm>
                  <a:off x="2002808" y="3518152"/>
                  <a:ext cx="1895391" cy="1508018"/>
                  <a:chOff x="2002808" y="3518152"/>
                  <a:chExt cx="1895391" cy="1508018"/>
                </a:xfrm>
              </p:grpSpPr>
              <p:grpSp>
                <p:nvGrpSpPr>
                  <p:cNvPr id="2603" name="Google Shape;2603;p64"/>
                  <p:cNvGrpSpPr/>
                  <p:nvPr/>
                </p:nvGrpSpPr>
                <p:grpSpPr>
                  <a:xfrm>
                    <a:off x="2002808" y="3719840"/>
                    <a:ext cx="1895391" cy="1306330"/>
                    <a:chOff x="2002808" y="3719840"/>
                    <a:chExt cx="1895391" cy="1306330"/>
                  </a:xfrm>
                </p:grpSpPr>
                <p:sp>
                  <p:nvSpPr>
                    <p:cNvPr id="2604" name="Google Shape;2604;p64"/>
                    <p:cNvSpPr/>
                    <p:nvPr/>
                  </p:nvSpPr>
                  <p:spPr>
                    <a:xfrm>
                      <a:off x="2002808" y="3719840"/>
                      <a:ext cx="1895391" cy="1306330"/>
                    </a:xfrm>
                    <a:custGeom>
                      <a:rect b="b" l="l" r="r" t="t"/>
                      <a:pathLst>
                        <a:path extrusionOk="0" h="1306330" w="1895391">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91"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05" name="Google Shape;2605;p64"/>
                    <p:cNvSpPr/>
                    <p:nvPr/>
                  </p:nvSpPr>
                  <p:spPr>
                    <a:xfrm>
                      <a:off x="2065285"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06" name="Google Shape;2606;p64"/>
                  <p:cNvGrpSpPr/>
                  <p:nvPr/>
                </p:nvGrpSpPr>
                <p:grpSpPr>
                  <a:xfrm>
                    <a:off x="2175539" y="3633053"/>
                    <a:ext cx="379155" cy="225161"/>
                    <a:chOff x="2175539" y="3633053"/>
                    <a:chExt cx="379155" cy="225161"/>
                  </a:xfrm>
                </p:grpSpPr>
                <p:sp>
                  <p:nvSpPr>
                    <p:cNvPr id="2607" name="Google Shape;2607;p64"/>
                    <p:cNvSpPr/>
                    <p:nvPr/>
                  </p:nvSpPr>
                  <p:spPr>
                    <a:xfrm>
                      <a:off x="2175539"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08" name="Google Shape;2608;p64"/>
                    <p:cNvSpPr/>
                    <p:nvPr/>
                  </p:nvSpPr>
                  <p:spPr>
                    <a:xfrm>
                      <a:off x="2359676"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09" name="Google Shape;2609;p64"/>
                  <p:cNvGrpSpPr/>
                  <p:nvPr/>
                </p:nvGrpSpPr>
                <p:grpSpPr>
                  <a:xfrm>
                    <a:off x="2650135" y="3518152"/>
                    <a:ext cx="1129009" cy="455900"/>
                    <a:chOff x="2650135" y="3518152"/>
                    <a:chExt cx="1129009" cy="455900"/>
                  </a:xfrm>
                </p:grpSpPr>
                <p:sp>
                  <p:nvSpPr>
                    <p:cNvPr id="2610" name="Google Shape;2610;p64"/>
                    <p:cNvSpPr/>
                    <p:nvPr/>
                  </p:nvSpPr>
                  <p:spPr>
                    <a:xfrm>
                      <a:off x="2679739" y="3547775"/>
                      <a:ext cx="1069802" cy="396701"/>
                    </a:xfrm>
                    <a:custGeom>
                      <a:rect b="b" l="l" r="r" t="t"/>
                      <a:pathLst>
                        <a:path extrusionOk="0" h="396701" w="1069802">
                          <a:moveTo>
                            <a:pt x="871446"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25" y="88798"/>
                            <a:pt x="980991" y="0"/>
                            <a:pt x="871446"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11" name="Google Shape;2611;p64"/>
                    <p:cNvSpPr/>
                    <p:nvPr/>
                  </p:nvSpPr>
                  <p:spPr>
                    <a:xfrm>
                      <a:off x="2650135" y="3518152"/>
                      <a:ext cx="1129009" cy="455900"/>
                    </a:xfrm>
                    <a:custGeom>
                      <a:rect b="b" l="l" r="r" t="t"/>
                      <a:pathLst>
                        <a:path extrusionOk="0" h="455900" w="1129009">
                          <a:moveTo>
                            <a:pt x="901050"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57" y="455900"/>
                            <a:pt x="901050"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612" name="Google Shape;2612;p64"/>
              <p:cNvGrpSpPr/>
              <p:nvPr/>
            </p:nvGrpSpPr>
            <p:grpSpPr>
              <a:xfrm>
                <a:off x="3933496" y="3518152"/>
                <a:ext cx="2075526" cy="1706164"/>
                <a:chOff x="3933496" y="3518152"/>
                <a:chExt cx="2075526" cy="1706164"/>
              </a:xfrm>
            </p:grpSpPr>
            <p:pic>
              <p:nvPicPr>
                <p:cNvPr id="2613" name="Google Shape;2613;p64"/>
                <p:cNvPicPr preferRelativeResize="0"/>
                <p:nvPr/>
              </p:nvPicPr>
              <p:blipFill rotWithShape="1">
                <a:blip r:embed="rId10">
                  <a:alphaModFix/>
                </a:blip>
                <a:srcRect b="0" l="0" r="0" t="0"/>
                <a:stretch/>
              </p:blipFill>
              <p:spPr>
                <a:xfrm>
                  <a:off x="3933496" y="3829873"/>
                  <a:ext cx="1998695" cy="1394443"/>
                </a:xfrm>
                <a:custGeom>
                  <a:rect b="b" l="l" r="r" t="t"/>
                  <a:pathLst>
                    <a:path extrusionOk="0" h="1394443" w="1998695">
                      <a:moveTo>
                        <a:pt x="-138" y="710"/>
                      </a:moveTo>
                      <a:lnTo>
                        <a:pt x="1998557" y="710"/>
                      </a:lnTo>
                      <a:lnTo>
                        <a:pt x="1998557" y="1395153"/>
                      </a:lnTo>
                      <a:lnTo>
                        <a:pt x="-138" y="1395153"/>
                      </a:lnTo>
                      <a:close/>
                    </a:path>
                  </a:pathLst>
                </a:custGeom>
                <a:noFill/>
                <a:ln>
                  <a:noFill/>
                </a:ln>
              </p:spPr>
            </p:pic>
            <p:grpSp>
              <p:nvGrpSpPr>
                <p:cNvPr id="2614" name="Google Shape;2614;p64"/>
                <p:cNvGrpSpPr/>
                <p:nvPr/>
              </p:nvGrpSpPr>
              <p:grpSpPr>
                <a:xfrm>
                  <a:off x="4113632" y="3518152"/>
                  <a:ext cx="1895390" cy="1508018"/>
                  <a:chOff x="4113632" y="3518152"/>
                  <a:chExt cx="1895390" cy="1508018"/>
                </a:xfrm>
              </p:grpSpPr>
              <p:grpSp>
                <p:nvGrpSpPr>
                  <p:cNvPr id="2615" name="Google Shape;2615;p64"/>
                  <p:cNvGrpSpPr/>
                  <p:nvPr/>
                </p:nvGrpSpPr>
                <p:grpSpPr>
                  <a:xfrm>
                    <a:off x="4113632" y="3719840"/>
                    <a:ext cx="1895390" cy="1306330"/>
                    <a:chOff x="4113632" y="3719840"/>
                    <a:chExt cx="1895390" cy="1306330"/>
                  </a:xfrm>
                </p:grpSpPr>
                <p:sp>
                  <p:nvSpPr>
                    <p:cNvPr id="2616" name="Google Shape;2616;p64"/>
                    <p:cNvSpPr/>
                    <p:nvPr/>
                  </p:nvSpPr>
                  <p:spPr>
                    <a:xfrm>
                      <a:off x="4113632" y="3719840"/>
                      <a:ext cx="1895390" cy="1306330"/>
                    </a:xfrm>
                    <a:custGeom>
                      <a:rect b="b" l="l" r="r" t="t"/>
                      <a:pathLst>
                        <a:path extrusionOk="0" h="1306330" w="1895390">
                          <a:moveTo>
                            <a:pt x="1818261" y="0"/>
                          </a:moveTo>
                          <a:lnTo>
                            <a:pt x="77130" y="0"/>
                          </a:lnTo>
                          <a:cubicBezTo>
                            <a:pt x="34541" y="0"/>
                            <a:pt x="0" y="34514"/>
                            <a:pt x="0" y="77119"/>
                          </a:cubicBezTo>
                          <a:lnTo>
                            <a:pt x="0" y="1229212"/>
                          </a:lnTo>
                          <a:cubicBezTo>
                            <a:pt x="0" y="1271794"/>
                            <a:pt x="34519" y="1306331"/>
                            <a:pt x="77130" y="1306331"/>
                          </a:cubicBezTo>
                          <a:lnTo>
                            <a:pt x="1818261" y="1306331"/>
                          </a:lnTo>
                          <a:cubicBezTo>
                            <a:pt x="1860850" y="1306331"/>
                            <a:pt x="1895391" y="1271817"/>
                            <a:pt x="1895391" y="1229212"/>
                          </a:cubicBezTo>
                          <a:lnTo>
                            <a:pt x="1895391" y="77119"/>
                          </a:lnTo>
                          <a:cubicBezTo>
                            <a:pt x="1895368" y="34536"/>
                            <a:pt x="1860850" y="0"/>
                            <a:pt x="1818261"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17" name="Google Shape;2617;p64"/>
                    <p:cNvSpPr/>
                    <p:nvPr/>
                  </p:nvSpPr>
                  <p:spPr>
                    <a:xfrm>
                      <a:off x="4176086" y="3782308"/>
                      <a:ext cx="1770438" cy="1181395"/>
                    </a:xfrm>
                    <a:custGeom>
                      <a:rect b="b" l="l" r="r" t="t"/>
                      <a:pathLst>
                        <a:path extrusionOk="0" h="1181395" w="1770438">
                          <a:moveTo>
                            <a:pt x="1702110" y="0"/>
                          </a:moveTo>
                          <a:lnTo>
                            <a:pt x="68329" y="0"/>
                          </a:lnTo>
                          <a:cubicBezTo>
                            <a:pt x="30587" y="0"/>
                            <a:pt x="0" y="30582"/>
                            <a:pt x="0" y="68319"/>
                          </a:cubicBezTo>
                          <a:lnTo>
                            <a:pt x="0" y="1113077"/>
                          </a:lnTo>
                          <a:cubicBezTo>
                            <a:pt x="0" y="1150813"/>
                            <a:pt x="30587" y="1181395"/>
                            <a:pt x="68329" y="1181395"/>
                          </a:cubicBezTo>
                          <a:lnTo>
                            <a:pt x="1702110" y="1181395"/>
                          </a:lnTo>
                          <a:cubicBezTo>
                            <a:pt x="1739852" y="1181395"/>
                            <a:pt x="1770439" y="1150813"/>
                            <a:pt x="1770439" y="1113077"/>
                          </a:cubicBezTo>
                          <a:lnTo>
                            <a:pt x="1770439" y="68319"/>
                          </a:lnTo>
                          <a:cubicBezTo>
                            <a:pt x="1770439"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18" name="Google Shape;2618;p64"/>
                  <p:cNvGrpSpPr/>
                  <p:nvPr/>
                </p:nvGrpSpPr>
                <p:grpSpPr>
                  <a:xfrm>
                    <a:off x="4286340" y="3633053"/>
                    <a:ext cx="379178" cy="225161"/>
                    <a:chOff x="4286340" y="3633053"/>
                    <a:chExt cx="379178" cy="225161"/>
                  </a:xfrm>
                </p:grpSpPr>
                <p:sp>
                  <p:nvSpPr>
                    <p:cNvPr id="2619" name="Google Shape;2619;p64"/>
                    <p:cNvSpPr/>
                    <p:nvPr/>
                  </p:nvSpPr>
                  <p:spPr>
                    <a:xfrm>
                      <a:off x="428634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20" name="Google Shape;2620;p64"/>
                    <p:cNvSpPr/>
                    <p:nvPr/>
                  </p:nvSpPr>
                  <p:spPr>
                    <a:xfrm>
                      <a:off x="4470500"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21" name="Google Shape;2621;p64"/>
                  <p:cNvGrpSpPr/>
                  <p:nvPr/>
                </p:nvGrpSpPr>
                <p:grpSpPr>
                  <a:xfrm>
                    <a:off x="4760959" y="3518152"/>
                    <a:ext cx="1129009" cy="455900"/>
                    <a:chOff x="4760959" y="3518152"/>
                    <a:chExt cx="1129009" cy="455900"/>
                  </a:xfrm>
                </p:grpSpPr>
                <p:sp>
                  <p:nvSpPr>
                    <p:cNvPr id="2622" name="Google Shape;2622;p64"/>
                    <p:cNvSpPr/>
                    <p:nvPr/>
                  </p:nvSpPr>
                  <p:spPr>
                    <a:xfrm>
                      <a:off x="4790563" y="3547775"/>
                      <a:ext cx="1069801" cy="396701"/>
                    </a:xfrm>
                    <a:custGeom>
                      <a:rect b="b" l="l" r="r" t="t"/>
                      <a:pathLst>
                        <a:path extrusionOk="0" h="396701" w="1069801">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802" y="88798"/>
                            <a:pt x="980991"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23" name="Google Shape;2623;p64"/>
                    <p:cNvSpPr/>
                    <p:nvPr/>
                  </p:nvSpPr>
                  <p:spPr>
                    <a:xfrm>
                      <a:off x="4760959"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10" y="102261"/>
                            <a:pt x="1129010" y="227950"/>
                          </a:cubicBezTo>
                          <a:cubicBezTo>
                            <a:pt x="1129010" y="353639"/>
                            <a:pt x="1026734" y="455900"/>
                            <a:pt x="901027" y="455900"/>
                          </a:cubicBezTo>
                          <a:close/>
                          <a:moveTo>
                            <a:pt x="227983" y="59222"/>
                          </a:moveTo>
                          <a:cubicBezTo>
                            <a:pt x="134920" y="59222"/>
                            <a:pt x="59207" y="134923"/>
                            <a:pt x="59207" y="227973"/>
                          </a:cubicBezTo>
                          <a:cubicBezTo>
                            <a:pt x="59207" y="321023"/>
                            <a:pt x="134920" y="396724"/>
                            <a:pt x="227983" y="396724"/>
                          </a:cubicBezTo>
                          <a:lnTo>
                            <a:pt x="901027" y="396724"/>
                          </a:lnTo>
                          <a:cubicBezTo>
                            <a:pt x="994090" y="396724"/>
                            <a:pt x="1069802" y="321023"/>
                            <a:pt x="1069802" y="227973"/>
                          </a:cubicBezTo>
                          <a:cubicBezTo>
                            <a:pt x="1069802" y="134923"/>
                            <a:pt x="994090" y="59222"/>
                            <a:pt x="901027" y="59222"/>
                          </a:cubicBezTo>
                          <a:lnTo>
                            <a:pt x="227983"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nvGrpSpPr>
              <p:cNvPr id="2624" name="Google Shape;2624;p64"/>
              <p:cNvGrpSpPr/>
              <p:nvPr/>
            </p:nvGrpSpPr>
            <p:grpSpPr>
              <a:xfrm>
                <a:off x="6044114" y="3518152"/>
                <a:ext cx="2075710" cy="1706164"/>
                <a:chOff x="6044114" y="3518152"/>
                <a:chExt cx="2075710" cy="1706164"/>
              </a:xfrm>
            </p:grpSpPr>
            <p:pic>
              <p:nvPicPr>
                <p:cNvPr id="2625" name="Google Shape;2625;p64"/>
                <p:cNvPicPr preferRelativeResize="0"/>
                <p:nvPr/>
              </p:nvPicPr>
              <p:blipFill rotWithShape="1">
                <a:blip r:embed="rId11">
                  <a:alphaModFix/>
                </a:blip>
                <a:srcRect b="0" l="0" r="0" t="0"/>
                <a:stretch/>
              </p:blipFill>
              <p:spPr>
                <a:xfrm>
                  <a:off x="6044114" y="3829873"/>
                  <a:ext cx="1998695" cy="1394443"/>
                </a:xfrm>
                <a:custGeom>
                  <a:rect b="b" l="l" r="r" t="t"/>
                  <a:pathLst>
                    <a:path extrusionOk="0" h="1394443" w="1998695">
                      <a:moveTo>
                        <a:pt x="785" y="710"/>
                      </a:moveTo>
                      <a:lnTo>
                        <a:pt x="1999481" y="710"/>
                      </a:lnTo>
                      <a:lnTo>
                        <a:pt x="1999481" y="1395153"/>
                      </a:lnTo>
                      <a:lnTo>
                        <a:pt x="785" y="1395153"/>
                      </a:lnTo>
                      <a:close/>
                    </a:path>
                  </a:pathLst>
                </a:custGeom>
                <a:noFill/>
                <a:ln>
                  <a:noFill/>
                </a:ln>
              </p:spPr>
            </p:pic>
            <p:grpSp>
              <p:nvGrpSpPr>
                <p:cNvPr id="2626" name="Google Shape;2626;p64"/>
                <p:cNvGrpSpPr/>
                <p:nvPr/>
              </p:nvGrpSpPr>
              <p:grpSpPr>
                <a:xfrm>
                  <a:off x="6224433" y="3518152"/>
                  <a:ext cx="1895391" cy="1508018"/>
                  <a:chOff x="6224433" y="3518152"/>
                  <a:chExt cx="1895391" cy="1508018"/>
                </a:xfrm>
              </p:grpSpPr>
              <p:grpSp>
                <p:nvGrpSpPr>
                  <p:cNvPr id="2627" name="Google Shape;2627;p64"/>
                  <p:cNvGrpSpPr/>
                  <p:nvPr/>
                </p:nvGrpSpPr>
                <p:grpSpPr>
                  <a:xfrm>
                    <a:off x="6224433" y="3719840"/>
                    <a:ext cx="1895391" cy="1306330"/>
                    <a:chOff x="6224433" y="3719840"/>
                    <a:chExt cx="1895391" cy="1306330"/>
                  </a:xfrm>
                </p:grpSpPr>
                <p:sp>
                  <p:nvSpPr>
                    <p:cNvPr id="2628" name="Google Shape;2628;p64"/>
                    <p:cNvSpPr/>
                    <p:nvPr/>
                  </p:nvSpPr>
                  <p:spPr>
                    <a:xfrm>
                      <a:off x="6224433" y="3719840"/>
                      <a:ext cx="1895391" cy="1306330"/>
                    </a:xfrm>
                    <a:custGeom>
                      <a:rect b="b" l="l" r="r" t="t"/>
                      <a:pathLst>
                        <a:path extrusionOk="0" h="1306330" w="1895391">
                          <a:moveTo>
                            <a:pt x="1818262" y="0"/>
                          </a:moveTo>
                          <a:lnTo>
                            <a:pt x="77130" y="0"/>
                          </a:lnTo>
                          <a:cubicBezTo>
                            <a:pt x="34542" y="0"/>
                            <a:pt x="0" y="34514"/>
                            <a:pt x="0" y="77119"/>
                          </a:cubicBezTo>
                          <a:lnTo>
                            <a:pt x="0" y="1229212"/>
                          </a:lnTo>
                          <a:cubicBezTo>
                            <a:pt x="0" y="1271794"/>
                            <a:pt x="34519" y="1306331"/>
                            <a:pt x="77130" y="1306331"/>
                          </a:cubicBezTo>
                          <a:lnTo>
                            <a:pt x="1818262" y="1306331"/>
                          </a:lnTo>
                          <a:cubicBezTo>
                            <a:pt x="1860850" y="1306331"/>
                            <a:pt x="1895392" y="1271817"/>
                            <a:pt x="1895392" y="1229212"/>
                          </a:cubicBezTo>
                          <a:lnTo>
                            <a:pt x="1895392" y="77119"/>
                          </a:lnTo>
                          <a:cubicBezTo>
                            <a:pt x="1895369" y="34536"/>
                            <a:pt x="1860850" y="0"/>
                            <a:pt x="1818262" y="0"/>
                          </a:cubicBez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29" name="Google Shape;2629;p64"/>
                    <p:cNvSpPr/>
                    <p:nvPr/>
                  </p:nvSpPr>
                  <p:spPr>
                    <a:xfrm>
                      <a:off x="6286910" y="3782308"/>
                      <a:ext cx="1770438" cy="1181395"/>
                    </a:xfrm>
                    <a:custGeom>
                      <a:rect b="b" l="l" r="r" t="t"/>
                      <a:pathLst>
                        <a:path extrusionOk="0" h="1181395" w="1770438">
                          <a:moveTo>
                            <a:pt x="1702110" y="0"/>
                          </a:moveTo>
                          <a:lnTo>
                            <a:pt x="68328" y="0"/>
                          </a:lnTo>
                          <a:cubicBezTo>
                            <a:pt x="30587" y="0"/>
                            <a:pt x="0" y="30582"/>
                            <a:pt x="0" y="68319"/>
                          </a:cubicBezTo>
                          <a:lnTo>
                            <a:pt x="0" y="1113077"/>
                          </a:lnTo>
                          <a:cubicBezTo>
                            <a:pt x="0" y="1150813"/>
                            <a:pt x="30587" y="1181395"/>
                            <a:pt x="68328" y="1181395"/>
                          </a:cubicBezTo>
                          <a:lnTo>
                            <a:pt x="1702110" y="1181395"/>
                          </a:lnTo>
                          <a:cubicBezTo>
                            <a:pt x="1739852" y="1181395"/>
                            <a:pt x="1770438" y="1150813"/>
                            <a:pt x="1770438" y="1113077"/>
                          </a:cubicBezTo>
                          <a:lnTo>
                            <a:pt x="1770438" y="68319"/>
                          </a:lnTo>
                          <a:cubicBezTo>
                            <a:pt x="1770438" y="30582"/>
                            <a:pt x="1739852" y="0"/>
                            <a:pt x="1702110"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30" name="Google Shape;2630;p64"/>
                  <p:cNvGrpSpPr/>
                  <p:nvPr/>
                </p:nvGrpSpPr>
                <p:grpSpPr>
                  <a:xfrm>
                    <a:off x="6397140" y="3633053"/>
                    <a:ext cx="379179" cy="225161"/>
                    <a:chOff x="6397140" y="3633053"/>
                    <a:chExt cx="379179" cy="225161"/>
                  </a:xfrm>
                </p:grpSpPr>
                <p:sp>
                  <p:nvSpPr>
                    <p:cNvPr id="2631" name="Google Shape;2631;p64"/>
                    <p:cNvSpPr/>
                    <p:nvPr/>
                  </p:nvSpPr>
                  <p:spPr>
                    <a:xfrm>
                      <a:off x="6397140" y="3633053"/>
                      <a:ext cx="195041" cy="225161"/>
                    </a:xfrm>
                    <a:custGeom>
                      <a:rect b="b" l="l" r="r" t="t"/>
                      <a:pathLst>
                        <a:path extrusionOk="0" h="225161" w="195041">
                          <a:moveTo>
                            <a:pt x="195042"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32" name="Google Shape;2632;p64"/>
                    <p:cNvSpPr/>
                    <p:nvPr/>
                  </p:nvSpPr>
                  <p:spPr>
                    <a:xfrm>
                      <a:off x="6581301" y="3633053"/>
                      <a:ext cx="195018" cy="225161"/>
                    </a:xfrm>
                    <a:custGeom>
                      <a:rect b="b" l="l" r="r" t="t"/>
                      <a:pathLst>
                        <a:path extrusionOk="0" h="225161" w="195018">
                          <a:moveTo>
                            <a:pt x="195019" y="112592"/>
                          </a:moveTo>
                          <a:lnTo>
                            <a:pt x="0" y="225162"/>
                          </a:lnTo>
                          <a:lnTo>
                            <a:pt x="0" y="0"/>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2633" name="Google Shape;2633;p64"/>
                  <p:cNvGrpSpPr/>
                  <p:nvPr/>
                </p:nvGrpSpPr>
                <p:grpSpPr>
                  <a:xfrm>
                    <a:off x="6871783" y="3518152"/>
                    <a:ext cx="1129009" cy="455900"/>
                    <a:chOff x="6871783" y="3518152"/>
                    <a:chExt cx="1129009" cy="455900"/>
                  </a:xfrm>
                </p:grpSpPr>
                <p:sp>
                  <p:nvSpPr>
                    <p:cNvPr id="2634" name="Google Shape;2634;p64"/>
                    <p:cNvSpPr/>
                    <p:nvPr/>
                  </p:nvSpPr>
                  <p:spPr>
                    <a:xfrm>
                      <a:off x="6901387" y="3547775"/>
                      <a:ext cx="1069802" cy="396701"/>
                    </a:xfrm>
                    <a:custGeom>
                      <a:rect b="b" l="l" r="r" t="t"/>
                      <a:pathLst>
                        <a:path extrusionOk="0" h="396701" w="1069802">
                          <a:moveTo>
                            <a:pt x="871423" y="0"/>
                          </a:moveTo>
                          <a:lnTo>
                            <a:pt x="198379" y="0"/>
                          </a:lnTo>
                          <a:cubicBezTo>
                            <a:pt x="88811" y="0"/>
                            <a:pt x="0" y="88798"/>
                            <a:pt x="0" y="198350"/>
                          </a:cubicBezTo>
                          <a:lnTo>
                            <a:pt x="0" y="198350"/>
                          </a:lnTo>
                          <a:cubicBezTo>
                            <a:pt x="0" y="307903"/>
                            <a:pt x="88811" y="396701"/>
                            <a:pt x="198379" y="396701"/>
                          </a:cubicBezTo>
                          <a:lnTo>
                            <a:pt x="871423" y="396701"/>
                          </a:lnTo>
                          <a:cubicBezTo>
                            <a:pt x="980991" y="396701"/>
                            <a:pt x="1069802" y="307903"/>
                            <a:pt x="1069802" y="198350"/>
                          </a:cubicBezTo>
                          <a:lnTo>
                            <a:pt x="1069802" y="198350"/>
                          </a:lnTo>
                          <a:cubicBezTo>
                            <a:pt x="1069779" y="88798"/>
                            <a:pt x="980968" y="0"/>
                            <a:pt x="871423"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635" name="Google Shape;2635;p64"/>
                    <p:cNvSpPr/>
                    <p:nvPr/>
                  </p:nvSpPr>
                  <p:spPr>
                    <a:xfrm>
                      <a:off x="6871783" y="3518152"/>
                      <a:ext cx="1129009" cy="455900"/>
                    </a:xfrm>
                    <a:custGeom>
                      <a:rect b="b" l="l" r="r" t="t"/>
                      <a:pathLst>
                        <a:path extrusionOk="0" h="455900" w="1129009">
                          <a:moveTo>
                            <a:pt x="901027" y="455900"/>
                          </a:moveTo>
                          <a:lnTo>
                            <a:pt x="227983" y="455900"/>
                          </a:lnTo>
                          <a:cubicBezTo>
                            <a:pt x="102276" y="455900"/>
                            <a:pt x="0" y="353639"/>
                            <a:pt x="0" y="227950"/>
                          </a:cubicBezTo>
                          <a:cubicBezTo>
                            <a:pt x="0" y="102261"/>
                            <a:pt x="102276" y="0"/>
                            <a:pt x="227983" y="0"/>
                          </a:cubicBezTo>
                          <a:lnTo>
                            <a:pt x="901027" y="0"/>
                          </a:lnTo>
                          <a:cubicBezTo>
                            <a:pt x="1026734" y="0"/>
                            <a:pt x="1129009" y="102261"/>
                            <a:pt x="1129009" y="227950"/>
                          </a:cubicBezTo>
                          <a:cubicBezTo>
                            <a:pt x="1129009" y="353639"/>
                            <a:pt x="1026734" y="455900"/>
                            <a:pt x="901027" y="455900"/>
                          </a:cubicBezTo>
                          <a:close/>
                          <a:moveTo>
                            <a:pt x="227960" y="59222"/>
                          </a:moveTo>
                          <a:cubicBezTo>
                            <a:pt x="134897" y="59222"/>
                            <a:pt x="59184" y="134923"/>
                            <a:pt x="59184" y="227973"/>
                          </a:cubicBezTo>
                          <a:cubicBezTo>
                            <a:pt x="59184" y="321023"/>
                            <a:pt x="134897" y="396724"/>
                            <a:pt x="227960" y="396724"/>
                          </a:cubicBezTo>
                          <a:lnTo>
                            <a:pt x="901004" y="396724"/>
                          </a:lnTo>
                          <a:cubicBezTo>
                            <a:pt x="994067" y="396724"/>
                            <a:pt x="1069779" y="321023"/>
                            <a:pt x="1069779" y="227973"/>
                          </a:cubicBezTo>
                          <a:cubicBezTo>
                            <a:pt x="1069779" y="134923"/>
                            <a:pt x="994067" y="59222"/>
                            <a:pt x="901004" y="59222"/>
                          </a:cubicBezTo>
                          <a:lnTo>
                            <a:pt x="227960" y="59222"/>
                          </a:lnTo>
                          <a:close/>
                        </a:path>
                      </a:pathLst>
                    </a:custGeom>
                    <a:solidFill>
                      <a:srgbClr val="81D1C5"/>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grpSp>
      </p:grpSp>
      <p:pic>
        <p:nvPicPr>
          <p:cNvPr descr="Background pattern&#10;&#10;Description automatically generated" id="2636" name="Google Shape;2636;p64"/>
          <p:cNvPicPr preferRelativeResize="0"/>
          <p:nvPr/>
        </p:nvPicPr>
        <p:blipFill rotWithShape="1">
          <a:blip r:embed="rId12">
            <a:alphaModFix/>
          </a:blip>
          <a:srcRect b="84089" l="-9441" r="10580" t="-3095"/>
          <a:stretch/>
        </p:blipFill>
        <p:spPr>
          <a:xfrm rot="-5400000">
            <a:off x="9205950" y="1780761"/>
            <a:ext cx="4729844" cy="1233285"/>
          </a:xfrm>
          <a:prstGeom prst="rect">
            <a:avLst/>
          </a:prstGeom>
          <a:noFill/>
          <a:ln>
            <a:noFill/>
          </a:ln>
        </p:spPr>
      </p:pic>
      <p:sp>
        <p:nvSpPr>
          <p:cNvPr id="2637" name="Google Shape;2637;p64"/>
          <p:cNvSpPr txBox="1"/>
          <p:nvPr/>
        </p:nvSpPr>
        <p:spPr>
          <a:xfrm>
            <a:off x="8499821" y="837810"/>
            <a:ext cx="23685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Realización de un análisis DAFO regional de la vulnerabilidad a las crisis y una auditoría de destinos </a:t>
            </a:r>
            <a:endParaRPr b="0" i="0" sz="1200" u="none" cap="none" strike="noStrike">
              <a:solidFill>
                <a:srgbClr val="000000"/>
              </a:solidFill>
              <a:latin typeface="Arial"/>
              <a:ea typeface="Arial"/>
              <a:cs typeface="Arial"/>
              <a:sym typeface="Arial"/>
            </a:endParaRPr>
          </a:p>
        </p:txBody>
      </p:sp>
      <p:sp>
        <p:nvSpPr>
          <p:cNvPr id="2638" name="Google Shape;2638;p64"/>
          <p:cNvSpPr txBox="1"/>
          <p:nvPr/>
        </p:nvSpPr>
        <p:spPr>
          <a:xfrm>
            <a:off x="563284" y="755365"/>
            <a:ext cx="18916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79527B"/>
                </a:solidFill>
                <a:latin typeface="Calibri"/>
                <a:ea typeface="Calibri"/>
                <a:cs typeface="Calibri"/>
                <a:sym typeface="Calibri"/>
              </a:rPr>
              <a:t>Fase 1</a:t>
            </a:r>
            <a:r>
              <a:rPr b="1" i="0" lang="es-ES" sz="2400" u="none" cap="none" strike="noStrike">
                <a:solidFill>
                  <a:srgbClr val="79527B"/>
                </a:solidFill>
                <a:latin typeface="Calibri"/>
                <a:ea typeface="Calibri"/>
                <a:cs typeface="Calibri"/>
                <a:sym typeface="Calibri"/>
              </a:rPr>
              <a:t> </a:t>
            </a:r>
            <a:r>
              <a:rPr b="0" i="0" lang="es-ES" sz="2000" u="none" cap="none" strike="noStrike">
                <a:solidFill>
                  <a:srgbClr val="79527B"/>
                </a:solidFill>
                <a:latin typeface="Calibri"/>
                <a:ea typeface="Calibri"/>
                <a:cs typeface="Calibri"/>
                <a:sym typeface="Calibri"/>
              </a:rPr>
              <a:t>Preparación y mitigación</a:t>
            </a:r>
            <a:endParaRPr b="0" i="0" sz="1400" u="none" cap="none" strike="noStrike">
              <a:solidFill>
                <a:srgbClr val="000000"/>
              </a:solidFill>
              <a:latin typeface="Arial"/>
              <a:ea typeface="Arial"/>
              <a:cs typeface="Arial"/>
              <a:sym typeface="Arial"/>
            </a:endParaRPr>
          </a:p>
        </p:txBody>
      </p:sp>
      <p:sp>
        <p:nvSpPr>
          <p:cNvPr id="2639" name="Google Shape;2639;p64"/>
          <p:cNvSpPr txBox="1"/>
          <p:nvPr/>
        </p:nvSpPr>
        <p:spPr>
          <a:xfrm>
            <a:off x="567299" y="2687187"/>
            <a:ext cx="1764337" cy="113877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s-ES" sz="2800" u="none" cap="none" strike="noStrike">
                <a:solidFill>
                  <a:srgbClr val="F27954"/>
                </a:solidFill>
                <a:latin typeface="Calibri"/>
                <a:ea typeface="Calibri"/>
                <a:cs typeface="Calibri"/>
                <a:sym typeface="Calibri"/>
              </a:rPr>
              <a:t>Fase 2</a:t>
            </a:r>
            <a:r>
              <a:rPr b="1" i="0" lang="es-ES" sz="2400" u="none" cap="none" strike="noStrike">
                <a:solidFill>
                  <a:srgbClr val="F27954"/>
                </a:solidFill>
                <a:latin typeface="Calibri"/>
                <a:ea typeface="Calibri"/>
                <a:cs typeface="Calibri"/>
                <a:sym typeface="Calibri"/>
              </a:rPr>
              <a:t> </a:t>
            </a:r>
            <a:r>
              <a:rPr b="0" i="0" lang="es-ES" sz="2000" u="none" cap="none" strike="noStrike">
                <a:solidFill>
                  <a:srgbClr val="F27954"/>
                </a:solidFill>
                <a:latin typeface="Calibri"/>
                <a:ea typeface="Calibri"/>
                <a:cs typeface="Calibri"/>
                <a:sym typeface="Calibri"/>
              </a:rPr>
              <a:t>Planificación,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F27954"/>
                </a:solidFill>
                <a:latin typeface="Calibri"/>
                <a:ea typeface="Calibri"/>
                <a:cs typeface="Calibri"/>
                <a:sym typeface="Calibri"/>
              </a:rPr>
              <a:t>respuesta</a:t>
            </a:r>
            <a:endParaRPr b="0" i="0" sz="1400" u="none" cap="none" strike="noStrike">
              <a:solidFill>
                <a:srgbClr val="000000"/>
              </a:solidFill>
              <a:latin typeface="Arial"/>
              <a:ea typeface="Arial"/>
              <a:cs typeface="Arial"/>
              <a:sym typeface="Arial"/>
            </a:endParaRPr>
          </a:p>
        </p:txBody>
      </p:sp>
      <p:sp>
        <p:nvSpPr>
          <p:cNvPr id="2640" name="Google Shape;2640;p64"/>
          <p:cNvSpPr txBox="1"/>
          <p:nvPr/>
        </p:nvSpPr>
        <p:spPr>
          <a:xfrm>
            <a:off x="460427" y="4611213"/>
            <a:ext cx="1891800" cy="1508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s-ES" sz="3200" u="none" cap="none" strike="noStrike">
                <a:solidFill>
                  <a:srgbClr val="44BAA9"/>
                </a:solidFill>
                <a:latin typeface="Calibri"/>
                <a:ea typeface="Calibri"/>
                <a:cs typeface="Calibri"/>
                <a:sym typeface="Calibri"/>
              </a:rPr>
              <a:t>Fase 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s-ES" sz="2000" u="none" cap="none" strike="noStrike">
                <a:solidFill>
                  <a:srgbClr val="44BAA9"/>
                </a:solidFill>
                <a:latin typeface="Calibri"/>
                <a:ea typeface="Calibri"/>
                <a:cs typeface="Calibri"/>
                <a:sym typeface="Calibri"/>
              </a:rPr>
              <a:t>Recuperación, reconstrucción, resistencia</a:t>
            </a:r>
            <a:endParaRPr b="0" i="0" sz="1400" u="none" cap="none" strike="noStrike">
              <a:solidFill>
                <a:srgbClr val="000000"/>
              </a:solidFill>
              <a:latin typeface="Arial"/>
              <a:ea typeface="Arial"/>
              <a:cs typeface="Arial"/>
              <a:sym typeface="Arial"/>
            </a:endParaRPr>
          </a:p>
        </p:txBody>
      </p:sp>
      <p:sp>
        <p:nvSpPr>
          <p:cNvPr id="2641" name="Google Shape;2641;p64"/>
          <p:cNvSpPr txBox="1"/>
          <p:nvPr/>
        </p:nvSpPr>
        <p:spPr>
          <a:xfrm>
            <a:off x="5606580" y="821497"/>
            <a:ext cx="22389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79527B"/>
                </a:solidFill>
                <a:latin typeface="Calibri"/>
                <a:ea typeface="Calibri"/>
                <a:cs typeface="Calibri"/>
                <a:sym typeface="Calibri"/>
              </a:rPr>
              <a:t>Creación de una asociación público-privada regional y de un equipo de gestión de crisis</a:t>
            </a:r>
            <a:endParaRPr b="0" i="0" sz="1200" u="none" cap="none" strike="noStrike">
              <a:solidFill>
                <a:srgbClr val="000000"/>
              </a:solidFill>
              <a:latin typeface="Arial"/>
              <a:ea typeface="Arial"/>
              <a:cs typeface="Arial"/>
              <a:sym typeface="Arial"/>
            </a:endParaRPr>
          </a:p>
        </p:txBody>
      </p:sp>
      <p:sp>
        <p:nvSpPr>
          <p:cNvPr id="2642" name="Google Shape;2642;p64"/>
          <p:cNvSpPr txBox="1"/>
          <p:nvPr/>
        </p:nvSpPr>
        <p:spPr>
          <a:xfrm>
            <a:off x="2757709" y="3008200"/>
            <a:ext cx="2238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una estrategia regional de gestión de crisis </a:t>
            </a:r>
            <a:r>
              <a:rPr b="0" i="1" lang="es-ES" sz="1600" u="none" cap="none" strike="noStrike">
                <a:solidFill>
                  <a:srgbClr val="F37C57"/>
                </a:solidFill>
                <a:latin typeface="Calibri"/>
                <a:ea typeface="Calibri"/>
                <a:cs typeface="Calibri"/>
                <a:sym typeface="Calibri"/>
              </a:rPr>
              <a:t>(planificación de la mitigación a largo plazo)</a:t>
            </a:r>
            <a:endParaRPr b="0" i="0" sz="1200" u="none" cap="none" strike="noStrike">
              <a:solidFill>
                <a:srgbClr val="000000"/>
              </a:solidFill>
              <a:latin typeface="Arial"/>
              <a:ea typeface="Arial"/>
              <a:cs typeface="Arial"/>
              <a:sym typeface="Arial"/>
            </a:endParaRPr>
          </a:p>
        </p:txBody>
      </p:sp>
      <p:sp>
        <p:nvSpPr>
          <p:cNvPr id="2643" name="Google Shape;2643;p64"/>
          <p:cNvSpPr txBox="1"/>
          <p:nvPr/>
        </p:nvSpPr>
        <p:spPr>
          <a:xfrm>
            <a:off x="8509929" y="2985988"/>
            <a:ext cx="23073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Activación de la respuesta y comunicación con la industria para la colaboración regional</a:t>
            </a:r>
            <a:endParaRPr b="0" i="0" sz="1200" u="none" cap="none" strike="noStrike">
              <a:solidFill>
                <a:srgbClr val="000000"/>
              </a:solidFill>
              <a:latin typeface="Arial"/>
              <a:ea typeface="Arial"/>
              <a:cs typeface="Arial"/>
              <a:sym typeface="Arial"/>
            </a:endParaRPr>
          </a:p>
        </p:txBody>
      </p:sp>
      <p:sp>
        <p:nvSpPr>
          <p:cNvPr id="2644" name="Google Shape;2644;p64"/>
          <p:cNvSpPr txBox="1"/>
          <p:nvPr/>
        </p:nvSpPr>
        <p:spPr>
          <a:xfrm>
            <a:off x="8456229" y="5139062"/>
            <a:ext cx="2414700" cy="14007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700"/>
              <a:buFont typeface="Arial"/>
              <a:buNone/>
            </a:pPr>
            <a:r>
              <a:rPr b="0" i="0" lang="es-ES" sz="1700" u="none" cap="none" strike="noStrike">
                <a:solidFill>
                  <a:srgbClr val="3AA091"/>
                </a:solidFill>
                <a:latin typeface="Calibri"/>
                <a:ea typeface="Calibri"/>
                <a:cs typeface="Calibri"/>
                <a:sym typeface="Calibri"/>
              </a:rPr>
              <a:t>Recuperación, reconstrucción y resiliencia regionales: hacia una "nueva norma" tras la crisis</a:t>
            </a:r>
            <a:endParaRPr b="0" i="0" sz="1200" u="none" cap="none" strike="noStrike">
              <a:solidFill>
                <a:srgbClr val="000000"/>
              </a:solidFill>
              <a:latin typeface="Arial"/>
              <a:ea typeface="Arial"/>
              <a:cs typeface="Arial"/>
              <a:sym typeface="Arial"/>
            </a:endParaRPr>
          </a:p>
        </p:txBody>
      </p:sp>
      <p:sp>
        <p:nvSpPr>
          <p:cNvPr id="2645" name="Google Shape;2645;p64"/>
          <p:cNvSpPr txBox="1"/>
          <p:nvPr/>
        </p:nvSpPr>
        <p:spPr>
          <a:xfrm>
            <a:off x="2696985" y="777931"/>
            <a:ext cx="2243609"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s-ES" sz="1800" u="none" cap="none" strike="noStrike">
                <a:solidFill>
                  <a:srgbClr val="79527B"/>
                </a:solidFill>
                <a:latin typeface="Calibri"/>
                <a:ea typeface="Calibri"/>
                <a:cs typeface="Calibri"/>
                <a:sym typeface="Calibri"/>
              </a:rPr>
              <a:t>Introducción a la gestión del turismo regional de crisis y sus complejidades</a:t>
            </a:r>
            <a:endParaRPr b="0" i="0" sz="1400" u="none" cap="none" strike="noStrike">
              <a:solidFill>
                <a:srgbClr val="000000"/>
              </a:solidFill>
              <a:latin typeface="Arial"/>
              <a:ea typeface="Arial"/>
              <a:cs typeface="Arial"/>
              <a:sym typeface="Arial"/>
            </a:endParaRPr>
          </a:p>
        </p:txBody>
      </p:sp>
      <p:sp>
        <p:nvSpPr>
          <p:cNvPr id="2646" name="Google Shape;2646;p64"/>
          <p:cNvSpPr txBox="1"/>
          <p:nvPr/>
        </p:nvSpPr>
        <p:spPr>
          <a:xfrm>
            <a:off x="5719842" y="3000513"/>
            <a:ext cx="22335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600"/>
              <a:buFont typeface="Arial"/>
              <a:buNone/>
            </a:pPr>
            <a:r>
              <a:rPr b="0" i="0" lang="es-ES" sz="1600" u="none" cap="none" strike="noStrike">
                <a:solidFill>
                  <a:srgbClr val="F37C57"/>
                </a:solidFill>
                <a:latin typeface="Calibri"/>
                <a:ea typeface="Calibri"/>
                <a:cs typeface="Calibri"/>
                <a:sym typeface="Calibri"/>
              </a:rPr>
              <a:t>Desarrollar un Plan Regional de Respuesta a la Gestión de Crisis </a:t>
            </a:r>
            <a:r>
              <a:rPr b="0" i="1" lang="es-ES" sz="1600" u="none" cap="none" strike="noStrike">
                <a:solidFill>
                  <a:srgbClr val="F37C57"/>
                </a:solidFill>
                <a:latin typeface="Calibri"/>
                <a:ea typeface="Calibri"/>
                <a:cs typeface="Calibri"/>
                <a:sym typeface="Calibri"/>
              </a:rPr>
              <a:t>(Plan de Respuesta a Corto Plazo)</a:t>
            </a:r>
            <a:endParaRPr b="0" i="0" sz="1200" u="none" cap="none" strike="noStrike">
              <a:solidFill>
                <a:srgbClr val="000000"/>
              </a:solidFill>
              <a:latin typeface="Arial"/>
              <a:ea typeface="Arial"/>
              <a:cs typeface="Arial"/>
              <a:sym typeface="Arial"/>
            </a:endParaRPr>
          </a:p>
        </p:txBody>
      </p:sp>
      <p:sp>
        <p:nvSpPr>
          <p:cNvPr id="2647" name="Google Shape;2647;p64"/>
          <p:cNvSpPr txBox="1"/>
          <p:nvPr/>
        </p:nvSpPr>
        <p:spPr>
          <a:xfrm>
            <a:off x="2696985" y="5331565"/>
            <a:ext cx="2329487"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3AA091"/>
                </a:solidFill>
                <a:latin typeface="Calibri"/>
                <a:ea typeface="Calibri"/>
                <a:cs typeface="Calibri"/>
                <a:sym typeface="Calibri"/>
              </a:rPr>
              <a:t>Estrategia de comunicación y relaciones públicas</a:t>
            </a:r>
            <a:endParaRPr b="0" i="0" sz="1400" u="none" cap="none" strike="noStrike">
              <a:solidFill>
                <a:srgbClr val="000000"/>
              </a:solidFill>
              <a:latin typeface="Arial"/>
              <a:ea typeface="Arial"/>
              <a:cs typeface="Arial"/>
              <a:sym typeface="Arial"/>
            </a:endParaRPr>
          </a:p>
        </p:txBody>
      </p:sp>
      <p:sp>
        <p:nvSpPr>
          <p:cNvPr id="2648" name="Google Shape;2648;p64"/>
          <p:cNvSpPr txBox="1"/>
          <p:nvPr/>
        </p:nvSpPr>
        <p:spPr>
          <a:xfrm>
            <a:off x="3669414" y="35111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1</a:t>
            </a:r>
            <a:endParaRPr b="0" i="0" sz="1400" u="none" cap="none" strike="noStrike">
              <a:solidFill>
                <a:srgbClr val="000000"/>
              </a:solidFill>
              <a:latin typeface="Arial"/>
              <a:ea typeface="Arial"/>
              <a:cs typeface="Arial"/>
              <a:sym typeface="Arial"/>
            </a:endParaRPr>
          </a:p>
        </p:txBody>
      </p:sp>
      <p:sp>
        <p:nvSpPr>
          <p:cNvPr id="2649" name="Google Shape;2649;p64"/>
          <p:cNvSpPr txBox="1"/>
          <p:nvPr/>
        </p:nvSpPr>
        <p:spPr>
          <a:xfrm>
            <a:off x="6453344" y="37786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2</a:t>
            </a:r>
            <a:endParaRPr b="0" i="0" sz="1400" u="none" cap="none" strike="noStrike">
              <a:solidFill>
                <a:srgbClr val="000000"/>
              </a:solidFill>
              <a:latin typeface="Arial"/>
              <a:ea typeface="Arial"/>
              <a:cs typeface="Arial"/>
              <a:sym typeface="Arial"/>
            </a:endParaRPr>
          </a:p>
        </p:txBody>
      </p:sp>
      <p:sp>
        <p:nvSpPr>
          <p:cNvPr id="2650" name="Google Shape;2650;p64"/>
          <p:cNvSpPr txBox="1"/>
          <p:nvPr/>
        </p:nvSpPr>
        <p:spPr>
          <a:xfrm>
            <a:off x="9391403" y="352064"/>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79527B"/>
                </a:solidFill>
                <a:latin typeface="Calibri"/>
                <a:ea typeface="Calibri"/>
                <a:cs typeface="Calibri"/>
                <a:sym typeface="Calibri"/>
              </a:rPr>
              <a:t>Módulo 3</a:t>
            </a:r>
            <a:endParaRPr b="0" i="0" sz="1400" u="none" cap="none" strike="noStrike">
              <a:solidFill>
                <a:srgbClr val="000000"/>
              </a:solidFill>
              <a:latin typeface="Arial"/>
              <a:ea typeface="Arial"/>
              <a:cs typeface="Arial"/>
              <a:sym typeface="Arial"/>
            </a:endParaRPr>
          </a:p>
        </p:txBody>
      </p:sp>
      <p:sp>
        <p:nvSpPr>
          <p:cNvPr id="2651" name="Google Shape;2651;p64"/>
          <p:cNvSpPr txBox="1"/>
          <p:nvPr/>
        </p:nvSpPr>
        <p:spPr>
          <a:xfrm>
            <a:off x="3652173" y="2625371"/>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4</a:t>
            </a:r>
            <a:endParaRPr b="0" i="0" sz="1400" u="none" cap="none" strike="noStrike">
              <a:solidFill>
                <a:srgbClr val="000000"/>
              </a:solidFill>
              <a:latin typeface="Arial"/>
              <a:ea typeface="Arial"/>
              <a:cs typeface="Arial"/>
              <a:sym typeface="Arial"/>
            </a:endParaRPr>
          </a:p>
        </p:txBody>
      </p:sp>
      <p:sp>
        <p:nvSpPr>
          <p:cNvPr id="2652" name="Google Shape;2652;p64"/>
          <p:cNvSpPr txBox="1"/>
          <p:nvPr/>
        </p:nvSpPr>
        <p:spPr>
          <a:xfrm>
            <a:off x="6491070" y="260924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5</a:t>
            </a:r>
            <a:endParaRPr b="0" i="0" sz="1400" u="none" cap="none" strike="noStrike">
              <a:solidFill>
                <a:srgbClr val="000000"/>
              </a:solidFill>
              <a:latin typeface="Arial"/>
              <a:ea typeface="Arial"/>
              <a:cs typeface="Arial"/>
              <a:sym typeface="Arial"/>
            </a:endParaRPr>
          </a:p>
        </p:txBody>
      </p:sp>
      <p:sp>
        <p:nvSpPr>
          <p:cNvPr id="2653" name="Google Shape;2653;p64"/>
          <p:cNvSpPr txBox="1"/>
          <p:nvPr/>
        </p:nvSpPr>
        <p:spPr>
          <a:xfrm>
            <a:off x="9318312" y="2615458"/>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F27954"/>
                </a:solidFill>
                <a:latin typeface="Calibri"/>
                <a:ea typeface="Calibri"/>
                <a:cs typeface="Calibri"/>
                <a:sym typeface="Calibri"/>
              </a:rPr>
              <a:t>Módulo 6</a:t>
            </a:r>
            <a:endParaRPr b="0" i="0" sz="1400" u="none" cap="none" strike="noStrike">
              <a:solidFill>
                <a:srgbClr val="000000"/>
              </a:solidFill>
              <a:latin typeface="Arial"/>
              <a:ea typeface="Arial"/>
              <a:cs typeface="Arial"/>
              <a:sym typeface="Arial"/>
            </a:endParaRPr>
          </a:p>
        </p:txBody>
      </p:sp>
      <p:sp>
        <p:nvSpPr>
          <p:cNvPr id="2654" name="Google Shape;2654;p64"/>
          <p:cNvSpPr txBox="1"/>
          <p:nvPr/>
        </p:nvSpPr>
        <p:spPr>
          <a:xfrm>
            <a:off x="3570360" y="4830332"/>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7</a:t>
            </a:r>
            <a:endParaRPr b="0" i="0" sz="1400" u="none" cap="none" strike="noStrike">
              <a:solidFill>
                <a:srgbClr val="000000"/>
              </a:solidFill>
              <a:latin typeface="Arial"/>
              <a:ea typeface="Arial"/>
              <a:cs typeface="Arial"/>
              <a:sym typeface="Arial"/>
            </a:endParaRPr>
          </a:p>
        </p:txBody>
      </p:sp>
      <p:sp>
        <p:nvSpPr>
          <p:cNvPr id="2655" name="Google Shape;2655;p64"/>
          <p:cNvSpPr txBox="1"/>
          <p:nvPr/>
        </p:nvSpPr>
        <p:spPr>
          <a:xfrm>
            <a:off x="5541359" y="5231761"/>
            <a:ext cx="24000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s-ES" sz="2000" u="none" cap="none" strike="noStrike">
                <a:solidFill>
                  <a:srgbClr val="3AA091"/>
                </a:solidFill>
                <a:latin typeface="Calibri"/>
                <a:ea typeface="Calibri"/>
                <a:cs typeface="Calibri"/>
                <a:sym typeface="Calibri"/>
              </a:rPr>
              <a:t>Marketing estratégico regional de respuesta a crisis y recuperación</a:t>
            </a:r>
            <a:endParaRPr b="0" i="0" sz="1400" u="none" cap="none" strike="noStrike">
              <a:solidFill>
                <a:srgbClr val="000000"/>
              </a:solidFill>
              <a:latin typeface="Arial"/>
              <a:ea typeface="Arial"/>
              <a:cs typeface="Arial"/>
              <a:sym typeface="Arial"/>
            </a:endParaRPr>
          </a:p>
        </p:txBody>
      </p:sp>
      <p:sp>
        <p:nvSpPr>
          <p:cNvPr id="2656" name="Google Shape;2656;p64"/>
          <p:cNvSpPr txBox="1"/>
          <p:nvPr/>
        </p:nvSpPr>
        <p:spPr>
          <a:xfrm>
            <a:off x="6453344" y="4857275"/>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8</a:t>
            </a:r>
            <a:endParaRPr b="0" i="0" sz="1400" u="none" cap="none" strike="noStrike">
              <a:solidFill>
                <a:srgbClr val="000000"/>
              </a:solidFill>
              <a:latin typeface="Arial"/>
              <a:ea typeface="Arial"/>
              <a:cs typeface="Arial"/>
              <a:sym typeface="Arial"/>
            </a:endParaRPr>
          </a:p>
        </p:txBody>
      </p:sp>
      <p:sp>
        <p:nvSpPr>
          <p:cNvPr id="2657" name="Google Shape;2657;p64"/>
          <p:cNvSpPr txBox="1"/>
          <p:nvPr/>
        </p:nvSpPr>
        <p:spPr>
          <a:xfrm>
            <a:off x="9360735" y="4839123"/>
            <a:ext cx="1193749" cy="252773"/>
          </a:xfrm>
          <a:prstGeom prst="rect">
            <a:avLst/>
          </a:prstGeom>
          <a:noFill/>
          <a:ln>
            <a:noFill/>
          </a:ln>
        </p:spPr>
        <p:txBody>
          <a:bodyPr anchorCtr="0" anchor="t" bIns="45700" lIns="91425" spcFirstLastPara="1" rIns="91425" wrap="square" tIns="45700">
            <a:spAutoFit/>
          </a:bodyPr>
          <a:lstStyle/>
          <a:p>
            <a:pPr indent="0" lvl="0" marL="0" marR="0" rtl="0" algn="ctr">
              <a:lnSpc>
                <a:spcPct val="56666"/>
              </a:lnSpc>
              <a:spcBef>
                <a:spcPts val="0"/>
              </a:spcBef>
              <a:spcAft>
                <a:spcPts val="0"/>
              </a:spcAft>
              <a:buClr>
                <a:srgbClr val="000000"/>
              </a:buClr>
              <a:buSzPts val="1800"/>
              <a:buFont typeface="Arial"/>
              <a:buNone/>
            </a:pPr>
            <a:r>
              <a:rPr b="1" i="0" lang="es-ES" sz="1800" u="none" cap="none" strike="noStrike">
                <a:solidFill>
                  <a:srgbClr val="44BAA9"/>
                </a:solidFill>
                <a:latin typeface="Calibri"/>
                <a:ea typeface="Calibri"/>
                <a:cs typeface="Calibri"/>
                <a:sym typeface="Calibri"/>
              </a:rPr>
              <a:t>Módulo 9</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1" name="Shape 2661"/>
        <p:cNvGrpSpPr/>
        <p:nvPr/>
      </p:nvGrpSpPr>
      <p:grpSpPr>
        <a:xfrm>
          <a:off x="0" y="0"/>
          <a:ext cx="0" cy="0"/>
          <a:chOff x="0" y="0"/>
          <a:chExt cx="0" cy="0"/>
        </a:xfrm>
      </p:grpSpPr>
      <p:sp>
        <p:nvSpPr>
          <p:cNvPr id="2662" name="Google Shape;2662;p65"/>
          <p:cNvSpPr txBox="1"/>
          <p:nvPr>
            <p:ph idx="1" type="body"/>
          </p:nvPr>
        </p:nvSpPr>
        <p:spPr>
          <a:xfrm>
            <a:off x="7723301" y="3283370"/>
            <a:ext cx="3704362" cy="361924"/>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1800"/>
              <a:buNone/>
            </a:pPr>
            <a:r>
              <a:rPr lang="es-ES" sz="1800" u="sng">
                <a:solidFill>
                  <a:schemeClr val="hlink"/>
                </a:solidFill>
                <a:hlinkClick r:id="rId3"/>
              </a:rPr>
              <a:t>https://www.tourismrecovery.eu/</a:t>
            </a:r>
            <a:r>
              <a:rPr lang="es-ES" sz="1800"/>
              <a:t> </a:t>
            </a:r>
            <a:endParaRPr/>
          </a:p>
        </p:txBody>
      </p:sp>
      <p:sp>
        <p:nvSpPr>
          <p:cNvPr id="2663" name="Google Shape;2663;p65"/>
          <p:cNvSpPr txBox="1"/>
          <p:nvPr>
            <p:ph idx="2" type="body"/>
          </p:nvPr>
        </p:nvSpPr>
        <p:spPr>
          <a:xfrm>
            <a:off x="7794217" y="4515939"/>
            <a:ext cx="4075054" cy="36192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lt1"/>
              </a:buClr>
              <a:buSzPct val="100000"/>
              <a:buNone/>
            </a:pPr>
            <a:r>
              <a:rPr lang="es-ES" sz="1800" u="sng">
                <a:solidFill>
                  <a:schemeClr val="hlink"/>
                </a:solidFill>
                <a:hlinkClick r:id="rId4"/>
              </a:rPr>
              <a:t>Momentum, Irlanda Desarrollador de módulos</a:t>
            </a:r>
            <a:endParaRPr/>
          </a:p>
        </p:txBody>
      </p:sp>
      <p:sp>
        <p:nvSpPr>
          <p:cNvPr id="2664" name="Google Shape;2664;p65"/>
          <p:cNvSpPr txBox="1"/>
          <p:nvPr>
            <p:ph idx="3" type="body"/>
          </p:nvPr>
        </p:nvSpPr>
        <p:spPr>
          <a:xfrm>
            <a:off x="7794217" y="3887349"/>
            <a:ext cx="3770253" cy="36192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lt1"/>
              </a:buClr>
              <a:buSzPts val="1800"/>
              <a:buNone/>
            </a:pPr>
            <a:r>
              <a:rPr lang="es-ES" sz="1800" u="sng">
                <a:solidFill>
                  <a:schemeClr val="hlink"/>
                </a:solidFill>
                <a:hlinkClick r:id="rId5"/>
              </a:rPr>
              <a:t>Facebook</a:t>
            </a:r>
            <a:endParaRPr/>
          </a:p>
        </p:txBody>
      </p:sp>
      <p:sp>
        <p:nvSpPr>
          <p:cNvPr id="2665" name="Google Shape;2665;p65"/>
          <p:cNvSpPr txBox="1"/>
          <p:nvPr>
            <p:ph idx="5" type="body"/>
          </p:nvPr>
        </p:nvSpPr>
        <p:spPr>
          <a:xfrm>
            <a:off x="322725" y="2886075"/>
            <a:ext cx="6096000" cy="2716800"/>
          </a:xfrm>
          <a:prstGeom prst="rect">
            <a:avLst/>
          </a:prstGeom>
          <a:noFill/>
          <a:ln>
            <a:noFill/>
          </a:ln>
        </p:spPr>
        <p:txBody>
          <a:bodyPr anchorCtr="0" anchor="ctr" bIns="45700" lIns="91425" spcFirstLastPara="1" rIns="91425" wrap="square" tIns="45700">
            <a:normAutofit fontScale="25000"/>
          </a:bodyPr>
          <a:lstStyle/>
          <a:p>
            <a:pPr indent="0" lvl="0" marL="0" rtl="0" algn="l">
              <a:lnSpc>
                <a:spcPct val="120000"/>
              </a:lnSpc>
              <a:spcBef>
                <a:spcPts val="0"/>
              </a:spcBef>
              <a:spcAft>
                <a:spcPts val="0"/>
              </a:spcAft>
              <a:buClr>
                <a:schemeClr val="lt1"/>
              </a:buClr>
              <a:buSzPct val="100000"/>
              <a:buNone/>
            </a:pPr>
            <a:r>
              <a:rPr b="1" lang="es-ES" sz="11000"/>
              <a:t>Bien hecho</a:t>
            </a:r>
            <a:endParaRPr/>
          </a:p>
          <a:p>
            <a:pPr indent="0" lvl="0" marL="0" rtl="0" algn="l">
              <a:lnSpc>
                <a:spcPct val="120000"/>
              </a:lnSpc>
              <a:spcBef>
                <a:spcPts val="0"/>
              </a:spcBef>
              <a:spcAft>
                <a:spcPts val="0"/>
              </a:spcAft>
              <a:buClr>
                <a:schemeClr val="lt1"/>
              </a:buClr>
              <a:buSzPct val="100000"/>
              <a:buNone/>
            </a:pPr>
            <a:r>
              <a:rPr lang="es-ES" sz="7400"/>
              <a:t>Ha finalizado </a:t>
            </a:r>
            <a:r>
              <a:rPr b="1" lang="es-ES" sz="7400"/>
              <a:t>el Módulo 8 </a:t>
            </a:r>
            <a:r>
              <a:rPr lang="es-ES" sz="7400"/>
              <a:t>Marketing estratégico regional de respuesta a crisis y recuperación</a:t>
            </a:r>
            <a:endParaRPr/>
          </a:p>
          <a:p>
            <a:pPr indent="0" lvl="0" marL="0" rtl="0" algn="l">
              <a:lnSpc>
                <a:spcPct val="120000"/>
              </a:lnSpc>
              <a:spcBef>
                <a:spcPts val="0"/>
              </a:spcBef>
              <a:spcAft>
                <a:spcPts val="0"/>
              </a:spcAft>
              <a:buClr>
                <a:schemeClr val="lt1"/>
              </a:buClr>
              <a:buSzPct val="100000"/>
              <a:buNone/>
            </a:pPr>
            <a:r>
              <a:rPr lang="es-ES" sz="7400"/>
              <a:t> </a:t>
            </a:r>
            <a:endParaRPr/>
          </a:p>
          <a:p>
            <a:pPr indent="0" lvl="0" marL="0" rtl="0" algn="l">
              <a:lnSpc>
                <a:spcPct val="120000"/>
              </a:lnSpc>
              <a:spcBef>
                <a:spcPts val="0"/>
              </a:spcBef>
              <a:spcAft>
                <a:spcPts val="0"/>
              </a:spcAft>
              <a:buClr>
                <a:schemeClr val="lt1"/>
              </a:buClr>
              <a:buSzPct val="100000"/>
              <a:buNone/>
            </a:pPr>
            <a:r>
              <a:rPr lang="es-ES" sz="7400"/>
              <a:t>Prepárese para </a:t>
            </a:r>
            <a:endParaRPr/>
          </a:p>
          <a:p>
            <a:pPr indent="0" lvl="0" marL="0" rtl="0" algn="l">
              <a:lnSpc>
                <a:spcPct val="120000"/>
              </a:lnSpc>
              <a:spcBef>
                <a:spcPts val="0"/>
              </a:spcBef>
              <a:spcAft>
                <a:spcPts val="0"/>
              </a:spcAft>
              <a:buClr>
                <a:schemeClr val="lt1"/>
              </a:buClr>
              <a:buSzPct val="100000"/>
              <a:buNone/>
            </a:pPr>
            <a:r>
              <a:rPr b="1" lang="es-ES" sz="7400"/>
              <a:t>Módulo 9 </a:t>
            </a:r>
            <a:r>
              <a:rPr lang="es-ES" sz="7400"/>
              <a:t>Recuperación, reconstrucción y resiliencia regional hacia una "nueva norma" tras la crisis</a:t>
            </a:r>
            <a:endParaRPr/>
          </a:p>
        </p:txBody>
      </p:sp>
      <p:pic>
        <p:nvPicPr>
          <p:cNvPr descr="Well Done Images – Browse 33,622 Stock Photos, Vectors, and Video | Adobe  Stock" id="2666" name="Google Shape;2666;p65"/>
          <p:cNvPicPr preferRelativeResize="0"/>
          <p:nvPr/>
        </p:nvPicPr>
        <p:blipFill rotWithShape="1">
          <a:blip r:embed="rId6">
            <a:alphaModFix/>
          </a:blip>
          <a:srcRect b="0" l="0" r="0" t="0"/>
          <a:stretch/>
        </p:blipFill>
        <p:spPr>
          <a:xfrm>
            <a:off x="5656730" y="212973"/>
            <a:ext cx="3594847" cy="2522700"/>
          </a:xfrm>
          <a:prstGeom prst="rect">
            <a:avLst/>
          </a:prstGeom>
          <a:noFill/>
          <a:ln>
            <a:noFill/>
          </a:ln>
        </p:spPr>
      </p:pic>
      <p:sp>
        <p:nvSpPr>
          <p:cNvPr id="2667" name="Google Shape;2667;p65"/>
          <p:cNvSpPr/>
          <p:nvPr/>
        </p:nvSpPr>
        <p:spPr>
          <a:xfrm>
            <a:off x="701913" y="5958576"/>
            <a:ext cx="6589536" cy="600164"/>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100"/>
              <a:buFont typeface="Arial"/>
              <a:buNone/>
            </a:pPr>
            <a:r>
              <a:rPr b="0" i="0" lang="es-ES" sz="1100" u="none" cap="none" strike="noStrike">
                <a:solidFill>
                  <a:srgbClr val="595A59"/>
                </a:solidFill>
                <a:latin typeface="Calibri"/>
                <a:ea typeface="Calibri"/>
                <a:cs typeface="Calibri"/>
                <a:sym typeface="Calibri"/>
              </a:rPr>
              <a:t>Este programa ha sido financiado con el apoyo de la Comisión Europea. El autor es el único responsable de esta publicación (comunicación)  y la Comisión no se hace responsable del uso que pueda hacerse de la información contenida en la misma 2020-1-UK01-KA203-079083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pic>
        <p:nvPicPr>
          <p:cNvPr descr="A picture containing text, person, posing&#10;&#10;Description automatically generated" id="1284" name="Google Shape;1284;p7"/>
          <p:cNvPicPr preferRelativeResize="0"/>
          <p:nvPr>
            <p:ph idx="2" type="pic"/>
          </p:nvPr>
        </p:nvPicPr>
        <p:blipFill rotWithShape="1">
          <a:blip r:embed="rId3">
            <a:alphaModFix/>
          </a:blip>
          <a:srcRect b="0" l="15958" r="15957" t="0"/>
          <a:stretch/>
        </p:blipFill>
        <p:spPr>
          <a:xfrm>
            <a:off x="6381403" y="228600"/>
            <a:ext cx="5810597" cy="5688106"/>
          </a:xfrm>
          <a:prstGeom prst="rect">
            <a:avLst/>
          </a:prstGeom>
          <a:solidFill>
            <a:schemeClr val="lt1"/>
          </a:solidFill>
          <a:ln>
            <a:noFill/>
          </a:ln>
        </p:spPr>
      </p:pic>
      <p:sp>
        <p:nvSpPr>
          <p:cNvPr id="1285" name="Google Shape;1285;p7"/>
          <p:cNvSpPr txBox="1"/>
          <p:nvPr>
            <p:ph idx="1" type="body"/>
          </p:nvPr>
        </p:nvSpPr>
        <p:spPr>
          <a:xfrm>
            <a:off x="329234" y="805256"/>
            <a:ext cx="6094265" cy="6159274"/>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2040"/>
              <a:buNone/>
            </a:pPr>
            <a:r>
              <a:rPr lang="es-ES" sz="1840"/>
              <a:t>Los acontecimientos de crisis pueden cambiar por completo la forma de comercializar las regiones turísticas. Durante el COVID, la gente se mostró indecisa y evitó relacionarse, interactuar o acercarse a desconocidos, cuando suele ser la razón por la que los turistas acuden a los destinos: para conectar con la gente.</a:t>
            </a:r>
            <a:endParaRPr sz="1840"/>
          </a:p>
          <a:p>
            <a:pPr indent="0" lvl="0" marL="0" rtl="0" algn="l">
              <a:lnSpc>
                <a:spcPct val="100000"/>
              </a:lnSpc>
              <a:spcBef>
                <a:spcPts val="0"/>
              </a:spcBef>
              <a:spcAft>
                <a:spcPts val="0"/>
              </a:spcAft>
              <a:buClr>
                <a:schemeClr val="lt1"/>
              </a:buClr>
              <a:buSzPts val="2040"/>
              <a:buNone/>
            </a:pPr>
            <a:r>
              <a:t/>
            </a:r>
            <a:endParaRPr sz="1840"/>
          </a:p>
          <a:p>
            <a:pPr indent="0" lvl="0" marL="0" rtl="0" algn="l">
              <a:lnSpc>
                <a:spcPct val="100000"/>
              </a:lnSpc>
              <a:spcBef>
                <a:spcPts val="0"/>
              </a:spcBef>
              <a:spcAft>
                <a:spcPts val="0"/>
              </a:spcAft>
              <a:buClr>
                <a:schemeClr val="lt1"/>
              </a:buClr>
              <a:buSzPts val="2040"/>
              <a:buNone/>
            </a:pPr>
            <a:r>
              <a:rPr lang="es-ES" sz="1840"/>
              <a:t>Durante la COVID todo tuvo que cambiar, las imágenes, los mensajes, la información, lo que se promocionaba, a quién iba dirigido.  Hubo que eliminar por completo todo el marketing previsto y sustituirlo por mensajes claros, centrados en la seguridad y que hicieran accesibles los destinos (¡de alguna manera!)</a:t>
            </a:r>
            <a:endParaRPr sz="1840"/>
          </a:p>
          <a:p>
            <a:pPr indent="0" lvl="0" marL="0" rtl="0" algn="l">
              <a:lnSpc>
                <a:spcPct val="100000"/>
              </a:lnSpc>
              <a:spcBef>
                <a:spcPts val="0"/>
              </a:spcBef>
              <a:spcAft>
                <a:spcPts val="0"/>
              </a:spcAft>
              <a:buClr>
                <a:schemeClr val="lt1"/>
              </a:buClr>
              <a:buSzPts val="2040"/>
              <a:buNone/>
            </a:pPr>
            <a:r>
              <a:t/>
            </a:r>
            <a:endParaRPr sz="1840"/>
          </a:p>
          <a:p>
            <a:pPr indent="0" lvl="0" marL="0" rtl="0" algn="l">
              <a:lnSpc>
                <a:spcPct val="100000"/>
              </a:lnSpc>
              <a:spcBef>
                <a:spcPts val="0"/>
              </a:spcBef>
              <a:spcAft>
                <a:spcPts val="0"/>
              </a:spcAft>
              <a:buClr>
                <a:schemeClr val="lt1"/>
              </a:buClr>
              <a:buSzPts val="2040"/>
              <a:buNone/>
            </a:pPr>
            <a:r>
              <a:rPr lang="es-ES" sz="1840"/>
              <a:t>El marketing turístico dio un giro completo de 360 grados y tuvo que actuar con rapidez para gestionar la imagen del destino y la percepción de los visitantes. La siguiente sección muestra cómo diferentes regiones turísticas hicieron exactamente eso de forma sencilla, impactante y eficaz. Los profesionales del marketing deben tener en cuenta la crisis como una nueva dimensión de sus estrategias.</a:t>
            </a:r>
            <a:endParaRPr sz="1840"/>
          </a:p>
          <a:p>
            <a:pPr indent="0" lvl="0" marL="0" rtl="0" algn="l">
              <a:lnSpc>
                <a:spcPct val="100000"/>
              </a:lnSpc>
              <a:spcBef>
                <a:spcPts val="0"/>
              </a:spcBef>
              <a:spcAft>
                <a:spcPts val="0"/>
              </a:spcAft>
              <a:buClr>
                <a:schemeClr val="lt1"/>
              </a:buClr>
              <a:buSzPts val="2040"/>
              <a:buNone/>
            </a:pPr>
            <a:r>
              <a:t/>
            </a:r>
            <a:endParaRPr sz="2040"/>
          </a:p>
        </p:txBody>
      </p:sp>
      <p:sp>
        <p:nvSpPr>
          <p:cNvPr id="1286" name="Google Shape;1286;p7"/>
          <p:cNvSpPr txBox="1"/>
          <p:nvPr>
            <p:ph idx="3" type="body"/>
          </p:nvPr>
        </p:nvSpPr>
        <p:spPr>
          <a:xfrm>
            <a:off x="234817" y="0"/>
            <a:ext cx="5861183"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400"/>
              <a:buNone/>
            </a:pPr>
            <a:r>
              <a:rPr b="0" lang="es-ES" sz="2400"/>
              <a:t>Las regiones deben cambiar al marketing de crisis durante una crisis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pic>
        <p:nvPicPr>
          <p:cNvPr descr="A group of people standing outside a building&#10;&#10;Description automatically generated with medium confidence" id="1291" name="Google Shape;1291;p8"/>
          <p:cNvPicPr preferRelativeResize="0"/>
          <p:nvPr>
            <p:ph idx="2" type="pic"/>
          </p:nvPr>
        </p:nvPicPr>
        <p:blipFill rotWithShape="1">
          <a:blip r:embed="rId3">
            <a:alphaModFix/>
          </a:blip>
          <a:srcRect b="0" l="15941" r="15939" t="0"/>
          <a:stretch/>
        </p:blipFill>
        <p:spPr>
          <a:xfrm>
            <a:off x="6392300" y="228600"/>
            <a:ext cx="5564883" cy="5447571"/>
          </a:xfrm>
          <a:prstGeom prst="rect">
            <a:avLst/>
          </a:prstGeom>
          <a:solidFill>
            <a:schemeClr val="lt1"/>
          </a:solidFill>
          <a:ln>
            <a:noFill/>
          </a:ln>
        </p:spPr>
      </p:pic>
      <p:sp>
        <p:nvSpPr>
          <p:cNvPr id="1292" name="Google Shape;1292;p8"/>
          <p:cNvSpPr txBox="1"/>
          <p:nvPr>
            <p:ph idx="1" type="body"/>
          </p:nvPr>
        </p:nvSpPr>
        <p:spPr>
          <a:xfrm>
            <a:off x="528916" y="1765527"/>
            <a:ext cx="5861183" cy="6159274"/>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200"/>
              <a:buNone/>
            </a:pPr>
            <a:r>
              <a:rPr b="0" i="0" lang="es-ES" sz="2100"/>
              <a:t>El sector de los viajes se vio muy afectado por el COVID. Los viajes turísticos internacionales </a:t>
            </a:r>
            <a:r>
              <a:rPr b="0" i="0" lang="es-ES" sz="2100" u="sng" strike="noStrike">
                <a:solidFill>
                  <a:schemeClr val="hlink"/>
                </a:solidFill>
                <a:hlinkClick r:id="rId4"/>
              </a:rPr>
              <a:t>cayeron un 65% en el primer semestre de 2020</a:t>
            </a:r>
            <a:r>
              <a:rPr b="0" i="0" lang="es-ES" sz="2100" u="none" strike="noStrike"/>
              <a:t> </a:t>
            </a:r>
            <a:r>
              <a:rPr b="0" i="0" lang="es-ES" sz="2100"/>
              <a:t>solo. Y para muchas empresas, la respuesta fue </a:t>
            </a:r>
            <a:r>
              <a:rPr b="0" i="0" lang="es-ES" sz="2100" u="sng" strike="noStrike">
                <a:solidFill>
                  <a:schemeClr val="hlink"/>
                </a:solidFill>
                <a:hlinkClick r:id="rId5"/>
              </a:rPr>
              <a:t>recortar drásticamente los presupuestos de marketing</a:t>
            </a:r>
            <a:r>
              <a:rPr b="0" i="0" lang="es-ES" sz="2100"/>
              <a:t> para contrarrestar la caída en picado de los ingresos.</a:t>
            </a:r>
            <a:endParaRPr sz="2300"/>
          </a:p>
          <a:p>
            <a:pPr indent="0" lvl="0" marL="0" rtl="0" algn="l">
              <a:lnSpc>
                <a:spcPct val="100000"/>
              </a:lnSpc>
              <a:spcBef>
                <a:spcPts val="0"/>
              </a:spcBef>
              <a:spcAft>
                <a:spcPts val="0"/>
              </a:spcAft>
              <a:buClr>
                <a:schemeClr val="lt1"/>
              </a:buClr>
              <a:buSzPts val="2200"/>
              <a:buNone/>
            </a:pPr>
            <a:r>
              <a:t/>
            </a:r>
            <a:endParaRPr b="0" i="0" sz="2100"/>
          </a:p>
          <a:p>
            <a:pPr indent="0" lvl="0" marL="0" rtl="0" algn="l">
              <a:lnSpc>
                <a:spcPct val="100000"/>
              </a:lnSpc>
              <a:spcBef>
                <a:spcPts val="0"/>
              </a:spcBef>
              <a:spcAft>
                <a:spcPts val="0"/>
              </a:spcAft>
              <a:buClr>
                <a:schemeClr val="lt1"/>
              </a:buClr>
              <a:buSzPts val="2200"/>
              <a:buNone/>
            </a:pPr>
            <a:r>
              <a:rPr b="0" i="0" lang="es-ES" sz="2100"/>
              <a:t>Ahora bien, hacer publicidad en una época en la que los clientes no pueden desplazarse físicamente puede parecer contraintuitivo. Pero en recesiones anteriores, las empresas que siguieron gastando en publicidad durante la recesión acabaron </a:t>
            </a:r>
            <a:r>
              <a:rPr b="0" i="0" lang="es-ES" sz="2100" u="sng" strike="noStrike">
                <a:solidFill>
                  <a:schemeClr val="hlink"/>
                </a:solidFill>
                <a:hlinkClick r:id="rId6"/>
              </a:rPr>
              <a:t>vendiendo más que sus competidores</a:t>
            </a:r>
            <a:r>
              <a:rPr b="0" i="0" lang="es-ES" sz="2100"/>
              <a:t> cuando el mercado volvió a la normalidad.</a:t>
            </a:r>
            <a:endParaRPr sz="2300"/>
          </a:p>
          <a:p>
            <a:pPr indent="0" lvl="0" marL="0" rtl="0" algn="l">
              <a:lnSpc>
                <a:spcPct val="100000"/>
              </a:lnSpc>
              <a:spcBef>
                <a:spcPts val="0"/>
              </a:spcBef>
              <a:spcAft>
                <a:spcPts val="0"/>
              </a:spcAft>
              <a:buClr>
                <a:schemeClr val="lt1"/>
              </a:buClr>
              <a:buSzPts val="2200"/>
              <a:buNone/>
            </a:pPr>
            <a:r>
              <a:t/>
            </a:r>
            <a:endParaRPr sz="2200"/>
          </a:p>
        </p:txBody>
      </p:sp>
      <p:sp>
        <p:nvSpPr>
          <p:cNvPr id="1293" name="Google Shape;1293;p8"/>
          <p:cNvSpPr txBox="1"/>
          <p:nvPr>
            <p:ph idx="3" type="body"/>
          </p:nvPr>
        </p:nvSpPr>
        <p:spPr>
          <a:xfrm>
            <a:off x="234817" y="123732"/>
            <a:ext cx="5861183" cy="582221"/>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2800"/>
              <a:buNone/>
            </a:pPr>
            <a:r>
              <a:rPr b="0" lang="es-ES" sz="2800"/>
              <a:t>Promover durante una crisis puede situar a una región por delante de sus competidores cuando vuelvan los mercados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7" name="Shape 1297"/>
        <p:cNvGrpSpPr/>
        <p:nvPr/>
      </p:nvGrpSpPr>
      <p:grpSpPr>
        <a:xfrm>
          <a:off x="0" y="0"/>
          <a:ext cx="0" cy="0"/>
          <a:chOff x="0" y="0"/>
          <a:chExt cx="0" cy="0"/>
        </a:xfrm>
      </p:grpSpPr>
      <p:sp>
        <p:nvSpPr>
          <p:cNvPr id="1298" name="Google Shape;1298;p9"/>
          <p:cNvSpPr txBox="1"/>
          <p:nvPr>
            <p:ph idx="1" type="body"/>
          </p:nvPr>
        </p:nvSpPr>
        <p:spPr>
          <a:xfrm>
            <a:off x="326847" y="236922"/>
            <a:ext cx="5294024" cy="582221"/>
          </a:xfrm>
          <a:prstGeom prst="rect">
            <a:avLst/>
          </a:prstGeom>
          <a:noFill/>
          <a:ln>
            <a:noFill/>
          </a:ln>
        </p:spPr>
        <p:txBody>
          <a:bodyPr anchorCtr="0" anchor="ctr" bIns="45700" lIns="91425" spcFirstLastPara="1" rIns="91425" wrap="square" tIns="45700">
            <a:normAutofit fontScale="77500" lnSpcReduction="20000"/>
          </a:bodyPr>
          <a:lstStyle/>
          <a:p>
            <a:pPr indent="0" lvl="0" marL="0" rtl="0" algn="l">
              <a:lnSpc>
                <a:spcPct val="90000"/>
              </a:lnSpc>
              <a:spcBef>
                <a:spcPts val="0"/>
              </a:spcBef>
              <a:spcAft>
                <a:spcPts val="0"/>
              </a:spcAft>
              <a:buClr>
                <a:srgbClr val="F27954"/>
              </a:buClr>
              <a:buSzPct val="100000"/>
              <a:buNone/>
            </a:pPr>
            <a:r>
              <a:rPr lang="es-ES">
                <a:solidFill>
                  <a:srgbClr val="F27954"/>
                </a:solidFill>
              </a:rPr>
              <a:t>Marketing regional de respuesta a crisis</a:t>
            </a:r>
            <a:endParaRPr/>
          </a:p>
        </p:txBody>
      </p:sp>
      <p:sp>
        <p:nvSpPr>
          <p:cNvPr id="1299" name="Google Shape;1299;p9"/>
          <p:cNvSpPr txBox="1"/>
          <p:nvPr>
            <p:ph idx="3" type="body"/>
          </p:nvPr>
        </p:nvSpPr>
        <p:spPr>
          <a:xfrm>
            <a:off x="326847" y="819143"/>
            <a:ext cx="5903624" cy="5892974"/>
          </a:xfrm>
          <a:prstGeom prst="rect">
            <a:avLst/>
          </a:prstGeom>
          <a:solidFill>
            <a:schemeClr val="lt1"/>
          </a:solidFill>
          <a:ln>
            <a:noFill/>
          </a:ln>
        </p:spPr>
        <p:txBody>
          <a:bodyPr anchorCtr="0" anchor="t" bIns="45700" lIns="91425" spcFirstLastPara="1" rIns="91425" wrap="square" tIns="45700">
            <a:normAutofit fontScale="70000" lnSpcReduction="10000"/>
          </a:bodyPr>
          <a:lstStyle/>
          <a:p>
            <a:pPr indent="0" lvl="0" marL="0" rtl="0" algn="l">
              <a:lnSpc>
                <a:spcPct val="120000"/>
              </a:lnSpc>
              <a:spcBef>
                <a:spcPts val="0"/>
              </a:spcBef>
              <a:spcAft>
                <a:spcPts val="0"/>
              </a:spcAft>
              <a:buClr>
                <a:srgbClr val="4D4D4D"/>
              </a:buClr>
              <a:buSzPct val="105154"/>
              <a:buNone/>
            </a:pPr>
            <a:r>
              <a:rPr lang="es-ES" sz="2282"/>
              <a:t>La región debe tener claro de antemano cómo se va a comunicar con los visitantes, lo que facilitará enormemente el trabajo de navegar y responder a una crisis. </a:t>
            </a:r>
            <a:endParaRPr sz="2282"/>
          </a:p>
          <a:p>
            <a:pPr indent="0" lvl="0" marL="0" rtl="0" algn="l">
              <a:lnSpc>
                <a:spcPct val="120000"/>
              </a:lnSpc>
              <a:spcBef>
                <a:spcPts val="0"/>
              </a:spcBef>
              <a:spcAft>
                <a:spcPts val="0"/>
              </a:spcAft>
              <a:buClr>
                <a:srgbClr val="4D4D4D"/>
              </a:buClr>
              <a:buSzPct val="105154"/>
              <a:buNone/>
            </a:pPr>
            <a:r>
              <a:t/>
            </a:r>
            <a:endParaRPr sz="2282"/>
          </a:p>
          <a:p>
            <a:pPr indent="0" lvl="0" marL="0" rtl="0" algn="l">
              <a:lnSpc>
                <a:spcPct val="120000"/>
              </a:lnSpc>
              <a:spcBef>
                <a:spcPts val="0"/>
              </a:spcBef>
              <a:spcAft>
                <a:spcPts val="0"/>
              </a:spcAft>
              <a:buClr>
                <a:srgbClr val="F27954"/>
              </a:buClr>
              <a:buSzPct val="105154"/>
              <a:buNone/>
            </a:pPr>
            <a:r>
              <a:rPr b="1" lang="es-ES" sz="2282">
                <a:solidFill>
                  <a:srgbClr val="F27954"/>
                </a:solidFill>
              </a:rPr>
              <a:t>Implicar a los operadores en la distribución del marketing y la comunicación de crisis. </a:t>
            </a:r>
            <a:r>
              <a:rPr lang="es-ES" sz="2282"/>
              <a:t>Además de los medios de comunicación que informan a los visitantes sobre un acontecimiento de crisis, los operadores turísticos y los proveedores de alojamiento están perfectamente posicionados para proporcionar a sus clientes y visitantes potenciales información práctica y autorizada sobre los planes de viaje, la seguridad de las rutas, las actividades alternativas, etc. </a:t>
            </a:r>
            <a:endParaRPr sz="2282"/>
          </a:p>
          <a:p>
            <a:pPr indent="0" lvl="0" marL="0" rtl="0" algn="l">
              <a:lnSpc>
                <a:spcPct val="120000"/>
              </a:lnSpc>
              <a:spcBef>
                <a:spcPts val="0"/>
              </a:spcBef>
              <a:spcAft>
                <a:spcPts val="0"/>
              </a:spcAft>
              <a:buClr>
                <a:srgbClr val="4D4D4D"/>
              </a:buClr>
              <a:buSzPct val="105154"/>
              <a:buNone/>
            </a:pPr>
            <a:r>
              <a:t/>
            </a:r>
            <a:endParaRPr sz="2282"/>
          </a:p>
          <a:p>
            <a:pPr indent="0" lvl="0" marL="0" rtl="0" algn="l">
              <a:lnSpc>
                <a:spcPct val="120000"/>
              </a:lnSpc>
              <a:spcBef>
                <a:spcPts val="0"/>
              </a:spcBef>
              <a:spcAft>
                <a:spcPts val="0"/>
              </a:spcAft>
              <a:buClr>
                <a:srgbClr val="F27954"/>
              </a:buClr>
              <a:buSzPct val="105154"/>
              <a:buNone/>
            </a:pPr>
            <a:r>
              <a:rPr b="1" lang="es-ES" sz="2282">
                <a:solidFill>
                  <a:srgbClr val="F27954"/>
                </a:solidFill>
              </a:rPr>
              <a:t>Proporcione a los operadores la información que necesitan. </a:t>
            </a:r>
            <a:r>
              <a:rPr lang="es-ES" sz="2282"/>
              <a:t>Las empresas turísticas necesitarán información clara y concisa, así como actualizaciones periódicas, para que los visitantes, sus familias y los visitantes potenciales puedan estar debidamente informados sobre la situación de crisis. </a:t>
            </a:r>
            <a:r>
              <a:rPr lang="es-ES" sz="2282" u="sng">
                <a:solidFill>
                  <a:schemeClr val="hlink"/>
                </a:solidFill>
                <a:hlinkClick r:id="rId3"/>
              </a:rPr>
              <a:t>(Fuente</a:t>
            </a:r>
            <a:r>
              <a:rPr lang="es-ES" sz="2282"/>
              <a:t>)</a:t>
            </a:r>
            <a:endParaRPr sz="2282"/>
          </a:p>
          <a:p>
            <a:pPr indent="0" lvl="0" marL="0" rtl="0" algn="l">
              <a:lnSpc>
                <a:spcPct val="120000"/>
              </a:lnSpc>
              <a:spcBef>
                <a:spcPts val="0"/>
              </a:spcBef>
              <a:spcAft>
                <a:spcPts val="0"/>
              </a:spcAft>
              <a:buClr>
                <a:srgbClr val="4D4D4D"/>
              </a:buClr>
              <a:buSzPct val="100000"/>
              <a:buNone/>
            </a:pPr>
            <a:r>
              <a:t/>
            </a:r>
            <a:endParaRPr/>
          </a:p>
          <a:p>
            <a:pPr indent="0" lvl="0" marL="0" rtl="0" algn="l">
              <a:lnSpc>
                <a:spcPct val="120000"/>
              </a:lnSpc>
              <a:spcBef>
                <a:spcPts val="0"/>
              </a:spcBef>
              <a:spcAft>
                <a:spcPts val="0"/>
              </a:spcAft>
              <a:buClr>
                <a:srgbClr val="4D4D4D"/>
              </a:buClr>
              <a:buSzPct val="100000"/>
              <a:buNone/>
            </a:pPr>
            <a:r>
              <a:t/>
            </a:r>
            <a:endParaRPr/>
          </a:p>
          <a:p>
            <a:pPr indent="0" lvl="0" marL="0" rtl="0" algn="l">
              <a:lnSpc>
                <a:spcPct val="120000"/>
              </a:lnSpc>
              <a:spcBef>
                <a:spcPts val="0"/>
              </a:spcBef>
              <a:spcAft>
                <a:spcPts val="0"/>
              </a:spcAft>
              <a:buClr>
                <a:srgbClr val="4D4D4D"/>
              </a:buClr>
              <a:buSzPct val="100000"/>
              <a:buNone/>
            </a:pPr>
            <a:r>
              <a:t/>
            </a:r>
            <a:endParaRPr/>
          </a:p>
        </p:txBody>
      </p:sp>
      <p:pic>
        <p:nvPicPr>
          <p:cNvPr descr="A picture containing building, ground, outdoor, sky&#10;&#10;Description automatically generated" id="1300" name="Google Shape;1300;p9"/>
          <p:cNvPicPr preferRelativeResize="0"/>
          <p:nvPr>
            <p:ph idx="2" type="pic"/>
          </p:nvPr>
        </p:nvPicPr>
        <p:blipFill rotWithShape="1">
          <a:blip r:embed="rId4">
            <a:alphaModFix/>
          </a:blip>
          <a:srcRect b="0" l="830" r="830" t="0"/>
          <a:stretch/>
        </p:blipFill>
        <p:spPr>
          <a:xfrm>
            <a:off x="6814470" y="1"/>
            <a:ext cx="4916235" cy="62484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