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Lst>
  <p:sldSz cy="6858000" cx="12192000"/>
  <p:notesSz cx="6858000" cy="9144000"/>
  <p:embeddedFontLst>
    <p:embeddedFont>
      <p:font typeface="Montserrat"/>
      <p:regular r:id="rId49"/>
      <p:bold r:id="rId50"/>
      <p:italic r:id="rId51"/>
      <p:boldItalic r:id="rId52"/>
    </p:embeddedFont>
    <p:embeddedFont>
      <p:font typeface="Lato"/>
      <p:regular r:id="rId53"/>
      <p:bold r:id="rId54"/>
      <p:italic r:id="rId55"/>
      <p:boldItalic r:id="rId56"/>
    </p:embeddedFont>
    <p:embeddedFont>
      <p:font typeface="Montserrat Medium"/>
      <p:regular r:id="rId57"/>
      <p:bold r:id="rId58"/>
      <p:italic r:id="rId59"/>
      <p:boldItalic r:id="rId60"/>
    </p:embeddedFont>
    <p:embeddedFont>
      <p:font typeface="Montserrat Light"/>
      <p:regular r:id="rId61"/>
      <p:bold r:id="rId62"/>
      <p:italic r:id="rId63"/>
      <p:boldItalic r:id="rId64"/>
    </p:embeddedFont>
    <p:embeddedFont>
      <p:font typeface="Century Gothic"/>
      <p:regular r:id="rId65"/>
      <p:bold r:id="rId66"/>
      <p:italic r:id="rId67"/>
      <p:boldItalic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69" roundtripDataSignature="AMtx7miEKZ3q4t/vvJZGycd1217mjnDrp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0286477-5820-447C-B450-A6234CC246DE}">
  <a:tblStyle styleId="{20286477-5820-447C-B450-A6234CC246DE}"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AEA"/>
          </a:solidFill>
        </a:fill>
      </a:tcStyle>
    </a:wholeTbl>
    <a:band1H>
      <a:tcTxStyle b="off" i="off"/>
      <a:tcStyle>
        <a:fill>
          <a:solidFill>
            <a:srgbClr val="CAD3D4"/>
          </a:solidFill>
        </a:fill>
      </a:tcStyle>
    </a:band1H>
    <a:band2H>
      <a:tcTxStyle b="off" i="off"/>
    </a:band2H>
    <a:band1V>
      <a:tcTxStyle b="off" i="off"/>
      <a:tcStyle>
        <a:fill>
          <a:solidFill>
            <a:srgbClr val="CAD3D4"/>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font" Target="fonts/Montserrat-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MontserratLight-bold.fntdata"/><Relationship Id="rId61" Type="http://schemas.openxmlformats.org/officeDocument/2006/relationships/font" Target="fonts/MontserratLight-regular.fntdata"/><Relationship Id="rId20" Type="http://schemas.openxmlformats.org/officeDocument/2006/relationships/slide" Target="slides/slide15.xml"/><Relationship Id="rId64" Type="http://schemas.openxmlformats.org/officeDocument/2006/relationships/font" Target="fonts/MontserratLight-boldItalic.fntdata"/><Relationship Id="rId63" Type="http://schemas.openxmlformats.org/officeDocument/2006/relationships/font" Target="fonts/MontserratLight-italic.fntdata"/><Relationship Id="rId22" Type="http://schemas.openxmlformats.org/officeDocument/2006/relationships/slide" Target="slides/slide17.xml"/><Relationship Id="rId66" Type="http://schemas.openxmlformats.org/officeDocument/2006/relationships/font" Target="fonts/CenturyGothic-bold.fntdata"/><Relationship Id="rId21" Type="http://schemas.openxmlformats.org/officeDocument/2006/relationships/slide" Target="slides/slide16.xml"/><Relationship Id="rId65" Type="http://schemas.openxmlformats.org/officeDocument/2006/relationships/font" Target="fonts/CenturyGothic-regular.fntdata"/><Relationship Id="rId24" Type="http://schemas.openxmlformats.org/officeDocument/2006/relationships/slide" Target="slides/slide19.xml"/><Relationship Id="rId68" Type="http://schemas.openxmlformats.org/officeDocument/2006/relationships/font" Target="fonts/CenturyGothic-boldItalic.fntdata"/><Relationship Id="rId23" Type="http://schemas.openxmlformats.org/officeDocument/2006/relationships/slide" Target="slides/slide18.xml"/><Relationship Id="rId67" Type="http://schemas.openxmlformats.org/officeDocument/2006/relationships/font" Target="fonts/CenturyGothic-italic.fntdata"/><Relationship Id="rId60" Type="http://schemas.openxmlformats.org/officeDocument/2006/relationships/font" Target="fonts/MontserratMedium-boldItalic.fntdata"/><Relationship Id="rId26" Type="http://schemas.openxmlformats.org/officeDocument/2006/relationships/slide" Target="slides/slide21.xml"/><Relationship Id="rId25" Type="http://schemas.openxmlformats.org/officeDocument/2006/relationships/slide" Target="slides/slide20.xml"/><Relationship Id="rId69" Type="http://customschemas.google.com/relationships/presentationmetadata" Target="meta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Montserrat-italic.fntdata"/><Relationship Id="rId50" Type="http://schemas.openxmlformats.org/officeDocument/2006/relationships/font" Target="fonts/Montserrat-bold.fntdata"/><Relationship Id="rId53" Type="http://schemas.openxmlformats.org/officeDocument/2006/relationships/font" Target="fonts/Lato-regular.fntdata"/><Relationship Id="rId52" Type="http://schemas.openxmlformats.org/officeDocument/2006/relationships/font" Target="fonts/Montserrat-boldItalic.fntdata"/><Relationship Id="rId11" Type="http://schemas.openxmlformats.org/officeDocument/2006/relationships/slide" Target="slides/slide6.xml"/><Relationship Id="rId55" Type="http://schemas.openxmlformats.org/officeDocument/2006/relationships/font" Target="fonts/Lato-italic.fntdata"/><Relationship Id="rId10" Type="http://schemas.openxmlformats.org/officeDocument/2006/relationships/slide" Target="slides/slide5.xml"/><Relationship Id="rId54" Type="http://schemas.openxmlformats.org/officeDocument/2006/relationships/font" Target="fonts/Lato-bold.fntdata"/><Relationship Id="rId13" Type="http://schemas.openxmlformats.org/officeDocument/2006/relationships/slide" Target="slides/slide8.xml"/><Relationship Id="rId57" Type="http://schemas.openxmlformats.org/officeDocument/2006/relationships/font" Target="fonts/MontserratMedium-regular.fntdata"/><Relationship Id="rId12" Type="http://schemas.openxmlformats.org/officeDocument/2006/relationships/slide" Target="slides/slide7.xml"/><Relationship Id="rId56" Type="http://schemas.openxmlformats.org/officeDocument/2006/relationships/font" Target="fonts/Lato-boldItalic.fntdata"/><Relationship Id="rId15" Type="http://schemas.openxmlformats.org/officeDocument/2006/relationships/slide" Target="slides/slide10.xml"/><Relationship Id="rId59" Type="http://schemas.openxmlformats.org/officeDocument/2006/relationships/font" Target="fonts/MontserratMedium-italic.fntdata"/><Relationship Id="rId14" Type="http://schemas.openxmlformats.org/officeDocument/2006/relationships/slide" Target="slides/slide9.xml"/><Relationship Id="rId58" Type="http://schemas.openxmlformats.org/officeDocument/2006/relationships/font" Target="fonts/MontserratMedium-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6" name="Google Shape;107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1" name="Shape 1351"/>
        <p:cNvGrpSpPr/>
        <p:nvPr/>
      </p:nvGrpSpPr>
      <p:grpSpPr>
        <a:xfrm>
          <a:off x="0" y="0"/>
          <a:ext cx="0" cy="0"/>
          <a:chOff x="0" y="0"/>
          <a:chExt cx="0" cy="0"/>
        </a:xfrm>
      </p:grpSpPr>
      <p:sp>
        <p:nvSpPr>
          <p:cNvPr id="1352" name="Google Shape;135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53" name="Google Shape;135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7" name="Shape 1417"/>
        <p:cNvGrpSpPr/>
        <p:nvPr/>
      </p:nvGrpSpPr>
      <p:grpSpPr>
        <a:xfrm>
          <a:off x="0" y="0"/>
          <a:ext cx="0" cy="0"/>
          <a:chOff x="0" y="0"/>
          <a:chExt cx="0" cy="0"/>
        </a:xfrm>
      </p:grpSpPr>
      <p:sp>
        <p:nvSpPr>
          <p:cNvPr id="1418" name="Google Shape;141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19" name="Google Shape;141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4" name="Shape 1424"/>
        <p:cNvGrpSpPr/>
        <p:nvPr/>
      </p:nvGrpSpPr>
      <p:grpSpPr>
        <a:xfrm>
          <a:off x="0" y="0"/>
          <a:ext cx="0" cy="0"/>
          <a:chOff x="0" y="0"/>
          <a:chExt cx="0" cy="0"/>
        </a:xfrm>
      </p:grpSpPr>
      <p:sp>
        <p:nvSpPr>
          <p:cNvPr id="1425" name="Google Shape;142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26" name="Google Shape;142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3" name="Shape 1433"/>
        <p:cNvGrpSpPr/>
        <p:nvPr/>
      </p:nvGrpSpPr>
      <p:grpSpPr>
        <a:xfrm>
          <a:off x="0" y="0"/>
          <a:ext cx="0" cy="0"/>
          <a:chOff x="0" y="0"/>
          <a:chExt cx="0" cy="0"/>
        </a:xfrm>
      </p:grpSpPr>
      <p:sp>
        <p:nvSpPr>
          <p:cNvPr id="1434" name="Google Shape;143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35" name="Google Shape;143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0" name="Shape 1440"/>
        <p:cNvGrpSpPr/>
        <p:nvPr/>
      </p:nvGrpSpPr>
      <p:grpSpPr>
        <a:xfrm>
          <a:off x="0" y="0"/>
          <a:ext cx="0" cy="0"/>
          <a:chOff x="0" y="0"/>
          <a:chExt cx="0" cy="0"/>
        </a:xfrm>
      </p:grpSpPr>
      <p:sp>
        <p:nvSpPr>
          <p:cNvPr id="1441" name="Google Shape;144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42" name="Google Shape;144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6" name="Shape 1446"/>
        <p:cNvGrpSpPr/>
        <p:nvPr/>
      </p:nvGrpSpPr>
      <p:grpSpPr>
        <a:xfrm>
          <a:off x="0" y="0"/>
          <a:ext cx="0" cy="0"/>
          <a:chOff x="0" y="0"/>
          <a:chExt cx="0" cy="0"/>
        </a:xfrm>
      </p:grpSpPr>
      <p:sp>
        <p:nvSpPr>
          <p:cNvPr id="1447" name="Google Shape;1447;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48" name="Google Shape;144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2" name="Shape 1452"/>
        <p:cNvGrpSpPr/>
        <p:nvPr/>
      </p:nvGrpSpPr>
      <p:grpSpPr>
        <a:xfrm>
          <a:off x="0" y="0"/>
          <a:ext cx="0" cy="0"/>
          <a:chOff x="0" y="0"/>
          <a:chExt cx="0" cy="0"/>
        </a:xfrm>
      </p:grpSpPr>
      <p:sp>
        <p:nvSpPr>
          <p:cNvPr id="1453" name="Google Shape;145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4" name="Google Shape;145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8" name="Shape 1518"/>
        <p:cNvGrpSpPr/>
        <p:nvPr/>
      </p:nvGrpSpPr>
      <p:grpSpPr>
        <a:xfrm>
          <a:off x="0" y="0"/>
          <a:ext cx="0" cy="0"/>
          <a:chOff x="0" y="0"/>
          <a:chExt cx="0" cy="0"/>
        </a:xfrm>
      </p:grpSpPr>
      <p:sp>
        <p:nvSpPr>
          <p:cNvPr id="1519" name="Google Shape;151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20" name="Google Shape;152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4" name="Shape 1544"/>
        <p:cNvGrpSpPr/>
        <p:nvPr/>
      </p:nvGrpSpPr>
      <p:grpSpPr>
        <a:xfrm>
          <a:off x="0" y="0"/>
          <a:ext cx="0" cy="0"/>
          <a:chOff x="0" y="0"/>
          <a:chExt cx="0" cy="0"/>
        </a:xfrm>
      </p:grpSpPr>
      <p:sp>
        <p:nvSpPr>
          <p:cNvPr id="1545" name="Google Shape;1545;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6" name="Google Shape;154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7" name="Shape 1567"/>
        <p:cNvGrpSpPr/>
        <p:nvPr/>
      </p:nvGrpSpPr>
      <p:grpSpPr>
        <a:xfrm>
          <a:off x="0" y="0"/>
          <a:ext cx="0" cy="0"/>
          <a:chOff x="0" y="0"/>
          <a:chExt cx="0" cy="0"/>
        </a:xfrm>
      </p:grpSpPr>
      <p:sp>
        <p:nvSpPr>
          <p:cNvPr id="1568" name="Google Shape;1568;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69" name="Google Shape;156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4" name="Google Shape;108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2" name="Shape 1632"/>
        <p:cNvGrpSpPr/>
        <p:nvPr/>
      </p:nvGrpSpPr>
      <p:grpSpPr>
        <a:xfrm>
          <a:off x="0" y="0"/>
          <a:ext cx="0" cy="0"/>
          <a:chOff x="0" y="0"/>
          <a:chExt cx="0" cy="0"/>
        </a:xfrm>
      </p:grpSpPr>
      <p:sp>
        <p:nvSpPr>
          <p:cNvPr id="1633" name="Google Shape;1633;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34" name="Google Shape;163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1" name="Shape 1641"/>
        <p:cNvGrpSpPr/>
        <p:nvPr/>
      </p:nvGrpSpPr>
      <p:grpSpPr>
        <a:xfrm>
          <a:off x="0" y="0"/>
          <a:ext cx="0" cy="0"/>
          <a:chOff x="0" y="0"/>
          <a:chExt cx="0" cy="0"/>
        </a:xfrm>
      </p:grpSpPr>
      <p:sp>
        <p:nvSpPr>
          <p:cNvPr id="1642" name="Google Shape;164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43" name="Google Shape;164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7" name="Shape 1707"/>
        <p:cNvGrpSpPr/>
        <p:nvPr/>
      </p:nvGrpSpPr>
      <p:grpSpPr>
        <a:xfrm>
          <a:off x="0" y="0"/>
          <a:ext cx="0" cy="0"/>
          <a:chOff x="0" y="0"/>
          <a:chExt cx="0" cy="0"/>
        </a:xfrm>
      </p:grpSpPr>
      <p:sp>
        <p:nvSpPr>
          <p:cNvPr id="1708" name="Google Shape;1708;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09" name="Google Shape;170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6" name="Shape 1716"/>
        <p:cNvGrpSpPr/>
        <p:nvPr/>
      </p:nvGrpSpPr>
      <p:grpSpPr>
        <a:xfrm>
          <a:off x="0" y="0"/>
          <a:ext cx="0" cy="0"/>
          <a:chOff x="0" y="0"/>
          <a:chExt cx="0" cy="0"/>
        </a:xfrm>
      </p:grpSpPr>
      <p:sp>
        <p:nvSpPr>
          <p:cNvPr id="1717" name="Google Shape;171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18" name="Google Shape;171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2" name="Shape 1782"/>
        <p:cNvGrpSpPr/>
        <p:nvPr/>
      </p:nvGrpSpPr>
      <p:grpSpPr>
        <a:xfrm>
          <a:off x="0" y="0"/>
          <a:ext cx="0" cy="0"/>
          <a:chOff x="0" y="0"/>
          <a:chExt cx="0" cy="0"/>
        </a:xfrm>
      </p:grpSpPr>
      <p:sp>
        <p:nvSpPr>
          <p:cNvPr id="1783" name="Google Shape;1783;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84" name="Google Shape;178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1" name="Shape 1791"/>
        <p:cNvGrpSpPr/>
        <p:nvPr/>
      </p:nvGrpSpPr>
      <p:grpSpPr>
        <a:xfrm>
          <a:off x="0" y="0"/>
          <a:ext cx="0" cy="0"/>
          <a:chOff x="0" y="0"/>
          <a:chExt cx="0" cy="0"/>
        </a:xfrm>
      </p:grpSpPr>
      <p:sp>
        <p:nvSpPr>
          <p:cNvPr id="1792" name="Google Shape;1792;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93" name="Google Shape;179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7" name="Shape 1857"/>
        <p:cNvGrpSpPr/>
        <p:nvPr/>
      </p:nvGrpSpPr>
      <p:grpSpPr>
        <a:xfrm>
          <a:off x="0" y="0"/>
          <a:ext cx="0" cy="0"/>
          <a:chOff x="0" y="0"/>
          <a:chExt cx="0" cy="0"/>
        </a:xfrm>
      </p:grpSpPr>
      <p:sp>
        <p:nvSpPr>
          <p:cNvPr id="1858" name="Google Shape;1858;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59" name="Google Shape;185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6" name="Shape 1866"/>
        <p:cNvGrpSpPr/>
        <p:nvPr/>
      </p:nvGrpSpPr>
      <p:grpSpPr>
        <a:xfrm>
          <a:off x="0" y="0"/>
          <a:ext cx="0" cy="0"/>
          <a:chOff x="0" y="0"/>
          <a:chExt cx="0" cy="0"/>
        </a:xfrm>
      </p:grpSpPr>
      <p:sp>
        <p:nvSpPr>
          <p:cNvPr id="1867" name="Google Shape;1867;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8" name="Google Shape;186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2" name="Shape 1932"/>
        <p:cNvGrpSpPr/>
        <p:nvPr/>
      </p:nvGrpSpPr>
      <p:grpSpPr>
        <a:xfrm>
          <a:off x="0" y="0"/>
          <a:ext cx="0" cy="0"/>
          <a:chOff x="0" y="0"/>
          <a:chExt cx="0" cy="0"/>
        </a:xfrm>
      </p:grpSpPr>
      <p:sp>
        <p:nvSpPr>
          <p:cNvPr id="1933" name="Google Shape;1933;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4" name="Google Shape;1934;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35" name="Google Shape;1935;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8" name="Shape 2008"/>
        <p:cNvGrpSpPr/>
        <p:nvPr/>
      </p:nvGrpSpPr>
      <p:grpSpPr>
        <a:xfrm>
          <a:off x="0" y="0"/>
          <a:ext cx="0" cy="0"/>
          <a:chOff x="0" y="0"/>
          <a:chExt cx="0" cy="0"/>
        </a:xfrm>
      </p:grpSpPr>
      <p:sp>
        <p:nvSpPr>
          <p:cNvPr id="2009" name="Google Shape;2009;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10" name="Google Shape;2010;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6" name="Google Shape;121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7" name="Shape 2017"/>
        <p:cNvGrpSpPr/>
        <p:nvPr/>
      </p:nvGrpSpPr>
      <p:grpSpPr>
        <a:xfrm>
          <a:off x="0" y="0"/>
          <a:ext cx="0" cy="0"/>
          <a:chOff x="0" y="0"/>
          <a:chExt cx="0" cy="0"/>
        </a:xfrm>
      </p:grpSpPr>
      <p:sp>
        <p:nvSpPr>
          <p:cNvPr id="2018" name="Google Shape;2018;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19" name="Google Shape;2019;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3" name="Shape 2083"/>
        <p:cNvGrpSpPr/>
        <p:nvPr/>
      </p:nvGrpSpPr>
      <p:grpSpPr>
        <a:xfrm>
          <a:off x="0" y="0"/>
          <a:ext cx="0" cy="0"/>
          <a:chOff x="0" y="0"/>
          <a:chExt cx="0" cy="0"/>
        </a:xfrm>
      </p:grpSpPr>
      <p:sp>
        <p:nvSpPr>
          <p:cNvPr id="2084" name="Google Shape;2084;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85" name="Google Shape;2085;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2" name="Shape 2092"/>
        <p:cNvGrpSpPr/>
        <p:nvPr/>
      </p:nvGrpSpPr>
      <p:grpSpPr>
        <a:xfrm>
          <a:off x="0" y="0"/>
          <a:ext cx="0" cy="0"/>
          <a:chOff x="0" y="0"/>
          <a:chExt cx="0" cy="0"/>
        </a:xfrm>
      </p:grpSpPr>
      <p:sp>
        <p:nvSpPr>
          <p:cNvPr id="2093" name="Google Shape;2093;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94" name="Google Shape;2094;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1" name="Shape 2101"/>
        <p:cNvGrpSpPr/>
        <p:nvPr/>
      </p:nvGrpSpPr>
      <p:grpSpPr>
        <a:xfrm>
          <a:off x="0" y="0"/>
          <a:ext cx="0" cy="0"/>
          <a:chOff x="0" y="0"/>
          <a:chExt cx="0" cy="0"/>
        </a:xfrm>
      </p:grpSpPr>
      <p:sp>
        <p:nvSpPr>
          <p:cNvPr id="2102" name="Google Shape;2102;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03" name="Google Shape;2103;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7" name="Shape 2107"/>
        <p:cNvGrpSpPr/>
        <p:nvPr/>
      </p:nvGrpSpPr>
      <p:grpSpPr>
        <a:xfrm>
          <a:off x="0" y="0"/>
          <a:ext cx="0" cy="0"/>
          <a:chOff x="0" y="0"/>
          <a:chExt cx="0" cy="0"/>
        </a:xfrm>
      </p:grpSpPr>
      <p:sp>
        <p:nvSpPr>
          <p:cNvPr id="2108" name="Google Shape;2108;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09" name="Google Shape;2109;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6" name="Shape 2116"/>
        <p:cNvGrpSpPr/>
        <p:nvPr/>
      </p:nvGrpSpPr>
      <p:grpSpPr>
        <a:xfrm>
          <a:off x="0" y="0"/>
          <a:ext cx="0" cy="0"/>
          <a:chOff x="0" y="0"/>
          <a:chExt cx="0" cy="0"/>
        </a:xfrm>
      </p:grpSpPr>
      <p:sp>
        <p:nvSpPr>
          <p:cNvPr id="2117" name="Google Shape;2117;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18" name="Google Shape;2118;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6" name="Shape 2126"/>
        <p:cNvGrpSpPr/>
        <p:nvPr/>
      </p:nvGrpSpPr>
      <p:grpSpPr>
        <a:xfrm>
          <a:off x="0" y="0"/>
          <a:ext cx="0" cy="0"/>
          <a:chOff x="0" y="0"/>
          <a:chExt cx="0" cy="0"/>
        </a:xfrm>
      </p:grpSpPr>
      <p:sp>
        <p:nvSpPr>
          <p:cNvPr id="2127" name="Google Shape;2127;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28" name="Google Shape;2128;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6" name="Shape 2136"/>
        <p:cNvGrpSpPr/>
        <p:nvPr/>
      </p:nvGrpSpPr>
      <p:grpSpPr>
        <a:xfrm>
          <a:off x="0" y="0"/>
          <a:ext cx="0" cy="0"/>
          <a:chOff x="0" y="0"/>
          <a:chExt cx="0" cy="0"/>
        </a:xfrm>
      </p:grpSpPr>
      <p:sp>
        <p:nvSpPr>
          <p:cNvPr id="2137" name="Google Shape;2137;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38" name="Google Shape;2138;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1" name="Shape 2141"/>
        <p:cNvGrpSpPr/>
        <p:nvPr/>
      </p:nvGrpSpPr>
      <p:grpSpPr>
        <a:xfrm>
          <a:off x="0" y="0"/>
          <a:ext cx="0" cy="0"/>
          <a:chOff x="0" y="0"/>
          <a:chExt cx="0" cy="0"/>
        </a:xfrm>
      </p:grpSpPr>
      <p:sp>
        <p:nvSpPr>
          <p:cNvPr id="2142" name="Google Shape;2142;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43" name="Google Shape;2143;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2" name="Shape 2152"/>
        <p:cNvGrpSpPr/>
        <p:nvPr/>
      </p:nvGrpSpPr>
      <p:grpSpPr>
        <a:xfrm>
          <a:off x="0" y="0"/>
          <a:ext cx="0" cy="0"/>
          <a:chOff x="0" y="0"/>
          <a:chExt cx="0" cy="0"/>
        </a:xfrm>
      </p:grpSpPr>
      <p:sp>
        <p:nvSpPr>
          <p:cNvPr id="2153" name="Google Shape;2153;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54" name="Google Shape;2154;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8" name="Shape 1238"/>
        <p:cNvGrpSpPr/>
        <p:nvPr/>
      </p:nvGrpSpPr>
      <p:grpSpPr>
        <a:xfrm>
          <a:off x="0" y="0"/>
          <a:ext cx="0" cy="0"/>
          <a:chOff x="0" y="0"/>
          <a:chExt cx="0" cy="0"/>
        </a:xfrm>
      </p:grpSpPr>
      <p:sp>
        <p:nvSpPr>
          <p:cNvPr id="1239" name="Google Shape;123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0" name="Google Shape;124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9" name="Shape 2159"/>
        <p:cNvGrpSpPr/>
        <p:nvPr/>
      </p:nvGrpSpPr>
      <p:grpSpPr>
        <a:xfrm>
          <a:off x="0" y="0"/>
          <a:ext cx="0" cy="0"/>
          <a:chOff x="0" y="0"/>
          <a:chExt cx="0" cy="0"/>
        </a:xfrm>
      </p:grpSpPr>
      <p:sp>
        <p:nvSpPr>
          <p:cNvPr id="2160" name="Google Shape;2160;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61" name="Google Shape;2161;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2" name="Shape 2172"/>
        <p:cNvGrpSpPr/>
        <p:nvPr/>
      </p:nvGrpSpPr>
      <p:grpSpPr>
        <a:xfrm>
          <a:off x="0" y="0"/>
          <a:ext cx="0" cy="0"/>
          <a:chOff x="0" y="0"/>
          <a:chExt cx="0" cy="0"/>
        </a:xfrm>
      </p:grpSpPr>
      <p:sp>
        <p:nvSpPr>
          <p:cNvPr id="2173" name="Google Shape;2173;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74" name="Google Shape;2174;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5" name="Shape 2185"/>
        <p:cNvGrpSpPr/>
        <p:nvPr/>
      </p:nvGrpSpPr>
      <p:grpSpPr>
        <a:xfrm>
          <a:off x="0" y="0"/>
          <a:ext cx="0" cy="0"/>
          <a:chOff x="0" y="0"/>
          <a:chExt cx="0" cy="0"/>
        </a:xfrm>
      </p:grpSpPr>
      <p:sp>
        <p:nvSpPr>
          <p:cNvPr id="2186" name="Google Shape;2186;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87" name="Google Shape;2187;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3" name="Shape 2193"/>
        <p:cNvGrpSpPr/>
        <p:nvPr/>
      </p:nvGrpSpPr>
      <p:grpSpPr>
        <a:xfrm>
          <a:off x="0" y="0"/>
          <a:ext cx="0" cy="0"/>
          <a:chOff x="0" y="0"/>
          <a:chExt cx="0" cy="0"/>
        </a:xfrm>
      </p:grpSpPr>
      <p:sp>
        <p:nvSpPr>
          <p:cNvPr id="2194" name="Google Shape;2194;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95" name="Google Shape;2195;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4" name="Shape 1254"/>
        <p:cNvGrpSpPr/>
        <p:nvPr/>
      </p:nvGrpSpPr>
      <p:grpSpPr>
        <a:xfrm>
          <a:off x="0" y="0"/>
          <a:ext cx="0" cy="0"/>
          <a:chOff x="0" y="0"/>
          <a:chExt cx="0" cy="0"/>
        </a:xfrm>
      </p:grpSpPr>
      <p:sp>
        <p:nvSpPr>
          <p:cNvPr id="1255" name="Google Shape;125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6" name="Google Shape;125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1" name="Shape 1261"/>
        <p:cNvGrpSpPr/>
        <p:nvPr/>
      </p:nvGrpSpPr>
      <p:grpSpPr>
        <a:xfrm>
          <a:off x="0" y="0"/>
          <a:ext cx="0" cy="0"/>
          <a:chOff x="0" y="0"/>
          <a:chExt cx="0" cy="0"/>
        </a:xfrm>
      </p:grpSpPr>
      <p:sp>
        <p:nvSpPr>
          <p:cNvPr id="1262" name="Google Shape;126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63" name="Google Shape;126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7" name="Shape 1267"/>
        <p:cNvGrpSpPr/>
        <p:nvPr/>
      </p:nvGrpSpPr>
      <p:grpSpPr>
        <a:xfrm>
          <a:off x="0" y="0"/>
          <a:ext cx="0" cy="0"/>
          <a:chOff x="0" y="0"/>
          <a:chExt cx="0" cy="0"/>
        </a:xfrm>
      </p:grpSpPr>
      <p:sp>
        <p:nvSpPr>
          <p:cNvPr id="1268" name="Google Shape;126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69" name="Google Shape;126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8" name="Google Shape;127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2" name="Shape 1342"/>
        <p:cNvGrpSpPr/>
        <p:nvPr/>
      </p:nvGrpSpPr>
      <p:grpSpPr>
        <a:xfrm>
          <a:off x="0" y="0"/>
          <a:ext cx="0" cy="0"/>
          <a:chOff x="0" y="0"/>
          <a:chExt cx="0" cy="0"/>
        </a:xfrm>
      </p:grpSpPr>
      <p:sp>
        <p:nvSpPr>
          <p:cNvPr id="1343" name="Google Shape;1343;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4" name="Google Shape;134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A">
  <p:cSld name="COVER SLIDE A">
    <p:spTree>
      <p:nvGrpSpPr>
        <p:cNvPr id="15" name="Shape 15"/>
        <p:cNvGrpSpPr/>
        <p:nvPr/>
      </p:nvGrpSpPr>
      <p:grpSpPr>
        <a:xfrm>
          <a:off x="0" y="0"/>
          <a:ext cx="0" cy="0"/>
          <a:chOff x="0" y="0"/>
          <a:chExt cx="0" cy="0"/>
        </a:xfrm>
      </p:grpSpPr>
      <p:pic>
        <p:nvPicPr>
          <p:cNvPr descr="Background pattern&#10;&#10;Description automatically generated" id="16" name="Google Shape;16;p45"/>
          <p:cNvPicPr preferRelativeResize="0"/>
          <p:nvPr/>
        </p:nvPicPr>
        <p:blipFill rotWithShape="1">
          <a:blip r:embed="rId2">
            <a:alphaModFix/>
          </a:blip>
          <a:srcRect b="23492" l="-4379" r="4377" t="21334"/>
          <a:stretch/>
        </p:blipFill>
        <p:spPr>
          <a:xfrm>
            <a:off x="6913349" y="0"/>
            <a:ext cx="5278651" cy="3949990"/>
          </a:xfrm>
          <a:prstGeom prst="rect">
            <a:avLst/>
          </a:prstGeom>
          <a:noFill/>
          <a:ln>
            <a:noFill/>
          </a:ln>
        </p:spPr>
      </p:pic>
      <p:sp>
        <p:nvSpPr>
          <p:cNvPr id="17" name="Google Shape;17;p45"/>
          <p:cNvSpPr/>
          <p:nvPr/>
        </p:nvSpPr>
        <p:spPr>
          <a:xfrm>
            <a:off x="0" y="3321423"/>
            <a:ext cx="12192000" cy="3543835"/>
          </a:xfrm>
          <a:prstGeom prst="rect">
            <a:avLst/>
          </a:prstGeom>
          <a:solidFill>
            <a:srgbClr val="3AA091"/>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18" name="Google Shape;18;p45"/>
          <p:cNvSpPr txBox="1"/>
          <p:nvPr>
            <p:ph idx="1" type="body"/>
          </p:nvPr>
        </p:nvSpPr>
        <p:spPr>
          <a:xfrm>
            <a:off x="817349" y="4600585"/>
            <a:ext cx="5278651" cy="69735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5400"/>
              <a:buNone/>
              <a:defRPr b="1" sz="5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45"/>
          <p:cNvSpPr txBox="1"/>
          <p:nvPr>
            <p:ph idx="2" type="body"/>
          </p:nvPr>
        </p:nvSpPr>
        <p:spPr>
          <a:xfrm>
            <a:off x="817349" y="3982062"/>
            <a:ext cx="527865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text&#10;&#10;Description automatically generated" id="20" name="Google Shape;20;p45"/>
          <p:cNvPicPr preferRelativeResize="0"/>
          <p:nvPr/>
        </p:nvPicPr>
        <p:blipFill rotWithShape="1">
          <a:blip r:embed="rId3">
            <a:alphaModFix/>
          </a:blip>
          <a:srcRect b="0" l="0" r="0" t="0"/>
          <a:stretch/>
        </p:blipFill>
        <p:spPr>
          <a:xfrm>
            <a:off x="572439" y="0"/>
            <a:ext cx="5768471" cy="2536919"/>
          </a:xfrm>
          <a:prstGeom prst="rect">
            <a:avLst/>
          </a:prstGeom>
          <a:noFill/>
          <a:ln>
            <a:noFill/>
          </a:ln>
        </p:spPr>
      </p:pic>
      <p:sp>
        <p:nvSpPr>
          <p:cNvPr id="21" name="Google Shape;21;p45"/>
          <p:cNvSpPr/>
          <p:nvPr/>
        </p:nvSpPr>
        <p:spPr>
          <a:xfrm>
            <a:off x="701913" y="5958576"/>
            <a:ext cx="6589536" cy="600164"/>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100"/>
              <a:buFont typeface="Arial"/>
              <a:buNone/>
            </a:pPr>
            <a:r>
              <a:rPr b="0" i="0" lang="es-ES" sz="1100" u="none" cap="none" strike="noStrike">
                <a:solidFill>
                  <a:schemeClr val="lt1"/>
                </a:solidFill>
                <a:latin typeface="Calibri"/>
                <a:ea typeface="Calibri"/>
                <a:cs typeface="Calibri"/>
                <a:sym typeface="Calibri"/>
              </a:rPr>
              <a:t>This programme has been funded with support from the European Commission. The author is solely responsible for this publication (communication)  and the Commission accepts no responsibility for any use that may be made of the   information contained therein 2020-1-UK01-KA203-079083</a:t>
            </a:r>
            <a:endParaRPr b="0" i="0" sz="1100" u="none" cap="none" strike="noStrike">
              <a:solidFill>
                <a:schemeClr val="lt1"/>
              </a:solidFill>
              <a:latin typeface="Calibri"/>
              <a:ea typeface="Calibri"/>
              <a:cs typeface="Calibri"/>
              <a:sym typeface="Calibri"/>
            </a:endParaRPr>
          </a:p>
        </p:txBody>
      </p:sp>
      <p:grpSp>
        <p:nvGrpSpPr>
          <p:cNvPr id="22" name="Google Shape;22;p45"/>
          <p:cNvGrpSpPr/>
          <p:nvPr/>
        </p:nvGrpSpPr>
        <p:grpSpPr>
          <a:xfrm>
            <a:off x="9456007" y="5764605"/>
            <a:ext cx="2735993" cy="679345"/>
            <a:chOff x="0" y="0"/>
            <a:chExt cx="2301694" cy="571500"/>
          </a:xfrm>
        </p:grpSpPr>
        <p:sp>
          <p:nvSpPr>
            <p:cNvPr id="23" name="Google Shape;23;p45"/>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4" name="Google Shape;24;p45"/>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
        <p:nvSpPr>
          <p:cNvPr id="25" name="Google Shape;25;p45"/>
          <p:cNvSpPr txBox="1"/>
          <p:nvPr/>
        </p:nvSpPr>
        <p:spPr>
          <a:xfrm>
            <a:off x="817349" y="2201904"/>
            <a:ext cx="6257925" cy="110799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s-ES" sz="2400" u="none" cap="none" strike="noStrike">
                <a:solidFill>
                  <a:srgbClr val="7A547C"/>
                </a:solidFill>
                <a:latin typeface="Calibri"/>
                <a:ea typeface="Calibri"/>
                <a:cs typeface="Calibri"/>
                <a:sym typeface="Calibri"/>
              </a:rPr>
              <a:t>Regional Tourism Crisis Management (RTCM)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s-ES" sz="2400" u="none" cap="none" strike="noStrike">
                <a:solidFill>
                  <a:srgbClr val="7A547C"/>
                </a:solidFill>
                <a:latin typeface="Calibri"/>
                <a:ea typeface="Calibri"/>
                <a:cs typeface="Calibri"/>
                <a:sym typeface="Calibri"/>
              </a:rPr>
              <a:t>HEI Course, 2023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1" lang="es-ES" sz="1800" u="none" cap="none" strike="noStrike">
                <a:solidFill>
                  <a:srgbClr val="7A547C"/>
                </a:solidFill>
                <a:latin typeface="Calibri"/>
                <a:ea typeface="Calibri"/>
                <a:cs typeface="Calibri"/>
                <a:sym typeface="Calibri"/>
              </a:rPr>
              <a:t>Developed by Laura Magan (Momentum)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alendar graph">
  <p:cSld name="3_Calendar graph">
    <p:spTree>
      <p:nvGrpSpPr>
        <p:cNvPr id="112" name="Shape 112"/>
        <p:cNvGrpSpPr/>
        <p:nvPr/>
      </p:nvGrpSpPr>
      <p:grpSpPr>
        <a:xfrm>
          <a:off x="0" y="0"/>
          <a:ext cx="0" cy="0"/>
          <a:chOff x="0" y="0"/>
          <a:chExt cx="0" cy="0"/>
        </a:xfrm>
      </p:grpSpPr>
      <p:grpSp>
        <p:nvGrpSpPr>
          <p:cNvPr id="113" name="Google Shape;113;p54"/>
          <p:cNvGrpSpPr/>
          <p:nvPr/>
        </p:nvGrpSpPr>
        <p:grpSpPr>
          <a:xfrm>
            <a:off x="8201" y="1175336"/>
            <a:ext cx="12165015" cy="2721827"/>
            <a:chOff x="0" y="4738255"/>
            <a:chExt cx="21169744" cy="5292436"/>
          </a:xfrm>
        </p:grpSpPr>
        <p:sp>
          <p:nvSpPr>
            <p:cNvPr id="114" name="Google Shape;114;p54"/>
            <p:cNvSpPr/>
            <p:nvPr/>
          </p:nvSpPr>
          <p:spPr>
            <a:xfrm>
              <a:off x="0" y="4738255"/>
              <a:ext cx="5292436" cy="5292436"/>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5" name="Google Shape;115;p54"/>
            <p:cNvSpPr/>
            <p:nvPr/>
          </p:nvSpPr>
          <p:spPr>
            <a:xfrm>
              <a:off x="5292436" y="4738255"/>
              <a:ext cx="5292436" cy="5292436"/>
            </a:xfrm>
            <a:prstGeom prst="rect">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6" name="Google Shape;116;p54"/>
            <p:cNvSpPr/>
            <p:nvPr/>
          </p:nvSpPr>
          <p:spPr>
            <a:xfrm>
              <a:off x="10584872" y="4738255"/>
              <a:ext cx="5292436" cy="5292436"/>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7" name="Google Shape;117;p54"/>
            <p:cNvSpPr/>
            <p:nvPr/>
          </p:nvSpPr>
          <p:spPr>
            <a:xfrm>
              <a:off x="15877308" y="4738255"/>
              <a:ext cx="5292436" cy="5292436"/>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118" name="Google Shape;118;p54"/>
          <p:cNvSpPr txBox="1"/>
          <p:nvPr>
            <p:ph idx="1" type="body"/>
          </p:nvPr>
        </p:nvSpPr>
        <p:spPr>
          <a:xfrm>
            <a:off x="3037073" y="1945768"/>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 name="Google Shape;119;p54"/>
          <p:cNvSpPr txBox="1"/>
          <p:nvPr>
            <p:ph idx="2" type="body"/>
          </p:nvPr>
        </p:nvSpPr>
        <p:spPr>
          <a:xfrm>
            <a:off x="3041356" y="1314415"/>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 name="Google Shape;120;p54"/>
          <p:cNvSpPr txBox="1"/>
          <p:nvPr>
            <p:ph idx="3" type="body"/>
          </p:nvPr>
        </p:nvSpPr>
        <p:spPr>
          <a:xfrm>
            <a:off x="3003622" y="2413967"/>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 name="Google Shape;121;p54"/>
          <p:cNvSpPr txBox="1"/>
          <p:nvPr>
            <p:ph idx="4" type="body"/>
          </p:nvPr>
        </p:nvSpPr>
        <p:spPr>
          <a:xfrm>
            <a:off x="-18649" y="1948864"/>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 name="Google Shape;122;p54"/>
          <p:cNvSpPr txBox="1"/>
          <p:nvPr>
            <p:ph idx="5" type="body"/>
          </p:nvPr>
        </p:nvSpPr>
        <p:spPr>
          <a:xfrm>
            <a:off x="-14366" y="1317511"/>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 name="Google Shape;123;p54"/>
          <p:cNvSpPr txBox="1"/>
          <p:nvPr>
            <p:ph idx="6" type="body"/>
          </p:nvPr>
        </p:nvSpPr>
        <p:spPr>
          <a:xfrm>
            <a:off x="-35309" y="2388684"/>
            <a:ext cx="3024340" cy="150262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p54"/>
          <p:cNvSpPr txBox="1"/>
          <p:nvPr>
            <p:ph idx="7" type="body"/>
          </p:nvPr>
        </p:nvSpPr>
        <p:spPr>
          <a:xfrm>
            <a:off x="9106842" y="1932453"/>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 name="Google Shape;125;p54"/>
          <p:cNvSpPr txBox="1"/>
          <p:nvPr>
            <p:ph idx="8" type="body"/>
          </p:nvPr>
        </p:nvSpPr>
        <p:spPr>
          <a:xfrm>
            <a:off x="9111125" y="1301100"/>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 name="Google Shape;126;p54"/>
          <p:cNvSpPr txBox="1"/>
          <p:nvPr>
            <p:ph idx="9" type="body"/>
          </p:nvPr>
        </p:nvSpPr>
        <p:spPr>
          <a:xfrm>
            <a:off x="9136138" y="2375291"/>
            <a:ext cx="3024340" cy="152187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 name="Google Shape;127;p54"/>
          <p:cNvSpPr txBox="1"/>
          <p:nvPr>
            <p:ph idx="13" type="body"/>
          </p:nvPr>
        </p:nvSpPr>
        <p:spPr>
          <a:xfrm>
            <a:off x="6051120" y="1935549"/>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 name="Google Shape;128;p54"/>
          <p:cNvSpPr txBox="1"/>
          <p:nvPr>
            <p:ph idx="14" type="body"/>
          </p:nvPr>
        </p:nvSpPr>
        <p:spPr>
          <a:xfrm>
            <a:off x="6055403" y="1304196"/>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 name="Google Shape;129;p54"/>
          <p:cNvSpPr txBox="1"/>
          <p:nvPr>
            <p:ph idx="15" type="body"/>
          </p:nvPr>
        </p:nvSpPr>
        <p:spPr>
          <a:xfrm>
            <a:off x="6071525" y="2413967"/>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 name="Google Shape;130;p54"/>
          <p:cNvSpPr txBox="1"/>
          <p:nvPr>
            <p:ph idx="1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31" name="Google Shape;131;p54"/>
          <p:cNvGrpSpPr/>
          <p:nvPr/>
        </p:nvGrpSpPr>
        <p:grpSpPr>
          <a:xfrm>
            <a:off x="10764" y="3907382"/>
            <a:ext cx="12165015" cy="2950618"/>
            <a:chOff x="0" y="4738255"/>
            <a:chExt cx="21169744" cy="5292436"/>
          </a:xfrm>
        </p:grpSpPr>
        <p:sp>
          <p:nvSpPr>
            <p:cNvPr id="132" name="Google Shape;132;p54"/>
            <p:cNvSpPr/>
            <p:nvPr/>
          </p:nvSpPr>
          <p:spPr>
            <a:xfrm>
              <a:off x="0" y="4738255"/>
              <a:ext cx="5292436" cy="5292436"/>
            </a:xfrm>
            <a:prstGeom prst="rect">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3" name="Google Shape;133;p54"/>
            <p:cNvSpPr/>
            <p:nvPr/>
          </p:nvSpPr>
          <p:spPr>
            <a:xfrm>
              <a:off x="5292436" y="4738255"/>
              <a:ext cx="5292436" cy="5292436"/>
            </a:xfrm>
            <a:prstGeom prst="rect">
              <a:avLst/>
            </a:prstGeom>
            <a:solidFill>
              <a:srgbClr val="BACC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4" name="Google Shape;134;p54"/>
            <p:cNvSpPr/>
            <p:nvPr/>
          </p:nvSpPr>
          <p:spPr>
            <a:xfrm>
              <a:off x="10584872" y="4738255"/>
              <a:ext cx="5292436" cy="5292436"/>
            </a:xfrm>
            <a:prstGeom prst="rect">
              <a:avLst/>
            </a:prstGeom>
            <a:solidFill>
              <a:srgbClr val="D3BED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5" name="Google Shape;135;p54"/>
            <p:cNvSpPr/>
            <p:nvPr/>
          </p:nvSpPr>
          <p:spPr>
            <a:xfrm>
              <a:off x="15877308" y="4738255"/>
              <a:ext cx="5292436" cy="5292436"/>
            </a:xfrm>
            <a:prstGeom prst="rect">
              <a:avLst/>
            </a:prstGeom>
            <a:solidFill>
              <a:srgbClr val="F9C5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136" name="Google Shape;136;p54"/>
          <p:cNvSpPr txBox="1"/>
          <p:nvPr>
            <p:ph idx="17" type="body"/>
          </p:nvPr>
        </p:nvSpPr>
        <p:spPr>
          <a:xfrm>
            <a:off x="3039636" y="4677814"/>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 name="Google Shape;137;p54"/>
          <p:cNvSpPr txBox="1"/>
          <p:nvPr>
            <p:ph idx="18" type="body"/>
          </p:nvPr>
        </p:nvSpPr>
        <p:spPr>
          <a:xfrm>
            <a:off x="3043919" y="4046461"/>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 name="Google Shape;138;p54"/>
          <p:cNvSpPr txBox="1"/>
          <p:nvPr>
            <p:ph idx="19" type="body"/>
          </p:nvPr>
        </p:nvSpPr>
        <p:spPr>
          <a:xfrm>
            <a:off x="3006185" y="5146013"/>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 name="Google Shape;139;p54"/>
          <p:cNvSpPr txBox="1"/>
          <p:nvPr>
            <p:ph idx="20" type="body"/>
          </p:nvPr>
        </p:nvSpPr>
        <p:spPr>
          <a:xfrm>
            <a:off x="-16086" y="4680910"/>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 name="Google Shape;140;p54"/>
          <p:cNvSpPr txBox="1"/>
          <p:nvPr>
            <p:ph idx="21" type="body"/>
          </p:nvPr>
        </p:nvSpPr>
        <p:spPr>
          <a:xfrm>
            <a:off x="-11803" y="4049557"/>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p54"/>
          <p:cNvSpPr txBox="1"/>
          <p:nvPr>
            <p:ph idx="22" type="body"/>
          </p:nvPr>
        </p:nvSpPr>
        <p:spPr>
          <a:xfrm>
            <a:off x="-32746" y="5120730"/>
            <a:ext cx="3024340" cy="150262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 name="Google Shape;142;p54"/>
          <p:cNvSpPr txBox="1"/>
          <p:nvPr>
            <p:ph idx="23" type="body"/>
          </p:nvPr>
        </p:nvSpPr>
        <p:spPr>
          <a:xfrm>
            <a:off x="9109405" y="4664499"/>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 name="Google Shape;143;p54"/>
          <p:cNvSpPr txBox="1"/>
          <p:nvPr>
            <p:ph idx="24" type="body"/>
          </p:nvPr>
        </p:nvSpPr>
        <p:spPr>
          <a:xfrm>
            <a:off x="9113688" y="4033146"/>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 name="Google Shape;144;p54"/>
          <p:cNvSpPr txBox="1"/>
          <p:nvPr>
            <p:ph idx="25" type="body"/>
          </p:nvPr>
        </p:nvSpPr>
        <p:spPr>
          <a:xfrm>
            <a:off x="9138701" y="5107337"/>
            <a:ext cx="3024340" cy="152187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 name="Google Shape;145;p54"/>
          <p:cNvSpPr txBox="1"/>
          <p:nvPr>
            <p:ph idx="26" type="body"/>
          </p:nvPr>
        </p:nvSpPr>
        <p:spPr>
          <a:xfrm>
            <a:off x="6053683" y="4667595"/>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 name="Google Shape;146;p54"/>
          <p:cNvSpPr txBox="1"/>
          <p:nvPr>
            <p:ph idx="27" type="body"/>
          </p:nvPr>
        </p:nvSpPr>
        <p:spPr>
          <a:xfrm>
            <a:off x="6057966" y="4036242"/>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 name="Google Shape;147;p54"/>
          <p:cNvSpPr txBox="1"/>
          <p:nvPr>
            <p:ph idx="28" type="body"/>
          </p:nvPr>
        </p:nvSpPr>
        <p:spPr>
          <a:xfrm>
            <a:off x="6074088" y="5146013"/>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Slide - Blue">
  <p:cSld name="Bullet Slide - Blue">
    <p:spTree>
      <p:nvGrpSpPr>
        <p:cNvPr id="148" name="Shape 148"/>
        <p:cNvGrpSpPr/>
        <p:nvPr/>
      </p:nvGrpSpPr>
      <p:grpSpPr>
        <a:xfrm>
          <a:off x="0" y="0"/>
          <a:ext cx="0" cy="0"/>
          <a:chOff x="0" y="0"/>
          <a:chExt cx="0" cy="0"/>
        </a:xfrm>
      </p:grpSpPr>
      <p:sp>
        <p:nvSpPr>
          <p:cNvPr id="149" name="Google Shape;149;p55"/>
          <p:cNvSpPr txBox="1"/>
          <p:nvPr>
            <p:ph idx="1" type="body"/>
          </p:nvPr>
        </p:nvSpPr>
        <p:spPr>
          <a:xfrm>
            <a:off x="5848352" y="1352169"/>
            <a:ext cx="6095998" cy="529080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EA1D76"/>
              </a:buClr>
              <a:buSzPts val="2400"/>
              <a:buFont typeface="Arial"/>
              <a:buNone/>
              <a:defRPr sz="24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55"/>
          <p:cNvSpPr txBox="1"/>
          <p:nvPr>
            <p:ph idx="2" type="body"/>
          </p:nvPr>
        </p:nvSpPr>
        <p:spPr>
          <a:xfrm>
            <a:off x="5848352" y="215029"/>
            <a:ext cx="6095998" cy="85715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3AA091"/>
              </a:buClr>
              <a:buSzPts val="3600"/>
              <a:buNone/>
              <a:defRPr b="1" i="0" sz="3600">
                <a:solidFill>
                  <a:srgbClr val="3AA09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51" name="Google Shape;151;p55"/>
          <p:cNvCxnSpPr/>
          <p:nvPr/>
        </p:nvCxnSpPr>
        <p:spPr>
          <a:xfrm>
            <a:off x="5346936" y="-25722"/>
            <a:ext cx="0" cy="6853558"/>
          </a:xfrm>
          <a:prstGeom prst="straightConnector1">
            <a:avLst/>
          </a:prstGeom>
          <a:noFill/>
          <a:ln cap="flat" cmpd="sng" w="12700">
            <a:solidFill>
              <a:srgbClr val="3AA091"/>
            </a:solidFill>
            <a:prstDash val="solid"/>
            <a:miter lim="800000"/>
            <a:headEnd len="sm" w="sm" type="none"/>
            <a:tailEnd len="sm" w="sm" type="none"/>
          </a:ln>
        </p:spPr>
      </p:cxnSp>
      <p:sp>
        <p:nvSpPr>
          <p:cNvPr id="152" name="Google Shape;152;p55"/>
          <p:cNvSpPr txBox="1"/>
          <p:nvPr>
            <p:ph idx="3" type="body"/>
          </p:nvPr>
        </p:nvSpPr>
        <p:spPr>
          <a:xfrm>
            <a:off x="1103474" y="708094"/>
            <a:ext cx="3452394" cy="551173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3AA091"/>
              </a:buClr>
              <a:buSzPts val="3600"/>
              <a:buNone/>
              <a:defRPr b="1" i="0" sz="3600">
                <a:solidFill>
                  <a:srgbClr val="3AA09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Photo Slide 3">
  <p:cSld name="4_Photo Slide 3">
    <p:spTree>
      <p:nvGrpSpPr>
        <p:cNvPr id="153" name="Shape 153"/>
        <p:cNvGrpSpPr/>
        <p:nvPr/>
      </p:nvGrpSpPr>
      <p:grpSpPr>
        <a:xfrm>
          <a:off x="0" y="0"/>
          <a:ext cx="0" cy="0"/>
          <a:chOff x="0" y="0"/>
          <a:chExt cx="0" cy="0"/>
        </a:xfrm>
      </p:grpSpPr>
      <p:sp>
        <p:nvSpPr>
          <p:cNvPr id="154" name="Google Shape;154;p56"/>
          <p:cNvSpPr/>
          <p:nvPr>
            <p:ph idx="2" type="pic"/>
          </p:nvPr>
        </p:nvSpPr>
        <p:spPr>
          <a:xfrm>
            <a:off x="241300" y="228600"/>
            <a:ext cx="11696700" cy="5763986"/>
          </a:xfrm>
          <a:prstGeom prst="rect">
            <a:avLst/>
          </a:prstGeom>
          <a:noFill/>
          <a:ln>
            <a:noFill/>
          </a:ln>
        </p:spPr>
      </p:sp>
      <p:sp>
        <p:nvSpPr>
          <p:cNvPr id="155" name="Google Shape;155;p56"/>
          <p:cNvSpPr/>
          <p:nvPr/>
        </p:nvSpPr>
        <p:spPr>
          <a:xfrm>
            <a:off x="6197600" y="985864"/>
            <a:ext cx="5994400" cy="2425700"/>
          </a:xfrm>
          <a:prstGeom prst="rect">
            <a:avLst/>
          </a:prstGeom>
          <a:solidFill>
            <a:srgbClr val="086D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6" name="Google Shape;156;p56"/>
          <p:cNvSpPr txBox="1"/>
          <p:nvPr/>
        </p:nvSpPr>
        <p:spPr>
          <a:xfrm>
            <a:off x="6637283" y="-804041"/>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7" name="Google Shape;157;p56"/>
          <p:cNvSpPr txBox="1"/>
          <p:nvPr>
            <p:ph idx="1" type="body"/>
          </p:nvPr>
        </p:nvSpPr>
        <p:spPr>
          <a:xfrm>
            <a:off x="6420495" y="1328734"/>
            <a:ext cx="5113283" cy="582221"/>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 name="Google Shape;158;p56"/>
          <p:cNvSpPr txBox="1"/>
          <p:nvPr>
            <p:ph idx="3" type="body"/>
          </p:nvPr>
        </p:nvSpPr>
        <p:spPr>
          <a:xfrm>
            <a:off x="6420495" y="2346524"/>
            <a:ext cx="5029134" cy="8515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59" name="Google Shape;159;p56"/>
          <p:cNvGrpSpPr/>
          <p:nvPr/>
        </p:nvGrpSpPr>
        <p:grpSpPr>
          <a:xfrm>
            <a:off x="301128" y="6151084"/>
            <a:ext cx="3144242" cy="374574"/>
            <a:chOff x="301128" y="6151084"/>
            <a:chExt cx="3144242" cy="374574"/>
          </a:xfrm>
        </p:grpSpPr>
        <p:pic>
          <p:nvPicPr>
            <p:cNvPr descr="Shape&#10;&#10;Description automatically generated with medium confidence" id="160" name="Google Shape;160;p56"/>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61" name="Google Shape;161;p56"/>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62" name="Google Shape;162;p56"/>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p:cSld name="Final Slide">
    <p:spTree>
      <p:nvGrpSpPr>
        <p:cNvPr id="163" name="Shape 163"/>
        <p:cNvGrpSpPr/>
        <p:nvPr/>
      </p:nvGrpSpPr>
      <p:grpSpPr>
        <a:xfrm>
          <a:off x="0" y="0"/>
          <a:ext cx="0" cy="0"/>
          <a:chOff x="0" y="0"/>
          <a:chExt cx="0" cy="0"/>
        </a:xfrm>
      </p:grpSpPr>
      <p:pic>
        <p:nvPicPr>
          <p:cNvPr descr="Background pattern&#10;&#10;Description automatically generated" id="164" name="Google Shape;164;p57"/>
          <p:cNvPicPr preferRelativeResize="0"/>
          <p:nvPr/>
        </p:nvPicPr>
        <p:blipFill rotWithShape="1">
          <a:blip r:embed="rId2">
            <a:alphaModFix/>
          </a:blip>
          <a:srcRect b="3452" l="-7970" r="16408" t="10416"/>
          <a:stretch/>
        </p:blipFill>
        <p:spPr>
          <a:xfrm>
            <a:off x="6816681" y="0"/>
            <a:ext cx="5375319" cy="6857999"/>
          </a:xfrm>
          <a:prstGeom prst="rect">
            <a:avLst/>
          </a:prstGeom>
          <a:noFill/>
          <a:ln>
            <a:noFill/>
          </a:ln>
        </p:spPr>
      </p:pic>
      <p:sp>
        <p:nvSpPr>
          <p:cNvPr id="165" name="Google Shape;165;p57"/>
          <p:cNvSpPr/>
          <p:nvPr/>
        </p:nvSpPr>
        <p:spPr>
          <a:xfrm flipH="1" rot="10800000">
            <a:off x="3843" y="2769245"/>
            <a:ext cx="12188157" cy="2832760"/>
          </a:xfrm>
          <a:prstGeom prst="rect">
            <a:avLst/>
          </a:prstGeom>
          <a:solidFill>
            <a:srgbClr val="79527B"/>
          </a:solidFill>
          <a:ln cap="flat" cmpd="sng" w="9525">
            <a:solidFill>
              <a:srgbClr val="BFCA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166" name="Google Shape;166;p57"/>
          <p:cNvSpPr/>
          <p:nvPr/>
        </p:nvSpPr>
        <p:spPr>
          <a:xfrm>
            <a:off x="7312226" y="3314699"/>
            <a:ext cx="229290" cy="200087"/>
          </a:xfrm>
          <a:custGeom>
            <a:rect b="b" l="l" r="r" t="t"/>
            <a:pathLst>
              <a:path extrusionOk="0" fill="none" h="16026" w="18365">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nvGrpSpPr>
          <p:cNvPr id="167" name="Google Shape;167;p57"/>
          <p:cNvGrpSpPr/>
          <p:nvPr/>
        </p:nvGrpSpPr>
        <p:grpSpPr>
          <a:xfrm>
            <a:off x="7296026" y="4560883"/>
            <a:ext cx="233548" cy="233548"/>
            <a:chOff x="5941025" y="3634400"/>
            <a:chExt cx="467650" cy="467650"/>
          </a:xfrm>
        </p:grpSpPr>
        <p:sp>
          <p:nvSpPr>
            <p:cNvPr id="168" name="Google Shape;168;p57"/>
            <p:cNvSpPr/>
            <p:nvPr/>
          </p:nvSpPr>
          <p:spPr>
            <a:xfrm>
              <a:off x="5941025" y="3634400"/>
              <a:ext cx="467650" cy="467650"/>
            </a:xfrm>
            <a:custGeom>
              <a:rect b="b" l="l" r="r" t="t"/>
              <a:pathLst>
                <a:path extrusionOk="0" fill="none" h="18706" w="18706">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69" name="Google Shape;169;p57"/>
            <p:cNvSpPr/>
            <p:nvPr/>
          </p:nvSpPr>
          <p:spPr>
            <a:xfrm>
              <a:off x="6211975" y="3753150"/>
              <a:ext cx="19525" cy="18900"/>
            </a:xfrm>
            <a:custGeom>
              <a:rect b="b" l="l" r="r" t="t"/>
              <a:pathLst>
                <a:path extrusionOk="0" fill="none" h="756" w="781">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70" name="Google Shape;170;p57"/>
            <p:cNvSpPr/>
            <p:nvPr/>
          </p:nvSpPr>
          <p:spPr>
            <a:xfrm>
              <a:off x="5943475" y="3695900"/>
              <a:ext cx="177800" cy="351350"/>
            </a:xfrm>
            <a:custGeom>
              <a:rect b="b" l="l" r="r" t="t"/>
              <a:pathLst>
                <a:path extrusionOk="0" fill="none" h="14054" w="7112">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71" name="Google Shape;171;p57"/>
            <p:cNvSpPr/>
            <p:nvPr/>
          </p:nvSpPr>
          <p:spPr>
            <a:xfrm>
              <a:off x="6128575" y="3695900"/>
              <a:ext cx="86475" cy="47525"/>
            </a:xfrm>
            <a:custGeom>
              <a:rect b="b" l="l" r="r" t="t"/>
              <a:pathLst>
                <a:path extrusionOk="0" fill="none" h="1901" w="3459">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72" name="Google Shape;172;p57"/>
            <p:cNvSpPr/>
            <p:nvPr/>
          </p:nvSpPr>
          <p:spPr>
            <a:xfrm>
              <a:off x="6357500" y="3940075"/>
              <a:ext cx="18900" cy="34725"/>
            </a:xfrm>
            <a:custGeom>
              <a:rect b="b" l="l" r="r" t="t"/>
              <a:pathLst>
                <a:path extrusionOk="0" fill="none" h="1389" w="756">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73" name="Google Shape;173;p57"/>
            <p:cNvSpPr/>
            <p:nvPr/>
          </p:nvSpPr>
          <p:spPr>
            <a:xfrm>
              <a:off x="6202850" y="3720875"/>
              <a:ext cx="204000" cy="278875"/>
            </a:xfrm>
            <a:custGeom>
              <a:rect b="b" l="l" r="r" t="t"/>
              <a:pathLst>
                <a:path extrusionOk="0" fill="none" h="11155" w="816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grpSp>
        <p:nvGrpSpPr>
          <p:cNvPr id="174" name="Google Shape;174;p57"/>
          <p:cNvGrpSpPr/>
          <p:nvPr/>
        </p:nvGrpSpPr>
        <p:grpSpPr>
          <a:xfrm>
            <a:off x="7301260" y="3950821"/>
            <a:ext cx="232323" cy="156913"/>
            <a:chOff x="564675" y="1700625"/>
            <a:chExt cx="465200" cy="314200"/>
          </a:xfrm>
        </p:grpSpPr>
        <p:sp>
          <p:nvSpPr>
            <p:cNvPr id="175" name="Google Shape;175;p57"/>
            <p:cNvSpPr/>
            <p:nvPr/>
          </p:nvSpPr>
          <p:spPr>
            <a:xfrm>
              <a:off x="564675" y="1700625"/>
              <a:ext cx="465200" cy="29250"/>
            </a:xfrm>
            <a:custGeom>
              <a:rect b="b" l="l" r="r" t="t"/>
              <a:pathLst>
                <a:path extrusionOk="0" fill="none" h="1170" w="18608">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76" name="Google Shape;176;p57"/>
            <p:cNvSpPr/>
            <p:nvPr/>
          </p:nvSpPr>
          <p:spPr>
            <a:xfrm>
              <a:off x="564675" y="1732300"/>
              <a:ext cx="465200" cy="272175"/>
            </a:xfrm>
            <a:custGeom>
              <a:rect b="b" l="l" r="r" t="t"/>
              <a:pathLst>
                <a:path extrusionOk="0" fill="none" h="10887" w="18608">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77" name="Google Shape;177;p57"/>
            <p:cNvSpPr/>
            <p:nvPr/>
          </p:nvSpPr>
          <p:spPr>
            <a:xfrm>
              <a:off x="572600" y="2014200"/>
              <a:ext cx="449375" cy="625"/>
            </a:xfrm>
            <a:custGeom>
              <a:rect b="b" l="l" r="r" t="t"/>
              <a:pathLst>
                <a:path extrusionOk="0" fill="none" h="25" w="17975">
                  <a:moveTo>
                    <a:pt x="0" y="0"/>
                  </a:moveTo>
                  <a:lnTo>
                    <a:pt x="0" y="0"/>
                  </a:lnTo>
                  <a:lnTo>
                    <a:pt x="98" y="25"/>
                  </a:lnTo>
                  <a:lnTo>
                    <a:pt x="171" y="25"/>
                  </a:lnTo>
                  <a:lnTo>
                    <a:pt x="17804" y="25"/>
                  </a:lnTo>
                  <a:lnTo>
                    <a:pt x="17804" y="25"/>
                  </a:lnTo>
                  <a:lnTo>
                    <a:pt x="17877" y="25"/>
                  </a:lnTo>
                  <a:lnTo>
                    <a:pt x="17974" y="0"/>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sp>
        <p:nvSpPr>
          <p:cNvPr id="178" name="Google Shape;178;p57"/>
          <p:cNvSpPr txBox="1"/>
          <p:nvPr>
            <p:ph idx="1" type="body"/>
          </p:nvPr>
        </p:nvSpPr>
        <p:spPr>
          <a:xfrm>
            <a:off x="7723301" y="3283370"/>
            <a:ext cx="3704362" cy="3619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i="0" sz="1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 name="Google Shape;179;p57"/>
          <p:cNvSpPr txBox="1"/>
          <p:nvPr>
            <p:ph idx="2" type="body"/>
          </p:nvPr>
        </p:nvSpPr>
        <p:spPr>
          <a:xfrm>
            <a:off x="7723301" y="3906329"/>
            <a:ext cx="3704362" cy="3619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i="0" sz="1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 name="Google Shape;180;p57"/>
          <p:cNvSpPr txBox="1"/>
          <p:nvPr>
            <p:ph idx="3" type="body"/>
          </p:nvPr>
        </p:nvSpPr>
        <p:spPr>
          <a:xfrm>
            <a:off x="7731465" y="4549892"/>
            <a:ext cx="3704362" cy="3619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i="0" sz="1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 name="Google Shape;181;p57"/>
          <p:cNvSpPr txBox="1"/>
          <p:nvPr>
            <p:ph idx="4" type="body"/>
          </p:nvPr>
        </p:nvSpPr>
        <p:spPr>
          <a:xfrm>
            <a:off x="967062" y="4154268"/>
            <a:ext cx="3195486"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 name="Google Shape;182;p57"/>
          <p:cNvSpPr txBox="1"/>
          <p:nvPr>
            <p:ph idx="5" type="body"/>
          </p:nvPr>
        </p:nvSpPr>
        <p:spPr>
          <a:xfrm>
            <a:off x="967062" y="3344692"/>
            <a:ext cx="3195485" cy="83725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5000"/>
              <a:buNone/>
              <a:defRPr sz="5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text&#10;&#10;Description automatically generated" id="183" name="Google Shape;183;p57"/>
          <p:cNvPicPr preferRelativeResize="0"/>
          <p:nvPr/>
        </p:nvPicPr>
        <p:blipFill rotWithShape="1">
          <a:blip r:embed="rId3">
            <a:alphaModFix/>
          </a:blip>
          <a:srcRect b="0" l="0" r="0" t="0"/>
          <a:stretch/>
        </p:blipFill>
        <p:spPr>
          <a:xfrm>
            <a:off x="615586" y="473530"/>
            <a:ext cx="4899073" cy="2154566"/>
          </a:xfrm>
          <a:prstGeom prst="rect">
            <a:avLst/>
          </a:prstGeom>
          <a:noFill/>
          <a:ln>
            <a:noFill/>
          </a:ln>
        </p:spPr>
      </p:pic>
      <p:grpSp>
        <p:nvGrpSpPr>
          <p:cNvPr id="184" name="Google Shape;184;p57"/>
          <p:cNvGrpSpPr/>
          <p:nvPr/>
        </p:nvGrpSpPr>
        <p:grpSpPr>
          <a:xfrm>
            <a:off x="9456007" y="5836660"/>
            <a:ext cx="2735993" cy="679345"/>
            <a:chOff x="0" y="0"/>
            <a:chExt cx="2301694" cy="571500"/>
          </a:xfrm>
        </p:grpSpPr>
        <p:sp>
          <p:nvSpPr>
            <p:cNvPr id="185" name="Google Shape;185;p57"/>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86" name="Google Shape;186;p57"/>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 Typecae &amp; Size">
  <p:cSld name="Font Typecae &amp; Size">
    <p:spTree>
      <p:nvGrpSpPr>
        <p:cNvPr id="187" name="Shape 187"/>
        <p:cNvGrpSpPr/>
        <p:nvPr/>
      </p:nvGrpSpPr>
      <p:grpSpPr>
        <a:xfrm>
          <a:off x="0" y="0"/>
          <a:ext cx="0" cy="0"/>
          <a:chOff x="0" y="0"/>
          <a:chExt cx="0" cy="0"/>
        </a:xfrm>
      </p:grpSpPr>
      <p:sp>
        <p:nvSpPr>
          <p:cNvPr id="188" name="Google Shape;188;p58"/>
          <p:cNvSpPr/>
          <p:nvPr/>
        </p:nvSpPr>
        <p:spPr>
          <a:xfrm>
            <a:off x="0" y="0"/>
            <a:ext cx="12192000" cy="6858001"/>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9" name="Google Shape;189;p58"/>
          <p:cNvSpPr/>
          <p:nvPr/>
        </p:nvSpPr>
        <p:spPr>
          <a:xfrm>
            <a:off x="424669" y="528535"/>
            <a:ext cx="6498645" cy="14465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Arial"/>
              <a:buNone/>
            </a:pPr>
            <a:r>
              <a:rPr b="1" i="0" lang="es-ES" sz="4400" u="none" cap="none" strike="noStrike">
                <a:solidFill>
                  <a:schemeClr val="lt1"/>
                </a:solidFill>
                <a:latin typeface="Calibri"/>
                <a:ea typeface="Calibri"/>
                <a:cs typeface="Calibri"/>
                <a:sym typeface="Calibri"/>
              </a:rPr>
              <a:t>NAVIGATING TOURISM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400"/>
              <a:buFont typeface="Arial"/>
              <a:buNone/>
            </a:pPr>
            <a:r>
              <a:rPr b="0" i="0" lang="es-ES" sz="4400" u="none" cap="none" strike="noStrike">
                <a:solidFill>
                  <a:schemeClr val="lt1"/>
                </a:solidFill>
                <a:latin typeface="Calibri"/>
                <a:ea typeface="Calibri"/>
                <a:cs typeface="Calibri"/>
                <a:sym typeface="Calibri"/>
              </a:rPr>
              <a:t>FONT TYPEFACE &amp; SIZE</a:t>
            </a:r>
            <a:endParaRPr b="0" i="0" sz="3600" u="none" cap="none" strike="noStrike">
              <a:solidFill>
                <a:schemeClr val="lt1"/>
              </a:solidFill>
              <a:latin typeface="Calibri"/>
              <a:ea typeface="Calibri"/>
              <a:cs typeface="Calibri"/>
              <a:sym typeface="Calibri"/>
            </a:endParaRPr>
          </a:p>
        </p:txBody>
      </p:sp>
      <p:sp>
        <p:nvSpPr>
          <p:cNvPr id="190" name="Google Shape;190;p58"/>
          <p:cNvSpPr/>
          <p:nvPr/>
        </p:nvSpPr>
        <p:spPr>
          <a:xfrm>
            <a:off x="7347983" y="564843"/>
            <a:ext cx="4589207" cy="470898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0"/>
              <a:buFont typeface="Arial"/>
              <a:buNone/>
            </a:pPr>
            <a:r>
              <a:rPr b="0" i="0" lang="es-ES" sz="3000" u="none" cap="none" strike="noStrike">
                <a:solidFill>
                  <a:schemeClr val="lt1"/>
                </a:solidFill>
                <a:latin typeface="Calibri"/>
                <a:ea typeface="Calibri"/>
                <a:cs typeface="Calibri"/>
                <a:sym typeface="Calibri"/>
              </a:rPr>
              <a:t>PLEASE ENSURE TO KEEP FONTS AS PER THE LAYOUT</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s-ES" sz="3000" u="none" cap="none" strike="noStrike">
                <a:solidFill>
                  <a:schemeClr val="lt1"/>
                </a:solidFill>
                <a:latin typeface="Calibri"/>
                <a:ea typeface="Calibri"/>
                <a:cs typeface="Calibri"/>
                <a:sym typeface="Calibri"/>
              </a:rPr>
              <a:t>48 point  -  Divider Slides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s-ES" sz="3000" u="none" cap="none" strike="noStrike">
                <a:solidFill>
                  <a:schemeClr val="lt1"/>
                </a:solidFill>
                <a:latin typeface="Calibri"/>
                <a:ea typeface="Calibri"/>
                <a:cs typeface="Calibri"/>
                <a:sym typeface="Calibri"/>
              </a:rPr>
              <a:t>36 point  -  Title Heading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s-ES" sz="3000" u="none" cap="none" strike="noStrike">
                <a:solidFill>
                  <a:schemeClr val="lt1"/>
                </a:solidFill>
                <a:latin typeface="Calibri"/>
                <a:ea typeface="Calibri"/>
                <a:cs typeface="Calibri"/>
                <a:sym typeface="Calibri"/>
              </a:rPr>
              <a:t>30 point  -  Sub-Titles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s-ES" sz="3000" u="none" cap="none" strike="noStrike">
                <a:solidFill>
                  <a:schemeClr val="lt1"/>
                </a:solidFill>
                <a:latin typeface="Calibri"/>
                <a:ea typeface="Calibri"/>
                <a:cs typeface="Calibri"/>
                <a:sym typeface="Calibri"/>
              </a:rPr>
              <a:t>	       - Quotes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s-ES" sz="3000" u="none" cap="none" strike="noStrike">
                <a:solidFill>
                  <a:schemeClr val="lt1"/>
                </a:solidFill>
                <a:latin typeface="Calibri"/>
                <a:ea typeface="Calibri"/>
                <a:cs typeface="Calibri"/>
                <a:sym typeface="Calibri"/>
              </a:rPr>
              <a:t>24 point  -  Main Text Body </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Calibri"/>
              <a:ea typeface="Calibri"/>
              <a:cs typeface="Calibri"/>
              <a:sym typeface="Calibri"/>
            </a:endParaRPr>
          </a:p>
        </p:txBody>
      </p:sp>
      <p:sp>
        <p:nvSpPr>
          <p:cNvPr id="191" name="Google Shape;191;p58"/>
          <p:cNvSpPr/>
          <p:nvPr/>
        </p:nvSpPr>
        <p:spPr>
          <a:xfrm>
            <a:off x="424668" y="2883583"/>
            <a:ext cx="5845501" cy="212365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s-ES" sz="2400" u="none" cap="none" strike="noStrike">
                <a:solidFill>
                  <a:schemeClr val="lt1"/>
                </a:solidFill>
                <a:latin typeface="Calibri"/>
                <a:ea typeface="Calibri"/>
                <a:cs typeface="Calibri"/>
                <a:sym typeface="Calibri"/>
              </a:rPr>
              <a:t>Please ensure to keep the font sizes set as per the slide layouts. The font used throughout the </a:t>
            </a:r>
            <a:r>
              <a:rPr b="1" i="0" lang="es-ES" sz="2400" u="none" cap="none" strike="noStrike">
                <a:solidFill>
                  <a:schemeClr val="lt1"/>
                </a:solidFill>
                <a:latin typeface="Calibri"/>
                <a:ea typeface="Calibri"/>
                <a:cs typeface="Calibri"/>
                <a:sym typeface="Calibri"/>
              </a:rPr>
              <a:t>NAVIGATING TOURISM </a:t>
            </a:r>
            <a:r>
              <a:rPr b="0" i="0" lang="es-ES" sz="2400" u="none" cap="none" strike="noStrike">
                <a:solidFill>
                  <a:schemeClr val="lt1"/>
                </a:solidFill>
                <a:latin typeface="Calibri"/>
                <a:ea typeface="Calibri"/>
                <a:cs typeface="Calibri"/>
                <a:sym typeface="Calibri"/>
              </a:rPr>
              <a:t>PowerPoint is….</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1" i="1" lang="es-ES" sz="3600" u="none" cap="none" strike="noStrike">
                <a:solidFill>
                  <a:schemeClr val="lt1"/>
                </a:solidFill>
                <a:latin typeface="Calibri"/>
                <a:ea typeface="Calibri"/>
                <a:cs typeface="Calibri"/>
                <a:sym typeface="Calibri"/>
              </a:rPr>
              <a:t>Calibri</a:t>
            </a:r>
            <a:endParaRPr b="0" i="0" sz="3600" u="none" cap="none" strike="noStrike">
              <a:solidFill>
                <a:schemeClr val="lt1"/>
              </a:solidFill>
              <a:latin typeface="Calibri"/>
              <a:ea typeface="Calibri"/>
              <a:cs typeface="Calibri"/>
              <a:sym typeface="Calibri"/>
            </a:endParaRPr>
          </a:p>
        </p:txBody>
      </p:sp>
      <p:cxnSp>
        <p:nvCxnSpPr>
          <p:cNvPr id="192" name="Google Shape;192;p58"/>
          <p:cNvCxnSpPr/>
          <p:nvPr/>
        </p:nvCxnSpPr>
        <p:spPr>
          <a:xfrm>
            <a:off x="7098716" y="-1"/>
            <a:ext cx="0" cy="5540408"/>
          </a:xfrm>
          <a:prstGeom prst="straightConnector1">
            <a:avLst/>
          </a:prstGeom>
          <a:noFill/>
          <a:ln cap="flat" cmpd="sng" w="9525">
            <a:solidFill>
              <a:schemeClr val="lt1"/>
            </a:solidFill>
            <a:prstDash val="solid"/>
            <a:miter lim="800000"/>
            <a:headEnd len="sm" w="sm" type="none"/>
            <a:tailEnd len="sm" w="sm" type="none"/>
          </a:ln>
        </p:spPr>
      </p:cxnSp>
      <p:cxnSp>
        <p:nvCxnSpPr>
          <p:cNvPr id="193" name="Google Shape;193;p58"/>
          <p:cNvCxnSpPr/>
          <p:nvPr/>
        </p:nvCxnSpPr>
        <p:spPr>
          <a:xfrm rot="10800000">
            <a:off x="1" y="2503620"/>
            <a:ext cx="7098715" cy="0"/>
          </a:xfrm>
          <a:prstGeom prst="straightConnector1">
            <a:avLst/>
          </a:prstGeom>
          <a:noFill/>
          <a:ln cap="flat" cmpd="sng" w="9525">
            <a:solidFill>
              <a:schemeClr val="lt1"/>
            </a:solidFill>
            <a:prstDash val="solid"/>
            <a:miter lim="800000"/>
            <a:headEnd len="sm" w="sm" type="none"/>
            <a:tailEnd len="sm" w="sm" type="none"/>
          </a:ln>
        </p:spPr>
      </p:cxnSp>
      <p:sp>
        <p:nvSpPr>
          <p:cNvPr id="194" name="Google Shape;194;p58"/>
          <p:cNvSpPr/>
          <p:nvPr/>
        </p:nvSpPr>
        <p:spPr>
          <a:xfrm>
            <a:off x="0" y="5968370"/>
            <a:ext cx="12192000" cy="46166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s-ES" sz="2400" u="none" cap="none" strike="noStrike">
                <a:solidFill>
                  <a:schemeClr val="lt1"/>
                </a:solidFill>
                <a:latin typeface="Calibri"/>
                <a:ea typeface="Calibri"/>
                <a:cs typeface="Calibri"/>
                <a:sym typeface="Calibri"/>
              </a:rPr>
              <a:t>*** </a:t>
            </a:r>
            <a:r>
              <a:rPr b="1" i="0" lang="es-ES" sz="2400" u="none" cap="none" strike="noStrike">
                <a:solidFill>
                  <a:schemeClr val="lt1"/>
                </a:solidFill>
                <a:latin typeface="Calibri"/>
                <a:ea typeface="Calibri"/>
                <a:cs typeface="Calibri"/>
                <a:sym typeface="Calibri"/>
              </a:rPr>
              <a:t>PLEASE DELETE THIS INSTRUCTION SLIDE BEFORE PRESENTING FINAL PRESENTATION </a:t>
            </a:r>
            <a:r>
              <a:rPr b="0" i="0" lang="es-ES" sz="2400" u="none" cap="none" strike="noStrike">
                <a:solidFill>
                  <a:schemeClr val="lt1"/>
                </a:solidFill>
                <a:latin typeface="Calibri"/>
                <a:ea typeface="Calibri"/>
                <a:cs typeface="Calibri"/>
                <a:sym typeface="Calibri"/>
              </a:rPr>
              <a:t>*** </a:t>
            </a:r>
            <a:endParaRPr b="0" i="0" sz="2400" u="none" cap="none" strike="noStrike">
              <a:solidFill>
                <a:schemeClr val="lt1"/>
              </a:solidFill>
              <a:latin typeface="Calibri"/>
              <a:ea typeface="Calibri"/>
              <a:cs typeface="Calibri"/>
              <a:sym typeface="Calibri"/>
            </a:endParaRPr>
          </a:p>
        </p:txBody>
      </p:sp>
      <p:cxnSp>
        <p:nvCxnSpPr>
          <p:cNvPr id="195" name="Google Shape;195;p58"/>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type="blank">
  <p:cSld name="BLANK">
    <p:spTree>
      <p:nvGrpSpPr>
        <p:cNvPr id="196" name="Shape 196"/>
        <p:cNvGrpSpPr/>
        <p:nvPr/>
      </p:nvGrpSpPr>
      <p:grpSpPr>
        <a:xfrm>
          <a:off x="0" y="0"/>
          <a:ext cx="0" cy="0"/>
          <a:chOff x="0" y="0"/>
          <a:chExt cx="0" cy="0"/>
        </a:xfrm>
      </p:grpSpPr>
      <p:sp>
        <p:nvSpPr>
          <p:cNvPr id="197" name="Google Shape;197;p59"/>
          <p:cNvSpPr/>
          <p:nvPr/>
        </p:nvSpPr>
        <p:spPr>
          <a:xfrm>
            <a:off x="0" y="-1"/>
            <a:ext cx="12192000" cy="6858001"/>
          </a:xfrm>
          <a:prstGeom prst="rect">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8" name="Google Shape;198;p59"/>
          <p:cNvSpPr/>
          <p:nvPr/>
        </p:nvSpPr>
        <p:spPr>
          <a:xfrm>
            <a:off x="586901" y="491138"/>
            <a:ext cx="4309564" cy="526297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0" i="0" lang="es-ES" sz="3600" u="none" cap="none" strike="noStrike">
                <a:solidFill>
                  <a:schemeClr val="lt1"/>
                </a:solidFill>
                <a:latin typeface="Calibri"/>
                <a:ea typeface="Calibri"/>
                <a:cs typeface="Calibri"/>
                <a:sym typeface="Calibri"/>
              </a:rPr>
              <a:t>ICONS WHICH CAN BE USED WITHIN THE </a:t>
            </a:r>
            <a:r>
              <a:rPr b="1" i="0" lang="es-ES" sz="3600" u="none" cap="none" strike="noStrike">
                <a:solidFill>
                  <a:schemeClr val="lt1"/>
                </a:solidFill>
                <a:latin typeface="Calibri"/>
                <a:ea typeface="Calibri"/>
                <a:cs typeface="Calibri"/>
                <a:sym typeface="Calibri"/>
              </a:rPr>
              <a:t>NAVIGATING TOURISM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s-ES" sz="3600" u="none" cap="none" strike="noStrike">
                <a:solidFill>
                  <a:schemeClr val="lt1"/>
                </a:solidFill>
                <a:latin typeface="Calibri"/>
                <a:ea typeface="Calibri"/>
                <a:cs typeface="Calibri"/>
                <a:sym typeface="Calibri"/>
              </a:rPr>
              <a:t>POWERPOINT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3600" u="none" cap="none" strike="noStrike">
              <a:solidFill>
                <a:schemeClr val="lt1"/>
              </a:solidFill>
              <a:latin typeface="Calibri"/>
              <a:ea typeface="Calibri"/>
              <a:cs typeface="Calibri"/>
              <a:sym typeface="Calibri"/>
            </a:endParaRPr>
          </a:p>
          <a:p>
            <a:pPr indent="0" lvl="0" marL="52388" marR="0" rtl="0" algn="l">
              <a:lnSpc>
                <a:spcPct val="100000"/>
              </a:lnSpc>
              <a:spcBef>
                <a:spcPts val="0"/>
              </a:spcBef>
              <a:spcAft>
                <a:spcPts val="0"/>
              </a:spcAft>
              <a:buClr>
                <a:schemeClr val="dk1"/>
              </a:buClr>
              <a:buSzPts val="900"/>
              <a:buFont typeface="Quattrocento Sans"/>
              <a:buNone/>
            </a:pPr>
            <a:r>
              <a:rPr b="0" i="1" lang="es-ES" sz="2400" u="none" cap="none" strike="noStrike">
                <a:solidFill>
                  <a:schemeClr val="lt1"/>
                </a:solidFill>
                <a:latin typeface="Calibri"/>
                <a:ea typeface="Calibri"/>
                <a:cs typeface="Calibri"/>
                <a:sym typeface="Calibri"/>
              </a:rPr>
              <a:t>Resize them without losing quality.  Change line colour, width and style.  </a:t>
            </a:r>
            <a:endParaRPr b="0" i="0" sz="1400" u="none" cap="none" strike="noStrike">
              <a:solidFill>
                <a:srgbClr val="000000"/>
              </a:solidFill>
              <a:latin typeface="Arial"/>
              <a:ea typeface="Arial"/>
              <a:cs typeface="Arial"/>
              <a:sym typeface="Arial"/>
            </a:endParaRPr>
          </a:p>
          <a:p>
            <a:pPr indent="0" lvl="0" marL="52388" marR="0" rtl="0" algn="l">
              <a:lnSpc>
                <a:spcPct val="100000"/>
              </a:lnSpc>
              <a:spcBef>
                <a:spcPts val="0"/>
              </a:spcBef>
              <a:spcAft>
                <a:spcPts val="0"/>
              </a:spcAft>
              <a:buClr>
                <a:schemeClr val="dk1"/>
              </a:buClr>
              <a:buSzPts val="900"/>
              <a:buFont typeface="Quattrocento Sans"/>
              <a:buNone/>
            </a:pPr>
            <a:r>
              <a:t/>
            </a:r>
            <a:endParaRPr b="0" i="1" sz="2400" u="none" cap="none" strike="noStrike">
              <a:solidFill>
                <a:schemeClr val="lt1"/>
              </a:solidFill>
              <a:latin typeface="Calibri"/>
              <a:ea typeface="Calibri"/>
              <a:cs typeface="Calibri"/>
              <a:sym typeface="Calibri"/>
            </a:endParaRPr>
          </a:p>
          <a:p>
            <a:pPr indent="0" lvl="0" marL="52388" marR="0" rtl="0" algn="l">
              <a:lnSpc>
                <a:spcPct val="100000"/>
              </a:lnSpc>
              <a:spcBef>
                <a:spcPts val="0"/>
              </a:spcBef>
              <a:spcAft>
                <a:spcPts val="0"/>
              </a:spcAft>
              <a:buClr>
                <a:schemeClr val="dk1"/>
              </a:buClr>
              <a:buSzPts val="900"/>
              <a:buFont typeface="Quattrocento Sans"/>
              <a:buNone/>
            </a:pPr>
            <a:r>
              <a:rPr b="0" i="0" lang="es-ES" sz="2400" u="none" cap="none" strike="noStrike">
                <a:solidFill>
                  <a:schemeClr val="lt1"/>
                </a:solidFill>
                <a:latin typeface="Calibri"/>
                <a:ea typeface="Calibri"/>
                <a:cs typeface="Calibri"/>
                <a:sym typeface="Calibri"/>
              </a:rPr>
              <a:t>Isn’t that nice? :)</a:t>
            </a:r>
            <a:endParaRPr b="0" i="0" sz="1400" u="none" cap="none" strike="noStrike">
              <a:solidFill>
                <a:srgbClr val="000000"/>
              </a:solidFill>
              <a:latin typeface="Arial"/>
              <a:ea typeface="Arial"/>
              <a:cs typeface="Arial"/>
              <a:sym typeface="Arial"/>
            </a:endParaRPr>
          </a:p>
        </p:txBody>
      </p:sp>
      <p:sp>
        <p:nvSpPr>
          <p:cNvPr id="199" name="Google Shape;199;p59"/>
          <p:cNvSpPr/>
          <p:nvPr/>
        </p:nvSpPr>
        <p:spPr>
          <a:xfrm>
            <a:off x="0" y="5968370"/>
            <a:ext cx="12192000" cy="46166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s-ES" sz="2400" u="none" cap="none" strike="noStrike">
                <a:solidFill>
                  <a:schemeClr val="lt1"/>
                </a:solidFill>
                <a:latin typeface="Calibri"/>
                <a:ea typeface="Calibri"/>
                <a:cs typeface="Calibri"/>
                <a:sym typeface="Calibri"/>
              </a:rPr>
              <a:t>*** </a:t>
            </a:r>
            <a:r>
              <a:rPr b="1" i="0" lang="es-ES" sz="2400" u="none" cap="none" strike="noStrike">
                <a:solidFill>
                  <a:schemeClr val="lt1"/>
                </a:solidFill>
                <a:latin typeface="Calibri"/>
                <a:ea typeface="Calibri"/>
                <a:cs typeface="Calibri"/>
                <a:sym typeface="Calibri"/>
              </a:rPr>
              <a:t>PLEASE DELETE THIS INSTRUCTION SLIDE BEFORE PRESENTING FINAL PRESENTATION </a:t>
            </a:r>
            <a:r>
              <a:rPr b="0" i="0" lang="es-ES" sz="2400" u="none" cap="none" strike="noStrike">
                <a:solidFill>
                  <a:schemeClr val="lt1"/>
                </a:solidFill>
                <a:latin typeface="Calibri"/>
                <a:ea typeface="Calibri"/>
                <a:cs typeface="Calibri"/>
                <a:sym typeface="Calibri"/>
              </a:rPr>
              <a:t>*** </a:t>
            </a:r>
            <a:endParaRPr b="0" i="0" sz="2400" u="none" cap="none" strike="noStrike">
              <a:solidFill>
                <a:schemeClr val="lt1"/>
              </a:solidFill>
              <a:latin typeface="Calibri"/>
              <a:ea typeface="Calibri"/>
              <a:cs typeface="Calibri"/>
              <a:sym typeface="Calibri"/>
            </a:endParaRPr>
          </a:p>
        </p:txBody>
      </p:sp>
      <p:cxnSp>
        <p:nvCxnSpPr>
          <p:cNvPr id="200" name="Google Shape;200;p59"/>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cxnSp>
        <p:nvCxnSpPr>
          <p:cNvPr id="201" name="Google Shape;201;p59"/>
          <p:cNvCxnSpPr/>
          <p:nvPr/>
        </p:nvCxnSpPr>
        <p:spPr>
          <a:xfrm>
            <a:off x="5145818" y="0"/>
            <a:ext cx="0" cy="5540408"/>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B">
  <p:cSld name="COVER SLIDE B">
    <p:spTree>
      <p:nvGrpSpPr>
        <p:cNvPr id="202" name="Shape 202"/>
        <p:cNvGrpSpPr/>
        <p:nvPr/>
      </p:nvGrpSpPr>
      <p:grpSpPr>
        <a:xfrm>
          <a:off x="0" y="0"/>
          <a:ext cx="0" cy="0"/>
          <a:chOff x="0" y="0"/>
          <a:chExt cx="0" cy="0"/>
        </a:xfrm>
      </p:grpSpPr>
      <p:sp>
        <p:nvSpPr>
          <p:cNvPr id="203" name="Google Shape;203;p60"/>
          <p:cNvSpPr/>
          <p:nvPr/>
        </p:nvSpPr>
        <p:spPr>
          <a:xfrm>
            <a:off x="0" y="0"/>
            <a:ext cx="12192000" cy="2908010"/>
          </a:xfrm>
          <a:prstGeom prst="rect">
            <a:avLst/>
          </a:prstGeom>
          <a:solidFill>
            <a:srgbClr val="79527B"/>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204" name="Google Shape;204;p60"/>
          <p:cNvSpPr txBox="1"/>
          <p:nvPr>
            <p:ph idx="1" type="body"/>
          </p:nvPr>
        </p:nvSpPr>
        <p:spPr>
          <a:xfrm>
            <a:off x="6451061" y="1523534"/>
            <a:ext cx="5278651" cy="697353"/>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5400"/>
              <a:buNone/>
              <a:defRPr b="1" sz="5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 name="Google Shape;205;p60"/>
          <p:cNvSpPr txBox="1"/>
          <p:nvPr>
            <p:ph idx="2" type="body"/>
          </p:nvPr>
        </p:nvSpPr>
        <p:spPr>
          <a:xfrm>
            <a:off x="6451061" y="905011"/>
            <a:ext cx="5278651"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206" name="Google Shape;206;p60"/>
          <p:cNvPicPr preferRelativeResize="0"/>
          <p:nvPr/>
        </p:nvPicPr>
        <p:blipFill rotWithShape="1">
          <a:blip r:embed="rId2">
            <a:alphaModFix/>
          </a:blip>
          <a:srcRect b="23492" l="-4379" r="4377" t="21334"/>
          <a:stretch/>
        </p:blipFill>
        <p:spPr>
          <a:xfrm>
            <a:off x="6913349" y="2908010"/>
            <a:ext cx="5278651" cy="3949990"/>
          </a:xfrm>
          <a:prstGeom prst="rect">
            <a:avLst/>
          </a:prstGeom>
          <a:noFill/>
          <a:ln>
            <a:noFill/>
          </a:ln>
        </p:spPr>
      </p:pic>
      <p:pic>
        <p:nvPicPr>
          <p:cNvPr descr="A picture containing text&#10;&#10;Description automatically generated" id="207" name="Google Shape;207;p60"/>
          <p:cNvPicPr preferRelativeResize="0"/>
          <p:nvPr/>
        </p:nvPicPr>
        <p:blipFill rotWithShape="1">
          <a:blip r:embed="rId3">
            <a:alphaModFix/>
          </a:blip>
          <a:srcRect b="0" l="0" r="0" t="0"/>
          <a:stretch/>
        </p:blipFill>
        <p:spPr>
          <a:xfrm>
            <a:off x="327530" y="3210197"/>
            <a:ext cx="5491380" cy="2415057"/>
          </a:xfrm>
          <a:prstGeom prst="rect">
            <a:avLst/>
          </a:prstGeom>
          <a:noFill/>
          <a:ln>
            <a:noFill/>
          </a:ln>
        </p:spPr>
      </p:pic>
      <p:grpSp>
        <p:nvGrpSpPr>
          <p:cNvPr id="208" name="Google Shape;208;p60"/>
          <p:cNvGrpSpPr/>
          <p:nvPr/>
        </p:nvGrpSpPr>
        <p:grpSpPr>
          <a:xfrm>
            <a:off x="9456007" y="5836660"/>
            <a:ext cx="2735993" cy="679345"/>
            <a:chOff x="0" y="0"/>
            <a:chExt cx="2301694" cy="571500"/>
          </a:xfrm>
        </p:grpSpPr>
        <p:sp>
          <p:nvSpPr>
            <p:cNvPr id="209" name="Google Shape;209;p60"/>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10" name="Google Shape;210;p60"/>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
        <p:nvSpPr>
          <p:cNvPr id="211" name="Google Shape;211;p60"/>
          <p:cNvSpPr/>
          <p:nvPr/>
        </p:nvSpPr>
        <p:spPr>
          <a:xfrm>
            <a:off x="438668" y="5956440"/>
            <a:ext cx="6589536" cy="600164"/>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100"/>
              <a:buFont typeface="Arial"/>
              <a:buNone/>
            </a:pPr>
            <a:r>
              <a:rPr b="0" i="0" lang="es-ES" sz="1100" u="none" cap="none" strike="noStrike">
                <a:solidFill>
                  <a:srgbClr val="595A59"/>
                </a:solidFill>
                <a:latin typeface="Calibri"/>
                <a:ea typeface="Calibri"/>
                <a:cs typeface="Calibri"/>
                <a:sym typeface="Calibri"/>
              </a:rPr>
              <a:t>This programme has been funded with support from the European Commission. The author is solely responsible for this publication (communication)  and the Commission accepts no responsibility for any use that may be made of the   information contained therein 2020-1-UK01-KA203-079083</a:t>
            </a:r>
            <a:endParaRPr b="0" i="0" sz="1100" u="none" cap="none" strike="noStrike">
              <a:solidFill>
                <a:srgbClr val="595A59"/>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C">
  <p:cSld name="COVER SLIDE C">
    <p:spTree>
      <p:nvGrpSpPr>
        <p:cNvPr id="212" name="Shape 212"/>
        <p:cNvGrpSpPr/>
        <p:nvPr/>
      </p:nvGrpSpPr>
      <p:grpSpPr>
        <a:xfrm>
          <a:off x="0" y="0"/>
          <a:ext cx="0" cy="0"/>
          <a:chOff x="0" y="0"/>
          <a:chExt cx="0" cy="0"/>
        </a:xfrm>
      </p:grpSpPr>
      <p:sp>
        <p:nvSpPr>
          <p:cNvPr id="213" name="Google Shape;213;p61"/>
          <p:cNvSpPr/>
          <p:nvPr/>
        </p:nvSpPr>
        <p:spPr>
          <a:xfrm>
            <a:off x="1" y="3216492"/>
            <a:ext cx="7588332" cy="2448983"/>
          </a:xfrm>
          <a:prstGeom prst="rect">
            <a:avLst/>
          </a:prstGeom>
          <a:solidFill>
            <a:srgbClr val="79527B"/>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pic>
        <p:nvPicPr>
          <p:cNvPr descr="A picture containing text&#10;&#10;Description automatically generated" id="214" name="Google Shape;214;p61"/>
          <p:cNvPicPr preferRelativeResize="0"/>
          <p:nvPr/>
        </p:nvPicPr>
        <p:blipFill rotWithShape="1">
          <a:blip r:embed="rId2">
            <a:alphaModFix/>
          </a:blip>
          <a:srcRect b="0" l="0" r="0" t="0"/>
          <a:stretch/>
        </p:blipFill>
        <p:spPr>
          <a:xfrm>
            <a:off x="458207" y="618245"/>
            <a:ext cx="5768471" cy="2536919"/>
          </a:xfrm>
          <a:prstGeom prst="rect">
            <a:avLst/>
          </a:prstGeom>
          <a:noFill/>
          <a:ln>
            <a:noFill/>
          </a:ln>
        </p:spPr>
      </p:pic>
      <p:sp>
        <p:nvSpPr>
          <p:cNvPr id="215" name="Google Shape;215;p61"/>
          <p:cNvSpPr txBox="1"/>
          <p:nvPr>
            <p:ph idx="1" type="body"/>
          </p:nvPr>
        </p:nvSpPr>
        <p:spPr>
          <a:xfrm>
            <a:off x="817349" y="4334105"/>
            <a:ext cx="5278651" cy="69735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5400"/>
              <a:buNone/>
              <a:defRPr b="1" sz="5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6" name="Google Shape;216;p61"/>
          <p:cNvSpPr txBox="1"/>
          <p:nvPr>
            <p:ph idx="2" type="body"/>
          </p:nvPr>
        </p:nvSpPr>
        <p:spPr>
          <a:xfrm>
            <a:off x="817349" y="3715582"/>
            <a:ext cx="527865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217" name="Google Shape;217;p61"/>
          <p:cNvPicPr preferRelativeResize="0"/>
          <p:nvPr/>
        </p:nvPicPr>
        <p:blipFill rotWithShape="1">
          <a:blip r:embed="rId3">
            <a:alphaModFix/>
          </a:blip>
          <a:srcRect b="-6114" l="-9814" r="22817" t="19121"/>
          <a:stretch/>
        </p:blipFill>
        <p:spPr>
          <a:xfrm>
            <a:off x="7883236" y="0"/>
            <a:ext cx="4308763" cy="5844179"/>
          </a:xfrm>
          <a:prstGeom prst="rect">
            <a:avLst/>
          </a:prstGeom>
          <a:noFill/>
          <a:ln>
            <a:noFill/>
          </a:ln>
        </p:spPr>
      </p:pic>
      <p:grpSp>
        <p:nvGrpSpPr>
          <p:cNvPr id="218" name="Google Shape;218;p61"/>
          <p:cNvGrpSpPr/>
          <p:nvPr/>
        </p:nvGrpSpPr>
        <p:grpSpPr>
          <a:xfrm>
            <a:off x="9274983" y="5918985"/>
            <a:ext cx="2735993" cy="679345"/>
            <a:chOff x="0" y="0"/>
            <a:chExt cx="2301694" cy="571500"/>
          </a:xfrm>
        </p:grpSpPr>
        <p:sp>
          <p:nvSpPr>
            <p:cNvPr id="219" name="Google Shape;219;p61"/>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20" name="Google Shape;220;p61"/>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
        <p:nvSpPr>
          <p:cNvPr id="221" name="Google Shape;221;p61"/>
          <p:cNvSpPr/>
          <p:nvPr/>
        </p:nvSpPr>
        <p:spPr>
          <a:xfrm>
            <a:off x="701913" y="5958576"/>
            <a:ext cx="6589536" cy="600164"/>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100"/>
              <a:buFont typeface="Arial"/>
              <a:buNone/>
            </a:pPr>
            <a:r>
              <a:rPr b="0" i="0" lang="es-ES" sz="1100" u="none" cap="none" strike="noStrike">
                <a:solidFill>
                  <a:srgbClr val="595A59"/>
                </a:solidFill>
                <a:latin typeface="Calibri"/>
                <a:ea typeface="Calibri"/>
                <a:cs typeface="Calibri"/>
                <a:sym typeface="Calibri"/>
              </a:rPr>
              <a:t>This programme has been funded with support from the European Commission. The author is solely responsible for this publication (communication)  and the Commission accepts no responsibility for any use that may be made of the   information contained therein 2020-1-UK01-KA203-079083</a:t>
            </a:r>
            <a:endParaRPr b="0" i="0" sz="1100" u="none" cap="none" strike="noStrike">
              <a:solidFill>
                <a:srgbClr val="595A59"/>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D">
  <p:cSld name="COVER SLIDE D">
    <p:spTree>
      <p:nvGrpSpPr>
        <p:cNvPr id="222" name="Shape 222"/>
        <p:cNvGrpSpPr/>
        <p:nvPr/>
      </p:nvGrpSpPr>
      <p:grpSpPr>
        <a:xfrm>
          <a:off x="0" y="0"/>
          <a:ext cx="0" cy="0"/>
          <a:chOff x="0" y="0"/>
          <a:chExt cx="0" cy="0"/>
        </a:xfrm>
      </p:grpSpPr>
      <p:pic>
        <p:nvPicPr>
          <p:cNvPr descr="A picture containing text&#10;&#10;Description automatically generated" id="223" name="Google Shape;223;p62"/>
          <p:cNvPicPr preferRelativeResize="0"/>
          <p:nvPr/>
        </p:nvPicPr>
        <p:blipFill rotWithShape="1">
          <a:blip r:embed="rId2">
            <a:alphaModFix/>
          </a:blip>
          <a:srcRect b="0" l="0" r="0" t="0"/>
          <a:stretch/>
        </p:blipFill>
        <p:spPr>
          <a:xfrm>
            <a:off x="327047" y="417257"/>
            <a:ext cx="5462697" cy="2402442"/>
          </a:xfrm>
          <a:prstGeom prst="rect">
            <a:avLst/>
          </a:prstGeom>
          <a:noFill/>
          <a:ln>
            <a:noFill/>
          </a:ln>
        </p:spPr>
      </p:pic>
      <p:pic>
        <p:nvPicPr>
          <p:cNvPr descr="Background pattern&#10;&#10;Description automatically generated" id="224" name="Google Shape;224;p62"/>
          <p:cNvPicPr preferRelativeResize="0"/>
          <p:nvPr/>
        </p:nvPicPr>
        <p:blipFill rotWithShape="1">
          <a:blip r:embed="rId3">
            <a:alphaModFix/>
          </a:blip>
          <a:srcRect b="14179" l="49462" r="-22518" t="8076"/>
          <a:stretch/>
        </p:blipFill>
        <p:spPr>
          <a:xfrm rot="-5400000">
            <a:off x="983099" y="1439326"/>
            <a:ext cx="4435575" cy="6401772"/>
          </a:xfrm>
          <a:prstGeom prst="rect">
            <a:avLst/>
          </a:prstGeom>
          <a:noFill/>
          <a:ln>
            <a:noFill/>
          </a:ln>
        </p:spPr>
      </p:pic>
      <p:sp>
        <p:nvSpPr>
          <p:cNvPr id="225" name="Google Shape;225;p62"/>
          <p:cNvSpPr/>
          <p:nvPr/>
        </p:nvSpPr>
        <p:spPr>
          <a:xfrm>
            <a:off x="6117759" y="0"/>
            <a:ext cx="6074241" cy="6865259"/>
          </a:xfrm>
          <a:prstGeom prst="rect">
            <a:avLst/>
          </a:prstGeom>
          <a:solidFill>
            <a:srgbClr val="79527B"/>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grpSp>
        <p:nvGrpSpPr>
          <p:cNvPr id="226" name="Google Shape;226;p62"/>
          <p:cNvGrpSpPr/>
          <p:nvPr/>
        </p:nvGrpSpPr>
        <p:grpSpPr>
          <a:xfrm>
            <a:off x="0" y="5916805"/>
            <a:ext cx="2735993" cy="679345"/>
            <a:chOff x="0" y="0"/>
            <a:chExt cx="2301694" cy="571500"/>
          </a:xfrm>
        </p:grpSpPr>
        <p:sp>
          <p:nvSpPr>
            <p:cNvPr id="227" name="Google Shape;227;p62"/>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28" name="Google Shape;228;p62"/>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
        <p:nvSpPr>
          <p:cNvPr id="229" name="Google Shape;229;p62"/>
          <p:cNvSpPr txBox="1"/>
          <p:nvPr>
            <p:ph idx="1" type="body"/>
          </p:nvPr>
        </p:nvSpPr>
        <p:spPr>
          <a:xfrm>
            <a:off x="6586302" y="1494787"/>
            <a:ext cx="5278651" cy="69735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5400"/>
              <a:buNone/>
              <a:defRPr b="1" sz="5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 name="Google Shape;230;p62"/>
          <p:cNvSpPr txBox="1"/>
          <p:nvPr>
            <p:ph idx="2" type="body"/>
          </p:nvPr>
        </p:nvSpPr>
        <p:spPr>
          <a:xfrm>
            <a:off x="6586302" y="876264"/>
            <a:ext cx="527865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 name="Google Shape;231;p62"/>
          <p:cNvSpPr/>
          <p:nvPr/>
        </p:nvSpPr>
        <p:spPr>
          <a:xfrm>
            <a:off x="6519554" y="5700156"/>
            <a:ext cx="5300429" cy="788472"/>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100"/>
              <a:buFont typeface="Arial"/>
              <a:buNone/>
            </a:pPr>
            <a:r>
              <a:rPr b="0" i="0" lang="es-ES" sz="1100" u="none" cap="none" strike="noStrike">
                <a:solidFill>
                  <a:schemeClr val="lt1"/>
                </a:solidFill>
                <a:latin typeface="Calibri"/>
                <a:ea typeface="Calibri"/>
                <a:cs typeface="Calibri"/>
                <a:sym typeface="Calibri"/>
              </a:rPr>
              <a:t>This programme has been funded with support from the European Commission. The author is solely responsible for this publication (communication)  and the Commission accepts no responsibility for any use that may be made of the   information contained therein 2020-1-UK01-KA203-079083</a:t>
            </a:r>
            <a:endParaRPr b="0" i="0" sz="11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2">
  <p:cSld name="Cover Slide 2">
    <p:spTree>
      <p:nvGrpSpPr>
        <p:cNvPr id="232" name="Shape 23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MASTER slide">
  <p:cSld name="Text only MASTER slide">
    <p:spTree>
      <p:nvGrpSpPr>
        <p:cNvPr id="26" name="Shape 26"/>
        <p:cNvGrpSpPr/>
        <p:nvPr/>
      </p:nvGrpSpPr>
      <p:grpSpPr>
        <a:xfrm>
          <a:off x="0" y="0"/>
          <a:ext cx="0" cy="0"/>
          <a:chOff x="0" y="0"/>
          <a:chExt cx="0" cy="0"/>
        </a:xfrm>
      </p:grpSpPr>
      <p:grpSp>
        <p:nvGrpSpPr>
          <p:cNvPr id="27" name="Google Shape;27;p46"/>
          <p:cNvGrpSpPr/>
          <p:nvPr/>
        </p:nvGrpSpPr>
        <p:grpSpPr>
          <a:xfrm>
            <a:off x="389965" y="6092742"/>
            <a:ext cx="3144242" cy="374574"/>
            <a:chOff x="301128" y="6151084"/>
            <a:chExt cx="3144242" cy="374574"/>
          </a:xfrm>
        </p:grpSpPr>
        <p:pic>
          <p:nvPicPr>
            <p:cNvPr descr="Shape&#10;&#10;Description automatically generated with medium confidence" id="28" name="Google Shape;28;p46"/>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9" name="Google Shape;29;p46"/>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0" name="Google Shape;30;p46"/>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Background pattern&#10;&#10;Description automatically generated" id="31" name="Google Shape;31;p46"/>
          <p:cNvPicPr preferRelativeResize="0"/>
          <p:nvPr/>
        </p:nvPicPr>
        <p:blipFill rotWithShape="1">
          <a:blip r:embed="rId3">
            <a:alphaModFix/>
          </a:blip>
          <a:srcRect b="84089" l="-9441" r="10580" t="-3095"/>
          <a:stretch/>
        </p:blipFill>
        <p:spPr>
          <a:xfrm>
            <a:off x="7462157" y="5624715"/>
            <a:ext cx="4729844" cy="1233285"/>
          </a:xfrm>
          <a:prstGeom prst="rect">
            <a:avLst/>
          </a:prstGeom>
          <a:noFill/>
          <a:ln>
            <a:noFill/>
          </a:ln>
        </p:spPr>
      </p:pic>
      <p:sp>
        <p:nvSpPr>
          <p:cNvPr id="32" name="Google Shape;32;p46"/>
          <p:cNvSpPr txBox="1"/>
          <p:nvPr>
            <p:ph idx="1" type="body"/>
          </p:nvPr>
        </p:nvSpPr>
        <p:spPr>
          <a:xfrm>
            <a:off x="734714" y="1757011"/>
            <a:ext cx="9862529"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4D4D4D"/>
              </a:buClr>
              <a:buSzPts val="2400"/>
              <a:buNone/>
              <a:defRPr b="0" i="0" sz="2400">
                <a:solidFill>
                  <a:srgbClr val="4D4D4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46"/>
          <p:cNvSpPr txBox="1"/>
          <p:nvPr>
            <p:ph idx="2" type="body"/>
          </p:nvPr>
        </p:nvSpPr>
        <p:spPr>
          <a:xfrm>
            <a:off x="734714" y="642972"/>
            <a:ext cx="986252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4D4D4D"/>
              </a:buClr>
              <a:buSzPts val="3600"/>
              <a:buNone/>
              <a:defRPr b="1" i="0" sz="3600">
                <a:solidFill>
                  <a:srgbClr val="4D4D4D"/>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p:cSld name="Overview/Content Slide">
    <p:spTree>
      <p:nvGrpSpPr>
        <p:cNvPr id="233" name="Shape 233"/>
        <p:cNvGrpSpPr/>
        <p:nvPr/>
      </p:nvGrpSpPr>
      <p:grpSpPr>
        <a:xfrm>
          <a:off x="0" y="0"/>
          <a:ext cx="0" cy="0"/>
          <a:chOff x="0" y="0"/>
          <a:chExt cx="0" cy="0"/>
        </a:xfrm>
      </p:grpSpPr>
      <p:sp>
        <p:nvSpPr>
          <p:cNvPr id="234" name="Google Shape;234;p64"/>
          <p:cNvSpPr/>
          <p:nvPr/>
        </p:nvSpPr>
        <p:spPr>
          <a:xfrm>
            <a:off x="6642832" y="992114"/>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5" name="Google Shape;235;p64"/>
          <p:cNvSpPr txBox="1"/>
          <p:nvPr>
            <p:ph idx="1" type="body"/>
          </p:nvPr>
        </p:nvSpPr>
        <p:spPr>
          <a:xfrm>
            <a:off x="6781160" y="1049309"/>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36" name="Google Shape;236;p64"/>
          <p:cNvCxnSpPr/>
          <p:nvPr/>
        </p:nvCxnSpPr>
        <p:spPr>
          <a:xfrm>
            <a:off x="6051115" y="1382085"/>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237" name="Google Shape;237;p64"/>
          <p:cNvSpPr txBox="1"/>
          <p:nvPr>
            <p:ph idx="2" type="body"/>
          </p:nvPr>
        </p:nvSpPr>
        <p:spPr>
          <a:xfrm>
            <a:off x="7511069" y="992114"/>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 name="Google Shape;238;p64"/>
          <p:cNvSpPr/>
          <p:nvPr/>
        </p:nvSpPr>
        <p:spPr>
          <a:xfrm>
            <a:off x="6642832" y="2066740"/>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9" name="Google Shape;239;p64"/>
          <p:cNvSpPr txBox="1"/>
          <p:nvPr>
            <p:ph idx="3" type="body"/>
          </p:nvPr>
        </p:nvSpPr>
        <p:spPr>
          <a:xfrm>
            <a:off x="6781160" y="212393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40" name="Google Shape;240;p64"/>
          <p:cNvCxnSpPr/>
          <p:nvPr/>
        </p:nvCxnSpPr>
        <p:spPr>
          <a:xfrm>
            <a:off x="6051115" y="2456711"/>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241" name="Google Shape;241;p64"/>
          <p:cNvSpPr txBox="1"/>
          <p:nvPr>
            <p:ph idx="4" type="body"/>
          </p:nvPr>
        </p:nvSpPr>
        <p:spPr>
          <a:xfrm>
            <a:off x="7511069" y="2066740"/>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 name="Google Shape;242;p64"/>
          <p:cNvSpPr/>
          <p:nvPr/>
        </p:nvSpPr>
        <p:spPr>
          <a:xfrm>
            <a:off x="6642832" y="3126504"/>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3" name="Google Shape;243;p64"/>
          <p:cNvSpPr txBox="1"/>
          <p:nvPr>
            <p:ph idx="5" type="body"/>
          </p:nvPr>
        </p:nvSpPr>
        <p:spPr>
          <a:xfrm>
            <a:off x="6781160" y="3183699"/>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44" name="Google Shape;244;p64"/>
          <p:cNvCxnSpPr/>
          <p:nvPr/>
        </p:nvCxnSpPr>
        <p:spPr>
          <a:xfrm>
            <a:off x="6051115" y="3516475"/>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245" name="Google Shape;245;p64"/>
          <p:cNvSpPr txBox="1"/>
          <p:nvPr>
            <p:ph idx="6" type="body"/>
          </p:nvPr>
        </p:nvSpPr>
        <p:spPr>
          <a:xfrm>
            <a:off x="7511069" y="3126504"/>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 name="Google Shape;246;p64"/>
          <p:cNvSpPr/>
          <p:nvPr/>
        </p:nvSpPr>
        <p:spPr>
          <a:xfrm>
            <a:off x="6628977" y="4184690"/>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7" name="Google Shape;247;p64"/>
          <p:cNvSpPr txBox="1"/>
          <p:nvPr>
            <p:ph idx="7" type="body"/>
          </p:nvPr>
        </p:nvSpPr>
        <p:spPr>
          <a:xfrm>
            <a:off x="6767305" y="424188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48" name="Google Shape;248;p64"/>
          <p:cNvCxnSpPr/>
          <p:nvPr/>
        </p:nvCxnSpPr>
        <p:spPr>
          <a:xfrm>
            <a:off x="6037260" y="4574661"/>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249" name="Google Shape;249;p64"/>
          <p:cNvSpPr txBox="1"/>
          <p:nvPr>
            <p:ph idx="8" type="body"/>
          </p:nvPr>
        </p:nvSpPr>
        <p:spPr>
          <a:xfrm>
            <a:off x="7497214" y="4184690"/>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 name="Google Shape;250;p64"/>
          <p:cNvSpPr/>
          <p:nvPr/>
        </p:nvSpPr>
        <p:spPr>
          <a:xfrm>
            <a:off x="6642832" y="5261992"/>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1" name="Google Shape;251;p64"/>
          <p:cNvSpPr txBox="1"/>
          <p:nvPr>
            <p:ph idx="9" type="body"/>
          </p:nvPr>
        </p:nvSpPr>
        <p:spPr>
          <a:xfrm>
            <a:off x="6781160" y="5319187"/>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52" name="Google Shape;252;p64"/>
          <p:cNvCxnSpPr/>
          <p:nvPr/>
        </p:nvCxnSpPr>
        <p:spPr>
          <a:xfrm>
            <a:off x="6051115" y="5651963"/>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253" name="Google Shape;253;p64"/>
          <p:cNvSpPr txBox="1"/>
          <p:nvPr>
            <p:ph idx="13" type="body"/>
          </p:nvPr>
        </p:nvSpPr>
        <p:spPr>
          <a:xfrm>
            <a:off x="7511069" y="5261992"/>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54" name="Google Shape;254;p64"/>
          <p:cNvGrpSpPr/>
          <p:nvPr/>
        </p:nvGrpSpPr>
        <p:grpSpPr>
          <a:xfrm rot="-5400000">
            <a:off x="-1025447" y="4518095"/>
            <a:ext cx="3445636" cy="410479"/>
            <a:chOff x="301128" y="6151084"/>
            <a:chExt cx="3144242" cy="374574"/>
          </a:xfrm>
        </p:grpSpPr>
        <p:pic>
          <p:nvPicPr>
            <p:cNvPr descr="Shape&#10;&#10;Description automatically generated with medium confidence" id="255" name="Google Shape;255;p64"/>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56" name="Google Shape;256;p64"/>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57" name="Google Shape;257;p64"/>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
        <p:nvSpPr>
          <p:cNvPr id="258" name="Google Shape;258;p64"/>
          <p:cNvSpPr/>
          <p:nvPr/>
        </p:nvSpPr>
        <p:spPr>
          <a:xfrm flipH="1" rot="10800000">
            <a:off x="1286010" y="-4"/>
            <a:ext cx="4809990" cy="6892757"/>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259" name="Google Shape;259;p64"/>
          <p:cNvSpPr txBox="1"/>
          <p:nvPr>
            <p:ph idx="14" type="body"/>
          </p:nvPr>
        </p:nvSpPr>
        <p:spPr>
          <a:xfrm>
            <a:off x="1575582" y="1899687"/>
            <a:ext cx="4180325" cy="454645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 name="Google Shape;260;p64"/>
          <p:cNvSpPr txBox="1"/>
          <p:nvPr>
            <p:ph idx="15" type="body"/>
          </p:nvPr>
        </p:nvSpPr>
        <p:spPr>
          <a:xfrm>
            <a:off x="1548092" y="628636"/>
            <a:ext cx="4250272" cy="6036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 Purple">
  <p:cSld name="Quote slide - Purple">
    <p:spTree>
      <p:nvGrpSpPr>
        <p:cNvPr id="261" name="Shape 261"/>
        <p:cNvGrpSpPr/>
        <p:nvPr/>
      </p:nvGrpSpPr>
      <p:grpSpPr>
        <a:xfrm>
          <a:off x="0" y="0"/>
          <a:ext cx="0" cy="0"/>
          <a:chOff x="0" y="0"/>
          <a:chExt cx="0" cy="0"/>
        </a:xfrm>
      </p:grpSpPr>
      <p:sp>
        <p:nvSpPr>
          <p:cNvPr id="262" name="Google Shape;262;p65"/>
          <p:cNvSpPr/>
          <p:nvPr/>
        </p:nvSpPr>
        <p:spPr>
          <a:xfrm>
            <a:off x="241300" y="367062"/>
            <a:ext cx="11696700" cy="5784022"/>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3" name="Google Shape;263;p65"/>
          <p:cNvSpPr txBox="1"/>
          <p:nvPr>
            <p:ph idx="1" type="body"/>
          </p:nvPr>
        </p:nvSpPr>
        <p:spPr>
          <a:xfrm>
            <a:off x="4586635" y="4512778"/>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 name="Google Shape;264;p65"/>
          <p:cNvSpPr txBox="1"/>
          <p:nvPr>
            <p:ph idx="2" type="body"/>
          </p:nvPr>
        </p:nvSpPr>
        <p:spPr>
          <a:xfrm>
            <a:off x="827512" y="810208"/>
            <a:ext cx="4369392" cy="4493975"/>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0"/>
              </a:spcBef>
              <a:spcAft>
                <a:spcPts val="0"/>
              </a:spcAft>
              <a:buClr>
                <a:schemeClr val="lt1"/>
              </a:buClr>
              <a:buSzPts val="3000"/>
              <a:buNone/>
              <a:defRPr i="1"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 name="Google Shape;265;p65"/>
          <p:cNvSpPr txBox="1"/>
          <p:nvPr>
            <p:ph idx="3" type="body"/>
          </p:nvPr>
        </p:nvSpPr>
        <p:spPr>
          <a:xfrm>
            <a:off x="739096" y="612890"/>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 name="Google Shape;266;p65"/>
          <p:cNvSpPr/>
          <p:nvPr>
            <p:ph idx="4" type="pic"/>
          </p:nvPr>
        </p:nvSpPr>
        <p:spPr>
          <a:xfrm>
            <a:off x="5957047" y="0"/>
            <a:ext cx="5395869" cy="6858001"/>
          </a:xfrm>
          <a:prstGeom prst="rect">
            <a:avLst/>
          </a:prstGeom>
          <a:noFill/>
          <a:ln>
            <a:noFill/>
          </a:ln>
        </p:spPr>
      </p:sp>
      <p:grpSp>
        <p:nvGrpSpPr>
          <p:cNvPr id="267" name="Google Shape;267;p65"/>
          <p:cNvGrpSpPr/>
          <p:nvPr/>
        </p:nvGrpSpPr>
        <p:grpSpPr>
          <a:xfrm>
            <a:off x="291189" y="6151084"/>
            <a:ext cx="3144242" cy="374574"/>
            <a:chOff x="301128" y="6151084"/>
            <a:chExt cx="3144242" cy="374574"/>
          </a:xfrm>
        </p:grpSpPr>
        <p:pic>
          <p:nvPicPr>
            <p:cNvPr descr="Shape&#10;&#10;Description automatically generated with medium confidence" id="268" name="Google Shape;268;p65"/>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69" name="Google Shape;269;p65"/>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70" name="Google Shape;270;p65"/>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 Blue">
  <p:cSld name="Quote slide - Blue">
    <p:spTree>
      <p:nvGrpSpPr>
        <p:cNvPr id="271" name="Shape 271"/>
        <p:cNvGrpSpPr/>
        <p:nvPr/>
      </p:nvGrpSpPr>
      <p:grpSpPr>
        <a:xfrm>
          <a:off x="0" y="0"/>
          <a:ext cx="0" cy="0"/>
          <a:chOff x="0" y="0"/>
          <a:chExt cx="0" cy="0"/>
        </a:xfrm>
      </p:grpSpPr>
      <p:sp>
        <p:nvSpPr>
          <p:cNvPr id="272" name="Google Shape;272;p66"/>
          <p:cNvSpPr/>
          <p:nvPr/>
        </p:nvSpPr>
        <p:spPr>
          <a:xfrm>
            <a:off x="241300" y="367062"/>
            <a:ext cx="11696700" cy="5680730"/>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3" name="Google Shape;273;p66"/>
          <p:cNvSpPr txBox="1"/>
          <p:nvPr>
            <p:ph idx="1" type="body"/>
          </p:nvPr>
        </p:nvSpPr>
        <p:spPr>
          <a:xfrm>
            <a:off x="4586635" y="4512778"/>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 name="Google Shape;274;p66"/>
          <p:cNvSpPr txBox="1"/>
          <p:nvPr>
            <p:ph idx="2" type="body"/>
          </p:nvPr>
        </p:nvSpPr>
        <p:spPr>
          <a:xfrm>
            <a:off x="827512" y="810208"/>
            <a:ext cx="4369392" cy="4493975"/>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0"/>
              </a:spcBef>
              <a:spcAft>
                <a:spcPts val="0"/>
              </a:spcAft>
              <a:buClr>
                <a:schemeClr val="lt1"/>
              </a:buClr>
              <a:buSzPts val="3000"/>
              <a:buNone/>
              <a:defRPr i="1"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 name="Google Shape;275;p66"/>
          <p:cNvSpPr txBox="1"/>
          <p:nvPr>
            <p:ph idx="3" type="body"/>
          </p:nvPr>
        </p:nvSpPr>
        <p:spPr>
          <a:xfrm>
            <a:off x="739096" y="612890"/>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 name="Google Shape;276;p66"/>
          <p:cNvSpPr/>
          <p:nvPr>
            <p:ph idx="4" type="pic"/>
          </p:nvPr>
        </p:nvSpPr>
        <p:spPr>
          <a:xfrm>
            <a:off x="5957047" y="0"/>
            <a:ext cx="5395869" cy="6858001"/>
          </a:xfrm>
          <a:prstGeom prst="rect">
            <a:avLst/>
          </a:prstGeom>
          <a:noFill/>
          <a:ln>
            <a:noFill/>
          </a:ln>
        </p:spPr>
      </p:sp>
      <p:pic>
        <p:nvPicPr>
          <p:cNvPr descr="A black background with white dots&#10;&#10;Description automatically generated with low confidence" id="277" name="Google Shape;277;p66"/>
          <p:cNvPicPr preferRelativeResize="0"/>
          <p:nvPr/>
        </p:nvPicPr>
        <p:blipFill rotWithShape="1">
          <a:blip r:embed="rId2">
            <a:alphaModFix amt="10000"/>
          </a:blip>
          <a:srcRect b="11294" l="0" r="3674" t="894"/>
          <a:stretch/>
        </p:blipFill>
        <p:spPr>
          <a:xfrm rot="-5400000">
            <a:off x="2769567" y="-1426306"/>
            <a:ext cx="2640661" cy="4473027"/>
          </a:xfrm>
          <a:prstGeom prst="rect">
            <a:avLst/>
          </a:prstGeom>
          <a:noFill/>
          <a:ln>
            <a:noFill/>
          </a:ln>
        </p:spPr>
      </p:pic>
      <p:grpSp>
        <p:nvGrpSpPr>
          <p:cNvPr id="278" name="Google Shape;278;p66"/>
          <p:cNvGrpSpPr/>
          <p:nvPr/>
        </p:nvGrpSpPr>
        <p:grpSpPr>
          <a:xfrm>
            <a:off x="301128" y="6151084"/>
            <a:ext cx="3144242" cy="374574"/>
            <a:chOff x="301128" y="6151084"/>
            <a:chExt cx="3144242" cy="374574"/>
          </a:xfrm>
        </p:grpSpPr>
        <p:pic>
          <p:nvPicPr>
            <p:cNvPr descr="Shape&#10;&#10;Description automatically generated with medium confidence" id="279" name="Google Shape;279;p66"/>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80" name="Google Shape;280;p66"/>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81" name="Google Shape;281;p66"/>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 Orange">
  <p:cSld name="Quote slide - Orange">
    <p:spTree>
      <p:nvGrpSpPr>
        <p:cNvPr id="282" name="Shape 282"/>
        <p:cNvGrpSpPr/>
        <p:nvPr/>
      </p:nvGrpSpPr>
      <p:grpSpPr>
        <a:xfrm>
          <a:off x="0" y="0"/>
          <a:ext cx="0" cy="0"/>
          <a:chOff x="0" y="0"/>
          <a:chExt cx="0" cy="0"/>
        </a:xfrm>
      </p:grpSpPr>
      <p:sp>
        <p:nvSpPr>
          <p:cNvPr id="283" name="Google Shape;283;p67"/>
          <p:cNvSpPr/>
          <p:nvPr/>
        </p:nvSpPr>
        <p:spPr>
          <a:xfrm>
            <a:off x="241300" y="367061"/>
            <a:ext cx="11696700" cy="5778935"/>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4" name="Google Shape;284;p67"/>
          <p:cNvSpPr txBox="1"/>
          <p:nvPr>
            <p:ph idx="1" type="body"/>
          </p:nvPr>
        </p:nvSpPr>
        <p:spPr>
          <a:xfrm>
            <a:off x="4586635" y="4512778"/>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5" name="Google Shape;285;p67"/>
          <p:cNvSpPr txBox="1"/>
          <p:nvPr>
            <p:ph idx="2" type="body"/>
          </p:nvPr>
        </p:nvSpPr>
        <p:spPr>
          <a:xfrm>
            <a:off x="827512" y="810208"/>
            <a:ext cx="4369392" cy="4493975"/>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0"/>
              </a:spcBef>
              <a:spcAft>
                <a:spcPts val="0"/>
              </a:spcAft>
              <a:buClr>
                <a:schemeClr val="lt1"/>
              </a:buClr>
              <a:buSzPts val="3000"/>
              <a:buNone/>
              <a:defRPr i="1"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6" name="Google Shape;286;p67"/>
          <p:cNvSpPr txBox="1"/>
          <p:nvPr>
            <p:ph idx="3" type="body"/>
          </p:nvPr>
        </p:nvSpPr>
        <p:spPr>
          <a:xfrm>
            <a:off x="739096" y="612890"/>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 name="Google Shape;287;p67"/>
          <p:cNvSpPr/>
          <p:nvPr>
            <p:ph idx="4" type="pic"/>
          </p:nvPr>
        </p:nvSpPr>
        <p:spPr>
          <a:xfrm>
            <a:off x="5957047" y="0"/>
            <a:ext cx="5395869" cy="6858001"/>
          </a:xfrm>
          <a:prstGeom prst="rect">
            <a:avLst/>
          </a:prstGeom>
          <a:noFill/>
          <a:ln>
            <a:noFill/>
          </a:ln>
        </p:spPr>
      </p:sp>
      <p:pic>
        <p:nvPicPr>
          <p:cNvPr descr="A black background with white dots&#10;&#10;Description automatically generated with low confidence" id="288" name="Google Shape;288;p67"/>
          <p:cNvPicPr preferRelativeResize="0"/>
          <p:nvPr/>
        </p:nvPicPr>
        <p:blipFill rotWithShape="1">
          <a:blip r:embed="rId2">
            <a:alphaModFix amt="10000"/>
          </a:blip>
          <a:srcRect b="11294" l="0" r="3674" t="894"/>
          <a:stretch/>
        </p:blipFill>
        <p:spPr>
          <a:xfrm rot="-5400000">
            <a:off x="2769567" y="-1426306"/>
            <a:ext cx="2640661" cy="4473027"/>
          </a:xfrm>
          <a:prstGeom prst="rect">
            <a:avLst/>
          </a:prstGeom>
          <a:noFill/>
          <a:ln>
            <a:noFill/>
          </a:ln>
        </p:spPr>
      </p:pic>
      <p:grpSp>
        <p:nvGrpSpPr>
          <p:cNvPr id="289" name="Google Shape;289;p67"/>
          <p:cNvGrpSpPr/>
          <p:nvPr/>
        </p:nvGrpSpPr>
        <p:grpSpPr>
          <a:xfrm>
            <a:off x="301128" y="6151084"/>
            <a:ext cx="3144242" cy="374574"/>
            <a:chOff x="301128" y="6151084"/>
            <a:chExt cx="3144242" cy="374574"/>
          </a:xfrm>
        </p:grpSpPr>
        <p:pic>
          <p:nvPicPr>
            <p:cNvPr descr="Shape&#10;&#10;Description automatically generated with medium confidence" id="290" name="Google Shape;290;p67"/>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91" name="Google Shape;291;p67"/>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92" name="Google Shape;292;p67"/>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Purple">
  <p:cSld name="Divider Slide - Purple">
    <p:spTree>
      <p:nvGrpSpPr>
        <p:cNvPr id="293" name="Shape 293"/>
        <p:cNvGrpSpPr/>
        <p:nvPr/>
      </p:nvGrpSpPr>
      <p:grpSpPr>
        <a:xfrm>
          <a:off x="0" y="0"/>
          <a:ext cx="0" cy="0"/>
          <a:chOff x="0" y="0"/>
          <a:chExt cx="0" cy="0"/>
        </a:xfrm>
      </p:grpSpPr>
      <p:sp>
        <p:nvSpPr>
          <p:cNvPr id="294" name="Google Shape;294;p68"/>
          <p:cNvSpPr/>
          <p:nvPr/>
        </p:nvSpPr>
        <p:spPr>
          <a:xfrm>
            <a:off x="0" y="0"/>
            <a:ext cx="12192000" cy="5502729"/>
          </a:xfrm>
          <a:prstGeom prst="rect">
            <a:avLst/>
          </a:prstGeom>
          <a:solidFill>
            <a:srgbClr val="79527B"/>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295" name="Google Shape;295;p68"/>
          <p:cNvSpPr txBox="1"/>
          <p:nvPr>
            <p:ph idx="1" type="body"/>
          </p:nvPr>
        </p:nvSpPr>
        <p:spPr>
          <a:xfrm>
            <a:off x="666708" y="752638"/>
            <a:ext cx="4329835" cy="164766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00"/>
              </a:spcBef>
              <a:spcAft>
                <a:spcPts val="0"/>
              </a:spcAft>
              <a:buClr>
                <a:schemeClr val="lt1"/>
              </a:buClr>
              <a:buSzPts val="4800"/>
              <a:buNone/>
              <a:defRPr b="0" i="0" sz="4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96" name="Google Shape;296;p68"/>
          <p:cNvGrpSpPr/>
          <p:nvPr/>
        </p:nvGrpSpPr>
        <p:grpSpPr>
          <a:xfrm>
            <a:off x="8448790" y="6057987"/>
            <a:ext cx="3144242" cy="374574"/>
            <a:chOff x="301128" y="6151084"/>
            <a:chExt cx="3144242" cy="374574"/>
          </a:xfrm>
        </p:grpSpPr>
        <p:pic>
          <p:nvPicPr>
            <p:cNvPr descr="Shape&#10;&#10;Description automatically generated with medium confidence" id="297" name="Google Shape;297;p68"/>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98" name="Google Shape;298;p68"/>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99" name="Google Shape;299;p68"/>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300" name="Google Shape;300;p68"/>
          <p:cNvPicPr preferRelativeResize="0"/>
          <p:nvPr/>
        </p:nvPicPr>
        <p:blipFill rotWithShape="1">
          <a:blip r:embed="rId3">
            <a:alphaModFix/>
          </a:blip>
          <a:srcRect b="15673" l="-25172" r="18173" t="20705"/>
          <a:stretch/>
        </p:blipFill>
        <p:spPr>
          <a:xfrm>
            <a:off x="5333853" y="1227"/>
            <a:ext cx="6825554" cy="5501502"/>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 Purple">
  <p:cSld name="1_Divider Slide - Purple">
    <p:spTree>
      <p:nvGrpSpPr>
        <p:cNvPr id="301" name="Shape 301"/>
        <p:cNvGrpSpPr/>
        <p:nvPr/>
      </p:nvGrpSpPr>
      <p:grpSpPr>
        <a:xfrm>
          <a:off x="0" y="0"/>
          <a:ext cx="0" cy="0"/>
          <a:chOff x="0" y="0"/>
          <a:chExt cx="0" cy="0"/>
        </a:xfrm>
      </p:grpSpPr>
      <p:sp>
        <p:nvSpPr>
          <p:cNvPr id="302" name="Google Shape;302;p69"/>
          <p:cNvSpPr/>
          <p:nvPr/>
        </p:nvSpPr>
        <p:spPr>
          <a:xfrm>
            <a:off x="0" y="0"/>
            <a:ext cx="12192000" cy="6057987"/>
          </a:xfrm>
          <a:prstGeom prst="rect">
            <a:avLst/>
          </a:prstGeom>
          <a:solidFill>
            <a:srgbClr val="79527B"/>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303" name="Google Shape;303;p69"/>
          <p:cNvSpPr txBox="1"/>
          <p:nvPr>
            <p:ph idx="1" type="body"/>
          </p:nvPr>
        </p:nvSpPr>
        <p:spPr>
          <a:xfrm>
            <a:off x="666708" y="752638"/>
            <a:ext cx="4329835" cy="164766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00"/>
              </a:spcBef>
              <a:spcAft>
                <a:spcPts val="0"/>
              </a:spcAft>
              <a:buClr>
                <a:schemeClr val="lt1"/>
              </a:buClr>
              <a:buSzPts val="4800"/>
              <a:buNone/>
              <a:defRPr b="0" i="0" sz="4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04" name="Google Shape;304;p69"/>
          <p:cNvGrpSpPr/>
          <p:nvPr/>
        </p:nvGrpSpPr>
        <p:grpSpPr>
          <a:xfrm>
            <a:off x="8448790" y="6057987"/>
            <a:ext cx="3144242" cy="374574"/>
            <a:chOff x="301128" y="6151084"/>
            <a:chExt cx="3144242" cy="374574"/>
          </a:xfrm>
        </p:grpSpPr>
        <p:pic>
          <p:nvPicPr>
            <p:cNvPr descr="Shape&#10;&#10;Description automatically generated with medium confidence" id="305" name="Google Shape;305;p69"/>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06" name="Google Shape;306;p69"/>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07" name="Google Shape;307;p69"/>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308" name="Google Shape;308;p69"/>
          <p:cNvPicPr preferRelativeResize="0"/>
          <p:nvPr/>
        </p:nvPicPr>
        <p:blipFill rotWithShape="1">
          <a:blip r:embed="rId3">
            <a:alphaModFix/>
          </a:blip>
          <a:srcRect b="15673" l="-25172" r="18173" t="20705"/>
          <a:stretch/>
        </p:blipFill>
        <p:spPr>
          <a:xfrm>
            <a:off x="5266178" y="1226"/>
            <a:ext cx="6893229" cy="555604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Blue">
  <p:cSld name="Divider Slide - Blue">
    <p:spTree>
      <p:nvGrpSpPr>
        <p:cNvPr id="309" name="Shape 309"/>
        <p:cNvGrpSpPr/>
        <p:nvPr/>
      </p:nvGrpSpPr>
      <p:grpSpPr>
        <a:xfrm>
          <a:off x="0" y="0"/>
          <a:ext cx="0" cy="0"/>
          <a:chOff x="0" y="0"/>
          <a:chExt cx="0" cy="0"/>
        </a:xfrm>
      </p:grpSpPr>
      <p:sp>
        <p:nvSpPr>
          <p:cNvPr id="310" name="Google Shape;310;p70"/>
          <p:cNvSpPr/>
          <p:nvPr/>
        </p:nvSpPr>
        <p:spPr>
          <a:xfrm>
            <a:off x="0" y="0"/>
            <a:ext cx="12192000" cy="5502729"/>
          </a:xfrm>
          <a:prstGeom prst="rect">
            <a:avLst/>
          </a:prstGeom>
          <a:solidFill>
            <a:srgbClr val="3AA091"/>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311" name="Google Shape;311;p70"/>
          <p:cNvSpPr txBox="1"/>
          <p:nvPr>
            <p:ph idx="1" type="body"/>
          </p:nvPr>
        </p:nvSpPr>
        <p:spPr>
          <a:xfrm>
            <a:off x="666708" y="752638"/>
            <a:ext cx="4329835" cy="164766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00"/>
              </a:spcBef>
              <a:spcAft>
                <a:spcPts val="0"/>
              </a:spcAft>
              <a:buClr>
                <a:schemeClr val="lt1"/>
              </a:buClr>
              <a:buSzPts val="4800"/>
              <a:buNone/>
              <a:defRPr b="0" i="0" sz="4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12" name="Google Shape;312;p70"/>
          <p:cNvGrpSpPr/>
          <p:nvPr/>
        </p:nvGrpSpPr>
        <p:grpSpPr>
          <a:xfrm>
            <a:off x="8448790" y="6057987"/>
            <a:ext cx="3144242" cy="374574"/>
            <a:chOff x="301128" y="6151084"/>
            <a:chExt cx="3144242" cy="374574"/>
          </a:xfrm>
        </p:grpSpPr>
        <p:pic>
          <p:nvPicPr>
            <p:cNvPr descr="Shape&#10;&#10;Description automatically generated with medium confidence" id="313" name="Google Shape;313;p70"/>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14" name="Google Shape;314;p70"/>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15" name="Google Shape;315;p70"/>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316" name="Google Shape;316;p70"/>
          <p:cNvPicPr preferRelativeResize="0"/>
          <p:nvPr/>
        </p:nvPicPr>
        <p:blipFill rotWithShape="1">
          <a:blip r:embed="rId3">
            <a:alphaModFix/>
          </a:blip>
          <a:srcRect b="15673" l="-25172" r="18173" t="20705"/>
          <a:stretch/>
        </p:blipFill>
        <p:spPr>
          <a:xfrm>
            <a:off x="5333853" y="1227"/>
            <a:ext cx="6825554" cy="5501502"/>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 Blue">
  <p:cSld name="1_Divider Slide - Blue">
    <p:spTree>
      <p:nvGrpSpPr>
        <p:cNvPr id="317" name="Shape 317"/>
        <p:cNvGrpSpPr/>
        <p:nvPr/>
      </p:nvGrpSpPr>
      <p:grpSpPr>
        <a:xfrm>
          <a:off x="0" y="0"/>
          <a:ext cx="0" cy="0"/>
          <a:chOff x="0" y="0"/>
          <a:chExt cx="0" cy="0"/>
        </a:xfrm>
      </p:grpSpPr>
      <p:sp>
        <p:nvSpPr>
          <p:cNvPr id="318" name="Google Shape;318;p71"/>
          <p:cNvSpPr/>
          <p:nvPr/>
        </p:nvSpPr>
        <p:spPr>
          <a:xfrm>
            <a:off x="0" y="0"/>
            <a:ext cx="12192000" cy="5502729"/>
          </a:xfrm>
          <a:prstGeom prst="rect">
            <a:avLst/>
          </a:prstGeom>
          <a:solidFill>
            <a:srgbClr val="086D6E"/>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319" name="Google Shape;319;p71"/>
          <p:cNvSpPr txBox="1"/>
          <p:nvPr>
            <p:ph idx="1" type="body"/>
          </p:nvPr>
        </p:nvSpPr>
        <p:spPr>
          <a:xfrm>
            <a:off x="666708" y="752638"/>
            <a:ext cx="4329835" cy="164766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00"/>
              </a:spcBef>
              <a:spcAft>
                <a:spcPts val="0"/>
              </a:spcAft>
              <a:buClr>
                <a:schemeClr val="lt1"/>
              </a:buClr>
              <a:buSzPts val="4800"/>
              <a:buNone/>
              <a:defRPr b="0" i="0" sz="4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20" name="Google Shape;320;p71"/>
          <p:cNvGrpSpPr/>
          <p:nvPr/>
        </p:nvGrpSpPr>
        <p:grpSpPr>
          <a:xfrm>
            <a:off x="8448790" y="6057987"/>
            <a:ext cx="3144242" cy="374574"/>
            <a:chOff x="301128" y="6151084"/>
            <a:chExt cx="3144242" cy="374574"/>
          </a:xfrm>
        </p:grpSpPr>
        <p:pic>
          <p:nvPicPr>
            <p:cNvPr descr="Shape&#10;&#10;Description automatically generated with medium confidence" id="321" name="Google Shape;321;p71"/>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22" name="Google Shape;322;p71"/>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23" name="Google Shape;323;p71"/>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324" name="Google Shape;324;p71"/>
          <p:cNvPicPr preferRelativeResize="0"/>
          <p:nvPr/>
        </p:nvPicPr>
        <p:blipFill rotWithShape="1">
          <a:blip r:embed="rId3">
            <a:alphaModFix/>
          </a:blip>
          <a:srcRect b="15673" l="-25172" r="18173" t="20705"/>
          <a:stretch/>
        </p:blipFill>
        <p:spPr>
          <a:xfrm>
            <a:off x="5333853" y="1227"/>
            <a:ext cx="6825554" cy="5501502"/>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Orange">
  <p:cSld name="Divider Slide - Orange">
    <p:spTree>
      <p:nvGrpSpPr>
        <p:cNvPr id="325" name="Shape 325"/>
        <p:cNvGrpSpPr/>
        <p:nvPr/>
      </p:nvGrpSpPr>
      <p:grpSpPr>
        <a:xfrm>
          <a:off x="0" y="0"/>
          <a:ext cx="0" cy="0"/>
          <a:chOff x="0" y="0"/>
          <a:chExt cx="0" cy="0"/>
        </a:xfrm>
      </p:grpSpPr>
      <p:sp>
        <p:nvSpPr>
          <p:cNvPr id="326" name="Google Shape;326;p72"/>
          <p:cNvSpPr/>
          <p:nvPr/>
        </p:nvSpPr>
        <p:spPr>
          <a:xfrm>
            <a:off x="0" y="0"/>
            <a:ext cx="12192000" cy="5502729"/>
          </a:xfrm>
          <a:prstGeom prst="rect">
            <a:avLst/>
          </a:prstGeom>
          <a:solidFill>
            <a:srgbClr val="F27954"/>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327" name="Google Shape;327;p72"/>
          <p:cNvSpPr txBox="1"/>
          <p:nvPr>
            <p:ph idx="1" type="body"/>
          </p:nvPr>
        </p:nvSpPr>
        <p:spPr>
          <a:xfrm>
            <a:off x="666708" y="752638"/>
            <a:ext cx="4329835" cy="164766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00"/>
              </a:spcBef>
              <a:spcAft>
                <a:spcPts val="0"/>
              </a:spcAft>
              <a:buClr>
                <a:schemeClr val="lt1"/>
              </a:buClr>
              <a:buSzPts val="4800"/>
              <a:buNone/>
              <a:defRPr b="0" i="0" sz="4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28" name="Google Shape;328;p72"/>
          <p:cNvGrpSpPr/>
          <p:nvPr/>
        </p:nvGrpSpPr>
        <p:grpSpPr>
          <a:xfrm>
            <a:off x="8448790" y="6057987"/>
            <a:ext cx="3144242" cy="374574"/>
            <a:chOff x="301128" y="6151084"/>
            <a:chExt cx="3144242" cy="374574"/>
          </a:xfrm>
        </p:grpSpPr>
        <p:pic>
          <p:nvPicPr>
            <p:cNvPr descr="Shape&#10;&#10;Description automatically generated with medium confidence" id="329" name="Google Shape;329;p72"/>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30" name="Google Shape;330;p72"/>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31" name="Google Shape;331;p72"/>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332" name="Google Shape;332;p72"/>
          <p:cNvPicPr preferRelativeResize="0"/>
          <p:nvPr/>
        </p:nvPicPr>
        <p:blipFill rotWithShape="1">
          <a:blip r:embed="rId3">
            <a:alphaModFix/>
          </a:blip>
          <a:srcRect b="15673" l="-25172" r="18173" t="20705"/>
          <a:stretch/>
        </p:blipFill>
        <p:spPr>
          <a:xfrm>
            <a:off x="5333853" y="1227"/>
            <a:ext cx="6825554" cy="5501502"/>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 Purple">
  <p:cSld name="Text Slide with Photo - Purple">
    <p:spTree>
      <p:nvGrpSpPr>
        <p:cNvPr id="333" name="Shape 333"/>
        <p:cNvGrpSpPr/>
        <p:nvPr/>
      </p:nvGrpSpPr>
      <p:grpSpPr>
        <a:xfrm>
          <a:off x="0" y="0"/>
          <a:ext cx="0" cy="0"/>
          <a:chOff x="0" y="0"/>
          <a:chExt cx="0" cy="0"/>
        </a:xfrm>
      </p:grpSpPr>
      <p:sp>
        <p:nvSpPr>
          <p:cNvPr id="334" name="Google Shape;334;p73"/>
          <p:cNvSpPr/>
          <p:nvPr/>
        </p:nvSpPr>
        <p:spPr>
          <a:xfrm flipH="1" rot="10800000">
            <a:off x="944570" y="0"/>
            <a:ext cx="6338119" cy="6892757"/>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35" name="Google Shape;335;p73"/>
          <p:cNvSpPr/>
          <p:nvPr>
            <p:ph idx="2" type="pic"/>
          </p:nvPr>
        </p:nvSpPr>
        <p:spPr>
          <a:xfrm>
            <a:off x="7343950" y="228600"/>
            <a:ext cx="4613233" cy="6362700"/>
          </a:xfrm>
          <a:prstGeom prst="rect">
            <a:avLst/>
          </a:prstGeom>
          <a:solidFill>
            <a:schemeClr val="lt1"/>
          </a:solidFill>
          <a:ln>
            <a:noFill/>
          </a:ln>
        </p:spPr>
      </p:sp>
      <p:sp>
        <p:nvSpPr>
          <p:cNvPr id="336" name="Google Shape;336;p73"/>
          <p:cNvSpPr txBox="1"/>
          <p:nvPr>
            <p:ph idx="1" type="body"/>
          </p:nvPr>
        </p:nvSpPr>
        <p:spPr>
          <a:xfrm>
            <a:off x="1584877" y="1268415"/>
            <a:ext cx="4621841" cy="544670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 name="Google Shape;337;p73"/>
          <p:cNvSpPr txBox="1"/>
          <p:nvPr>
            <p:ph idx="3" type="body"/>
          </p:nvPr>
        </p:nvSpPr>
        <p:spPr>
          <a:xfrm>
            <a:off x="1537586" y="304399"/>
            <a:ext cx="4716425"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38" name="Google Shape;338;p73"/>
          <p:cNvGrpSpPr/>
          <p:nvPr/>
        </p:nvGrpSpPr>
        <p:grpSpPr>
          <a:xfrm rot="-5400000">
            <a:off x="-418181" y="5125361"/>
            <a:ext cx="2334324" cy="307260"/>
            <a:chOff x="301128" y="6151084"/>
            <a:chExt cx="3144242" cy="374574"/>
          </a:xfrm>
        </p:grpSpPr>
        <p:pic>
          <p:nvPicPr>
            <p:cNvPr descr="Shape&#10;&#10;Description automatically generated with medium confidence" id="339" name="Google Shape;339;p73"/>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40" name="Google Shape;340;p73"/>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41" name="Google Shape;341;p73"/>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verview/Content Slide">
  <p:cSld name="1_Overview/Content Slide">
    <p:spTree>
      <p:nvGrpSpPr>
        <p:cNvPr id="34" name="Shape 34"/>
        <p:cNvGrpSpPr/>
        <p:nvPr/>
      </p:nvGrpSpPr>
      <p:grpSpPr>
        <a:xfrm>
          <a:off x="0" y="0"/>
          <a:ext cx="0" cy="0"/>
          <a:chOff x="0" y="0"/>
          <a:chExt cx="0" cy="0"/>
        </a:xfrm>
      </p:grpSpPr>
      <p:sp>
        <p:nvSpPr>
          <p:cNvPr id="35" name="Google Shape;35;p47"/>
          <p:cNvSpPr/>
          <p:nvPr/>
        </p:nvSpPr>
        <p:spPr>
          <a:xfrm>
            <a:off x="6642832" y="992114"/>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 name="Google Shape;36;p47"/>
          <p:cNvSpPr txBox="1"/>
          <p:nvPr>
            <p:ph idx="1" type="body"/>
          </p:nvPr>
        </p:nvSpPr>
        <p:spPr>
          <a:xfrm>
            <a:off x="6781160" y="1049309"/>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7" name="Google Shape;37;p47"/>
          <p:cNvCxnSpPr/>
          <p:nvPr/>
        </p:nvCxnSpPr>
        <p:spPr>
          <a:xfrm>
            <a:off x="6051115" y="1382085"/>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38" name="Google Shape;38;p47"/>
          <p:cNvSpPr txBox="1"/>
          <p:nvPr>
            <p:ph idx="2" type="body"/>
          </p:nvPr>
        </p:nvSpPr>
        <p:spPr>
          <a:xfrm>
            <a:off x="7511069" y="992114"/>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47"/>
          <p:cNvSpPr/>
          <p:nvPr/>
        </p:nvSpPr>
        <p:spPr>
          <a:xfrm>
            <a:off x="6642832" y="2743035"/>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 name="Google Shape;40;p47"/>
          <p:cNvSpPr txBox="1"/>
          <p:nvPr>
            <p:ph idx="3" type="body"/>
          </p:nvPr>
        </p:nvSpPr>
        <p:spPr>
          <a:xfrm>
            <a:off x="6781160" y="2800230"/>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1" name="Google Shape;41;p47"/>
          <p:cNvCxnSpPr/>
          <p:nvPr/>
        </p:nvCxnSpPr>
        <p:spPr>
          <a:xfrm>
            <a:off x="6051115" y="3133006"/>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42" name="Google Shape;42;p47"/>
          <p:cNvSpPr txBox="1"/>
          <p:nvPr>
            <p:ph idx="4" type="body"/>
          </p:nvPr>
        </p:nvSpPr>
        <p:spPr>
          <a:xfrm>
            <a:off x="7511069" y="2743035"/>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47"/>
          <p:cNvSpPr/>
          <p:nvPr/>
        </p:nvSpPr>
        <p:spPr>
          <a:xfrm>
            <a:off x="6642832" y="4443057"/>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 name="Google Shape;44;p47"/>
          <p:cNvSpPr txBox="1"/>
          <p:nvPr>
            <p:ph idx="5" type="body"/>
          </p:nvPr>
        </p:nvSpPr>
        <p:spPr>
          <a:xfrm>
            <a:off x="6781160" y="4500252"/>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5" name="Google Shape;45;p47"/>
          <p:cNvCxnSpPr/>
          <p:nvPr/>
        </p:nvCxnSpPr>
        <p:spPr>
          <a:xfrm>
            <a:off x="6051115" y="4833028"/>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46" name="Google Shape;46;p47"/>
          <p:cNvSpPr txBox="1"/>
          <p:nvPr>
            <p:ph idx="6" type="body"/>
          </p:nvPr>
        </p:nvSpPr>
        <p:spPr>
          <a:xfrm>
            <a:off x="7511069" y="4443057"/>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7" name="Google Shape;47;p47"/>
          <p:cNvGrpSpPr/>
          <p:nvPr/>
        </p:nvGrpSpPr>
        <p:grpSpPr>
          <a:xfrm rot="-5400000">
            <a:off x="-1025447" y="4518095"/>
            <a:ext cx="3445636" cy="410479"/>
            <a:chOff x="301128" y="6151084"/>
            <a:chExt cx="3144242" cy="374574"/>
          </a:xfrm>
        </p:grpSpPr>
        <p:pic>
          <p:nvPicPr>
            <p:cNvPr descr="Shape&#10;&#10;Description automatically generated with medium confidence" id="48" name="Google Shape;48;p47"/>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9" name="Google Shape;49;p47"/>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50" name="Google Shape;50;p47"/>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
        <p:nvSpPr>
          <p:cNvPr id="51" name="Google Shape;51;p47"/>
          <p:cNvSpPr/>
          <p:nvPr/>
        </p:nvSpPr>
        <p:spPr>
          <a:xfrm flipH="1" rot="10800000">
            <a:off x="955931" y="-6"/>
            <a:ext cx="5382725" cy="6892757"/>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52" name="Google Shape;52;p47"/>
          <p:cNvSpPr txBox="1"/>
          <p:nvPr>
            <p:ph idx="7" type="body"/>
          </p:nvPr>
        </p:nvSpPr>
        <p:spPr>
          <a:xfrm>
            <a:off x="1575582" y="1899687"/>
            <a:ext cx="4180325" cy="454645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47"/>
          <p:cNvSpPr txBox="1"/>
          <p:nvPr>
            <p:ph idx="8" type="body"/>
          </p:nvPr>
        </p:nvSpPr>
        <p:spPr>
          <a:xfrm>
            <a:off x="1548092" y="628636"/>
            <a:ext cx="4250272" cy="6036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 Blue">
  <p:cSld name="Text Slide with Photo - Blue">
    <p:spTree>
      <p:nvGrpSpPr>
        <p:cNvPr id="342" name="Shape 342"/>
        <p:cNvGrpSpPr/>
        <p:nvPr/>
      </p:nvGrpSpPr>
      <p:grpSpPr>
        <a:xfrm>
          <a:off x="0" y="0"/>
          <a:ext cx="0" cy="0"/>
          <a:chOff x="0" y="0"/>
          <a:chExt cx="0" cy="0"/>
        </a:xfrm>
      </p:grpSpPr>
      <p:sp>
        <p:nvSpPr>
          <p:cNvPr id="343" name="Google Shape;343;p74"/>
          <p:cNvSpPr/>
          <p:nvPr>
            <p:ph idx="2" type="pic"/>
          </p:nvPr>
        </p:nvSpPr>
        <p:spPr>
          <a:xfrm>
            <a:off x="7298140" y="228600"/>
            <a:ext cx="4659043" cy="6362700"/>
          </a:xfrm>
          <a:prstGeom prst="rect">
            <a:avLst/>
          </a:prstGeom>
          <a:solidFill>
            <a:schemeClr val="lt1"/>
          </a:solidFill>
          <a:ln>
            <a:noFill/>
          </a:ln>
        </p:spPr>
      </p:sp>
      <p:grpSp>
        <p:nvGrpSpPr>
          <p:cNvPr id="344" name="Google Shape;344;p74"/>
          <p:cNvGrpSpPr/>
          <p:nvPr/>
        </p:nvGrpSpPr>
        <p:grpSpPr>
          <a:xfrm rot="-5400000">
            <a:off x="-418181" y="5125361"/>
            <a:ext cx="2334324" cy="307260"/>
            <a:chOff x="301128" y="6151084"/>
            <a:chExt cx="3144242" cy="374574"/>
          </a:xfrm>
        </p:grpSpPr>
        <p:pic>
          <p:nvPicPr>
            <p:cNvPr descr="Shape&#10;&#10;Description automatically generated with medium confidence" id="345" name="Google Shape;345;p74"/>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46" name="Google Shape;346;p74"/>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47" name="Google Shape;347;p74"/>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
        <p:nvSpPr>
          <p:cNvPr id="348" name="Google Shape;348;p74"/>
          <p:cNvSpPr/>
          <p:nvPr/>
        </p:nvSpPr>
        <p:spPr>
          <a:xfrm flipH="1" rot="10800000">
            <a:off x="1099755" y="-36509"/>
            <a:ext cx="6338119" cy="689275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49" name="Google Shape;349;p74"/>
          <p:cNvSpPr txBox="1"/>
          <p:nvPr>
            <p:ph idx="1" type="body"/>
          </p:nvPr>
        </p:nvSpPr>
        <p:spPr>
          <a:xfrm>
            <a:off x="1632836" y="1039558"/>
            <a:ext cx="5435642" cy="566604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0" name="Google Shape;350;p74"/>
          <p:cNvSpPr txBox="1"/>
          <p:nvPr>
            <p:ph idx="3" type="body"/>
          </p:nvPr>
        </p:nvSpPr>
        <p:spPr>
          <a:xfrm>
            <a:off x="1632836" y="233560"/>
            <a:ext cx="5453764"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51" name="Google Shape;351;p74"/>
          <p:cNvGrpSpPr/>
          <p:nvPr/>
        </p:nvGrpSpPr>
        <p:grpSpPr>
          <a:xfrm rot="-5400000">
            <a:off x="-265781" y="5277761"/>
            <a:ext cx="2334324" cy="307260"/>
            <a:chOff x="301128" y="6151084"/>
            <a:chExt cx="3144242" cy="374574"/>
          </a:xfrm>
        </p:grpSpPr>
        <p:pic>
          <p:nvPicPr>
            <p:cNvPr descr="Shape&#10;&#10;Description automatically generated with medium confidence" id="352" name="Google Shape;352;p74"/>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53" name="Google Shape;353;p74"/>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54" name="Google Shape;354;p74"/>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Slide with Photo - Orange">
  <p:cSld name="1_Text Slide with Photo - Orange">
    <p:spTree>
      <p:nvGrpSpPr>
        <p:cNvPr id="355" name="Shape 355"/>
        <p:cNvGrpSpPr/>
        <p:nvPr/>
      </p:nvGrpSpPr>
      <p:grpSpPr>
        <a:xfrm>
          <a:off x="0" y="0"/>
          <a:ext cx="0" cy="0"/>
          <a:chOff x="0" y="0"/>
          <a:chExt cx="0" cy="0"/>
        </a:xfrm>
      </p:grpSpPr>
      <p:pic>
        <p:nvPicPr>
          <p:cNvPr descr="A black and white striped pattern&#10;&#10;Description automatically generated with medium confidence" id="356" name="Google Shape;356;p75"/>
          <p:cNvPicPr preferRelativeResize="0"/>
          <p:nvPr/>
        </p:nvPicPr>
        <p:blipFill rotWithShape="1">
          <a:blip r:embed="rId2">
            <a:alphaModFix/>
          </a:blip>
          <a:srcRect b="15673" l="-25172" r="18173" t="20705"/>
          <a:stretch/>
        </p:blipFill>
        <p:spPr>
          <a:xfrm>
            <a:off x="5333853" y="1227"/>
            <a:ext cx="6825554" cy="5501502"/>
          </a:xfrm>
          <a:prstGeom prst="rect">
            <a:avLst/>
          </a:prstGeom>
          <a:noFill/>
          <a:ln>
            <a:noFill/>
          </a:ln>
        </p:spPr>
      </p:pic>
      <p:sp>
        <p:nvSpPr>
          <p:cNvPr id="357" name="Google Shape;357;p75"/>
          <p:cNvSpPr/>
          <p:nvPr/>
        </p:nvSpPr>
        <p:spPr>
          <a:xfrm flipH="1" rot="10800000">
            <a:off x="1038225" y="-4"/>
            <a:ext cx="6216471" cy="6892757"/>
          </a:xfrm>
          <a:prstGeom prst="rect">
            <a:avLst/>
          </a:prstGeom>
          <a:solidFill>
            <a:srgbClr val="086D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58" name="Google Shape;358;p75"/>
          <p:cNvSpPr/>
          <p:nvPr>
            <p:ph idx="2" type="pic"/>
          </p:nvPr>
        </p:nvSpPr>
        <p:spPr>
          <a:xfrm>
            <a:off x="7298140" y="228600"/>
            <a:ext cx="4659043" cy="6362700"/>
          </a:xfrm>
          <a:prstGeom prst="rect">
            <a:avLst/>
          </a:prstGeom>
          <a:solidFill>
            <a:schemeClr val="lt1"/>
          </a:solidFill>
          <a:ln>
            <a:noFill/>
          </a:ln>
        </p:spPr>
      </p:sp>
      <p:grpSp>
        <p:nvGrpSpPr>
          <p:cNvPr id="359" name="Google Shape;359;p75"/>
          <p:cNvGrpSpPr/>
          <p:nvPr/>
        </p:nvGrpSpPr>
        <p:grpSpPr>
          <a:xfrm rot="-5400000">
            <a:off x="-418181" y="5125361"/>
            <a:ext cx="2334324" cy="307260"/>
            <a:chOff x="301128" y="6151084"/>
            <a:chExt cx="3144242" cy="374574"/>
          </a:xfrm>
        </p:grpSpPr>
        <p:pic>
          <p:nvPicPr>
            <p:cNvPr descr="Shape&#10;&#10;Description automatically generated with medium confidence" id="360" name="Google Shape;360;p75"/>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61" name="Google Shape;361;p75"/>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62" name="Google Shape;362;p75"/>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
        <p:nvSpPr>
          <p:cNvPr id="363" name="Google Shape;363;p75"/>
          <p:cNvSpPr txBox="1"/>
          <p:nvPr>
            <p:ph idx="1" type="body"/>
          </p:nvPr>
        </p:nvSpPr>
        <p:spPr>
          <a:xfrm>
            <a:off x="1659835" y="1563691"/>
            <a:ext cx="4621841" cy="452595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4" name="Google Shape;364;p75"/>
          <p:cNvSpPr txBox="1"/>
          <p:nvPr>
            <p:ph idx="3" type="body"/>
          </p:nvPr>
        </p:nvSpPr>
        <p:spPr>
          <a:xfrm>
            <a:off x="1575686" y="385960"/>
            <a:ext cx="4716425"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2">
  <p:cSld name="Photo Slide 2">
    <p:spTree>
      <p:nvGrpSpPr>
        <p:cNvPr id="365" name="Shape 365"/>
        <p:cNvGrpSpPr/>
        <p:nvPr/>
      </p:nvGrpSpPr>
      <p:grpSpPr>
        <a:xfrm>
          <a:off x="0" y="0"/>
          <a:ext cx="0" cy="0"/>
          <a:chOff x="0" y="0"/>
          <a:chExt cx="0" cy="0"/>
        </a:xfrm>
      </p:grpSpPr>
      <p:sp>
        <p:nvSpPr>
          <p:cNvPr id="366" name="Google Shape;366;p76"/>
          <p:cNvSpPr/>
          <p:nvPr>
            <p:ph idx="2" type="pic"/>
          </p:nvPr>
        </p:nvSpPr>
        <p:spPr>
          <a:xfrm>
            <a:off x="247651" y="1278196"/>
            <a:ext cx="11696699" cy="4699000"/>
          </a:xfrm>
          <a:prstGeom prst="rect">
            <a:avLst/>
          </a:prstGeom>
          <a:solidFill>
            <a:schemeClr val="lt1"/>
          </a:solidFill>
          <a:ln>
            <a:noFill/>
          </a:ln>
        </p:spPr>
      </p:sp>
      <p:sp>
        <p:nvSpPr>
          <p:cNvPr id="367" name="Google Shape;367;p76"/>
          <p:cNvSpPr txBox="1"/>
          <p:nvPr/>
        </p:nvSpPr>
        <p:spPr>
          <a:xfrm>
            <a:off x="7619999" y="3435786"/>
            <a:ext cx="4019670" cy="773557"/>
          </a:xfrm>
          <a:prstGeom prst="rect">
            <a:avLst/>
          </a:prstGeom>
          <a:noFill/>
          <a:ln>
            <a:noFill/>
          </a:ln>
        </p:spPr>
        <p:txBody>
          <a:bodyPr anchorCtr="0" anchor="t" bIns="108700" lIns="217425" spcFirstLastPara="1" rIns="217425" wrap="square" tIns="108700">
            <a:spAutoFit/>
          </a:bodyPr>
          <a:lstStyle/>
          <a:p>
            <a:pPr indent="0" lvl="0" marL="0" marR="0" rtl="0" algn="ctr">
              <a:lnSpc>
                <a:spcPct val="100000"/>
              </a:lnSpc>
              <a:spcBef>
                <a:spcPts val="0"/>
              </a:spcBef>
              <a:spcAft>
                <a:spcPts val="0"/>
              </a:spcAft>
              <a:buClr>
                <a:schemeClr val="lt1"/>
              </a:buClr>
              <a:buSzPts val="1800"/>
              <a:buFont typeface="Arial"/>
              <a:buNone/>
            </a:pPr>
            <a:r>
              <a:rPr b="0" i="0" lang="es-ES" sz="1800" u="none" cap="none" strike="noStrike">
                <a:solidFill>
                  <a:schemeClr val="lt1"/>
                </a:solidFill>
                <a:latin typeface="Montserrat Light"/>
                <a:ea typeface="Montserrat Light"/>
                <a:cs typeface="Montserrat Light"/>
                <a:sym typeface="Montserrat Light"/>
              </a:rPr>
              <a:t>Refers to a good or service being offered by a company.</a:t>
            </a:r>
            <a:endParaRPr b="0" i="0" sz="1400" u="none" cap="none" strike="noStrike">
              <a:solidFill>
                <a:srgbClr val="000000"/>
              </a:solidFill>
              <a:latin typeface="Arial"/>
              <a:ea typeface="Arial"/>
              <a:cs typeface="Arial"/>
              <a:sym typeface="Arial"/>
            </a:endParaRPr>
          </a:p>
        </p:txBody>
      </p:sp>
      <p:sp>
        <p:nvSpPr>
          <p:cNvPr id="368" name="Google Shape;368;p76"/>
          <p:cNvSpPr/>
          <p:nvPr/>
        </p:nvSpPr>
        <p:spPr>
          <a:xfrm flipH="1">
            <a:off x="7277101" y="2776797"/>
            <a:ext cx="4914900" cy="1472928"/>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69" name="Google Shape;369;p76"/>
          <p:cNvSpPr txBox="1"/>
          <p:nvPr>
            <p:ph idx="1" type="body"/>
          </p:nvPr>
        </p:nvSpPr>
        <p:spPr>
          <a:xfrm>
            <a:off x="7277100" y="2783282"/>
            <a:ext cx="4667249" cy="1466443"/>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0" name="Google Shape;370;p76"/>
          <p:cNvSpPr txBox="1"/>
          <p:nvPr>
            <p:ph idx="3" type="body"/>
          </p:nvPr>
        </p:nvSpPr>
        <p:spPr>
          <a:xfrm>
            <a:off x="437301" y="336277"/>
            <a:ext cx="5113283"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71" name="Google Shape;371;p76"/>
          <p:cNvGrpSpPr/>
          <p:nvPr/>
        </p:nvGrpSpPr>
        <p:grpSpPr>
          <a:xfrm>
            <a:off x="301128" y="6151084"/>
            <a:ext cx="3144242" cy="374574"/>
            <a:chOff x="301128" y="6151084"/>
            <a:chExt cx="3144242" cy="374574"/>
          </a:xfrm>
        </p:grpSpPr>
        <p:pic>
          <p:nvPicPr>
            <p:cNvPr descr="Shape&#10;&#10;Description automatically generated with medium confidence" id="372" name="Google Shape;372;p76"/>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73" name="Google Shape;373;p76"/>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74" name="Google Shape;374;p76"/>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hoto Slide 3">
  <p:cSld name="1_Photo Slide 3">
    <p:spTree>
      <p:nvGrpSpPr>
        <p:cNvPr id="375" name="Shape 375"/>
        <p:cNvGrpSpPr/>
        <p:nvPr/>
      </p:nvGrpSpPr>
      <p:grpSpPr>
        <a:xfrm>
          <a:off x="0" y="0"/>
          <a:ext cx="0" cy="0"/>
          <a:chOff x="0" y="0"/>
          <a:chExt cx="0" cy="0"/>
        </a:xfrm>
      </p:grpSpPr>
      <p:sp>
        <p:nvSpPr>
          <p:cNvPr id="376" name="Google Shape;376;p77"/>
          <p:cNvSpPr/>
          <p:nvPr>
            <p:ph idx="2" type="pic"/>
          </p:nvPr>
        </p:nvSpPr>
        <p:spPr>
          <a:xfrm>
            <a:off x="241300" y="228600"/>
            <a:ext cx="11696700" cy="5763986"/>
          </a:xfrm>
          <a:prstGeom prst="rect">
            <a:avLst/>
          </a:prstGeom>
          <a:noFill/>
          <a:ln>
            <a:noFill/>
          </a:ln>
        </p:spPr>
      </p:sp>
      <p:sp>
        <p:nvSpPr>
          <p:cNvPr id="377" name="Google Shape;377;p77"/>
          <p:cNvSpPr/>
          <p:nvPr/>
        </p:nvSpPr>
        <p:spPr>
          <a:xfrm>
            <a:off x="6197600" y="985864"/>
            <a:ext cx="5994400" cy="2425700"/>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8" name="Google Shape;378;p77"/>
          <p:cNvSpPr txBox="1"/>
          <p:nvPr/>
        </p:nvSpPr>
        <p:spPr>
          <a:xfrm>
            <a:off x="6637283" y="-804041"/>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79" name="Google Shape;379;p77"/>
          <p:cNvSpPr txBox="1"/>
          <p:nvPr>
            <p:ph idx="1" type="body"/>
          </p:nvPr>
        </p:nvSpPr>
        <p:spPr>
          <a:xfrm>
            <a:off x="6420495" y="1328734"/>
            <a:ext cx="5113283" cy="582221"/>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0" name="Google Shape;380;p77"/>
          <p:cNvSpPr txBox="1"/>
          <p:nvPr>
            <p:ph idx="3" type="body"/>
          </p:nvPr>
        </p:nvSpPr>
        <p:spPr>
          <a:xfrm>
            <a:off x="6420495" y="2346524"/>
            <a:ext cx="5029134" cy="8515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81" name="Google Shape;381;p77"/>
          <p:cNvGrpSpPr/>
          <p:nvPr/>
        </p:nvGrpSpPr>
        <p:grpSpPr>
          <a:xfrm>
            <a:off x="301128" y="6151084"/>
            <a:ext cx="3144242" cy="374574"/>
            <a:chOff x="301128" y="6151084"/>
            <a:chExt cx="3144242" cy="374574"/>
          </a:xfrm>
        </p:grpSpPr>
        <p:pic>
          <p:nvPicPr>
            <p:cNvPr descr="Shape&#10;&#10;Description automatically generated with medium confidence" id="382" name="Google Shape;382;p77"/>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83" name="Google Shape;383;p77"/>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84" name="Google Shape;384;p77"/>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hoto Slide 3">
  <p:cSld name="2_Photo Slide 3">
    <p:spTree>
      <p:nvGrpSpPr>
        <p:cNvPr id="385" name="Shape 385"/>
        <p:cNvGrpSpPr/>
        <p:nvPr/>
      </p:nvGrpSpPr>
      <p:grpSpPr>
        <a:xfrm>
          <a:off x="0" y="0"/>
          <a:ext cx="0" cy="0"/>
          <a:chOff x="0" y="0"/>
          <a:chExt cx="0" cy="0"/>
        </a:xfrm>
      </p:grpSpPr>
      <p:sp>
        <p:nvSpPr>
          <p:cNvPr id="386" name="Google Shape;386;p78"/>
          <p:cNvSpPr/>
          <p:nvPr>
            <p:ph idx="2" type="pic"/>
          </p:nvPr>
        </p:nvSpPr>
        <p:spPr>
          <a:xfrm>
            <a:off x="241300" y="228600"/>
            <a:ext cx="11696700" cy="5763986"/>
          </a:xfrm>
          <a:prstGeom prst="rect">
            <a:avLst/>
          </a:prstGeom>
          <a:noFill/>
          <a:ln>
            <a:noFill/>
          </a:ln>
        </p:spPr>
      </p:sp>
      <p:sp>
        <p:nvSpPr>
          <p:cNvPr id="387" name="Google Shape;387;p78"/>
          <p:cNvSpPr/>
          <p:nvPr/>
        </p:nvSpPr>
        <p:spPr>
          <a:xfrm>
            <a:off x="6197600" y="985864"/>
            <a:ext cx="5994400" cy="2425700"/>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8" name="Google Shape;388;p78"/>
          <p:cNvSpPr txBox="1"/>
          <p:nvPr/>
        </p:nvSpPr>
        <p:spPr>
          <a:xfrm>
            <a:off x="6637283" y="-804041"/>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9" name="Google Shape;389;p78"/>
          <p:cNvSpPr txBox="1"/>
          <p:nvPr>
            <p:ph idx="1" type="body"/>
          </p:nvPr>
        </p:nvSpPr>
        <p:spPr>
          <a:xfrm>
            <a:off x="6420495" y="1328734"/>
            <a:ext cx="5113283" cy="582221"/>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0" name="Google Shape;390;p78"/>
          <p:cNvSpPr txBox="1"/>
          <p:nvPr>
            <p:ph idx="3" type="body"/>
          </p:nvPr>
        </p:nvSpPr>
        <p:spPr>
          <a:xfrm>
            <a:off x="6420495" y="2346524"/>
            <a:ext cx="5029134" cy="8515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91" name="Google Shape;391;p78"/>
          <p:cNvGrpSpPr/>
          <p:nvPr/>
        </p:nvGrpSpPr>
        <p:grpSpPr>
          <a:xfrm>
            <a:off x="301128" y="6151084"/>
            <a:ext cx="3144242" cy="374574"/>
            <a:chOff x="301128" y="6151084"/>
            <a:chExt cx="3144242" cy="374574"/>
          </a:xfrm>
        </p:grpSpPr>
        <p:pic>
          <p:nvPicPr>
            <p:cNvPr descr="Shape&#10;&#10;Description automatically generated with medium confidence" id="392" name="Google Shape;392;p78"/>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93" name="Google Shape;393;p78"/>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94" name="Google Shape;394;p78"/>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hoto Slide 3">
  <p:cSld name="3_Photo Slide 3">
    <p:spTree>
      <p:nvGrpSpPr>
        <p:cNvPr id="395" name="Shape 395"/>
        <p:cNvGrpSpPr/>
        <p:nvPr/>
      </p:nvGrpSpPr>
      <p:grpSpPr>
        <a:xfrm>
          <a:off x="0" y="0"/>
          <a:ext cx="0" cy="0"/>
          <a:chOff x="0" y="0"/>
          <a:chExt cx="0" cy="0"/>
        </a:xfrm>
      </p:grpSpPr>
      <p:sp>
        <p:nvSpPr>
          <p:cNvPr id="396" name="Google Shape;396;p79"/>
          <p:cNvSpPr/>
          <p:nvPr>
            <p:ph idx="2" type="pic"/>
          </p:nvPr>
        </p:nvSpPr>
        <p:spPr>
          <a:xfrm>
            <a:off x="241300" y="228600"/>
            <a:ext cx="11696700" cy="5763986"/>
          </a:xfrm>
          <a:prstGeom prst="rect">
            <a:avLst/>
          </a:prstGeom>
          <a:noFill/>
          <a:ln>
            <a:noFill/>
          </a:ln>
        </p:spPr>
      </p:sp>
      <p:sp>
        <p:nvSpPr>
          <p:cNvPr id="397" name="Google Shape;397;p79"/>
          <p:cNvSpPr/>
          <p:nvPr/>
        </p:nvSpPr>
        <p:spPr>
          <a:xfrm>
            <a:off x="6197600" y="985864"/>
            <a:ext cx="5994400" cy="2425700"/>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8" name="Google Shape;398;p79"/>
          <p:cNvSpPr txBox="1"/>
          <p:nvPr/>
        </p:nvSpPr>
        <p:spPr>
          <a:xfrm>
            <a:off x="6637283" y="-804041"/>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9" name="Google Shape;399;p79"/>
          <p:cNvSpPr txBox="1"/>
          <p:nvPr>
            <p:ph idx="1" type="body"/>
          </p:nvPr>
        </p:nvSpPr>
        <p:spPr>
          <a:xfrm>
            <a:off x="6420495" y="1328734"/>
            <a:ext cx="5113283" cy="582221"/>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0" name="Google Shape;400;p79"/>
          <p:cNvSpPr txBox="1"/>
          <p:nvPr>
            <p:ph idx="3" type="body"/>
          </p:nvPr>
        </p:nvSpPr>
        <p:spPr>
          <a:xfrm>
            <a:off x="6420495" y="2346524"/>
            <a:ext cx="5029134" cy="8515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01" name="Google Shape;401;p79"/>
          <p:cNvGrpSpPr/>
          <p:nvPr/>
        </p:nvGrpSpPr>
        <p:grpSpPr>
          <a:xfrm>
            <a:off x="301128" y="6151084"/>
            <a:ext cx="3144242" cy="374574"/>
            <a:chOff x="301128" y="6151084"/>
            <a:chExt cx="3144242" cy="374574"/>
          </a:xfrm>
        </p:grpSpPr>
        <p:pic>
          <p:nvPicPr>
            <p:cNvPr descr="Shape&#10;&#10;Description automatically generated with medium confidence" id="402" name="Google Shape;402;p79"/>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03" name="Google Shape;403;p79"/>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04" name="Google Shape;404;p79"/>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Photo Slide - Blue">
  <p:cSld name="Text / Photo Slide - Blue">
    <p:spTree>
      <p:nvGrpSpPr>
        <p:cNvPr id="405" name="Shape 405"/>
        <p:cNvGrpSpPr/>
        <p:nvPr/>
      </p:nvGrpSpPr>
      <p:grpSpPr>
        <a:xfrm>
          <a:off x="0" y="0"/>
          <a:ext cx="0" cy="0"/>
          <a:chOff x="0" y="0"/>
          <a:chExt cx="0" cy="0"/>
        </a:xfrm>
      </p:grpSpPr>
      <p:sp>
        <p:nvSpPr>
          <p:cNvPr id="406" name="Google Shape;406;p80"/>
          <p:cNvSpPr/>
          <p:nvPr/>
        </p:nvSpPr>
        <p:spPr>
          <a:xfrm>
            <a:off x="241300" y="0"/>
            <a:ext cx="6151000" cy="6858000"/>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7" name="Google Shape;407;p80"/>
          <p:cNvSpPr/>
          <p:nvPr>
            <p:ph idx="2" type="pic"/>
          </p:nvPr>
        </p:nvSpPr>
        <p:spPr>
          <a:xfrm>
            <a:off x="6392300" y="228600"/>
            <a:ext cx="5564883" cy="5447571"/>
          </a:xfrm>
          <a:prstGeom prst="rect">
            <a:avLst/>
          </a:prstGeom>
          <a:solidFill>
            <a:schemeClr val="lt1"/>
          </a:solidFill>
          <a:ln>
            <a:noFill/>
          </a:ln>
        </p:spPr>
      </p:sp>
      <p:pic>
        <p:nvPicPr>
          <p:cNvPr descr="Background pattern&#10;&#10;Description automatically generated" id="408" name="Google Shape;408;p80"/>
          <p:cNvPicPr preferRelativeResize="0"/>
          <p:nvPr/>
        </p:nvPicPr>
        <p:blipFill rotWithShape="1">
          <a:blip r:embed="rId2">
            <a:alphaModFix amt="48000"/>
          </a:blip>
          <a:srcRect b="83247" l="-26772" r="-5883" t="-4018"/>
          <a:stretch/>
        </p:blipFill>
        <p:spPr>
          <a:xfrm>
            <a:off x="6572759" y="5676171"/>
            <a:ext cx="5564883" cy="1181829"/>
          </a:xfrm>
          <a:prstGeom prst="rect">
            <a:avLst/>
          </a:prstGeom>
          <a:noFill/>
          <a:ln>
            <a:noFill/>
          </a:ln>
        </p:spPr>
      </p:pic>
      <p:grpSp>
        <p:nvGrpSpPr>
          <p:cNvPr id="409" name="Google Shape;409;p80"/>
          <p:cNvGrpSpPr/>
          <p:nvPr/>
        </p:nvGrpSpPr>
        <p:grpSpPr>
          <a:xfrm>
            <a:off x="8448790" y="6057987"/>
            <a:ext cx="3144242" cy="374574"/>
            <a:chOff x="301128" y="6151084"/>
            <a:chExt cx="3144242" cy="374574"/>
          </a:xfrm>
        </p:grpSpPr>
        <p:pic>
          <p:nvPicPr>
            <p:cNvPr descr="Shape&#10;&#10;Description automatically generated with medium confidence" id="410" name="Google Shape;410;p80"/>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11" name="Google Shape;411;p80"/>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12" name="Google Shape;412;p80"/>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
        <p:nvSpPr>
          <p:cNvPr id="413" name="Google Shape;413;p80"/>
          <p:cNvSpPr txBox="1"/>
          <p:nvPr>
            <p:ph idx="1" type="body"/>
          </p:nvPr>
        </p:nvSpPr>
        <p:spPr>
          <a:xfrm>
            <a:off x="734715" y="1018532"/>
            <a:ext cx="4983180" cy="570611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4" name="Google Shape;414;p80"/>
          <p:cNvSpPr txBox="1"/>
          <p:nvPr>
            <p:ph idx="3" type="body"/>
          </p:nvPr>
        </p:nvSpPr>
        <p:spPr>
          <a:xfrm>
            <a:off x="714542" y="296284"/>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6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Photo Slide - Orange">
  <p:cSld name="Text / Photo Slide - Orange">
    <p:spTree>
      <p:nvGrpSpPr>
        <p:cNvPr id="415" name="Shape 415"/>
        <p:cNvGrpSpPr/>
        <p:nvPr/>
      </p:nvGrpSpPr>
      <p:grpSpPr>
        <a:xfrm>
          <a:off x="0" y="0"/>
          <a:ext cx="0" cy="0"/>
          <a:chOff x="0" y="0"/>
          <a:chExt cx="0" cy="0"/>
        </a:xfrm>
      </p:grpSpPr>
      <p:sp>
        <p:nvSpPr>
          <p:cNvPr id="416" name="Google Shape;416;p81"/>
          <p:cNvSpPr/>
          <p:nvPr/>
        </p:nvSpPr>
        <p:spPr>
          <a:xfrm>
            <a:off x="241300" y="0"/>
            <a:ext cx="6151000" cy="6858000"/>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7" name="Google Shape;417;p81"/>
          <p:cNvSpPr/>
          <p:nvPr>
            <p:ph idx="2" type="pic"/>
          </p:nvPr>
        </p:nvSpPr>
        <p:spPr>
          <a:xfrm>
            <a:off x="6392300" y="228600"/>
            <a:ext cx="5564883" cy="5447571"/>
          </a:xfrm>
          <a:prstGeom prst="rect">
            <a:avLst/>
          </a:prstGeom>
          <a:solidFill>
            <a:schemeClr val="lt1"/>
          </a:solidFill>
          <a:ln>
            <a:noFill/>
          </a:ln>
        </p:spPr>
      </p:sp>
      <p:pic>
        <p:nvPicPr>
          <p:cNvPr descr="Background pattern&#10;&#10;Description automatically generated" id="418" name="Google Shape;418;p81"/>
          <p:cNvPicPr preferRelativeResize="0"/>
          <p:nvPr/>
        </p:nvPicPr>
        <p:blipFill rotWithShape="1">
          <a:blip r:embed="rId2">
            <a:alphaModFix amt="48000"/>
          </a:blip>
          <a:srcRect b="83247" l="-26772" r="-5883" t="-4018"/>
          <a:stretch/>
        </p:blipFill>
        <p:spPr>
          <a:xfrm>
            <a:off x="6572759" y="5676171"/>
            <a:ext cx="5564883" cy="1181829"/>
          </a:xfrm>
          <a:prstGeom prst="rect">
            <a:avLst/>
          </a:prstGeom>
          <a:noFill/>
          <a:ln>
            <a:noFill/>
          </a:ln>
        </p:spPr>
      </p:pic>
      <p:grpSp>
        <p:nvGrpSpPr>
          <p:cNvPr id="419" name="Google Shape;419;p81"/>
          <p:cNvGrpSpPr/>
          <p:nvPr/>
        </p:nvGrpSpPr>
        <p:grpSpPr>
          <a:xfrm>
            <a:off x="8448790" y="6057987"/>
            <a:ext cx="3144242" cy="374574"/>
            <a:chOff x="301128" y="6151084"/>
            <a:chExt cx="3144242" cy="374574"/>
          </a:xfrm>
        </p:grpSpPr>
        <p:pic>
          <p:nvPicPr>
            <p:cNvPr descr="Shape&#10;&#10;Description automatically generated with medium confidence" id="420" name="Google Shape;420;p81"/>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21" name="Google Shape;421;p81"/>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22" name="Google Shape;422;p81"/>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
        <p:nvSpPr>
          <p:cNvPr id="423" name="Google Shape;423;p81"/>
          <p:cNvSpPr txBox="1"/>
          <p:nvPr>
            <p:ph idx="1" type="body"/>
          </p:nvPr>
        </p:nvSpPr>
        <p:spPr>
          <a:xfrm>
            <a:off x="734715" y="1018532"/>
            <a:ext cx="4983180" cy="570611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4" name="Google Shape;424;p81"/>
          <p:cNvSpPr txBox="1"/>
          <p:nvPr>
            <p:ph idx="3" type="body"/>
          </p:nvPr>
        </p:nvSpPr>
        <p:spPr>
          <a:xfrm>
            <a:off x="714542" y="296284"/>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6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Our Team - Purple">
  <p:cSld name="Meet Our Team - Purple">
    <p:spTree>
      <p:nvGrpSpPr>
        <p:cNvPr id="425" name="Shape 425"/>
        <p:cNvGrpSpPr/>
        <p:nvPr/>
      </p:nvGrpSpPr>
      <p:grpSpPr>
        <a:xfrm>
          <a:off x="0" y="0"/>
          <a:ext cx="0" cy="0"/>
          <a:chOff x="0" y="0"/>
          <a:chExt cx="0" cy="0"/>
        </a:xfrm>
      </p:grpSpPr>
      <p:sp>
        <p:nvSpPr>
          <p:cNvPr id="426" name="Google Shape;426;p82"/>
          <p:cNvSpPr/>
          <p:nvPr/>
        </p:nvSpPr>
        <p:spPr>
          <a:xfrm>
            <a:off x="241300" y="228600"/>
            <a:ext cx="11696700" cy="2717800"/>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7" name="Google Shape;427;p82"/>
          <p:cNvSpPr/>
          <p:nvPr>
            <p:ph idx="2" type="pic"/>
          </p:nvPr>
        </p:nvSpPr>
        <p:spPr>
          <a:xfrm>
            <a:off x="1147385" y="2043172"/>
            <a:ext cx="1723877" cy="1723877"/>
          </a:xfrm>
          <a:prstGeom prst="ellipse">
            <a:avLst/>
          </a:prstGeom>
          <a:solidFill>
            <a:schemeClr val="lt1"/>
          </a:solidFill>
          <a:ln>
            <a:noFill/>
          </a:ln>
        </p:spPr>
      </p:sp>
      <p:sp>
        <p:nvSpPr>
          <p:cNvPr id="428" name="Google Shape;428;p82"/>
          <p:cNvSpPr/>
          <p:nvPr>
            <p:ph idx="3" type="pic"/>
          </p:nvPr>
        </p:nvSpPr>
        <p:spPr>
          <a:xfrm>
            <a:off x="3886593" y="2052565"/>
            <a:ext cx="1723877" cy="1723877"/>
          </a:xfrm>
          <a:prstGeom prst="ellipse">
            <a:avLst/>
          </a:prstGeom>
          <a:solidFill>
            <a:schemeClr val="lt1"/>
          </a:solidFill>
          <a:ln>
            <a:noFill/>
          </a:ln>
        </p:spPr>
      </p:sp>
      <p:sp>
        <p:nvSpPr>
          <p:cNvPr id="429" name="Google Shape;429;p82"/>
          <p:cNvSpPr/>
          <p:nvPr>
            <p:ph idx="4" type="pic"/>
          </p:nvPr>
        </p:nvSpPr>
        <p:spPr>
          <a:xfrm>
            <a:off x="6581530" y="2048263"/>
            <a:ext cx="1723877" cy="1723877"/>
          </a:xfrm>
          <a:prstGeom prst="ellipse">
            <a:avLst/>
          </a:prstGeom>
          <a:solidFill>
            <a:schemeClr val="lt1"/>
          </a:solidFill>
          <a:ln>
            <a:noFill/>
          </a:ln>
        </p:spPr>
      </p:sp>
      <p:sp>
        <p:nvSpPr>
          <p:cNvPr id="430" name="Google Shape;430;p82"/>
          <p:cNvSpPr/>
          <p:nvPr>
            <p:ph idx="5" type="pic"/>
          </p:nvPr>
        </p:nvSpPr>
        <p:spPr>
          <a:xfrm>
            <a:off x="9320738" y="2057654"/>
            <a:ext cx="1723877" cy="1723877"/>
          </a:xfrm>
          <a:prstGeom prst="ellipse">
            <a:avLst/>
          </a:prstGeom>
          <a:solidFill>
            <a:schemeClr val="lt1"/>
          </a:solidFill>
          <a:ln>
            <a:noFill/>
          </a:ln>
        </p:spPr>
      </p:sp>
      <p:sp>
        <p:nvSpPr>
          <p:cNvPr id="431" name="Google Shape;431;p82"/>
          <p:cNvSpPr txBox="1"/>
          <p:nvPr>
            <p:ph idx="1" type="body"/>
          </p:nvPr>
        </p:nvSpPr>
        <p:spPr>
          <a:xfrm>
            <a:off x="864405" y="4462702"/>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2" name="Google Shape;432;p82"/>
          <p:cNvSpPr txBox="1"/>
          <p:nvPr>
            <p:ph idx="6" type="body"/>
          </p:nvPr>
        </p:nvSpPr>
        <p:spPr>
          <a:xfrm>
            <a:off x="864404" y="3931189"/>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3" name="Google Shape;433;p82"/>
          <p:cNvSpPr txBox="1"/>
          <p:nvPr>
            <p:ph idx="7" type="body"/>
          </p:nvPr>
        </p:nvSpPr>
        <p:spPr>
          <a:xfrm>
            <a:off x="3603613" y="4480397"/>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4" name="Google Shape;434;p82"/>
          <p:cNvSpPr txBox="1"/>
          <p:nvPr>
            <p:ph idx="8" type="body"/>
          </p:nvPr>
        </p:nvSpPr>
        <p:spPr>
          <a:xfrm>
            <a:off x="3603612" y="3948884"/>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5" name="Google Shape;435;p82"/>
          <p:cNvSpPr txBox="1"/>
          <p:nvPr>
            <p:ph idx="9" type="body"/>
          </p:nvPr>
        </p:nvSpPr>
        <p:spPr>
          <a:xfrm>
            <a:off x="6298550" y="4450949"/>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6" name="Google Shape;436;p82"/>
          <p:cNvSpPr txBox="1"/>
          <p:nvPr>
            <p:ph idx="13" type="body"/>
          </p:nvPr>
        </p:nvSpPr>
        <p:spPr>
          <a:xfrm>
            <a:off x="6298549" y="3919436"/>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7" name="Google Shape;437;p82"/>
          <p:cNvSpPr txBox="1"/>
          <p:nvPr>
            <p:ph idx="14" type="body"/>
          </p:nvPr>
        </p:nvSpPr>
        <p:spPr>
          <a:xfrm>
            <a:off x="9037758" y="4468644"/>
            <a:ext cx="2289837" cy="1237497"/>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rgbClr val="595A59"/>
              </a:buClr>
              <a:buSzPts val="2400"/>
              <a:buFont typeface="Arial"/>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8" name="Google Shape;438;p82"/>
          <p:cNvSpPr txBox="1"/>
          <p:nvPr>
            <p:ph idx="15" type="body"/>
          </p:nvPr>
        </p:nvSpPr>
        <p:spPr>
          <a:xfrm>
            <a:off x="9037757" y="3937131"/>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439" name="Google Shape;439;p82"/>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sp>
        <p:nvSpPr>
          <p:cNvPr id="440" name="Google Shape;440;p82"/>
          <p:cNvSpPr txBox="1"/>
          <p:nvPr>
            <p:ph idx="16" type="body"/>
          </p:nvPr>
        </p:nvSpPr>
        <p:spPr>
          <a:xfrm>
            <a:off x="254000" y="590455"/>
            <a:ext cx="11696700"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Our Team - Orange">
  <p:cSld name="Meet Our Team - Orange">
    <p:spTree>
      <p:nvGrpSpPr>
        <p:cNvPr id="441" name="Shape 441"/>
        <p:cNvGrpSpPr/>
        <p:nvPr/>
      </p:nvGrpSpPr>
      <p:grpSpPr>
        <a:xfrm>
          <a:off x="0" y="0"/>
          <a:ext cx="0" cy="0"/>
          <a:chOff x="0" y="0"/>
          <a:chExt cx="0" cy="0"/>
        </a:xfrm>
      </p:grpSpPr>
      <p:sp>
        <p:nvSpPr>
          <p:cNvPr id="442" name="Google Shape;442;p83"/>
          <p:cNvSpPr/>
          <p:nvPr/>
        </p:nvSpPr>
        <p:spPr>
          <a:xfrm>
            <a:off x="241300" y="228600"/>
            <a:ext cx="11696700" cy="2717800"/>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3" name="Google Shape;443;p83"/>
          <p:cNvSpPr/>
          <p:nvPr>
            <p:ph idx="2" type="pic"/>
          </p:nvPr>
        </p:nvSpPr>
        <p:spPr>
          <a:xfrm>
            <a:off x="1147385" y="2043172"/>
            <a:ext cx="1723877" cy="1723877"/>
          </a:xfrm>
          <a:prstGeom prst="ellipse">
            <a:avLst/>
          </a:prstGeom>
          <a:solidFill>
            <a:schemeClr val="lt1"/>
          </a:solidFill>
          <a:ln>
            <a:noFill/>
          </a:ln>
        </p:spPr>
      </p:sp>
      <p:sp>
        <p:nvSpPr>
          <p:cNvPr id="444" name="Google Shape;444;p83"/>
          <p:cNvSpPr/>
          <p:nvPr>
            <p:ph idx="3" type="pic"/>
          </p:nvPr>
        </p:nvSpPr>
        <p:spPr>
          <a:xfrm>
            <a:off x="3886593" y="2052565"/>
            <a:ext cx="1723877" cy="1723877"/>
          </a:xfrm>
          <a:prstGeom prst="ellipse">
            <a:avLst/>
          </a:prstGeom>
          <a:solidFill>
            <a:schemeClr val="lt1"/>
          </a:solidFill>
          <a:ln>
            <a:noFill/>
          </a:ln>
        </p:spPr>
      </p:sp>
      <p:sp>
        <p:nvSpPr>
          <p:cNvPr id="445" name="Google Shape;445;p83"/>
          <p:cNvSpPr/>
          <p:nvPr>
            <p:ph idx="4" type="pic"/>
          </p:nvPr>
        </p:nvSpPr>
        <p:spPr>
          <a:xfrm>
            <a:off x="6581530" y="2048263"/>
            <a:ext cx="1723877" cy="1723877"/>
          </a:xfrm>
          <a:prstGeom prst="ellipse">
            <a:avLst/>
          </a:prstGeom>
          <a:solidFill>
            <a:schemeClr val="lt1"/>
          </a:solidFill>
          <a:ln>
            <a:noFill/>
          </a:ln>
        </p:spPr>
      </p:sp>
      <p:sp>
        <p:nvSpPr>
          <p:cNvPr id="446" name="Google Shape;446;p83"/>
          <p:cNvSpPr/>
          <p:nvPr>
            <p:ph idx="5" type="pic"/>
          </p:nvPr>
        </p:nvSpPr>
        <p:spPr>
          <a:xfrm>
            <a:off x="9320738" y="2057654"/>
            <a:ext cx="1723877" cy="1723877"/>
          </a:xfrm>
          <a:prstGeom prst="ellipse">
            <a:avLst/>
          </a:prstGeom>
          <a:solidFill>
            <a:schemeClr val="lt1"/>
          </a:solidFill>
          <a:ln>
            <a:noFill/>
          </a:ln>
        </p:spPr>
      </p:sp>
      <p:sp>
        <p:nvSpPr>
          <p:cNvPr id="447" name="Google Shape;447;p83"/>
          <p:cNvSpPr txBox="1"/>
          <p:nvPr>
            <p:ph idx="1" type="body"/>
          </p:nvPr>
        </p:nvSpPr>
        <p:spPr>
          <a:xfrm>
            <a:off x="864405" y="4462702"/>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8" name="Google Shape;448;p83"/>
          <p:cNvSpPr txBox="1"/>
          <p:nvPr>
            <p:ph idx="6" type="body"/>
          </p:nvPr>
        </p:nvSpPr>
        <p:spPr>
          <a:xfrm>
            <a:off x="864404" y="3931189"/>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9" name="Google Shape;449;p83"/>
          <p:cNvSpPr txBox="1"/>
          <p:nvPr>
            <p:ph idx="7" type="body"/>
          </p:nvPr>
        </p:nvSpPr>
        <p:spPr>
          <a:xfrm>
            <a:off x="3603613" y="4480397"/>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0" name="Google Shape;450;p83"/>
          <p:cNvSpPr txBox="1"/>
          <p:nvPr>
            <p:ph idx="8" type="body"/>
          </p:nvPr>
        </p:nvSpPr>
        <p:spPr>
          <a:xfrm>
            <a:off x="3603612" y="3948884"/>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1" name="Google Shape;451;p83"/>
          <p:cNvSpPr txBox="1"/>
          <p:nvPr>
            <p:ph idx="9" type="body"/>
          </p:nvPr>
        </p:nvSpPr>
        <p:spPr>
          <a:xfrm>
            <a:off x="6298550" y="4450949"/>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2" name="Google Shape;452;p83"/>
          <p:cNvSpPr txBox="1"/>
          <p:nvPr>
            <p:ph idx="13" type="body"/>
          </p:nvPr>
        </p:nvSpPr>
        <p:spPr>
          <a:xfrm>
            <a:off x="6298549" y="3919436"/>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3" name="Google Shape;453;p83"/>
          <p:cNvSpPr txBox="1"/>
          <p:nvPr>
            <p:ph idx="14" type="body"/>
          </p:nvPr>
        </p:nvSpPr>
        <p:spPr>
          <a:xfrm>
            <a:off x="9037758" y="4468644"/>
            <a:ext cx="2289837" cy="1237497"/>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rgbClr val="595A59"/>
              </a:buClr>
              <a:buSzPts val="2400"/>
              <a:buFont typeface="Arial"/>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4" name="Google Shape;454;p83"/>
          <p:cNvSpPr txBox="1"/>
          <p:nvPr>
            <p:ph idx="15" type="body"/>
          </p:nvPr>
        </p:nvSpPr>
        <p:spPr>
          <a:xfrm>
            <a:off x="9037757" y="3937131"/>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455" name="Google Shape;455;p83"/>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456" name="Google Shape;456;p83"/>
          <p:cNvGrpSpPr/>
          <p:nvPr/>
        </p:nvGrpSpPr>
        <p:grpSpPr>
          <a:xfrm>
            <a:off x="4480947" y="6257070"/>
            <a:ext cx="3144242" cy="374574"/>
            <a:chOff x="301128" y="6151084"/>
            <a:chExt cx="3144242" cy="374574"/>
          </a:xfrm>
        </p:grpSpPr>
        <p:pic>
          <p:nvPicPr>
            <p:cNvPr descr="Shape&#10;&#10;Description automatically generated with medium confidence" id="457" name="Google Shape;457;p83"/>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58" name="Google Shape;458;p83"/>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59" name="Google Shape;459;p83"/>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
        <p:nvSpPr>
          <p:cNvPr id="460" name="Google Shape;460;p83"/>
          <p:cNvSpPr txBox="1"/>
          <p:nvPr>
            <p:ph idx="16" type="body"/>
          </p:nvPr>
        </p:nvSpPr>
        <p:spPr>
          <a:xfrm>
            <a:off x="254000" y="590455"/>
            <a:ext cx="11696700"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Quote slide - Orange">
  <p:cSld name="1_Quote slide - Orange">
    <p:spTree>
      <p:nvGrpSpPr>
        <p:cNvPr id="54" name="Shape 54"/>
        <p:cNvGrpSpPr/>
        <p:nvPr/>
      </p:nvGrpSpPr>
      <p:grpSpPr>
        <a:xfrm>
          <a:off x="0" y="0"/>
          <a:ext cx="0" cy="0"/>
          <a:chOff x="0" y="0"/>
          <a:chExt cx="0" cy="0"/>
        </a:xfrm>
      </p:grpSpPr>
      <p:sp>
        <p:nvSpPr>
          <p:cNvPr id="55" name="Google Shape;55;p48"/>
          <p:cNvSpPr/>
          <p:nvPr>
            <p:ph idx="2" type="pic"/>
          </p:nvPr>
        </p:nvSpPr>
        <p:spPr>
          <a:xfrm>
            <a:off x="5957047" y="0"/>
            <a:ext cx="5395869" cy="6858001"/>
          </a:xfrm>
          <a:prstGeom prst="rect">
            <a:avLst/>
          </a:prstGeom>
          <a:noFill/>
          <a:ln>
            <a:noFill/>
          </a:ln>
        </p:spPr>
      </p:sp>
      <p:pic>
        <p:nvPicPr>
          <p:cNvPr descr="A black background with white dots&#10;&#10;Description automatically generated with low confidence" id="56" name="Google Shape;56;p48"/>
          <p:cNvPicPr preferRelativeResize="0"/>
          <p:nvPr/>
        </p:nvPicPr>
        <p:blipFill rotWithShape="1">
          <a:blip r:embed="rId2">
            <a:alphaModFix amt="10000"/>
          </a:blip>
          <a:srcRect b="11294" l="0" r="3674" t="894"/>
          <a:stretch/>
        </p:blipFill>
        <p:spPr>
          <a:xfrm rot="-5400000">
            <a:off x="2769567" y="-1426306"/>
            <a:ext cx="2640661" cy="4473027"/>
          </a:xfrm>
          <a:prstGeom prst="rect">
            <a:avLst/>
          </a:prstGeom>
          <a:noFill/>
          <a:ln>
            <a:noFill/>
          </a:ln>
        </p:spPr>
      </p:pic>
      <p:grpSp>
        <p:nvGrpSpPr>
          <p:cNvPr id="57" name="Google Shape;57;p48"/>
          <p:cNvGrpSpPr/>
          <p:nvPr/>
        </p:nvGrpSpPr>
        <p:grpSpPr>
          <a:xfrm>
            <a:off x="839084" y="6190727"/>
            <a:ext cx="3144242" cy="374574"/>
            <a:chOff x="301128" y="6151084"/>
            <a:chExt cx="3144242" cy="374574"/>
          </a:xfrm>
        </p:grpSpPr>
        <p:pic>
          <p:nvPicPr>
            <p:cNvPr descr="Shape&#10;&#10;Description automatically generated with medium confidence" id="58" name="Google Shape;58;p48"/>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59" name="Google Shape;59;p48"/>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60" name="Google Shape;60;p48"/>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
        <p:nvSpPr>
          <p:cNvPr id="61" name="Google Shape;61;p48"/>
          <p:cNvSpPr txBox="1"/>
          <p:nvPr>
            <p:ph idx="1" type="body"/>
          </p:nvPr>
        </p:nvSpPr>
        <p:spPr>
          <a:xfrm>
            <a:off x="733139" y="595510"/>
            <a:ext cx="4716425"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4D4D4D"/>
              </a:buClr>
              <a:buSzPts val="3600"/>
              <a:buNone/>
              <a:defRPr b="0" i="0" sz="3600">
                <a:solidFill>
                  <a:srgbClr val="4D4D4D"/>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48"/>
          <p:cNvSpPr txBox="1"/>
          <p:nvPr>
            <p:ph idx="3" type="body"/>
          </p:nvPr>
        </p:nvSpPr>
        <p:spPr>
          <a:xfrm>
            <a:off x="775083" y="1427837"/>
            <a:ext cx="4621841" cy="452595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4D4D4D"/>
              </a:buClr>
              <a:buSzPts val="2400"/>
              <a:buFont typeface="Arial"/>
              <a:buNone/>
              <a:defRPr b="0" i="0" sz="2400">
                <a:solidFill>
                  <a:srgbClr val="4D4D4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box - Solid Blue">
  <p:cSld name="Text box - Solid Blue">
    <p:spTree>
      <p:nvGrpSpPr>
        <p:cNvPr id="461" name="Shape 461"/>
        <p:cNvGrpSpPr/>
        <p:nvPr/>
      </p:nvGrpSpPr>
      <p:grpSpPr>
        <a:xfrm>
          <a:off x="0" y="0"/>
          <a:ext cx="0" cy="0"/>
          <a:chOff x="0" y="0"/>
          <a:chExt cx="0" cy="0"/>
        </a:xfrm>
      </p:grpSpPr>
      <p:sp>
        <p:nvSpPr>
          <p:cNvPr id="462" name="Google Shape;462;p84"/>
          <p:cNvSpPr/>
          <p:nvPr/>
        </p:nvSpPr>
        <p:spPr>
          <a:xfrm>
            <a:off x="241300" y="228600"/>
            <a:ext cx="11696700" cy="6104602"/>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463" name="Google Shape;463;p84"/>
          <p:cNvGrpSpPr/>
          <p:nvPr/>
        </p:nvGrpSpPr>
        <p:grpSpPr>
          <a:xfrm>
            <a:off x="301128" y="6338289"/>
            <a:ext cx="3144242" cy="374574"/>
            <a:chOff x="301128" y="6151084"/>
            <a:chExt cx="3144242" cy="374574"/>
          </a:xfrm>
        </p:grpSpPr>
        <p:pic>
          <p:nvPicPr>
            <p:cNvPr descr="Shape&#10;&#10;Description automatically generated with medium confidence" id="464" name="Google Shape;464;p84"/>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65" name="Google Shape;465;p84"/>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66" name="Google Shape;466;p84"/>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467" name="Google Shape;467;p84"/>
          <p:cNvPicPr preferRelativeResize="0"/>
          <p:nvPr/>
        </p:nvPicPr>
        <p:blipFill rotWithShape="1">
          <a:blip r:embed="rId3">
            <a:alphaModFix/>
          </a:blip>
          <a:srcRect b="27582" l="-82519" r="82519" t="12958"/>
          <a:stretch/>
        </p:blipFill>
        <p:spPr>
          <a:xfrm>
            <a:off x="4811297" y="1227"/>
            <a:ext cx="7348110" cy="5922690"/>
          </a:xfrm>
          <a:prstGeom prst="rect">
            <a:avLst/>
          </a:prstGeom>
          <a:noFill/>
          <a:ln>
            <a:noFill/>
          </a:ln>
        </p:spPr>
      </p:pic>
      <p:sp>
        <p:nvSpPr>
          <p:cNvPr id="468" name="Google Shape;468;p84"/>
          <p:cNvSpPr txBox="1"/>
          <p:nvPr>
            <p:ph idx="1" type="body"/>
          </p:nvPr>
        </p:nvSpPr>
        <p:spPr>
          <a:xfrm>
            <a:off x="734714" y="1757011"/>
            <a:ext cx="9862529"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9" name="Google Shape;469;p84"/>
          <p:cNvSpPr txBox="1"/>
          <p:nvPr>
            <p:ph idx="2" type="body"/>
          </p:nvPr>
        </p:nvSpPr>
        <p:spPr>
          <a:xfrm>
            <a:off x="734714" y="642972"/>
            <a:ext cx="986252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box - Solid Orange">
  <p:cSld name="Text box - Solid Orange">
    <p:spTree>
      <p:nvGrpSpPr>
        <p:cNvPr id="470" name="Shape 470"/>
        <p:cNvGrpSpPr/>
        <p:nvPr/>
      </p:nvGrpSpPr>
      <p:grpSpPr>
        <a:xfrm>
          <a:off x="0" y="0"/>
          <a:ext cx="0" cy="0"/>
          <a:chOff x="0" y="0"/>
          <a:chExt cx="0" cy="0"/>
        </a:xfrm>
      </p:grpSpPr>
      <p:sp>
        <p:nvSpPr>
          <p:cNvPr id="471" name="Google Shape;471;p85"/>
          <p:cNvSpPr/>
          <p:nvPr/>
        </p:nvSpPr>
        <p:spPr>
          <a:xfrm>
            <a:off x="241300" y="228600"/>
            <a:ext cx="11696700" cy="5695317"/>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2" name="Google Shape;472;p85"/>
          <p:cNvSpPr txBox="1"/>
          <p:nvPr>
            <p:ph idx="1" type="body"/>
          </p:nvPr>
        </p:nvSpPr>
        <p:spPr>
          <a:xfrm>
            <a:off x="734714" y="1757011"/>
            <a:ext cx="10808102"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3" name="Google Shape;473;p85"/>
          <p:cNvSpPr txBox="1"/>
          <p:nvPr>
            <p:ph idx="2" type="body"/>
          </p:nvPr>
        </p:nvSpPr>
        <p:spPr>
          <a:xfrm>
            <a:off x="734714" y="642972"/>
            <a:ext cx="10808102"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4" name="Google Shape;474;p85"/>
          <p:cNvSpPr/>
          <p:nvPr/>
        </p:nvSpPr>
        <p:spPr>
          <a:xfrm>
            <a:off x="241300" y="228600"/>
            <a:ext cx="11696700" cy="5986428"/>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475" name="Google Shape;475;p85"/>
          <p:cNvGrpSpPr/>
          <p:nvPr/>
        </p:nvGrpSpPr>
        <p:grpSpPr>
          <a:xfrm>
            <a:off x="301128" y="6378251"/>
            <a:ext cx="3144242" cy="374574"/>
            <a:chOff x="301128" y="6151084"/>
            <a:chExt cx="3144242" cy="374574"/>
          </a:xfrm>
        </p:grpSpPr>
        <p:pic>
          <p:nvPicPr>
            <p:cNvPr descr="Shape&#10;&#10;Description automatically generated with medium confidence" id="476" name="Google Shape;476;p85"/>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77" name="Google Shape;477;p85"/>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78" name="Google Shape;478;p85"/>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479" name="Google Shape;479;p85"/>
          <p:cNvPicPr preferRelativeResize="0"/>
          <p:nvPr/>
        </p:nvPicPr>
        <p:blipFill rotWithShape="1">
          <a:blip r:embed="rId3">
            <a:alphaModFix/>
          </a:blip>
          <a:srcRect b="27582" l="-82519" r="82519" t="12958"/>
          <a:stretch/>
        </p:blipFill>
        <p:spPr>
          <a:xfrm>
            <a:off x="4811297" y="1227"/>
            <a:ext cx="7348110" cy="5922690"/>
          </a:xfrm>
          <a:prstGeom prst="rect">
            <a:avLst/>
          </a:prstGeom>
          <a:noFill/>
          <a:ln>
            <a:noFill/>
          </a:ln>
        </p:spPr>
      </p:pic>
      <p:sp>
        <p:nvSpPr>
          <p:cNvPr id="480" name="Google Shape;480;p85"/>
          <p:cNvSpPr txBox="1"/>
          <p:nvPr>
            <p:ph idx="3" type="body"/>
          </p:nvPr>
        </p:nvSpPr>
        <p:spPr>
          <a:xfrm>
            <a:off x="734714" y="1757011"/>
            <a:ext cx="9862529"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1" name="Google Shape;481;p85"/>
          <p:cNvSpPr txBox="1"/>
          <p:nvPr>
            <p:ph idx="4" type="body"/>
          </p:nvPr>
        </p:nvSpPr>
        <p:spPr>
          <a:xfrm>
            <a:off x="734714" y="642972"/>
            <a:ext cx="986252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p:cSld name="Laptop Slide">
    <p:spTree>
      <p:nvGrpSpPr>
        <p:cNvPr id="482" name="Shape 482"/>
        <p:cNvGrpSpPr/>
        <p:nvPr/>
      </p:nvGrpSpPr>
      <p:grpSpPr>
        <a:xfrm>
          <a:off x="0" y="0"/>
          <a:ext cx="0" cy="0"/>
          <a:chOff x="0" y="0"/>
          <a:chExt cx="0" cy="0"/>
        </a:xfrm>
      </p:grpSpPr>
      <p:sp>
        <p:nvSpPr>
          <p:cNvPr id="483" name="Google Shape;483;p86"/>
          <p:cNvSpPr/>
          <p:nvPr/>
        </p:nvSpPr>
        <p:spPr>
          <a:xfrm>
            <a:off x="0" y="0"/>
            <a:ext cx="12192000" cy="2508049"/>
          </a:xfrm>
          <a:prstGeom prst="rect">
            <a:avLst/>
          </a:prstGeom>
          <a:solidFill>
            <a:srgbClr val="086D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4" name="Google Shape;484;p86"/>
          <p:cNvSpPr txBox="1"/>
          <p:nvPr>
            <p:ph idx="1" type="body"/>
          </p:nvPr>
        </p:nvSpPr>
        <p:spPr>
          <a:xfrm>
            <a:off x="918136" y="824996"/>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85" name="Google Shape;485;p86"/>
          <p:cNvPicPr preferRelativeResize="0"/>
          <p:nvPr/>
        </p:nvPicPr>
        <p:blipFill rotWithShape="1">
          <a:blip r:embed="rId2">
            <a:alphaModFix/>
          </a:blip>
          <a:srcRect b="11083" l="-18315" r="29196" t="15976"/>
          <a:stretch/>
        </p:blipFill>
        <p:spPr>
          <a:xfrm>
            <a:off x="3752900" y="1030385"/>
            <a:ext cx="8439100" cy="5375657"/>
          </a:xfrm>
          <a:prstGeom prst="rect">
            <a:avLst/>
          </a:prstGeom>
          <a:noFill/>
          <a:ln>
            <a:noFill/>
          </a:ln>
        </p:spPr>
      </p:pic>
      <p:sp>
        <p:nvSpPr>
          <p:cNvPr id="486" name="Google Shape;486;p86"/>
          <p:cNvSpPr/>
          <p:nvPr>
            <p:ph idx="2" type="pic"/>
          </p:nvPr>
        </p:nvSpPr>
        <p:spPr>
          <a:xfrm>
            <a:off x="7061200" y="1203325"/>
            <a:ext cx="5130800" cy="3913188"/>
          </a:xfrm>
          <a:prstGeom prst="rect">
            <a:avLst/>
          </a:prstGeom>
          <a:solidFill>
            <a:schemeClr val="lt1"/>
          </a:solidFill>
          <a:ln>
            <a:noFill/>
          </a:ln>
        </p:spPr>
      </p:sp>
      <p:sp>
        <p:nvSpPr>
          <p:cNvPr id="487" name="Google Shape;487;p86"/>
          <p:cNvSpPr txBox="1"/>
          <p:nvPr>
            <p:ph idx="3" type="body"/>
          </p:nvPr>
        </p:nvSpPr>
        <p:spPr>
          <a:xfrm>
            <a:off x="831350" y="2962707"/>
            <a:ext cx="5029134" cy="28649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88" name="Google Shape;488;p86"/>
          <p:cNvGrpSpPr/>
          <p:nvPr/>
        </p:nvGrpSpPr>
        <p:grpSpPr>
          <a:xfrm>
            <a:off x="389965" y="6092742"/>
            <a:ext cx="3144242" cy="374574"/>
            <a:chOff x="301128" y="6151084"/>
            <a:chExt cx="3144242" cy="374574"/>
          </a:xfrm>
        </p:grpSpPr>
        <p:pic>
          <p:nvPicPr>
            <p:cNvPr descr="Shape&#10;&#10;Description automatically generated with medium confidence" id="489" name="Google Shape;489;p86"/>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90" name="Google Shape;490;p86"/>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91" name="Google Shape;491;p86"/>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aptop Slide">
  <p:cSld name="1_Laptop Slide">
    <p:spTree>
      <p:nvGrpSpPr>
        <p:cNvPr id="492" name="Shape 492"/>
        <p:cNvGrpSpPr/>
        <p:nvPr/>
      </p:nvGrpSpPr>
      <p:grpSpPr>
        <a:xfrm>
          <a:off x="0" y="0"/>
          <a:ext cx="0" cy="0"/>
          <a:chOff x="0" y="0"/>
          <a:chExt cx="0" cy="0"/>
        </a:xfrm>
      </p:grpSpPr>
      <p:sp>
        <p:nvSpPr>
          <p:cNvPr id="493" name="Google Shape;493;p87"/>
          <p:cNvSpPr/>
          <p:nvPr/>
        </p:nvSpPr>
        <p:spPr>
          <a:xfrm>
            <a:off x="0" y="0"/>
            <a:ext cx="12192000" cy="2508049"/>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4" name="Google Shape;494;p87"/>
          <p:cNvSpPr txBox="1"/>
          <p:nvPr>
            <p:ph idx="1" type="body"/>
          </p:nvPr>
        </p:nvSpPr>
        <p:spPr>
          <a:xfrm>
            <a:off x="918136" y="824996"/>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95" name="Google Shape;495;p87"/>
          <p:cNvPicPr preferRelativeResize="0"/>
          <p:nvPr/>
        </p:nvPicPr>
        <p:blipFill rotWithShape="1">
          <a:blip r:embed="rId2">
            <a:alphaModFix/>
          </a:blip>
          <a:srcRect b="11083" l="-18315" r="29196" t="15976"/>
          <a:stretch/>
        </p:blipFill>
        <p:spPr>
          <a:xfrm>
            <a:off x="3752900" y="1030385"/>
            <a:ext cx="8439100" cy="5375657"/>
          </a:xfrm>
          <a:prstGeom prst="rect">
            <a:avLst/>
          </a:prstGeom>
          <a:noFill/>
          <a:ln>
            <a:noFill/>
          </a:ln>
        </p:spPr>
      </p:pic>
      <p:sp>
        <p:nvSpPr>
          <p:cNvPr id="496" name="Google Shape;496;p87"/>
          <p:cNvSpPr/>
          <p:nvPr>
            <p:ph idx="2" type="pic"/>
          </p:nvPr>
        </p:nvSpPr>
        <p:spPr>
          <a:xfrm>
            <a:off x="7061200" y="1203325"/>
            <a:ext cx="5130800" cy="3913188"/>
          </a:xfrm>
          <a:prstGeom prst="rect">
            <a:avLst/>
          </a:prstGeom>
          <a:solidFill>
            <a:schemeClr val="lt1"/>
          </a:solidFill>
          <a:ln>
            <a:noFill/>
          </a:ln>
        </p:spPr>
      </p:sp>
      <p:sp>
        <p:nvSpPr>
          <p:cNvPr id="497" name="Google Shape;497;p87"/>
          <p:cNvSpPr txBox="1"/>
          <p:nvPr>
            <p:ph idx="3" type="body"/>
          </p:nvPr>
        </p:nvSpPr>
        <p:spPr>
          <a:xfrm>
            <a:off x="831350" y="2962707"/>
            <a:ext cx="5029134" cy="28649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98" name="Google Shape;498;p87"/>
          <p:cNvGrpSpPr/>
          <p:nvPr/>
        </p:nvGrpSpPr>
        <p:grpSpPr>
          <a:xfrm>
            <a:off x="389965" y="6092742"/>
            <a:ext cx="3144242" cy="374574"/>
            <a:chOff x="301128" y="6151084"/>
            <a:chExt cx="3144242" cy="374574"/>
          </a:xfrm>
        </p:grpSpPr>
        <p:pic>
          <p:nvPicPr>
            <p:cNvPr descr="Shape&#10;&#10;Description automatically generated with medium confidence" id="499" name="Google Shape;499;p87"/>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500" name="Google Shape;500;p87"/>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501" name="Google Shape;501;p87"/>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p:cSld name="Phone Slide">
    <p:spTree>
      <p:nvGrpSpPr>
        <p:cNvPr id="502" name="Shape 502"/>
        <p:cNvGrpSpPr/>
        <p:nvPr/>
      </p:nvGrpSpPr>
      <p:grpSpPr>
        <a:xfrm>
          <a:off x="0" y="0"/>
          <a:ext cx="0" cy="0"/>
          <a:chOff x="0" y="0"/>
          <a:chExt cx="0" cy="0"/>
        </a:xfrm>
      </p:grpSpPr>
      <p:sp>
        <p:nvSpPr>
          <p:cNvPr id="503" name="Google Shape;503;p88"/>
          <p:cNvSpPr/>
          <p:nvPr/>
        </p:nvSpPr>
        <p:spPr>
          <a:xfrm>
            <a:off x="0" y="0"/>
            <a:ext cx="12192000" cy="2508049"/>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4" name="Google Shape;504;p88"/>
          <p:cNvSpPr txBox="1"/>
          <p:nvPr>
            <p:ph idx="1" type="body"/>
          </p:nvPr>
        </p:nvSpPr>
        <p:spPr>
          <a:xfrm>
            <a:off x="831350" y="2962707"/>
            <a:ext cx="5029134" cy="28649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05" name="Google Shape;505;p88"/>
          <p:cNvGrpSpPr/>
          <p:nvPr/>
        </p:nvGrpSpPr>
        <p:grpSpPr>
          <a:xfrm>
            <a:off x="2530564" y="336687"/>
            <a:ext cx="9078210" cy="5854425"/>
            <a:chOff x="3152299" y="635855"/>
            <a:chExt cx="19296834" cy="12444290"/>
          </a:xfrm>
        </p:grpSpPr>
        <p:pic>
          <p:nvPicPr>
            <p:cNvPr descr="iPhone6_mockup_front_white.png" id="506" name="Google Shape;506;p88"/>
            <p:cNvPicPr preferRelativeResize="0"/>
            <p:nvPr/>
          </p:nvPicPr>
          <p:blipFill rotWithShape="1">
            <a:blip r:embed="rId2">
              <a:alphaModFix/>
            </a:blip>
            <a:srcRect b="0" l="0" r="0" t="0"/>
            <a:stretch/>
          </p:blipFill>
          <p:spPr>
            <a:xfrm>
              <a:off x="14493359" y="635855"/>
              <a:ext cx="7955774" cy="12444290"/>
            </a:xfrm>
            <a:prstGeom prst="rect">
              <a:avLst/>
            </a:prstGeom>
            <a:noFill/>
            <a:ln>
              <a:noFill/>
            </a:ln>
          </p:spPr>
        </p:pic>
        <p:sp>
          <p:nvSpPr>
            <p:cNvPr id="507" name="Google Shape;507;p88"/>
            <p:cNvSpPr txBox="1"/>
            <p:nvPr/>
          </p:nvSpPr>
          <p:spPr>
            <a:xfrm>
              <a:off x="3152299" y="9384825"/>
              <a:ext cx="2262158"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Title One</a:t>
              </a:r>
              <a:endParaRPr b="0" i="0" sz="1400" u="none" cap="none" strike="noStrike">
                <a:solidFill>
                  <a:srgbClr val="000000"/>
                </a:solidFill>
                <a:latin typeface="Arial"/>
                <a:ea typeface="Arial"/>
                <a:cs typeface="Arial"/>
                <a:sym typeface="Arial"/>
              </a:endParaRPr>
            </a:p>
          </p:txBody>
        </p:sp>
        <p:sp>
          <p:nvSpPr>
            <p:cNvPr id="508" name="Google Shape;508;p88"/>
            <p:cNvSpPr txBox="1"/>
            <p:nvPr/>
          </p:nvSpPr>
          <p:spPr>
            <a:xfrm>
              <a:off x="9842014" y="9384825"/>
              <a:ext cx="224292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Title Two</a:t>
              </a:r>
              <a:endParaRPr b="0" i="0" sz="1400" u="none" cap="none" strike="noStrike">
                <a:solidFill>
                  <a:srgbClr val="000000"/>
                </a:solidFill>
                <a:latin typeface="Arial"/>
                <a:ea typeface="Arial"/>
                <a:cs typeface="Arial"/>
                <a:sym typeface="Arial"/>
              </a:endParaRPr>
            </a:p>
          </p:txBody>
        </p:sp>
      </p:grpSp>
      <p:sp>
        <p:nvSpPr>
          <p:cNvPr id="509" name="Google Shape;509;p88"/>
          <p:cNvSpPr/>
          <p:nvPr>
            <p:ph idx="2" type="pic"/>
          </p:nvPr>
        </p:nvSpPr>
        <p:spPr>
          <a:xfrm>
            <a:off x="8602116" y="1265033"/>
            <a:ext cx="2266512" cy="3978298"/>
          </a:xfrm>
          <a:prstGeom prst="rect">
            <a:avLst/>
          </a:prstGeom>
          <a:solidFill>
            <a:schemeClr val="lt1"/>
          </a:solidFill>
          <a:ln>
            <a:noFill/>
          </a:ln>
        </p:spPr>
      </p:sp>
      <p:sp>
        <p:nvSpPr>
          <p:cNvPr id="510" name="Google Shape;510;p88"/>
          <p:cNvSpPr txBox="1"/>
          <p:nvPr>
            <p:ph idx="3" type="body"/>
          </p:nvPr>
        </p:nvSpPr>
        <p:spPr>
          <a:xfrm>
            <a:off x="918136" y="824996"/>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11" name="Google Shape;511;p88"/>
          <p:cNvGrpSpPr/>
          <p:nvPr/>
        </p:nvGrpSpPr>
        <p:grpSpPr>
          <a:xfrm>
            <a:off x="389965" y="6092742"/>
            <a:ext cx="3144242" cy="374574"/>
            <a:chOff x="301128" y="6151084"/>
            <a:chExt cx="3144242" cy="374574"/>
          </a:xfrm>
        </p:grpSpPr>
        <p:pic>
          <p:nvPicPr>
            <p:cNvPr descr="Shape&#10;&#10;Description automatically generated with medium confidence" id="512" name="Google Shape;512;p88"/>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513" name="Google Shape;513;p88"/>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514" name="Google Shape;514;p88"/>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Slide - Green">
  <p:cSld name="Bullet Slide - Green">
    <p:spTree>
      <p:nvGrpSpPr>
        <p:cNvPr id="515" name="Shape 515"/>
        <p:cNvGrpSpPr/>
        <p:nvPr/>
      </p:nvGrpSpPr>
      <p:grpSpPr>
        <a:xfrm>
          <a:off x="0" y="0"/>
          <a:ext cx="0" cy="0"/>
          <a:chOff x="0" y="0"/>
          <a:chExt cx="0" cy="0"/>
        </a:xfrm>
      </p:grpSpPr>
      <p:sp>
        <p:nvSpPr>
          <p:cNvPr id="516" name="Google Shape;516;p89"/>
          <p:cNvSpPr txBox="1"/>
          <p:nvPr>
            <p:ph idx="1" type="body"/>
          </p:nvPr>
        </p:nvSpPr>
        <p:spPr>
          <a:xfrm>
            <a:off x="5848352" y="1352169"/>
            <a:ext cx="6095998" cy="529080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EA1D76"/>
              </a:buClr>
              <a:buSzPts val="2400"/>
              <a:buFont typeface="Arial"/>
              <a:buNone/>
              <a:defRPr sz="24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7" name="Google Shape;517;p89"/>
          <p:cNvSpPr txBox="1"/>
          <p:nvPr>
            <p:ph idx="2" type="body"/>
          </p:nvPr>
        </p:nvSpPr>
        <p:spPr>
          <a:xfrm>
            <a:off x="5848352" y="215029"/>
            <a:ext cx="6095998" cy="85715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79527B"/>
              </a:buClr>
              <a:buSzPts val="3600"/>
              <a:buNone/>
              <a:defRPr b="1" i="0" sz="36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18" name="Google Shape;518;p89"/>
          <p:cNvCxnSpPr/>
          <p:nvPr/>
        </p:nvCxnSpPr>
        <p:spPr>
          <a:xfrm>
            <a:off x="5346936" y="-25722"/>
            <a:ext cx="0" cy="6853558"/>
          </a:xfrm>
          <a:prstGeom prst="straightConnector1">
            <a:avLst/>
          </a:prstGeom>
          <a:noFill/>
          <a:ln cap="flat" cmpd="sng" w="12700">
            <a:solidFill>
              <a:srgbClr val="79527B"/>
            </a:solidFill>
            <a:prstDash val="solid"/>
            <a:miter lim="800000"/>
            <a:headEnd len="sm" w="sm" type="none"/>
            <a:tailEnd len="sm" w="sm" type="none"/>
          </a:ln>
        </p:spPr>
      </p:cxnSp>
      <p:sp>
        <p:nvSpPr>
          <p:cNvPr id="519" name="Google Shape;519;p89"/>
          <p:cNvSpPr txBox="1"/>
          <p:nvPr>
            <p:ph idx="3" type="body"/>
          </p:nvPr>
        </p:nvSpPr>
        <p:spPr>
          <a:xfrm>
            <a:off x="1103474" y="708094"/>
            <a:ext cx="3452394" cy="551173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79527B"/>
              </a:buClr>
              <a:buSzPts val="3600"/>
              <a:buNone/>
              <a:defRPr b="1" i="0" sz="36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Slide - Light Green">
  <p:cSld name="Bullet Slide - Light Green">
    <p:spTree>
      <p:nvGrpSpPr>
        <p:cNvPr id="520" name="Shape 520"/>
        <p:cNvGrpSpPr/>
        <p:nvPr/>
      </p:nvGrpSpPr>
      <p:grpSpPr>
        <a:xfrm>
          <a:off x="0" y="0"/>
          <a:ext cx="0" cy="0"/>
          <a:chOff x="0" y="0"/>
          <a:chExt cx="0" cy="0"/>
        </a:xfrm>
      </p:grpSpPr>
      <p:cxnSp>
        <p:nvCxnSpPr>
          <p:cNvPr id="521" name="Google Shape;521;p90"/>
          <p:cNvCxnSpPr/>
          <p:nvPr/>
        </p:nvCxnSpPr>
        <p:spPr>
          <a:xfrm>
            <a:off x="5346936" y="-25722"/>
            <a:ext cx="0" cy="6853558"/>
          </a:xfrm>
          <a:prstGeom prst="straightConnector1">
            <a:avLst/>
          </a:prstGeom>
          <a:noFill/>
          <a:ln cap="flat" cmpd="sng" w="12700">
            <a:solidFill>
              <a:srgbClr val="F27954"/>
            </a:solidFill>
            <a:prstDash val="solid"/>
            <a:miter lim="800000"/>
            <a:headEnd len="sm" w="sm" type="none"/>
            <a:tailEnd len="sm" w="sm" type="none"/>
          </a:ln>
        </p:spPr>
      </p:cxnSp>
      <p:sp>
        <p:nvSpPr>
          <p:cNvPr id="522" name="Google Shape;522;p90"/>
          <p:cNvSpPr txBox="1"/>
          <p:nvPr>
            <p:ph idx="1" type="body"/>
          </p:nvPr>
        </p:nvSpPr>
        <p:spPr>
          <a:xfrm>
            <a:off x="5848352" y="1352169"/>
            <a:ext cx="6095998" cy="529080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EA1D76"/>
              </a:buClr>
              <a:buSzPts val="2400"/>
              <a:buFont typeface="Arial"/>
              <a:buNone/>
              <a:defRPr sz="24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3" name="Google Shape;523;p90"/>
          <p:cNvSpPr txBox="1"/>
          <p:nvPr>
            <p:ph idx="2" type="body"/>
          </p:nvPr>
        </p:nvSpPr>
        <p:spPr>
          <a:xfrm>
            <a:off x="5848352" y="215029"/>
            <a:ext cx="6095998" cy="85715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F27954"/>
              </a:buClr>
              <a:buSzPts val="3600"/>
              <a:buNone/>
              <a:defRPr b="1" i="0" sz="36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24" name="Google Shape;524;p90"/>
          <p:cNvCxnSpPr/>
          <p:nvPr/>
        </p:nvCxnSpPr>
        <p:spPr>
          <a:xfrm>
            <a:off x="5346936" y="-25722"/>
            <a:ext cx="0" cy="6853558"/>
          </a:xfrm>
          <a:prstGeom prst="straightConnector1">
            <a:avLst/>
          </a:prstGeom>
          <a:noFill/>
          <a:ln cap="flat" cmpd="sng" w="12700">
            <a:solidFill>
              <a:srgbClr val="79527B"/>
            </a:solidFill>
            <a:prstDash val="solid"/>
            <a:miter lim="800000"/>
            <a:headEnd len="sm" w="sm" type="none"/>
            <a:tailEnd len="sm" w="sm" type="none"/>
          </a:ln>
        </p:spPr>
      </p:cxnSp>
      <p:sp>
        <p:nvSpPr>
          <p:cNvPr id="525" name="Google Shape;525;p90"/>
          <p:cNvSpPr txBox="1"/>
          <p:nvPr>
            <p:ph idx="3" type="body"/>
          </p:nvPr>
        </p:nvSpPr>
        <p:spPr>
          <a:xfrm>
            <a:off x="1103474" y="708094"/>
            <a:ext cx="3452394" cy="551173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F27954"/>
              </a:buClr>
              <a:buSzPts val="3600"/>
              <a:buNone/>
              <a:defRPr b="1" i="0" sz="36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Journey 1">
  <p:cSld name="Our Journey 1">
    <p:spTree>
      <p:nvGrpSpPr>
        <p:cNvPr id="526" name="Shape 526"/>
        <p:cNvGrpSpPr/>
        <p:nvPr/>
      </p:nvGrpSpPr>
      <p:grpSpPr>
        <a:xfrm>
          <a:off x="0" y="0"/>
          <a:ext cx="0" cy="0"/>
          <a:chOff x="0" y="0"/>
          <a:chExt cx="0" cy="0"/>
        </a:xfrm>
      </p:grpSpPr>
      <p:sp>
        <p:nvSpPr>
          <p:cNvPr id="527" name="Google Shape;527;p91"/>
          <p:cNvSpPr txBox="1"/>
          <p:nvPr/>
        </p:nvSpPr>
        <p:spPr>
          <a:xfrm>
            <a:off x="4396800" y="809464"/>
            <a:ext cx="3398400" cy="5078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700"/>
              <a:buFont typeface="Arial"/>
              <a:buNone/>
            </a:pPr>
            <a:r>
              <a:rPr b="0" i="0" lang="es-ES" sz="2700" u="none" cap="none" strike="noStrike">
                <a:solidFill>
                  <a:schemeClr val="dk2"/>
                </a:solidFill>
                <a:latin typeface="Montserrat Medium"/>
                <a:ea typeface="Montserrat Medium"/>
                <a:cs typeface="Montserrat Medium"/>
                <a:sym typeface="Montserrat Medium"/>
              </a:rPr>
              <a:t>OUR TIMELINE</a:t>
            </a:r>
            <a:endParaRPr b="0" i="0" sz="1400" u="none" cap="none" strike="noStrike">
              <a:solidFill>
                <a:srgbClr val="000000"/>
              </a:solidFill>
              <a:latin typeface="Arial"/>
              <a:ea typeface="Arial"/>
              <a:cs typeface="Arial"/>
              <a:sym typeface="Arial"/>
            </a:endParaRPr>
          </a:p>
        </p:txBody>
      </p:sp>
      <p:cxnSp>
        <p:nvCxnSpPr>
          <p:cNvPr id="528" name="Google Shape;528;p91"/>
          <p:cNvCxnSpPr/>
          <p:nvPr/>
        </p:nvCxnSpPr>
        <p:spPr>
          <a:xfrm>
            <a:off x="2718910" y="3448776"/>
            <a:ext cx="9471503" cy="0"/>
          </a:xfrm>
          <a:prstGeom prst="straightConnector1">
            <a:avLst/>
          </a:prstGeom>
          <a:noFill/>
          <a:ln cap="flat" cmpd="sng" w="9525">
            <a:solidFill>
              <a:srgbClr val="D8D8D8"/>
            </a:solidFill>
            <a:prstDash val="solid"/>
            <a:miter lim="800000"/>
            <a:headEnd len="sm" w="sm" type="none"/>
            <a:tailEnd len="sm" w="sm" type="none"/>
          </a:ln>
        </p:spPr>
      </p:cxnSp>
      <p:sp>
        <p:nvSpPr>
          <p:cNvPr id="529" name="Google Shape;529;p91"/>
          <p:cNvSpPr/>
          <p:nvPr/>
        </p:nvSpPr>
        <p:spPr>
          <a:xfrm>
            <a:off x="2102383" y="2832249"/>
            <a:ext cx="1233055" cy="1233055"/>
          </a:xfrm>
          <a:prstGeom prst="ellipse">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530" name="Google Shape;530;p91"/>
          <p:cNvSpPr/>
          <p:nvPr/>
        </p:nvSpPr>
        <p:spPr>
          <a:xfrm>
            <a:off x="5969765" y="3362570"/>
            <a:ext cx="172412" cy="172412"/>
          </a:xfrm>
          <a:prstGeom prst="ellipse">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531" name="Google Shape;531;p91"/>
          <p:cNvSpPr/>
          <p:nvPr/>
        </p:nvSpPr>
        <p:spPr>
          <a:xfrm>
            <a:off x="9383674" y="3362570"/>
            <a:ext cx="172412" cy="172412"/>
          </a:xfrm>
          <a:prstGeom prst="ellipse">
            <a:avLst/>
          </a:prstGeom>
          <a:solidFill>
            <a:srgbClr val="76C0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532" name="Google Shape;532;p91"/>
          <p:cNvSpPr/>
          <p:nvPr/>
        </p:nvSpPr>
        <p:spPr>
          <a:xfrm>
            <a:off x="4956904" y="3803693"/>
            <a:ext cx="2198135" cy="2308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rPr b="0" i="0" lang="es-ES" sz="900" u="none" cap="none" strike="noStrike">
                <a:solidFill>
                  <a:schemeClr val="dk2"/>
                </a:solidFill>
                <a:latin typeface="Montserrat Medium"/>
                <a:ea typeface="Montserrat Medium"/>
                <a:cs typeface="Montserrat Medium"/>
                <a:sym typeface="Montserrat Medium"/>
              </a:rPr>
              <a:t>Your Title</a:t>
            </a:r>
            <a:endParaRPr b="0" i="0" sz="1400" u="none" cap="none" strike="noStrike">
              <a:solidFill>
                <a:srgbClr val="000000"/>
              </a:solidFill>
              <a:latin typeface="Arial"/>
              <a:ea typeface="Arial"/>
              <a:cs typeface="Arial"/>
              <a:sym typeface="Arial"/>
            </a:endParaRPr>
          </a:p>
        </p:txBody>
      </p:sp>
      <p:sp>
        <p:nvSpPr>
          <p:cNvPr id="533" name="Google Shape;533;p91"/>
          <p:cNvSpPr/>
          <p:nvPr/>
        </p:nvSpPr>
        <p:spPr>
          <a:xfrm>
            <a:off x="8370812" y="1818770"/>
            <a:ext cx="2198135" cy="2308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rPr b="0" i="0" lang="es-ES" sz="900" u="none" cap="none" strike="noStrike">
                <a:solidFill>
                  <a:schemeClr val="dk2"/>
                </a:solidFill>
                <a:latin typeface="Montserrat Medium"/>
                <a:ea typeface="Montserrat Medium"/>
                <a:cs typeface="Montserrat Medium"/>
                <a:sym typeface="Montserrat Medium"/>
              </a:rPr>
              <a:t>Your Title</a:t>
            </a:r>
            <a:endParaRPr b="0" i="0" sz="1400" u="none" cap="none" strike="noStrike">
              <a:solidFill>
                <a:srgbClr val="000000"/>
              </a:solidFill>
              <a:latin typeface="Arial"/>
              <a:ea typeface="Arial"/>
              <a:cs typeface="Arial"/>
              <a:sym typeface="Arial"/>
            </a:endParaRPr>
          </a:p>
        </p:txBody>
      </p:sp>
      <p:sp>
        <p:nvSpPr>
          <p:cNvPr id="534" name="Google Shape;534;p91"/>
          <p:cNvSpPr txBox="1"/>
          <p:nvPr>
            <p:ph idx="1" type="body"/>
          </p:nvPr>
        </p:nvSpPr>
        <p:spPr>
          <a:xfrm>
            <a:off x="464195" y="444299"/>
            <a:ext cx="5113283"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5" name="Google Shape;535;p91"/>
          <p:cNvSpPr txBox="1"/>
          <p:nvPr>
            <p:ph idx="2" type="body"/>
          </p:nvPr>
        </p:nvSpPr>
        <p:spPr>
          <a:xfrm>
            <a:off x="4785825" y="4220738"/>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6" name="Google Shape;536;p91"/>
          <p:cNvSpPr txBox="1"/>
          <p:nvPr>
            <p:ph idx="3" type="body"/>
          </p:nvPr>
        </p:nvSpPr>
        <p:spPr>
          <a:xfrm>
            <a:off x="8216766" y="1608539"/>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7" name="Google Shape;537;p91"/>
          <p:cNvSpPr txBox="1"/>
          <p:nvPr>
            <p:ph idx="4" type="body"/>
          </p:nvPr>
        </p:nvSpPr>
        <p:spPr>
          <a:xfrm>
            <a:off x="2102383" y="3228214"/>
            <a:ext cx="1233055" cy="441123"/>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8" name="Google Shape;538;p91"/>
          <p:cNvSpPr txBox="1"/>
          <p:nvPr>
            <p:ph idx="5" type="body"/>
          </p:nvPr>
        </p:nvSpPr>
        <p:spPr>
          <a:xfrm>
            <a:off x="4785825" y="2823339"/>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916395"/>
              </a:buClr>
              <a:buSzPts val="2000"/>
              <a:buNone/>
              <a:defRPr b="0" i="0" sz="2000">
                <a:solidFill>
                  <a:srgbClr val="91639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9" name="Google Shape;539;p91"/>
          <p:cNvSpPr txBox="1"/>
          <p:nvPr>
            <p:ph idx="6" type="body"/>
          </p:nvPr>
        </p:nvSpPr>
        <p:spPr>
          <a:xfrm>
            <a:off x="8216766" y="3843245"/>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6C0B5"/>
              </a:buClr>
              <a:buSzPts val="2000"/>
              <a:buNone/>
              <a:defRPr b="0" i="0" sz="2000">
                <a:solidFill>
                  <a:srgbClr val="76C0B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540" name="Google Shape;540;p91"/>
          <p:cNvPicPr preferRelativeResize="0"/>
          <p:nvPr/>
        </p:nvPicPr>
        <p:blipFill rotWithShape="1">
          <a:blip r:embed="rId2">
            <a:alphaModFix amt="48000"/>
          </a:blip>
          <a:srcRect b="83247" l="-26772" r="-5883" t="-4018"/>
          <a:stretch/>
        </p:blipFill>
        <p:spPr>
          <a:xfrm>
            <a:off x="-815415" y="5718931"/>
            <a:ext cx="5564883" cy="1181829"/>
          </a:xfrm>
          <a:prstGeom prst="rect">
            <a:avLst/>
          </a:prstGeom>
          <a:noFill/>
          <a:ln>
            <a:noFill/>
          </a:ln>
        </p:spPr>
      </p:pic>
      <p:grpSp>
        <p:nvGrpSpPr>
          <p:cNvPr id="541" name="Google Shape;541;p91"/>
          <p:cNvGrpSpPr/>
          <p:nvPr/>
        </p:nvGrpSpPr>
        <p:grpSpPr>
          <a:xfrm>
            <a:off x="389965" y="6092742"/>
            <a:ext cx="3144242" cy="374574"/>
            <a:chOff x="301128" y="6151084"/>
            <a:chExt cx="3144242" cy="374574"/>
          </a:xfrm>
        </p:grpSpPr>
        <p:pic>
          <p:nvPicPr>
            <p:cNvPr descr="Shape&#10;&#10;Description automatically generated with medium confidence" id="542" name="Google Shape;542;p91"/>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543" name="Google Shape;543;p91"/>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544" name="Google Shape;544;p91"/>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Journey 2">
  <p:cSld name="Our Journey 2">
    <p:spTree>
      <p:nvGrpSpPr>
        <p:cNvPr id="545" name="Shape 545"/>
        <p:cNvGrpSpPr/>
        <p:nvPr/>
      </p:nvGrpSpPr>
      <p:grpSpPr>
        <a:xfrm>
          <a:off x="0" y="0"/>
          <a:ext cx="0" cy="0"/>
          <a:chOff x="0" y="0"/>
          <a:chExt cx="0" cy="0"/>
        </a:xfrm>
      </p:grpSpPr>
      <p:cxnSp>
        <p:nvCxnSpPr>
          <p:cNvPr id="546" name="Google Shape;546;p92"/>
          <p:cNvCxnSpPr/>
          <p:nvPr/>
        </p:nvCxnSpPr>
        <p:spPr>
          <a:xfrm>
            <a:off x="1588" y="3448776"/>
            <a:ext cx="12188825" cy="0"/>
          </a:xfrm>
          <a:prstGeom prst="straightConnector1">
            <a:avLst/>
          </a:prstGeom>
          <a:noFill/>
          <a:ln cap="flat" cmpd="sng" w="9525">
            <a:solidFill>
              <a:srgbClr val="D8D8D8"/>
            </a:solidFill>
            <a:prstDash val="solid"/>
            <a:miter lim="800000"/>
            <a:headEnd len="sm" w="sm" type="none"/>
            <a:tailEnd len="sm" w="sm" type="none"/>
          </a:ln>
        </p:spPr>
      </p:cxnSp>
      <p:sp>
        <p:nvSpPr>
          <p:cNvPr id="547" name="Google Shape;547;p92"/>
          <p:cNvSpPr/>
          <p:nvPr/>
        </p:nvSpPr>
        <p:spPr>
          <a:xfrm>
            <a:off x="6040275" y="3362570"/>
            <a:ext cx="172412" cy="172412"/>
          </a:xfrm>
          <a:prstGeom prst="ellipse">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548" name="Google Shape;548;p92"/>
          <p:cNvSpPr/>
          <p:nvPr/>
        </p:nvSpPr>
        <p:spPr>
          <a:xfrm>
            <a:off x="2626366" y="3362571"/>
            <a:ext cx="172412" cy="172412"/>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549" name="Google Shape;549;p92"/>
          <p:cNvSpPr/>
          <p:nvPr/>
        </p:nvSpPr>
        <p:spPr>
          <a:xfrm>
            <a:off x="5027413" y="1818770"/>
            <a:ext cx="2198135" cy="2308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rPr b="0" i="0" lang="es-ES" sz="900" u="none" cap="none" strike="noStrike">
                <a:solidFill>
                  <a:schemeClr val="dk2"/>
                </a:solidFill>
                <a:latin typeface="Montserrat Medium"/>
                <a:ea typeface="Montserrat Medium"/>
                <a:cs typeface="Montserrat Medium"/>
                <a:sym typeface="Montserrat Medium"/>
              </a:rPr>
              <a:t>Your Title</a:t>
            </a:r>
            <a:endParaRPr b="0" i="0" sz="1400" u="none" cap="none" strike="noStrike">
              <a:solidFill>
                <a:srgbClr val="000000"/>
              </a:solidFill>
              <a:latin typeface="Arial"/>
              <a:ea typeface="Arial"/>
              <a:cs typeface="Arial"/>
              <a:sym typeface="Arial"/>
            </a:endParaRPr>
          </a:p>
        </p:txBody>
      </p:sp>
      <p:sp>
        <p:nvSpPr>
          <p:cNvPr id="550" name="Google Shape;550;p92"/>
          <p:cNvSpPr/>
          <p:nvPr/>
        </p:nvSpPr>
        <p:spPr>
          <a:xfrm>
            <a:off x="9393224" y="3362571"/>
            <a:ext cx="172412" cy="172412"/>
          </a:xfrm>
          <a:prstGeom prst="ellipse">
            <a:avLst/>
          </a:prstGeom>
          <a:solidFill>
            <a:srgbClr val="79527B">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551" name="Google Shape;551;p92"/>
          <p:cNvSpPr txBox="1"/>
          <p:nvPr>
            <p:ph idx="1" type="body"/>
          </p:nvPr>
        </p:nvSpPr>
        <p:spPr>
          <a:xfrm>
            <a:off x="1459184" y="4206951"/>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2" name="Google Shape;552;p92"/>
          <p:cNvSpPr txBox="1"/>
          <p:nvPr>
            <p:ph idx="2" type="body"/>
          </p:nvPr>
        </p:nvSpPr>
        <p:spPr>
          <a:xfrm>
            <a:off x="4890125" y="1594752"/>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3" name="Google Shape;553;p92"/>
          <p:cNvSpPr txBox="1"/>
          <p:nvPr>
            <p:ph idx="3" type="body"/>
          </p:nvPr>
        </p:nvSpPr>
        <p:spPr>
          <a:xfrm>
            <a:off x="8223426" y="4210067"/>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4" name="Google Shape;554;p92"/>
          <p:cNvSpPr txBox="1"/>
          <p:nvPr>
            <p:ph idx="4" type="body"/>
          </p:nvPr>
        </p:nvSpPr>
        <p:spPr>
          <a:xfrm>
            <a:off x="1459184" y="2837148"/>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81D1C5"/>
              </a:buClr>
              <a:buSzPts val="2000"/>
              <a:buNone/>
              <a:defRPr b="0" i="0" sz="2000">
                <a:solidFill>
                  <a:srgbClr val="81D1C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5" name="Google Shape;555;p92"/>
          <p:cNvSpPr txBox="1"/>
          <p:nvPr>
            <p:ph idx="5" type="body"/>
          </p:nvPr>
        </p:nvSpPr>
        <p:spPr>
          <a:xfrm>
            <a:off x="4890125" y="3857054"/>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F27954"/>
              </a:buClr>
              <a:buSzPts val="2000"/>
              <a:buNone/>
              <a:defRPr b="0" i="0" sz="20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6" name="Google Shape;556;p92"/>
          <p:cNvSpPr txBox="1"/>
          <p:nvPr>
            <p:ph idx="6" type="body"/>
          </p:nvPr>
        </p:nvSpPr>
        <p:spPr>
          <a:xfrm>
            <a:off x="8223426" y="2825658"/>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000"/>
              <a:buNone/>
              <a:defRPr b="0" i="0" sz="20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557" name="Google Shape;557;p92"/>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558" name="Google Shape;558;p92"/>
          <p:cNvGrpSpPr/>
          <p:nvPr/>
        </p:nvGrpSpPr>
        <p:grpSpPr>
          <a:xfrm>
            <a:off x="4480947" y="6257070"/>
            <a:ext cx="3144242" cy="374574"/>
            <a:chOff x="301128" y="6151084"/>
            <a:chExt cx="3144242" cy="374574"/>
          </a:xfrm>
        </p:grpSpPr>
        <p:pic>
          <p:nvPicPr>
            <p:cNvPr descr="Shape&#10;&#10;Description automatically generated with medium confidence" id="559" name="Google Shape;559;p92"/>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560" name="Google Shape;560;p92"/>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561" name="Google Shape;561;p92"/>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Journey 3">
  <p:cSld name="Our Journey 3">
    <p:spTree>
      <p:nvGrpSpPr>
        <p:cNvPr id="562" name="Shape 562"/>
        <p:cNvGrpSpPr/>
        <p:nvPr/>
      </p:nvGrpSpPr>
      <p:grpSpPr>
        <a:xfrm>
          <a:off x="0" y="0"/>
          <a:ext cx="0" cy="0"/>
          <a:chOff x="0" y="0"/>
          <a:chExt cx="0" cy="0"/>
        </a:xfrm>
      </p:grpSpPr>
      <p:grpSp>
        <p:nvGrpSpPr>
          <p:cNvPr id="563" name="Google Shape;563;p93"/>
          <p:cNvGrpSpPr/>
          <p:nvPr/>
        </p:nvGrpSpPr>
        <p:grpSpPr>
          <a:xfrm flipH="1">
            <a:off x="-87112" y="2832249"/>
            <a:ext cx="10088030" cy="1233055"/>
            <a:chOff x="4201590" y="5664497"/>
            <a:chExt cx="20176060" cy="2466109"/>
          </a:xfrm>
        </p:grpSpPr>
        <p:cxnSp>
          <p:nvCxnSpPr>
            <p:cNvPr id="564" name="Google Shape;564;p93"/>
            <p:cNvCxnSpPr/>
            <p:nvPr/>
          </p:nvCxnSpPr>
          <p:spPr>
            <a:xfrm>
              <a:off x="5434644" y="6897551"/>
              <a:ext cx="18943006" cy="0"/>
            </a:xfrm>
            <a:prstGeom prst="straightConnector1">
              <a:avLst/>
            </a:prstGeom>
            <a:noFill/>
            <a:ln cap="flat" cmpd="sng" w="9525">
              <a:solidFill>
                <a:srgbClr val="D8D8D8"/>
              </a:solidFill>
              <a:prstDash val="solid"/>
              <a:miter lim="800000"/>
              <a:headEnd len="sm" w="sm" type="none"/>
              <a:tailEnd len="sm" w="sm" type="none"/>
            </a:ln>
          </p:spPr>
        </p:cxnSp>
        <p:sp>
          <p:nvSpPr>
            <p:cNvPr id="565" name="Google Shape;565;p93"/>
            <p:cNvSpPr/>
            <p:nvPr/>
          </p:nvSpPr>
          <p:spPr>
            <a:xfrm>
              <a:off x="4201590" y="5664497"/>
              <a:ext cx="2466109" cy="2466109"/>
            </a:xfrm>
            <a:prstGeom prst="ellipse">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566" name="Google Shape;566;p93"/>
            <p:cNvSpPr/>
            <p:nvPr/>
          </p:nvSpPr>
          <p:spPr>
            <a:xfrm>
              <a:off x="11936354" y="6725140"/>
              <a:ext cx="344824" cy="344824"/>
            </a:xfrm>
            <a:prstGeom prst="ellipse">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567" name="Google Shape;567;p93"/>
            <p:cNvSpPr/>
            <p:nvPr/>
          </p:nvSpPr>
          <p:spPr>
            <a:xfrm>
              <a:off x="18764171" y="6725140"/>
              <a:ext cx="344824" cy="34482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grpSp>
      <p:sp>
        <p:nvSpPr>
          <p:cNvPr id="568" name="Google Shape;568;p93"/>
          <p:cNvSpPr txBox="1"/>
          <p:nvPr>
            <p:ph idx="1" type="body"/>
          </p:nvPr>
        </p:nvSpPr>
        <p:spPr>
          <a:xfrm>
            <a:off x="1474900" y="1617548"/>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9" name="Google Shape;569;p93"/>
          <p:cNvSpPr txBox="1"/>
          <p:nvPr>
            <p:ph idx="2" type="body"/>
          </p:nvPr>
        </p:nvSpPr>
        <p:spPr>
          <a:xfrm>
            <a:off x="4808201" y="4232863"/>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0" name="Google Shape;570;p93"/>
          <p:cNvSpPr txBox="1"/>
          <p:nvPr>
            <p:ph idx="3" type="body"/>
          </p:nvPr>
        </p:nvSpPr>
        <p:spPr>
          <a:xfrm>
            <a:off x="8767864" y="3228214"/>
            <a:ext cx="1233055" cy="441123"/>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1" name="Google Shape;571;p93"/>
          <p:cNvSpPr txBox="1"/>
          <p:nvPr>
            <p:ph idx="4" type="body"/>
          </p:nvPr>
        </p:nvSpPr>
        <p:spPr>
          <a:xfrm>
            <a:off x="1466515" y="3842694"/>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81D1C5"/>
              </a:buClr>
              <a:buSzPts val="2000"/>
              <a:buNone/>
              <a:defRPr b="0" i="0" sz="2000">
                <a:solidFill>
                  <a:srgbClr val="81D1C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2" name="Google Shape;572;p93"/>
          <p:cNvSpPr txBox="1"/>
          <p:nvPr>
            <p:ph idx="5" type="body"/>
          </p:nvPr>
        </p:nvSpPr>
        <p:spPr>
          <a:xfrm>
            <a:off x="4808201" y="2797420"/>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F27954"/>
              </a:buClr>
              <a:buSzPts val="2000"/>
              <a:buNone/>
              <a:defRPr b="0" i="0" sz="20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573" name="Google Shape;573;p93"/>
          <p:cNvPicPr preferRelativeResize="0"/>
          <p:nvPr/>
        </p:nvPicPr>
        <p:blipFill rotWithShape="1">
          <a:blip r:embed="rId2">
            <a:alphaModFix amt="48000"/>
          </a:blip>
          <a:srcRect b="83247" l="-26772" r="-5883" t="-4018"/>
          <a:stretch/>
        </p:blipFill>
        <p:spPr>
          <a:xfrm>
            <a:off x="6572759" y="5676171"/>
            <a:ext cx="5564883" cy="1181829"/>
          </a:xfrm>
          <a:prstGeom prst="rect">
            <a:avLst/>
          </a:prstGeom>
          <a:noFill/>
          <a:ln>
            <a:noFill/>
          </a:ln>
        </p:spPr>
      </p:pic>
      <p:grpSp>
        <p:nvGrpSpPr>
          <p:cNvPr id="574" name="Google Shape;574;p93"/>
          <p:cNvGrpSpPr/>
          <p:nvPr/>
        </p:nvGrpSpPr>
        <p:grpSpPr>
          <a:xfrm>
            <a:off x="8448790" y="6057987"/>
            <a:ext cx="3144242" cy="374574"/>
            <a:chOff x="301128" y="6151084"/>
            <a:chExt cx="3144242" cy="374574"/>
          </a:xfrm>
        </p:grpSpPr>
        <p:pic>
          <p:nvPicPr>
            <p:cNvPr descr="Shape&#10;&#10;Description automatically generated with medium confidence" id="575" name="Google Shape;575;p93"/>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576" name="Google Shape;576;p93"/>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577" name="Google Shape;577;p93"/>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3">
  <p:cSld name="Photo Slide 3">
    <p:spTree>
      <p:nvGrpSpPr>
        <p:cNvPr id="63" name="Shape 63"/>
        <p:cNvGrpSpPr/>
        <p:nvPr/>
      </p:nvGrpSpPr>
      <p:grpSpPr>
        <a:xfrm>
          <a:off x="0" y="0"/>
          <a:ext cx="0" cy="0"/>
          <a:chOff x="0" y="0"/>
          <a:chExt cx="0" cy="0"/>
        </a:xfrm>
      </p:grpSpPr>
      <p:sp>
        <p:nvSpPr>
          <p:cNvPr id="64" name="Google Shape;64;p49"/>
          <p:cNvSpPr/>
          <p:nvPr>
            <p:ph idx="2" type="pic"/>
          </p:nvPr>
        </p:nvSpPr>
        <p:spPr>
          <a:xfrm>
            <a:off x="241300" y="228600"/>
            <a:ext cx="11696700" cy="5763986"/>
          </a:xfrm>
          <a:prstGeom prst="rect">
            <a:avLst/>
          </a:prstGeom>
          <a:noFill/>
          <a:ln>
            <a:noFill/>
          </a:ln>
        </p:spPr>
      </p:sp>
      <p:sp>
        <p:nvSpPr>
          <p:cNvPr id="65" name="Google Shape;65;p49"/>
          <p:cNvSpPr/>
          <p:nvPr/>
        </p:nvSpPr>
        <p:spPr>
          <a:xfrm>
            <a:off x="6197600" y="985864"/>
            <a:ext cx="5994400" cy="2425700"/>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 name="Google Shape;66;p49"/>
          <p:cNvSpPr txBox="1"/>
          <p:nvPr/>
        </p:nvSpPr>
        <p:spPr>
          <a:xfrm>
            <a:off x="6637283" y="-804041"/>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 name="Google Shape;67;p49"/>
          <p:cNvSpPr txBox="1"/>
          <p:nvPr>
            <p:ph idx="1" type="body"/>
          </p:nvPr>
        </p:nvSpPr>
        <p:spPr>
          <a:xfrm>
            <a:off x="6420495" y="1328734"/>
            <a:ext cx="5113283"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49"/>
          <p:cNvSpPr txBox="1"/>
          <p:nvPr>
            <p:ph idx="3" type="body"/>
          </p:nvPr>
        </p:nvSpPr>
        <p:spPr>
          <a:xfrm>
            <a:off x="6420495" y="2346524"/>
            <a:ext cx="5029134" cy="8515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69" name="Google Shape;69;p49"/>
          <p:cNvGrpSpPr/>
          <p:nvPr/>
        </p:nvGrpSpPr>
        <p:grpSpPr>
          <a:xfrm>
            <a:off x="301128" y="6151084"/>
            <a:ext cx="3144242" cy="374574"/>
            <a:chOff x="301128" y="6151084"/>
            <a:chExt cx="3144242" cy="374574"/>
          </a:xfrm>
        </p:grpSpPr>
        <p:pic>
          <p:nvPicPr>
            <p:cNvPr descr="Shape&#10;&#10;Description automatically generated with medium confidence" id="70" name="Google Shape;70;p49"/>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71" name="Google Shape;71;p49"/>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72" name="Google Shape;72;p49"/>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text box">
  <p:cSld name="2 column text box">
    <p:spTree>
      <p:nvGrpSpPr>
        <p:cNvPr id="578" name="Shape 578"/>
        <p:cNvGrpSpPr/>
        <p:nvPr/>
      </p:nvGrpSpPr>
      <p:grpSpPr>
        <a:xfrm>
          <a:off x="0" y="0"/>
          <a:ext cx="0" cy="0"/>
          <a:chOff x="0" y="0"/>
          <a:chExt cx="0" cy="0"/>
        </a:xfrm>
      </p:grpSpPr>
      <p:sp>
        <p:nvSpPr>
          <p:cNvPr id="579" name="Google Shape;579;p94"/>
          <p:cNvSpPr/>
          <p:nvPr/>
        </p:nvSpPr>
        <p:spPr>
          <a:xfrm>
            <a:off x="0" y="482371"/>
            <a:ext cx="6113604" cy="2855598"/>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0" name="Google Shape;580;p94"/>
          <p:cNvSpPr/>
          <p:nvPr/>
        </p:nvSpPr>
        <p:spPr>
          <a:xfrm>
            <a:off x="6113604" y="482371"/>
            <a:ext cx="6113604" cy="2855598"/>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1" name="Google Shape;581;p94"/>
          <p:cNvSpPr txBox="1"/>
          <p:nvPr>
            <p:ph idx="1" type="body"/>
          </p:nvPr>
        </p:nvSpPr>
        <p:spPr>
          <a:xfrm>
            <a:off x="633715" y="3843119"/>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2" name="Google Shape;582;p94"/>
          <p:cNvSpPr txBox="1"/>
          <p:nvPr>
            <p:ph idx="2" type="body"/>
          </p:nvPr>
        </p:nvSpPr>
        <p:spPr>
          <a:xfrm>
            <a:off x="633715" y="2505507"/>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3" name="Google Shape;583;p94"/>
          <p:cNvSpPr txBox="1"/>
          <p:nvPr>
            <p:ph idx="3" type="body"/>
          </p:nvPr>
        </p:nvSpPr>
        <p:spPr>
          <a:xfrm>
            <a:off x="6420771" y="2543263"/>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4" name="Google Shape;584;p94"/>
          <p:cNvSpPr txBox="1"/>
          <p:nvPr>
            <p:ph idx="4" type="body"/>
          </p:nvPr>
        </p:nvSpPr>
        <p:spPr>
          <a:xfrm>
            <a:off x="6691452" y="3843119"/>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2 column text box">
  <p:cSld name="1_2 column text box">
    <p:spTree>
      <p:nvGrpSpPr>
        <p:cNvPr id="585" name="Shape 585"/>
        <p:cNvGrpSpPr/>
        <p:nvPr/>
      </p:nvGrpSpPr>
      <p:grpSpPr>
        <a:xfrm>
          <a:off x="0" y="0"/>
          <a:ext cx="0" cy="0"/>
          <a:chOff x="0" y="0"/>
          <a:chExt cx="0" cy="0"/>
        </a:xfrm>
      </p:grpSpPr>
      <p:sp>
        <p:nvSpPr>
          <p:cNvPr id="586" name="Google Shape;586;p95"/>
          <p:cNvSpPr/>
          <p:nvPr/>
        </p:nvSpPr>
        <p:spPr>
          <a:xfrm>
            <a:off x="0" y="3747522"/>
            <a:ext cx="6113604" cy="3110478"/>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7" name="Google Shape;587;p95"/>
          <p:cNvSpPr/>
          <p:nvPr/>
        </p:nvSpPr>
        <p:spPr>
          <a:xfrm>
            <a:off x="6096000" y="3745749"/>
            <a:ext cx="6113604" cy="3110478"/>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8" name="Google Shape;588;p95"/>
          <p:cNvSpPr txBox="1"/>
          <p:nvPr>
            <p:ph idx="1" type="body"/>
          </p:nvPr>
        </p:nvSpPr>
        <p:spPr>
          <a:xfrm>
            <a:off x="560244" y="3997235"/>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9" name="Google Shape;589;p95"/>
          <p:cNvSpPr txBox="1"/>
          <p:nvPr>
            <p:ph idx="2" type="body"/>
          </p:nvPr>
        </p:nvSpPr>
        <p:spPr>
          <a:xfrm>
            <a:off x="6565092" y="3997323"/>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0" name="Google Shape;590;p95"/>
          <p:cNvSpPr txBox="1"/>
          <p:nvPr>
            <p:ph idx="3" type="body"/>
          </p:nvPr>
        </p:nvSpPr>
        <p:spPr>
          <a:xfrm>
            <a:off x="560244" y="4741633"/>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1" name="Google Shape;591;p95"/>
          <p:cNvSpPr txBox="1"/>
          <p:nvPr>
            <p:ph idx="4" type="body"/>
          </p:nvPr>
        </p:nvSpPr>
        <p:spPr>
          <a:xfrm>
            <a:off x="6565092" y="4741633"/>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2" name="Google Shape;592;p95"/>
          <p:cNvSpPr/>
          <p:nvPr/>
        </p:nvSpPr>
        <p:spPr>
          <a:xfrm>
            <a:off x="2803491" y="890151"/>
            <a:ext cx="6571622" cy="2855598"/>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3" name="Google Shape;593;p95"/>
          <p:cNvSpPr txBox="1"/>
          <p:nvPr>
            <p:ph idx="5" type="body"/>
          </p:nvPr>
        </p:nvSpPr>
        <p:spPr>
          <a:xfrm>
            <a:off x="3508290" y="1141725"/>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4" name="Google Shape;594;p95"/>
          <p:cNvSpPr txBox="1"/>
          <p:nvPr>
            <p:ph idx="6" type="body"/>
          </p:nvPr>
        </p:nvSpPr>
        <p:spPr>
          <a:xfrm>
            <a:off x="3508290" y="1886035"/>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2 column text box">
  <p:cSld name="2_2 column text box">
    <p:spTree>
      <p:nvGrpSpPr>
        <p:cNvPr id="595" name="Shape 595"/>
        <p:cNvGrpSpPr/>
        <p:nvPr/>
      </p:nvGrpSpPr>
      <p:grpSpPr>
        <a:xfrm>
          <a:off x="0" y="0"/>
          <a:ext cx="0" cy="0"/>
          <a:chOff x="0" y="0"/>
          <a:chExt cx="0" cy="0"/>
        </a:xfrm>
      </p:grpSpPr>
      <p:sp>
        <p:nvSpPr>
          <p:cNvPr id="596" name="Google Shape;596;p96"/>
          <p:cNvSpPr/>
          <p:nvPr/>
        </p:nvSpPr>
        <p:spPr>
          <a:xfrm>
            <a:off x="-17604" y="3188167"/>
            <a:ext cx="6113604" cy="3110478"/>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7" name="Google Shape;597;p96"/>
          <p:cNvSpPr/>
          <p:nvPr/>
        </p:nvSpPr>
        <p:spPr>
          <a:xfrm>
            <a:off x="6078396" y="3186394"/>
            <a:ext cx="6113604" cy="3110478"/>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8" name="Google Shape;598;p96"/>
          <p:cNvSpPr txBox="1"/>
          <p:nvPr>
            <p:ph idx="1" type="body"/>
          </p:nvPr>
        </p:nvSpPr>
        <p:spPr>
          <a:xfrm>
            <a:off x="542640" y="3437880"/>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9" name="Google Shape;599;p96"/>
          <p:cNvSpPr txBox="1"/>
          <p:nvPr>
            <p:ph idx="2" type="body"/>
          </p:nvPr>
        </p:nvSpPr>
        <p:spPr>
          <a:xfrm>
            <a:off x="6547488" y="3437968"/>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0" name="Google Shape;600;p96"/>
          <p:cNvSpPr txBox="1"/>
          <p:nvPr>
            <p:ph idx="3" type="body"/>
          </p:nvPr>
        </p:nvSpPr>
        <p:spPr>
          <a:xfrm>
            <a:off x="542640" y="4182278"/>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1" name="Google Shape;601;p96"/>
          <p:cNvSpPr txBox="1"/>
          <p:nvPr>
            <p:ph idx="4" type="body"/>
          </p:nvPr>
        </p:nvSpPr>
        <p:spPr>
          <a:xfrm>
            <a:off x="6547488" y="4182278"/>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2" name="Google Shape;602;p96"/>
          <p:cNvSpPr/>
          <p:nvPr/>
        </p:nvSpPr>
        <p:spPr>
          <a:xfrm>
            <a:off x="2785887" y="330796"/>
            <a:ext cx="6571622" cy="2855598"/>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03" name="Google Shape;603;p96"/>
          <p:cNvSpPr txBox="1"/>
          <p:nvPr>
            <p:ph idx="5" type="body"/>
          </p:nvPr>
        </p:nvSpPr>
        <p:spPr>
          <a:xfrm>
            <a:off x="3490686" y="582370"/>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4" name="Google Shape;604;p96"/>
          <p:cNvSpPr txBox="1"/>
          <p:nvPr>
            <p:ph idx="6" type="body"/>
          </p:nvPr>
        </p:nvSpPr>
        <p:spPr>
          <a:xfrm>
            <a:off x="3490686" y="1326680"/>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2 column text box">
  <p:cSld name="3_2 column text box">
    <p:spTree>
      <p:nvGrpSpPr>
        <p:cNvPr id="605" name="Shape 605"/>
        <p:cNvGrpSpPr/>
        <p:nvPr/>
      </p:nvGrpSpPr>
      <p:grpSpPr>
        <a:xfrm>
          <a:off x="0" y="0"/>
          <a:ext cx="0" cy="0"/>
          <a:chOff x="0" y="0"/>
          <a:chExt cx="0" cy="0"/>
        </a:xfrm>
      </p:grpSpPr>
      <p:sp>
        <p:nvSpPr>
          <p:cNvPr id="606" name="Google Shape;606;p97"/>
          <p:cNvSpPr/>
          <p:nvPr/>
        </p:nvSpPr>
        <p:spPr>
          <a:xfrm>
            <a:off x="-26407" y="1314782"/>
            <a:ext cx="12209605" cy="1223933"/>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07" name="Google Shape;607;p97"/>
          <p:cNvSpPr/>
          <p:nvPr/>
        </p:nvSpPr>
        <p:spPr>
          <a:xfrm>
            <a:off x="-35208" y="2538715"/>
            <a:ext cx="12209604" cy="1223933"/>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08" name="Google Shape;608;p97"/>
          <p:cNvSpPr txBox="1"/>
          <p:nvPr>
            <p:ph idx="1" type="body"/>
          </p:nvPr>
        </p:nvSpPr>
        <p:spPr>
          <a:xfrm>
            <a:off x="542640" y="3437880"/>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9" name="Google Shape;609;p97"/>
          <p:cNvSpPr txBox="1"/>
          <p:nvPr>
            <p:ph idx="2" type="body"/>
          </p:nvPr>
        </p:nvSpPr>
        <p:spPr>
          <a:xfrm>
            <a:off x="6547488" y="3437968"/>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0" name="Google Shape;610;p97"/>
          <p:cNvSpPr txBox="1"/>
          <p:nvPr>
            <p:ph idx="3" type="body"/>
          </p:nvPr>
        </p:nvSpPr>
        <p:spPr>
          <a:xfrm>
            <a:off x="542640" y="4182278"/>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1" name="Google Shape;611;p97"/>
          <p:cNvSpPr txBox="1"/>
          <p:nvPr>
            <p:ph idx="4" type="body"/>
          </p:nvPr>
        </p:nvSpPr>
        <p:spPr>
          <a:xfrm>
            <a:off x="6547488" y="4182278"/>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2" name="Google Shape;612;p97"/>
          <p:cNvSpPr/>
          <p:nvPr/>
        </p:nvSpPr>
        <p:spPr>
          <a:xfrm>
            <a:off x="-17604" y="1"/>
            <a:ext cx="12192000" cy="1326680"/>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3" name="Google Shape;613;p97"/>
          <p:cNvSpPr txBox="1"/>
          <p:nvPr>
            <p:ph idx="5" type="body"/>
          </p:nvPr>
        </p:nvSpPr>
        <p:spPr>
          <a:xfrm>
            <a:off x="3490686" y="582370"/>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4" name="Google Shape;614;p97"/>
          <p:cNvSpPr txBox="1"/>
          <p:nvPr>
            <p:ph idx="6" type="body"/>
          </p:nvPr>
        </p:nvSpPr>
        <p:spPr>
          <a:xfrm>
            <a:off x="3490686" y="1326680"/>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5" name="Google Shape;615;p97"/>
          <p:cNvSpPr/>
          <p:nvPr/>
        </p:nvSpPr>
        <p:spPr>
          <a:xfrm>
            <a:off x="-35210" y="5077429"/>
            <a:ext cx="12209605" cy="1223933"/>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6" name="Google Shape;616;p97"/>
          <p:cNvSpPr txBox="1"/>
          <p:nvPr>
            <p:ph idx="7" type="body"/>
          </p:nvPr>
        </p:nvSpPr>
        <p:spPr>
          <a:xfrm>
            <a:off x="533837" y="7944925"/>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7" name="Google Shape;617;p97"/>
          <p:cNvSpPr txBox="1"/>
          <p:nvPr>
            <p:ph idx="8" type="body"/>
          </p:nvPr>
        </p:nvSpPr>
        <p:spPr>
          <a:xfrm>
            <a:off x="6538685" y="7944925"/>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8" name="Google Shape;618;p97"/>
          <p:cNvSpPr/>
          <p:nvPr/>
        </p:nvSpPr>
        <p:spPr>
          <a:xfrm>
            <a:off x="-26407" y="3762648"/>
            <a:ext cx="12192000" cy="1326680"/>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9" name="Google Shape;619;p97"/>
          <p:cNvSpPr txBox="1"/>
          <p:nvPr>
            <p:ph idx="9" type="body"/>
          </p:nvPr>
        </p:nvSpPr>
        <p:spPr>
          <a:xfrm>
            <a:off x="3481883" y="4345017"/>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0" name="Google Shape;620;p97"/>
          <p:cNvSpPr/>
          <p:nvPr/>
        </p:nvSpPr>
        <p:spPr>
          <a:xfrm>
            <a:off x="-35208" y="5630052"/>
            <a:ext cx="12209604" cy="1223933"/>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lendar graph">
  <p:cSld name="Calendar graph">
    <p:spTree>
      <p:nvGrpSpPr>
        <p:cNvPr id="621" name="Shape 621"/>
        <p:cNvGrpSpPr/>
        <p:nvPr/>
      </p:nvGrpSpPr>
      <p:grpSpPr>
        <a:xfrm>
          <a:off x="0" y="0"/>
          <a:ext cx="0" cy="0"/>
          <a:chOff x="0" y="0"/>
          <a:chExt cx="0" cy="0"/>
        </a:xfrm>
      </p:grpSpPr>
      <p:grpSp>
        <p:nvGrpSpPr>
          <p:cNvPr id="622" name="Google Shape;622;p98"/>
          <p:cNvGrpSpPr/>
          <p:nvPr/>
        </p:nvGrpSpPr>
        <p:grpSpPr>
          <a:xfrm>
            <a:off x="14068" y="1619337"/>
            <a:ext cx="12165015" cy="5228647"/>
            <a:chOff x="0" y="4738255"/>
            <a:chExt cx="21169744" cy="5292436"/>
          </a:xfrm>
        </p:grpSpPr>
        <p:sp>
          <p:nvSpPr>
            <p:cNvPr id="623" name="Google Shape;623;p98"/>
            <p:cNvSpPr/>
            <p:nvPr/>
          </p:nvSpPr>
          <p:spPr>
            <a:xfrm>
              <a:off x="0" y="4738255"/>
              <a:ext cx="5292436" cy="5292436"/>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4" name="Google Shape;624;p98"/>
            <p:cNvSpPr/>
            <p:nvPr/>
          </p:nvSpPr>
          <p:spPr>
            <a:xfrm>
              <a:off x="5292436" y="4738255"/>
              <a:ext cx="5292436" cy="5292436"/>
            </a:xfrm>
            <a:prstGeom prst="rect">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5" name="Google Shape;625;p98"/>
            <p:cNvSpPr/>
            <p:nvPr/>
          </p:nvSpPr>
          <p:spPr>
            <a:xfrm>
              <a:off x="10584872" y="4738255"/>
              <a:ext cx="5292436" cy="5292436"/>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6" name="Google Shape;626;p98"/>
            <p:cNvSpPr/>
            <p:nvPr/>
          </p:nvSpPr>
          <p:spPr>
            <a:xfrm>
              <a:off x="15877308" y="4738255"/>
              <a:ext cx="5292436" cy="5292436"/>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627" name="Google Shape;627;p98"/>
          <p:cNvSpPr txBox="1"/>
          <p:nvPr>
            <p:ph idx="1" type="body"/>
          </p:nvPr>
        </p:nvSpPr>
        <p:spPr>
          <a:xfrm>
            <a:off x="3055319" y="2707991"/>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8" name="Google Shape;628;p98"/>
          <p:cNvSpPr txBox="1"/>
          <p:nvPr>
            <p:ph idx="2" type="body"/>
          </p:nvPr>
        </p:nvSpPr>
        <p:spPr>
          <a:xfrm>
            <a:off x="3059602" y="2076638"/>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9" name="Google Shape;629;p98"/>
          <p:cNvSpPr txBox="1"/>
          <p:nvPr>
            <p:ph idx="3" type="body"/>
          </p:nvPr>
        </p:nvSpPr>
        <p:spPr>
          <a:xfrm>
            <a:off x="3083823" y="3566496"/>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0" name="Google Shape;630;p98"/>
          <p:cNvSpPr txBox="1"/>
          <p:nvPr>
            <p:ph idx="4" type="body"/>
          </p:nvPr>
        </p:nvSpPr>
        <p:spPr>
          <a:xfrm>
            <a:off x="-403" y="2711087"/>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1" name="Google Shape;631;p98"/>
          <p:cNvSpPr txBox="1"/>
          <p:nvPr>
            <p:ph idx="5" type="body"/>
          </p:nvPr>
        </p:nvSpPr>
        <p:spPr>
          <a:xfrm>
            <a:off x="3880" y="2079734"/>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chemeClr val="lt1"/>
              </a:buClr>
              <a:buSzPts val="2800"/>
              <a:buNone/>
              <a:defRPr b="1" i="0" sz="2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2" name="Google Shape;632;p98"/>
          <p:cNvSpPr txBox="1"/>
          <p:nvPr>
            <p:ph idx="6" type="body"/>
          </p:nvPr>
        </p:nvSpPr>
        <p:spPr>
          <a:xfrm>
            <a:off x="28101" y="3569592"/>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3" name="Google Shape;633;p98"/>
          <p:cNvSpPr txBox="1"/>
          <p:nvPr>
            <p:ph idx="7" type="body"/>
          </p:nvPr>
        </p:nvSpPr>
        <p:spPr>
          <a:xfrm>
            <a:off x="9125088" y="2694676"/>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4" name="Google Shape;634;p98"/>
          <p:cNvSpPr txBox="1"/>
          <p:nvPr>
            <p:ph idx="8" type="body"/>
          </p:nvPr>
        </p:nvSpPr>
        <p:spPr>
          <a:xfrm>
            <a:off x="9129371" y="2063323"/>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5" name="Google Shape;635;p98"/>
          <p:cNvSpPr txBox="1"/>
          <p:nvPr>
            <p:ph idx="9" type="body"/>
          </p:nvPr>
        </p:nvSpPr>
        <p:spPr>
          <a:xfrm>
            <a:off x="9153592" y="3553181"/>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6" name="Google Shape;636;p98"/>
          <p:cNvSpPr txBox="1"/>
          <p:nvPr>
            <p:ph idx="13" type="body"/>
          </p:nvPr>
        </p:nvSpPr>
        <p:spPr>
          <a:xfrm>
            <a:off x="6069366" y="2697772"/>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7" name="Google Shape;637;p98"/>
          <p:cNvSpPr txBox="1"/>
          <p:nvPr>
            <p:ph idx="14" type="body"/>
          </p:nvPr>
        </p:nvSpPr>
        <p:spPr>
          <a:xfrm>
            <a:off x="6073649" y="2066419"/>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8" name="Google Shape;638;p98"/>
          <p:cNvSpPr txBox="1"/>
          <p:nvPr>
            <p:ph idx="15" type="body"/>
          </p:nvPr>
        </p:nvSpPr>
        <p:spPr>
          <a:xfrm>
            <a:off x="6097870" y="3556277"/>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9" name="Google Shape;639;p98"/>
          <p:cNvSpPr txBox="1"/>
          <p:nvPr>
            <p:ph idx="1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640" name="Google Shape;640;p98"/>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alendar graph">
  <p:cSld name="2_Calendar graph">
    <p:spTree>
      <p:nvGrpSpPr>
        <p:cNvPr id="641" name="Shape 641"/>
        <p:cNvGrpSpPr/>
        <p:nvPr/>
      </p:nvGrpSpPr>
      <p:grpSpPr>
        <a:xfrm>
          <a:off x="0" y="0"/>
          <a:ext cx="0" cy="0"/>
          <a:chOff x="0" y="0"/>
          <a:chExt cx="0" cy="0"/>
        </a:xfrm>
      </p:grpSpPr>
      <p:grpSp>
        <p:nvGrpSpPr>
          <p:cNvPr id="642" name="Google Shape;642;p99"/>
          <p:cNvGrpSpPr/>
          <p:nvPr/>
        </p:nvGrpSpPr>
        <p:grpSpPr>
          <a:xfrm>
            <a:off x="10764" y="1467720"/>
            <a:ext cx="12181235" cy="4632645"/>
            <a:chOff x="0" y="4738255"/>
            <a:chExt cx="15877308" cy="5292436"/>
          </a:xfrm>
        </p:grpSpPr>
        <p:sp>
          <p:nvSpPr>
            <p:cNvPr id="643" name="Google Shape;643;p99"/>
            <p:cNvSpPr/>
            <p:nvPr/>
          </p:nvSpPr>
          <p:spPr>
            <a:xfrm>
              <a:off x="0" y="4738255"/>
              <a:ext cx="5292436" cy="5292436"/>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4" name="Google Shape;644;p99"/>
            <p:cNvSpPr/>
            <p:nvPr/>
          </p:nvSpPr>
          <p:spPr>
            <a:xfrm>
              <a:off x="5292436" y="4738255"/>
              <a:ext cx="5292436" cy="5292436"/>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5" name="Google Shape;645;p99"/>
            <p:cNvSpPr/>
            <p:nvPr/>
          </p:nvSpPr>
          <p:spPr>
            <a:xfrm>
              <a:off x="10584872" y="4738255"/>
              <a:ext cx="5292436" cy="5292436"/>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646" name="Google Shape;646;p99"/>
          <p:cNvSpPr txBox="1"/>
          <p:nvPr>
            <p:ph idx="1" type="body"/>
          </p:nvPr>
        </p:nvSpPr>
        <p:spPr>
          <a:xfrm>
            <a:off x="4804220" y="2556374"/>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7" name="Google Shape;647;p99"/>
          <p:cNvSpPr txBox="1"/>
          <p:nvPr>
            <p:ph idx="2" type="body"/>
          </p:nvPr>
        </p:nvSpPr>
        <p:spPr>
          <a:xfrm>
            <a:off x="4808503" y="1925021"/>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8" name="Google Shape;648;p99"/>
          <p:cNvSpPr txBox="1"/>
          <p:nvPr>
            <p:ph idx="3" type="body"/>
          </p:nvPr>
        </p:nvSpPr>
        <p:spPr>
          <a:xfrm>
            <a:off x="4832724" y="3414879"/>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9" name="Google Shape;649;p99"/>
          <p:cNvSpPr txBox="1"/>
          <p:nvPr>
            <p:ph idx="4" type="body"/>
          </p:nvPr>
        </p:nvSpPr>
        <p:spPr>
          <a:xfrm>
            <a:off x="1748498" y="2559470"/>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0" name="Google Shape;650;p99"/>
          <p:cNvSpPr txBox="1"/>
          <p:nvPr>
            <p:ph idx="5" type="body"/>
          </p:nvPr>
        </p:nvSpPr>
        <p:spPr>
          <a:xfrm>
            <a:off x="1752781" y="1928117"/>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1" name="Google Shape;651;p99"/>
          <p:cNvSpPr txBox="1"/>
          <p:nvPr>
            <p:ph idx="6" type="body"/>
          </p:nvPr>
        </p:nvSpPr>
        <p:spPr>
          <a:xfrm>
            <a:off x="1777002" y="3417975"/>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2" name="Google Shape;652;p99"/>
          <p:cNvSpPr txBox="1"/>
          <p:nvPr>
            <p:ph idx="7" type="body"/>
          </p:nvPr>
        </p:nvSpPr>
        <p:spPr>
          <a:xfrm>
            <a:off x="7818267" y="2546155"/>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3" name="Google Shape;653;p99"/>
          <p:cNvSpPr txBox="1"/>
          <p:nvPr>
            <p:ph idx="8" type="body"/>
          </p:nvPr>
        </p:nvSpPr>
        <p:spPr>
          <a:xfrm>
            <a:off x="7822550" y="1914802"/>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4" name="Google Shape;654;p99"/>
          <p:cNvSpPr txBox="1"/>
          <p:nvPr>
            <p:ph idx="9" type="body"/>
          </p:nvPr>
        </p:nvSpPr>
        <p:spPr>
          <a:xfrm>
            <a:off x="7846771" y="3404660"/>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5" name="Google Shape;655;p99"/>
          <p:cNvSpPr txBox="1"/>
          <p:nvPr>
            <p:ph idx="13"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656" name="Google Shape;656;p99"/>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657" name="Google Shape;657;p99"/>
          <p:cNvGrpSpPr/>
          <p:nvPr/>
        </p:nvGrpSpPr>
        <p:grpSpPr>
          <a:xfrm>
            <a:off x="4480947" y="6257070"/>
            <a:ext cx="3144242" cy="374574"/>
            <a:chOff x="301128" y="6151084"/>
            <a:chExt cx="3144242" cy="374574"/>
          </a:xfrm>
        </p:grpSpPr>
        <p:pic>
          <p:nvPicPr>
            <p:cNvPr descr="Shape&#10;&#10;Description automatically generated with medium confidence" id="658" name="Google Shape;658;p99"/>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659" name="Google Shape;659;p99"/>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660" name="Google Shape;660;p99"/>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alendar graph">
  <p:cSld name="1_Calendar graph">
    <p:spTree>
      <p:nvGrpSpPr>
        <p:cNvPr id="661" name="Shape 661"/>
        <p:cNvGrpSpPr/>
        <p:nvPr/>
      </p:nvGrpSpPr>
      <p:grpSpPr>
        <a:xfrm>
          <a:off x="0" y="0"/>
          <a:ext cx="0" cy="0"/>
          <a:chOff x="0" y="0"/>
          <a:chExt cx="0" cy="0"/>
        </a:xfrm>
      </p:grpSpPr>
      <p:grpSp>
        <p:nvGrpSpPr>
          <p:cNvPr id="662" name="Google Shape;662;p100"/>
          <p:cNvGrpSpPr/>
          <p:nvPr/>
        </p:nvGrpSpPr>
        <p:grpSpPr>
          <a:xfrm>
            <a:off x="8201" y="1175336"/>
            <a:ext cx="12165015" cy="2721827"/>
            <a:chOff x="0" y="4738255"/>
            <a:chExt cx="21169744" cy="5292436"/>
          </a:xfrm>
        </p:grpSpPr>
        <p:sp>
          <p:nvSpPr>
            <p:cNvPr id="663" name="Google Shape;663;p100"/>
            <p:cNvSpPr/>
            <p:nvPr/>
          </p:nvSpPr>
          <p:spPr>
            <a:xfrm>
              <a:off x="0" y="4738255"/>
              <a:ext cx="5292436" cy="5292436"/>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4" name="Google Shape;664;p100"/>
            <p:cNvSpPr/>
            <p:nvPr/>
          </p:nvSpPr>
          <p:spPr>
            <a:xfrm>
              <a:off x="5292436" y="4738255"/>
              <a:ext cx="5292436" cy="5292436"/>
            </a:xfrm>
            <a:prstGeom prst="rect">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5" name="Google Shape;665;p100"/>
            <p:cNvSpPr/>
            <p:nvPr/>
          </p:nvSpPr>
          <p:spPr>
            <a:xfrm>
              <a:off x="10584872" y="4738255"/>
              <a:ext cx="5292436" cy="5292436"/>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6" name="Google Shape;666;p100"/>
            <p:cNvSpPr/>
            <p:nvPr/>
          </p:nvSpPr>
          <p:spPr>
            <a:xfrm>
              <a:off x="15877308" y="4738255"/>
              <a:ext cx="5292436" cy="5292436"/>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667" name="Google Shape;667;p100"/>
          <p:cNvSpPr txBox="1"/>
          <p:nvPr>
            <p:ph idx="1" type="body"/>
          </p:nvPr>
        </p:nvSpPr>
        <p:spPr>
          <a:xfrm>
            <a:off x="3037073" y="1945768"/>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8" name="Google Shape;668;p100"/>
          <p:cNvSpPr txBox="1"/>
          <p:nvPr>
            <p:ph idx="2" type="body"/>
          </p:nvPr>
        </p:nvSpPr>
        <p:spPr>
          <a:xfrm>
            <a:off x="3041356" y="1314415"/>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9" name="Google Shape;669;p100"/>
          <p:cNvSpPr txBox="1"/>
          <p:nvPr>
            <p:ph idx="3" type="body"/>
          </p:nvPr>
        </p:nvSpPr>
        <p:spPr>
          <a:xfrm>
            <a:off x="3003622" y="2413967"/>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0" name="Google Shape;670;p100"/>
          <p:cNvSpPr txBox="1"/>
          <p:nvPr>
            <p:ph idx="4" type="body"/>
          </p:nvPr>
        </p:nvSpPr>
        <p:spPr>
          <a:xfrm>
            <a:off x="-18649" y="1948864"/>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1" name="Google Shape;671;p100"/>
          <p:cNvSpPr txBox="1"/>
          <p:nvPr>
            <p:ph idx="5" type="body"/>
          </p:nvPr>
        </p:nvSpPr>
        <p:spPr>
          <a:xfrm>
            <a:off x="-14366" y="1317511"/>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2" name="Google Shape;672;p100"/>
          <p:cNvSpPr txBox="1"/>
          <p:nvPr>
            <p:ph idx="6" type="body"/>
          </p:nvPr>
        </p:nvSpPr>
        <p:spPr>
          <a:xfrm>
            <a:off x="-35309" y="2388684"/>
            <a:ext cx="3024340" cy="150262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3" name="Google Shape;673;p100"/>
          <p:cNvSpPr txBox="1"/>
          <p:nvPr>
            <p:ph idx="7" type="body"/>
          </p:nvPr>
        </p:nvSpPr>
        <p:spPr>
          <a:xfrm>
            <a:off x="9106842" y="1932453"/>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4" name="Google Shape;674;p100"/>
          <p:cNvSpPr txBox="1"/>
          <p:nvPr>
            <p:ph idx="8" type="body"/>
          </p:nvPr>
        </p:nvSpPr>
        <p:spPr>
          <a:xfrm>
            <a:off x="9111125" y="1301100"/>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5" name="Google Shape;675;p100"/>
          <p:cNvSpPr txBox="1"/>
          <p:nvPr>
            <p:ph idx="9" type="body"/>
          </p:nvPr>
        </p:nvSpPr>
        <p:spPr>
          <a:xfrm>
            <a:off x="9136138" y="2375291"/>
            <a:ext cx="3024340" cy="152187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6" name="Google Shape;676;p100"/>
          <p:cNvSpPr txBox="1"/>
          <p:nvPr>
            <p:ph idx="13" type="body"/>
          </p:nvPr>
        </p:nvSpPr>
        <p:spPr>
          <a:xfrm>
            <a:off x="6051120" y="1935549"/>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7" name="Google Shape;677;p100"/>
          <p:cNvSpPr txBox="1"/>
          <p:nvPr>
            <p:ph idx="14" type="body"/>
          </p:nvPr>
        </p:nvSpPr>
        <p:spPr>
          <a:xfrm>
            <a:off x="6055403" y="1304196"/>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8" name="Google Shape;678;p100"/>
          <p:cNvSpPr txBox="1"/>
          <p:nvPr>
            <p:ph idx="15" type="body"/>
          </p:nvPr>
        </p:nvSpPr>
        <p:spPr>
          <a:xfrm>
            <a:off x="6071525" y="2413967"/>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9" name="Google Shape;679;p100"/>
          <p:cNvSpPr txBox="1"/>
          <p:nvPr>
            <p:ph idx="1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680" name="Google Shape;680;p100"/>
          <p:cNvGrpSpPr/>
          <p:nvPr/>
        </p:nvGrpSpPr>
        <p:grpSpPr>
          <a:xfrm>
            <a:off x="10764" y="3907382"/>
            <a:ext cx="9799061" cy="2950618"/>
            <a:chOff x="0" y="4738255"/>
            <a:chExt cx="15877308" cy="5292436"/>
          </a:xfrm>
        </p:grpSpPr>
        <p:sp>
          <p:nvSpPr>
            <p:cNvPr id="681" name="Google Shape;681;p100"/>
            <p:cNvSpPr/>
            <p:nvPr/>
          </p:nvSpPr>
          <p:spPr>
            <a:xfrm>
              <a:off x="0" y="4738255"/>
              <a:ext cx="5292436" cy="5292436"/>
            </a:xfrm>
            <a:prstGeom prst="rect">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2" name="Google Shape;682;p100"/>
            <p:cNvSpPr/>
            <p:nvPr/>
          </p:nvSpPr>
          <p:spPr>
            <a:xfrm>
              <a:off x="5292436" y="4738255"/>
              <a:ext cx="5292436" cy="5292436"/>
            </a:xfrm>
            <a:prstGeom prst="rect">
              <a:avLst/>
            </a:prstGeom>
            <a:solidFill>
              <a:srgbClr val="BACC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3" name="Google Shape;683;p100"/>
            <p:cNvSpPr/>
            <p:nvPr/>
          </p:nvSpPr>
          <p:spPr>
            <a:xfrm>
              <a:off x="10584872" y="4738255"/>
              <a:ext cx="5292436" cy="5292436"/>
            </a:xfrm>
            <a:prstGeom prst="rect">
              <a:avLst/>
            </a:prstGeom>
            <a:solidFill>
              <a:srgbClr val="D3BED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684" name="Google Shape;684;p100"/>
          <p:cNvSpPr txBox="1"/>
          <p:nvPr>
            <p:ph idx="17" type="body"/>
          </p:nvPr>
        </p:nvSpPr>
        <p:spPr>
          <a:xfrm>
            <a:off x="3039636" y="4677814"/>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5" name="Google Shape;685;p100"/>
          <p:cNvSpPr txBox="1"/>
          <p:nvPr>
            <p:ph idx="18" type="body"/>
          </p:nvPr>
        </p:nvSpPr>
        <p:spPr>
          <a:xfrm>
            <a:off x="3043919" y="4046461"/>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6" name="Google Shape;686;p100"/>
          <p:cNvSpPr txBox="1"/>
          <p:nvPr>
            <p:ph idx="19" type="body"/>
          </p:nvPr>
        </p:nvSpPr>
        <p:spPr>
          <a:xfrm>
            <a:off x="3006185" y="5146013"/>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7" name="Google Shape;687;p100"/>
          <p:cNvSpPr txBox="1"/>
          <p:nvPr>
            <p:ph idx="20" type="body"/>
          </p:nvPr>
        </p:nvSpPr>
        <p:spPr>
          <a:xfrm>
            <a:off x="-16086" y="4680910"/>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8" name="Google Shape;688;p100"/>
          <p:cNvSpPr txBox="1"/>
          <p:nvPr>
            <p:ph idx="21" type="body"/>
          </p:nvPr>
        </p:nvSpPr>
        <p:spPr>
          <a:xfrm>
            <a:off x="-11803" y="4049557"/>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9" name="Google Shape;689;p100"/>
          <p:cNvSpPr txBox="1"/>
          <p:nvPr>
            <p:ph idx="22" type="body"/>
          </p:nvPr>
        </p:nvSpPr>
        <p:spPr>
          <a:xfrm>
            <a:off x="-32746" y="5120730"/>
            <a:ext cx="3024340" cy="150262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0" name="Google Shape;690;p100"/>
          <p:cNvSpPr txBox="1"/>
          <p:nvPr>
            <p:ph idx="23" type="body"/>
          </p:nvPr>
        </p:nvSpPr>
        <p:spPr>
          <a:xfrm>
            <a:off x="6053683" y="4667595"/>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1" name="Google Shape;691;p100"/>
          <p:cNvSpPr txBox="1"/>
          <p:nvPr>
            <p:ph idx="24" type="body"/>
          </p:nvPr>
        </p:nvSpPr>
        <p:spPr>
          <a:xfrm>
            <a:off x="6057966" y="4036242"/>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2" name="Google Shape;692;p100"/>
          <p:cNvSpPr txBox="1"/>
          <p:nvPr>
            <p:ph idx="25" type="body"/>
          </p:nvPr>
        </p:nvSpPr>
        <p:spPr>
          <a:xfrm>
            <a:off x="6074088" y="5146013"/>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oint icon graph">
  <p:cSld name="3 point icon graph">
    <p:spTree>
      <p:nvGrpSpPr>
        <p:cNvPr id="693" name="Shape 693"/>
        <p:cNvGrpSpPr/>
        <p:nvPr/>
      </p:nvGrpSpPr>
      <p:grpSpPr>
        <a:xfrm>
          <a:off x="0" y="0"/>
          <a:ext cx="0" cy="0"/>
          <a:chOff x="0" y="0"/>
          <a:chExt cx="0" cy="0"/>
        </a:xfrm>
      </p:grpSpPr>
      <p:sp>
        <p:nvSpPr>
          <p:cNvPr id="694" name="Google Shape;694;p101"/>
          <p:cNvSpPr/>
          <p:nvPr/>
        </p:nvSpPr>
        <p:spPr>
          <a:xfrm>
            <a:off x="2214760" y="1397635"/>
            <a:ext cx="1521426" cy="2214649"/>
          </a:xfrm>
          <a:custGeom>
            <a:rect b="b" l="l" r="r" t="t"/>
            <a:pathLst>
              <a:path extrusionOk="0" h="1330" w="914">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695" name="Google Shape;695;p101"/>
          <p:cNvSpPr/>
          <p:nvPr/>
        </p:nvSpPr>
        <p:spPr>
          <a:xfrm>
            <a:off x="2257859" y="1439070"/>
            <a:ext cx="1433560" cy="1433557"/>
          </a:xfrm>
          <a:custGeom>
            <a:rect b="b" l="l" r="r" t="t"/>
            <a:pathLst>
              <a:path extrusionOk="0" h="473" w="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696" name="Google Shape;696;p101"/>
          <p:cNvSpPr/>
          <p:nvPr/>
        </p:nvSpPr>
        <p:spPr>
          <a:xfrm>
            <a:off x="5337787" y="1443935"/>
            <a:ext cx="1519759" cy="2214649"/>
          </a:xfrm>
          <a:custGeom>
            <a:rect b="b" l="l" r="r" t="t"/>
            <a:pathLst>
              <a:path extrusionOk="0" h="1330" w="913">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697" name="Google Shape;697;p101"/>
          <p:cNvSpPr/>
          <p:nvPr/>
        </p:nvSpPr>
        <p:spPr>
          <a:xfrm>
            <a:off x="5379220" y="1485370"/>
            <a:ext cx="1433560" cy="1433557"/>
          </a:xfrm>
          <a:custGeom>
            <a:rect b="b" l="l" r="r" t="t"/>
            <a:pathLst>
              <a:path extrusionOk="0" h="473" w="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59C3B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698" name="Google Shape;698;p101"/>
          <p:cNvSpPr/>
          <p:nvPr/>
        </p:nvSpPr>
        <p:spPr>
          <a:xfrm>
            <a:off x="8734778" y="1450185"/>
            <a:ext cx="1521426" cy="2214649"/>
          </a:xfrm>
          <a:custGeom>
            <a:rect b="b" l="l" r="r" t="t"/>
            <a:pathLst>
              <a:path extrusionOk="0" h="1330" w="914">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699" name="Google Shape;699;p101"/>
          <p:cNvSpPr/>
          <p:nvPr/>
        </p:nvSpPr>
        <p:spPr>
          <a:xfrm>
            <a:off x="8781896" y="1491620"/>
            <a:ext cx="1430522" cy="1433557"/>
          </a:xfrm>
          <a:custGeom>
            <a:rect b="b" l="l" r="r" t="t"/>
            <a:pathLst>
              <a:path extrusionOk="0" h="473" w="472">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00" name="Google Shape;700;p101"/>
          <p:cNvSpPr txBox="1"/>
          <p:nvPr>
            <p:ph idx="1" type="body"/>
          </p:nvPr>
        </p:nvSpPr>
        <p:spPr>
          <a:xfrm>
            <a:off x="1945657" y="4003505"/>
            <a:ext cx="2061046" cy="170688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1" name="Google Shape;701;p101"/>
          <p:cNvSpPr txBox="1"/>
          <p:nvPr>
            <p:ph idx="2" type="body"/>
          </p:nvPr>
        </p:nvSpPr>
        <p:spPr>
          <a:xfrm>
            <a:off x="5068119" y="4003505"/>
            <a:ext cx="2061046" cy="170688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Montserrat"/>
                <a:ea typeface="Montserrat"/>
                <a:cs typeface="Montserrat"/>
                <a:sym typeface="Montserrat"/>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2" name="Google Shape;702;p101"/>
          <p:cNvSpPr txBox="1"/>
          <p:nvPr>
            <p:ph idx="3" type="body"/>
          </p:nvPr>
        </p:nvSpPr>
        <p:spPr>
          <a:xfrm>
            <a:off x="8468477" y="4003505"/>
            <a:ext cx="2061046" cy="170688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Montserrat"/>
                <a:ea typeface="Montserrat"/>
                <a:cs typeface="Montserrat"/>
                <a:sym typeface="Montserrat"/>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3" name="Google Shape;703;p101"/>
          <p:cNvSpPr txBox="1"/>
          <p:nvPr>
            <p:ph idx="4" type="body"/>
          </p:nvPr>
        </p:nvSpPr>
        <p:spPr>
          <a:xfrm>
            <a:off x="10764" y="446202"/>
            <a:ext cx="12181236" cy="66995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704" name="Google Shape;704;p101"/>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705" name="Google Shape;705;p101"/>
          <p:cNvGrpSpPr/>
          <p:nvPr/>
        </p:nvGrpSpPr>
        <p:grpSpPr>
          <a:xfrm>
            <a:off x="4480947" y="6257070"/>
            <a:ext cx="3144242" cy="374574"/>
            <a:chOff x="301128" y="6151084"/>
            <a:chExt cx="3144242" cy="374574"/>
          </a:xfrm>
        </p:grpSpPr>
        <p:pic>
          <p:nvPicPr>
            <p:cNvPr descr="Shape&#10;&#10;Description automatically generated with medium confidence" id="706" name="Google Shape;706;p101"/>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707" name="Google Shape;707;p101"/>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708" name="Google Shape;708;p101"/>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A">
  <p:cSld name="5 point icon graph A">
    <p:spTree>
      <p:nvGrpSpPr>
        <p:cNvPr id="709" name="Shape 709"/>
        <p:cNvGrpSpPr/>
        <p:nvPr/>
      </p:nvGrpSpPr>
      <p:grpSpPr>
        <a:xfrm>
          <a:off x="0" y="0"/>
          <a:ext cx="0" cy="0"/>
          <a:chOff x="0" y="0"/>
          <a:chExt cx="0" cy="0"/>
        </a:xfrm>
      </p:grpSpPr>
      <p:sp>
        <p:nvSpPr>
          <p:cNvPr id="710" name="Google Shape;710;p102"/>
          <p:cNvSpPr/>
          <p:nvPr/>
        </p:nvSpPr>
        <p:spPr>
          <a:xfrm>
            <a:off x="3184089" y="1773769"/>
            <a:ext cx="1521426" cy="2214649"/>
          </a:xfrm>
          <a:custGeom>
            <a:rect b="b" l="l" r="r" t="t"/>
            <a:pathLst>
              <a:path extrusionOk="0" h="1330" w="914">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91639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11" name="Google Shape;711;p102"/>
          <p:cNvSpPr/>
          <p:nvPr/>
        </p:nvSpPr>
        <p:spPr>
          <a:xfrm>
            <a:off x="3227188" y="1773769"/>
            <a:ext cx="1433560" cy="1433557"/>
          </a:xfrm>
          <a:custGeom>
            <a:rect b="b" l="l" r="r" t="t"/>
            <a:pathLst>
              <a:path extrusionOk="0" h="473" w="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91639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12" name="Google Shape;712;p102"/>
          <p:cNvSpPr/>
          <p:nvPr/>
        </p:nvSpPr>
        <p:spPr>
          <a:xfrm>
            <a:off x="5348401" y="1773769"/>
            <a:ext cx="1519759" cy="2214649"/>
          </a:xfrm>
          <a:custGeom>
            <a:rect b="b" l="l" r="r" t="t"/>
            <a:pathLst>
              <a:path extrusionOk="0" h="1330" w="913">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76C0B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13" name="Google Shape;713;p102"/>
          <p:cNvSpPr/>
          <p:nvPr/>
        </p:nvSpPr>
        <p:spPr>
          <a:xfrm>
            <a:off x="5389834" y="1773769"/>
            <a:ext cx="1433560" cy="1433557"/>
          </a:xfrm>
          <a:custGeom>
            <a:rect b="b" l="l" r="r" t="t"/>
            <a:pathLst>
              <a:path extrusionOk="0" h="473" w="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76C0B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14" name="Google Shape;714;p102"/>
          <p:cNvSpPr/>
          <p:nvPr/>
        </p:nvSpPr>
        <p:spPr>
          <a:xfrm>
            <a:off x="1019776" y="1773769"/>
            <a:ext cx="1521426" cy="2214649"/>
          </a:xfrm>
          <a:custGeom>
            <a:rect b="b" l="l" r="r" t="t"/>
            <a:pathLst>
              <a:path extrusionOk="0" h="1330" w="914">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15" name="Google Shape;715;p102"/>
          <p:cNvSpPr/>
          <p:nvPr/>
        </p:nvSpPr>
        <p:spPr>
          <a:xfrm>
            <a:off x="1066895" y="1773769"/>
            <a:ext cx="1430522" cy="1433557"/>
          </a:xfrm>
          <a:custGeom>
            <a:rect b="b" l="l" r="r" t="t"/>
            <a:pathLst>
              <a:path extrusionOk="0" h="473" w="472">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16" name="Google Shape;716;p102"/>
          <p:cNvSpPr/>
          <p:nvPr/>
        </p:nvSpPr>
        <p:spPr>
          <a:xfrm>
            <a:off x="9675359" y="1773769"/>
            <a:ext cx="1518092" cy="2214649"/>
          </a:xfrm>
          <a:custGeom>
            <a:rect b="b" l="l" r="r" t="t"/>
            <a:pathLst>
              <a:path extrusionOk="0" h="1330" w="912">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17" name="Google Shape;717;p102"/>
          <p:cNvSpPr/>
          <p:nvPr/>
        </p:nvSpPr>
        <p:spPr>
          <a:xfrm>
            <a:off x="7511047" y="1773769"/>
            <a:ext cx="1521426" cy="2214649"/>
          </a:xfrm>
          <a:custGeom>
            <a:rect b="b" l="l" r="r" t="t"/>
            <a:pathLst>
              <a:path extrusionOk="0" h="1330" w="914">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18" name="Google Shape;718;p102"/>
          <p:cNvSpPr/>
          <p:nvPr/>
        </p:nvSpPr>
        <p:spPr>
          <a:xfrm>
            <a:off x="7558165" y="1773769"/>
            <a:ext cx="1430522" cy="1433557"/>
          </a:xfrm>
          <a:custGeom>
            <a:rect b="b" l="l" r="r" t="t"/>
            <a:pathLst>
              <a:path extrusionOk="0" h="473" w="472">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19" name="Google Shape;719;p102"/>
          <p:cNvSpPr txBox="1"/>
          <p:nvPr>
            <p:ph idx="1" type="body"/>
          </p:nvPr>
        </p:nvSpPr>
        <p:spPr>
          <a:xfrm>
            <a:off x="748973" y="4353360"/>
            <a:ext cx="2061046" cy="14423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0" name="Google Shape;720;p102"/>
          <p:cNvSpPr txBox="1"/>
          <p:nvPr>
            <p:ph idx="2" type="body"/>
          </p:nvPr>
        </p:nvSpPr>
        <p:spPr>
          <a:xfrm>
            <a:off x="2914986" y="4353360"/>
            <a:ext cx="2061046" cy="14423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1" name="Google Shape;721;p102"/>
          <p:cNvSpPr txBox="1"/>
          <p:nvPr>
            <p:ph idx="3" type="body"/>
          </p:nvPr>
        </p:nvSpPr>
        <p:spPr>
          <a:xfrm>
            <a:off x="5078733" y="4353360"/>
            <a:ext cx="2061046" cy="14423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2" name="Google Shape;722;p102"/>
          <p:cNvSpPr txBox="1"/>
          <p:nvPr>
            <p:ph idx="4" type="body"/>
          </p:nvPr>
        </p:nvSpPr>
        <p:spPr>
          <a:xfrm>
            <a:off x="7244746" y="4353360"/>
            <a:ext cx="2061046" cy="14423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3" name="Google Shape;723;p102"/>
          <p:cNvSpPr txBox="1"/>
          <p:nvPr>
            <p:ph idx="5" type="body"/>
          </p:nvPr>
        </p:nvSpPr>
        <p:spPr>
          <a:xfrm>
            <a:off x="9399324" y="4353360"/>
            <a:ext cx="2061046" cy="14423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4" name="Google Shape;724;p102"/>
          <p:cNvSpPr/>
          <p:nvPr/>
        </p:nvSpPr>
        <p:spPr>
          <a:xfrm>
            <a:off x="9714586" y="1773769"/>
            <a:ext cx="1430522" cy="1433557"/>
          </a:xfrm>
          <a:custGeom>
            <a:rect b="b" l="l" r="r" t="t"/>
            <a:pathLst>
              <a:path extrusionOk="0" h="473" w="472">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25" name="Google Shape;725;p102"/>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726" name="Google Shape;726;p102"/>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B">
  <p:cSld name="5 point icon Graph B">
    <p:spTree>
      <p:nvGrpSpPr>
        <p:cNvPr id="727" name="Shape 727"/>
        <p:cNvGrpSpPr/>
        <p:nvPr/>
      </p:nvGrpSpPr>
      <p:grpSpPr>
        <a:xfrm>
          <a:off x="0" y="0"/>
          <a:ext cx="0" cy="0"/>
          <a:chOff x="0" y="0"/>
          <a:chExt cx="0" cy="0"/>
        </a:xfrm>
      </p:grpSpPr>
      <p:sp>
        <p:nvSpPr>
          <p:cNvPr id="728" name="Google Shape;728;p103"/>
          <p:cNvSpPr/>
          <p:nvPr/>
        </p:nvSpPr>
        <p:spPr>
          <a:xfrm>
            <a:off x="240391" y="2902370"/>
            <a:ext cx="2340880" cy="3197995"/>
          </a:xfrm>
          <a:custGeom>
            <a:rect b="b" l="l" r="r" t="t"/>
            <a:pathLst>
              <a:path extrusionOk="0" h="3719" w="3430">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29" name="Google Shape;729;p103"/>
          <p:cNvSpPr/>
          <p:nvPr/>
        </p:nvSpPr>
        <p:spPr>
          <a:xfrm>
            <a:off x="2719382" y="2902370"/>
            <a:ext cx="2174902" cy="3188489"/>
          </a:xfrm>
          <a:custGeom>
            <a:rect b="b" l="l" r="r" t="t"/>
            <a:pathLst>
              <a:path extrusionOk="0" h="3719" w="3421">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91639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30" name="Google Shape;730;p103"/>
          <p:cNvSpPr/>
          <p:nvPr/>
        </p:nvSpPr>
        <p:spPr>
          <a:xfrm>
            <a:off x="5104293" y="2902370"/>
            <a:ext cx="2131270" cy="3188489"/>
          </a:xfrm>
          <a:custGeom>
            <a:rect b="b" l="l" r="r" t="t"/>
            <a:pathLst>
              <a:path extrusionOk="0" h="3719" w="3428">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76C0B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31" name="Google Shape;731;p103"/>
          <p:cNvSpPr/>
          <p:nvPr/>
        </p:nvSpPr>
        <p:spPr>
          <a:xfrm>
            <a:off x="7366367" y="2902370"/>
            <a:ext cx="2244362" cy="3206449"/>
          </a:xfrm>
          <a:custGeom>
            <a:rect b="b" l="l" r="r" t="t"/>
            <a:pathLst>
              <a:path extrusionOk="0" h="3719" w="3422">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32" name="Google Shape;732;p103"/>
          <p:cNvSpPr/>
          <p:nvPr/>
        </p:nvSpPr>
        <p:spPr>
          <a:xfrm>
            <a:off x="9793758" y="2884410"/>
            <a:ext cx="2244362" cy="3206449"/>
          </a:xfrm>
          <a:custGeom>
            <a:rect b="b" l="l" r="r" t="t"/>
            <a:pathLst>
              <a:path extrusionOk="0" h="3719" w="342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33" name="Google Shape;733;p103"/>
          <p:cNvSpPr txBox="1"/>
          <p:nvPr>
            <p:ph idx="1"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4" name="Google Shape;734;p103"/>
          <p:cNvSpPr txBox="1"/>
          <p:nvPr>
            <p:ph idx="2" type="body"/>
          </p:nvPr>
        </p:nvSpPr>
        <p:spPr>
          <a:xfrm>
            <a:off x="414826" y="4757241"/>
            <a:ext cx="1903851"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5" name="Google Shape;735;p103"/>
          <p:cNvSpPr txBox="1"/>
          <p:nvPr>
            <p:ph idx="3" type="body"/>
          </p:nvPr>
        </p:nvSpPr>
        <p:spPr>
          <a:xfrm>
            <a:off x="2846121" y="4750991"/>
            <a:ext cx="1921263"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6" name="Google Shape;736;p103"/>
          <p:cNvSpPr txBox="1"/>
          <p:nvPr>
            <p:ph idx="4" type="body"/>
          </p:nvPr>
        </p:nvSpPr>
        <p:spPr>
          <a:xfrm>
            <a:off x="5225351" y="4742537"/>
            <a:ext cx="1908506"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7" name="Google Shape;737;p103"/>
          <p:cNvSpPr txBox="1"/>
          <p:nvPr>
            <p:ph idx="5" type="body"/>
          </p:nvPr>
        </p:nvSpPr>
        <p:spPr>
          <a:xfrm>
            <a:off x="7543460" y="4736287"/>
            <a:ext cx="1890175"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8" name="Google Shape;738;p103"/>
          <p:cNvSpPr txBox="1"/>
          <p:nvPr>
            <p:ph idx="6" type="body"/>
          </p:nvPr>
        </p:nvSpPr>
        <p:spPr>
          <a:xfrm>
            <a:off x="9955308" y="4733031"/>
            <a:ext cx="1921262"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739" name="Google Shape;739;p103"/>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740" name="Google Shape;740;p103"/>
          <p:cNvGrpSpPr/>
          <p:nvPr/>
        </p:nvGrpSpPr>
        <p:grpSpPr>
          <a:xfrm>
            <a:off x="4480947" y="6257070"/>
            <a:ext cx="3144242" cy="374574"/>
            <a:chOff x="301128" y="6151084"/>
            <a:chExt cx="3144242" cy="374574"/>
          </a:xfrm>
        </p:grpSpPr>
        <p:pic>
          <p:nvPicPr>
            <p:cNvPr descr="Shape&#10;&#10;Description automatically generated with medium confidence" id="741" name="Google Shape;741;p103"/>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742" name="Google Shape;742;p103"/>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743" name="Google Shape;743;p103"/>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 Photo Slide - Purple">
  <p:cSld name="1_Text / Photo Slide - Purple">
    <p:spTree>
      <p:nvGrpSpPr>
        <p:cNvPr id="73" name="Shape 73"/>
        <p:cNvGrpSpPr/>
        <p:nvPr/>
      </p:nvGrpSpPr>
      <p:grpSpPr>
        <a:xfrm>
          <a:off x="0" y="0"/>
          <a:ext cx="0" cy="0"/>
          <a:chOff x="0" y="0"/>
          <a:chExt cx="0" cy="0"/>
        </a:xfrm>
      </p:grpSpPr>
      <p:sp>
        <p:nvSpPr>
          <p:cNvPr id="74" name="Google Shape;74;p50"/>
          <p:cNvSpPr/>
          <p:nvPr/>
        </p:nvSpPr>
        <p:spPr>
          <a:xfrm>
            <a:off x="241300" y="0"/>
            <a:ext cx="6151000" cy="6858000"/>
          </a:xfrm>
          <a:prstGeom prst="rect">
            <a:avLst/>
          </a:prstGeom>
          <a:solidFill>
            <a:srgbClr val="086D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5" name="Google Shape;75;p50"/>
          <p:cNvSpPr/>
          <p:nvPr>
            <p:ph idx="2" type="pic"/>
          </p:nvPr>
        </p:nvSpPr>
        <p:spPr>
          <a:xfrm>
            <a:off x="6392300" y="228600"/>
            <a:ext cx="5564883" cy="5447571"/>
          </a:xfrm>
          <a:prstGeom prst="rect">
            <a:avLst/>
          </a:prstGeom>
          <a:solidFill>
            <a:schemeClr val="lt1"/>
          </a:solidFill>
          <a:ln>
            <a:noFill/>
          </a:ln>
        </p:spPr>
      </p:sp>
      <p:pic>
        <p:nvPicPr>
          <p:cNvPr descr="Background pattern&#10;&#10;Description automatically generated" id="76" name="Google Shape;76;p50"/>
          <p:cNvPicPr preferRelativeResize="0"/>
          <p:nvPr/>
        </p:nvPicPr>
        <p:blipFill rotWithShape="1">
          <a:blip r:embed="rId2">
            <a:alphaModFix amt="48000"/>
          </a:blip>
          <a:srcRect b="83247" l="-26772" r="-5883" t="-4018"/>
          <a:stretch/>
        </p:blipFill>
        <p:spPr>
          <a:xfrm>
            <a:off x="6572759" y="5676171"/>
            <a:ext cx="5564883" cy="1181829"/>
          </a:xfrm>
          <a:prstGeom prst="rect">
            <a:avLst/>
          </a:prstGeom>
          <a:noFill/>
          <a:ln>
            <a:noFill/>
          </a:ln>
        </p:spPr>
      </p:pic>
      <p:grpSp>
        <p:nvGrpSpPr>
          <p:cNvPr id="77" name="Google Shape;77;p50"/>
          <p:cNvGrpSpPr/>
          <p:nvPr/>
        </p:nvGrpSpPr>
        <p:grpSpPr>
          <a:xfrm>
            <a:off x="8448790" y="6057987"/>
            <a:ext cx="3144242" cy="374574"/>
            <a:chOff x="301128" y="6151084"/>
            <a:chExt cx="3144242" cy="374574"/>
          </a:xfrm>
        </p:grpSpPr>
        <p:pic>
          <p:nvPicPr>
            <p:cNvPr descr="Shape&#10;&#10;Description automatically generated with medium confidence" id="78" name="Google Shape;78;p50"/>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79" name="Google Shape;79;p50"/>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80" name="Google Shape;80;p50"/>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
        <p:nvSpPr>
          <p:cNvPr id="81" name="Google Shape;81;p50"/>
          <p:cNvSpPr txBox="1"/>
          <p:nvPr>
            <p:ph idx="1" type="body"/>
          </p:nvPr>
        </p:nvSpPr>
        <p:spPr>
          <a:xfrm>
            <a:off x="734715" y="1018532"/>
            <a:ext cx="4983180" cy="570611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50"/>
          <p:cNvSpPr txBox="1"/>
          <p:nvPr>
            <p:ph idx="3" type="body"/>
          </p:nvPr>
        </p:nvSpPr>
        <p:spPr>
          <a:xfrm>
            <a:off x="714542" y="296284"/>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6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5 point icon Graph B">
  <p:cSld name="1_5 point icon Graph B">
    <p:spTree>
      <p:nvGrpSpPr>
        <p:cNvPr id="744" name="Shape 744"/>
        <p:cNvGrpSpPr/>
        <p:nvPr/>
      </p:nvGrpSpPr>
      <p:grpSpPr>
        <a:xfrm>
          <a:off x="0" y="0"/>
          <a:ext cx="0" cy="0"/>
          <a:chOff x="0" y="0"/>
          <a:chExt cx="0" cy="0"/>
        </a:xfrm>
      </p:grpSpPr>
      <p:sp>
        <p:nvSpPr>
          <p:cNvPr id="745" name="Google Shape;745;p104"/>
          <p:cNvSpPr/>
          <p:nvPr/>
        </p:nvSpPr>
        <p:spPr>
          <a:xfrm>
            <a:off x="240390" y="2361364"/>
            <a:ext cx="2989824" cy="4137090"/>
          </a:xfrm>
          <a:custGeom>
            <a:rect b="b" l="l" r="r" t="t"/>
            <a:pathLst>
              <a:path extrusionOk="0" h="3719" w="3430">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46" name="Google Shape;746;p104"/>
          <p:cNvSpPr/>
          <p:nvPr/>
        </p:nvSpPr>
        <p:spPr>
          <a:xfrm>
            <a:off x="3420767" y="2361364"/>
            <a:ext cx="2880767" cy="4137090"/>
          </a:xfrm>
          <a:custGeom>
            <a:rect b="b" l="l" r="r" t="t"/>
            <a:pathLst>
              <a:path extrusionOk="0" h="3719" w="3421">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4D4D4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47" name="Google Shape;747;p104"/>
          <p:cNvSpPr/>
          <p:nvPr/>
        </p:nvSpPr>
        <p:spPr>
          <a:xfrm>
            <a:off x="6463085" y="2361363"/>
            <a:ext cx="2692241" cy="4137090"/>
          </a:xfrm>
          <a:custGeom>
            <a:rect b="b" l="l" r="r" t="t"/>
            <a:pathLst>
              <a:path extrusionOk="0" h="3719" w="3428">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3AA09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48" name="Google Shape;748;p104"/>
          <p:cNvSpPr/>
          <p:nvPr/>
        </p:nvSpPr>
        <p:spPr>
          <a:xfrm>
            <a:off x="9345879" y="2361363"/>
            <a:ext cx="2692241" cy="4137091"/>
          </a:xfrm>
          <a:custGeom>
            <a:rect b="b" l="l" r="r" t="t"/>
            <a:pathLst>
              <a:path extrusionOk="0" h="3719" w="342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cap="flat" cmpd="sng" w="9525">
            <a:solidFill>
              <a:srgbClr val="F27954"/>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49" name="Google Shape;749;p104"/>
          <p:cNvSpPr txBox="1"/>
          <p:nvPr>
            <p:ph idx="1"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0" name="Google Shape;750;p104"/>
          <p:cNvSpPr txBox="1"/>
          <p:nvPr>
            <p:ph idx="2" type="body"/>
          </p:nvPr>
        </p:nvSpPr>
        <p:spPr>
          <a:xfrm>
            <a:off x="414826" y="4757241"/>
            <a:ext cx="1903851"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1" name="Google Shape;751;p104"/>
          <p:cNvSpPr txBox="1"/>
          <p:nvPr>
            <p:ph idx="3" type="body"/>
          </p:nvPr>
        </p:nvSpPr>
        <p:spPr>
          <a:xfrm>
            <a:off x="2846121" y="4750991"/>
            <a:ext cx="1921263"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2" name="Google Shape;752;p104"/>
          <p:cNvSpPr txBox="1"/>
          <p:nvPr>
            <p:ph idx="4" type="body"/>
          </p:nvPr>
        </p:nvSpPr>
        <p:spPr>
          <a:xfrm>
            <a:off x="6909393" y="4733031"/>
            <a:ext cx="1908506"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3" name="Google Shape;753;p104"/>
          <p:cNvSpPr txBox="1"/>
          <p:nvPr>
            <p:ph idx="5" type="body"/>
          </p:nvPr>
        </p:nvSpPr>
        <p:spPr>
          <a:xfrm>
            <a:off x="9955308" y="4733031"/>
            <a:ext cx="1921262"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5 point icon Graph B">
  <p:cSld name="3_5 point icon Graph B">
    <p:spTree>
      <p:nvGrpSpPr>
        <p:cNvPr id="754" name="Shape 754"/>
        <p:cNvGrpSpPr/>
        <p:nvPr/>
      </p:nvGrpSpPr>
      <p:grpSpPr>
        <a:xfrm>
          <a:off x="0" y="0"/>
          <a:ext cx="0" cy="0"/>
          <a:chOff x="0" y="0"/>
          <a:chExt cx="0" cy="0"/>
        </a:xfrm>
      </p:grpSpPr>
      <p:sp>
        <p:nvSpPr>
          <p:cNvPr id="755" name="Google Shape;755;p105"/>
          <p:cNvSpPr/>
          <p:nvPr/>
        </p:nvSpPr>
        <p:spPr>
          <a:xfrm>
            <a:off x="240390" y="1349406"/>
            <a:ext cx="2796283" cy="5149048"/>
          </a:xfrm>
          <a:custGeom>
            <a:rect b="b" l="l" r="r" t="t"/>
            <a:pathLst>
              <a:path extrusionOk="0" h="3719" w="3430">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56" name="Google Shape;756;p105"/>
          <p:cNvSpPr/>
          <p:nvPr/>
        </p:nvSpPr>
        <p:spPr>
          <a:xfrm>
            <a:off x="3420768" y="1349407"/>
            <a:ext cx="2796282" cy="5149048"/>
          </a:xfrm>
          <a:custGeom>
            <a:rect b="b" l="l" r="r" t="t"/>
            <a:pathLst>
              <a:path extrusionOk="0" h="3719" w="3421">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4D4D4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57" name="Google Shape;757;p105"/>
          <p:cNvSpPr/>
          <p:nvPr/>
        </p:nvSpPr>
        <p:spPr>
          <a:xfrm>
            <a:off x="6571967" y="1349406"/>
            <a:ext cx="2583359" cy="5149048"/>
          </a:xfrm>
          <a:custGeom>
            <a:rect b="b" l="l" r="r" t="t"/>
            <a:pathLst>
              <a:path extrusionOk="0" h="3719" w="3428">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3AA09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58" name="Google Shape;758;p105"/>
          <p:cNvSpPr/>
          <p:nvPr/>
        </p:nvSpPr>
        <p:spPr>
          <a:xfrm>
            <a:off x="9345879" y="1349406"/>
            <a:ext cx="2692241" cy="5149048"/>
          </a:xfrm>
          <a:custGeom>
            <a:rect b="b" l="l" r="r" t="t"/>
            <a:pathLst>
              <a:path extrusionOk="0" h="3719" w="342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cap="flat" cmpd="sng" w="9525">
            <a:solidFill>
              <a:srgbClr val="F27954"/>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59" name="Google Shape;759;p105"/>
          <p:cNvSpPr txBox="1"/>
          <p:nvPr>
            <p:ph idx="1"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0" name="Google Shape;760;p105"/>
          <p:cNvSpPr txBox="1"/>
          <p:nvPr>
            <p:ph idx="2" type="body"/>
          </p:nvPr>
        </p:nvSpPr>
        <p:spPr>
          <a:xfrm>
            <a:off x="414826" y="4757241"/>
            <a:ext cx="1903851"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1" name="Google Shape;761;p105"/>
          <p:cNvSpPr txBox="1"/>
          <p:nvPr>
            <p:ph idx="3" type="body"/>
          </p:nvPr>
        </p:nvSpPr>
        <p:spPr>
          <a:xfrm>
            <a:off x="2846121" y="4750991"/>
            <a:ext cx="1921263"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2" name="Google Shape;762;p105"/>
          <p:cNvSpPr txBox="1"/>
          <p:nvPr>
            <p:ph idx="4" type="body"/>
          </p:nvPr>
        </p:nvSpPr>
        <p:spPr>
          <a:xfrm>
            <a:off x="6909393" y="4733031"/>
            <a:ext cx="1908506"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3" name="Google Shape;763;p105"/>
          <p:cNvSpPr txBox="1"/>
          <p:nvPr>
            <p:ph idx="5" type="body"/>
          </p:nvPr>
        </p:nvSpPr>
        <p:spPr>
          <a:xfrm>
            <a:off x="9955308" y="4733031"/>
            <a:ext cx="1921262"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5 point icon Graph B">
  <p:cSld name="2_5 point icon Graph B">
    <p:spTree>
      <p:nvGrpSpPr>
        <p:cNvPr id="764" name="Shape 764"/>
        <p:cNvGrpSpPr/>
        <p:nvPr/>
      </p:nvGrpSpPr>
      <p:grpSpPr>
        <a:xfrm>
          <a:off x="0" y="0"/>
          <a:ext cx="0" cy="0"/>
          <a:chOff x="0" y="0"/>
          <a:chExt cx="0" cy="0"/>
        </a:xfrm>
      </p:grpSpPr>
      <p:sp>
        <p:nvSpPr>
          <p:cNvPr id="765" name="Google Shape;765;p106"/>
          <p:cNvSpPr/>
          <p:nvPr/>
        </p:nvSpPr>
        <p:spPr>
          <a:xfrm>
            <a:off x="240390" y="1846556"/>
            <a:ext cx="2796283" cy="4651898"/>
          </a:xfrm>
          <a:custGeom>
            <a:rect b="b" l="l" r="r" t="t"/>
            <a:pathLst>
              <a:path extrusionOk="0" h="3719" w="3430">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66" name="Google Shape;766;p106"/>
          <p:cNvSpPr/>
          <p:nvPr/>
        </p:nvSpPr>
        <p:spPr>
          <a:xfrm>
            <a:off x="3420768" y="1856063"/>
            <a:ext cx="2796282" cy="4642391"/>
          </a:xfrm>
          <a:custGeom>
            <a:rect b="b" l="l" r="r" t="t"/>
            <a:pathLst>
              <a:path extrusionOk="0" h="3719" w="3421">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4D4D4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67" name="Google Shape;767;p106"/>
          <p:cNvSpPr/>
          <p:nvPr/>
        </p:nvSpPr>
        <p:spPr>
          <a:xfrm>
            <a:off x="6571967" y="1846556"/>
            <a:ext cx="2583359" cy="4651898"/>
          </a:xfrm>
          <a:custGeom>
            <a:rect b="b" l="l" r="r" t="t"/>
            <a:pathLst>
              <a:path extrusionOk="0" h="3719" w="3428">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3AA09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68" name="Google Shape;768;p106"/>
          <p:cNvSpPr/>
          <p:nvPr/>
        </p:nvSpPr>
        <p:spPr>
          <a:xfrm>
            <a:off x="9345879" y="1846556"/>
            <a:ext cx="2692241" cy="4651898"/>
          </a:xfrm>
          <a:custGeom>
            <a:rect b="b" l="l" r="r" t="t"/>
            <a:pathLst>
              <a:path extrusionOk="0" h="3719" w="342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cap="flat" cmpd="sng" w="9525">
            <a:solidFill>
              <a:srgbClr val="F27954"/>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69" name="Google Shape;769;p106"/>
          <p:cNvSpPr txBox="1"/>
          <p:nvPr>
            <p:ph idx="1"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0" name="Google Shape;770;p106"/>
          <p:cNvSpPr txBox="1"/>
          <p:nvPr>
            <p:ph idx="2" type="body"/>
          </p:nvPr>
        </p:nvSpPr>
        <p:spPr>
          <a:xfrm>
            <a:off x="414826" y="4757241"/>
            <a:ext cx="1903851"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1" name="Google Shape;771;p106"/>
          <p:cNvSpPr txBox="1"/>
          <p:nvPr>
            <p:ph idx="3" type="body"/>
          </p:nvPr>
        </p:nvSpPr>
        <p:spPr>
          <a:xfrm>
            <a:off x="2846121" y="4750991"/>
            <a:ext cx="1921263"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2" name="Google Shape;772;p106"/>
          <p:cNvSpPr txBox="1"/>
          <p:nvPr>
            <p:ph idx="4" type="body"/>
          </p:nvPr>
        </p:nvSpPr>
        <p:spPr>
          <a:xfrm>
            <a:off x="6909393" y="4733031"/>
            <a:ext cx="1908506"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3" name="Google Shape;773;p106"/>
          <p:cNvSpPr txBox="1"/>
          <p:nvPr>
            <p:ph idx="5" type="body"/>
          </p:nvPr>
        </p:nvSpPr>
        <p:spPr>
          <a:xfrm>
            <a:off x="9955308" y="4733031"/>
            <a:ext cx="1921262"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C">
  <p:cSld name="5 point icon Graph C">
    <p:spTree>
      <p:nvGrpSpPr>
        <p:cNvPr id="774" name="Shape 774"/>
        <p:cNvGrpSpPr/>
        <p:nvPr/>
      </p:nvGrpSpPr>
      <p:grpSpPr>
        <a:xfrm>
          <a:off x="0" y="0"/>
          <a:ext cx="0" cy="0"/>
          <a:chOff x="0" y="0"/>
          <a:chExt cx="0" cy="0"/>
        </a:xfrm>
      </p:grpSpPr>
      <p:grpSp>
        <p:nvGrpSpPr>
          <p:cNvPr id="775" name="Google Shape;775;p107"/>
          <p:cNvGrpSpPr/>
          <p:nvPr/>
        </p:nvGrpSpPr>
        <p:grpSpPr>
          <a:xfrm>
            <a:off x="1154562" y="1887157"/>
            <a:ext cx="9882876" cy="2798187"/>
            <a:chOff x="1875859" y="4907106"/>
            <a:chExt cx="20625932" cy="5839921"/>
          </a:xfrm>
        </p:grpSpPr>
        <p:sp>
          <p:nvSpPr>
            <p:cNvPr id="776" name="Google Shape;776;p107"/>
            <p:cNvSpPr/>
            <p:nvPr/>
          </p:nvSpPr>
          <p:spPr>
            <a:xfrm rot="10800000">
              <a:off x="1875859" y="4907106"/>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77" name="Google Shape;777;p107"/>
            <p:cNvSpPr/>
            <p:nvPr/>
          </p:nvSpPr>
          <p:spPr>
            <a:xfrm>
              <a:off x="5916227" y="4907106"/>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78" name="Google Shape;778;p107"/>
            <p:cNvSpPr/>
            <p:nvPr/>
          </p:nvSpPr>
          <p:spPr>
            <a:xfrm rot="10800000">
              <a:off x="9956596" y="4907108"/>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79" name="Google Shape;779;p107"/>
            <p:cNvSpPr/>
            <p:nvPr/>
          </p:nvSpPr>
          <p:spPr>
            <a:xfrm>
              <a:off x="13996964" y="4907111"/>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80" name="Google Shape;780;p107"/>
            <p:cNvSpPr/>
            <p:nvPr/>
          </p:nvSpPr>
          <p:spPr>
            <a:xfrm>
              <a:off x="1875859" y="4907106"/>
              <a:ext cx="4464459" cy="4631501"/>
            </a:xfrm>
            <a:prstGeom prst="blockArc">
              <a:avLst>
                <a:gd fmla="val 10800000" name="adj1"/>
                <a:gd fmla="val 0" name="adj2"/>
                <a:gd fmla="val 9694" name="adj3"/>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81" name="Google Shape;781;p107"/>
            <p:cNvSpPr/>
            <p:nvPr/>
          </p:nvSpPr>
          <p:spPr>
            <a:xfrm rot="10800000">
              <a:off x="18037332" y="4907111"/>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82" name="Google Shape;782;p107"/>
            <p:cNvSpPr/>
            <p:nvPr/>
          </p:nvSpPr>
          <p:spPr>
            <a:xfrm rot="10800000">
              <a:off x="5916227" y="4907106"/>
              <a:ext cx="4464459" cy="4631501"/>
            </a:xfrm>
            <a:prstGeom prst="blockArc">
              <a:avLst>
                <a:gd fmla="val 10800000" name="adj1"/>
                <a:gd fmla="val 0" name="adj2"/>
                <a:gd fmla="val 9694" name="adj3"/>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83" name="Google Shape;783;p107"/>
            <p:cNvSpPr/>
            <p:nvPr/>
          </p:nvSpPr>
          <p:spPr>
            <a:xfrm rot="10800000">
              <a:off x="13996964" y="4907111"/>
              <a:ext cx="4464459" cy="4631501"/>
            </a:xfrm>
            <a:prstGeom prst="blockArc">
              <a:avLst>
                <a:gd fmla="val 10800000" name="adj1"/>
                <a:gd fmla="val 0" name="adj2"/>
                <a:gd fmla="val 9694" name="adj3"/>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84" name="Google Shape;784;p107"/>
            <p:cNvSpPr/>
            <p:nvPr/>
          </p:nvSpPr>
          <p:spPr>
            <a:xfrm>
              <a:off x="9956596" y="4907108"/>
              <a:ext cx="4464459" cy="4631501"/>
            </a:xfrm>
            <a:prstGeom prst="blockArc">
              <a:avLst>
                <a:gd fmla="val 10800000" name="adj1"/>
                <a:gd fmla="val 0" name="adj2"/>
                <a:gd fmla="val 9694" name="adj3"/>
              </a:avLst>
            </a:prstGeom>
            <a:solidFill>
              <a:srgbClr val="76C0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85" name="Google Shape;785;p107"/>
            <p:cNvSpPr/>
            <p:nvPr/>
          </p:nvSpPr>
          <p:spPr>
            <a:xfrm>
              <a:off x="18037332" y="4907110"/>
              <a:ext cx="4464459" cy="4631501"/>
            </a:xfrm>
            <a:prstGeom prst="blockArc">
              <a:avLst>
                <a:gd fmla="val 10800000" name="adj1"/>
                <a:gd fmla="val 0" name="adj2"/>
                <a:gd fmla="val 9694" name="adj3"/>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86" name="Google Shape;786;p107"/>
            <p:cNvSpPr txBox="1"/>
            <p:nvPr/>
          </p:nvSpPr>
          <p:spPr>
            <a:xfrm>
              <a:off x="3248482" y="10100696"/>
              <a:ext cx="192713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Mission</a:t>
              </a:r>
              <a:endParaRPr b="0" i="0" sz="1400" u="none" cap="none" strike="noStrike">
                <a:solidFill>
                  <a:srgbClr val="000000"/>
                </a:solidFill>
                <a:latin typeface="Arial"/>
                <a:ea typeface="Arial"/>
                <a:cs typeface="Arial"/>
                <a:sym typeface="Arial"/>
              </a:endParaRPr>
            </a:p>
          </p:txBody>
        </p:sp>
        <p:sp>
          <p:nvSpPr>
            <p:cNvPr id="787" name="Google Shape;787;p107"/>
            <p:cNvSpPr txBox="1"/>
            <p:nvPr/>
          </p:nvSpPr>
          <p:spPr>
            <a:xfrm>
              <a:off x="7357215" y="10100696"/>
              <a:ext cx="158248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Vision</a:t>
              </a:r>
              <a:endParaRPr b="0" i="0" sz="1400" u="none" cap="none" strike="noStrike">
                <a:solidFill>
                  <a:srgbClr val="000000"/>
                </a:solidFill>
                <a:latin typeface="Arial"/>
                <a:ea typeface="Arial"/>
                <a:cs typeface="Arial"/>
                <a:sym typeface="Arial"/>
              </a:endParaRPr>
            </a:p>
          </p:txBody>
        </p:sp>
        <p:sp>
          <p:nvSpPr>
            <p:cNvPr id="788" name="Google Shape;788;p107"/>
            <p:cNvSpPr txBox="1"/>
            <p:nvPr/>
          </p:nvSpPr>
          <p:spPr>
            <a:xfrm>
              <a:off x="11461705" y="10100696"/>
              <a:ext cx="145424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Goals</a:t>
              </a:r>
              <a:endParaRPr b="0" i="0" sz="1400" u="none" cap="none" strike="noStrike">
                <a:solidFill>
                  <a:srgbClr val="000000"/>
                </a:solidFill>
                <a:latin typeface="Arial"/>
                <a:ea typeface="Arial"/>
                <a:cs typeface="Arial"/>
                <a:sym typeface="Arial"/>
              </a:endParaRPr>
            </a:p>
          </p:txBody>
        </p:sp>
        <p:sp>
          <p:nvSpPr>
            <p:cNvPr id="789" name="Google Shape;789;p107"/>
            <p:cNvSpPr txBox="1"/>
            <p:nvPr/>
          </p:nvSpPr>
          <p:spPr>
            <a:xfrm>
              <a:off x="15369825" y="10100696"/>
              <a:ext cx="171874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Values</a:t>
              </a:r>
              <a:endParaRPr b="0" i="0" sz="1400" u="none" cap="none" strike="noStrike">
                <a:solidFill>
                  <a:srgbClr val="000000"/>
                </a:solidFill>
                <a:latin typeface="Arial"/>
                <a:ea typeface="Arial"/>
                <a:cs typeface="Arial"/>
                <a:sym typeface="Arial"/>
              </a:endParaRPr>
            </a:p>
          </p:txBody>
        </p:sp>
        <p:sp>
          <p:nvSpPr>
            <p:cNvPr id="790" name="Google Shape;790;p107"/>
            <p:cNvSpPr txBox="1"/>
            <p:nvPr/>
          </p:nvSpPr>
          <p:spPr>
            <a:xfrm>
              <a:off x="19196192" y="10100696"/>
              <a:ext cx="214674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Strategy</a:t>
              </a:r>
              <a:endParaRPr b="0" i="0" sz="1400" u="none" cap="none" strike="noStrike">
                <a:solidFill>
                  <a:srgbClr val="000000"/>
                </a:solidFill>
                <a:latin typeface="Arial"/>
                <a:ea typeface="Arial"/>
                <a:cs typeface="Arial"/>
                <a:sym typeface="Arial"/>
              </a:endParaRPr>
            </a:p>
          </p:txBody>
        </p:sp>
      </p:grpSp>
      <p:sp>
        <p:nvSpPr>
          <p:cNvPr id="791" name="Google Shape;791;p107"/>
          <p:cNvSpPr txBox="1"/>
          <p:nvPr>
            <p:ph idx="1" type="body"/>
          </p:nvPr>
        </p:nvSpPr>
        <p:spPr>
          <a:xfrm>
            <a:off x="3269110"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2" name="Google Shape;792;p107"/>
          <p:cNvSpPr txBox="1"/>
          <p:nvPr>
            <p:ph idx="2" type="body"/>
          </p:nvPr>
        </p:nvSpPr>
        <p:spPr>
          <a:xfrm>
            <a:off x="1333175"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3" name="Google Shape;793;p107"/>
          <p:cNvSpPr txBox="1"/>
          <p:nvPr>
            <p:ph idx="3" type="body"/>
          </p:nvPr>
        </p:nvSpPr>
        <p:spPr>
          <a:xfrm>
            <a:off x="7165569"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4" name="Google Shape;794;p107"/>
          <p:cNvSpPr txBox="1"/>
          <p:nvPr>
            <p:ph idx="4" type="body"/>
          </p:nvPr>
        </p:nvSpPr>
        <p:spPr>
          <a:xfrm>
            <a:off x="5229634"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5" name="Google Shape;795;p107"/>
          <p:cNvSpPr txBox="1"/>
          <p:nvPr>
            <p:ph idx="5" type="body"/>
          </p:nvPr>
        </p:nvSpPr>
        <p:spPr>
          <a:xfrm>
            <a:off x="9101503"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6" name="Google Shape;796;p107"/>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797" name="Google Shape;797;p107"/>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798" name="Google Shape;798;p107"/>
          <p:cNvGrpSpPr/>
          <p:nvPr/>
        </p:nvGrpSpPr>
        <p:grpSpPr>
          <a:xfrm>
            <a:off x="4480947" y="6257070"/>
            <a:ext cx="3144242" cy="374574"/>
            <a:chOff x="301128" y="6151084"/>
            <a:chExt cx="3144242" cy="374574"/>
          </a:xfrm>
        </p:grpSpPr>
        <p:pic>
          <p:nvPicPr>
            <p:cNvPr descr="Shape&#10;&#10;Description automatically generated with medium confidence" id="799" name="Google Shape;799;p107"/>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800" name="Google Shape;800;p107"/>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801" name="Google Shape;801;p107"/>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5 point icon Graph C">
  <p:cSld name="2_5 point icon Graph C">
    <p:spTree>
      <p:nvGrpSpPr>
        <p:cNvPr id="802" name="Shape 802"/>
        <p:cNvGrpSpPr/>
        <p:nvPr/>
      </p:nvGrpSpPr>
      <p:grpSpPr>
        <a:xfrm>
          <a:off x="0" y="0"/>
          <a:ext cx="0" cy="0"/>
          <a:chOff x="0" y="0"/>
          <a:chExt cx="0" cy="0"/>
        </a:xfrm>
      </p:grpSpPr>
      <p:grpSp>
        <p:nvGrpSpPr>
          <p:cNvPr id="803" name="Google Shape;803;p108"/>
          <p:cNvGrpSpPr/>
          <p:nvPr/>
        </p:nvGrpSpPr>
        <p:grpSpPr>
          <a:xfrm>
            <a:off x="1947279" y="1887157"/>
            <a:ext cx="9327612" cy="2798187"/>
            <a:chOff x="1875859" y="4907106"/>
            <a:chExt cx="19467076" cy="5839921"/>
          </a:xfrm>
        </p:grpSpPr>
        <p:sp>
          <p:nvSpPr>
            <p:cNvPr id="804" name="Google Shape;804;p108"/>
            <p:cNvSpPr/>
            <p:nvPr/>
          </p:nvSpPr>
          <p:spPr>
            <a:xfrm rot="10800000">
              <a:off x="1875859" y="4907106"/>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05" name="Google Shape;805;p108"/>
            <p:cNvSpPr/>
            <p:nvPr/>
          </p:nvSpPr>
          <p:spPr>
            <a:xfrm>
              <a:off x="5916227" y="4907106"/>
              <a:ext cx="4464459" cy="4631501"/>
            </a:xfrm>
            <a:prstGeom prst="blockArc">
              <a:avLst>
                <a:gd fmla="val 10800000" name="adj1"/>
                <a:gd fmla="val 0" name="adj2"/>
                <a:gd fmla="val 9694" name="adj3"/>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06" name="Google Shape;806;p108"/>
            <p:cNvSpPr/>
            <p:nvPr/>
          </p:nvSpPr>
          <p:spPr>
            <a:xfrm rot="10800000">
              <a:off x="9956596" y="4907108"/>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07" name="Google Shape;807;p108"/>
            <p:cNvSpPr/>
            <p:nvPr/>
          </p:nvSpPr>
          <p:spPr>
            <a:xfrm>
              <a:off x="13996964" y="4907111"/>
              <a:ext cx="4464459" cy="4631501"/>
            </a:xfrm>
            <a:prstGeom prst="blockArc">
              <a:avLst>
                <a:gd fmla="val 10800000" name="adj1"/>
                <a:gd fmla="val 0" name="adj2"/>
                <a:gd fmla="val 9694" name="adj3"/>
              </a:avLst>
            </a:prstGeom>
            <a:solidFill>
              <a:srgbClr val="F9C5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08" name="Google Shape;808;p108"/>
            <p:cNvSpPr/>
            <p:nvPr/>
          </p:nvSpPr>
          <p:spPr>
            <a:xfrm>
              <a:off x="1875859" y="4907106"/>
              <a:ext cx="4464459" cy="4631501"/>
            </a:xfrm>
            <a:prstGeom prst="blockArc">
              <a:avLst>
                <a:gd fmla="val 10800000" name="adj1"/>
                <a:gd fmla="val 0" name="adj2"/>
                <a:gd fmla="val 9694" name="adj3"/>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09" name="Google Shape;809;p108"/>
            <p:cNvSpPr/>
            <p:nvPr/>
          </p:nvSpPr>
          <p:spPr>
            <a:xfrm rot="10800000">
              <a:off x="5916227" y="4907106"/>
              <a:ext cx="4464459" cy="4631501"/>
            </a:xfrm>
            <a:prstGeom prst="blockArc">
              <a:avLst>
                <a:gd fmla="val 10800000" name="adj1"/>
                <a:gd fmla="val 0" name="adj2"/>
                <a:gd fmla="val 9694" name="adj3"/>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10" name="Google Shape;810;p108"/>
            <p:cNvSpPr/>
            <p:nvPr/>
          </p:nvSpPr>
          <p:spPr>
            <a:xfrm rot="10800000">
              <a:off x="13996964" y="4907111"/>
              <a:ext cx="4464459" cy="4631501"/>
            </a:xfrm>
            <a:prstGeom prst="blockArc">
              <a:avLst>
                <a:gd fmla="val 10800000" name="adj1"/>
                <a:gd fmla="val 0" name="adj2"/>
                <a:gd fmla="val 9694" name="adj3"/>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11" name="Google Shape;811;p108"/>
            <p:cNvSpPr/>
            <p:nvPr/>
          </p:nvSpPr>
          <p:spPr>
            <a:xfrm>
              <a:off x="9956596" y="4907108"/>
              <a:ext cx="4464459" cy="4631501"/>
            </a:xfrm>
            <a:prstGeom prst="blockArc">
              <a:avLst>
                <a:gd fmla="val 10800000" name="adj1"/>
                <a:gd fmla="val 0" name="adj2"/>
                <a:gd fmla="val 9694" name="adj3"/>
              </a:avLst>
            </a:prstGeom>
            <a:solidFill>
              <a:srgbClr val="76C0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12" name="Google Shape;812;p108"/>
            <p:cNvSpPr txBox="1"/>
            <p:nvPr/>
          </p:nvSpPr>
          <p:spPr>
            <a:xfrm>
              <a:off x="3248482" y="10100696"/>
              <a:ext cx="192713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Mission</a:t>
              </a:r>
              <a:endParaRPr b="0" i="0" sz="1400" u="none" cap="none" strike="noStrike">
                <a:solidFill>
                  <a:srgbClr val="000000"/>
                </a:solidFill>
                <a:latin typeface="Arial"/>
                <a:ea typeface="Arial"/>
                <a:cs typeface="Arial"/>
                <a:sym typeface="Arial"/>
              </a:endParaRPr>
            </a:p>
          </p:txBody>
        </p:sp>
        <p:sp>
          <p:nvSpPr>
            <p:cNvPr id="813" name="Google Shape;813;p108"/>
            <p:cNvSpPr txBox="1"/>
            <p:nvPr/>
          </p:nvSpPr>
          <p:spPr>
            <a:xfrm>
              <a:off x="7357215" y="10100696"/>
              <a:ext cx="158248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Vision</a:t>
              </a:r>
              <a:endParaRPr b="0" i="0" sz="1400" u="none" cap="none" strike="noStrike">
                <a:solidFill>
                  <a:srgbClr val="000000"/>
                </a:solidFill>
                <a:latin typeface="Arial"/>
                <a:ea typeface="Arial"/>
                <a:cs typeface="Arial"/>
                <a:sym typeface="Arial"/>
              </a:endParaRPr>
            </a:p>
          </p:txBody>
        </p:sp>
        <p:sp>
          <p:nvSpPr>
            <p:cNvPr id="814" name="Google Shape;814;p108"/>
            <p:cNvSpPr txBox="1"/>
            <p:nvPr/>
          </p:nvSpPr>
          <p:spPr>
            <a:xfrm>
              <a:off x="11461705" y="10100696"/>
              <a:ext cx="145424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Goals</a:t>
              </a:r>
              <a:endParaRPr b="0" i="0" sz="1400" u="none" cap="none" strike="noStrike">
                <a:solidFill>
                  <a:srgbClr val="000000"/>
                </a:solidFill>
                <a:latin typeface="Arial"/>
                <a:ea typeface="Arial"/>
                <a:cs typeface="Arial"/>
                <a:sym typeface="Arial"/>
              </a:endParaRPr>
            </a:p>
          </p:txBody>
        </p:sp>
        <p:sp>
          <p:nvSpPr>
            <p:cNvPr id="815" name="Google Shape;815;p108"/>
            <p:cNvSpPr txBox="1"/>
            <p:nvPr/>
          </p:nvSpPr>
          <p:spPr>
            <a:xfrm>
              <a:off x="15369825" y="10100696"/>
              <a:ext cx="171874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Values</a:t>
              </a:r>
              <a:endParaRPr b="0" i="0" sz="1400" u="none" cap="none" strike="noStrike">
                <a:solidFill>
                  <a:srgbClr val="000000"/>
                </a:solidFill>
                <a:latin typeface="Arial"/>
                <a:ea typeface="Arial"/>
                <a:cs typeface="Arial"/>
                <a:sym typeface="Arial"/>
              </a:endParaRPr>
            </a:p>
          </p:txBody>
        </p:sp>
        <p:sp>
          <p:nvSpPr>
            <p:cNvPr id="816" name="Google Shape;816;p108"/>
            <p:cNvSpPr txBox="1"/>
            <p:nvPr/>
          </p:nvSpPr>
          <p:spPr>
            <a:xfrm>
              <a:off x="19196192" y="10100696"/>
              <a:ext cx="214674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Strategy</a:t>
              </a:r>
              <a:endParaRPr b="0" i="0" sz="1400" u="none" cap="none" strike="noStrike">
                <a:solidFill>
                  <a:srgbClr val="000000"/>
                </a:solidFill>
                <a:latin typeface="Arial"/>
                <a:ea typeface="Arial"/>
                <a:cs typeface="Arial"/>
                <a:sym typeface="Arial"/>
              </a:endParaRPr>
            </a:p>
          </p:txBody>
        </p:sp>
      </p:grpSp>
      <p:sp>
        <p:nvSpPr>
          <p:cNvPr id="817" name="Google Shape;817;p108"/>
          <p:cNvSpPr txBox="1"/>
          <p:nvPr>
            <p:ph idx="1" type="body"/>
          </p:nvPr>
        </p:nvSpPr>
        <p:spPr>
          <a:xfrm>
            <a:off x="3269110"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8" name="Google Shape;818;p108"/>
          <p:cNvSpPr txBox="1"/>
          <p:nvPr>
            <p:ph idx="2" type="body"/>
          </p:nvPr>
        </p:nvSpPr>
        <p:spPr>
          <a:xfrm>
            <a:off x="1333175"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9" name="Google Shape;819;p108"/>
          <p:cNvSpPr txBox="1"/>
          <p:nvPr>
            <p:ph idx="3" type="body"/>
          </p:nvPr>
        </p:nvSpPr>
        <p:spPr>
          <a:xfrm>
            <a:off x="7165569"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0" name="Google Shape;820;p108"/>
          <p:cNvSpPr txBox="1"/>
          <p:nvPr>
            <p:ph idx="4" type="body"/>
          </p:nvPr>
        </p:nvSpPr>
        <p:spPr>
          <a:xfrm>
            <a:off x="5229634"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1" name="Google Shape;821;p108"/>
          <p:cNvSpPr txBox="1"/>
          <p:nvPr>
            <p:ph idx="5" type="body"/>
          </p:nvPr>
        </p:nvSpPr>
        <p:spPr>
          <a:xfrm>
            <a:off x="9101503"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2" name="Google Shape;822;p108"/>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823" name="Google Shape;823;p108"/>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824" name="Google Shape;824;p108"/>
          <p:cNvGrpSpPr/>
          <p:nvPr/>
        </p:nvGrpSpPr>
        <p:grpSpPr>
          <a:xfrm>
            <a:off x="4480947" y="6257070"/>
            <a:ext cx="3144242" cy="374574"/>
            <a:chOff x="301128" y="6151084"/>
            <a:chExt cx="3144242" cy="374574"/>
          </a:xfrm>
        </p:grpSpPr>
        <p:pic>
          <p:nvPicPr>
            <p:cNvPr descr="Shape&#10;&#10;Description automatically generated with medium confidence" id="825" name="Google Shape;825;p108"/>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826" name="Google Shape;826;p108"/>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827" name="Google Shape;827;p108"/>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5 point icon Graph C">
  <p:cSld name="3_5 point icon Graph C">
    <p:spTree>
      <p:nvGrpSpPr>
        <p:cNvPr id="828" name="Shape 828"/>
        <p:cNvGrpSpPr/>
        <p:nvPr/>
      </p:nvGrpSpPr>
      <p:grpSpPr>
        <a:xfrm>
          <a:off x="0" y="0"/>
          <a:ext cx="0" cy="0"/>
          <a:chOff x="0" y="0"/>
          <a:chExt cx="0" cy="0"/>
        </a:xfrm>
      </p:grpSpPr>
      <p:grpSp>
        <p:nvGrpSpPr>
          <p:cNvPr id="829" name="Google Shape;829;p109"/>
          <p:cNvGrpSpPr/>
          <p:nvPr/>
        </p:nvGrpSpPr>
        <p:grpSpPr>
          <a:xfrm>
            <a:off x="1225117" y="1948195"/>
            <a:ext cx="11256886" cy="2798187"/>
            <a:chOff x="1875856" y="4907106"/>
            <a:chExt cx="19467079" cy="5839921"/>
          </a:xfrm>
        </p:grpSpPr>
        <p:sp>
          <p:nvSpPr>
            <p:cNvPr id="830" name="Google Shape;830;p109"/>
            <p:cNvSpPr/>
            <p:nvPr/>
          </p:nvSpPr>
          <p:spPr>
            <a:xfrm rot="10800000">
              <a:off x="1875859" y="4907106"/>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31" name="Google Shape;831;p109"/>
            <p:cNvSpPr/>
            <p:nvPr/>
          </p:nvSpPr>
          <p:spPr>
            <a:xfrm>
              <a:off x="5916227" y="4907106"/>
              <a:ext cx="4464459" cy="4631501"/>
            </a:xfrm>
            <a:prstGeom prst="blockArc">
              <a:avLst>
                <a:gd fmla="val 10800000" name="adj1"/>
                <a:gd fmla="val 0" name="adj2"/>
                <a:gd fmla="val 9694" name="adj3"/>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32" name="Google Shape;832;p109"/>
            <p:cNvSpPr/>
            <p:nvPr/>
          </p:nvSpPr>
          <p:spPr>
            <a:xfrm rot="10800000">
              <a:off x="9956596" y="4907108"/>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33" name="Google Shape;833;p109"/>
            <p:cNvSpPr/>
            <p:nvPr/>
          </p:nvSpPr>
          <p:spPr>
            <a:xfrm>
              <a:off x="13996964" y="4907111"/>
              <a:ext cx="4464459" cy="4631501"/>
            </a:xfrm>
            <a:prstGeom prst="blockArc">
              <a:avLst>
                <a:gd fmla="val 10800000" name="adj1"/>
                <a:gd fmla="val 0" name="adj2"/>
                <a:gd fmla="val 9694" name="adj3"/>
              </a:avLst>
            </a:prstGeom>
            <a:solidFill>
              <a:srgbClr val="F9C5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34" name="Google Shape;834;p109"/>
            <p:cNvSpPr/>
            <p:nvPr/>
          </p:nvSpPr>
          <p:spPr>
            <a:xfrm>
              <a:off x="1875856" y="4984003"/>
              <a:ext cx="4390332" cy="4554600"/>
            </a:xfrm>
            <a:prstGeom prst="blockArc">
              <a:avLst>
                <a:gd fmla="val 10800000" name="adj1"/>
                <a:gd fmla="val 0" name="adj2"/>
                <a:gd fmla="val 9694" name="adj3"/>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35" name="Google Shape;835;p109"/>
            <p:cNvSpPr/>
            <p:nvPr/>
          </p:nvSpPr>
          <p:spPr>
            <a:xfrm rot="10800000">
              <a:off x="5916227" y="4907106"/>
              <a:ext cx="4464459" cy="4631501"/>
            </a:xfrm>
            <a:prstGeom prst="blockArc">
              <a:avLst>
                <a:gd fmla="val 10800000" name="adj1"/>
                <a:gd fmla="val 0" name="adj2"/>
                <a:gd fmla="val 9694" name="adj3"/>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36" name="Google Shape;836;p109"/>
            <p:cNvSpPr/>
            <p:nvPr/>
          </p:nvSpPr>
          <p:spPr>
            <a:xfrm rot="10800000">
              <a:off x="13996964" y="4907111"/>
              <a:ext cx="4464459" cy="4631501"/>
            </a:xfrm>
            <a:prstGeom prst="blockArc">
              <a:avLst>
                <a:gd fmla="val 10800000" name="adj1"/>
                <a:gd fmla="val 0" name="adj2"/>
                <a:gd fmla="val 9694" name="adj3"/>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37" name="Google Shape;837;p109"/>
            <p:cNvSpPr/>
            <p:nvPr/>
          </p:nvSpPr>
          <p:spPr>
            <a:xfrm>
              <a:off x="10030722" y="4984003"/>
              <a:ext cx="4316207" cy="4477703"/>
            </a:xfrm>
            <a:prstGeom prst="blockArc">
              <a:avLst>
                <a:gd fmla="val 10800000" name="adj1"/>
                <a:gd fmla="val 0" name="adj2"/>
                <a:gd fmla="val 9694" name="adj3"/>
              </a:avLst>
            </a:prstGeom>
            <a:solidFill>
              <a:srgbClr val="76C0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38" name="Google Shape;838;p109"/>
            <p:cNvSpPr txBox="1"/>
            <p:nvPr/>
          </p:nvSpPr>
          <p:spPr>
            <a:xfrm>
              <a:off x="3248482" y="10100696"/>
              <a:ext cx="192713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Mission</a:t>
              </a:r>
              <a:endParaRPr b="0" i="0" sz="1400" u="none" cap="none" strike="noStrike">
                <a:solidFill>
                  <a:srgbClr val="000000"/>
                </a:solidFill>
                <a:latin typeface="Arial"/>
                <a:ea typeface="Arial"/>
                <a:cs typeface="Arial"/>
                <a:sym typeface="Arial"/>
              </a:endParaRPr>
            </a:p>
          </p:txBody>
        </p:sp>
        <p:sp>
          <p:nvSpPr>
            <p:cNvPr id="839" name="Google Shape;839;p109"/>
            <p:cNvSpPr txBox="1"/>
            <p:nvPr/>
          </p:nvSpPr>
          <p:spPr>
            <a:xfrm>
              <a:off x="7357215" y="10100696"/>
              <a:ext cx="158248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Vision</a:t>
              </a:r>
              <a:endParaRPr b="0" i="0" sz="1400" u="none" cap="none" strike="noStrike">
                <a:solidFill>
                  <a:srgbClr val="000000"/>
                </a:solidFill>
                <a:latin typeface="Arial"/>
                <a:ea typeface="Arial"/>
                <a:cs typeface="Arial"/>
                <a:sym typeface="Arial"/>
              </a:endParaRPr>
            </a:p>
          </p:txBody>
        </p:sp>
        <p:sp>
          <p:nvSpPr>
            <p:cNvPr id="840" name="Google Shape;840;p109"/>
            <p:cNvSpPr txBox="1"/>
            <p:nvPr/>
          </p:nvSpPr>
          <p:spPr>
            <a:xfrm>
              <a:off x="11461705" y="10100696"/>
              <a:ext cx="145424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Goals</a:t>
              </a:r>
              <a:endParaRPr b="0" i="0" sz="1400" u="none" cap="none" strike="noStrike">
                <a:solidFill>
                  <a:srgbClr val="000000"/>
                </a:solidFill>
                <a:latin typeface="Arial"/>
                <a:ea typeface="Arial"/>
                <a:cs typeface="Arial"/>
                <a:sym typeface="Arial"/>
              </a:endParaRPr>
            </a:p>
          </p:txBody>
        </p:sp>
        <p:sp>
          <p:nvSpPr>
            <p:cNvPr id="841" name="Google Shape;841;p109"/>
            <p:cNvSpPr txBox="1"/>
            <p:nvPr/>
          </p:nvSpPr>
          <p:spPr>
            <a:xfrm>
              <a:off x="15369825" y="10100696"/>
              <a:ext cx="171874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Values</a:t>
              </a:r>
              <a:endParaRPr b="0" i="0" sz="1400" u="none" cap="none" strike="noStrike">
                <a:solidFill>
                  <a:srgbClr val="000000"/>
                </a:solidFill>
                <a:latin typeface="Arial"/>
                <a:ea typeface="Arial"/>
                <a:cs typeface="Arial"/>
                <a:sym typeface="Arial"/>
              </a:endParaRPr>
            </a:p>
          </p:txBody>
        </p:sp>
        <p:sp>
          <p:nvSpPr>
            <p:cNvPr id="842" name="Google Shape;842;p109"/>
            <p:cNvSpPr txBox="1"/>
            <p:nvPr/>
          </p:nvSpPr>
          <p:spPr>
            <a:xfrm>
              <a:off x="19196192" y="10100696"/>
              <a:ext cx="214674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Strategy</a:t>
              </a:r>
              <a:endParaRPr b="0" i="0" sz="1400" u="none" cap="none" strike="noStrike">
                <a:solidFill>
                  <a:srgbClr val="000000"/>
                </a:solidFill>
                <a:latin typeface="Arial"/>
                <a:ea typeface="Arial"/>
                <a:cs typeface="Arial"/>
                <a:sym typeface="Arial"/>
              </a:endParaRPr>
            </a:p>
          </p:txBody>
        </p:sp>
      </p:grpSp>
      <p:sp>
        <p:nvSpPr>
          <p:cNvPr id="843" name="Google Shape;843;p109"/>
          <p:cNvSpPr txBox="1"/>
          <p:nvPr>
            <p:ph idx="1" type="body"/>
          </p:nvPr>
        </p:nvSpPr>
        <p:spPr>
          <a:xfrm>
            <a:off x="3269110"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4" name="Google Shape;844;p109"/>
          <p:cNvSpPr txBox="1"/>
          <p:nvPr>
            <p:ph idx="2" type="body"/>
          </p:nvPr>
        </p:nvSpPr>
        <p:spPr>
          <a:xfrm>
            <a:off x="1333175"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5" name="Google Shape;845;p109"/>
          <p:cNvSpPr txBox="1"/>
          <p:nvPr>
            <p:ph idx="3" type="body"/>
          </p:nvPr>
        </p:nvSpPr>
        <p:spPr>
          <a:xfrm>
            <a:off x="7165569"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6" name="Google Shape;846;p109"/>
          <p:cNvSpPr txBox="1"/>
          <p:nvPr>
            <p:ph idx="4" type="body"/>
          </p:nvPr>
        </p:nvSpPr>
        <p:spPr>
          <a:xfrm>
            <a:off x="5229634"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7" name="Google Shape;847;p109"/>
          <p:cNvSpPr txBox="1"/>
          <p:nvPr>
            <p:ph idx="5" type="body"/>
          </p:nvPr>
        </p:nvSpPr>
        <p:spPr>
          <a:xfrm>
            <a:off x="9101503"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8" name="Google Shape;848;p109"/>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849" name="Google Shape;849;p109"/>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5 point icon Graph C">
  <p:cSld name="1_5 point icon Graph C">
    <p:spTree>
      <p:nvGrpSpPr>
        <p:cNvPr id="850" name="Shape 850"/>
        <p:cNvGrpSpPr/>
        <p:nvPr/>
      </p:nvGrpSpPr>
      <p:grpSpPr>
        <a:xfrm>
          <a:off x="0" y="0"/>
          <a:ext cx="0" cy="0"/>
          <a:chOff x="0" y="0"/>
          <a:chExt cx="0" cy="0"/>
        </a:xfrm>
      </p:grpSpPr>
      <p:grpSp>
        <p:nvGrpSpPr>
          <p:cNvPr id="851" name="Google Shape;851;p110"/>
          <p:cNvGrpSpPr/>
          <p:nvPr/>
        </p:nvGrpSpPr>
        <p:grpSpPr>
          <a:xfrm>
            <a:off x="1154562" y="1887157"/>
            <a:ext cx="9882876" cy="2798187"/>
            <a:chOff x="1875859" y="4907106"/>
            <a:chExt cx="20625932" cy="5839921"/>
          </a:xfrm>
        </p:grpSpPr>
        <p:sp>
          <p:nvSpPr>
            <p:cNvPr id="852" name="Google Shape;852;p110"/>
            <p:cNvSpPr/>
            <p:nvPr/>
          </p:nvSpPr>
          <p:spPr>
            <a:xfrm rot="10800000">
              <a:off x="1875859" y="4907106"/>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53" name="Google Shape;853;p110"/>
            <p:cNvSpPr/>
            <p:nvPr/>
          </p:nvSpPr>
          <p:spPr>
            <a:xfrm rot="10800000">
              <a:off x="9956596" y="4907108"/>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54" name="Google Shape;854;p110"/>
            <p:cNvSpPr/>
            <p:nvPr/>
          </p:nvSpPr>
          <p:spPr>
            <a:xfrm>
              <a:off x="1875859" y="4907106"/>
              <a:ext cx="4464459" cy="4631501"/>
            </a:xfrm>
            <a:prstGeom prst="blockArc">
              <a:avLst>
                <a:gd fmla="val 10800000" name="adj1"/>
                <a:gd fmla="val 0" name="adj2"/>
                <a:gd fmla="val 9694" name="adj3"/>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55" name="Google Shape;855;p110"/>
            <p:cNvSpPr/>
            <p:nvPr/>
          </p:nvSpPr>
          <p:spPr>
            <a:xfrm rot="10800000">
              <a:off x="18037332" y="4907111"/>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56" name="Google Shape;856;p110"/>
            <p:cNvSpPr/>
            <p:nvPr/>
          </p:nvSpPr>
          <p:spPr>
            <a:xfrm rot="10800000">
              <a:off x="5916227" y="4907106"/>
              <a:ext cx="4464459" cy="4631501"/>
            </a:xfrm>
            <a:prstGeom prst="blockArc">
              <a:avLst>
                <a:gd fmla="val 10800000" name="adj1"/>
                <a:gd fmla="val 0" name="adj2"/>
                <a:gd fmla="val 9694" name="adj3"/>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57" name="Google Shape;857;p110"/>
            <p:cNvSpPr/>
            <p:nvPr/>
          </p:nvSpPr>
          <p:spPr>
            <a:xfrm rot="10800000">
              <a:off x="13996964" y="4907111"/>
              <a:ext cx="4464459" cy="4631501"/>
            </a:xfrm>
            <a:prstGeom prst="blockArc">
              <a:avLst>
                <a:gd fmla="val 10800000" name="adj1"/>
                <a:gd fmla="val 0" name="adj2"/>
                <a:gd fmla="val 9694" name="adj3"/>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58" name="Google Shape;858;p110"/>
            <p:cNvSpPr/>
            <p:nvPr/>
          </p:nvSpPr>
          <p:spPr>
            <a:xfrm>
              <a:off x="9956596" y="4907108"/>
              <a:ext cx="4464459" cy="4631501"/>
            </a:xfrm>
            <a:prstGeom prst="blockArc">
              <a:avLst>
                <a:gd fmla="val 10800000" name="adj1"/>
                <a:gd fmla="val 0" name="adj2"/>
                <a:gd fmla="val 9694" name="adj3"/>
              </a:avLst>
            </a:prstGeom>
            <a:solidFill>
              <a:srgbClr val="76C0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59" name="Google Shape;859;p110"/>
            <p:cNvSpPr/>
            <p:nvPr/>
          </p:nvSpPr>
          <p:spPr>
            <a:xfrm>
              <a:off x="18037332" y="4907110"/>
              <a:ext cx="4464459" cy="4631501"/>
            </a:xfrm>
            <a:prstGeom prst="blockArc">
              <a:avLst>
                <a:gd fmla="val 10800000" name="adj1"/>
                <a:gd fmla="val 0" name="adj2"/>
                <a:gd fmla="val 9694" name="adj3"/>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60" name="Google Shape;860;p110"/>
            <p:cNvSpPr txBox="1"/>
            <p:nvPr/>
          </p:nvSpPr>
          <p:spPr>
            <a:xfrm>
              <a:off x="3248482" y="10100696"/>
              <a:ext cx="192713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Mission</a:t>
              </a:r>
              <a:endParaRPr b="0" i="0" sz="1400" u="none" cap="none" strike="noStrike">
                <a:solidFill>
                  <a:srgbClr val="000000"/>
                </a:solidFill>
                <a:latin typeface="Arial"/>
                <a:ea typeface="Arial"/>
                <a:cs typeface="Arial"/>
                <a:sym typeface="Arial"/>
              </a:endParaRPr>
            </a:p>
          </p:txBody>
        </p:sp>
        <p:sp>
          <p:nvSpPr>
            <p:cNvPr id="861" name="Google Shape;861;p110"/>
            <p:cNvSpPr txBox="1"/>
            <p:nvPr/>
          </p:nvSpPr>
          <p:spPr>
            <a:xfrm>
              <a:off x="7357215" y="10100696"/>
              <a:ext cx="158248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Vision</a:t>
              </a:r>
              <a:endParaRPr b="0" i="0" sz="1400" u="none" cap="none" strike="noStrike">
                <a:solidFill>
                  <a:srgbClr val="000000"/>
                </a:solidFill>
                <a:latin typeface="Arial"/>
                <a:ea typeface="Arial"/>
                <a:cs typeface="Arial"/>
                <a:sym typeface="Arial"/>
              </a:endParaRPr>
            </a:p>
          </p:txBody>
        </p:sp>
        <p:sp>
          <p:nvSpPr>
            <p:cNvPr id="862" name="Google Shape;862;p110"/>
            <p:cNvSpPr txBox="1"/>
            <p:nvPr/>
          </p:nvSpPr>
          <p:spPr>
            <a:xfrm>
              <a:off x="11461705" y="10100696"/>
              <a:ext cx="145424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Goals</a:t>
              </a:r>
              <a:endParaRPr b="0" i="0" sz="1400" u="none" cap="none" strike="noStrike">
                <a:solidFill>
                  <a:srgbClr val="000000"/>
                </a:solidFill>
                <a:latin typeface="Arial"/>
                <a:ea typeface="Arial"/>
                <a:cs typeface="Arial"/>
                <a:sym typeface="Arial"/>
              </a:endParaRPr>
            </a:p>
          </p:txBody>
        </p:sp>
        <p:sp>
          <p:nvSpPr>
            <p:cNvPr id="863" name="Google Shape;863;p110"/>
            <p:cNvSpPr txBox="1"/>
            <p:nvPr/>
          </p:nvSpPr>
          <p:spPr>
            <a:xfrm>
              <a:off x="15369825" y="10100696"/>
              <a:ext cx="171874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Values</a:t>
              </a:r>
              <a:endParaRPr b="0" i="0" sz="1400" u="none" cap="none" strike="noStrike">
                <a:solidFill>
                  <a:srgbClr val="000000"/>
                </a:solidFill>
                <a:latin typeface="Arial"/>
                <a:ea typeface="Arial"/>
                <a:cs typeface="Arial"/>
                <a:sym typeface="Arial"/>
              </a:endParaRPr>
            </a:p>
          </p:txBody>
        </p:sp>
        <p:sp>
          <p:nvSpPr>
            <p:cNvPr id="864" name="Google Shape;864;p110"/>
            <p:cNvSpPr txBox="1"/>
            <p:nvPr/>
          </p:nvSpPr>
          <p:spPr>
            <a:xfrm>
              <a:off x="19196192" y="10100696"/>
              <a:ext cx="214674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Strategy</a:t>
              </a:r>
              <a:endParaRPr b="0" i="0" sz="1400" u="none" cap="none" strike="noStrike">
                <a:solidFill>
                  <a:srgbClr val="000000"/>
                </a:solidFill>
                <a:latin typeface="Arial"/>
                <a:ea typeface="Arial"/>
                <a:cs typeface="Arial"/>
                <a:sym typeface="Arial"/>
              </a:endParaRPr>
            </a:p>
          </p:txBody>
        </p:sp>
      </p:grpSp>
      <p:sp>
        <p:nvSpPr>
          <p:cNvPr id="865" name="Google Shape;865;p110"/>
          <p:cNvSpPr txBox="1"/>
          <p:nvPr>
            <p:ph idx="1" type="body"/>
          </p:nvPr>
        </p:nvSpPr>
        <p:spPr>
          <a:xfrm>
            <a:off x="3269110"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6" name="Google Shape;866;p110"/>
          <p:cNvSpPr txBox="1"/>
          <p:nvPr>
            <p:ph idx="2" type="body"/>
          </p:nvPr>
        </p:nvSpPr>
        <p:spPr>
          <a:xfrm>
            <a:off x="1333175"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7" name="Google Shape;867;p110"/>
          <p:cNvSpPr txBox="1"/>
          <p:nvPr>
            <p:ph idx="3" type="body"/>
          </p:nvPr>
        </p:nvSpPr>
        <p:spPr>
          <a:xfrm>
            <a:off x="7165569"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8" name="Google Shape;868;p110"/>
          <p:cNvSpPr txBox="1"/>
          <p:nvPr>
            <p:ph idx="4" type="body"/>
          </p:nvPr>
        </p:nvSpPr>
        <p:spPr>
          <a:xfrm>
            <a:off x="5229634"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9" name="Google Shape;869;p110"/>
          <p:cNvSpPr txBox="1"/>
          <p:nvPr>
            <p:ph idx="5" type="body"/>
          </p:nvPr>
        </p:nvSpPr>
        <p:spPr>
          <a:xfrm>
            <a:off x="9101503"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0" name="Google Shape;870;p110"/>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871" name="Google Shape;871;p110"/>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872" name="Google Shape;872;p110"/>
          <p:cNvGrpSpPr/>
          <p:nvPr/>
        </p:nvGrpSpPr>
        <p:grpSpPr>
          <a:xfrm>
            <a:off x="4480947" y="6257070"/>
            <a:ext cx="3144242" cy="374574"/>
            <a:chOff x="301128" y="6151084"/>
            <a:chExt cx="3144242" cy="374574"/>
          </a:xfrm>
        </p:grpSpPr>
        <p:pic>
          <p:nvPicPr>
            <p:cNvPr descr="Shape&#10;&#10;Description automatically generated with medium confidence" id="873" name="Google Shape;873;p110"/>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874" name="Google Shape;874;p110"/>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875" name="Google Shape;875;p110"/>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centage graph x 4">
  <p:cSld name="percentage graph x 4">
    <p:spTree>
      <p:nvGrpSpPr>
        <p:cNvPr id="876" name="Shape 876"/>
        <p:cNvGrpSpPr/>
        <p:nvPr/>
      </p:nvGrpSpPr>
      <p:grpSpPr>
        <a:xfrm>
          <a:off x="0" y="0"/>
          <a:ext cx="0" cy="0"/>
          <a:chOff x="0" y="0"/>
          <a:chExt cx="0" cy="0"/>
        </a:xfrm>
      </p:grpSpPr>
      <p:grpSp>
        <p:nvGrpSpPr>
          <p:cNvPr id="877" name="Google Shape;877;p111"/>
          <p:cNvGrpSpPr/>
          <p:nvPr/>
        </p:nvGrpSpPr>
        <p:grpSpPr>
          <a:xfrm>
            <a:off x="958611" y="1840131"/>
            <a:ext cx="10383759" cy="2382415"/>
            <a:chOff x="2122935" y="4949396"/>
            <a:chExt cx="20123405" cy="5001613"/>
          </a:xfrm>
        </p:grpSpPr>
        <p:sp>
          <p:nvSpPr>
            <p:cNvPr id="878" name="Google Shape;878;p111"/>
            <p:cNvSpPr/>
            <p:nvPr/>
          </p:nvSpPr>
          <p:spPr>
            <a:xfrm>
              <a:off x="2122935" y="4949396"/>
              <a:ext cx="3790687"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879" name="Google Shape;879;p111"/>
            <p:cNvSpPr/>
            <p:nvPr/>
          </p:nvSpPr>
          <p:spPr>
            <a:xfrm>
              <a:off x="7490990"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880" name="Google Shape;880;p111"/>
            <p:cNvSpPr/>
            <p:nvPr/>
          </p:nvSpPr>
          <p:spPr>
            <a:xfrm>
              <a:off x="12851432"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881" name="Google Shape;881;p111"/>
            <p:cNvSpPr/>
            <p:nvPr/>
          </p:nvSpPr>
          <p:spPr>
            <a:xfrm>
              <a:off x="18219487"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882" name="Google Shape;882;p111"/>
            <p:cNvSpPr txBox="1"/>
            <p:nvPr/>
          </p:nvSpPr>
          <p:spPr>
            <a:xfrm>
              <a:off x="12638765" y="9304679"/>
              <a:ext cx="4216023" cy="646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Title Three</a:t>
              </a:r>
              <a:endParaRPr b="0" i="0" sz="1400" u="none" cap="none" strike="noStrike">
                <a:solidFill>
                  <a:srgbClr val="000000"/>
                </a:solidFill>
                <a:latin typeface="Arial"/>
                <a:ea typeface="Arial"/>
                <a:cs typeface="Arial"/>
                <a:sym typeface="Arial"/>
              </a:endParaRPr>
            </a:p>
          </p:txBody>
        </p:sp>
        <p:sp>
          <p:nvSpPr>
            <p:cNvPr id="883" name="Google Shape;883;p111"/>
            <p:cNvSpPr txBox="1"/>
            <p:nvPr/>
          </p:nvSpPr>
          <p:spPr>
            <a:xfrm>
              <a:off x="18030317" y="9304679"/>
              <a:ext cx="4216023" cy="646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Title Four</a:t>
              </a:r>
              <a:endParaRPr b="0" i="0" sz="1400" u="none" cap="none" strike="noStrike">
                <a:solidFill>
                  <a:srgbClr val="000000"/>
                </a:solidFill>
                <a:latin typeface="Arial"/>
                <a:ea typeface="Arial"/>
                <a:cs typeface="Arial"/>
                <a:sym typeface="Arial"/>
              </a:endParaRPr>
            </a:p>
          </p:txBody>
        </p:sp>
      </p:grpSp>
      <p:sp>
        <p:nvSpPr>
          <p:cNvPr id="884" name="Google Shape;884;p111"/>
          <p:cNvSpPr txBox="1"/>
          <p:nvPr>
            <p:ph idx="1" type="body"/>
          </p:nvPr>
        </p:nvSpPr>
        <p:spPr>
          <a:xfrm>
            <a:off x="893815" y="426599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5" name="Google Shape;885;p111"/>
          <p:cNvSpPr txBox="1"/>
          <p:nvPr>
            <p:ph idx="2" type="body"/>
          </p:nvPr>
        </p:nvSpPr>
        <p:spPr>
          <a:xfrm>
            <a:off x="3660245" y="4251141"/>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6" name="Google Shape;886;p111"/>
          <p:cNvSpPr txBox="1"/>
          <p:nvPr>
            <p:ph idx="3" type="body"/>
          </p:nvPr>
        </p:nvSpPr>
        <p:spPr>
          <a:xfrm>
            <a:off x="6427562" y="4217367"/>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7" name="Google Shape;887;p111"/>
          <p:cNvSpPr txBox="1"/>
          <p:nvPr>
            <p:ph idx="4" type="body"/>
          </p:nvPr>
        </p:nvSpPr>
        <p:spPr>
          <a:xfrm>
            <a:off x="9193992" y="4202518"/>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8" name="Google Shape;888;p111"/>
          <p:cNvSpPr txBox="1"/>
          <p:nvPr>
            <p:ph idx="5" type="body"/>
          </p:nvPr>
        </p:nvSpPr>
        <p:spPr>
          <a:xfrm>
            <a:off x="904742"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3600"/>
              <a:buNone/>
              <a:defRPr b="1" i="0" sz="36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9" name="Google Shape;889;p111"/>
          <p:cNvSpPr txBox="1"/>
          <p:nvPr>
            <p:ph idx="6" type="body"/>
          </p:nvPr>
        </p:nvSpPr>
        <p:spPr>
          <a:xfrm>
            <a:off x="3697637"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81D1C5"/>
              </a:buClr>
              <a:buSzPts val="3600"/>
              <a:buNone/>
              <a:defRPr b="1" i="0" sz="3600">
                <a:solidFill>
                  <a:srgbClr val="81D1C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0" name="Google Shape;890;p111"/>
          <p:cNvSpPr txBox="1"/>
          <p:nvPr>
            <p:ph idx="7" type="body"/>
          </p:nvPr>
        </p:nvSpPr>
        <p:spPr>
          <a:xfrm>
            <a:off x="6477675"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F27954"/>
              </a:buClr>
              <a:buSzPts val="3600"/>
              <a:buNone/>
              <a:defRPr b="1" i="0" sz="36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1" name="Google Shape;891;p111"/>
          <p:cNvSpPr txBox="1"/>
          <p:nvPr>
            <p:ph idx="8" type="body"/>
          </p:nvPr>
        </p:nvSpPr>
        <p:spPr>
          <a:xfrm>
            <a:off x="9270570"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916395"/>
              </a:buClr>
              <a:buSzPts val="3600"/>
              <a:buNone/>
              <a:defRPr b="1" i="0" sz="3600">
                <a:solidFill>
                  <a:srgbClr val="91639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2" name="Google Shape;892;p111"/>
          <p:cNvSpPr txBox="1"/>
          <p:nvPr>
            <p:ph idx="9"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893" name="Google Shape;893;p111"/>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894" name="Google Shape;894;p111"/>
          <p:cNvGrpSpPr/>
          <p:nvPr/>
        </p:nvGrpSpPr>
        <p:grpSpPr>
          <a:xfrm>
            <a:off x="4480947" y="6257070"/>
            <a:ext cx="3144242" cy="374574"/>
            <a:chOff x="301128" y="6151084"/>
            <a:chExt cx="3144242" cy="374574"/>
          </a:xfrm>
        </p:grpSpPr>
        <p:pic>
          <p:nvPicPr>
            <p:cNvPr descr="Shape&#10;&#10;Description automatically generated with medium confidence" id="895" name="Google Shape;895;p111"/>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896" name="Google Shape;896;p111"/>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897" name="Google Shape;897;p111"/>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centage graph x 3">
  <p:cSld name="percentage graph x 3">
    <p:spTree>
      <p:nvGrpSpPr>
        <p:cNvPr id="898" name="Shape 898"/>
        <p:cNvGrpSpPr/>
        <p:nvPr/>
      </p:nvGrpSpPr>
      <p:grpSpPr>
        <a:xfrm>
          <a:off x="0" y="0"/>
          <a:ext cx="0" cy="0"/>
          <a:chOff x="0" y="0"/>
          <a:chExt cx="0" cy="0"/>
        </a:xfrm>
      </p:grpSpPr>
      <p:grpSp>
        <p:nvGrpSpPr>
          <p:cNvPr id="899" name="Google Shape;899;p112"/>
          <p:cNvGrpSpPr/>
          <p:nvPr/>
        </p:nvGrpSpPr>
        <p:grpSpPr>
          <a:xfrm>
            <a:off x="2282521" y="1805252"/>
            <a:ext cx="7491958" cy="1805615"/>
            <a:chOff x="7490990" y="4949396"/>
            <a:chExt cx="14519185" cy="3790686"/>
          </a:xfrm>
        </p:grpSpPr>
        <p:sp>
          <p:nvSpPr>
            <p:cNvPr id="900" name="Google Shape;900;p112"/>
            <p:cNvSpPr/>
            <p:nvPr/>
          </p:nvSpPr>
          <p:spPr>
            <a:xfrm>
              <a:off x="7490990"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901" name="Google Shape;901;p112"/>
            <p:cNvSpPr/>
            <p:nvPr/>
          </p:nvSpPr>
          <p:spPr>
            <a:xfrm>
              <a:off x="12851432"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902" name="Google Shape;902;p112"/>
            <p:cNvSpPr/>
            <p:nvPr/>
          </p:nvSpPr>
          <p:spPr>
            <a:xfrm>
              <a:off x="18219487"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grpSp>
      <p:sp>
        <p:nvSpPr>
          <p:cNvPr id="903" name="Google Shape;903;p112"/>
          <p:cNvSpPr txBox="1"/>
          <p:nvPr>
            <p:ph idx="1" type="body"/>
          </p:nvPr>
        </p:nvSpPr>
        <p:spPr>
          <a:xfrm>
            <a:off x="2214217" y="416763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4" name="Google Shape;904;p112"/>
          <p:cNvSpPr txBox="1"/>
          <p:nvPr>
            <p:ph idx="2" type="body"/>
          </p:nvPr>
        </p:nvSpPr>
        <p:spPr>
          <a:xfrm>
            <a:off x="4981534" y="416763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5" name="Google Shape;905;p112"/>
          <p:cNvSpPr txBox="1"/>
          <p:nvPr>
            <p:ph idx="3" type="body"/>
          </p:nvPr>
        </p:nvSpPr>
        <p:spPr>
          <a:xfrm>
            <a:off x="7747964" y="416763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6" name="Google Shape;906;p112"/>
          <p:cNvSpPr txBox="1"/>
          <p:nvPr>
            <p:ph idx="4" type="body"/>
          </p:nvPr>
        </p:nvSpPr>
        <p:spPr>
          <a:xfrm>
            <a:off x="2251609" y="250002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3600"/>
              <a:buNone/>
              <a:defRPr b="1" i="0" sz="36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7" name="Google Shape;907;p112"/>
          <p:cNvSpPr txBox="1"/>
          <p:nvPr>
            <p:ph idx="5" type="body"/>
          </p:nvPr>
        </p:nvSpPr>
        <p:spPr>
          <a:xfrm>
            <a:off x="5031647" y="250002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81D1C5"/>
              </a:buClr>
              <a:buSzPts val="3600"/>
              <a:buNone/>
              <a:defRPr b="1" i="0" sz="3600">
                <a:solidFill>
                  <a:srgbClr val="81D1C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8" name="Google Shape;908;p112"/>
          <p:cNvSpPr txBox="1"/>
          <p:nvPr>
            <p:ph idx="6" type="body"/>
          </p:nvPr>
        </p:nvSpPr>
        <p:spPr>
          <a:xfrm>
            <a:off x="7824542" y="250002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F27954"/>
              </a:buClr>
              <a:buSzPts val="3600"/>
              <a:buNone/>
              <a:defRPr b="1" i="0" sz="36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9" name="Google Shape;909;p112"/>
          <p:cNvSpPr txBox="1"/>
          <p:nvPr>
            <p:ph idx="7"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910" name="Google Shape;910;p112"/>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911" name="Google Shape;911;p112"/>
          <p:cNvGrpSpPr/>
          <p:nvPr/>
        </p:nvGrpSpPr>
        <p:grpSpPr>
          <a:xfrm>
            <a:off x="4480947" y="6257070"/>
            <a:ext cx="3144242" cy="374574"/>
            <a:chOff x="301128" y="6151084"/>
            <a:chExt cx="3144242" cy="374574"/>
          </a:xfrm>
        </p:grpSpPr>
        <p:pic>
          <p:nvPicPr>
            <p:cNvPr descr="Shape&#10;&#10;Description automatically generated with medium confidence" id="912" name="Google Shape;912;p112"/>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913" name="Google Shape;913;p112"/>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914" name="Google Shape;914;p112"/>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le icon graph">
  <p:cSld name="Circle icon graph">
    <p:spTree>
      <p:nvGrpSpPr>
        <p:cNvPr id="915" name="Shape 915"/>
        <p:cNvGrpSpPr/>
        <p:nvPr/>
      </p:nvGrpSpPr>
      <p:grpSpPr>
        <a:xfrm>
          <a:off x="0" y="0"/>
          <a:ext cx="0" cy="0"/>
          <a:chOff x="0" y="0"/>
          <a:chExt cx="0" cy="0"/>
        </a:xfrm>
      </p:grpSpPr>
      <p:grpSp>
        <p:nvGrpSpPr>
          <p:cNvPr id="916" name="Google Shape;916;p113"/>
          <p:cNvGrpSpPr/>
          <p:nvPr/>
        </p:nvGrpSpPr>
        <p:grpSpPr>
          <a:xfrm flipH="1">
            <a:off x="8729578" y="863758"/>
            <a:ext cx="3462422" cy="4621568"/>
            <a:chOff x="1333421" y="1575267"/>
            <a:chExt cx="7926559" cy="10580207"/>
          </a:xfrm>
        </p:grpSpPr>
        <p:sp>
          <p:nvSpPr>
            <p:cNvPr id="917" name="Google Shape;917;p113"/>
            <p:cNvSpPr/>
            <p:nvPr/>
          </p:nvSpPr>
          <p:spPr>
            <a:xfrm>
              <a:off x="5564524" y="5167524"/>
              <a:ext cx="1120431" cy="3380949"/>
            </a:xfrm>
            <a:custGeom>
              <a:rect b="b" l="l" r="r" t="t"/>
              <a:pathLst>
                <a:path extrusionOk="0" h="3034" w="1005">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76C0B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18" name="Google Shape;918;p113"/>
            <p:cNvSpPr/>
            <p:nvPr/>
          </p:nvSpPr>
          <p:spPr>
            <a:xfrm>
              <a:off x="1333421" y="1575267"/>
              <a:ext cx="3223696" cy="1759273"/>
            </a:xfrm>
            <a:custGeom>
              <a:rect b="b" l="l" r="r" t="t"/>
              <a:pathLst>
                <a:path extrusionOk="0" h="1577" w="2891">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19" name="Google Shape;919;p113"/>
            <p:cNvSpPr/>
            <p:nvPr/>
          </p:nvSpPr>
          <p:spPr>
            <a:xfrm>
              <a:off x="3933019" y="2543357"/>
              <a:ext cx="2511140" cy="3017301"/>
            </a:xfrm>
            <a:custGeom>
              <a:rect b="b" l="l" r="r" t="t"/>
              <a:pathLst>
                <a:path extrusionOk="0" h="2708" w="2255">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91639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20" name="Google Shape;920;p113"/>
            <p:cNvSpPr/>
            <p:nvPr/>
          </p:nvSpPr>
          <p:spPr>
            <a:xfrm>
              <a:off x="1333421" y="10386373"/>
              <a:ext cx="3223696" cy="1769101"/>
            </a:xfrm>
            <a:custGeom>
              <a:rect b="b" l="l" r="r" t="t"/>
              <a:pathLst>
                <a:path extrusionOk="0" h="1586" w="2891">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F27954">
                <a:alpha val="7647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21" name="Google Shape;921;p113"/>
            <p:cNvSpPr/>
            <p:nvPr/>
          </p:nvSpPr>
          <p:spPr>
            <a:xfrm>
              <a:off x="3933019" y="8165168"/>
              <a:ext cx="2511140" cy="3012388"/>
            </a:xfrm>
            <a:custGeom>
              <a:rect b="b" l="l" r="r" t="t"/>
              <a:pathLst>
                <a:path extrusionOk="0" h="2701" w="2255">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922" name="Google Shape;922;p113"/>
            <p:cNvCxnSpPr/>
            <p:nvPr/>
          </p:nvCxnSpPr>
          <p:spPr>
            <a:xfrm flipH="1">
              <a:off x="6134567" y="1678463"/>
              <a:ext cx="152338" cy="4916"/>
            </a:xfrm>
            <a:prstGeom prst="straightConnector1">
              <a:avLst/>
            </a:prstGeom>
            <a:noFill/>
            <a:ln cap="flat" cmpd="sng" w="14400">
              <a:solidFill>
                <a:srgbClr val="7F7F7F"/>
              </a:solidFill>
              <a:prstDash val="solid"/>
              <a:round/>
              <a:headEnd len="sm" w="sm" type="none"/>
              <a:tailEnd len="sm" w="sm" type="none"/>
            </a:ln>
          </p:spPr>
        </p:cxnSp>
        <p:cxnSp>
          <p:nvCxnSpPr>
            <p:cNvPr id="923" name="Google Shape;923;p113"/>
            <p:cNvCxnSpPr/>
            <p:nvPr/>
          </p:nvCxnSpPr>
          <p:spPr>
            <a:xfrm flipH="1">
              <a:off x="5854458" y="1678463"/>
              <a:ext cx="152341" cy="4916"/>
            </a:xfrm>
            <a:prstGeom prst="straightConnector1">
              <a:avLst/>
            </a:prstGeom>
            <a:noFill/>
            <a:ln cap="flat" cmpd="sng" w="14400">
              <a:solidFill>
                <a:srgbClr val="7F7F7F"/>
              </a:solidFill>
              <a:prstDash val="solid"/>
              <a:round/>
              <a:headEnd len="sm" w="sm" type="none"/>
              <a:tailEnd len="sm" w="sm" type="none"/>
            </a:ln>
          </p:spPr>
        </p:cxnSp>
        <p:cxnSp>
          <p:nvCxnSpPr>
            <p:cNvPr id="924" name="Google Shape;924;p113"/>
            <p:cNvCxnSpPr/>
            <p:nvPr/>
          </p:nvCxnSpPr>
          <p:spPr>
            <a:xfrm flipH="1">
              <a:off x="5569436" y="1678463"/>
              <a:ext cx="152341" cy="4916"/>
            </a:xfrm>
            <a:prstGeom prst="straightConnector1">
              <a:avLst/>
            </a:prstGeom>
            <a:noFill/>
            <a:ln cap="flat" cmpd="sng" w="14400">
              <a:solidFill>
                <a:srgbClr val="7F7F7F"/>
              </a:solidFill>
              <a:prstDash val="solid"/>
              <a:round/>
              <a:headEnd len="sm" w="sm" type="none"/>
              <a:tailEnd len="sm" w="sm" type="none"/>
            </a:ln>
          </p:spPr>
        </p:cxnSp>
        <p:cxnSp>
          <p:nvCxnSpPr>
            <p:cNvPr id="925" name="Google Shape;925;p113"/>
            <p:cNvCxnSpPr/>
            <p:nvPr/>
          </p:nvCxnSpPr>
          <p:spPr>
            <a:xfrm flipH="1">
              <a:off x="5284414" y="1678463"/>
              <a:ext cx="152341" cy="4916"/>
            </a:xfrm>
            <a:prstGeom prst="straightConnector1">
              <a:avLst/>
            </a:prstGeom>
            <a:noFill/>
            <a:ln cap="flat" cmpd="sng" w="14400">
              <a:solidFill>
                <a:srgbClr val="7F7F7F"/>
              </a:solidFill>
              <a:prstDash val="solid"/>
              <a:round/>
              <a:headEnd len="sm" w="sm" type="none"/>
              <a:tailEnd len="sm" w="sm" type="none"/>
            </a:ln>
          </p:spPr>
        </p:cxnSp>
        <p:cxnSp>
          <p:nvCxnSpPr>
            <p:cNvPr id="926" name="Google Shape;926;p113"/>
            <p:cNvCxnSpPr/>
            <p:nvPr/>
          </p:nvCxnSpPr>
          <p:spPr>
            <a:xfrm flipH="1">
              <a:off x="4999393" y="1678463"/>
              <a:ext cx="152341" cy="4916"/>
            </a:xfrm>
            <a:prstGeom prst="straightConnector1">
              <a:avLst/>
            </a:prstGeom>
            <a:noFill/>
            <a:ln cap="flat" cmpd="sng" w="14400">
              <a:solidFill>
                <a:srgbClr val="7F7F7F"/>
              </a:solidFill>
              <a:prstDash val="solid"/>
              <a:round/>
              <a:headEnd len="sm" w="sm" type="none"/>
              <a:tailEnd len="sm" w="sm" type="none"/>
            </a:ln>
          </p:spPr>
        </p:cxnSp>
        <p:cxnSp>
          <p:nvCxnSpPr>
            <p:cNvPr id="927" name="Google Shape;927;p113"/>
            <p:cNvCxnSpPr/>
            <p:nvPr/>
          </p:nvCxnSpPr>
          <p:spPr>
            <a:xfrm flipH="1">
              <a:off x="4719286" y="1678463"/>
              <a:ext cx="152338" cy="4916"/>
            </a:xfrm>
            <a:prstGeom prst="straightConnector1">
              <a:avLst/>
            </a:prstGeom>
            <a:noFill/>
            <a:ln cap="flat" cmpd="sng" w="14400">
              <a:solidFill>
                <a:srgbClr val="7F7F7F"/>
              </a:solidFill>
              <a:prstDash val="solid"/>
              <a:round/>
              <a:headEnd len="sm" w="sm" type="none"/>
              <a:tailEnd len="sm" w="sm" type="none"/>
            </a:ln>
          </p:spPr>
        </p:cxnSp>
        <p:cxnSp>
          <p:nvCxnSpPr>
            <p:cNvPr id="928" name="Google Shape;928;p113"/>
            <p:cNvCxnSpPr/>
            <p:nvPr/>
          </p:nvCxnSpPr>
          <p:spPr>
            <a:xfrm flipH="1">
              <a:off x="4434264" y="1678463"/>
              <a:ext cx="152338" cy="4916"/>
            </a:xfrm>
            <a:prstGeom prst="straightConnector1">
              <a:avLst/>
            </a:prstGeom>
            <a:noFill/>
            <a:ln cap="flat" cmpd="sng" w="14400">
              <a:solidFill>
                <a:srgbClr val="7F7F7F"/>
              </a:solidFill>
              <a:prstDash val="solid"/>
              <a:round/>
              <a:headEnd len="sm" w="sm" type="none"/>
              <a:tailEnd len="sm" w="sm" type="none"/>
            </a:ln>
          </p:spPr>
        </p:cxnSp>
        <p:cxnSp>
          <p:nvCxnSpPr>
            <p:cNvPr id="929" name="Google Shape;929;p113"/>
            <p:cNvCxnSpPr/>
            <p:nvPr/>
          </p:nvCxnSpPr>
          <p:spPr>
            <a:xfrm flipH="1">
              <a:off x="4149243" y="1678463"/>
              <a:ext cx="152338" cy="4916"/>
            </a:xfrm>
            <a:prstGeom prst="straightConnector1">
              <a:avLst/>
            </a:prstGeom>
            <a:noFill/>
            <a:ln cap="flat" cmpd="sng" w="14400">
              <a:solidFill>
                <a:srgbClr val="7F7F7F"/>
              </a:solidFill>
              <a:prstDash val="solid"/>
              <a:round/>
              <a:headEnd len="sm" w="sm" type="none"/>
              <a:tailEnd len="sm" w="sm" type="none"/>
            </a:ln>
          </p:spPr>
        </p:cxnSp>
        <p:cxnSp>
          <p:nvCxnSpPr>
            <p:cNvPr id="930" name="Google Shape;930;p113"/>
            <p:cNvCxnSpPr/>
            <p:nvPr/>
          </p:nvCxnSpPr>
          <p:spPr>
            <a:xfrm flipH="1">
              <a:off x="3864221" y="1678463"/>
              <a:ext cx="152338" cy="4916"/>
            </a:xfrm>
            <a:prstGeom prst="straightConnector1">
              <a:avLst/>
            </a:prstGeom>
            <a:noFill/>
            <a:ln cap="flat" cmpd="sng" w="14400">
              <a:solidFill>
                <a:srgbClr val="7F7F7F"/>
              </a:solidFill>
              <a:prstDash val="solid"/>
              <a:round/>
              <a:headEnd len="sm" w="sm" type="none"/>
              <a:tailEnd len="sm" w="sm" type="none"/>
            </a:ln>
          </p:spPr>
        </p:cxnSp>
        <p:sp>
          <p:nvSpPr>
            <p:cNvPr id="931" name="Google Shape;931;p113"/>
            <p:cNvSpPr/>
            <p:nvPr/>
          </p:nvSpPr>
          <p:spPr>
            <a:xfrm>
              <a:off x="3603768" y="1678463"/>
              <a:ext cx="127768" cy="44229"/>
            </a:xfrm>
            <a:custGeom>
              <a:rect b="b" l="l" r="r" t="t"/>
              <a:pathLst>
                <a:path extrusionOk="0" h="41" w="113">
                  <a:moveTo>
                    <a:pt x="112" y="0"/>
                  </a:moveTo>
                  <a:lnTo>
                    <a:pt x="40" y="0"/>
                  </a:lnTo>
                  <a:lnTo>
                    <a:pt x="0" y="40"/>
                  </a:lnTo>
                </a:path>
              </a:pathLst>
            </a:custGeom>
            <a:noFill/>
            <a:ln cap="flat" cmpd="sng" w="14400">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932" name="Google Shape;932;p113"/>
            <p:cNvCxnSpPr/>
            <p:nvPr/>
          </p:nvCxnSpPr>
          <p:spPr>
            <a:xfrm flipH="1">
              <a:off x="3412117" y="1830804"/>
              <a:ext cx="98283" cy="108112"/>
            </a:xfrm>
            <a:prstGeom prst="straightConnector1">
              <a:avLst/>
            </a:prstGeom>
            <a:noFill/>
            <a:ln cap="flat" cmpd="sng" w="14400">
              <a:solidFill>
                <a:srgbClr val="7F7F7F"/>
              </a:solidFill>
              <a:prstDash val="solid"/>
              <a:round/>
              <a:headEnd len="sm" w="sm" type="none"/>
              <a:tailEnd len="sm" w="sm" type="none"/>
            </a:ln>
          </p:spPr>
        </p:cxnSp>
        <p:cxnSp>
          <p:nvCxnSpPr>
            <p:cNvPr id="933" name="Google Shape;933;p113"/>
            <p:cNvCxnSpPr/>
            <p:nvPr/>
          </p:nvCxnSpPr>
          <p:spPr>
            <a:xfrm>
              <a:off x="5716861" y="3924240"/>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34" name="Google Shape;934;p113"/>
            <p:cNvCxnSpPr/>
            <p:nvPr/>
          </p:nvCxnSpPr>
          <p:spPr>
            <a:xfrm>
              <a:off x="6001883" y="3924240"/>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35" name="Google Shape;935;p113"/>
            <p:cNvCxnSpPr/>
            <p:nvPr/>
          </p:nvCxnSpPr>
          <p:spPr>
            <a:xfrm>
              <a:off x="6281993"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36" name="Google Shape;936;p113"/>
            <p:cNvCxnSpPr/>
            <p:nvPr/>
          </p:nvCxnSpPr>
          <p:spPr>
            <a:xfrm>
              <a:off x="6567014"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37" name="Google Shape;937;p113"/>
            <p:cNvCxnSpPr/>
            <p:nvPr/>
          </p:nvCxnSpPr>
          <p:spPr>
            <a:xfrm>
              <a:off x="6852036"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38" name="Google Shape;938;p113"/>
            <p:cNvCxnSpPr/>
            <p:nvPr/>
          </p:nvCxnSpPr>
          <p:spPr>
            <a:xfrm>
              <a:off x="7137058"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39" name="Google Shape;939;p113"/>
            <p:cNvCxnSpPr/>
            <p:nvPr/>
          </p:nvCxnSpPr>
          <p:spPr>
            <a:xfrm>
              <a:off x="7422080"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40" name="Google Shape;940;p113"/>
            <p:cNvCxnSpPr/>
            <p:nvPr/>
          </p:nvCxnSpPr>
          <p:spPr>
            <a:xfrm>
              <a:off x="7702186" y="3924240"/>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41" name="Google Shape;941;p113"/>
            <p:cNvCxnSpPr/>
            <p:nvPr/>
          </p:nvCxnSpPr>
          <p:spPr>
            <a:xfrm>
              <a:off x="7987208" y="3924240"/>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42" name="Google Shape;942;p113"/>
            <p:cNvCxnSpPr/>
            <p:nvPr/>
          </p:nvCxnSpPr>
          <p:spPr>
            <a:xfrm>
              <a:off x="8272230" y="3924240"/>
              <a:ext cx="78627" cy="4913"/>
            </a:xfrm>
            <a:prstGeom prst="straightConnector1">
              <a:avLst/>
            </a:prstGeom>
            <a:noFill/>
            <a:ln cap="flat" cmpd="sng" w="14400">
              <a:solidFill>
                <a:srgbClr val="7F7F7F"/>
              </a:solidFill>
              <a:prstDash val="solid"/>
              <a:round/>
              <a:headEnd len="sm" w="sm" type="none"/>
              <a:tailEnd len="sm" w="sm" type="none"/>
            </a:ln>
          </p:spPr>
        </p:cxnSp>
        <p:cxnSp>
          <p:nvCxnSpPr>
            <p:cNvPr id="943" name="Google Shape;943;p113"/>
            <p:cNvCxnSpPr/>
            <p:nvPr/>
          </p:nvCxnSpPr>
          <p:spPr>
            <a:xfrm>
              <a:off x="6630897" y="6862914"/>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44" name="Google Shape;944;p113"/>
            <p:cNvCxnSpPr/>
            <p:nvPr/>
          </p:nvCxnSpPr>
          <p:spPr>
            <a:xfrm>
              <a:off x="6915919" y="6862914"/>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45" name="Google Shape;945;p113"/>
            <p:cNvCxnSpPr/>
            <p:nvPr/>
          </p:nvCxnSpPr>
          <p:spPr>
            <a:xfrm>
              <a:off x="7200941" y="6862914"/>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46" name="Google Shape;946;p113"/>
            <p:cNvCxnSpPr/>
            <p:nvPr/>
          </p:nvCxnSpPr>
          <p:spPr>
            <a:xfrm>
              <a:off x="7481050"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47" name="Google Shape;947;p113"/>
            <p:cNvCxnSpPr/>
            <p:nvPr/>
          </p:nvCxnSpPr>
          <p:spPr>
            <a:xfrm>
              <a:off x="7766072"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48" name="Google Shape;948;p113"/>
            <p:cNvCxnSpPr/>
            <p:nvPr/>
          </p:nvCxnSpPr>
          <p:spPr>
            <a:xfrm>
              <a:off x="8051094"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49" name="Google Shape;949;p113"/>
            <p:cNvCxnSpPr/>
            <p:nvPr/>
          </p:nvCxnSpPr>
          <p:spPr>
            <a:xfrm>
              <a:off x="8336116"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50" name="Google Shape;950;p113"/>
            <p:cNvCxnSpPr/>
            <p:nvPr/>
          </p:nvCxnSpPr>
          <p:spPr>
            <a:xfrm>
              <a:off x="8621138"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51" name="Google Shape;951;p113"/>
            <p:cNvCxnSpPr/>
            <p:nvPr/>
          </p:nvCxnSpPr>
          <p:spPr>
            <a:xfrm>
              <a:off x="8901244" y="6862914"/>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52" name="Google Shape;952;p113"/>
            <p:cNvCxnSpPr/>
            <p:nvPr/>
          </p:nvCxnSpPr>
          <p:spPr>
            <a:xfrm>
              <a:off x="9186266" y="6862914"/>
              <a:ext cx="73714" cy="4913"/>
            </a:xfrm>
            <a:prstGeom prst="straightConnector1">
              <a:avLst/>
            </a:prstGeom>
            <a:noFill/>
            <a:ln cap="flat" cmpd="sng" w="14400">
              <a:solidFill>
                <a:srgbClr val="7F7F7F"/>
              </a:solidFill>
              <a:prstDash val="solid"/>
              <a:round/>
              <a:headEnd len="sm" w="sm" type="none"/>
              <a:tailEnd len="sm" w="sm" type="none"/>
            </a:ln>
          </p:spPr>
        </p:cxnSp>
        <p:cxnSp>
          <p:nvCxnSpPr>
            <p:cNvPr id="953" name="Google Shape;953;p113"/>
            <p:cNvCxnSpPr/>
            <p:nvPr/>
          </p:nvCxnSpPr>
          <p:spPr>
            <a:xfrm>
              <a:off x="5716861" y="9663991"/>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54" name="Google Shape;954;p113"/>
            <p:cNvCxnSpPr/>
            <p:nvPr/>
          </p:nvCxnSpPr>
          <p:spPr>
            <a:xfrm>
              <a:off x="6001883" y="9663991"/>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55" name="Google Shape;955;p113"/>
            <p:cNvCxnSpPr/>
            <p:nvPr/>
          </p:nvCxnSpPr>
          <p:spPr>
            <a:xfrm>
              <a:off x="6281993"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56" name="Google Shape;956;p113"/>
            <p:cNvCxnSpPr/>
            <p:nvPr/>
          </p:nvCxnSpPr>
          <p:spPr>
            <a:xfrm>
              <a:off x="6567014"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57" name="Google Shape;957;p113"/>
            <p:cNvCxnSpPr/>
            <p:nvPr/>
          </p:nvCxnSpPr>
          <p:spPr>
            <a:xfrm>
              <a:off x="6852036"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58" name="Google Shape;958;p113"/>
            <p:cNvCxnSpPr/>
            <p:nvPr/>
          </p:nvCxnSpPr>
          <p:spPr>
            <a:xfrm>
              <a:off x="7137058"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59" name="Google Shape;959;p113"/>
            <p:cNvCxnSpPr/>
            <p:nvPr/>
          </p:nvCxnSpPr>
          <p:spPr>
            <a:xfrm>
              <a:off x="7422080"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60" name="Google Shape;960;p113"/>
            <p:cNvCxnSpPr/>
            <p:nvPr/>
          </p:nvCxnSpPr>
          <p:spPr>
            <a:xfrm>
              <a:off x="7702186" y="9663991"/>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61" name="Google Shape;961;p113"/>
            <p:cNvCxnSpPr/>
            <p:nvPr/>
          </p:nvCxnSpPr>
          <p:spPr>
            <a:xfrm>
              <a:off x="7987208" y="9663991"/>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62" name="Google Shape;962;p113"/>
            <p:cNvCxnSpPr/>
            <p:nvPr/>
          </p:nvCxnSpPr>
          <p:spPr>
            <a:xfrm>
              <a:off x="8272230" y="9663991"/>
              <a:ext cx="78627" cy="4913"/>
            </a:xfrm>
            <a:prstGeom prst="straightConnector1">
              <a:avLst/>
            </a:prstGeom>
            <a:noFill/>
            <a:ln cap="flat" cmpd="sng" w="14400">
              <a:solidFill>
                <a:srgbClr val="7F7F7F"/>
              </a:solidFill>
              <a:prstDash val="solid"/>
              <a:round/>
              <a:headEnd len="sm" w="sm" type="none"/>
              <a:tailEnd len="sm" w="sm" type="none"/>
            </a:ln>
          </p:spPr>
        </p:cxnSp>
        <p:cxnSp>
          <p:nvCxnSpPr>
            <p:cNvPr id="963" name="Google Shape;963;p113"/>
            <p:cNvCxnSpPr/>
            <p:nvPr/>
          </p:nvCxnSpPr>
          <p:spPr>
            <a:xfrm flipH="1">
              <a:off x="6109995" y="12042450"/>
              <a:ext cx="152341" cy="4913"/>
            </a:xfrm>
            <a:prstGeom prst="straightConnector1">
              <a:avLst/>
            </a:prstGeom>
            <a:noFill/>
            <a:ln cap="flat" cmpd="sng" w="14400">
              <a:solidFill>
                <a:srgbClr val="7F7F7F"/>
              </a:solidFill>
              <a:prstDash val="solid"/>
              <a:round/>
              <a:headEnd len="sm" w="sm" type="none"/>
              <a:tailEnd len="sm" w="sm" type="none"/>
            </a:ln>
          </p:spPr>
        </p:cxnSp>
        <p:cxnSp>
          <p:nvCxnSpPr>
            <p:cNvPr id="964" name="Google Shape;964;p113"/>
            <p:cNvCxnSpPr/>
            <p:nvPr/>
          </p:nvCxnSpPr>
          <p:spPr>
            <a:xfrm flipH="1">
              <a:off x="5824973" y="12042450"/>
              <a:ext cx="152341" cy="4913"/>
            </a:xfrm>
            <a:prstGeom prst="straightConnector1">
              <a:avLst/>
            </a:prstGeom>
            <a:noFill/>
            <a:ln cap="flat" cmpd="sng" w="14400">
              <a:solidFill>
                <a:srgbClr val="7F7F7F"/>
              </a:solidFill>
              <a:prstDash val="solid"/>
              <a:round/>
              <a:headEnd len="sm" w="sm" type="none"/>
              <a:tailEnd len="sm" w="sm" type="none"/>
            </a:ln>
          </p:spPr>
        </p:cxnSp>
        <p:cxnSp>
          <p:nvCxnSpPr>
            <p:cNvPr id="965" name="Google Shape;965;p113"/>
            <p:cNvCxnSpPr/>
            <p:nvPr/>
          </p:nvCxnSpPr>
          <p:spPr>
            <a:xfrm flipH="1">
              <a:off x="5544867"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966" name="Google Shape;966;p113"/>
            <p:cNvCxnSpPr/>
            <p:nvPr/>
          </p:nvCxnSpPr>
          <p:spPr>
            <a:xfrm flipH="1">
              <a:off x="5259845"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967" name="Google Shape;967;p113"/>
            <p:cNvCxnSpPr/>
            <p:nvPr/>
          </p:nvCxnSpPr>
          <p:spPr>
            <a:xfrm flipH="1">
              <a:off x="4974823"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968" name="Google Shape;968;p113"/>
            <p:cNvCxnSpPr/>
            <p:nvPr/>
          </p:nvCxnSpPr>
          <p:spPr>
            <a:xfrm flipH="1">
              <a:off x="4689801"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969" name="Google Shape;969;p113"/>
            <p:cNvCxnSpPr/>
            <p:nvPr/>
          </p:nvCxnSpPr>
          <p:spPr>
            <a:xfrm flipH="1">
              <a:off x="4404779"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970" name="Google Shape;970;p113"/>
            <p:cNvCxnSpPr/>
            <p:nvPr/>
          </p:nvCxnSpPr>
          <p:spPr>
            <a:xfrm flipH="1">
              <a:off x="4124670" y="12042450"/>
              <a:ext cx="152341" cy="4913"/>
            </a:xfrm>
            <a:prstGeom prst="straightConnector1">
              <a:avLst/>
            </a:prstGeom>
            <a:noFill/>
            <a:ln cap="flat" cmpd="sng" w="14400">
              <a:solidFill>
                <a:srgbClr val="7F7F7F"/>
              </a:solidFill>
              <a:prstDash val="solid"/>
              <a:round/>
              <a:headEnd len="sm" w="sm" type="none"/>
              <a:tailEnd len="sm" w="sm" type="none"/>
            </a:ln>
          </p:spPr>
        </p:cxnSp>
        <p:cxnSp>
          <p:nvCxnSpPr>
            <p:cNvPr id="971" name="Google Shape;971;p113"/>
            <p:cNvCxnSpPr/>
            <p:nvPr/>
          </p:nvCxnSpPr>
          <p:spPr>
            <a:xfrm flipH="1">
              <a:off x="3839648" y="12042450"/>
              <a:ext cx="152341" cy="4913"/>
            </a:xfrm>
            <a:prstGeom prst="straightConnector1">
              <a:avLst/>
            </a:prstGeom>
            <a:noFill/>
            <a:ln cap="flat" cmpd="sng" w="14400">
              <a:solidFill>
                <a:srgbClr val="7F7F7F"/>
              </a:solidFill>
              <a:prstDash val="solid"/>
              <a:round/>
              <a:headEnd len="sm" w="sm" type="none"/>
              <a:tailEnd len="sm" w="sm" type="none"/>
            </a:ln>
          </p:spPr>
        </p:cxnSp>
        <p:sp>
          <p:nvSpPr>
            <p:cNvPr id="972" name="Google Shape;972;p113"/>
            <p:cNvSpPr/>
            <p:nvPr/>
          </p:nvSpPr>
          <p:spPr>
            <a:xfrm>
              <a:off x="3593940" y="11988392"/>
              <a:ext cx="108112" cy="54057"/>
            </a:xfrm>
            <a:custGeom>
              <a:rect b="b" l="l" r="r" t="t"/>
              <a:pathLst>
                <a:path extrusionOk="0" h="49" w="97">
                  <a:moveTo>
                    <a:pt x="96" y="48"/>
                  </a:moveTo>
                  <a:lnTo>
                    <a:pt x="32" y="48"/>
                  </a:lnTo>
                  <a:lnTo>
                    <a:pt x="0" y="0"/>
                  </a:lnTo>
                </a:path>
              </a:pathLst>
            </a:custGeom>
            <a:noFill/>
            <a:ln cap="flat" cmpd="sng" w="14400">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973" name="Google Shape;973;p113"/>
            <p:cNvCxnSpPr/>
            <p:nvPr/>
          </p:nvCxnSpPr>
          <p:spPr>
            <a:xfrm rot="10800000">
              <a:off x="3441602" y="11737771"/>
              <a:ext cx="88455" cy="132681"/>
            </a:xfrm>
            <a:prstGeom prst="straightConnector1">
              <a:avLst/>
            </a:prstGeom>
            <a:noFill/>
            <a:ln cap="flat" cmpd="sng" w="14400">
              <a:solidFill>
                <a:srgbClr val="7F7F7F"/>
              </a:solidFill>
              <a:prstDash val="solid"/>
              <a:round/>
              <a:headEnd len="sm" w="sm" type="none"/>
              <a:tailEnd len="sm" w="sm" type="none"/>
            </a:ln>
          </p:spPr>
        </p:cxnSp>
      </p:grpSp>
      <p:sp>
        <p:nvSpPr>
          <p:cNvPr id="974" name="Google Shape;974;p113"/>
          <p:cNvSpPr txBox="1"/>
          <p:nvPr>
            <p:ph idx="1" type="body"/>
          </p:nvPr>
        </p:nvSpPr>
        <p:spPr>
          <a:xfrm>
            <a:off x="734715" y="1476869"/>
            <a:ext cx="4312551" cy="41478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5" name="Google Shape;975;p113"/>
          <p:cNvSpPr/>
          <p:nvPr/>
        </p:nvSpPr>
        <p:spPr>
          <a:xfrm>
            <a:off x="818862" y="1340326"/>
            <a:ext cx="792000" cy="21410"/>
          </a:xfrm>
          <a:prstGeom prst="rect">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976" name="Google Shape;976;p113"/>
          <p:cNvSpPr txBox="1"/>
          <p:nvPr>
            <p:ph idx="2" type="body"/>
          </p:nvPr>
        </p:nvSpPr>
        <p:spPr>
          <a:xfrm>
            <a:off x="734715" y="642972"/>
            <a:ext cx="430888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7" name="Google Shape;977;p113"/>
          <p:cNvSpPr txBox="1"/>
          <p:nvPr>
            <p:ph idx="3" type="body"/>
          </p:nvPr>
        </p:nvSpPr>
        <p:spPr>
          <a:xfrm>
            <a:off x="5383587" y="2953714"/>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595A59"/>
              </a:buClr>
              <a:buSzPts val="2200"/>
              <a:buNone/>
              <a:defRPr b="1" i="0" sz="22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8" name="Google Shape;978;p113"/>
          <p:cNvSpPr txBox="1"/>
          <p:nvPr>
            <p:ph idx="4" type="body"/>
          </p:nvPr>
        </p:nvSpPr>
        <p:spPr>
          <a:xfrm>
            <a:off x="6505378" y="706995"/>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595A59"/>
              </a:buClr>
              <a:buSzPts val="2200"/>
              <a:buNone/>
              <a:defRPr b="1" i="0" sz="22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9" name="Google Shape;979;p113"/>
          <p:cNvSpPr txBox="1"/>
          <p:nvPr>
            <p:ph idx="5" type="body"/>
          </p:nvPr>
        </p:nvSpPr>
        <p:spPr>
          <a:xfrm>
            <a:off x="6667059" y="5252705"/>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595A59"/>
              </a:buClr>
              <a:buSzPts val="2200"/>
              <a:buNone/>
              <a:defRPr b="1" i="0" sz="22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0" name="Google Shape;980;p113"/>
          <p:cNvSpPr txBox="1"/>
          <p:nvPr>
            <p:ph idx="6" type="body"/>
          </p:nvPr>
        </p:nvSpPr>
        <p:spPr>
          <a:xfrm>
            <a:off x="5731325" y="4198813"/>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595A59"/>
              </a:buClr>
              <a:buSzPts val="2200"/>
              <a:buNone/>
              <a:defRPr b="1" i="0" sz="22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1" name="Google Shape;981;p113"/>
          <p:cNvSpPr txBox="1"/>
          <p:nvPr>
            <p:ph idx="7" type="body"/>
          </p:nvPr>
        </p:nvSpPr>
        <p:spPr>
          <a:xfrm>
            <a:off x="5779230" y="1711325"/>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595A59"/>
              </a:buClr>
              <a:buSzPts val="2200"/>
              <a:buNone/>
              <a:defRPr b="1" i="0" sz="22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982" name="Google Shape;982;p113"/>
          <p:cNvPicPr preferRelativeResize="0"/>
          <p:nvPr/>
        </p:nvPicPr>
        <p:blipFill rotWithShape="1">
          <a:blip r:embed="rId2">
            <a:alphaModFix amt="48000"/>
          </a:blip>
          <a:srcRect b="83247" l="-26772" r="-5883" t="-4018"/>
          <a:stretch/>
        </p:blipFill>
        <p:spPr>
          <a:xfrm>
            <a:off x="-815415" y="5718931"/>
            <a:ext cx="5564883" cy="1181829"/>
          </a:xfrm>
          <a:prstGeom prst="rect">
            <a:avLst/>
          </a:prstGeom>
          <a:noFill/>
          <a:ln>
            <a:noFill/>
          </a:ln>
        </p:spPr>
      </p:pic>
      <p:grpSp>
        <p:nvGrpSpPr>
          <p:cNvPr id="983" name="Google Shape;983;p113"/>
          <p:cNvGrpSpPr/>
          <p:nvPr/>
        </p:nvGrpSpPr>
        <p:grpSpPr>
          <a:xfrm>
            <a:off x="389965" y="6092742"/>
            <a:ext cx="3144242" cy="374574"/>
            <a:chOff x="301128" y="6151084"/>
            <a:chExt cx="3144242" cy="374574"/>
          </a:xfrm>
        </p:grpSpPr>
        <p:pic>
          <p:nvPicPr>
            <p:cNvPr descr="Shape&#10;&#10;Description automatically generated with medium confidence" id="984" name="Google Shape;984;p113"/>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985" name="Google Shape;985;p113"/>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986" name="Google Shape;986;p113"/>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box - Solid Purple">
  <p:cSld name="Text box - Solid Purple">
    <p:spTree>
      <p:nvGrpSpPr>
        <p:cNvPr id="83" name="Shape 83"/>
        <p:cNvGrpSpPr/>
        <p:nvPr/>
      </p:nvGrpSpPr>
      <p:grpSpPr>
        <a:xfrm>
          <a:off x="0" y="0"/>
          <a:ext cx="0" cy="0"/>
          <a:chOff x="0" y="0"/>
          <a:chExt cx="0" cy="0"/>
        </a:xfrm>
      </p:grpSpPr>
      <p:sp>
        <p:nvSpPr>
          <p:cNvPr id="84" name="Google Shape;84;p51"/>
          <p:cNvSpPr/>
          <p:nvPr/>
        </p:nvSpPr>
        <p:spPr>
          <a:xfrm>
            <a:off x="241300" y="228600"/>
            <a:ext cx="11696700" cy="6054801"/>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85" name="Google Shape;85;p51"/>
          <p:cNvGrpSpPr/>
          <p:nvPr/>
        </p:nvGrpSpPr>
        <p:grpSpPr>
          <a:xfrm>
            <a:off x="301128" y="6283401"/>
            <a:ext cx="3144242" cy="374574"/>
            <a:chOff x="301128" y="6151084"/>
            <a:chExt cx="3144242" cy="374574"/>
          </a:xfrm>
        </p:grpSpPr>
        <p:pic>
          <p:nvPicPr>
            <p:cNvPr descr="Shape&#10;&#10;Description automatically generated with medium confidence" id="86" name="Google Shape;86;p51"/>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87" name="Google Shape;87;p51"/>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88" name="Google Shape;88;p51"/>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
        <p:nvSpPr>
          <p:cNvPr id="89" name="Google Shape;89;p51"/>
          <p:cNvSpPr txBox="1"/>
          <p:nvPr>
            <p:ph idx="1" type="body"/>
          </p:nvPr>
        </p:nvSpPr>
        <p:spPr>
          <a:xfrm>
            <a:off x="734714" y="1757011"/>
            <a:ext cx="9862529"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51"/>
          <p:cNvSpPr txBox="1"/>
          <p:nvPr>
            <p:ph idx="2" type="body"/>
          </p:nvPr>
        </p:nvSpPr>
        <p:spPr>
          <a:xfrm>
            <a:off x="734714" y="642972"/>
            <a:ext cx="986252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black and white striped pattern&#10;&#10;Description automatically generated with medium confidence" id="91" name="Google Shape;91;p51"/>
          <p:cNvPicPr preferRelativeResize="0"/>
          <p:nvPr/>
        </p:nvPicPr>
        <p:blipFill rotWithShape="1">
          <a:blip r:embed="rId3">
            <a:alphaModFix/>
          </a:blip>
          <a:srcRect b="27582" l="-82519" r="82519" t="12958"/>
          <a:stretch/>
        </p:blipFill>
        <p:spPr>
          <a:xfrm>
            <a:off x="4811297" y="1227"/>
            <a:ext cx="7348110" cy="5922690"/>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number graph with icons A">
  <p:cSld name="5 point number graph with icons A">
    <p:spTree>
      <p:nvGrpSpPr>
        <p:cNvPr id="987" name="Shape 987"/>
        <p:cNvGrpSpPr/>
        <p:nvPr/>
      </p:nvGrpSpPr>
      <p:grpSpPr>
        <a:xfrm>
          <a:off x="0" y="0"/>
          <a:ext cx="0" cy="0"/>
          <a:chOff x="0" y="0"/>
          <a:chExt cx="0" cy="0"/>
        </a:xfrm>
      </p:grpSpPr>
      <p:sp>
        <p:nvSpPr>
          <p:cNvPr id="988" name="Google Shape;988;p114"/>
          <p:cNvSpPr txBox="1"/>
          <p:nvPr>
            <p:ph idx="1" type="body"/>
          </p:nvPr>
        </p:nvSpPr>
        <p:spPr>
          <a:xfrm>
            <a:off x="411246" y="429619"/>
            <a:ext cx="430888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9527B"/>
              </a:buClr>
              <a:buSzPts val="3600"/>
              <a:buNone/>
              <a:defRPr b="0" i="0" sz="36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9" name="Google Shape;989;p114"/>
          <p:cNvSpPr/>
          <p:nvPr/>
        </p:nvSpPr>
        <p:spPr>
          <a:xfrm>
            <a:off x="2384303" y="2144026"/>
            <a:ext cx="2066436" cy="2071148"/>
          </a:xfrm>
          <a:custGeom>
            <a:rect b="b" l="l" r="r" t="t"/>
            <a:pathLst>
              <a:path extrusionOk="0" h="3876" w="3868">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90" name="Google Shape;990;p114"/>
          <p:cNvSpPr/>
          <p:nvPr/>
        </p:nvSpPr>
        <p:spPr>
          <a:xfrm>
            <a:off x="6875324" y="2733089"/>
            <a:ext cx="2365680" cy="2365680"/>
          </a:xfrm>
          <a:custGeom>
            <a:rect b="b" l="l" r="r" t="t"/>
            <a:pathLst>
              <a:path extrusionOk="0" h="4428" w="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91639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91" name="Google Shape;991;p114"/>
          <p:cNvSpPr/>
          <p:nvPr/>
        </p:nvSpPr>
        <p:spPr>
          <a:xfrm>
            <a:off x="4224538" y="3013484"/>
            <a:ext cx="2313842" cy="2313842"/>
          </a:xfrm>
          <a:custGeom>
            <a:rect b="b" l="l" r="r" t="t"/>
            <a:pathLst>
              <a:path extrusionOk="0" h="4329" w="4330">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92" name="Google Shape;992;p114"/>
          <p:cNvSpPr/>
          <p:nvPr/>
        </p:nvSpPr>
        <p:spPr>
          <a:xfrm>
            <a:off x="8911127" y="1536112"/>
            <a:ext cx="2690842" cy="2688487"/>
          </a:xfrm>
          <a:custGeom>
            <a:rect b="b" l="l" r="r" t="t"/>
            <a:pathLst>
              <a:path extrusionOk="0" h="5033" w="5034">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76C0B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93" name="Google Shape;993;p114"/>
          <p:cNvSpPr/>
          <p:nvPr/>
        </p:nvSpPr>
        <p:spPr>
          <a:xfrm>
            <a:off x="5574671" y="1498412"/>
            <a:ext cx="1983966" cy="1979254"/>
          </a:xfrm>
          <a:custGeom>
            <a:rect b="b" l="l" r="r" t="t"/>
            <a:pathLst>
              <a:path extrusionOk="0" h="3704" w="371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94" name="Google Shape;994;p114"/>
          <p:cNvSpPr/>
          <p:nvPr/>
        </p:nvSpPr>
        <p:spPr>
          <a:xfrm>
            <a:off x="2108622" y="3272672"/>
            <a:ext cx="791702" cy="791702"/>
          </a:xfrm>
          <a:custGeom>
            <a:rect b="b" l="l" r="r" t="t"/>
            <a:pathLst>
              <a:path extrusionOk="0" h="1482" w="1483">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95" name="Google Shape;995;p114"/>
          <p:cNvSpPr/>
          <p:nvPr/>
        </p:nvSpPr>
        <p:spPr>
          <a:xfrm>
            <a:off x="5923397" y="4495568"/>
            <a:ext cx="791702" cy="791702"/>
          </a:xfrm>
          <a:custGeom>
            <a:rect b="b" l="l" r="r" t="t"/>
            <a:pathLst>
              <a:path extrusionOk="0" h="1482" w="1483">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96" name="Google Shape;996;p114"/>
          <p:cNvSpPr/>
          <p:nvPr/>
        </p:nvSpPr>
        <p:spPr>
          <a:xfrm>
            <a:off x="5527546" y="1342899"/>
            <a:ext cx="791702" cy="786989"/>
          </a:xfrm>
          <a:custGeom>
            <a:rect b="b" l="l" r="r" t="t"/>
            <a:pathLst>
              <a:path extrusionOk="0" h="1473" w="148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97" name="Google Shape;997;p114"/>
          <p:cNvSpPr/>
          <p:nvPr/>
        </p:nvSpPr>
        <p:spPr>
          <a:xfrm>
            <a:off x="8058164" y="2400858"/>
            <a:ext cx="786989" cy="786989"/>
          </a:xfrm>
          <a:custGeom>
            <a:rect b="b" l="l" r="r" t="t"/>
            <a:pathLst>
              <a:path extrusionOk="0" h="1473" w="1474">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91639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98" name="Google Shape;998;p114"/>
          <p:cNvSpPr/>
          <p:nvPr/>
        </p:nvSpPr>
        <p:spPr>
          <a:xfrm>
            <a:off x="10852680" y="1609156"/>
            <a:ext cx="786989" cy="791702"/>
          </a:xfrm>
          <a:custGeom>
            <a:rect b="b" l="l" r="r" t="t"/>
            <a:pathLst>
              <a:path extrusionOk="0" h="1482" w="1474">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76C0B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99" name="Google Shape;999;p114"/>
          <p:cNvSpPr txBox="1"/>
          <p:nvPr>
            <p:ph idx="2" type="body"/>
          </p:nvPr>
        </p:nvSpPr>
        <p:spPr>
          <a:xfrm>
            <a:off x="2505115" y="2803265"/>
            <a:ext cx="1740791" cy="697634"/>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0" name="Google Shape;1000;p114"/>
          <p:cNvSpPr txBox="1"/>
          <p:nvPr>
            <p:ph idx="3" type="body"/>
          </p:nvPr>
        </p:nvSpPr>
        <p:spPr>
          <a:xfrm>
            <a:off x="4451914" y="3788978"/>
            <a:ext cx="1853076" cy="83943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1" name="Google Shape;1001;p114"/>
          <p:cNvSpPr txBox="1"/>
          <p:nvPr>
            <p:ph idx="4" type="body"/>
          </p:nvPr>
        </p:nvSpPr>
        <p:spPr>
          <a:xfrm>
            <a:off x="6950565" y="3500899"/>
            <a:ext cx="2130961" cy="8807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2" name="Google Shape;1002;p114"/>
          <p:cNvSpPr txBox="1"/>
          <p:nvPr>
            <p:ph idx="5" type="body"/>
          </p:nvPr>
        </p:nvSpPr>
        <p:spPr>
          <a:xfrm>
            <a:off x="9067268" y="2446428"/>
            <a:ext cx="2333958" cy="8807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3" name="Google Shape;1003;p114"/>
          <p:cNvSpPr txBox="1"/>
          <p:nvPr>
            <p:ph idx="6" type="body"/>
          </p:nvPr>
        </p:nvSpPr>
        <p:spPr>
          <a:xfrm>
            <a:off x="5645112" y="2214208"/>
            <a:ext cx="1740791" cy="8807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4" name="Google Shape;1004;p114"/>
          <p:cNvSpPr txBox="1"/>
          <p:nvPr>
            <p:ph idx="7" type="body"/>
          </p:nvPr>
        </p:nvSpPr>
        <p:spPr>
          <a:xfrm>
            <a:off x="2138039" y="3421579"/>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1005" name="Google Shape;1005;p114"/>
          <p:cNvPicPr preferRelativeResize="0"/>
          <p:nvPr/>
        </p:nvPicPr>
        <p:blipFill rotWithShape="1">
          <a:blip r:embed="rId2">
            <a:alphaModFix amt="48000"/>
          </a:blip>
          <a:srcRect b="83247" l="-26772" r="-5883" t="-4018"/>
          <a:stretch/>
        </p:blipFill>
        <p:spPr>
          <a:xfrm>
            <a:off x="-815415" y="5718931"/>
            <a:ext cx="5564883" cy="1181829"/>
          </a:xfrm>
          <a:prstGeom prst="rect">
            <a:avLst/>
          </a:prstGeom>
          <a:noFill/>
          <a:ln>
            <a:noFill/>
          </a:ln>
        </p:spPr>
      </p:pic>
      <p:grpSp>
        <p:nvGrpSpPr>
          <p:cNvPr id="1006" name="Google Shape;1006;p114"/>
          <p:cNvGrpSpPr/>
          <p:nvPr/>
        </p:nvGrpSpPr>
        <p:grpSpPr>
          <a:xfrm>
            <a:off x="389965" y="6092742"/>
            <a:ext cx="3144242" cy="374574"/>
            <a:chOff x="301128" y="6151084"/>
            <a:chExt cx="3144242" cy="374574"/>
          </a:xfrm>
        </p:grpSpPr>
        <p:pic>
          <p:nvPicPr>
            <p:cNvPr descr="Shape&#10;&#10;Description automatically generated with medium confidence" id="1007" name="Google Shape;1007;p114"/>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008" name="Google Shape;1008;p114"/>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009" name="Google Shape;1009;p114"/>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
        <p:nvSpPr>
          <p:cNvPr id="1010" name="Google Shape;1010;p114"/>
          <p:cNvSpPr txBox="1"/>
          <p:nvPr>
            <p:ph idx="8" type="body"/>
          </p:nvPr>
        </p:nvSpPr>
        <p:spPr>
          <a:xfrm>
            <a:off x="6003355" y="4641816"/>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1" name="Google Shape;1011;p114"/>
          <p:cNvSpPr txBox="1"/>
          <p:nvPr>
            <p:ph idx="9" type="body"/>
          </p:nvPr>
        </p:nvSpPr>
        <p:spPr>
          <a:xfrm>
            <a:off x="5575772" y="1390066"/>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2" name="Google Shape;1012;p114"/>
          <p:cNvSpPr txBox="1"/>
          <p:nvPr>
            <p:ph idx="13" type="body"/>
          </p:nvPr>
        </p:nvSpPr>
        <p:spPr>
          <a:xfrm>
            <a:off x="8119887" y="2463875"/>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3" name="Google Shape;1013;p114"/>
          <p:cNvSpPr txBox="1"/>
          <p:nvPr>
            <p:ph idx="14" type="body"/>
          </p:nvPr>
        </p:nvSpPr>
        <p:spPr>
          <a:xfrm>
            <a:off x="10942078" y="1707788"/>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oint number graph with icons ">
  <p:cSld name="4 point number graph with icons ">
    <p:spTree>
      <p:nvGrpSpPr>
        <p:cNvPr id="1014" name="Shape 1014"/>
        <p:cNvGrpSpPr/>
        <p:nvPr/>
      </p:nvGrpSpPr>
      <p:grpSpPr>
        <a:xfrm>
          <a:off x="0" y="0"/>
          <a:ext cx="0" cy="0"/>
          <a:chOff x="0" y="0"/>
          <a:chExt cx="0" cy="0"/>
        </a:xfrm>
      </p:grpSpPr>
      <p:sp>
        <p:nvSpPr>
          <p:cNvPr id="1015" name="Google Shape;1015;p115"/>
          <p:cNvSpPr txBox="1"/>
          <p:nvPr>
            <p:ph idx="1" type="body"/>
          </p:nvPr>
        </p:nvSpPr>
        <p:spPr>
          <a:xfrm>
            <a:off x="411246" y="429619"/>
            <a:ext cx="430888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6" name="Google Shape;1016;p115"/>
          <p:cNvSpPr/>
          <p:nvPr/>
        </p:nvSpPr>
        <p:spPr>
          <a:xfrm>
            <a:off x="2089889" y="2141094"/>
            <a:ext cx="2664102" cy="2664102"/>
          </a:xfrm>
          <a:prstGeom prst="ellipse">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7" name="Google Shape;1017;p115"/>
          <p:cNvSpPr/>
          <p:nvPr/>
        </p:nvSpPr>
        <p:spPr>
          <a:xfrm>
            <a:off x="4385115" y="2141094"/>
            <a:ext cx="2664102" cy="2664102"/>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8" name="Google Shape;1018;p115"/>
          <p:cNvSpPr/>
          <p:nvPr/>
        </p:nvSpPr>
        <p:spPr>
          <a:xfrm>
            <a:off x="6680341" y="2141094"/>
            <a:ext cx="2664102" cy="2664102"/>
          </a:xfrm>
          <a:prstGeom prst="ellipse">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9" name="Google Shape;1019;p115"/>
          <p:cNvSpPr/>
          <p:nvPr/>
        </p:nvSpPr>
        <p:spPr>
          <a:xfrm>
            <a:off x="8975567" y="2141094"/>
            <a:ext cx="2664102" cy="2664102"/>
          </a:xfrm>
          <a:prstGeom prst="ellipse">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20" name="Google Shape;1020;p115"/>
          <p:cNvSpPr/>
          <p:nvPr/>
        </p:nvSpPr>
        <p:spPr>
          <a:xfrm>
            <a:off x="2458765" y="1698686"/>
            <a:ext cx="1268168" cy="1268168"/>
          </a:xfrm>
          <a:prstGeom prst="ellipse">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21" name="Google Shape;1021;p115"/>
          <p:cNvSpPr/>
          <p:nvPr/>
        </p:nvSpPr>
        <p:spPr>
          <a:xfrm>
            <a:off x="4753991" y="1698686"/>
            <a:ext cx="1268168" cy="1268168"/>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22" name="Google Shape;1022;p115"/>
          <p:cNvSpPr/>
          <p:nvPr/>
        </p:nvSpPr>
        <p:spPr>
          <a:xfrm>
            <a:off x="7049217" y="1698686"/>
            <a:ext cx="1268168" cy="1268168"/>
          </a:xfrm>
          <a:prstGeom prst="ellipse">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23" name="Google Shape;1023;p115"/>
          <p:cNvSpPr/>
          <p:nvPr/>
        </p:nvSpPr>
        <p:spPr>
          <a:xfrm>
            <a:off x="9344443" y="1698686"/>
            <a:ext cx="1268168" cy="1268168"/>
          </a:xfrm>
          <a:prstGeom prst="ellipse">
            <a:avLst/>
          </a:prstGeom>
          <a:solidFill>
            <a:srgbClr val="916395">
              <a:alpha val="8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24" name="Google Shape;1024;p115"/>
          <p:cNvSpPr/>
          <p:nvPr/>
        </p:nvSpPr>
        <p:spPr>
          <a:xfrm>
            <a:off x="2562014" y="1786976"/>
            <a:ext cx="1054660" cy="105466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25" name="Google Shape;1025;p115"/>
          <p:cNvSpPr/>
          <p:nvPr/>
        </p:nvSpPr>
        <p:spPr>
          <a:xfrm>
            <a:off x="4860745" y="1805440"/>
            <a:ext cx="1054660" cy="105466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26" name="Google Shape;1026;p115"/>
          <p:cNvSpPr/>
          <p:nvPr/>
        </p:nvSpPr>
        <p:spPr>
          <a:xfrm>
            <a:off x="7155971" y="1805439"/>
            <a:ext cx="1054660" cy="105466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27" name="Google Shape;1027;p115"/>
          <p:cNvSpPr/>
          <p:nvPr/>
        </p:nvSpPr>
        <p:spPr>
          <a:xfrm>
            <a:off x="9451197" y="1805439"/>
            <a:ext cx="1054660" cy="105466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28" name="Google Shape;1028;p115"/>
          <p:cNvSpPr/>
          <p:nvPr/>
        </p:nvSpPr>
        <p:spPr>
          <a:xfrm>
            <a:off x="3435379" y="4279578"/>
            <a:ext cx="879736" cy="879735"/>
          </a:xfrm>
          <a:prstGeom prst="ellipse">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29" name="Google Shape;1029;p115"/>
          <p:cNvSpPr/>
          <p:nvPr/>
        </p:nvSpPr>
        <p:spPr>
          <a:xfrm>
            <a:off x="5798873" y="4279578"/>
            <a:ext cx="879736" cy="879735"/>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0" name="Google Shape;1030;p115"/>
          <p:cNvSpPr/>
          <p:nvPr/>
        </p:nvSpPr>
        <p:spPr>
          <a:xfrm>
            <a:off x="8095831" y="4279578"/>
            <a:ext cx="879736" cy="879735"/>
          </a:xfrm>
          <a:prstGeom prst="ellipse">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1" name="Google Shape;1031;p115"/>
          <p:cNvSpPr/>
          <p:nvPr/>
        </p:nvSpPr>
        <p:spPr>
          <a:xfrm>
            <a:off x="10526240" y="4279578"/>
            <a:ext cx="879736" cy="879735"/>
          </a:xfrm>
          <a:prstGeom prst="ellipse">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2" name="Google Shape;1032;p115"/>
          <p:cNvSpPr txBox="1"/>
          <p:nvPr>
            <p:ph idx="2" type="body"/>
          </p:nvPr>
        </p:nvSpPr>
        <p:spPr>
          <a:xfrm>
            <a:off x="2747941" y="1946907"/>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4800"/>
              <a:buNone/>
              <a:defRPr b="1" i="0" sz="48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3" name="Google Shape;1033;p115"/>
          <p:cNvSpPr txBox="1"/>
          <p:nvPr>
            <p:ph idx="3" type="body"/>
          </p:nvPr>
        </p:nvSpPr>
        <p:spPr>
          <a:xfrm>
            <a:off x="5064548" y="1949503"/>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81D1C5"/>
              </a:buClr>
              <a:buSzPts val="4800"/>
              <a:buNone/>
              <a:defRPr b="1" i="0" sz="4800">
                <a:solidFill>
                  <a:srgbClr val="81D1C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4" name="Google Shape;1034;p115"/>
          <p:cNvSpPr txBox="1"/>
          <p:nvPr>
            <p:ph idx="4" type="body"/>
          </p:nvPr>
        </p:nvSpPr>
        <p:spPr>
          <a:xfrm>
            <a:off x="7338393" y="1962861"/>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F27954"/>
              </a:buClr>
              <a:buSzPts val="4800"/>
              <a:buNone/>
              <a:defRPr b="1" i="0" sz="48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5" name="Google Shape;1035;p115"/>
          <p:cNvSpPr txBox="1"/>
          <p:nvPr>
            <p:ph idx="5" type="body"/>
          </p:nvPr>
        </p:nvSpPr>
        <p:spPr>
          <a:xfrm>
            <a:off x="9655000" y="1965457"/>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916395"/>
              </a:buClr>
              <a:buSzPts val="4800"/>
              <a:buNone/>
              <a:defRPr b="1" i="0" sz="4800">
                <a:solidFill>
                  <a:srgbClr val="91639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6" name="Google Shape;1036;p115"/>
          <p:cNvSpPr txBox="1"/>
          <p:nvPr>
            <p:ph idx="6" type="body"/>
          </p:nvPr>
        </p:nvSpPr>
        <p:spPr>
          <a:xfrm>
            <a:off x="2291885" y="3135867"/>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7" name="Google Shape;1037;p115"/>
          <p:cNvSpPr txBox="1"/>
          <p:nvPr>
            <p:ph idx="7" type="body"/>
          </p:nvPr>
        </p:nvSpPr>
        <p:spPr>
          <a:xfrm>
            <a:off x="4623112" y="3117069"/>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8" name="Google Shape;1038;p115"/>
          <p:cNvSpPr txBox="1"/>
          <p:nvPr>
            <p:ph idx="8" type="body"/>
          </p:nvPr>
        </p:nvSpPr>
        <p:spPr>
          <a:xfrm>
            <a:off x="6878370" y="3121537"/>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9" name="Google Shape;1039;p115"/>
          <p:cNvSpPr txBox="1"/>
          <p:nvPr>
            <p:ph idx="9" type="body"/>
          </p:nvPr>
        </p:nvSpPr>
        <p:spPr>
          <a:xfrm>
            <a:off x="9209597" y="3102739"/>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1040" name="Google Shape;1040;p115"/>
          <p:cNvPicPr preferRelativeResize="0"/>
          <p:nvPr/>
        </p:nvPicPr>
        <p:blipFill rotWithShape="1">
          <a:blip r:embed="rId2">
            <a:alphaModFix amt="48000"/>
          </a:blip>
          <a:srcRect b="83247" l="-26772" r="-5883" t="-4018"/>
          <a:stretch/>
        </p:blipFill>
        <p:spPr>
          <a:xfrm>
            <a:off x="-815415" y="5718931"/>
            <a:ext cx="5564883" cy="1181829"/>
          </a:xfrm>
          <a:prstGeom prst="rect">
            <a:avLst/>
          </a:prstGeom>
          <a:noFill/>
          <a:ln>
            <a:noFill/>
          </a:ln>
        </p:spPr>
      </p:pic>
      <p:grpSp>
        <p:nvGrpSpPr>
          <p:cNvPr id="1041" name="Google Shape;1041;p115"/>
          <p:cNvGrpSpPr/>
          <p:nvPr/>
        </p:nvGrpSpPr>
        <p:grpSpPr>
          <a:xfrm>
            <a:off x="389965" y="6092742"/>
            <a:ext cx="3144242" cy="374574"/>
            <a:chOff x="301128" y="6151084"/>
            <a:chExt cx="3144242" cy="374574"/>
          </a:xfrm>
        </p:grpSpPr>
        <p:pic>
          <p:nvPicPr>
            <p:cNvPr descr="Shape&#10;&#10;Description automatically generated with medium confidence" id="1042" name="Google Shape;1042;p115"/>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043" name="Google Shape;1043;p115"/>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044" name="Google Shape;1044;p115"/>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oint icon graph">
  <p:cSld name="4 point icon graph">
    <p:spTree>
      <p:nvGrpSpPr>
        <p:cNvPr id="1045" name="Shape 1045"/>
        <p:cNvGrpSpPr/>
        <p:nvPr/>
      </p:nvGrpSpPr>
      <p:grpSpPr>
        <a:xfrm>
          <a:off x="0" y="0"/>
          <a:ext cx="0" cy="0"/>
          <a:chOff x="0" y="0"/>
          <a:chExt cx="0" cy="0"/>
        </a:xfrm>
      </p:grpSpPr>
      <p:pic>
        <p:nvPicPr>
          <p:cNvPr descr="Background pattern&#10;&#10;Description automatically generated" id="1046" name="Google Shape;1046;p116"/>
          <p:cNvPicPr preferRelativeResize="0"/>
          <p:nvPr/>
        </p:nvPicPr>
        <p:blipFill rotWithShape="1">
          <a:blip r:embed="rId2">
            <a:alphaModFix amt="48000"/>
          </a:blip>
          <a:srcRect b="83247" l="-26772" r="-5883" t="-4018"/>
          <a:stretch/>
        </p:blipFill>
        <p:spPr>
          <a:xfrm>
            <a:off x="-815415" y="5718931"/>
            <a:ext cx="5564883" cy="1181829"/>
          </a:xfrm>
          <a:prstGeom prst="rect">
            <a:avLst/>
          </a:prstGeom>
          <a:noFill/>
          <a:ln>
            <a:noFill/>
          </a:ln>
        </p:spPr>
      </p:pic>
      <p:sp>
        <p:nvSpPr>
          <p:cNvPr id="1047" name="Google Shape;1047;p116"/>
          <p:cNvSpPr/>
          <p:nvPr/>
        </p:nvSpPr>
        <p:spPr>
          <a:xfrm>
            <a:off x="4292836" y="2475929"/>
            <a:ext cx="1660392" cy="233707"/>
          </a:xfrm>
          <a:custGeom>
            <a:rect b="b" l="l" r="r" t="t"/>
            <a:pathLst>
              <a:path extrusionOk="0" h="154" w="1088">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48" name="Google Shape;1048;p116"/>
          <p:cNvSpPr/>
          <p:nvPr/>
        </p:nvSpPr>
        <p:spPr>
          <a:xfrm>
            <a:off x="3846806" y="2428576"/>
            <a:ext cx="323830" cy="326885"/>
          </a:xfrm>
          <a:custGeom>
            <a:rect b="b" l="l" r="r" t="t"/>
            <a:pathLst>
              <a:path extrusionOk="0" h="215" w="213">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49" name="Google Shape;1049;p116"/>
          <p:cNvSpPr/>
          <p:nvPr/>
        </p:nvSpPr>
        <p:spPr>
          <a:xfrm>
            <a:off x="3912488" y="2494259"/>
            <a:ext cx="192465" cy="193992"/>
          </a:xfrm>
          <a:custGeom>
            <a:rect b="b" l="l" r="r" t="t"/>
            <a:pathLst>
              <a:path extrusionOk="0" h="128" w="127">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50" name="Google Shape;1050;p116"/>
          <p:cNvSpPr/>
          <p:nvPr/>
        </p:nvSpPr>
        <p:spPr>
          <a:xfrm>
            <a:off x="3324401" y="800258"/>
            <a:ext cx="1370167" cy="1510697"/>
          </a:xfrm>
          <a:custGeom>
            <a:rect b="b" l="l" r="r" t="t"/>
            <a:pathLst>
              <a:path extrusionOk="0" h="990" w="898">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51" name="Google Shape;1051;p116"/>
          <p:cNvSpPr/>
          <p:nvPr/>
        </p:nvSpPr>
        <p:spPr>
          <a:xfrm>
            <a:off x="6055570" y="2428576"/>
            <a:ext cx="325357" cy="326885"/>
          </a:xfrm>
          <a:custGeom>
            <a:rect b="b" l="l" r="r" t="t"/>
            <a:pathLst>
              <a:path extrusionOk="0" h="215" w="214">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52" name="Google Shape;1052;p116"/>
          <p:cNvSpPr/>
          <p:nvPr/>
        </p:nvSpPr>
        <p:spPr>
          <a:xfrm>
            <a:off x="6119725" y="2494259"/>
            <a:ext cx="193993" cy="193992"/>
          </a:xfrm>
          <a:custGeom>
            <a:rect b="b" l="l" r="r" t="t"/>
            <a:pathLst>
              <a:path extrusionOk="0" h="128" w="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53" name="Google Shape;1053;p116"/>
          <p:cNvSpPr/>
          <p:nvPr/>
        </p:nvSpPr>
        <p:spPr>
          <a:xfrm>
            <a:off x="5531638" y="2921959"/>
            <a:ext cx="1368640" cy="1512224"/>
          </a:xfrm>
          <a:custGeom>
            <a:rect b="b" l="l" r="r" t="t"/>
            <a:pathLst>
              <a:path extrusionOk="0" h="991" w="897">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54" name="Google Shape;1054;p116"/>
          <p:cNvSpPr/>
          <p:nvPr/>
        </p:nvSpPr>
        <p:spPr>
          <a:xfrm>
            <a:off x="6489380" y="2475929"/>
            <a:ext cx="1660392" cy="233707"/>
          </a:xfrm>
          <a:custGeom>
            <a:rect b="b" l="l" r="r" t="t"/>
            <a:pathLst>
              <a:path extrusionOk="0" h="154" w="1088">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55" name="Google Shape;1055;p116"/>
          <p:cNvSpPr/>
          <p:nvPr/>
        </p:nvSpPr>
        <p:spPr>
          <a:xfrm>
            <a:off x="8249060" y="2428576"/>
            <a:ext cx="326885" cy="326885"/>
          </a:xfrm>
          <a:custGeom>
            <a:rect b="b" l="l" r="r" t="t"/>
            <a:pathLst>
              <a:path extrusionOk="0" h="215" w="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56" name="Google Shape;1056;p116"/>
          <p:cNvSpPr/>
          <p:nvPr/>
        </p:nvSpPr>
        <p:spPr>
          <a:xfrm>
            <a:off x="8316270" y="2494259"/>
            <a:ext cx="192465" cy="193992"/>
          </a:xfrm>
          <a:custGeom>
            <a:rect b="b" l="l" r="r" t="t"/>
            <a:pathLst>
              <a:path extrusionOk="0" h="128" w="127">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57" name="Google Shape;1057;p116"/>
          <p:cNvSpPr/>
          <p:nvPr/>
        </p:nvSpPr>
        <p:spPr>
          <a:xfrm>
            <a:off x="7728183" y="800258"/>
            <a:ext cx="1367112" cy="1510697"/>
          </a:xfrm>
          <a:custGeom>
            <a:rect b="b" l="l" r="r" t="t"/>
            <a:pathLst>
              <a:path extrusionOk="0" h="990" w="896">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58" name="Google Shape;1058;p116"/>
          <p:cNvSpPr/>
          <p:nvPr/>
        </p:nvSpPr>
        <p:spPr>
          <a:xfrm>
            <a:off x="8684398" y="2475929"/>
            <a:ext cx="1661920" cy="233707"/>
          </a:xfrm>
          <a:custGeom>
            <a:rect b="b" l="l" r="r" t="t"/>
            <a:pathLst>
              <a:path extrusionOk="0" h="154" w="1089">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79527B">
              <a:alpha val="89411"/>
            </a:srgbClr>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59" name="Google Shape;1059;p116"/>
          <p:cNvSpPr/>
          <p:nvPr/>
        </p:nvSpPr>
        <p:spPr>
          <a:xfrm>
            <a:off x="10445605" y="2428576"/>
            <a:ext cx="325357" cy="326885"/>
          </a:xfrm>
          <a:custGeom>
            <a:rect b="b" l="l" r="r" t="t"/>
            <a:pathLst>
              <a:path extrusionOk="0" h="215" w="214">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79527B">
              <a:alpha val="89411"/>
            </a:srgbClr>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60" name="Google Shape;1060;p116"/>
          <p:cNvSpPr/>
          <p:nvPr/>
        </p:nvSpPr>
        <p:spPr>
          <a:xfrm>
            <a:off x="10512815" y="2494259"/>
            <a:ext cx="190937" cy="193992"/>
          </a:xfrm>
          <a:custGeom>
            <a:rect b="b" l="l" r="r" t="t"/>
            <a:pathLst>
              <a:path extrusionOk="0" h="128" w="126">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61" name="Google Shape;1061;p116"/>
          <p:cNvSpPr/>
          <p:nvPr/>
        </p:nvSpPr>
        <p:spPr>
          <a:xfrm>
            <a:off x="9924727" y="2921959"/>
            <a:ext cx="1367112" cy="1512224"/>
          </a:xfrm>
          <a:custGeom>
            <a:rect b="b" l="l" r="r" t="t"/>
            <a:pathLst>
              <a:path extrusionOk="0" h="991" w="896">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79527B">
              <a:alpha val="89411"/>
            </a:srgbClr>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62" name="Google Shape;1062;p116"/>
          <p:cNvSpPr txBox="1"/>
          <p:nvPr/>
        </p:nvSpPr>
        <p:spPr>
          <a:xfrm>
            <a:off x="5691808" y="1322650"/>
            <a:ext cx="1045245" cy="2860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Your Title</a:t>
            </a:r>
            <a:endParaRPr b="0" i="0" sz="1400" u="none" cap="none" strike="noStrike">
              <a:solidFill>
                <a:srgbClr val="000000"/>
              </a:solidFill>
              <a:latin typeface="Arial"/>
              <a:ea typeface="Arial"/>
              <a:cs typeface="Arial"/>
              <a:sym typeface="Arial"/>
            </a:endParaRPr>
          </a:p>
        </p:txBody>
      </p:sp>
      <p:sp>
        <p:nvSpPr>
          <p:cNvPr id="1063" name="Google Shape;1063;p116"/>
          <p:cNvSpPr txBox="1"/>
          <p:nvPr/>
        </p:nvSpPr>
        <p:spPr>
          <a:xfrm>
            <a:off x="10092535" y="1322650"/>
            <a:ext cx="1045245" cy="2860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Your Title</a:t>
            </a:r>
            <a:endParaRPr b="0" i="0" sz="1400" u="none" cap="none" strike="noStrike">
              <a:solidFill>
                <a:srgbClr val="000000"/>
              </a:solidFill>
              <a:latin typeface="Arial"/>
              <a:ea typeface="Arial"/>
              <a:cs typeface="Arial"/>
              <a:sym typeface="Arial"/>
            </a:endParaRPr>
          </a:p>
        </p:txBody>
      </p:sp>
      <p:sp>
        <p:nvSpPr>
          <p:cNvPr id="1064" name="Google Shape;1064;p116"/>
          <p:cNvSpPr txBox="1"/>
          <p:nvPr/>
        </p:nvSpPr>
        <p:spPr>
          <a:xfrm>
            <a:off x="7895149" y="3013347"/>
            <a:ext cx="1045245" cy="2860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Your Title</a:t>
            </a:r>
            <a:endParaRPr b="0" i="0" sz="1400" u="none" cap="none" strike="noStrike">
              <a:solidFill>
                <a:srgbClr val="000000"/>
              </a:solidFill>
              <a:latin typeface="Arial"/>
              <a:ea typeface="Arial"/>
              <a:cs typeface="Arial"/>
              <a:sym typeface="Arial"/>
            </a:endParaRPr>
          </a:p>
        </p:txBody>
      </p:sp>
      <p:sp>
        <p:nvSpPr>
          <p:cNvPr id="1065" name="Google Shape;1065;p116"/>
          <p:cNvSpPr txBox="1"/>
          <p:nvPr>
            <p:ph idx="1" type="body"/>
          </p:nvPr>
        </p:nvSpPr>
        <p:spPr>
          <a:xfrm>
            <a:off x="2833955" y="2984923"/>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6" name="Google Shape;1066;p116"/>
          <p:cNvSpPr txBox="1"/>
          <p:nvPr>
            <p:ph idx="2" type="body"/>
          </p:nvPr>
        </p:nvSpPr>
        <p:spPr>
          <a:xfrm>
            <a:off x="7261647" y="2951026"/>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7" name="Google Shape;1067;p116"/>
          <p:cNvSpPr txBox="1"/>
          <p:nvPr>
            <p:ph idx="3" type="body"/>
          </p:nvPr>
        </p:nvSpPr>
        <p:spPr>
          <a:xfrm>
            <a:off x="5051398" y="1028522"/>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8" name="Google Shape;1068;p116"/>
          <p:cNvSpPr txBox="1"/>
          <p:nvPr>
            <p:ph idx="4" type="body"/>
          </p:nvPr>
        </p:nvSpPr>
        <p:spPr>
          <a:xfrm>
            <a:off x="9377489" y="994625"/>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9" name="Google Shape;1069;p116"/>
          <p:cNvSpPr/>
          <p:nvPr/>
        </p:nvSpPr>
        <p:spPr>
          <a:xfrm>
            <a:off x="0" y="2489789"/>
            <a:ext cx="3733642" cy="233707"/>
          </a:xfrm>
          <a:custGeom>
            <a:rect b="b" l="l" r="r" t="t"/>
            <a:pathLst>
              <a:path extrusionOk="0" h="233707" w="3733642">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grpSp>
        <p:nvGrpSpPr>
          <p:cNvPr id="1070" name="Google Shape;1070;p116"/>
          <p:cNvGrpSpPr/>
          <p:nvPr/>
        </p:nvGrpSpPr>
        <p:grpSpPr>
          <a:xfrm>
            <a:off x="389965" y="6092742"/>
            <a:ext cx="3144242" cy="374574"/>
            <a:chOff x="301128" y="6151084"/>
            <a:chExt cx="3144242" cy="374574"/>
          </a:xfrm>
        </p:grpSpPr>
        <p:pic>
          <p:nvPicPr>
            <p:cNvPr descr="Shape&#10;&#10;Description automatically generated with medium confidence" id="1071" name="Google Shape;1071;p116"/>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072" name="Google Shape;1072;p116"/>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073" name="Google Shape;1073;p116"/>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 Orange">
  <p:cSld name="Text Slide with Photo - Orange">
    <p:spTree>
      <p:nvGrpSpPr>
        <p:cNvPr id="92" name="Shape 92"/>
        <p:cNvGrpSpPr/>
        <p:nvPr/>
      </p:nvGrpSpPr>
      <p:grpSpPr>
        <a:xfrm>
          <a:off x="0" y="0"/>
          <a:ext cx="0" cy="0"/>
          <a:chOff x="0" y="0"/>
          <a:chExt cx="0" cy="0"/>
        </a:xfrm>
      </p:grpSpPr>
      <p:pic>
        <p:nvPicPr>
          <p:cNvPr descr="A black and white striped pattern&#10;&#10;Description automatically generated with medium confidence" id="93" name="Google Shape;93;p52"/>
          <p:cNvPicPr preferRelativeResize="0"/>
          <p:nvPr/>
        </p:nvPicPr>
        <p:blipFill rotWithShape="1">
          <a:blip r:embed="rId2">
            <a:alphaModFix/>
          </a:blip>
          <a:srcRect b="15673" l="-25172" r="18173" t="20705"/>
          <a:stretch/>
        </p:blipFill>
        <p:spPr>
          <a:xfrm>
            <a:off x="5333853" y="1227"/>
            <a:ext cx="6825554" cy="5501502"/>
          </a:xfrm>
          <a:prstGeom prst="rect">
            <a:avLst/>
          </a:prstGeom>
          <a:noFill/>
          <a:ln>
            <a:noFill/>
          </a:ln>
        </p:spPr>
      </p:pic>
      <p:sp>
        <p:nvSpPr>
          <p:cNvPr id="94" name="Google Shape;94;p52"/>
          <p:cNvSpPr/>
          <p:nvPr/>
        </p:nvSpPr>
        <p:spPr>
          <a:xfrm flipH="1" rot="10800000">
            <a:off x="1038225" y="-4"/>
            <a:ext cx="6216471" cy="6892757"/>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95" name="Google Shape;95;p52"/>
          <p:cNvSpPr/>
          <p:nvPr>
            <p:ph idx="2" type="pic"/>
          </p:nvPr>
        </p:nvSpPr>
        <p:spPr>
          <a:xfrm>
            <a:off x="7298140" y="228600"/>
            <a:ext cx="4659043" cy="6362700"/>
          </a:xfrm>
          <a:prstGeom prst="rect">
            <a:avLst/>
          </a:prstGeom>
          <a:solidFill>
            <a:schemeClr val="lt1"/>
          </a:solidFill>
          <a:ln>
            <a:noFill/>
          </a:ln>
        </p:spPr>
      </p:sp>
      <p:grpSp>
        <p:nvGrpSpPr>
          <p:cNvPr id="96" name="Google Shape;96;p52"/>
          <p:cNvGrpSpPr/>
          <p:nvPr/>
        </p:nvGrpSpPr>
        <p:grpSpPr>
          <a:xfrm rot="-5400000">
            <a:off x="-418181" y="5125361"/>
            <a:ext cx="2334324" cy="307260"/>
            <a:chOff x="301128" y="6151084"/>
            <a:chExt cx="3144242" cy="374574"/>
          </a:xfrm>
        </p:grpSpPr>
        <p:pic>
          <p:nvPicPr>
            <p:cNvPr descr="Shape&#10;&#10;Description automatically generated with medium confidence" id="97" name="Google Shape;97;p52"/>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98" name="Google Shape;98;p52"/>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99" name="Google Shape;99;p52"/>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
        <p:nvSpPr>
          <p:cNvPr id="100" name="Google Shape;100;p52"/>
          <p:cNvSpPr txBox="1"/>
          <p:nvPr>
            <p:ph idx="1" type="body"/>
          </p:nvPr>
        </p:nvSpPr>
        <p:spPr>
          <a:xfrm>
            <a:off x="1955110" y="1925641"/>
            <a:ext cx="4621841" cy="452595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 name="Google Shape;101;p52"/>
          <p:cNvSpPr txBox="1"/>
          <p:nvPr>
            <p:ph idx="3" type="body"/>
          </p:nvPr>
        </p:nvSpPr>
        <p:spPr>
          <a:xfrm>
            <a:off x="1870961" y="747910"/>
            <a:ext cx="4716425"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Photo Slide - Purple">
  <p:cSld name="Text / Photo Slide - Purple">
    <p:spTree>
      <p:nvGrpSpPr>
        <p:cNvPr id="102" name="Shape 102"/>
        <p:cNvGrpSpPr/>
        <p:nvPr/>
      </p:nvGrpSpPr>
      <p:grpSpPr>
        <a:xfrm>
          <a:off x="0" y="0"/>
          <a:ext cx="0" cy="0"/>
          <a:chOff x="0" y="0"/>
          <a:chExt cx="0" cy="0"/>
        </a:xfrm>
      </p:grpSpPr>
      <p:sp>
        <p:nvSpPr>
          <p:cNvPr id="103" name="Google Shape;103;p53"/>
          <p:cNvSpPr/>
          <p:nvPr/>
        </p:nvSpPr>
        <p:spPr>
          <a:xfrm>
            <a:off x="288084" y="13936"/>
            <a:ext cx="6151000" cy="6858000"/>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4" name="Google Shape;104;p53"/>
          <p:cNvSpPr txBox="1"/>
          <p:nvPr>
            <p:ph idx="1" type="body"/>
          </p:nvPr>
        </p:nvSpPr>
        <p:spPr>
          <a:xfrm>
            <a:off x="734715" y="1018532"/>
            <a:ext cx="4983180" cy="570611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 name="Google Shape;105;p53"/>
          <p:cNvSpPr txBox="1"/>
          <p:nvPr>
            <p:ph idx="2" type="body"/>
          </p:nvPr>
        </p:nvSpPr>
        <p:spPr>
          <a:xfrm>
            <a:off x="714542" y="296284"/>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6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 name="Google Shape;106;p53"/>
          <p:cNvSpPr/>
          <p:nvPr>
            <p:ph idx="3" type="pic"/>
          </p:nvPr>
        </p:nvSpPr>
        <p:spPr>
          <a:xfrm>
            <a:off x="6392300" y="228600"/>
            <a:ext cx="5564883" cy="5447571"/>
          </a:xfrm>
          <a:prstGeom prst="rect">
            <a:avLst/>
          </a:prstGeom>
          <a:solidFill>
            <a:schemeClr val="lt1"/>
          </a:solidFill>
          <a:ln>
            <a:noFill/>
          </a:ln>
        </p:spPr>
      </p:sp>
      <p:pic>
        <p:nvPicPr>
          <p:cNvPr descr="Background pattern&#10;&#10;Description automatically generated" id="107" name="Google Shape;107;p53"/>
          <p:cNvPicPr preferRelativeResize="0"/>
          <p:nvPr/>
        </p:nvPicPr>
        <p:blipFill rotWithShape="1">
          <a:blip r:embed="rId2">
            <a:alphaModFix amt="48000"/>
          </a:blip>
          <a:srcRect b="83247" l="-26772" r="-5883" t="-4018"/>
          <a:stretch/>
        </p:blipFill>
        <p:spPr>
          <a:xfrm>
            <a:off x="6572759" y="5676171"/>
            <a:ext cx="5564883" cy="1181829"/>
          </a:xfrm>
          <a:prstGeom prst="rect">
            <a:avLst/>
          </a:prstGeom>
          <a:noFill/>
          <a:ln>
            <a:noFill/>
          </a:ln>
        </p:spPr>
      </p:pic>
      <p:grpSp>
        <p:nvGrpSpPr>
          <p:cNvPr id="108" name="Google Shape;108;p53"/>
          <p:cNvGrpSpPr/>
          <p:nvPr/>
        </p:nvGrpSpPr>
        <p:grpSpPr>
          <a:xfrm>
            <a:off x="8448790" y="6057987"/>
            <a:ext cx="3144242" cy="374574"/>
            <a:chOff x="301128" y="6151084"/>
            <a:chExt cx="3144242" cy="374574"/>
          </a:xfrm>
        </p:grpSpPr>
        <p:pic>
          <p:nvPicPr>
            <p:cNvPr descr="Shape&#10;&#10;Description automatically generated with medium confidence" id="109" name="Google Shape;109;p53"/>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10" name="Google Shape;110;p53"/>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11" name="Google Shape;111;p53"/>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theme" Target="../theme/theme1.xml"/><Relationship Id="rId72" Type="http://schemas.openxmlformats.org/officeDocument/2006/relationships/slideLayout" Target="../slideLayouts/slideLayout7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68" Type="http://schemas.openxmlformats.org/officeDocument/2006/relationships/slideLayout" Target="../slideLayouts/slideLayout68.xml"/><Relationship Id="rId23" Type="http://schemas.openxmlformats.org/officeDocument/2006/relationships/slideLayout" Target="../slideLayouts/slideLayout23.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69" Type="http://schemas.openxmlformats.org/officeDocument/2006/relationships/slideLayout" Target="../slideLayouts/slideLayout6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4D4D4D"/>
              </a:buClr>
              <a:buSzPts val="4400"/>
              <a:buFont typeface="Calibri"/>
              <a:buNone/>
              <a:defRPr b="0" i="0" sz="4400" u="none" cap="none" strike="noStrike">
                <a:solidFill>
                  <a:srgbClr val="4D4D4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4D4D4D"/>
              </a:buClr>
              <a:buSzPts val="2800"/>
              <a:buFont typeface="Arial"/>
              <a:buNone/>
              <a:defRPr b="0" i="0" sz="2800" u="none" cap="none" strike="noStrike">
                <a:solidFill>
                  <a:srgbClr val="4D4D4D"/>
                </a:solidFill>
                <a:latin typeface="Calibri"/>
                <a:ea typeface="Calibri"/>
                <a:cs typeface="Calibri"/>
                <a:sym typeface="Calibri"/>
              </a:defRPr>
            </a:lvl1pPr>
            <a:lvl2pPr indent="-228600" lvl="1" marL="914400" marR="0" rtl="0" algn="l">
              <a:lnSpc>
                <a:spcPct val="90000"/>
              </a:lnSpc>
              <a:spcBef>
                <a:spcPts val="500"/>
              </a:spcBef>
              <a:spcAft>
                <a:spcPts val="0"/>
              </a:spcAft>
              <a:buClr>
                <a:srgbClr val="4D4D4D"/>
              </a:buClr>
              <a:buSzPts val="2400"/>
              <a:buFont typeface="Arial"/>
              <a:buNone/>
              <a:defRPr b="0" i="0" sz="2400" u="none" cap="none" strike="noStrike">
                <a:solidFill>
                  <a:srgbClr val="4D4D4D"/>
                </a:solidFill>
                <a:latin typeface="Calibri"/>
                <a:ea typeface="Calibri"/>
                <a:cs typeface="Calibri"/>
                <a:sym typeface="Calibri"/>
              </a:defRPr>
            </a:lvl2pPr>
            <a:lvl3pPr indent="-228600" lvl="2" marL="1371600" marR="0" rtl="0" algn="l">
              <a:lnSpc>
                <a:spcPct val="90000"/>
              </a:lnSpc>
              <a:spcBef>
                <a:spcPts val="500"/>
              </a:spcBef>
              <a:spcAft>
                <a:spcPts val="0"/>
              </a:spcAft>
              <a:buClr>
                <a:srgbClr val="4D4D4D"/>
              </a:buClr>
              <a:buSzPts val="2000"/>
              <a:buFont typeface="Arial"/>
              <a:buNone/>
              <a:defRPr b="0" i="0" sz="2000" u="none" cap="none" strike="noStrike">
                <a:solidFill>
                  <a:srgbClr val="4D4D4D"/>
                </a:solidFill>
                <a:latin typeface="Calibri"/>
                <a:ea typeface="Calibri"/>
                <a:cs typeface="Calibri"/>
                <a:sym typeface="Calibri"/>
              </a:defRPr>
            </a:lvl3pPr>
            <a:lvl4pPr indent="-228600" lvl="3" marL="1828800" marR="0" rtl="0" algn="l">
              <a:lnSpc>
                <a:spcPct val="90000"/>
              </a:lnSpc>
              <a:spcBef>
                <a:spcPts val="500"/>
              </a:spcBef>
              <a:spcAft>
                <a:spcPts val="0"/>
              </a:spcAft>
              <a:buClr>
                <a:srgbClr val="4D4D4D"/>
              </a:buClr>
              <a:buSzPts val="1800"/>
              <a:buFont typeface="Arial"/>
              <a:buNone/>
              <a:defRPr b="0" i="0" sz="1800" u="none" cap="none" strike="noStrike">
                <a:solidFill>
                  <a:srgbClr val="4D4D4D"/>
                </a:solidFill>
                <a:latin typeface="Calibri"/>
                <a:ea typeface="Calibri"/>
                <a:cs typeface="Calibri"/>
                <a:sym typeface="Calibri"/>
              </a:defRPr>
            </a:lvl4pPr>
            <a:lvl5pPr indent="-228600" lvl="4" marL="2286000" marR="0" rtl="0" algn="l">
              <a:lnSpc>
                <a:spcPct val="90000"/>
              </a:lnSpc>
              <a:spcBef>
                <a:spcPts val="500"/>
              </a:spcBef>
              <a:spcAft>
                <a:spcPts val="0"/>
              </a:spcAft>
              <a:buClr>
                <a:srgbClr val="4D4D4D"/>
              </a:buClr>
              <a:buSzPts val="1800"/>
              <a:buFont typeface="Arial"/>
              <a:buNone/>
              <a:defRPr b="0" i="0" sz="1800" u="none" cap="none" strike="noStrike">
                <a:solidFill>
                  <a:srgbClr val="4D4D4D"/>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47.jpg"/><Relationship Id="rId4" Type="http://schemas.openxmlformats.org/officeDocument/2006/relationships/hyperlink" Target="https://www.techtarget.com/searchdisasterrecovery/definition/crisis-management-plan-CMP"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hyperlink" Target="https://wearelao.com/sites/default/files/Crisis%20Communications_0.pdf" TargetMode="External"/><Relationship Id="rId4" Type="http://schemas.openxmlformats.org/officeDocument/2006/relationships/image" Target="../media/image37.png"/><Relationship Id="rId5" Type="http://schemas.openxmlformats.org/officeDocument/2006/relationships/hyperlink" Target="https://wearelao.com/sites/default/files/Crisis%20Communications_0.pdf" TargetMode="External"/><Relationship Id="rId6" Type="http://schemas.openxmlformats.org/officeDocument/2006/relationships/hyperlink" Target="https://wearelao.com/sites/default/files/Crisis%20Communications_0.pdf" TargetMode="External"/><Relationship Id="rId7"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3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5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hyperlink" Target="https://www.researchgate.net/publication/254378996_Crisis_Communication_and_Recovery_for_the_Tourism_Industry" TargetMode="External"/><Relationship Id="rId4" Type="http://schemas.openxmlformats.org/officeDocument/2006/relationships/image" Target="../media/image28.png"/><Relationship Id="rId5" Type="http://schemas.openxmlformats.org/officeDocument/2006/relationships/hyperlink" Target="https://www.researchgate.net/publication/254378996_Crisis_Communication_and_Recovery_for_the_Tourism_Industry"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hyperlink" Target="https://www.shareweb.ch/site/disasterriskreduction/themes-and-resources/DOC_themesresources/Themes-and-resources/CH%20Focus%20on%20DRR%20for%20GP2022%20_29042022.pdf"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6.png"/><Relationship Id="rId4" Type="http://schemas.openxmlformats.org/officeDocument/2006/relationships/image" Target="../media/image19.png"/><Relationship Id="rId9" Type="http://schemas.openxmlformats.org/officeDocument/2006/relationships/image" Target="../media/image33.png"/><Relationship Id="rId5" Type="http://schemas.openxmlformats.org/officeDocument/2006/relationships/image" Target="../media/image39.png"/><Relationship Id="rId6" Type="http://schemas.openxmlformats.org/officeDocument/2006/relationships/image" Target="../media/image21.png"/><Relationship Id="rId7" Type="http://schemas.openxmlformats.org/officeDocument/2006/relationships/image" Target="../media/image24.png"/><Relationship Id="rId8" Type="http://schemas.openxmlformats.org/officeDocument/2006/relationships/image" Target="../media/image22.png"/><Relationship Id="rId11" Type="http://schemas.openxmlformats.org/officeDocument/2006/relationships/image" Target="../media/image27.png"/><Relationship Id="rId10" Type="http://schemas.openxmlformats.org/officeDocument/2006/relationships/image" Target="../media/image23.png"/><Relationship Id="rId12"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hyperlink" Target="https://www.sciencedirect.com/science/article/pii/S1447677022001255" TargetMode="External"/><Relationship Id="rId4" Type="http://schemas.openxmlformats.org/officeDocument/2006/relationships/image" Target="../media/image28.png"/><Relationship Id="rId5" Type="http://schemas.openxmlformats.org/officeDocument/2006/relationships/hyperlink" Target="https://www.sciencedirect.com/science/article/pii/S1447677022001255"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hyperlink" Target="https://www.tandfonline.com/doi/full/10.1080/13669877.2022.2128391" TargetMode="External"/><Relationship Id="rId4" Type="http://schemas.openxmlformats.org/officeDocument/2006/relationships/hyperlink" Target="https://www.tandfonline.com/doi/full/10.1080/13669877.2022.2128391" TargetMode="External"/><Relationship Id="rId9" Type="http://schemas.openxmlformats.org/officeDocument/2006/relationships/image" Target="../media/image28.png"/><Relationship Id="rId5" Type="http://schemas.openxmlformats.org/officeDocument/2006/relationships/hyperlink" Target="https://www.tandfonline.com/doi/full/10.1080/13669877.2022.2128391" TargetMode="External"/><Relationship Id="rId6" Type="http://schemas.openxmlformats.org/officeDocument/2006/relationships/hyperlink" Target="https://www.tandfonline.com/doi/full/10.1080/13669877.2022.2128391" TargetMode="External"/><Relationship Id="rId7" Type="http://schemas.openxmlformats.org/officeDocument/2006/relationships/hyperlink" Target="https://www.tandfonline.com/doi/full/10.1080/13669877.2022.2128391" TargetMode="External"/><Relationship Id="rId8" Type="http://schemas.openxmlformats.org/officeDocument/2006/relationships/hyperlink" Target="https://www.tandfonline.com/doi/full/10.1080/13669877.2022.2128391" TargetMode="External"/><Relationship Id="rId10" Type="http://schemas.openxmlformats.org/officeDocument/2006/relationships/hyperlink" Target="https://www.tandfonline.com/doi/full/10.1080/13669877.2022.2128391"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hyperlink" Target="https://www.researchgate.net/publication/254378996_Crisis_Communication_and_Recovery_for_the_Tourism_Industry" TargetMode="External"/><Relationship Id="rId4" Type="http://schemas.openxmlformats.org/officeDocument/2006/relationships/image" Target="../media/image28.png"/><Relationship Id="rId5" Type="http://schemas.openxmlformats.org/officeDocument/2006/relationships/hyperlink" Target="https://www.researchgate.net/publication/254378996_Crisis_Communication_and_Recovery_for_the_Tourism_Industry"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hyperlink" Target="https://www.researchgate.net/publication/254378996_Crisis_Communication_and_Recovery_for_the_Tourism_Industry" TargetMode="External"/><Relationship Id="rId4" Type="http://schemas.openxmlformats.org/officeDocument/2006/relationships/image" Target="../media/image28.png"/><Relationship Id="rId5" Type="http://schemas.openxmlformats.org/officeDocument/2006/relationships/hyperlink" Target="https://www.researchgate.net/publication/254378996_Crisis_Communication_and_Recovery_for_the_Tourism_Industry"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49.png"/><Relationship Id="rId4" Type="http://schemas.openxmlformats.org/officeDocument/2006/relationships/hyperlink" Target="https://www.ncbi.nlm.nih.gov/pmc/articles/PMC7149992/bin/gr2.jpg" TargetMode="External"/><Relationship Id="rId9" Type="http://schemas.openxmlformats.org/officeDocument/2006/relationships/hyperlink" Target="https://www.researchgate.net/figure/Phase-Model-of-a-Tourism-Crisis_fig2_50281652" TargetMode="External"/><Relationship Id="rId5" Type="http://schemas.openxmlformats.org/officeDocument/2006/relationships/image" Target="../media/image41.png"/><Relationship Id="rId6" Type="http://schemas.openxmlformats.org/officeDocument/2006/relationships/image" Target="../media/image46.png"/><Relationship Id="rId7" Type="http://schemas.openxmlformats.org/officeDocument/2006/relationships/hyperlink" Target="https://www.smartsheet.com/content/crisis-management-model-theories" TargetMode="External"/><Relationship Id="rId8" Type="http://schemas.openxmlformats.org/officeDocument/2006/relationships/hyperlink" Target="https://www.researchgate.net/figure/Phase-Model-of-a-Tourism-Crisis_fig2_50281652" TargetMode="External"/><Relationship Id="rId11" Type="http://schemas.openxmlformats.org/officeDocument/2006/relationships/hyperlink" Target="https://www.researchgate.net/figure/Phase-Model-of-a-Tourism-Crisis_fig2_50281652" TargetMode="External"/><Relationship Id="rId10"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hyperlink" Target="https://www.researchgate.net/publication/254378996_Crisis_Communication_and_Recovery_for_the_Tourism_Industry" TargetMode="External"/><Relationship Id="rId4" Type="http://schemas.openxmlformats.org/officeDocument/2006/relationships/image" Target="../media/image28.png"/><Relationship Id="rId5" Type="http://schemas.openxmlformats.org/officeDocument/2006/relationships/hyperlink" Target="https://www.researchgate.net/publication/254378996_Crisis_Communication_and_Recovery_for_the_Tourism_Industry"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hyperlink" Target="https://sparkbay.com/en/culture-blog/employee-engagement-survey-questions-40" TargetMode="External"/><Relationship Id="rId4" Type="http://schemas.openxmlformats.org/officeDocument/2006/relationships/hyperlink" Target="https://www.mediatoolkit.com/blog/public-relations-in-travel-and-tourism/"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https://youtu.be/oovURIu4040" TargetMode="External"/><Relationship Id="rId4" Type="http://schemas.openxmlformats.org/officeDocument/2006/relationships/image" Target="../media/image56.png"/><Relationship Id="rId5" Type="http://schemas.openxmlformats.org/officeDocument/2006/relationships/hyperlink" Target="https://youtu.be/oovURIu4040" TargetMode="External"/><Relationship Id="rId6" Type="http://schemas.openxmlformats.org/officeDocument/2006/relationships/hyperlink" Target="https://www.mediatoolkit.com/blog/public-relations-in-travel-and-tourism/"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5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hyperlink" Target="https://www.demandmetric.com/content/crisis-communications-plan-template" TargetMode="External"/><Relationship Id="rId4" Type="http://schemas.openxmlformats.org/officeDocument/2006/relationships/image" Target="../media/image50.png"/><Relationship Id="rId9" Type="http://schemas.openxmlformats.org/officeDocument/2006/relationships/hyperlink" Target="https://www.demandmetric.com/content/crisis-communications-plan-template" TargetMode="External"/><Relationship Id="rId5" Type="http://schemas.openxmlformats.org/officeDocument/2006/relationships/hyperlink" Target="https://www.demandmetric.com/content/crisis-communications-plan-template" TargetMode="External"/><Relationship Id="rId6" Type="http://schemas.openxmlformats.org/officeDocument/2006/relationships/image" Target="../media/image48.png"/><Relationship Id="rId7" Type="http://schemas.openxmlformats.org/officeDocument/2006/relationships/hyperlink" Target="https://www.demandmetric.com/content/crisis-communications-plan-template" TargetMode="External"/><Relationship Id="rId8"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hyperlink" Target="https://www.demandmetric.com/content/crisis-communications-plan-template" TargetMode="External"/><Relationship Id="rId4" Type="http://schemas.openxmlformats.org/officeDocument/2006/relationships/hyperlink" Target="https://www.demandmetric.com/content/crisis-communications-plan-template" TargetMode="External"/><Relationship Id="rId9" Type="http://schemas.openxmlformats.org/officeDocument/2006/relationships/image" Target="../media/image32.png"/><Relationship Id="rId5" Type="http://schemas.openxmlformats.org/officeDocument/2006/relationships/image" Target="../media/image50.png"/><Relationship Id="rId6" Type="http://schemas.openxmlformats.org/officeDocument/2006/relationships/hyperlink" Target="https://www.demandmetric.com/content/crisis-communications-plan-template" TargetMode="External"/><Relationship Id="rId7" Type="http://schemas.openxmlformats.org/officeDocument/2006/relationships/image" Target="../media/image48.png"/><Relationship Id="rId8" Type="http://schemas.openxmlformats.org/officeDocument/2006/relationships/hyperlink" Target="https://www.demandmetric.com/content/crisis-communications-plan-template" TargetMode="External"/><Relationship Id="rId10" Type="http://schemas.openxmlformats.org/officeDocument/2006/relationships/hyperlink" Target="https://www.demandmetric.com/content/crisis-communications-plan-template"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3.png"/><Relationship Id="rId4" Type="http://schemas.openxmlformats.org/officeDocument/2006/relationships/hyperlink" Target="https://www.smartsheet.com/content/crisis-management-model-theories" TargetMode="External"/><Relationship Id="rId5" Type="http://schemas.openxmlformats.org/officeDocument/2006/relationships/hyperlink" Target="https://www.smartsheet.com/content/marketing-communications-plan-template" TargetMode="External"/><Relationship Id="rId6" Type="http://schemas.openxmlformats.org/officeDocument/2006/relationships/hyperlink" Target="https://www.smartsheet.com/content/marketing-communications-plan-template"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hyperlink" Target="https://www.smartsheet.com/content/marketing-communications-plan-template" TargetMode="External"/><Relationship Id="rId4" Type="http://schemas.openxmlformats.org/officeDocument/2006/relationships/image" Target="../media/image52.png"/><Relationship Id="rId5" Type="http://schemas.openxmlformats.org/officeDocument/2006/relationships/hyperlink" Target="https://www.smartsheet.com/content/marketing-communications-plan-templat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3.png"/><Relationship Id="rId4" Type="http://schemas.openxmlformats.org/officeDocument/2006/relationships/hyperlink" Target="https://www.smartsheet.com/content/crisis-management-model-theories" TargetMode="External"/><Relationship Id="rId5" Type="http://schemas.openxmlformats.org/officeDocument/2006/relationships/hyperlink" Target="https://www.smartsheet.com/content/marketing-communications-plan-template" TargetMode="External"/><Relationship Id="rId6" Type="http://schemas.openxmlformats.org/officeDocument/2006/relationships/hyperlink" Target="https://www.smartsheet.com/content/marketing-communications-plan-template"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3.png"/><Relationship Id="rId4" Type="http://schemas.openxmlformats.org/officeDocument/2006/relationships/hyperlink" Target="https://www.smartsheet.com/content/crisis-management-model-theories" TargetMode="External"/><Relationship Id="rId5" Type="http://schemas.openxmlformats.org/officeDocument/2006/relationships/hyperlink" Target="https://www.smartsheet.com/content/marketing-communications-plan-template" TargetMode="External"/><Relationship Id="rId6" Type="http://schemas.openxmlformats.org/officeDocument/2006/relationships/hyperlink" Target="https://www.smartsheet.com/content/marketing-communications-plan-template"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hyperlink" Target="https://www.smartsheet.com/content/marketing-communications-plan-template"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hyperlink" Target="https://www.tourismrecovery.eu/" TargetMode="External"/><Relationship Id="rId4" Type="http://schemas.openxmlformats.org/officeDocument/2006/relationships/hyperlink" Target="https://momentumconsulting.ie/team/laura-magan/" TargetMode="External"/><Relationship Id="rId5" Type="http://schemas.openxmlformats.org/officeDocument/2006/relationships/hyperlink" Target="https://www.facebook.com/tourismcrisisrecovery" TargetMode="External"/><Relationship Id="rId6" Type="http://schemas.openxmlformats.org/officeDocument/2006/relationships/image" Target="../media/image5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3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hyperlink" Target="https://www.smartsheet.com/content/crisis-management-team-roles" TargetMode="External"/><Relationship Id="rId4" Type="http://schemas.openxmlformats.org/officeDocument/2006/relationships/image" Target="../media/image25.png"/><Relationship Id="rId5" Type="http://schemas.openxmlformats.org/officeDocument/2006/relationships/hyperlink" Target="https://grampianstourism.com.au/wp-content/uploads/sites/4/2020/04/Tourism_CrisisManagement_WEB.pdf" TargetMode="External"/><Relationship Id="rId6" Type="http://schemas.openxmlformats.org/officeDocument/2006/relationships/image" Target="../media/image3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hyperlink" Target="https://www.smartsheet.com/content/crisis-management-team-roles" TargetMode="External"/><Relationship Id="rId4" Type="http://schemas.openxmlformats.org/officeDocument/2006/relationships/image" Target="../media/image25.png"/><Relationship Id="rId5" Type="http://schemas.openxmlformats.org/officeDocument/2006/relationships/hyperlink" Target="https://grampianstourism.com.au/wp-content/uploads/sites/4/2020/04/Tourism_CrisisManagement_WEB.pdf" TargetMode="External"/><Relationship Id="rId6"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7" name="Shape 1077"/>
        <p:cNvGrpSpPr/>
        <p:nvPr/>
      </p:nvGrpSpPr>
      <p:grpSpPr>
        <a:xfrm>
          <a:off x="0" y="0"/>
          <a:ext cx="0" cy="0"/>
          <a:chOff x="0" y="0"/>
          <a:chExt cx="0" cy="0"/>
        </a:xfrm>
      </p:grpSpPr>
      <p:sp>
        <p:nvSpPr>
          <p:cNvPr id="1078" name="Google Shape;1078;p1"/>
          <p:cNvSpPr txBox="1"/>
          <p:nvPr>
            <p:ph idx="1" type="body"/>
          </p:nvPr>
        </p:nvSpPr>
        <p:spPr>
          <a:xfrm>
            <a:off x="817349" y="4476760"/>
            <a:ext cx="11279401"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200"/>
              <a:buNone/>
            </a:pPr>
            <a:r>
              <a:rPr b="0" lang="es-ES" sz="3200"/>
              <a:t>Estrategia de comunicación y relaciones públicas</a:t>
            </a:r>
            <a:endParaRPr/>
          </a:p>
          <a:p>
            <a:pPr indent="0" lvl="0" marL="0" rtl="0" algn="l">
              <a:lnSpc>
                <a:spcPct val="90000"/>
              </a:lnSpc>
              <a:spcBef>
                <a:spcPts val="1000"/>
              </a:spcBef>
              <a:spcAft>
                <a:spcPts val="0"/>
              </a:spcAft>
              <a:buClr>
                <a:schemeClr val="lt1"/>
              </a:buClr>
              <a:buSzPts val="3200"/>
              <a:buNone/>
            </a:pPr>
            <a:r>
              <a:t/>
            </a:r>
            <a:endParaRPr b="0" sz="3200"/>
          </a:p>
        </p:txBody>
      </p:sp>
      <p:sp>
        <p:nvSpPr>
          <p:cNvPr id="1079" name="Google Shape;1079;p1"/>
          <p:cNvSpPr txBox="1"/>
          <p:nvPr>
            <p:ph idx="2" type="body"/>
          </p:nvPr>
        </p:nvSpPr>
        <p:spPr>
          <a:xfrm>
            <a:off x="817349" y="3633385"/>
            <a:ext cx="5278651"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6000"/>
              <a:buNone/>
            </a:pPr>
            <a:r>
              <a:rPr b="1" lang="es-ES" sz="6000"/>
              <a:t>Módulo 7</a:t>
            </a:r>
            <a:endParaRPr/>
          </a:p>
        </p:txBody>
      </p:sp>
      <p:pic>
        <p:nvPicPr>
          <p:cNvPr id="1080" name="Google Shape;1080;p1"/>
          <p:cNvPicPr preferRelativeResize="0"/>
          <p:nvPr/>
        </p:nvPicPr>
        <p:blipFill>
          <a:blip r:embed="rId3">
            <a:alphaModFix/>
          </a:blip>
          <a:stretch>
            <a:fillRect/>
          </a:stretch>
        </p:blipFill>
        <p:spPr>
          <a:xfrm>
            <a:off x="9439275" y="5135825"/>
            <a:ext cx="2752724" cy="1722175"/>
          </a:xfrm>
          <a:prstGeom prst="rect">
            <a:avLst/>
          </a:prstGeom>
          <a:noFill/>
          <a:ln>
            <a:noFill/>
          </a:ln>
        </p:spPr>
      </p:pic>
      <p:pic>
        <p:nvPicPr>
          <p:cNvPr id="1081" name="Google Shape;1081;p1"/>
          <p:cNvPicPr preferRelativeResize="0"/>
          <p:nvPr/>
        </p:nvPicPr>
        <p:blipFill>
          <a:blip r:embed="rId4">
            <a:alphaModFix/>
          </a:blip>
          <a:stretch>
            <a:fillRect/>
          </a:stretch>
        </p:blipFill>
        <p:spPr>
          <a:xfrm>
            <a:off x="638175" y="5734050"/>
            <a:ext cx="6724650" cy="1028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4" name="Shape 1354"/>
        <p:cNvGrpSpPr/>
        <p:nvPr/>
      </p:nvGrpSpPr>
      <p:grpSpPr>
        <a:xfrm>
          <a:off x="0" y="0"/>
          <a:ext cx="0" cy="0"/>
          <a:chOff x="0" y="0"/>
          <a:chExt cx="0" cy="0"/>
        </a:xfrm>
      </p:grpSpPr>
      <p:sp>
        <p:nvSpPr>
          <p:cNvPr id="1355" name="Google Shape;1355;p10"/>
          <p:cNvSpPr txBox="1"/>
          <p:nvPr>
            <p:ph idx="1" type="body"/>
          </p:nvPr>
        </p:nvSpPr>
        <p:spPr>
          <a:xfrm>
            <a:off x="734715" y="1757011"/>
            <a:ext cx="8901204" cy="386770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Clr>
                <a:schemeClr val="lt1"/>
              </a:buClr>
              <a:buSzPct val="100000"/>
              <a:buNone/>
            </a:pPr>
            <a:r>
              <a:rPr lang="es-ES"/>
              <a:t>El artículo dice </a:t>
            </a:r>
            <a:r>
              <a:rPr i="1" lang="es-ES"/>
              <a:t>: "</a:t>
            </a:r>
            <a:r>
              <a:rPr lang="es-ES"/>
              <a:t>Cualquier estudio de análisis de contenido de las noticias de los medios de comunicación determinará que estos elementos dominan las historias principales en los medios impresos y electrónicos. Tienden a centrarse en lo que se describe en términos generales como "malas noticias". El ingrediente de la magnificación -el grado de exageración de cualquiera de los elementos anteriores- determina si la publicación, la televisión, el programa de radio o la página web se consideran "responsables" o sensacionalistas. Cuestiones como el sesgo editorial y político, además de la accesibilidad de las fuentes, tendrán una gran influencia en la frecuencia, extensión y naturaleza de la cobertura. Los países democráticos comprometidos con el concepto amplio de libertad de prensa están abiertos a reportajes incontrolados de precisión variable. Una crisis tiene más probabilidades de ser objeto de cobertura mediática que la fase de recuperación y restauración"</a:t>
            </a:r>
            <a:endParaRPr/>
          </a:p>
          <a:p>
            <a:pPr indent="0" lvl="0" marL="0" rtl="0" algn="l">
              <a:lnSpc>
                <a:spcPct val="100000"/>
              </a:lnSpc>
              <a:spcBef>
                <a:spcPts val="0"/>
              </a:spcBef>
              <a:spcAft>
                <a:spcPts val="0"/>
              </a:spcAft>
              <a:buClr>
                <a:schemeClr val="lt1"/>
              </a:buClr>
              <a:buSzPct val="100000"/>
              <a:buNone/>
            </a:pPr>
            <a:r>
              <a:t/>
            </a:r>
            <a:endParaRPr/>
          </a:p>
        </p:txBody>
      </p:sp>
      <p:sp>
        <p:nvSpPr>
          <p:cNvPr id="1356" name="Google Shape;1356;p10"/>
          <p:cNvSpPr txBox="1"/>
          <p:nvPr>
            <p:ph idx="2" type="body"/>
          </p:nvPr>
        </p:nvSpPr>
        <p:spPr>
          <a:xfrm>
            <a:off x="734714" y="642972"/>
            <a:ext cx="10596674" cy="916887"/>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3600"/>
              <a:buNone/>
            </a:pPr>
            <a:r>
              <a:rPr b="1" i="0" lang="es-ES" sz="3600"/>
              <a:t>Investigación: </a:t>
            </a:r>
            <a:r>
              <a:rPr b="0" lang="es-ES" sz="2400"/>
              <a:t>A los medios les encanta magnificar las "malas noticias</a:t>
            </a:r>
            <a:endParaRPr/>
          </a:p>
          <a:p>
            <a:pPr indent="0" lvl="0" marL="0" rtl="0" algn="l">
              <a:lnSpc>
                <a:spcPct val="100000"/>
              </a:lnSpc>
              <a:spcBef>
                <a:spcPts val="0"/>
              </a:spcBef>
              <a:spcAft>
                <a:spcPts val="0"/>
              </a:spcAft>
              <a:buClr>
                <a:schemeClr val="lt1"/>
              </a:buClr>
              <a:buSzPts val="3600"/>
              <a:buNone/>
            </a:pPr>
            <a:r>
              <a:t/>
            </a:r>
            <a:endParaRPr/>
          </a:p>
        </p:txBody>
      </p:sp>
      <p:grpSp>
        <p:nvGrpSpPr>
          <p:cNvPr id="1357" name="Google Shape;1357;p10"/>
          <p:cNvGrpSpPr/>
          <p:nvPr/>
        </p:nvGrpSpPr>
        <p:grpSpPr>
          <a:xfrm>
            <a:off x="9945283" y="1255566"/>
            <a:ext cx="1866204" cy="1526432"/>
            <a:chOff x="7903196" y="4237101"/>
            <a:chExt cx="1261886" cy="1055032"/>
          </a:xfrm>
        </p:grpSpPr>
        <p:sp>
          <p:nvSpPr>
            <p:cNvPr id="1358" name="Google Shape;1358;p10"/>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59" name="Google Shape;1359;p10"/>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60" name="Google Shape;1360;p10"/>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61" name="Google Shape;1361;p10"/>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62" name="Google Shape;1362;p10"/>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63" name="Google Shape;1363;p10"/>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64" name="Google Shape;1364;p10"/>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65" name="Google Shape;1365;p10"/>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66" name="Google Shape;1366;p10"/>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67" name="Google Shape;1367;p10"/>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68" name="Google Shape;1368;p10"/>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69" name="Google Shape;1369;p10"/>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70" name="Google Shape;1370;p10"/>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71" name="Google Shape;1371;p10"/>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72" name="Google Shape;1372;p10"/>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73" name="Google Shape;1373;p10"/>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74" name="Google Shape;1374;p10"/>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75" name="Google Shape;1375;p10"/>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76" name="Google Shape;1376;p10"/>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77" name="Google Shape;1377;p10"/>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78" name="Google Shape;1378;p10"/>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79" name="Google Shape;1379;p10"/>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80" name="Google Shape;1380;p10"/>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81" name="Google Shape;1381;p10"/>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82" name="Google Shape;1382;p10"/>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83" name="Google Shape;1383;p10"/>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84" name="Google Shape;1384;p10"/>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85" name="Google Shape;1385;p10"/>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86" name="Google Shape;1386;p10"/>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87" name="Google Shape;1387;p10"/>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88" name="Google Shape;1388;p10"/>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89" name="Google Shape;1389;p10"/>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90" name="Google Shape;1390;p10"/>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91" name="Google Shape;1391;p10"/>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92" name="Google Shape;1392;p10"/>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93" name="Google Shape;1393;p10"/>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94" name="Google Shape;1394;p10"/>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95" name="Google Shape;1395;p10"/>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96" name="Google Shape;1396;p10"/>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97" name="Google Shape;1397;p10"/>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98" name="Google Shape;1398;p10"/>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99" name="Google Shape;1399;p10"/>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0" name="Google Shape;1400;p10"/>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1" name="Google Shape;1401;p10"/>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2" name="Google Shape;1402;p10"/>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3" name="Google Shape;1403;p10"/>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4" name="Google Shape;1404;p10"/>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5" name="Google Shape;1405;p10"/>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6" name="Google Shape;1406;p10"/>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7" name="Google Shape;1407;p10"/>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8" name="Google Shape;1408;p10"/>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9" name="Google Shape;1409;p10"/>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0" name="Google Shape;1410;p10"/>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1" name="Google Shape;1411;p10"/>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2" name="Google Shape;1412;p10"/>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3" name="Google Shape;1413;p10"/>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4" name="Google Shape;1414;p10"/>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1415" name="Google Shape;1415;p10"/>
          <p:cNvPicPr preferRelativeResize="0"/>
          <p:nvPr/>
        </p:nvPicPr>
        <p:blipFill rotWithShape="1">
          <a:blip r:embed="rId3">
            <a:alphaModFix/>
          </a:blip>
          <a:srcRect b="0" l="0" r="0" t="0"/>
          <a:stretch/>
        </p:blipFill>
        <p:spPr>
          <a:xfrm>
            <a:off x="9860702" y="3284679"/>
            <a:ext cx="1950785" cy="1950785"/>
          </a:xfrm>
          <a:prstGeom prst="rect">
            <a:avLst/>
          </a:prstGeom>
          <a:noFill/>
          <a:ln>
            <a:noFill/>
          </a:ln>
        </p:spPr>
      </p:pic>
      <p:sp>
        <p:nvSpPr>
          <p:cNvPr id="1416" name="Google Shape;1416;p10"/>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lt1"/>
                </a:solidFill>
                <a:latin typeface="Calibri"/>
                <a:ea typeface="Calibri"/>
                <a:cs typeface="Calibri"/>
                <a:sym typeface="Calibri"/>
              </a:rPr>
              <a:t>Leer artículo de investigación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0" name="Shape 1420"/>
        <p:cNvGrpSpPr/>
        <p:nvPr/>
      </p:nvGrpSpPr>
      <p:grpSpPr>
        <a:xfrm>
          <a:off x="0" y="0"/>
          <a:ext cx="0" cy="0"/>
          <a:chOff x="0" y="0"/>
          <a:chExt cx="0" cy="0"/>
        </a:xfrm>
      </p:grpSpPr>
      <p:pic>
        <p:nvPicPr>
          <p:cNvPr descr="A group of people looking at a computer&#10;&#10;Description automatically generated with medium confidence" id="1421" name="Google Shape;1421;p11"/>
          <p:cNvPicPr preferRelativeResize="0"/>
          <p:nvPr>
            <p:ph idx="2" type="pic"/>
          </p:nvPr>
        </p:nvPicPr>
        <p:blipFill rotWithShape="1">
          <a:blip r:embed="rId3">
            <a:alphaModFix/>
          </a:blip>
          <a:srcRect b="4478" l="0" r="0" t="4480"/>
          <a:stretch/>
        </p:blipFill>
        <p:spPr>
          <a:xfrm>
            <a:off x="7298140" y="228600"/>
            <a:ext cx="4659043" cy="6362700"/>
          </a:xfrm>
          <a:prstGeom prst="rect">
            <a:avLst/>
          </a:prstGeom>
          <a:solidFill>
            <a:schemeClr val="lt1"/>
          </a:solidFill>
          <a:ln>
            <a:noFill/>
          </a:ln>
        </p:spPr>
      </p:pic>
      <p:sp>
        <p:nvSpPr>
          <p:cNvPr id="1422" name="Google Shape;1422;p11"/>
          <p:cNvSpPr txBox="1"/>
          <p:nvPr>
            <p:ph idx="4294967295" type="body"/>
          </p:nvPr>
        </p:nvSpPr>
        <p:spPr>
          <a:xfrm>
            <a:off x="1326460" y="1166022"/>
            <a:ext cx="5255315" cy="5425277"/>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120000"/>
              </a:lnSpc>
              <a:spcBef>
                <a:spcPts val="0"/>
              </a:spcBef>
              <a:spcAft>
                <a:spcPts val="0"/>
              </a:spcAft>
              <a:buClr>
                <a:schemeClr val="lt1"/>
              </a:buClr>
              <a:buSzPct val="100000"/>
              <a:buNone/>
            </a:pPr>
            <a:r>
              <a:rPr b="0" i="1" lang="es-ES">
                <a:solidFill>
                  <a:schemeClr val="lt1"/>
                </a:solidFill>
              </a:rPr>
              <a:t>Las relaciones públicas suelen ser un aspecto integral del proceso de gestión de crisis. Una organización puede optar por contratar a un relaciones públicas externo para que se encargue de los aspectos relacionados con la comunicación, como el trato con los medios de comunicación. Con una respuesta pública a la crisis, una organización puede contrarrestar cualquier información engañosa o falsa y tratar de calmar las preocupaciones. Si una organización resuelve una situación de crisis con suficiente rapidez, puede que no sea necesario dar a conocer el suceso a la opinión pública, e incluso podría atraer una atención no deseada.  </a:t>
            </a:r>
            <a:r>
              <a:rPr b="0" i="1" lang="es-ES" u="sng">
                <a:solidFill>
                  <a:schemeClr val="lt1"/>
                </a:solidFill>
                <a:hlinkClick r:id="rId4">
                  <a:extLst>
                    <a:ext uri="{A12FA001-AC4F-418D-AE19-62706E023703}">
                      <ahyp:hlinkClr val="tx"/>
                    </a:ext>
                  </a:extLst>
                </a:hlinkClick>
              </a:rPr>
              <a:t>(TechTarget, Recuperación ante desastres</a:t>
            </a:r>
            <a:r>
              <a:rPr b="0" i="1" lang="es-ES">
                <a:solidFill>
                  <a:schemeClr val="lt1"/>
                </a:solidFill>
              </a:rPr>
              <a:t>)</a:t>
            </a:r>
            <a:endParaRPr/>
          </a:p>
        </p:txBody>
      </p:sp>
      <p:sp>
        <p:nvSpPr>
          <p:cNvPr id="1423" name="Google Shape;1423;p11"/>
          <p:cNvSpPr txBox="1"/>
          <p:nvPr>
            <p:ph idx="4294967295" type="body"/>
          </p:nvPr>
        </p:nvSpPr>
        <p:spPr>
          <a:xfrm>
            <a:off x="1171575" y="385960"/>
            <a:ext cx="6057900" cy="582300"/>
          </a:xfrm>
          <a:prstGeom prst="rect">
            <a:avLst/>
          </a:prstGeom>
          <a:noFill/>
          <a:ln>
            <a:noFill/>
          </a:ln>
        </p:spPr>
        <p:txBody>
          <a:bodyPr anchorCtr="0" anchor="t" bIns="45700" lIns="91425" spcFirstLastPara="1" rIns="91425" wrap="square" tIns="45700">
            <a:normAutofit fontScale="77500"/>
          </a:bodyPr>
          <a:lstStyle/>
          <a:p>
            <a:pPr indent="0" lvl="0" marL="0" rtl="0" algn="l">
              <a:lnSpc>
                <a:spcPct val="90000"/>
              </a:lnSpc>
              <a:spcBef>
                <a:spcPts val="0"/>
              </a:spcBef>
              <a:spcAft>
                <a:spcPts val="0"/>
              </a:spcAft>
              <a:buClr>
                <a:schemeClr val="lt1"/>
              </a:buClr>
              <a:buSzPct val="100000"/>
              <a:buNone/>
            </a:pPr>
            <a:r>
              <a:rPr lang="es-ES">
                <a:solidFill>
                  <a:schemeClr val="lt1"/>
                </a:solidFill>
              </a:rPr>
              <a:t>Las relaciones públicas no siempre son necesarias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7" name="Shape 1427"/>
        <p:cNvGrpSpPr/>
        <p:nvPr/>
      </p:nvGrpSpPr>
      <p:grpSpPr>
        <a:xfrm>
          <a:off x="0" y="0"/>
          <a:ext cx="0" cy="0"/>
          <a:chOff x="0" y="0"/>
          <a:chExt cx="0" cy="0"/>
        </a:xfrm>
      </p:grpSpPr>
      <p:sp>
        <p:nvSpPr>
          <p:cNvPr id="1428" name="Google Shape;1428;p12"/>
          <p:cNvSpPr txBox="1"/>
          <p:nvPr>
            <p:ph idx="1" type="body"/>
          </p:nvPr>
        </p:nvSpPr>
        <p:spPr>
          <a:xfrm>
            <a:off x="506546" y="956546"/>
            <a:ext cx="5701500" cy="570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lang="es-ES" sz="1800"/>
              <a:t>En el momento de una crisis, todas las consultas y solicitudes iniciales de los medios de comunicación deben ser remitidas por el TCMT. Es importante disponer de los siguientes elementos para tratar con los medios de comunicación:</a:t>
            </a:r>
            <a:endParaRPr sz="2200"/>
          </a:p>
          <a:p>
            <a:pPr indent="0" lvl="0" marL="0" rtl="0" algn="l">
              <a:lnSpc>
                <a:spcPct val="100000"/>
              </a:lnSpc>
              <a:spcBef>
                <a:spcPts val="0"/>
              </a:spcBef>
              <a:spcAft>
                <a:spcPts val="0"/>
              </a:spcAft>
              <a:buClr>
                <a:schemeClr val="lt1"/>
              </a:buClr>
              <a:buSzPts val="2000"/>
              <a:buNone/>
            </a:pPr>
            <a:r>
              <a:t/>
            </a:r>
            <a:endParaRPr sz="1800"/>
          </a:p>
          <a:p>
            <a:pPr indent="-330200" lvl="0" marL="342900" rtl="0" algn="l">
              <a:lnSpc>
                <a:spcPct val="100000"/>
              </a:lnSpc>
              <a:spcBef>
                <a:spcPts val="0"/>
              </a:spcBef>
              <a:spcAft>
                <a:spcPts val="0"/>
              </a:spcAft>
              <a:buClr>
                <a:schemeClr val="lt1"/>
              </a:buClr>
              <a:buSzPts val="1800"/>
              <a:buFont typeface="Noto Sans Symbols"/>
              <a:buChar char="❖"/>
            </a:pPr>
            <a:r>
              <a:rPr lang="es-ES" sz="1800"/>
              <a:t>Contar con un portavoz del TCMT en los medios de comunicación, que sea la fuente autorizada para todo lo relacionado con el turismo, a fin de garantizar la coherencia del mensaje.  deben tener formación y experiencia y contar con un refuerzo. </a:t>
            </a:r>
            <a:endParaRPr sz="2200"/>
          </a:p>
          <a:p>
            <a:pPr indent="-215900" lvl="0" marL="342900" rtl="0" algn="l">
              <a:lnSpc>
                <a:spcPct val="100000"/>
              </a:lnSpc>
              <a:spcBef>
                <a:spcPts val="0"/>
              </a:spcBef>
              <a:spcAft>
                <a:spcPts val="0"/>
              </a:spcAft>
              <a:buClr>
                <a:schemeClr val="lt1"/>
              </a:buClr>
              <a:buSzPts val="2000"/>
              <a:buFont typeface="Noto Sans Symbols"/>
              <a:buNone/>
            </a:pPr>
            <a:r>
              <a:t/>
            </a:r>
            <a:endParaRPr sz="1800"/>
          </a:p>
          <a:p>
            <a:pPr indent="-336550" lvl="0" marL="342900" rtl="0" algn="l">
              <a:lnSpc>
                <a:spcPct val="100000"/>
              </a:lnSpc>
              <a:spcBef>
                <a:spcPts val="0"/>
              </a:spcBef>
              <a:spcAft>
                <a:spcPts val="0"/>
              </a:spcAft>
              <a:buClr>
                <a:schemeClr val="lt1"/>
              </a:buClr>
              <a:buSzPts val="1900"/>
              <a:buFont typeface="Noto Sans Symbols"/>
              <a:buChar char="❖"/>
            </a:pPr>
            <a:r>
              <a:rPr lang="es-ES" sz="1800"/>
              <a:t>Desarrollar un conjunto de protocolos acordados con los medios de comunicación y comunicarlos al personal y al turismo para orientarles sobre cómo responder adecuadamente a los medios de comunicación durante una crisis.  Es importante animarles a que remitan las preguntas de los medios de comunicación al portavoz del TCMT para garantizar que se transmite un mensaje coherente a través de los medios de comunicación al público en general</a:t>
            </a:r>
            <a:endParaRPr sz="2200"/>
          </a:p>
        </p:txBody>
      </p:sp>
      <p:sp>
        <p:nvSpPr>
          <p:cNvPr id="1429" name="Google Shape;1429;p12"/>
          <p:cNvSpPr txBox="1"/>
          <p:nvPr>
            <p:ph idx="2" type="body"/>
          </p:nvPr>
        </p:nvSpPr>
        <p:spPr>
          <a:xfrm>
            <a:off x="313765" y="147824"/>
            <a:ext cx="6087035" cy="582221"/>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400"/>
              <a:buNone/>
            </a:pPr>
            <a:r>
              <a:rPr b="0" lang="es-ES" sz="2100"/>
              <a:t>El TCMT debe gestionar toda la comunicación con las relaciones públicas y los medios de comunicación </a:t>
            </a:r>
            <a:endParaRPr sz="3300"/>
          </a:p>
        </p:txBody>
      </p:sp>
      <p:pic>
        <p:nvPicPr>
          <p:cNvPr descr="New UNWTO Publications January 2019 " id="1430" name="Google Shape;1430;p12">
            <a:hlinkClick r:id="rId3"/>
          </p:cNvPr>
          <p:cNvPicPr preferRelativeResize="0"/>
          <p:nvPr/>
        </p:nvPicPr>
        <p:blipFill rotWithShape="1">
          <a:blip r:embed="rId4">
            <a:alphaModFix/>
          </a:blip>
          <a:srcRect b="0" l="0" r="0" t="0"/>
          <a:stretch/>
        </p:blipFill>
        <p:spPr>
          <a:xfrm>
            <a:off x="7963853" y="147824"/>
            <a:ext cx="2597467" cy="3770517"/>
          </a:xfrm>
          <a:prstGeom prst="rect">
            <a:avLst/>
          </a:prstGeom>
          <a:noFill/>
          <a:ln>
            <a:noFill/>
          </a:ln>
          <a:effectLst>
            <a:outerShdw blurRad="292100" rotWithShape="0" algn="tl" dir="2700000" dist="139700">
              <a:srgbClr val="333333">
                <a:alpha val="64313"/>
              </a:srgbClr>
            </a:outerShdw>
          </a:effectLst>
        </p:spPr>
      </p:pic>
      <p:sp>
        <p:nvSpPr>
          <p:cNvPr id="1431" name="Google Shape;1431;p12"/>
          <p:cNvSpPr txBox="1"/>
          <p:nvPr/>
        </p:nvSpPr>
        <p:spPr>
          <a:xfrm>
            <a:off x="6704170" y="4025178"/>
            <a:ext cx="5116800" cy="28629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s-ES" sz="1800" u="sng" cap="none" strike="noStrike">
                <a:solidFill>
                  <a:srgbClr val="4D4D4D"/>
                </a:solidFill>
                <a:latin typeface="Calibri"/>
                <a:ea typeface="Calibri"/>
                <a:cs typeface="Calibri"/>
                <a:sym typeface="Calibri"/>
                <a:hlinkClick r:id="rId5">
                  <a:extLst>
                    <a:ext uri="{A12FA001-AC4F-418D-AE19-62706E023703}">
                      <ahyp:hlinkClr val="tx"/>
                    </a:ext>
                  </a:extLst>
                </a:hlinkClick>
              </a:rPr>
              <a:t>Caja de herramientas para la comunicación de crisis en el turismo: Lista de control y buenas prácticas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rgbClr val="4D4D4D"/>
                </a:solidFill>
                <a:latin typeface="Calibri"/>
                <a:ea typeface="Calibri"/>
                <a:cs typeface="Calibri"/>
                <a:sym typeface="Calibri"/>
              </a:rPr>
              <a:t>La comunicación de crisis es un elemento crucial de un buen sistema de gestión de crisis. Ayuda a limitar el impacto negativo de una crisis atendiendo a las necesidades de información de todas las partes interesadas del sector de manera eficaz, oportuna y responsable. La OMT ha elaborado una caja de herramientas completa y actualizada sobre la comunicación de crisis en el turismo. </a:t>
            </a:r>
            <a:endParaRPr b="0" i="0" sz="1400" u="none" cap="none" strike="noStrike">
              <a:solidFill>
                <a:srgbClr val="000000"/>
              </a:solidFill>
              <a:latin typeface="Arial"/>
              <a:ea typeface="Arial"/>
              <a:cs typeface="Arial"/>
              <a:sym typeface="Arial"/>
            </a:endParaRPr>
          </a:p>
        </p:txBody>
      </p:sp>
      <p:pic>
        <p:nvPicPr>
          <p:cNvPr descr="Touchscreen with solid fill" id="1432" name="Google Shape;1432;p12">
            <a:hlinkClick r:id="rId6"/>
          </p:cNvPr>
          <p:cNvPicPr preferRelativeResize="0"/>
          <p:nvPr/>
        </p:nvPicPr>
        <p:blipFill rotWithShape="1">
          <a:blip r:embed="rId7">
            <a:alphaModFix/>
          </a:blip>
          <a:srcRect b="0" l="0" r="0" t="0"/>
          <a:stretch/>
        </p:blipFill>
        <p:spPr>
          <a:xfrm>
            <a:off x="10561320" y="2733147"/>
            <a:ext cx="1206619" cy="120661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6" name="Shape 1436"/>
        <p:cNvGrpSpPr/>
        <p:nvPr/>
      </p:nvGrpSpPr>
      <p:grpSpPr>
        <a:xfrm>
          <a:off x="0" y="0"/>
          <a:ext cx="0" cy="0"/>
          <a:chOff x="0" y="0"/>
          <a:chExt cx="0" cy="0"/>
        </a:xfrm>
      </p:grpSpPr>
      <p:sp>
        <p:nvSpPr>
          <p:cNvPr id="1437" name="Google Shape;1437;p13"/>
          <p:cNvSpPr txBox="1"/>
          <p:nvPr>
            <p:ph idx="1" type="body"/>
          </p:nvPr>
        </p:nvSpPr>
        <p:spPr>
          <a:xfrm>
            <a:off x="725189" y="1151882"/>
            <a:ext cx="5361300" cy="570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lang="es-ES" sz="1700"/>
              <a:t>Dónde podrían aplicarse excepciones a este protocolo. Por ejemplo, en muchos casos puede ser necesario que las empresas turísticas directamente afectadas comenten una crisis, lo que debe hacerse en coordinación con el TCMT</a:t>
            </a:r>
            <a:endParaRPr sz="2100"/>
          </a:p>
          <a:p>
            <a:pPr indent="0" lvl="0" marL="0" rtl="0" algn="l">
              <a:lnSpc>
                <a:spcPct val="100000"/>
              </a:lnSpc>
              <a:spcBef>
                <a:spcPts val="0"/>
              </a:spcBef>
              <a:spcAft>
                <a:spcPts val="0"/>
              </a:spcAft>
              <a:buClr>
                <a:schemeClr val="lt1"/>
              </a:buClr>
              <a:buSzPts val="2000"/>
              <a:buNone/>
            </a:pPr>
            <a:r>
              <a:t/>
            </a:r>
            <a:endParaRPr sz="1700"/>
          </a:p>
          <a:p>
            <a:pPr indent="-323850" lvl="0" marL="342900" rtl="0" algn="l">
              <a:lnSpc>
                <a:spcPct val="100000"/>
              </a:lnSpc>
              <a:spcBef>
                <a:spcPts val="0"/>
              </a:spcBef>
              <a:spcAft>
                <a:spcPts val="0"/>
              </a:spcAft>
              <a:buClr>
                <a:schemeClr val="lt1"/>
              </a:buClr>
              <a:buSzPts val="1700"/>
              <a:buFont typeface="Noto Sans Symbols"/>
              <a:buChar char="❖"/>
            </a:pPr>
            <a:r>
              <a:rPr lang="es-ES" sz="1700"/>
              <a:t>Servir de enlace con los responsables de los medios de comunicación de los organismos de respuesta a emergencias. </a:t>
            </a:r>
            <a:endParaRPr sz="2100"/>
          </a:p>
          <a:p>
            <a:pPr indent="-323850" lvl="0" marL="342900" rtl="0" algn="l">
              <a:lnSpc>
                <a:spcPct val="100000"/>
              </a:lnSpc>
              <a:spcBef>
                <a:spcPts val="0"/>
              </a:spcBef>
              <a:spcAft>
                <a:spcPts val="0"/>
              </a:spcAft>
              <a:buClr>
                <a:schemeClr val="lt1"/>
              </a:buClr>
              <a:buSzPts val="1700"/>
              <a:buFont typeface="Noto Sans Symbols"/>
              <a:buChar char="❖"/>
            </a:pPr>
            <a:r>
              <a:rPr lang="es-ES" sz="1700"/>
              <a:t>Disponer que todas las preguntas de los medios de comunicación relacionadas con el turismo sean dirigidas y tramitadas o transmitidas inmediatamente por el TCMT. </a:t>
            </a:r>
            <a:endParaRPr sz="2100"/>
          </a:p>
          <a:p>
            <a:pPr indent="-323850" lvl="0" marL="342900" rtl="0" algn="l">
              <a:lnSpc>
                <a:spcPct val="100000"/>
              </a:lnSpc>
              <a:spcBef>
                <a:spcPts val="0"/>
              </a:spcBef>
              <a:spcAft>
                <a:spcPts val="0"/>
              </a:spcAft>
              <a:buClr>
                <a:schemeClr val="lt1"/>
              </a:buClr>
              <a:buSzPts val="1700"/>
              <a:buFont typeface="Noto Sans Symbols"/>
              <a:buChar char="❖"/>
            </a:pPr>
            <a:r>
              <a:rPr lang="es-ES" sz="1700"/>
              <a:t>Determinar el enfoque estratégico para responder a las preguntas de los medios de comunicación y la divulgación proactiva de información. </a:t>
            </a:r>
            <a:endParaRPr sz="2100"/>
          </a:p>
          <a:p>
            <a:pPr indent="-323850" lvl="0" marL="342900" rtl="0" algn="l">
              <a:lnSpc>
                <a:spcPct val="100000"/>
              </a:lnSpc>
              <a:spcBef>
                <a:spcPts val="0"/>
              </a:spcBef>
              <a:spcAft>
                <a:spcPts val="0"/>
              </a:spcAft>
              <a:buClr>
                <a:schemeClr val="lt1"/>
              </a:buClr>
              <a:buSzPts val="1700"/>
              <a:buFont typeface="Noto Sans Symbols"/>
              <a:buChar char="❖"/>
            </a:pPr>
            <a:r>
              <a:rPr lang="es-ES" sz="1700"/>
              <a:t>Responder a las preguntas de los medios de comunicación con calma, mesura y tranquilidad, tan pronto como sea posible. Si es necesario, explique por qué no dispone de más detalles inmediatamente. </a:t>
            </a:r>
            <a:endParaRPr sz="2100"/>
          </a:p>
          <a:p>
            <a:pPr indent="0" lvl="0" marL="0" rtl="0" algn="l">
              <a:lnSpc>
                <a:spcPct val="100000"/>
              </a:lnSpc>
              <a:spcBef>
                <a:spcPts val="0"/>
              </a:spcBef>
              <a:spcAft>
                <a:spcPts val="0"/>
              </a:spcAft>
              <a:buClr>
                <a:schemeClr val="lt1"/>
              </a:buClr>
              <a:buSzPts val="2000"/>
              <a:buNone/>
            </a:pPr>
            <a:r>
              <a:t/>
            </a:r>
            <a:endParaRPr sz="1700"/>
          </a:p>
        </p:txBody>
      </p:sp>
      <p:sp>
        <p:nvSpPr>
          <p:cNvPr id="1438" name="Google Shape;1438;p13"/>
          <p:cNvSpPr txBox="1"/>
          <p:nvPr>
            <p:ph idx="2" type="body"/>
          </p:nvPr>
        </p:nvSpPr>
        <p:spPr>
          <a:xfrm>
            <a:off x="234818" y="296284"/>
            <a:ext cx="6214632" cy="582221"/>
          </a:xfrm>
          <a:prstGeom prst="rect">
            <a:avLst/>
          </a:prstGeom>
          <a:noFill/>
          <a:ln>
            <a:noFill/>
          </a:ln>
        </p:spPr>
        <p:txBody>
          <a:bodyPr anchorCtr="0" anchor="t" bIns="45700" lIns="91425" spcFirstLastPara="1" rIns="91425" wrap="square" tIns="45700">
            <a:normAutofit fontScale="70000" lnSpcReduction="20000"/>
          </a:bodyPr>
          <a:lstStyle/>
          <a:p>
            <a:pPr indent="0" lvl="0" marL="0" rtl="0" algn="ctr">
              <a:lnSpc>
                <a:spcPct val="100000"/>
              </a:lnSpc>
              <a:spcBef>
                <a:spcPts val="0"/>
              </a:spcBef>
              <a:spcAft>
                <a:spcPts val="0"/>
              </a:spcAft>
              <a:buClr>
                <a:schemeClr val="lt1"/>
              </a:buClr>
              <a:buSzPct val="100000"/>
              <a:buNone/>
            </a:pPr>
            <a:r>
              <a:rPr b="0" lang="es-ES"/>
              <a:t>Cómo tratar y comunicarse con los medios de comunicación </a:t>
            </a:r>
            <a:endParaRPr/>
          </a:p>
        </p:txBody>
      </p:sp>
      <p:pic>
        <p:nvPicPr>
          <p:cNvPr descr="A group of people sitting in a room with a projection screen&#10;&#10;Description automatically generated with low confidence" id="1439" name="Google Shape;1439;p13"/>
          <p:cNvPicPr preferRelativeResize="0"/>
          <p:nvPr>
            <p:ph idx="3" type="pic"/>
          </p:nvPr>
        </p:nvPicPr>
        <p:blipFill rotWithShape="1">
          <a:blip r:embed="rId3">
            <a:alphaModFix/>
          </a:blip>
          <a:srcRect b="0" l="15908" r="15908" t="0"/>
          <a:stretch/>
        </p:blipFill>
        <p:spPr>
          <a:xfrm>
            <a:off x="6449450" y="228600"/>
            <a:ext cx="5564883" cy="5447571"/>
          </a:xfrm>
          <a:prstGeom prst="rect">
            <a:avLst/>
          </a:prstGeom>
          <a:solidFill>
            <a:schemeClr val="lt1"/>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3" name="Shape 1443"/>
        <p:cNvGrpSpPr/>
        <p:nvPr/>
      </p:nvGrpSpPr>
      <p:grpSpPr>
        <a:xfrm>
          <a:off x="0" y="0"/>
          <a:ext cx="0" cy="0"/>
          <a:chOff x="0" y="0"/>
          <a:chExt cx="0" cy="0"/>
        </a:xfrm>
      </p:grpSpPr>
      <p:sp>
        <p:nvSpPr>
          <p:cNvPr id="1444" name="Google Shape;1444;p14"/>
          <p:cNvSpPr txBox="1"/>
          <p:nvPr>
            <p:ph idx="1" type="body"/>
          </p:nvPr>
        </p:nvSpPr>
        <p:spPr>
          <a:xfrm>
            <a:off x="531117" y="340606"/>
            <a:ext cx="5564883" cy="5706117"/>
          </a:xfrm>
          <a:prstGeom prst="rect">
            <a:avLst/>
          </a:prstGeom>
          <a:noFill/>
          <a:ln>
            <a:noFill/>
          </a:ln>
        </p:spPr>
        <p:txBody>
          <a:bodyPr anchorCtr="0" anchor="t" bIns="45700" lIns="91425" spcFirstLastPara="1" rIns="91425" wrap="square" tIns="45700">
            <a:noAutofit/>
          </a:bodyPr>
          <a:lstStyle/>
          <a:p>
            <a:pPr indent="-323850" lvl="0" marL="342900" rtl="0" algn="l">
              <a:lnSpc>
                <a:spcPct val="100000"/>
              </a:lnSpc>
              <a:spcBef>
                <a:spcPts val="0"/>
              </a:spcBef>
              <a:spcAft>
                <a:spcPts val="0"/>
              </a:spcAft>
              <a:buClr>
                <a:schemeClr val="lt1"/>
              </a:buClr>
              <a:buSzPts val="1700"/>
              <a:buFont typeface="Noto Sans Symbols"/>
              <a:buChar char="❖"/>
            </a:pPr>
            <a:r>
              <a:rPr lang="es-ES" sz="1700"/>
              <a:t>Supervisar toda la cobertura de los medios de comunicación y alertar inmediatamente al TCMT sobre cuestiones significativas</a:t>
            </a:r>
            <a:endParaRPr sz="2100"/>
          </a:p>
          <a:p>
            <a:pPr indent="-323850" lvl="0" marL="342900" rtl="0" algn="l">
              <a:lnSpc>
                <a:spcPct val="100000"/>
              </a:lnSpc>
              <a:spcBef>
                <a:spcPts val="0"/>
              </a:spcBef>
              <a:spcAft>
                <a:spcPts val="0"/>
              </a:spcAft>
              <a:buClr>
                <a:schemeClr val="lt1"/>
              </a:buClr>
              <a:buSzPts val="1700"/>
              <a:buFont typeface="Noto Sans Symbols"/>
              <a:buChar char="❖"/>
            </a:pPr>
            <a:r>
              <a:rPr lang="es-ES" sz="1700"/>
              <a:t>Llevar un registro de las consultas de los periodistas </a:t>
            </a:r>
            <a:endParaRPr sz="2100"/>
          </a:p>
          <a:p>
            <a:pPr indent="-323850" lvl="0" marL="342900" rtl="0" algn="l">
              <a:lnSpc>
                <a:spcPct val="100000"/>
              </a:lnSpc>
              <a:spcBef>
                <a:spcPts val="0"/>
              </a:spcBef>
              <a:spcAft>
                <a:spcPts val="0"/>
              </a:spcAft>
              <a:buClr>
                <a:schemeClr val="lt1"/>
              </a:buClr>
              <a:buSzPts val="1700"/>
              <a:buFont typeface="Noto Sans Symbols"/>
              <a:buChar char="❖"/>
            </a:pPr>
            <a:r>
              <a:rPr lang="es-ES" sz="1700"/>
              <a:t>Supervisar el alcance y el tono de la cobertura mediática</a:t>
            </a:r>
            <a:endParaRPr sz="2100"/>
          </a:p>
          <a:p>
            <a:pPr indent="-323850" lvl="0" marL="342900" rtl="0" algn="l">
              <a:lnSpc>
                <a:spcPct val="100000"/>
              </a:lnSpc>
              <a:spcBef>
                <a:spcPts val="0"/>
              </a:spcBef>
              <a:spcAft>
                <a:spcPts val="0"/>
              </a:spcAft>
              <a:buClr>
                <a:schemeClr val="lt1"/>
              </a:buClr>
              <a:buSzPts val="1700"/>
              <a:buFont typeface="Noto Sans Symbols"/>
              <a:buChar char="❖"/>
            </a:pPr>
            <a:r>
              <a:rPr lang="es-ES" sz="1700"/>
              <a:t>Determinar la conveniencia de emitir una declaración de holding y redactarla si es necesario</a:t>
            </a:r>
            <a:endParaRPr sz="2100"/>
          </a:p>
          <a:p>
            <a:pPr indent="-323850" lvl="0" marL="342900" rtl="0" algn="l">
              <a:lnSpc>
                <a:spcPct val="100000"/>
              </a:lnSpc>
              <a:spcBef>
                <a:spcPts val="0"/>
              </a:spcBef>
              <a:spcAft>
                <a:spcPts val="0"/>
              </a:spcAft>
              <a:buClr>
                <a:schemeClr val="lt1"/>
              </a:buClr>
              <a:buSzPts val="1700"/>
              <a:buFont typeface="Noto Sans Symbols"/>
              <a:buChar char="❖"/>
            </a:pPr>
            <a:r>
              <a:rPr lang="es-ES" sz="1700"/>
              <a:t>Autorizar apoyo adicional en asuntos públicos, por ejemplo: otras agencias y consultores si es necesario</a:t>
            </a:r>
            <a:endParaRPr sz="2100"/>
          </a:p>
          <a:p>
            <a:pPr indent="-323850" lvl="0" marL="342900" rtl="0" algn="l">
              <a:lnSpc>
                <a:spcPct val="100000"/>
              </a:lnSpc>
              <a:spcBef>
                <a:spcPts val="0"/>
              </a:spcBef>
              <a:spcAft>
                <a:spcPts val="0"/>
              </a:spcAft>
              <a:buClr>
                <a:schemeClr val="lt1"/>
              </a:buClr>
              <a:buSzPts val="1700"/>
              <a:buFont typeface="Noto Sans Symbols"/>
              <a:buChar char="❖"/>
            </a:pPr>
            <a:r>
              <a:rPr lang="es-ES" sz="1700"/>
              <a:t>Informar al Presidente del Comité de Crisis con antelación sobre los compromisos con los medios de comunicación</a:t>
            </a:r>
            <a:endParaRPr sz="2100"/>
          </a:p>
          <a:p>
            <a:pPr indent="-323850" lvl="0" marL="342900" rtl="0" algn="l">
              <a:lnSpc>
                <a:spcPct val="100000"/>
              </a:lnSpc>
              <a:spcBef>
                <a:spcPts val="0"/>
              </a:spcBef>
              <a:spcAft>
                <a:spcPts val="0"/>
              </a:spcAft>
              <a:buClr>
                <a:schemeClr val="lt1"/>
              </a:buClr>
              <a:buSzPts val="1700"/>
              <a:buFont typeface="Noto Sans Symbols"/>
              <a:buChar char="❖"/>
            </a:pPr>
            <a:r>
              <a:rPr lang="es-ES" sz="1700"/>
              <a:t>Redactar comunicados de prensa y actualizaciones del sitio web para su autorización por el TCMT</a:t>
            </a:r>
            <a:endParaRPr sz="2100"/>
          </a:p>
          <a:p>
            <a:pPr indent="-323850" lvl="0" marL="342900" rtl="0" algn="l">
              <a:lnSpc>
                <a:spcPct val="100000"/>
              </a:lnSpc>
              <a:spcBef>
                <a:spcPts val="0"/>
              </a:spcBef>
              <a:spcAft>
                <a:spcPts val="0"/>
              </a:spcAft>
              <a:buClr>
                <a:schemeClr val="lt1"/>
              </a:buClr>
              <a:buSzPts val="1700"/>
              <a:buFont typeface="Noto Sans Symbols"/>
              <a:buChar char="❖"/>
            </a:pPr>
            <a:r>
              <a:rPr lang="es-ES" sz="1700"/>
              <a:t>Revisar todas las declaraciones a los medios antes de su publicación para evaluar las implicaciones</a:t>
            </a:r>
            <a:endParaRPr sz="2100"/>
          </a:p>
          <a:p>
            <a:pPr indent="-323850" lvl="0" marL="342900" rtl="0" algn="l">
              <a:lnSpc>
                <a:spcPct val="100000"/>
              </a:lnSpc>
              <a:spcBef>
                <a:spcPts val="0"/>
              </a:spcBef>
              <a:spcAft>
                <a:spcPts val="0"/>
              </a:spcAft>
              <a:buClr>
                <a:schemeClr val="lt1"/>
              </a:buClr>
              <a:buSzPts val="1700"/>
              <a:buFont typeface="Noto Sans Symbols"/>
              <a:buChar char="❖"/>
            </a:pPr>
            <a:r>
              <a:rPr lang="es-ES" sz="1700"/>
              <a:t>Proporcionar información de fondo a los medios de comunicación cuando sea necesario</a:t>
            </a:r>
            <a:endParaRPr sz="2100"/>
          </a:p>
          <a:p>
            <a:pPr indent="-323850" lvl="0" marL="342900" rtl="0" algn="l">
              <a:lnSpc>
                <a:spcPct val="100000"/>
              </a:lnSpc>
              <a:spcBef>
                <a:spcPts val="0"/>
              </a:spcBef>
              <a:spcAft>
                <a:spcPts val="0"/>
              </a:spcAft>
              <a:buClr>
                <a:schemeClr val="lt1"/>
              </a:buClr>
              <a:buSzPts val="1700"/>
              <a:buFont typeface="Noto Sans Symbols"/>
              <a:buChar char="❖"/>
            </a:pPr>
            <a:r>
              <a:rPr lang="es-ES" sz="1700"/>
              <a:t>Gestionar cuidadosamente todos los eventos mediáticos</a:t>
            </a:r>
            <a:endParaRPr sz="2100"/>
          </a:p>
          <a:p>
            <a:pPr indent="0" lvl="0" marL="0" rtl="0" algn="l">
              <a:lnSpc>
                <a:spcPct val="100000"/>
              </a:lnSpc>
              <a:spcBef>
                <a:spcPts val="0"/>
              </a:spcBef>
              <a:spcAft>
                <a:spcPts val="0"/>
              </a:spcAft>
              <a:buClr>
                <a:schemeClr val="lt1"/>
              </a:buClr>
              <a:buSzPts val="2000"/>
              <a:buNone/>
            </a:pPr>
            <a:r>
              <a:t/>
            </a:r>
            <a:endParaRPr sz="1700"/>
          </a:p>
          <a:p>
            <a:pPr indent="0" lvl="0" marL="0" rtl="0" algn="l">
              <a:lnSpc>
                <a:spcPct val="100000"/>
              </a:lnSpc>
              <a:spcBef>
                <a:spcPts val="0"/>
              </a:spcBef>
              <a:spcAft>
                <a:spcPts val="0"/>
              </a:spcAft>
              <a:buClr>
                <a:schemeClr val="lt1"/>
              </a:buClr>
              <a:buSzPts val="2000"/>
              <a:buNone/>
            </a:pPr>
            <a:r>
              <a:rPr b="1" i="1" lang="es-ES" sz="1700"/>
              <a:t>Recuerde que los medios de comunicación pueden ser un medio inestimable para difundir rápidamente información importante</a:t>
            </a:r>
            <a:endParaRPr sz="2100"/>
          </a:p>
          <a:p>
            <a:pPr indent="0" lvl="0" marL="0" rtl="0" algn="l">
              <a:lnSpc>
                <a:spcPct val="100000"/>
              </a:lnSpc>
              <a:spcBef>
                <a:spcPts val="0"/>
              </a:spcBef>
              <a:spcAft>
                <a:spcPts val="0"/>
              </a:spcAft>
              <a:buClr>
                <a:schemeClr val="lt1"/>
              </a:buClr>
              <a:buSzPts val="2000"/>
              <a:buNone/>
            </a:pPr>
            <a:r>
              <a:t/>
            </a:r>
            <a:endParaRPr sz="2000"/>
          </a:p>
        </p:txBody>
      </p:sp>
      <p:pic>
        <p:nvPicPr>
          <p:cNvPr descr="A person talking to a person&#10;&#10;Description automatically generated with low confidence" id="1445" name="Google Shape;1445;p14"/>
          <p:cNvPicPr preferRelativeResize="0"/>
          <p:nvPr>
            <p:ph idx="3" type="pic"/>
          </p:nvPr>
        </p:nvPicPr>
        <p:blipFill rotWithShape="1">
          <a:blip r:embed="rId3">
            <a:alphaModFix/>
          </a:blip>
          <a:srcRect b="0" l="15908" r="15908" t="0"/>
          <a:stretch/>
        </p:blipFill>
        <p:spPr>
          <a:xfrm>
            <a:off x="6458975" y="340606"/>
            <a:ext cx="5564883" cy="5447571"/>
          </a:xfrm>
          <a:prstGeom prst="rect">
            <a:avLst/>
          </a:prstGeom>
          <a:solidFill>
            <a:schemeClr val="lt1"/>
          </a:solid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9" name="Shape 1449"/>
        <p:cNvGrpSpPr/>
        <p:nvPr/>
      </p:nvGrpSpPr>
      <p:grpSpPr>
        <a:xfrm>
          <a:off x="0" y="0"/>
          <a:ext cx="0" cy="0"/>
          <a:chOff x="0" y="0"/>
          <a:chExt cx="0" cy="0"/>
        </a:xfrm>
      </p:grpSpPr>
      <p:sp>
        <p:nvSpPr>
          <p:cNvPr id="1450" name="Google Shape;1450;p15"/>
          <p:cNvSpPr txBox="1"/>
          <p:nvPr>
            <p:ph idx="1" type="body"/>
          </p:nvPr>
        </p:nvSpPr>
        <p:spPr>
          <a:xfrm>
            <a:off x="531117" y="351782"/>
            <a:ext cx="5564883" cy="5706117"/>
          </a:xfrm>
          <a:prstGeom prst="rect">
            <a:avLst/>
          </a:prstGeom>
          <a:noFill/>
          <a:ln>
            <a:noFill/>
          </a:ln>
        </p:spPr>
        <p:txBody>
          <a:bodyPr anchorCtr="0" anchor="t" bIns="45700" lIns="91425" spcFirstLastPara="1" rIns="91425" wrap="square" tIns="45700">
            <a:noAutofit/>
          </a:bodyPr>
          <a:lstStyle/>
          <a:p>
            <a:pPr indent="-336550" lvl="0" marL="342900" rtl="0" algn="l">
              <a:lnSpc>
                <a:spcPct val="100000"/>
              </a:lnSpc>
              <a:spcBef>
                <a:spcPts val="0"/>
              </a:spcBef>
              <a:spcAft>
                <a:spcPts val="0"/>
              </a:spcAft>
              <a:buClr>
                <a:schemeClr val="lt1"/>
              </a:buClr>
              <a:buSzPts val="1900"/>
              <a:buFont typeface="Noto Sans Symbols"/>
              <a:buChar char="❖"/>
            </a:pPr>
            <a:r>
              <a:rPr lang="es-ES" sz="1900"/>
              <a:t>Corregir los errores de hecho o las percepciones erróneas de los medios de comunicación</a:t>
            </a:r>
            <a:endParaRPr sz="2300"/>
          </a:p>
          <a:p>
            <a:pPr indent="-336550" lvl="0" marL="342900" rtl="0" algn="l">
              <a:lnSpc>
                <a:spcPct val="100000"/>
              </a:lnSpc>
              <a:spcBef>
                <a:spcPts val="0"/>
              </a:spcBef>
              <a:spcAft>
                <a:spcPts val="0"/>
              </a:spcAft>
              <a:buClr>
                <a:schemeClr val="lt1"/>
              </a:buClr>
              <a:buSzPts val="1900"/>
              <a:buFont typeface="Noto Sans Symbols"/>
              <a:buChar char="❖"/>
            </a:pPr>
            <a:r>
              <a:rPr lang="es-ES" sz="1900"/>
              <a:t>Si procede, y sólo en consulta con el TCMT, responder a cualquier reclamación potencialmente perjudicial de terceros</a:t>
            </a:r>
            <a:endParaRPr sz="2300"/>
          </a:p>
          <a:p>
            <a:pPr indent="-336550" lvl="0" marL="342900" rtl="0" algn="l">
              <a:lnSpc>
                <a:spcPct val="100000"/>
              </a:lnSpc>
              <a:spcBef>
                <a:spcPts val="0"/>
              </a:spcBef>
              <a:spcAft>
                <a:spcPts val="0"/>
              </a:spcAft>
              <a:buClr>
                <a:schemeClr val="lt1"/>
              </a:buClr>
              <a:buSzPts val="1900"/>
              <a:buFont typeface="Noto Sans Symbols"/>
              <a:buChar char="❖"/>
            </a:pPr>
            <a:r>
              <a:rPr lang="es-ES" sz="1900"/>
              <a:t>Participar en el debriefing una vez resuelta la crisis</a:t>
            </a:r>
            <a:endParaRPr sz="2300"/>
          </a:p>
          <a:p>
            <a:pPr indent="-215900" lvl="0" marL="342900" rtl="0" algn="l">
              <a:lnSpc>
                <a:spcPct val="100000"/>
              </a:lnSpc>
              <a:spcBef>
                <a:spcPts val="0"/>
              </a:spcBef>
              <a:spcAft>
                <a:spcPts val="0"/>
              </a:spcAft>
              <a:buClr>
                <a:schemeClr val="lt1"/>
              </a:buClr>
              <a:buSzPts val="2000"/>
              <a:buFont typeface="Noto Sans Symbols"/>
              <a:buNone/>
            </a:pPr>
            <a:r>
              <a:t/>
            </a:r>
            <a:endParaRPr sz="1900"/>
          </a:p>
          <a:p>
            <a:pPr indent="0" lvl="0" marL="0" rtl="0" algn="l">
              <a:lnSpc>
                <a:spcPct val="100000"/>
              </a:lnSpc>
              <a:spcBef>
                <a:spcPts val="0"/>
              </a:spcBef>
              <a:spcAft>
                <a:spcPts val="0"/>
              </a:spcAft>
              <a:buClr>
                <a:schemeClr val="lt1"/>
              </a:buClr>
              <a:buSzPts val="2000"/>
              <a:buNone/>
            </a:pPr>
            <a:r>
              <a:rPr lang="es-ES" sz="1900"/>
              <a:t>Los medios de comunicación deben considerarse un vehículo para que la región se comunique eficazmente con los visitantes, los visitantes potenciales y la comunidad en general. Ofrece una oportunidad, no una amenaza. Toda la interacción con los medios de comunicación debe ser tranquila y mesurada para transmitir una sensación de control y preparación. </a:t>
            </a:r>
            <a:endParaRPr sz="2300"/>
          </a:p>
          <a:p>
            <a:pPr indent="0" lvl="0" marL="0" rtl="0" algn="l">
              <a:lnSpc>
                <a:spcPct val="100000"/>
              </a:lnSpc>
              <a:spcBef>
                <a:spcPts val="0"/>
              </a:spcBef>
              <a:spcAft>
                <a:spcPts val="0"/>
              </a:spcAft>
              <a:buClr>
                <a:schemeClr val="lt1"/>
              </a:buClr>
              <a:buSzPts val="2000"/>
              <a:buNone/>
            </a:pPr>
            <a:r>
              <a:t/>
            </a:r>
            <a:endParaRPr sz="1900"/>
          </a:p>
          <a:p>
            <a:pPr indent="0" lvl="0" marL="0" rtl="0" algn="l">
              <a:lnSpc>
                <a:spcPct val="100000"/>
              </a:lnSpc>
              <a:spcBef>
                <a:spcPts val="0"/>
              </a:spcBef>
              <a:spcAft>
                <a:spcPts val="0"/>
              </a:spcAft>
              <a:buClr>
                <a:schemeClr val="lt1"/>
              </a:buClr>
              <a:buSzPts val="2000"/>
              <a:buNone/>
            </a:pPr>
            <a:r>
              <a:rPr lang="es-ES" sz="1900"/>
              <a:t>RECUERDE Supervisar la cobertura mediática del acontecimiento. Ello contribuirá a informar los mensajes clave difundidos a los medios de comunicación con el fin de minimizar las percepciones públicas negativas de la región.</a:t>
            </a:r>
            <a:endParaRPr sz="2300"/>
          </a:p>
          <a:p>
            <a:pPr indent="-215900" lvl="0" marL="342900" rtl="0" algn="l">
              <a:lnSpc>
                <a:spcPct val="100000"/>
              </a:lnSpc>
              <a:spcBef>
                <a:spcPts val="0"/>
              </a:spcBef>
              <a:spcAft>
                <a:spcPts val="0"/>
              </a:spcAft>
              <a:buClr>
                <a:schemeClr val="lt1"/>
              </a:buClr>
              <a:buSzPts val="2000"/>
              <a:buFont typeface="Noto Sans Symbols"/>
              <a:buNone/>
            </a:pPr>
            <a:r>
              <a:t/>
            </a:r>
            <a:endParaRPr sz="1900"/>
          </a:p>
          <a:p>
            <a:pPr indent="-215900" lvl="0" marL="342900" rtl="0" algn="l">
              <a:lnSpc>
                <a:spcPct val="100000"/>
              </a:lnSpc>
              <a:spcBef>
                <a:spcPts val="0"/>
              </a:spcBef>
              <a:spcAft>
                <a:spcPts val="0"/>
              </a:spcAft>
              <a:buClr>
                <a:schemeClr val="lt1"/>
              </a:buClr>
              <a:buSzPts val="2000"/>
              <a:buFont typeface="Noto Sans Symbols"/>
              <a:buNone/>
            </a:pPr>
            <a:r>
              <a:t/>
            </a:r>
            <a:endParaRPr sz="1900"/>
          </a:p>
          <a:p>
            <a:pPr indent="0" lvl="0" marL="0" rtl="0" algn="l">
              <a:lnSpc>
                <a:spcPct val="100000"/>
              </a:lnSpc>
              <a:spcBef>
                <a:spcPts val="0"/>
              </a:spcBef>
              <a:spcAft>
                <a:spcPts val="0"/>
              </a:spcAft>
              <a:buClr>
                <a:schemeClr val="lt1"/>
              </a:buClr>
              <a:buSzPts val="2000"/>
              <a:buNone/>
            </a:pPr>
            <a:r>
              <a:t/>
            </a:r>
            <a:endParaRPr sz="1900"/>
          </a:p>
        </p:txBody>
      </p:sp>
      <p:pic>
        <p:nvPicPr>
          <p:cNvPr descr="A person working on a computer&#10;&#10;Description automatically generated with medium confidence" id="1451" name="Google Shape;1451;p15"/>
          <p:cNvPicPr preferRelativeResize="0"/>
          <p:nvPr>
            <p:ph idx="3" type="pic"/>
          </p:nvPr>
        </p:nvPicPr>
        <p:blipFill rotWithShape="1">
          <a:blip r:embed="rId3">
            <a:alphaModFix/>
          </a:blip>
          <a:srcRect b="0" l="15941" r="15939" t="0"/>
          <a:stretch/>
        </p:blipFill>
        <p:spPr>
          <a:xfrm>
            <a:off x="6392300" y="228600"/>
            <a:ext cx="5799700" cy="5677438"/>
          </a:xfrm>
          <a:prstGeom prst="rect">
            <a:avLst/>
          </a:prstGeom>
          <a:solidFill>
            <a:schemeClr val="lt1"/>
          </a:solid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5" name="Shape 1455"/>
        <p:cNvGrpSpPr/>
        <p:nvPr/>
      </p:nvGrpSpPr>
      <p:grpSpPr>
        <a:xfrm>
          <a:off x="0" y="0"/>
          <a:ext cx="0" cy="0"/>
          <a:chOff x="0" y="0"/>
          <a:chExt cx="0" cy="0"/>
        </a:xfrm>
      </p:grpSpPr>
      <p:sp>
        <p:nvSpPr>
          <p:cNvPr id="1456" name="Google Shape;1456;p16"/>
          <p:cNvSpPr txBox="1"/>
          <p:nvPr>
            <p:ph idx="1" type="body"/>
          </p:nvPr>
        </p:nvSpPr>
        <p:spPr>
          <a:xfrm>
            <a:off x="738982" y="1547280"/>
            <a:ext cx="9259094" cy="481542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t/>
            </a:r>
            <a:endParaRPr b="0" i="0" sz="2000"/>
          </a:p>
          <a:p>
            <a:pPr indent="0" lvl="0" marL="0" rtl="0" algn="l">
              <a:lnSpc>
                <a:spcPct val="100000"/>
              </a:lnSpc>
              <a:spcBef>
                <a:spcPts val="0"/>
              </a:spcBef>
              <a:spcAft>
                <a:spcPts val="0"/>
              </a:spcAft>
              <a:buClr>
                <a:schemeClr val="lt1"/>
              </a:buClr>
              <a:buSzPts val="2000"/>
              <a:buNone/>
            </a:pPr>
            <a:r>
              <a:rPr lang="es-ES" sz="2000"/>
              <a:t>Las crisis pueden afectar negativamente a la imagen del destino, sobre todo si se dramatizan o distorsionan a través de rumores. Henderson afirma que "las Organizaciones Nacionales de Turismo, con su responsabilidad sobre el marketing general de los destinos, la investigación y el desarrollo, tienen un importante papel que desempeñar en el proceso de gestión de crisis de viajes y turismo, representando y actuando en nombre del sector en su conjunto." Esta cita subraya la importancia de una organización turística nacional para responder a las crisis, aplicar estrategias de comunicación de crisis y diseñar campañas de marketing para la recuperación. Sin embargo, Henderson (1999) descubrió que, en el caso de la crisis económica asiática, la Oficina de Turismo de Singapur aplicó estrategias reactivas que tardaron en ponerse en práctica, lo que redujo su eficacia. </a:t>
            </a:r>
            <a:endParaRPr/>
          </a:p>
          <a:p>
            <a:pPr indent="0" lvl="0" marL="0" rtl="0" algn="l">
              <a:lnSpc>
                <a:spcPct val="100000"/>
              </a:lnSpc>
              <a:spcBef>
                <a:spcPts val="0"/>
              </a:spcBef>
              <a:spcAft>
                <a:spcPts val="0"/>
              </a:spcAft>
              <a:buClr>
                <a:schemeClr val="lt1"/>
              </a:buClr>
              <a:buSzPts val="2000"/>
              <a:buNone/>
            </a:pPr>
            <a:r>
              <a:t/>
            </a:r>
            <a:endParaRPr b="0" i="0" sz="2000"/>
          </a:p>
        </p:txBody>
      </p:sp>
      <p:grpSp>
        <p:nvGrpSpPr>
          <p:cNvPr id="1457" name="Google Shape;1457;p16"/>
          <p:cNvGrpSpPr/>
          <p:nvPr/>
        </p:nvGrpSpPr>
        <p:grpSpPr>
          <a:xfrm>
            <a:off x="9945283" y="1255566"/>
            <a:ext cx="1866204" cy="1526432"/>
            <a:chOff x="7903196" y="4237101"/>
            <a:chExt cx="1261886" cy="1055032"/>
          </a:xfrm>
        </p:grpSpPr>
        <p:sp>
          <p:nvSpPr>
            <p:cNvPr id="1458" name="Google Shape;1458;p16"/>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9" name="Google Shape;1459;p16"/>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0" name="Google Shape;1460;p16"/>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1" name="Google Shape;1461;p16"/>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2" name="Google Shape;1462;p16"/>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3" name="Google Shape;1463;p16"/>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4" name="Google Shape;1464;p16"/>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5" name="Google Shape;1465;p16"/>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6" name="Google Shape;1466;p16"/>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7" name="Google Shape;1467;p16"/>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8" name="Google Shape;1468;p16"/>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9" name="Google Shape;1469;p16"/>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0" name="Google Shape;1470;p16"/>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1" name="Google Shape;1471;p16"/>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2" name="Google Shape;1472;p16"/>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3" name="Google Shape;1473;p16"/>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4" name="Google Shape;1474;p16"/>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5" name="Google Shape;1475;p16"/>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6" name="Google Shape;1476;p16"/>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7" name="Google Shape;1477;p16"/>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8" name="Google Shape;1478;p16"/>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9" name="Google Shape;1479;p16"/>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0" name="Google Shape;1480;p16"/>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1" name="Google Shape;1481;p16"/>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2" name="Google Shape;1482;p16"/>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3" name="Google Shape;1483;p16"/>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4" name="Google Shape;1484;p16"/>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5" name="Google Shape;1485;p16"/>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6" name="Google Shape;1486;p16"/>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7" name="Google Shape;1487;p16"/>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8" name="Google Shape;1488;p16"/>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9" name="Google Shape;1489;p16"/>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0" name="Google Shape;1490;p16"/>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1" name="Google Shape;1491;p16"/>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2" name="Google Shape;1492;p16"/>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3" name="Google Shape;1493;p16"/>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4" name="Google Shape;1494;p16"/>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5" name="Google Shape;1495;p16"/>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6" name="Google Shape;1496;p16"/>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7" name="Google Shape;1497;p16"/>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8" name="Google Shape;1498;p16"/>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9" name="Google Shape;1499;p16"/>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0" name="Google Shape;1500;p16"/>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1" name="Google Shape;1501;p16"/>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2" name="Google Shape;1502;p16"/>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3" name="Google Shape;1503;p16"/>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4" name="Google Shape;1504;p16"/>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5" name="Google Shape;1505;p16"/>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6" name="Google Shape;1506;p16"/>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7" name="Google Shape;1507;p16"/>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8" name="Google Shape;1508;p16"/>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9" name="Google Shape;1509;p16"/>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0" name="Google Shape;1510;p16"/>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1" name="Google Shape;1511;p16"/>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2" name="Google Shape;1512;p16"/>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3" name="Google Shape;1513;p16"/>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4" name="Google Shape;1514;p16"/>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1515" name="Google Shape;1515;p16">
            <a:hlinkClick r:id="rId3"/>
          </p:cNvPr>
          <p:cNvPicPr preferRelativeResize="0"/>
          <p:nvPr/>
        </p:nvPicPr>
        <p:blipFill rotWithShape="1">
          <a:blip r:embed="rId4">
            <a:alphaModFix/>
          </a:blip>
          <a:srcRect b="0" l="0" r="0" t="0"/>
          <a:stretch/>
        </p:blipFill>
        <p:spPr>
          <a:xfrm>
            <a:off x="9860702" y="3284679"/>
            <a:ext cx="1950785" cy="1950785"/>
          </a:xfrm>
          <a:prstGeom prst="rect">
            <a:avLst/>
          </a:prstGeom>
          <a:noFill/>
          <a:ln>
            <a:noFill/>
          </a:ln>
        </p:spPr>
      </p:pic>
      <p:sp>
        <p:nvSpPr>
          <p:cNvPr id="1516" name="Google Shape;1516;p16"/>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5">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
        <p:nvSpPr>
          <p:cNvPr id="1517" name="Google Shape;1517;p16"/>
          <p:cNvSpPr txBox="1"/>
          <p:nvPr/>
        </p:nvSpPr>
        <p:spPr>
          <a:xfrm>
            <a:off x="711040" y="588444"/>
            <a:ext cx="10596674" cy="916887"/>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l">
              <a:lnSpc>
                <a:spcPct val="100000"/>
              </a:lnSpc>
              <a:spcBef>
                <a:spcPts val="0"/>
              </a:spcBef>
              <a:spcAft>
                <a:spcPts val="0"/>
              </a:spcAft>
              <a:buClr>
                <a:schemeClr val="lt1"/>
              </a:buClr>
              <a:buSzPct val="100000"/>
              <a:buFont typeface="Arial"/>
              <a:buNone/>
            </a:pPr>
            <a:r>
              <a:rPr b="1" i="0" lang="es-ES" sz="3600" u="none" cap="none" strike="noStrike">
                <a:solidFill>
                  <a:schemeClr val="lt1"/>
                </a:solidFill>
                <a:latin typeface="Calibri"/>
                <a:ea typeface="Calibri"/>
                <a:cs typeface="Calibri"/>
                <a:sym typeface="Calibri"/>
              </a:rPr>
              <a:t>Artículo: </a:t>
            </a:r>
            <a:r>
              <a:rPr b="0" i="0" lang="es-ES" sz="2600" u="none" cap="none" strike="noStrike">
                <a:solidFill>
                  <a:schemeClr val="lt1"/>
                </a:solidFill>
                <a:latin typeface="Calibri"/>
                <a:ea typeface="Calibri"/>
                <a:cs typeface="Calibri"/>
                <a:sym typeface="Calibri"/>
              </a:rPr>
              <a:t>Las organizaciones turísticas también deben actuar en nombre del sector en su conjunto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1" name="Shape 1521"/>
        <p:cNvGrpSpPr/>
        <p:nvPr/>
      </p:nvGrpSpPr>
      <p:grpSpPr>
        <a:xfrm>
          <a:off x="0" y="0"/>
          <a:ext cx="0" cy="0"/>
          <a:chOff x="0" y="0"/>
          <a:chExt cx="0" cy="0"/>
        </a:xfrm>
      </p:grpSpPr>
      <p:sp>
        <p:nvSpPr>
          <p:cNvPr id="1522" name="Google Shape;1522;p17"/>
          <p:cNvSpPr txBox="1"/>
          <p:nvPr>
            <p:ph idx="4294967295" type="body"/>
          </p:nvPr>
        </p:nvSpPr>
        <p:spPr>
          <a:xfrm>
            <a:off x="389965" y="286860"/>
            <a:ext cx="11470341" cy="582221"/>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79527B"/>
              </a:buClr>
              <a:buSzPts val="3300"/>
              <a:buNone/>
            </a:pPr>
            <a:r>
              <a:rPr lang="es-ES" sz="3300">
                <a:solidFill>
                  <a:srgbClr val="79527B"/>
                </a:solidFill>
              </a:rPr>
              <a:t>Pautas para hablar con los medios de comunicación</a:t>
            </a:r>
            <a:endParaRPr/>
          </a:p>
        </p:txBody>
      </p:sp>
      <p:sp>
        <p:nvSpPr>
          <p:cNvPr id="1523" name="Google Shape;1523;p17"/>
          <p:cNvSpPr txBox="1"/>
          <p:nvPr/>
        </p:nvSpPr>
        <p:spPr>
          <a:xfrm>
            <a:off x="3137647" y="716681"/>
            <a:ext cx="1272989" cy="107721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p:txBody>
      </p:sp>
      <p:pic>
        <p:nvPicPr>
          <p:cNvPr id="1524" name="Google Shape;1524;p17"/>
          <p:cNvPicPr preferRelativeResize="0"/>
          <p:nvPr/>
        </p:nvPicPr>
        <p:blipFill rotWithShape="1">
          <a:blip r:embed="rId3">
            <a:alphaModFix/>
          </a:blip>
          <a:srcRect b="2283" l="4734" r="0" t="2283"/>
          <a:stretch/>
        </p:blipFill>
        <p:spPr>
          <a:xfrm>
            <a:off x="3486359" y="886889"/>
            <a:ext cx="5219282" cy="5429251"/>
          </a:xfrm>
          <a:prstGeom prst="rect">
            <a:avLst/>
          </a:prstGeom>
          <a:noFill/>
          <a:ln>
            <a:noFill/>
          </a:ln>
        </p:spPr>
      </p:pic>
      <p:sp>
        <p:nvSpPr>
          <p:cNvPr id="1525" name="Google Shape;1525;p17"/>
          <p:cNvSpPr txBox="1"/>
          <p:nvPr/>
        </p:nvSpPr>
        <p:spPr>
          <a:xfrm>
            <a:off x="6064470" y="2596659"/>
            <a:ext cx="866443" cy="423701"/>
          </a:xfrm>
          <a:prstGeom prst="rect">
            <a:avLst/>
          </a:prstGeom>
          <a:noFill/>
          <a:ln>
            <a:noFill/>
          </a:ln>
        </p:spPr>
        <p:txBody>
          <a:bodyPr anchorCtr="0" anchor="t" bIns="45700" lIns="91425" spcFirstLastPara="1" rIns="91425" wrap="square" tIns="45700">
            <a:noAutofit/>
          </a:bodyPr>
          <a:lstStyle/>
          <a:p>
            <a:pPr indent="0" lvl="0" marL="0" marR="0" rtl="0" algn="l">
              <a:lnSpc>
                <a:spcPct val="107500"/>
              </a:lnSpc>
              <a:spcBef>
                <a:spcPts val="0"/>
              </a:spcBef>
              <a:spcAft>
                <a:spcPts val="0"/>
              </a:spcAft>
              <a:buClr>
                <a:schemeClr val="lt1"/>
              </a:buClr>
              <a:buSzPts val="800"/>
              <a:buFont typeface="Arial"/>
              <a:buNone/>
            </a:pPr>
            <a:r>
              <a:rPr b="0" i="0" lang="es-ES" sz="800" u="none" cap="none" strike="noStrike">
                <a:solidFill>
                  <a:schemeClr val="lt1"/>
                </a:solidFill>
                <a:latin typeface="Calibri"/>
                <a:ea typeface="Calibri"/>
                <a:cs typeface="Calibri"/>
                <a:sym typeface="Calibri"/>
              </a:rPr>
              <a:t>Sea </a:t>
            </a:r>
            <a:endParaRPr b="0" i="0" sz="1400" u="none" cap="none" strike="noStrike">
              <a:solidFill>
                <a:srgbClr val="000000"/>
              </a:solidFill>
              <a:latin typeface="Arial"/>
              <a:ea typeface="Arial"/>
              <a:cs typeface="Arial"/>
              <a:sym typeface="Arial"/>
            </a:endParaRPr>
          </a:p>
          <a:p>
            <a:pPr indent="0" lvl="0" marL="0" marR="0" rtl="0" algn="l">
              <a:lnSpc>
                <a:spcPct val="107500"/>
              </a:lnSpc>
              <a:spcBef>
                <a:spcPts val="0"/>
              </a:spcBef>
              <a:spcAft>
                <a:spcPts val="0"/>
              </a:spcAft>
              <a:buClr>
                <a:schemeClr val="lt1"/>
              </a:buClr>
              <a:buSzPts val="800"/>
              <a:buFont typeface="Arial"/>
              <a:buNone/>
            </a:pPr>
            <a:r>
              <a:rPr b="0" i="0" lang="es-ES" sz="800" u="none" cap="none" strike="noStrike">
                <a:solidFill>
                  <a:schemeClr val="lt1"/>
                </a:solidFill>
                <a:latin typeface="Calibri"/>
                <a:ea typeface="Calibri"/>
                <a:cs typeface="Calibri"/>
                <a:sym typeface="Calibri"/>
              </a:rPr>
              <a:t>honradez y transparencia</a:t>
            </a:r>
            <a:endParaRPr b="0" i="0" sz="1400" u="none" cap="none" strike="noStrike">
              <a:solidFill>
                <a:srgbClr val="000000"/>
              </a:solidFill>
              <a:latin typeface="Arial"/>
              <a:ea typeface="Arial"/>
              <a:cs typeface="Arial"/>
              <a:sym typeface="Arial"/>
            </a:endParaRPr>
          </a:p>
        </p:txBody>
      </p:sp>
      <p:sp>
        <p:nvSpPr>
          <p:cNvPr id="1526" name="Google Shape;1526;p17"/>
          <p:cNvSpPr txBox="1"/>
          <p:nvPr/>
        </p:nvSpPr>
        <p:spPr>
          <a:xfrm>
            <a:off x="6064470" y="1408968"/>
            <a:ext cx="1361001" cy="4237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9527B"/>
              </a:buClr>
              <a:buSzPts val="800"/>
              <a:buFont typeface="Arial"/>
              <a:buNone/>
            </a:pPr>
            <a:r>
              <a:rPr b="0" i="0" lang="es-ES" sz="800" u="none" cap="none" strike="noStrike">
                <a:solidFill>
                  <a:srgbClr val="79527B"/>
                </a:solidFill>
                <a:latin typeface="Calibri"/>
                <a:ea typeface="Calibri"/>
                <a:cs typeface="Calibri"/>
                <a:sym typeface="Calibri"/>
              </a:rPr>
              <a:t>Sea franco, incluso con las malas noticias, si se va a confiar en ellas para un cargo oficial. </a:t>
            </a:r>
            <a:endParaRPr b="0" i="0" sz="1400" u="none" cap="none" strike="noStrike">
              <a:solidFill>
                <a:srgbClr val="000000"/>
              </a:solidFill>
              <a:latin typeface="Arial"/>
              <a:ea typeface="Arial"/>
              <a:cs typeface="Arial"/>
              <a:sym typeface="Arial"/>
            </a:endParaRPr>
          </a:p>
        </p:txBody>
      </p:sp>
      <p:sp>
        <p:nvSpPr>
          <p:cNvPr id="1527" name="Google Shape;1527;p17"/>
          <p:cNvSpPr txBox="1"/>
          <p:nvPr/>
        </p:nvSpPr>
        <p:spPr>
          <a:xfrm>
            <a:off x="6453936" y="3142100"/>
            <a:ext cx="866443" cy="423701"/>
          </a:xfrm>
          <a:prstGeom prst="rect">
            <a:avLst/>
          </a:prstGeom>
          <a:noFill/>
          <a:ln>
            <a:noFill/>
          </a:ln>
        </p:spPr>
        <p:txBody>
          <a:bodyPr anchorCtr="0" anchor="t" bIns="45700" lIns="91425" spcFirstLastPara="1" rIns="91425" wrap="square" tIns="45700">
            <a:noAutofit/>
          </a:bodyPr>
          <a:lstStyle/>
          <a:p>
            <a:pPr indent="0" lvl="0" marL="0" marR="0" rtl="0" algn="l">
              <a:lnSpc>
                <a:spcPct val="107500"/>
              </a:lnSpc>
              <a:spcBef>
                <a:spcPts val="0"/>
              </a:spcBef>
              <a:spcAft>
                <a:spcPts val="0"/>
              </a:spcAft>
              <a:buClr>
                <a:schemeClr val="lt1"/>
              </a:buClr>
              <a:buSzPts val="800"/>
              <a:buFont typeface="Arial"/>
              <a:buNone/>
            </a:pPr>
            <a:r>
              <a:rPr b="0" i="0" lang="es-ES" sz="800" u="none" cap="none" strike="noStrike">
                <a:solidFill>
                  <a:schemeClr val="lt1"/>
                </a:solidFill>
                <a:latin typeface="Calibri"/>
                <a:ea typeface="Calibri"/>
                <a:cs typeface="Calibri"/>
                <a:sym typeface="Calibri"/>
              </a:rPr>
              <a:t>Evitar especulaciones y generalizaciones</a:t>
            </a:r>
            <a:endParaRPr b="0" i="0" sz="1400" u="none" cap="none" strike="noStrike">
              <a:solidFill>
                <a:srgbClr val="000000"/>
              </a:solidFill>
              <a:latin typeface="Arial"/>
              <a:ea typeface="Arial"/>
              <a:cs typeface="Arial"/>
              <a:sym typeface="Arial"/>
            </a:endParaRPr>
          </a:p>
        </p:txBody>
      </p:sp>
      <p:sp>
        <p:nvSpPr>
          <p:cNvPr id="1528" name="Google Shape;1528;p17"/>
          <p:cNvSpPr txBox="1"/>
          <p:nvPr/>
        </p:nvSpPr>
        <p:spPr>
          <a:xfrm>
            <a:off x="6423114" y="3676356"/>
            <a:ext cx="866443" cy="423701"/>
          </a:xfrm>
          <a:prstGeom prst="rect">
            <a:avLst/>
          </a:prstGeom>
          <a:noFill/>
          <a:ln>
            <a:noFill/>
          </a:ln>
        </p:spPr>
        <p:txBody>
          <a:bodyPr anchorCtr="0" anchor="t" bIns="45700" lIns="91425" spcFirstLastPara="1" rIns="91425" wrap="square" tIns="45700">
            <a:noAutofit/>
          </a:bodyPr>
          <a:lstStyle/>
          <a:p>
            <a:pPr indent="0" lvl="0" marL="0" marR="0" rtl="0" algn="l">
              <a:lnSpc>
                <a:spcPct val="107500"/>
              </a:lnSpc>
              <a:spcBef>
                <a:spcPts val="0"/>
              </a:spcBef>
              <a:spcAft>
                <a:spcPts val="0"/>
              </a:spcAft>
              <a:buClr>
                <a:schemeClr val="lt1"/>
              </a:buClr>
              <a:buSzPts val="800"/>
              <a:buFont typeface="Arial"/>
              <a:buNone/>
            </a:pPr>
            <a:r>
              <a:rPr b="0" i="0" lang="es-ES" sz="800" u="none" cap="none" strike="noStrike">
                <a:solidFill>
                  <a:schemeClr val="lt1"/>
                </a:solidFill>
                <a:latin typeface="Calibri"/>
                <a:ea typeface="Calibri"/>
                <a:cs typeface="Calibri"/>
                <a:sym typeface="Calibri"/>
              </a:rPr>
              <a:t>No imponga un bloqueo informativo</a:t>
            </a:r>
            <a:endParaRPr b="0" i="0" sz="1400" u="none" cap="none" strike="noStrike">
              <a:solidFill>
                <a:srgbClr val="000000"/>
              </a:solidFill>
              <a:latin typeface="Arial"/>
              <a:ea typeface="Arial"/>
              <a:cs typeface="Arial"/>
              <a:sym typeface="Arial"/>
            </a:endParaRPr>
          </a:p>
        </p:txBody>
      </p:sp>
      <p:sp>
        <p:nvSpPr>
          <p:cNvPr id="1529" name="Google Shape;1529;p17"/>
          <p:cNvSpPr txBox="1"/>
          <p:nvPr/>
        </p:nvSpPr>
        <p:spPr>
          <a:xfrm>
            <a:off x="6070462" y="4188383"/>
            <a:ext cx="785873" cy="423701"/>
          </a:xfrm>
          <a:prstGeom prst="rect">
            <a:avLst/>
          </a:prstGeom>
          <a:noFill/>
          <a:ln>
            <a:noFill/>
          </a:ln>
        </p:spPr>
        <p:txBody>
          <a:bodyPr anchorCtr="0" anchor="t" bIns="45700" lIns="91425" spcFirstLastPara="1" rIns="91425" wrap="square" tIns="45700">
            <a:noAutofit/>
          </a:bodyPr>
          <a:lstStyle/>
          <a:p>
            <a:pPr indent="0" lvl="0" marL="0" marR="0" rtl="0" algn="l">
              <a:lnSpc>
                <a:spcPct val="107500"/>
              </a:lnSpc>
              <a:spcBef>
                <a:spcPts val="0"/>
              </a:spcBef>
              <a:spcAft>
                <a:spcPts val="0"/>
              </a:spcAft>
              <a:buClr>
                <a:schemeClr val="lt1"/>
              </a:buClr>
              <a:buSzPts val="800"/>
              <a:buFont typeface="Arial"/>
              <a:buNone/>
            </a:pPr>
            <a:r>
              <a:rPr b="0" i="0" lang="es-ES" sz="800" u="none" cap="none" strike="noStrike">
                <a:solidFill>
                  <a:schemeClr val="lt1"/>
                </a:solidFill>
                <a:latin typeface="Calibri"/>
                <a:ea typeface="Calibri"/>
                <a:cs typeface="Calibri"/>
                <a:sym typeface="Calibri"/>
              </a:rPr>
              <a:t>Recuerde a las víctimas en su respuesta a los medios de comunicación</a:t>
            </a:r>
            <a:endParaRPr b="0" i="0" sz="1400" u="none" cap="none" strike="noStrike">
              <a:solidFill>
                <a:srgbClr val="000000"/>
              </a:solidFill>
              <a:latin typeface="Arial"/>
              <a:ea typeface="Arial"/>
              <a:cs typeface="Arial"/>
              <a:sym typeface="Arial"/>
            </a:endParaRPr>
          </a:p>
        </p:txBody>
      </p:sp>
      <p:sp>
        <p:nvSpPr>
          <p:cNvPr id="1530" name="Google Shape;1530;p17"/>
          <p:cNvSpPr txBox="1"/>
          <p:nvPr/>
        </p:nvSpPr>
        <p:spPr>
          <a:xfrm>
            <a:off x="5392368" y="4239754"/>
            <a:ext cx="785873" cy="423701"/>
          </a:xfrm>
          <a:prstGeom prst="rect">
            <a:avLst/>
          </a:prstGeom>
          <a:noFill/>
          <a:ln>
            <a:noFill/>
          </a:ln>
        </p:spPr>
        <p:txBody>
          <a:bodyPr anchorCtr="0" anchor="t" bIns="45700" lIns="91425" spcFirstLastPara="1" rIns="91425" wrap="square" tIns="45700">
            <a:noAutofit/>
          </a:bodyPr>
          <a:lstStyle/>
          <a:p>
            <a:pPr indent="0" lvl="0" marL="0" marR="0" rtl="0" algn="l">
              <a:lnSpc>
                <a:spcPct val="107500"/>
              </a:lnSpc>
              <a:spcBef>
                <a:spcPts val="0"/>
              </a:spcBef>
              <a:spcAft>
                <a:spcPts val="0"/>
              </a:spcAft>
              <a:buClr>
                <a:schemeClr val="lt1"/>
              </a:buClr>
              <a:buSzPts val="800"/>
              <a:buFont typeface="Arial"/>
              <a:buNone/>
            </a:pPr>
            <a:r>
              <a:rPr b="0" i="0" lang="es-ES" sz="800" u="none" cap="none" strike="noStrike">
                <a:solidFill>
                  <a:schemeClr val="lt1"/>
                </a:solidFill>
                <a:latin typeface="Calibri"/>
                <a:ea typeface="Calibri"/>
                <a:cs typeface="Calibri"/>
                <a:sym typeface="Calibri"/>
              </a:rPr>
              <a:t>Impugnar declaraciones falsas</a:t>
            </a:r>
            <a:endParaRPr b="0" i="0" sz="1400" u="none" cap="none" strike="noStrike">
              <a:solidFill>
                <a:srgbClr val="000000"/>
              </a:solidFill>
              <a:latin typeface="Arial"/>
              <a:ea typeface="Arial"/>
              <a:cs typeface="Arial"/>
              <a:sym typeface="Arial"/>
            </a:endParaRPr>
          </a:p>
        </p:txBody>
      </p:sp>
      <p:sp>
        <p:nvSpPr>
          <p:cNvPr id="1531" name="Google Shape;1531;p17"/>
          <p:cNvSpPr txBox="1"/>
          <p:nvPr/>
        </p:nvSpPr>
        <p:spPr>
          <a:xfrm>
            <a:off x="4871073" y="3709914"/>
            <a:ext cx="785873" cy="423701"/>
          </a:xfrm>
          <a:prstGeom prst="rect">
            <a:avLst/>
          </a:prstGeom>
          <a:noFill/>
          <a:ln>
            <a:noFill/>
          </a:ln>
        </p:spPr>
        <p:txBody>
          <a:bodyPr anchorCtr="0" anchor="t" bIns="45700" lIns="91425" spcFirstLastPara="1" rIns="91425" wrap="square" tIns="45700">
            <a:noAutofit/>
          </a:bodyPr>
          <a:lstStyle/>
          <a:p>
            <a:pPr indent="0" lvl="0" marL="0" marR="0" rtl="0" algn="l">
              <a:lnSpc>
                <a:spcPct val="107500"/>
              </a:lnSpc>
              <a:spcBef>
                <a:spcPts val="0"/>
              </a:spcBef>
              <a:spcAft>
                <a:spcPts val="0"/>
              </a:spcAft>
              <a:buClr>
                <a:schemeClr val="lt1"/>
              </a:buClr>
              <a:buSzPts val="800"/>
              <a:buFont typeface="Arial"/>
              <a:buNone/>
            </a:pPr>
            <a:r>
              <a:rPr b="0" i="0" lang="es-ES" sz="800" u="none" cap="none" strike="noStrike">
                <a:solidFill>
                  <a:schemeClr val="lt1"/>
                </a:solidFill>
                <a:latin typeface="Calibri"/>
                <a:ea typeface="Calibri"/>
                <a:cs typeface="Calibri"/>
                <a:sym typeface="Calibri"/>
              </a:rPr>
              <a:t>Contextualizar la crisis</a:t>
            </a:r>
            <a:endParaRPr b="0" i="0" sz="1400" u="none" cap="none" strike="noStrike">
              <a:solidFill>
                <a:srgbClr val="000000"/>
              </a:solidFill>
              <a:latin typeface="Arial"/>
              <a:ea typeface="Arial"/>
              <a:cs typeface="Arial"/>
              <a:sym typeface="Arial"/>
            </a:endParaRPr>
          </a:p>
        </p:txBody>
      </p:sp>
      <p:sp>
        <p:nvSpPr>
          <p:cNvPr id="1532" name="Google Shape;1532;p17"/>
          <p:cNvSpPr txBox="1"/>
          <p:nvPr/>
        </p:nvSpPr>
        <p:spPr>
          <a:xfrm>
            <a:off x="4879619" y="3137346"/>
            <a:ext cx="785873" cy="423701"/>
          </a:xfrm>
          <a:prstGeom prst="rect">
            <a:avLst/>
          </a:prstGeom>
          <a:noFill/>
          <a:ln>
            <a:noFill/>
          </a:ln>
        </p:spPr>
        <p:txBody>
          <a:bodyPr anchorCtr="0" anchor="t" bIns="45700" lIns="91425" spcFirstLastPara="1" rIns="91425" wrap="square" tIns="45700">
            <a:noAutofit/>
          </a:bodyPr>
          <a:lstStyle/>
          <a:p>
            <a:pPr indent="0" lvl="0" marL="0" marR="0" rtl="0" algn="l">
              <a:lnSpc>
                <a:spcPct val="107500"/>
              </a:lnSpc>
              <a:spcBef>
                <a:spcPts val="0"/>
              </a:spcBef>
              <a:spcAft>
                <a:spcPts val="0"/>
              </a:spcAft>
              <a:buClr>
                <a:schemeClr val="lt1"/>
              </a:buClr>
              <a:buSzPts val="800"/>
              <a:buFont typeface="Arial"/>
              <a:buNone/>
            </a:pPr>
            <a:r>
              <a:rPr b="0" i="0" lang="es-ES" sz="800" u="none" cap="none" strike="noStrike">
                <a:solidFill>
                  <a:schemeClr val="lt1"/>
                </a:solidFill>
                <a:latin typeface="Calibri"/>
                <a:ea typeface="Calibri"/>
                <a:cs typeface="Calibri"/>
                <a:sym typeface="Calibri"/>
              </a:rPr>
              <a:t>Evitar enemistarse con los medios de comunicación</a:t>
            </a:r>
            <a:endParaRPr b="0" i="0" sz="1400" u="none" cap="none" strike="noStrike">
              <a:solidFill>
                <a:srgbClr val="000000"/>
              </a:solidFill>
              <a:latin typeface="Arial"/>
              <a:ea typeface="Arial"/>
              <a:cs typeface="Arial"/>
              <a:sym typeface="Arial"/>
            </a:endParaRPr>
          </a:p>
        </p:txBody>
      </p:sp>
      <p:sp>
        <p:nvSpPr>
          <p:cNvPr id="1533" name="Google Shape;1533;p17"/>
          <p:cNvSpPr txBox="1"/>
          <p:nvPr/>
        </p:nvSpPr>
        <p:spPr>
          <a:xfrm>
            <a:off x="5504032" y="2607506"/>
            <a:ext cx="621103" cy="423701"/>
          </a:xfrm>
          <a:prstGeom prst="rect">
            <a:avLst/>
          </a:prstGeom>
          <a:noFill/>
          <a:ln>
            <a:noFill/>
          </a:ln>
        </p:spPr>
        <p:txBody>
          <a:bodyPr anchorCtr="0" anchor="t" bIns="45700" lIns="91425" spcFirstLastPara="1" rIns="91425" wrap="square" tIns="45700">
            <a:noAutofit/>
          </a:bodyPr>
          <a:lstStyle/>
          <a:p>
            <a:pPr indent="0" lvl="0" marL="0" marR="0" rtl="0" algn="l">
              <a:lnSpc>
                <a:spcPct val="107500"/>
              </a:lnSpc>
              <a:spcBef>
                <a:spcPts val="0"/>
              </a:spcBef>
              <a:spcAft>
                <a:spcPts val="0"/>
              </a:spcAft>
              <a:buClr>
                <a:schemeClr val="lt1"/>
              </a:buClr>
              <a:buSzPts val="800"/>
              <a:buFont typeface="Arial"/>
              <a:buNone/>
            </a:pPr>
            <a:r>
              <a:rPr b="0" i="0" lang="es-ES" sz="800" u="none" cap="none" strike="noStrike">
                <a:solidFill>
                  <a:schemeClr val="lt1"/>
                </a:solidFill>
                <a:latin typeface="Calibri"/>
                <a:ea typeface="Calibri"/>
                <a:cs typeface="Calibri"/>
                <a:sym typeface="Calibri"/>
              </a:rPr>
              <a:t>Dar crédito a los demás</a:t>
            </a:r>
            <a:endParaRPr b="0" i="0" sz="1400" u="none" cap="none" strike="noStrike">
              <a:solidFill>
                <a:srgbClr val="000000"/>
              </a:solidFill>
              <a:latin typeface="Arial"/>
              <a:ea typeface="Arial"/>
              <a:cs typeface="Arial"/>
              <a:sym typeface="Arial"/>
            </a:endParaRPr>
          </a:p>
        </p:txBody>
      </p:sp>
      <p:sp>
        <p:nvSpPr>
          <p:cNvPr id="1534" name="Google Shape;1534;p17"/>
          <p:cNvSpPr txBox="1"/>
          <p:nvPr/>
        </p:nvSpPr>
        <p:spPr>
          <a:xfrm>
            <a:off x="7111457" y="2465104"/>
            <a:ext cx="1361001" cy="53425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9527B"/>
              </a:buClr>
              <a:buSzPts val="800"/>
              <a:buFont typeface="Arial"/>
              <a:buNone/>
            </a:pPr>
            <a:r>
              <a:rPr b="0" i="0" lang="es-ES" sz="800" u="none" cap="none" strike="noStrike">
                <a:solidFill>
                  <a:srgbClr val="79527B"/>
                </a:solidFill>
                <a:latin typeface="Calibri"/>
                <a:ea typeface="Calibri"/>
                <a:cs typeface="Calibri"/>
                <a:sym typeface="Calibri"/>
              </a:rPr>
              <a:t>Evite la especulación no divulgando información ni comentando ningún asunto que no esté bajo su control.</a:t>
            </a:r>
            <a:endParaRPr b="0" i="0" sz="1400" u="none" cap="none" strike="noStrike">
              <a:solidFill>
                <a:srgbClr val="000000"/>
              </a:solidFill>
              <a:latin typeface="Arial"/>
              <a:ea typeface="Arial"/>
              <a:cs typeface="Arial"/>
              <a:sym typeface="Arial"/>
            </a:endParaRPr>
          </a:p>
        </p:txBody>
      </p:sp>
      <p:sp>
        <p:nvSpPr>
          <p:cNvPr id="1535" name="Google Shape;1535;p17"/>
          <p:cNvSpPr txBox="1"/>
          <p:nvPr/>
        </p:nvSpPr>
        <p:spPr>
          <a:xfrm>
            <a:off x="7283395" y="2957475"/>
            <a:ext cx="1361001" cy="53425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9527B"/>
              </a:buClr>
              <a:buSzPts val="800"/>
              <a:buFont typeface="Arial"/>
              <a:buNone/>
            </a:pPr>
            <a:r>
              <a:rPr b="0" i="0" lang="es-ES" sz="800" u="none" cap="none" strike="noStrike">
                <a:solidFill>
                  <a:srgbClr val="79527B"/>
                </a:solidFill>
                <a:latin typeface="Calibri"/>
                <a:ea typeface="Calibri"/>
                <a:cs typeface="Calibri"/>
                <a:sym typeface="Calibri"/>
              </a:rPr>
              <a:t>Si dice cosas que puedan dar lugar a la contratación de otras agencias, adviértales de las llamadas inminentes.</a:t>
            </a:r>
            <a:endParaRPr b="0" i="0" sz="1400" u="none" cap="none" strike="noStrike">
              <a:solidFill>
                <a:srgbClr val="000000"/>
              </a:solidFill>
              <a:latin typeface="Arial"/>
              <a:ea typeface="Arial"/>
              <a:cs typeface="Arial"/>
              <a:sym typeface="Arial"/>
            </a:endParaRPr>
          </a:p>
        </p:txBody>
      </p:sp>
      <p:sp>
        <p:nvSpPr>
          <p:cNvPr id="1536" name="Google Shape;1536;p17"/>
          <p:cNvSpPr txBox="1"/>
          <p:nvPr/>
        </p:nvSpPr>
        <p:spPr>
          <a:xfrm>
            <a:off x="6064471" y="1767606"/>
            <a:ext cx="1594606" cy="7109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9527B"/>
              </a:buClr>
              <a:buSzPts val="800"/>
              <a:buFont typeface="Arial"/>
              <a:buNone/>
            </a:pPr>
            <a:r>
              <a:rPr b="0" i="0" lang="es-ES" sz="800" u="none" cap="none" strike="noStrike">
                <a:solidFill>
                  <a:srgbClr val="79527B"/>
                </a:solidFill>
                <a:latin typeface="Calibri"/>
                <a:ea typeface="Calibri"/>
                <a:cs typeface="Calibri"/>
                <a:sym typeface="Calibri"/>
              </a:rPr>
              <a:t>A menudo, las malas noticias pueden atenuarse haciendo hincapié en las medidas adoptadas para solucionarlas y situando el asunto en su contexto completo.</a:t>
            </a:r>
            <a:endParaRPr b="0" i="0" sz="1400" u="none" cap="none" strike="noStrike">
              <a:solidFill>
                <a:srgbClr val="000000"/>
              </a:solidFill>
              <a:latin typeface="Arial"/>
              <a:ea typeface="Arial"/>
              <a:cs typeface="Arial"/>
              <a:sym typeface="Arial"/>
            </a:endParaRPr>
          </a:p>
        </p:txBody>
      </p:sp>
      <p:sp>
        <p:nvSpPr>
          <p:cNvPr id="1537" name="Google Shape;1537;p17"/>
          <p:cNvSpPr txBox="1"/>
          <p:nvPr/>
        </p:nvSpPr>
        <p:spPr>
          <a:xfrm>
            <a:off x="7283397" y="3676486"/>
            <a:ext cx="1189062" cy="118874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9527B"/>
              </a:buClr>
              <a:buSzPts val="800"/>
              <a:buFont typeface="Arial"/>
              <a:buNone/>
            </a:pPr>
            <a:r>
              <a:rPr b="0" i="0" lang="es-ES" sz="800" u="none" cap="none" strike="noStrike">
                <a:solidFill>
                  <a:srgbClr val="79527B"/>
                </a:solidFill>
                <a:latin typeface="Calibri"/>
                <a:ea typeface="Calibri"/>
                <a:cs typeface="Calibri"/>
                <a:sym typeface="Calibri"/>
              </a:rPr>
              <a:t>Devuelva siempre las llamadas de los medios de comunicación. Si no se facilita información a los medios de comunicación, éstos se verán obligados a buscar fuentes de noticias alternativas que no siempre comunican la verdad.</a:t>
            </a:r>
            <a:endParaRPr b="0" i="0" sz="1400" u="none" cap="none" strike="noStrike">
              <a:solidFill>
                <a:srgbClr val="000000"/>
              </a:solidFill>
              <a:latin typeface="Arial"/>
              <a:ea typeface="Arial"/>
              <a:cs typeface="Arial"/>
              <a:sym typeface="Arial"/>
            </a:endParaRPr>
          </a:p>
        </p:txBody>
      </p:sp>
      <p:sp>
        <p:nvSpPr>
          <p:cNvPr id="1538" name="Google Shape;1538;p17"/>
          <p:cNvSpPr txBox="1"/>
          <p:nvPr/>
        </p:nvSpPr>
        <p:spPr>
          <a:xfrm>
            <a:off x="6087643" y="5083254"/>
            <a:ext cx="1469834" cy="68226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9527B"/>
              </a:buClr>
              <a:buSzPts val="800"/>
              <a:buFont typeface="Arial"/>
              <a:buNone/>
            </a:pPr>
            <a:r>
              <a:rPr b="0" i="0" lang="es-ES" sz="800" u="none" cap="none" strike="noStrike">
                <a:solidFill>
                  <a:srgbClr val="79527B"/>
                </a:solidFill>
                <a:latin typeface="Calibri"/>
                <a:ea typeface="Calibri"/>
                <a:cs typeface="Calibri"/>
                <a:sym typeface="Calibri"/>
              </a:rPr>
              <a:t>Toda crisis tiene sus víctimas y muchas personas serán receptivas a sus comentarios. Sé sensible y no juegues a echarte la culpa.</a:t>
            </a:r>
            <a:endParaRPr b="0" i="0" sz="1400" u="none" cap="none" strike="noStrike">
              <a:solidFill>
                <a:srgbClr val="000000"/>
              </a:solidFill>
              <a:latin typeface="Arial"/>
              <a:ea typeface="Arial"/>
              <a:cs typeface="Arial"/>
              <a:sym typeface="Arial"/>
            </a:endParaRPr>
          </a:p>
        </p:txBody>
      </p:sp>
      <p:sp>
        <p:nvSpPr>
          <p:cNvPr id="1539" name="Google Shape;1539;p17"/>
          <p:cNvSpPr txBox="1"/>
          <p:nvPr/>
        </p:nvSpPr>
        <p:spPr>
          <a:xfrm>
            <a:off x="4641796" y="5083254"/>
            <a:ext cx="1469834" cy="68226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9527B"/>
              </a:buClr>
              <a:buSzPts val="800"/>
              <a:buFont typeface="Arial"/>
              <a:buNone/>
            </a:pPr>
            <a:r>
              <a:rPr b="0" i="0" lang="es-ES" sz="800" u="none" cap="none" strike="noStrike">
                <a:solidFill>
                  <a:srgbClr val="79527B"/>
                </a:solidFill>
                <a:latin typeface="Calibri"/>
                <a:ea typeface="Calibri"/>
                <a:cs typeface="Calibri"/>
                <a:sym typeface="Calibri"/>
              </a:rPr>
              <a:t>Supervisar las informaciones de los medios de comunicación y corregir las inexactitudes antes de que puedan repetirse.</a:t>
            </a:r>
            <a:endParaRPr b="0" i="0" sz="1400" u="none" cap="none" strike="noStrike">
              <a:solidFill>
                <a:srgbClr val="000000"/>
              </a:solidFill>
              <a:latin typeface="Arial"/>
              <a:ea typeface="Arial"/>
              <a:cs typeface="Arial"/>
              <a:sym typeface="Arial"/>
            </a:endParaRPr>
          </a:p>
        </p:txBody>
      </p:sp>
      <p:sp>
        <p:nvSpPr>
          <p:cNvPr id="1540" name="Google Shape;1540;p17"/>
          <p:cNvSpPr txBox="1"/>
          <p:nvPr/>
        </p:nvSpPr>
        <p:spPr>
          <a:xfrm>
            <a:off x="3844626" y="3942207"/>
            <a:ext cx="1189023" cy="68226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9527B"/>
              </a:buClr>
              <a:buSzPts val="800"/>
              <a:buFont typeface="Arial"/>
              <a:buNone/>
            </a:pPr>
            <a:r>
              <a:rPr b="0" i="0" lang="es-ES" sz="800" u="none" cap="none" strike="noStrike">
                <a:solidFill>
                  <a:srgbClr val="79527B"/>
                </a:solidFill>
                <a:latin typeface="Calibri"/>
                <a:ea typeface="Calibri"/>
                <a:cs typeface="Calibri"/>
                <a:sym typeface="Calibri"/>
              </a:rPr>
              <a:t>Utiliza mapas para demostrar que la crisis se limita a una zona concreta.</a:t>
            </a:r>
            <a:endParaRPr b="0" i="0" sz="1400" u="none" cap="none" strike="noStrike">
              <a:solidFill>
                <a:srgbClr val="000000"/>
              </a:solidFill>
              <a:latin typeface="Arial"/>
              <a:ea typeface="Arial"/>
              <a:cs typeface="Arial"/>
              <a:sym typeface="Arial"/>
            </a:endParaRPr>
          </a:p>
        </p:txBody>
      </p:sp>
      <p:sp>
        <p:nvSpPr>
          <p:cNvPr id="1541" name="Google Shape;1541;p17"/>
          <p:cNvSpPr txBox="1"/>
          <p:nvPr/>
        </p:nvSpPr>
        <p:spPr>
          <a:xfrm>
            <a:off x="3800234" y="2478556"/>
            <a:ext cx="1189023" cy="68226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9527B"/>
              </a:buClr>
              <a:buSzPts val="800"/>
              <a:buFont typeface="Arial"/>
              <a:buNone/>
            </a:pPr>
            <a:r>
              <a:rPr b="0" i="0" lang="es-ES" sz="800" u="none" cap="none" strike="noStrike">
                <a:solidFill>
                  <a:srgbClr val="79527B"/>
                </a:solidFill>
                <a:latin typeface="Calibri"/>
                <a:ea typeface="Calibri"/>
                <a:cs typeface="Calibri"/>
                <a:sym typeface="Calibri"/>
              </a:rPr>
              <a:t>Un tono cortante en una rueda de prensa, durante una llamada telefónica o en cualquier otro momento puede afectar a su futura relación con una persona u otros medios de comunicación que puedan escuchar la conversación.</a:t>
            </a:r>
            <a:endParaRPr b="0" i="0" sz="1400" u="none" cap="none" strike="noStrike">
              <a:solidFill>
                <a:srgbClr val="000000"/>
              </a:solidFill>
              <a:latin typeface="Arial"/>
              <a:ea typeface="Arial"/>
              <a:cs typeface="Arial"/>
              <a:sym typeface="Arial"/>
            </a:endParaRPr>
          </a:p>
        </p:txBody>
      </p:sp>
      <p:sp>
        <p:nvSpPr>
          <p:cNvPr id="1542" name="Google Shape;1542;p17"/>
          <p:cNvSpPr txBox="1"/>
          <p:nvPr/>
        </p:nvSpPr>
        <p:spPr>
          <a:xfrm>
            <a:off x="4879619" y="1456941"/>
            <a:ext cx="1189023" cy="68226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9527B"/>
              </a:buClr>
              <a:buSzPts val="800"/>
              <a:buFont typeface="Arial"/>
              <a:buNone/>
            </a:pPr>
            <a:r>
              <a:rPr b="0" i="0" lang="es-ES" sz="800" u="none" cap="none" strike="noStrike">
                <a:solidFill>
                  <a:srgbClr val="79527B"/>
                </a:solidFill>
                <a:latin typeface="Calibri"/>
                <a:ea typeface="Calibri"/>
                <a:cs typeface="Calibri"/>
                <a:sym typeface="Calibri"/>
              </a:rPr>
              <a:t>Incluyendo a otras agencias, grupos o individuos que trabajen en la crisis.</a:t>
            </a:r>
            <a:endParaRPr b="0" i="0" sz="1400" u="none" cap="none" strike="noStrike">
              <a:solidFill>
                <a:srgbClr val="000000"/>
              </a:solidFill>
              <a:latin typeface="Arial"/>
              <a:ea typeface="Arial"/>
              <a:cs typeface="Arial"/>
              <a:sym typeface="Arial"/>
            </a:endParaRPr>
          </a:p>
        </p:txBody>
      </p:sp>
      <p:sp>
        <p:nvSpPr>
          <p:cNvPr id="1543" name="Google Shape;1543;p17"/>
          <p:cNvSpPr txBox="1"/>
          <p:nvPr/>
        </p:nvSpPr>
        <p:spPr>
          <a:xfrm>
            <a:off x="8919882" y="5172635"/>
            <a:ext cx="2205318"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Calibri"/>
                <a:ea typeface="Calibri"/>
                <a:cs typeface="Calibri"/>
                <a:sym typeface="Calibri"/>
              </a:rPr>
              <a:t>Fuente desconocida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7" name="Shape 1547"/>
        <p:cNvGrpSpPr/>
        <p:nvPr/>
      </p:nvGrpSpPr>
      <p:grpSpPr>
        <a:xfrm>
          <a:off x="0" y="0"/>
          <a:ext cx="0" cy="0"/>
          <a:chOff x="0" y="0"/>
          <a:chExt cx="0" cy="0"/>
        </a:xfrm>
      </p:grpSpPr>
      <p:sp>
        <p:nvSpPr>
          <p:cNvPr id="1548" name="Google Shape;1548;p18"/>
          <p:cNvSpPr txBox="1"/>
          <p:nvPr>
            <p:ph idx="4" type="body"/>
          </p:nvPr>
        </p:nvSpPr>
        <p:spPr>
          <a:xfrm>
            <a:off x="56536" y="1244187"/>
            <a:ext cx="3024340" cy="442916"/>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400"/>
              <a:buNone/>
            </a:pPr>
            <a:r>
              <a:rPr b="1" lang="es-ES" sz="2200"/>
              <a:t>Dar crédito a los demás</a:t>
            </a:r>
            <a:endParaRPr sz="2200"/>
          </a:p>
        </p:txBody>
      </p:sp>
      <p:sp>
        <p:nvSpPr>
          <p:cNvPr id="1549" name="Google Shape;1549;p18"/>
          <p:cNvSpPr txBox="1"/>
          <p:nvPr>
            <p:ph idx="6" type="body"/>
          </p:nvPr>
        </p:nvSpPr>
        <p:spPr>
          <a:xfrm>
            <a:off x="105920" y="1658770"/>
            <a:ext cx="2785276" cy="2162447"/>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lt1"/>
              </a:buClr>
              <a:buSzPts val="1800"/>
              <a:buNone/>
            </a:pPr>
            <a:r>
              <a:rPr lang="es-ES" sz="1800"/>
              <a:t>Incluidos otros organismos, grupos o personas de su propio personal que trabajen en la crisis.</a:t>
            </a:r>
            <a:endParaRPr/>
          </a:p>
        </p:txBody>
      </p:sp>
      <p:sp>
        <p:nvSpPr>
          <p:cNvPr id="1550" name="Google Shape;1550;p18"/>
          <p:cNvSpPr txBox="1"/>
          <p:nvPr>
            <p:ph idx="16" type="body"/>
          </p:nvPr>
        </p:nvSpPr>
        <p:spPr>
          <a:xfrm>
            <a:off x="10764" y="48245"/>
            <a:ext cx="12181236" cy="1146810"/>
          </a:xfrm>
          <a:prstGeom prst="rect">
            <a:avLst/>
          </a:prstGeom>
          <a:noFill/>
          <a:ln>
            <a:noFill/>
          </a:ln>
        </p:spPr>
        <p:txBody>
          <a:bodyPr anchorCtr="0" anchor="t" bIns="45700" lIns="91425" spcFirstLastPara="1" rIns="91425" wrap="square" tIns="45700">
            <a:normAutofit fontScale="55000" lnSpcReduction="20000"/>
          </a:bodyPr>
          <a:lstStyle/>
          <a:p>
            <a:pPr indent="0" lvl="0" marL="0" rtl="0" algn="ctr">
              <a:lnSpc>
                <a:spcPct val="120000"/>
              </a:lnSpc>
              <a:spcBef>
                <a:spcPts val="0"/>
              </a:spcBef>
              <a:spcAft>
                <a:spcPts val="0"/>
              </a:spcAft>
              <a:buClr>
                <a:srgbClr val="595A59"/>
              </a:buClr>
              <a:buSzPct val="100000"/>
              <a:buNone/>
            </a:pPr>
            <a:r>
              <a:rPr b="1" lang="es-ES" sz="4600"/>
              <a:t>Estrategia de gestión de crisis</a:t>
            </a:r>
            <a:endParaRPr/>
          </a:p>
          <a:p>
            <a:pPr indent="0" lvl="0" marL="0" rtl="0" algn="ctr">
              <a:lnSpc>
                <a:spcPct val="120000"/>
              </a:lnSpc>
              <a:spcBef>
                <a:spcPts val="0"/>
              </a:spcBef>
              <a:spcAft>
                <a:spcPts val="0"/>
              </a:spcAft>
              <a:buClr>
                <a:srgbClr val="595A59"/>
              </a:buClr>
              <a:buSzPct val="100000"/>
              <a:buNone/>
            </a:pPr>
            <a:r>
              <a:rPr lang="es-ES"/>
              <a:t>Para algunos de los riesgos naturales menos conocidos o incluso desatendidos en Suiza, se han llevado a cabo recientemente sólidas evaluaciones de riesgos </a:t>
            </a:r>
            <a:r>
              <a:rPr lang="es-ES">
                <a:solidFill>
                  <a:srgbClr val="F27954"/>
                </a:solidFill>
              </a:rPr>
              <a:t>(</a:t>
            </a:r>
            <a:r>
              <a:rPr lang="es-ES" u="sng">
                <a:solidFill>
                  <a:srgbClr val="F27954"/>
                </a:solidFill>
                <a:hlinkClick r:id="rId3">
                  <a:extLst>
                    <a:ext uri="{A12FA001-AC4F-418D-AE19-62706E023703}">
                      <ahyp:hlinkClr val="tx"/>
                    </a:ext>
                  </a:extLst>
                </a:hlinkClick>
              </a:rPr>
              <a:t>Fuente</a:t>
            </a:r>
            <a:r>
              <a:rPr lang="es-ES">
                <a:solidFill>
                  <a:srgbClr val="F27954"/>
                </a:solidFill>
              </a:rPr>
              <a:t>)</a:t>
            </a:r>
            <a:endParaRPr/>
          </a:p>
        </p:txBody>
      </p:sp>
      <p:sp>
        <p:nvSpPr>
          <p:cNvPr id="1551" name="Google Shape;1551;p18"/>
          <p:cNvSpPr txBox="1"/>
          <p:nvPr/>
        </p:nvSpPr>
        <p:spPr>
          <a:xfrm>
            <a:off x="2988951" y="1192676"/>
            <a:ext cx="3086826" cy="442916"/>
          </a:xfrm>
          <a:prstGeom prst="rect">
            <a:avLst/>
          </a:prstGeom>
          <a:noFill/>
          <a:ln>
            <a:noFill/>
          </a:ln>
        </p:spPr>
        <p:txBody>
          <a:bodyPr anchorCtr="0" anchor="t" bIns="45700" lIns="91425" spcFirstLastPara="1" rIns="91425" wrap="square" tIns="45700">
            <a:noAutofit/>
          </a:bodyPr>
          <a:lstStyle/>
          <a:p>
            <a:pPr indent="-228600" lvl="0" marL="228600" marR="0" rtl="0" algn="ctr">
              <a:lnSpc>
                <a:spcPct val="90000"/>
              </a:lnSpc>
              <a:spcBef>
                <a:spcPts val="0"/>
              </a:spcBef>
              <a:spcAft>
                <a:spcPts val="0"/>
              </a:spcAft>
              <a:buClr>
                <a:schemeClr val="lt1"/>
              </a:buClr>
              <a:buSzPts val="2400"/>
              <a:buFont typeface="Arial"/>
              <a:buNone/>
            </a:pPr>
            <a:r>
              <a:rPr b="1" i="0" lang="es-ES" sz="2400" u="none" cap="none" strike="noStrike">
                <a:solidFill>
                  <a:schemeClr val="lt1"/>
                </a:solidFill>
                <a:latin typeface="Calibri"/>
                <a:ea typeface="Calibri"/>
                <a:cs typeface="Calibri"/>
                <a:sym typeface="Calibri"/>
              </a:rPr>
              <a:t>Sea honesto y transparente</a:t>
            </a:r>
            <a:endParaRPr b="0" i="0" sz="1400" u="none" cap="none" strike="noStrike">
              <a:solidFill>
                <a:srgbClr val="000000"/>
              </a:solidFill>
              <a:latin typeface="Arial"/>
              <a:ea typeface="Arial"/>
              <a:cs typeface="Arial"/>
              <a:sym typeface="Arial"/>
            </a:endParaRPr>
          </a:p>
        </p:txBody>
      </p:sp>
      <p:sp>
        <p:nvSpPr>
          <p:cNvPr id="1552" name="Google Shape;1552;p18"/>
          <p:cNvSpPr txBox="1"/>
          <p:nvPr/>
        </p:nvSpPr>
        <p:spPr>
          <a:xfrm>
            <a:off x="3313492" y="1818406"/>
            <a:ext cx="2515098" cy="2162447"/>
          </a:xfrm>
          <a:prstGeom prst="rect">
            <a:avLst/>
          </a:prstGeom>
          <a:noFill/>
          <a:ln>
            <a:noFill/>
          </a:ln>
        </p:spPr>
        <p:txBody>
          <a:bodyPr anchorCtr="0" anchor="t" bIns="45700" lIns="91425" spcFirstLastPara="1" rIns="91425" wrap="square" tIns="45700">
            <a:normAutofit lnSpcReduction="10000"/>
          </a:bodyPr>
          <a:lstStyle/>
          <a:p>
            <a:pPr indent="0" lvl="0" marL="0" marR="0" rtl="0" algn="ctr">
              <a:lnSpc>
                <a:spcPct val="100000"/>
              </a:lnSpc>
              <a:spcBef>
                <a:spcPts val="0"/>
              </a:spcBef>
              <a:spcAft>
                <a:spcPts val="0"/>
              </a:spcAft>
              <a:buClr>
                <a:schemeClr val="lt1"/>
              </a:buClr>
              <a:buSzPts val="1600"/>
              <a:buFont typeface="Arial"/>
              <a:buNone/>
            </a:pPr>
            <a:r>
              <a:rPr b="0" i="0" lang="es-ES" sz="1500" u="none" cap="none" strike="noStrike">
                <a:solidFill>
                  <a:schemeClr val="lt1"/>
                </a:solidFill>
                <a:latin typeface="Calibri"/>
                <a:ea typeface="Calibri"/>
                <a:cs typeface="Calibri"/>
                <a:sym typeface="Calibri"/>
              </a:rPr>
              <a:t>Sea franco, incluso con las malas noticias, si se va a confiar en ellas para un cargo oficial. A menudo, las malas noticias pueden atenuarse haciendo hincapié en las medidas adoptadas para solucionarlas y situando el asunto en su contexto completo.</a:t>
            </a:r>
            <a:endParaRPr b="0" i="0" sz="1300" u="none" cap="none" strike="noStrike">
              <a:solidFill>
                <a:srgbClr val="000000"/>
              </a:solidFill>
              <a:latin typeface="Arial"/>
              <a:ea typeface="Arial"/>
              <a:cs typeface="Arial"/>
              <a:sym typeface="Arial"/>
            </a:endParaRPr>
          </a:p>
        </p:txBody>
      </p:sp>
      <p:sp>
        <p:nvSpPr>
          <p:cNvPr id="1553" name="Google Shape;1553;p18"/>
          <p:cNvSpPr txBox="1"/>
          <p:nvPr/>
        </p:nvSpPr>
        <p:spPr>
          <a:xfrm>
            <a:off x="6083211" y="1190769"/>
            <a:ext cx="3024340" cy="442916"/>
          </a:xfrm>
          <a:prstGeom prst="rect">
            <a:avLst/>
          </a:prstGeom>
          <a:noFill/>
          <a:ln>
            <a:noFill/>
          </a:ln>
        </p:spPr>
        <p:txBody>
          <a:bodyPr anchorCtr="0" anchor="t" bIns="45700" lIns="91425" spcFirstLastPara="1" rIns="91425" wrap="square" tIns="45700">
            <a:noAutofit/>
          </a:bodyPr>
          <a:lstStyle/>
          <a:p>
            <a:pPr indent="-228600" lvl="0" marL="228600" marR="0" rtl="0" algn="ctr">
              <a:lnSpc>
                <a:spcPct val="90000"/>
              </a:lnSpc>
              <a:spcBef>
                <a:spcPts val="0"/>
              </a:spcBef>
              <a:spcAft>
                <a:spcPts val="0"/>
              </a:spcAft>
              <a:buClr>
                <a:schemeClr val="lt1"/>
              </a:buClr>
              <a:buSzPts val="2400"/>
              <a:buFont typeface="Arial"/>
              <a:buNone/>
            </a:pPr>
            <a:r>
              <a:rPr b="1" i="0" lang="es-ES" sz="2400" u="none" cap="none" strike="noStrike">
                <a:solidFill>
                  <a:schemeClr val="lt1"/>
                </a:solidFill>
                <a:latin typeface="Calibri"/>
                <a:ea typeface="Calibri"/>
                <a:cs typeface="Calibri"/>
                <a:sym typeface="Calibri"/>
              </a:rPr>
              <a:t>Evitar especulaciones y generalizaciones</a:t>
            </a:r>
            <a:endParaRPr b="0" i="0" sz="1400" u="none" cap="none" strike="noStrike">
              <a:solidFill>
                <a:srgbClr val="000000"/>
              </a:solidFill>
              <a:latin typeface="Arial"/>
              <a:ea typeface="Arial"/>
              <a:cs typeface="Arial"/>
              <a:sym typeface="Arial"/>
            </a:endParaRPr>
          </a:p>
        </p:txBody>
      </p:sp>
      <p:sp>
        <p:nvSpPr>
          <p:cNvPr id="1554" name="Google Shape;1554;p18"/>
          <p:cNvSpPr txBox="1"/>
          <p:nvPr/>
        </p:nvSpPr>
        <p:spPr>
          <a:xfrm>
            <a:off x="6247805" y="1686681"/>
            <a:ext cx="2605125" cy="2162447"/>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lt1"/>
              </a:buClr>
              <a:buSzPts val="2200"/>
              <a:buFont typeface="Arial"/>
              <a:buNone/>
            </a:pPr>
            <a:r>
              <a:t/>
            </a:r>
            <a:endParaRPr b="0" i="0" sz="2200" u="none" cap="none" strike="noStrike">
              <a:solidFill>
                <a:schemeClr val="lt1"/>
              </a:solidFill>
              <a:latin typeface="Calibri"/>
              <a:ea typeface="Calibri"/>
              <a:cs typeface="Calibri"/>
              <a:sym typeface="Calibri"/>
            </a:endParaRPr>
          </a:p>
        </p:txBody>
      </p:sp>
      <p:sp>
        <p:nvSpPr>
          <p:cNvPr id="1555" name="Google Shape;1555;p18"/>
          <p:cNvSpPr txBox="1"/>
          <p:nvPr/>
        </p:nvSpPr>
        <p:spPr>
          <a:xfrm>
            <a:off x="9167660" y="1321660"/>
            <a:ext cx="3024340" cy="442916"/>
          </a:xfrm>
          <a:prstGeom prst="rect">
            <a:avLst/>
          </a:prstGeom>
          <a:noFill/>
          <a:ln>
            <a:noFill/>
          </a:ln>
        </p:spPr>
        <p:txBody>
          <a:bodyPr anchorCtr="0" anchor="t" bIns="45700" lIns="91425" spcFirstLastPara="1" rIns="91425" wrap="square" tIns="45700">
            <a:noAutofit/>
          </a:bodyPr>
          <a:lstStyle/>
          <a:p>
            <a:pPr indent="-228600" lvl="0" marL="228600" marR="0" rtl="0" algn="ctr">
              <a:lnSpc>
                <a:spcPct val="90000"/>
              </a:lnSpc>
              <a:spcBef>
                <a:spcPts val="0"/>
              </a:spcBef>
              <a:spcAft>
                <a:spcPts val="0"/>
              </a:spcAft>
              <a:buClr>
                <a:schemeClr val="lt1"/>
              </a:buClr>
              <a:buSzPts val="2400"/>
              <a:buFont typeface="Arial"/>
              <a:buNone/>
            </a:pPr>
            <a:r>
              <a:rPr b="1" i="0" lang="es-ES" sz="2400" u="none" cap="none" strike="noStrike">
                <a:solidFill>
                  <a:schemeClr val="lt1"/>
                </a:solidFill>
                <a:latin typeface="Calibri"/>
                <a:ea typeface="Calibri"/>
                <a:cs typeface="Calibri"/>
                <a:sym typeface="Calibri"/>
              </a:rPr>
              <a:t>No imponga un bloqueo informativo</a:t>
            </a:r>
            <a:endParaRPr b="0" i="0" sz="1400" u="none" cap="none" strike="noStrike">
              <a:solidFill>
                <a:srgbClr val="000000"/>
              </a:solidFill>
              <a:latin typeface="Arial"/>
              <a:ea typeface="Arial"/>
              <a:cs typeface="Arial"/>
              <a:sym typeface="Arial"/>
            </a:endParaRPr>
          </a:p>
        </p:txBody>
      </p:sp>
      <p:sp>
        <p:nvSpPr>
          <p:cNvPr id="1556" name="Google Shape;1556;p18"/>
          <p:cNvSpPr txBox="1"/>
          <p:nvPr/>
        </p:nvSpPr>
        <p:spPr>
          <a:xfrm>
            <a:off x="9332254" y="1734715"/>
            <a:ext cx="2605125" cy="2162447"/>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lt1"/>
              </a:buClr>
              <a:buSzPts val="2200"/>
              <a:buFont typeface="Arial"/>
              <a:buNone/>
            </a:pPr>
            <a:r>
              <a:t/>
            </a:r>
            <a:endParaRPr b="0" i="0" sz="2200" u="none" cap="none" strike="noStrike">
              <a:solidFill>
                <a:schemeClr val="lt1"/>
              </a:solidFill>
              <a:latin typeface="Calibri"/>
              <a:ea typeface="Calibri"/>
              <a:cs typeface="Calibri"/>
              <a:sym typeface="Calibri"/>
            </a:endParaRPr>
          </a:p>
        </p:txBody>
      </p:sp>
      <p:sp>
        <p:nvSpPr>
          <p:cNvPr id="1557" name="Google Shape;1557;p18"/>
          <p:cNvSpPr txBox="1"/>
          <p:nvPr/>
        </p:nvSpPr>
        <p:spPr>
          <a:xfrm>
            <a:off x="0" y="3909631"/>
            <a:ext cx="3024340" cy="442916"/>
          </a:xfrm>
          <a:prstGeom prst="rect">
            <a:avLst/>
          </a:prstGeom>
          <a:noFill/>
          <a:ln>
            <a:noFill/>
          </a:ln>
        </p:spPr>
        <p:txBody>
          <a:bodyPr anchorCtr="0" anchor="t" bIns="45700" lIns="91425" spcFirstLastPara="1" rIns="91425" wrap="square" tIns="45700">
            <a:noAutofit/>
          </a:bodyPr>
          <a:lstStyle/>
          <a:p>
            <a:pPr indent="-228600" lvl="0" marL="228600" marR="0" rtl="0" algn="ctr">
              <a:lnSpc>
                <a:spcPct val="90000"/>
              </a:lnSpc>
              <a:spcBef>
                <a:spcPts val="0"/>
              </a:spcBef>
              <a:spcAft>
                <a:spcPts val="0"/>
              </a:spcAft>
              <a:buClr>
                <a:srgbClr val="4D4D4D"/>
              </a:buClr>
              <a:buSzPts val="2400"/>
              <a:buFont typeface="Arial"/>
              <a:buNone/>
            </a:pPr>
            <a:r>
              <a:rPr b="1" i="0" lang="es-ES" sz="2400" u="none" cap="none" strike="noStrike">
                <a:solidFill>
                  <a:srgbClr val="4D4D4D"/>
                </a:solidFill>
                <a:latin typeface="Calibri"/>
                <a:ea typeface="Calibri"/>
                <a:cs typeface="Calibri"/>
                <a:sym typeface="Calibri"/>
              </a:rPr>
              <a:t>Recordar a las víctimas </a:t>
            </a:r>
            <a:endParaRPr b="0" i="0" sz="1400" u="none" cap="none" strike="noStrike">
              <a:solidFill>
                <a:srgbClr val="000000"/>
              </a:solidFill>
              <a:latin typeface="Arial"/>
              <a:ea typeface="Arial"/>
              <a:cs typeface="Arial"/>
              <a:sym typeface="Arial"/>
            </a:endParaRPr>
          </a:p>
          <a:p>
            <a:pPr indent="-228600" lvl="0" marL="228600" marR="0" rtl="0" algn="ctr">
              <a:lnSpc>
                <a:spcPct val="90000"/>
              </a:lnSpc>
              <a:spcBef>
                <a:spcPts val="1000"/>
              </a:spcBef>
              <a:spcAft>
                <a:spcPts val="0"/>
              </a:spcAft>
              <a:buClr>
                <a:schemeClr val="lt1"/>
              </a:buClr>
              <a:buSzPts val="2400"/>
              <a:buFont typeface="Arial"/>
              <a:buNone/>
            </a:pPr>
            <a:r>
              <a:t/>
            </a:r>
            <a:endParaRPr b="1" i="0" sz="2400" u="none" cap="none" strike="noStrike">
              <a:solidFill>
                <a:srgbClr val="4D4D4D"/>
              </a:solidFill>
              <a:latin typeface="Calibri"/>
              <a:ea typeface="Calibri"/>
              <a:cs typeface="Calibri"/>
              <a:sym typeface="Calibri"/>
            </a:endParaRPr>
          </a:p>
        </p:txBody>
      </p:sp>
      <p:sp>
        <p:nvSpPr>
          <p:cNvPr id="1558" name="Google Shape;1558;p18"/>
          <p:cNvSpPr txBox="1"/>
          <p:nvPr/>
        </p:nvSpPr>
        <p:spPr>
          <a:xfrm>
            <a:off x="185444" y="4695553"/>
            <a:ext cx="2605125" cy="2162447"/>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4D4D4D"/>
              </a:buClr>
              <a:buSzPts val="1800"/>
              <a:buFont typeface="Arial"/>
              <a:buNone/>
            </a:pPr>
            <a:r>
              <a:rPr b="0" i="0" lang="es-ES" sz="1800" u="none" cap="none" strike="noStrike">
                <a:solidFill>
                  <a:srgbClr val="4D4D4D"/>
                </a:solidFill>
                <a:latin typeface="Calibri"/>
                <a:ea typeface="Calibri"/>
                <a:cs typeface="Calibri"/>
                <a:sym typeface="Calibri"/>
              </a:rPr>
              <a:t>Toda crisis tiene sus víctimas y muchas personas serán receptivas a sus comentarios. Sé sensible y no juegues a echarte la culpa.</a:t>
            </a:r>
            <a:endParaRPr b="0" i="0" sz="1400" u="none" cap="none" strike="noStrike">
              <a:solidFill>
                <a:srgbClr val="000000"/>
              </a:solidFill>
              <a:latin typeface="Arial"/>
              <a:ea typeface="Arial"/>
              <a:cs typeface="Arial"/>
              <a:sym typeface="Arial"/>
            </a:endParaRPr>
          </a:p>
        </p:txBody>
      </p:sp>
      <p:sp>
        <p:nvSpPr>
          <p:cNvPr id="1559" name="Google Shape;1559;p18"/>
          <p:cNvSpPr txBox="1"/>
          <p:nvPr/>
        </p:nvSpPr>
        <p:spPr>
          <a:xfrm>
            <a:off x="3047587" y="3980554"/>
            <a:ext cx="3024340" cy="442916"/>
          </a:xfrm>
          <a:prstGeom prst="rect">
            <a:avLst/>
          </a:prstGeom>
          <a:noFill/>
          <a:ln>
            <a:noFill/>
          </a:ln>
        </p:spPr>
        <p:txBody>
          <a:bodyPr anchorCtr="0" anchor="t" bIns="45700" lIns="91425" spcFirstLastPara="1" rIns="91425" wrap="square" tIns="45700">
            <a:noAutofit/>
          </a:bodyPr>
          <a:lstStyle/>
          <a:p>
            <a:pPr indent="-228600" lvl="0" marL="228600" marR="0" rtl="0" algn="ctr">
              <a:lnSpc>
                <a:spcPct val="90000"/>
              </a:lnSpc>
              <a:spcBef>
                <a:spcPts val="0"/>
              </a:spcBef>
              <a:spcAft>
                <a:spcPts val="0"/>
              </a:spcAft>
              <a:buClr>
                <a:srgbClr val="4D4D4D"/>
              </a:buClr>
              <a:buSzPts val="2200"/>
              <a:buFont typeface="Arial"/>
              <a:buNone/>
            </a:pPr>
            <a:r>
              <a:rPr b="1" i="0" lang="es-ES" sz="2200" u="none" cap="none" strike="noStrike">
                <a:solidFill>
                  <a:srgbClr val="4D4D4D"/>
                </a:solidFill>
                <a:latin typeface="Calibri"/>
                <a:ea typeface="Calibri"/>
                <a:cs typeface="Calibri"/>
                <a:sym typeface="Calibri"/>
              </a:rPr>
              <a:t>Impugnar declaraciones falsas</a:t>
            </a:r>
            <a:endParaRPr b="0" i="0" sz="1400" u="none" cap="none" strike="noStrike">
              <a:solidFill>
                <a:srgbClr val="000000"/>
              </a:solidFill>
              <a:latin typeface="Arial"/>
              <a:ea typeface="Arial"/>
              <a:cs typeface="Arial"/>
              <a:sym typeface="Arial"/>
            </a:endParaRPr>
          </a:p>
        </p:txBody>
      </p:sp>
      <p:sp>
        <p:nvSpPr>
          <p:cNvPr id="1560" name="Google Shape;1560;p18"/>
          <p:cNvSpPr txBox="1"/>
          <p:nvPr/>
        </p:nvSpPr>
        <p:spPr>
          <a:xfrm>
            <a:off x="3244465" y="4883879"/>
            <a:ext cx="2605125" cy="2162447"/>
          </a:xfrm>
          <a:prstGeom prst="rect">
            <a:avLst/>
          </a:prstGeom>
          <a:noFill/>
          <a:ln>
            <a:noFill/>
          </a:ln>
        </p:spPr>
        <p:txBody>
          <a:bodyPr anchorCtr="0" anchor="t" bIns="45700" lIns="91425" spcFirstLastPara="1" rIns="91425" wrap="square" tIns="45700">
            <a:normAutofit/>
          </a:bodyPr>
          <a:lstStyle/>
          <a:p>
            <a:pPr indent="-228600" lvl="0" marL="228600" marR="0" rtl="0" algn="ctr">
              <a:lnSpc>
                <a:spcPct val="90000"/>
              </a:lnSpc>
              <a:spcBef>
                <a:spcPts val="0"/>
              </a:spcBef>
              <a:spcAft>
                <a:spcPts val="0"/>
              </a:spcAft>
              <a:buClr>
                <a:srgbClr val="4D4D4D"/>
              </a:buClr>
              <a:buSzPts val="1800"/>
              <a:buFont typeface="Arial"/>
              <a:buNone/>
            </a:pPr>
            <a:r>
              <a:rPr b="0" i="0" lang="es-ES" sz="1800" u="none" cap="none" strike="noStrike">
                <a:solidFill>
                  <a:srgbClr val="4D4D4D"/>
                </a:solidFill>
                <a:latin typeface="Calibri"/>
                <a:ea typeface="Calibri"/>
                <a:cs typeface="Calibri"/>
                <a:sym typeface="Calibri"/>
              </a:rPr>
              <a:t>Supervisar las informaciones de los medios de comunicación y corregir las inexactitudes antes de que puedan repetirse.</a:t>
            </a:r>
            <a:endParaRPr b="0" i="0" sz="1400" u="none" cap="none" strike="noStrike">
              <a:solidFill>
                <a:srgbClr val="000000"/>
              </a:solidFill>
              <a:latin typeface="Arial"/>
              <a:ea typeface="Arial"/>
              <a:cs typeface="Arial"/>
              <a:sym typeface="Arial"/>
            </a:endParaRPr>
          </a:p>
        </p:txBody>
      </p:sp>
      <p:sp>
        <p:nvSpPr>
          <p:cNvPr id="1561" name="Google Shape;1561;p18"/>
          <p:cNvSpPr txBox="1"/>
          <p:nvPr/>
        </p:nvSpPr>
        <p:spPr>
          <a:xfrm>
            <a:off x="6083211" y="3962535"/>
            <a:ext cx="3024340" cy="442916"/>
          </a:xfrm>
          <a:prstGeom prst="rect">
            <a:avLst/>
          </a:prstGeom>
          <a:noFill/>
          <a:ln>
            <a:noFill/>
          </a:ln>
        </p:spPr>
        <p:txBody>
          <a:bodyPr anchorCtr="0" anchor="t" bIns="45700" lIns="91425" spcFirstLastPara="1" rIns="91425" wrap="square" tIns="45700">
            <a:noAutofit/>
          </a:bodyPr>
          <a:lstStyle/>
          <a:p>
            <a:pPr indent="-228600" lvl="0" marL="228600" marR="0" rtl="0" algn="ctr">
              <a:lnSpc>
                <a:spcPct val="90000"/>
              </a:lnSpc>
              <a:spcBef>
                <a:spcPts val="0"/>
              </a:spcBef>
              <a:spcAft>
                <a:spcPts val="0"/>
              </a:spcAft>
              <a:buClr>
                <a:srgbClr val="4D4D4D"/>
              </a:buClr>
              <a:buSzPts val="2200"/>
              <a:buFont typeface="Arial"/>
              <a:buNone/>
            </a:pPr>
            <a:r>
              <a:rPr b="1" i="0" lang="es-ES" sz="2200" u="none" cap="none" strike="noStrike">
                <a:solidFill>
                  <a:srgbClr val="4D4D4D"/>
                </a:solidFill>
                <a:latin typeface="Calibri"/>
                <a:ea typeface="Calibri"/>
                <a:cs typeface="Calibri"/>
                <a:sym typeface="Calibri"/>
              </a:rPr>
              <a:t>Contextualizar la crisis</a:t>
            </a:r>
            <a:endParaRPr b="0" i="0" sz="1400" u="none" cap="none" strike="noStrike">
              <a:solidFill>
                <a:srgbClr val="000000"/>
              </a:solidFill>
              <a:latin typeface="Arial"/>
              <a:ea typeface="Arial"/>
              <a:cs typeface="Arial"/>
              <a:sym typeface="Arial"/>
            </a:endParaRPr>
          </a:p>
        </p:txBody>
      </p:sp>
      <p:sp>
        <p:nvSpPr>
          <p:cNvPr id="1562" name="Google Shape;1562;p18"/>
          <p:cNvSpPr txBox="1"/>
          <p:nvPr/>
        </p:nvSpPr>
        <p:spPr>
          <a:xfrm>
            <a:off x="6303486" y="4883879"/>
            <a:ext cx="2605125" cy="2162447"/>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4D4D4D"/>
              </a:buClr>
              <a:buSzPts val="1800"/>
              <a:buFont typeface="Arial"/>
              <a:buNone/>
            </a:pPr>
            <a:r>
              <a:rPr b="0" i="0" lang="es-ES" sz="1800" u="none" cap="none" strike="noStrike">
                <a:solidFill>
                  <a:srgbClr val="4D4D4D"/>
                </a:solidFill>
                <a:latin typeface="Calibri"/>
                <a:ea typeface="Calibri"/>
                <a:cs typeface="Calibri"/>
                <a:sym typeface="Calibri"/>
              </a:rPr>
              <a:t>Utiliza mapas para demostrar que la crisis se limita a una zona concreta.</a:t>
            </a:r>
            <a:endParaRPr b="0" i="0" sz="1400" u="none" cap="none" strike="noStrike">
              <a:solidFill>
                <a:srgbClr val="000000"/>
              </a:solidFill>
              <a:latin typeface="Arial"/>
              <a:ea typeface="Arial"/>
              <a:cs typeface="Arial"/>
              <a:sym typeface="Arial"/>
            </a:endParaRPr>
          </a:p>
        </p:txBody>
      </p:sp>
      <p:sp>
        <p:nvSpPr>
          <p:cNvPr id="1563" name="Google Shape;1563;p18"/>
          <p:cNvSpPr txBox="1"/>
          <p:nvPr/>
        </p:nvSpPr>
        <p:spPr>
          <a:xfrm>
            <a:off x="9107551" y="3932674"/>
            <a:ext cx="3024340" cy="442916"/>
          </a:xfrm>
          <a:prstGeom prst="rect">
            <a:avLst/>
          </a:prstGeom>
          <a:noFill/>
          <a:ln>
            <a:noFill/>
          </a:ln>
        </p:spPr>
        <p:txBody>
          <a:bodyPr anchorCtr="0" anchor="t" bIns="45700" lIns="91425" spcFirstLastPara="1" rIns="91425" wrap="square" tIns="45700">
            <a:noAutofit/>
          </a:bodyPr>
          <a:lstStyle/>
          <a:p>
            <a:pPr indent="-228600" lvl="0" marL="228600" marR="0" rtl="0" algn="ctr">
              <a:lnSpc>
                <a:spcPct val="90000"/>
              </a:lnSpc>
              <a:spcBef>
                <a:spcPts val="0"/>
              </a:spcBef>
              <a:spcAft>
                <a:spcPts val="0"/>
              </a:spcAft>
              <a:buClr>
                <a:srgbClr val="4D4D4D"/>
              </a:buClr>
              <a:buSzPts val="2400"/>
              <a:buFont typeface="Arial"/>
              <a:buNone/>
            </a:pPr>
            <a:r>
              <a:rPr b="1" i="0" lang="es-ES" sz="2000" u="none" cap="none" strike="noStrike">
                <a:solidFill>
                  <a:srgbClr val="4D4D4D"/>
                </a:solidFill>
                <a:latin typeface="Calibri"/>
                <a:ea typeface="Calibri"/>
                <a:cs typeface="Calibri"/>
                <a:sym typeface="Calibri"/>
              </a:rPr>
              <a:t>Evite enemistarse con los medios de comunicación</a:t>
            </a:r>
            <a:endParaRPr b="0" i="0" sz="1000" u="none" cap="none" strike="noStrike">
              <a:solidFill>
                <a:srgbClr val="000000"/>
              </a:solidFill>
              <a:latin typeface="Arial"/>
              <a:ea typeface="Arial"/>
              <a:cs typeface="Arial"/>
              <a:sym typeface="Arial"/>
            </a:endParaRPr>
          </a:p>
        </p:txBody>
      </p:sp>
      <p:sp>
        <p:nvSpPr>
          <p:cNvPr id="1564" name="Google Shape;1564;p18"/>
          <p:cNvSpPr txBox="1"/>
          <p:nvPr/>
        </p:nvSpPr>
        <p:spPr>
          <a:xfrm>
            <a:off x="9245938" y="4695553"/>
            <a:ext cx="2829679" cy="2162447"/>
          </a:xfrm>
          <a:prstGeom prst="rect">
            <a:avLst/>
          </a:prstGeom>
          <a:noFill/>
          <a:ln>
            <a:noFill/>
          </a:ln>
        </p:spPr>
        <p:txBody>
          <a:bodyPr anchorCtr="0" anchor="t" bIns="45700" lIns="91425" spcFirstLastPara="1" rIns="91425" wrap="square" tIns="45700">
            <a:noAutofit/>
          </a:bodyPr>
          <a:lstStyle/>
          <a:p>
            <a:pPr indent="-228600" lvl="0" marL="228600" marR="0" rtl="0" algn="ctr">
              <a:lnSpc>
                <a:spcPct val="90000"/>
              </a:lnSpc>
              <a:spcBef>
                <a:spcPts val="0"/>
              </a:spcBef>
              <a:spcAft>
                <a:spcPts val="0"/>
              </a:spcAft>
              <a:buClr>
                <a:srgbClr val="4D4D4D"/>
              </a:buClr>
              <a:buSzPts val="1800"/>
              <a:buFont typeface="Arial"/>
              <a:buNone/>
            </a:pPr>
            <a:r>
              <a:rPr b="0" i="0" lang="es-ES" sz="1600" u="none" cap="none" strike="noStrike">
                <a:solidFill>
                  <a:srgbClr val="4D4D4D"/>
                </a:solidFill>
                <a:latin typeface="Calibri"/>
                <a:ea typeface="Calibri"/>
                <a:cs typeface="Calibri"/>
                <a:sym typeface="Calibri"/>
              </a:rPr>
              <a:t>Un tono cortante en una rueda de prensa, durante una llamada telefónica o en cualquier otro momento puede afectar a su futura relación con una persona u otros medios de comunicación que puedan escuchar la conversación.</a:t>
            </a:r>
            <a:endParaRPr b="0" i="0" sz="1200" u="none" cap="none" strike="noStrike">
              <a:solidFill>
                <a:srgbClr val="000000"/>
              </a:solidFill>
              <a:latin typeface="Arial"/>
              <a:ea typeface="Arial"/>
              <a:cs typeface="Arial"/>
              <a:sym typeface="Arial"/>
            </a:endParaRPr>
          </a:p>
        </p:txBody>
      </p:sp>
      <p:sp>
        <p:nvSpPr>
          <p:cNvPr id="1565" name="Google Shape;1565;p18"/>
          <p:cNvSpPr txBox="1"/>
          <p:nvPr/>
        </p:nvSpPr>
        <p:spPr>
          <a:xfrm>
            <a:off x="6093454" y="1817572"/>
            <a:ext cx="3074206" cy="219103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700"/>
              <a:buFont typeface="Arial"/>
              <a:buNone/>
            </a:pPr>
            <a:r>
              <a:rPr b="0" i="0" lang="es-ES" sz="1600" u="none" cap="none" strike="noStrike">
                <a:solidFill>
                  <a:schemeClr val="lt1"/>
                </a:solidFill>
                <a:latin typeface="Calibri"/>
                <a:ea typeface="Calibri"/>
                <a:cs typeface="Calibri"/>
                <a:sym typeface="Calibri"/>
              </a:rPr>
              <a:t>Evite la especulación no divulgando información ni comentando ningún asunto que no esté bajo su control. Si alguien dice cosas que pueden dar lugar a que se pongan en contacto con otros organismos, adviértele de llamadas inminentes.</a:t>
            </a:r>
            <a:endParaRPr b="0" i="0" sz="1300" u="none" cap="none" strike="noStrike">
              <a:solidFill>
                <a:srgbClr val="000000"/>
              </a:solidFill>
              <a:latin typeface="Arial"/>
              <a:ea typeface="Arial"/>
              <a:cs typeface="Arial"/>
              <a:sym typeface="Arial"/>
            </a:endParaRPr>
          </a:p>
        </p:txBody>
      </p:sp>
      <p:sp>
        <p:nvSpPr>
          <p:cNvPr id="1566" name="Google Shape;1566;p18"/>
          <p:cNvSpPr txBox="1"/>
          <p:nvPr/>
        </p:nvSpPr>
        <p:spPr>
          <a:xfrm>
            <a:off x="9189163" y="2104296"/>
            <a:ext cx="2967900" cy="2162400"/>
          </a:xfrm>
          <a:prstGeom prst="rect">
            <a:avLst/>
          </a:prstGeom>
          <a:noFill/>
          <a:ln>
            <a:noFill/>
          </a:ln>
        </p:spPr>
        <p:txBody>
          <a:bodyPr anchorCtr="0" anchor="t" bIns="45700" lIns="91425" spcFirstLastPara="1" rIns="91425" wrap="square" tIns="45700">
            <a:normAutofit/>
          </a:bodyPr>
          <a:lstStyle/>
          <a:p>
            <a:pPr indent="-228600" lvl="0" marL="228600" marR="0" rtl="0" algn="ctr">
              <a:lnSpc>
                <a:spcPct val="90000"/>
              </a:lnSpc>
              <a:spcBef>
                <a:spcPts val="0"/>
              </a:spcBef>
              <a:spcAft>
                <a:spcPts val="0"/>
              </a:spcAft>
              <a:buClr>
                <a:schemeClr val="lt1"/>
              </a:buClr>
              <a:buSzPts val="1600"/>
              <a:buFont typeface="Arial"/>
              <a:buNone/>
            </a:pPr>
            <a:r>
              <a:rPr b="0" i="0" lang="es-ES" sz="1500" u="none" cap="none" strike="noStrike">
                <a:solidFill>
                  <a:schemeClr val="lt1"/>
                </a:solidFill>
                <a:latin typeface="Calibri"/>
                <a:ea typeface="Calibri"/>
                <a:cs typeface="Calibri"/>
                <a:sym typeface="Calibri"/>
              </a:rPr>
              <a:t>Devuelva siempre las llamadas de los medios de comunicación. Si no se facilita información a los medios de comunicación, éstos se verán obligados a buscar fuentes de noticias alternativas que no siempre comunican la verdad.</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0" name="Shape 1570"/>
        <p:cNvGrpSpPr/>
        <p:nvPr/>
      </p:nvGrpSpPr>
      <p:grpSpPr>
        <a:xfrm>
          <a:off x="0" y="0"/>
          <a:ext cx="0" cy="0"/>
          <a:chOff x="0" y="0"/>
          <a:chExt cx="0" cy="0"/>
        </a:xfrm>
      </p:grpSpPr>
      <p:sp>
        <p:nvSpPr>
          <p:cNvPr id="1571" name="Google Shape;1571;p19"/>
          <p:cNvSpPr txBox="1"/>
          <p:nvPr>
            <p:ph idx="1" type="body"/>
          </p:nvPr>
        </p:nvSpPr>
        <p:spPr>
          <a:xfrm>
            <a:off x="734715" y="1757011"/>
            <a:ext cx="8901204" cy="4367564"/>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lt1"/>
              </a:buClr>
              <a:buSzPts val="2040"/>
              <a:buNone/>
            </a:pPr>
            <a:r>
              <a:rPr lang="es-ES" sz="1940"/>
              <a:t>La naturaleza instantánea de las noticias, especialmente a través de los medios electrónicos, exige que las autoridades turísticas pongan en marcha inmediatamente su plan de contingencia, desplieguen su equipo de gestión de crisis e inicien la comunicación con los medios. La falta de preparación para un escenario de crisis coloca a la autoridad turística constantemente a la defensiva cuando responde a las preguntas de los periodistas en las ruedas de prensa de los medios de comunicación. Las autoridades turísticas deben ejercer el máximo control durante las entrevistas e iniciar la agenda de la cobertura mediática de la crisis. Una vez que se desarrolle una sólida relación de cooperación con los medios de comunicación pertinentes, también es probable que éstos traten de cubrir la gestión de la crisis real por parte de las autoridades turísticas y la evolución posterior a la crisis. La sensible y eficaz gestión mediática de la masacre de Port Arthur por parte del gobierno de Tasmania, unida a un eficaz programa de marketing turístico posterior a la crisis, hizo que Tasmania experimentara una recuperación turística relativamente rápida tras la masacre de Port Arthur en 1996. El Ministerio de Turismo egipcio, la Oficina de Visitantes de Fiyi, el Ministerio de Turismo turco y la Autoridad Turística británica incluyen ejemplos de gestión mediática eficaz de crisis recientes específicas que afectaron a sus respectivos sectores turísticos, seguidas de recuperaciones relativamente rápidas.</a:t>
            </a:r>
            <a:endParaRPr sz="1940"/>
          </a:p>
          <a:p>
            <a:pPr indent="0" lvl="0" marL="0" rtl="0" algn="l">
              <a:lnSpc>
                <a:spcPct val="80000"/>
              </a:lnSpc>
              <a:spcBef>
                <a:spcPts val="0"/>
              </a:spcBef>
              <a:spcAft>
                <a:spcPts val="0"/>
              </a:spcAft>
              <a:buClr>
                <a:schemeClr val="lt1"/>
              </a:buClr>
              <a:buSzPts val="2040"/>
              <a:buNone/>
            </a:pPr>
            <a:r>
              <a:t/>
            </a:r>
            <a:endParaRPr sz="2040"/>
          </a:p>
        </p:txBody>
      </p:sp>
      <p:sp>
        <p:nvSpPr>
          <p:cNvPr id="1572" name="Google Shape;1572;p19"/>
          <p:cNvSpPr txBox="1"/>
          <p:nvPr>
            <p:ph idx="2" type="body"/>
          </p:nvPr>
        </p:nvSpPr>
        <p:spPr>
          <a:xfrm>
            <a:off x="734714" y="642972"/>
            <a:ext cx="10596674" cy="916887"/>
          </a:xfrm>
          <a:prstGeom prst="rect">
            <a:avLst/>
          </a:prstGeom>
          <a:noFill/>
          <a:ln>
            <a:noFill/>
          </a:ln>
        </p:spPr>
        <p:txBody>
          <a:bodyPr anchorCtr="0" anchor="t" bIns="45700" lIns="91425" spcFirstLastPara="1" rIns="91425" wrap="square" tIns="45700">
            <a:normAutofit fontScale="40000" lnSpcReduction="10000"/>
          </a:bodyPr>
          <a:lstStyle/>
          <a:p>
            <a:pPr indent="0" lvl="0" marL="0" rtl="0" algn="l">
              <a:lnSpc>
                <a:spcPct val="100000"/>
              </a:lnSpc>
              <a:spcBef>
                <a:spcPts val="0"/>
              </a:spcBef>
              <a:spcAft>
                <a:spcPts val="0"/>
              </a:spcAft>
              <a:buClr>
                <a:schemeClr val="lt1"/>
              </a:buClr>
              <a:buSzPct val="80000"/>
              <a:buNone/>
            </a:pPr>
            <a:r>
              <a:rPr b="1" i="0" lang="es-ES" sz="4500"/>
              <a:t>Investigación:</a:t>
            </a:r>
            <a:r>
              <a:rPr b="1" i="0" lang="es-ES" sz="3600"/>
              <a:t> </a:t>
            </a:r>
            <a:r>
              <a:rPr b="0" lang="es-ES" sz="5450"/>
              <a:t>La naturaleza instantánea de las noticias exige que la región turística inicie la comunicación con los medios de comunicación y establezca una buena relación</a:t>
            </a:r>
            <a:endParaRPr sz="5450"/>
          </a:p>
          <a:p>
            <a:pPr indent="0" lvl="0" marL="0" rtl="0" algn="l">
              <a:lnSpc>
                <a:spcPct val="100000"/>
              </a:lnSpc>
              <a:spcBef>
                <a:spcPts val="0"/>
              </a:spcBef>
              <a:spcAft>
                <a:spcPts val="0"/>
              </a:spcAft>
              <a:buClr>
                <a:schemeClr val="lt1"/>
              </a:buClr>
              <a:buSzPct val="100000"/>
              <a:buNone/>
            </a:pPr>
            <a:r>
              <a:t/>
            </a:r>
            <a:endParaRPr/>
          </a:p>
        </p:txBody>
      </p:sp>
      <p:grpSp>
        <p:nvGrpSpPr>
          <p:cNvPr id="1573" name="Google Shape;1573;p19"/>
          <p:cNvGrpSpPr/>
          <p:nvPr/>
        </p:nvGrpSpPr>
        <p:grpSpPr>
          <a:xfrm>
            <a:off x="9945283" y="1255566"/>
            <a:ext cx="1866204" cy="1526432"/>
            <a:chOff x="7903196" y="4237101"/>
            <a:chExt cx="1261886" cy="1055032"/>
          </a:xfrm>
        </p:grpSpPr>
        <p:sp>
          <p:nvSpPr>
            <p:cNvPr id="1574" name="Google Shape;1574;p19"/>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75" name="Google Shape;1575;p19"/>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76" name="Google Shape;1576;p19"/>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77" name="Google Shape;1577;p19"/>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78" name="Google Shape;1578;p19"/>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79" name="Google Shape;1579;p19"/>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0" name="Google Shape;1580;p19"/>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1" name="Google Shape;1581;p19"/>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2" name="Google Shape;1582;p19"/>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3" name="Google Shape;1583;p19"/>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4" name="Google Shape;1584;p19"/>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5" name="Google Shape;1585;p19"/>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6" name="Google Shape;1586;p19"/>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7" name="Google Shape;1587;p19"/>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8" name="Google Shape;1588;p19"/>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9" name="Google Shape;1589;p19"/>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0" name="Google Shape;1590;p19"/>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1" name="Google Shape;1591;p19"/>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2" name="Google Shape;1592;p19"/>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3" name="Google Shape;1593;p19"/>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4" name="Google Shape;1594;p19"/>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5" name="Google Shape;1595;p19"/>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6" name="Google Shape;1596;p19"/>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7" name="Google Shape;1597;p19"/>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8" name="Google Shape;1598;p19"/>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9" name="Google Shape;1599;p19"/>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0" name="Google Shape;1600;p19"/>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1" name="Google Shape;1601;p19"/>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2" name="Google Shape;1602;p19"/>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3" name="Google Shape;1603;p19"/>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4" name="Google Shape;1604;p19"/>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5" name="Google Shape;1605;p19"/>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6" name="Google Shape;1606;p19"/>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7" name="Google Shape;1607;p19"/>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8" name="Google Shape;1608;p19"/>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9" name="Google Shape;1609;p19"/>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0" name="Google Shape;1610;p19"/>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1" name="Google Shape;1611;p19"/>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2" name="Google Shape;1612;p19"/>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3" name="Google Shape;1613;p19"/>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4" name="Google Shape;1614;p19"/>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5" name="Google Shape;1615;p19"/>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6" name="Google Shape;1616;p19"/>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7" name="Google Shape;1617;p19"/>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8" name="Google Shape;1618;p19"/>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9" name="Google Shape;1619;p19"/>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0" name="Google Shape;1620;p19"/>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1" name="Google Shape;1621;p19"/>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2" name="Google Shape;1622;p19"/>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3" name="Google Shape;1623;p19"/>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4" name="Google Shape;1624;p19"/>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5" name="Google Shape;1625;p19"/>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6" name="Google Shape;1626;p19"/>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7" name="Google Shape;1627;p19"/>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8" name="Google Shape;1628;p19"/>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9" name="Google Shape;1629;p19"/>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30" name="Google Shape;1630;p19"/>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631" name="Google Shape;1631;p19"/>
          <p:cNvSpPr txBox="1"/>
          <p:nvPr/>
        </p:nvSpPr>
        <p:spPr>
          <a:xfrm>
            <a:off x="9533587" y="4901295"/>
            <a:ext cx="1618627"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lt1"/>
                </a:solidFill>
                <a:latin typeface="Calibri"/>
                <a:ea typeface="Calibri"/>
                <a:cs typeface="Calibri"/>
                <a:sym typeface="Calibri"/>
              </a:rPr>
              <a:t>Fuente desconocida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5" name="Shape 1085"/>
        <p:cNvGrpSpPr/>
        <p:nvPr/>
      </p:nvGrpSpPr>
      <p:grpSpPr>
        <a:xfrm>
          <a:off x="0" y="0"/>
          <a:ext cx="0" cy="0"/>
          <a:chOff x="0" y="0"/>
          <a:chExt cx="0" cy="0"/>
        </a:xfrm>
      </p:grpSpPr>
      <p:grpSp>
        <p:nvGrpSpPr>
          <p:cNvPr id="1086" name="Google Shape;1086;p2"/>
          <p:cNvGrpSpPr/>
          <p:nvPr/>
        </p:nvGrpSpPr>
        <p:grpSpPr>
          <a:xfrm>
            <a:off x="2352167" y="159190"/>
            <a:ext cx="8606548" cy="6707528"/>
            <a:chOff x="1822329" y="95015"/>
            <a:chExt cx="6297495" cy="5129301"/>
          </a:xfrm>
        </p:grpSpPr>
        <p:grpSp>
          <p:nvGrpSpPr>
            <p:cNvPr id="1087" name="Google Shape;1087;p2"/>
            <p:cNvGrpSpPr/>
            <p:nvPr/>
          </p:nvGrpSpPr>
          <p:grpSpPr>
            <a:xfrm>
              <a:off x="1822329" y="95015"/>
              <a:ext cx="6297495" cy="1706278"/>
              <a:chOff x="1822329" y="95015"/>
              <a:chExt cx="6297495" cy="1706278"/>
            </a:xfrm>
          </p:grpSpPr>
          <p:grpSp>
            <p:nvGrpSpPr>
              <p:cNvPr id="1088" name="Google Shape;1088;p2"/>
              <p:cNvGrpSpPr/>
              <p:nvPr/>
            </p:nvGrpSpPr>
            <p:grpSpPr>
              <a:xfrm>
                <a:off x="1822329" y="95015"/>
                <a:ext cx="2075870" cy="1706278"/>
                <a:chOff x="1822329" y="95015"/>
                <a:chExt cx="2075870" cy="1706278"/>
              </a:xfrm>
            </p:grpSpPr>
            <p:pic>
              <p:nvPicPr>
                <p:cNvPr id="1089" name="Google Shape;1089;p2"/>
                <p:cNvPicPr preferRelativeResize="0"/>
                <p:nvPr/>
              </p:nvPicPr>
              <p:blipFill rotWithShape="1">
                <a:blip r:embed="rId3">
                  <a:alphaModFix/>
                </a:blip>
                <a:srcRect b="0" l="0" r="0" t="0"/>
                <a:stretch/>
              </p:blipFill>
              <p:spPr>
                <a:xfrm>
                  <a:off x="1822329" y="406850"/>
                  <a:ext cx="1999244" cy="1394443"/>
                </a:xfrm>
                <a:custGeom>
                  <a:rect b="b" l="l" r="r" t="t"/>
                  <a:pathLst>
                    <a:path extrusionOk="0" h="1394443" w="1999244">
                      <a:moveTo>
                        <a:pt x="-1062" y="-788"/>
                      </a:moveTo>
                      <a:lnTo>
                        <a:pt x="1998182" y="-788"/>
                      </a:lnTo>
                      <a:lnTo>
                        <a:pt x="1998182" y="1393655"/>
                      </a:lnTo>
                      <a:lnTo>
                        <a:pt x="-1062" y="1393655"/>
                      </a:lnTo>
                      <a:close/>
                    </a:path>
                  </a:pathLst>
                </a:custGeom>
                <a:noFill/>
                <a:ln>
                  <a:noFill/>
                </a:ln>
              </p:spPr>
            </p:pic>
            <p:sp>
              <p:nvSpPr>
                <p:cNvPr id="1090" name="Google Shape;1090;p2"/>
                <p:cNvSpPr/>
                <p:nvPr/>
              </p:nvSpPr>
              <p:spPr>
                <a:xfrm>
                  <a:off x="2002808" y="296703"/>
                  <a:ext cx="1895391" cy="1306330"/>
                </a:xfrm>
                <a:custGeom>
                  <a:rect b="b" l="l" r="r" t="t"/>
                  <a:pathLst>
                    <a:path extrusionOk="0" h="1306330" w="1895391">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91" name="Google Shape;1091;p2"/>
                <p:cNvSpPr/>
                <p:nvPr/>
              </p:nvSpPr>
              <p:spPr>
                <a:xfrm>
                  <a:off x="2065285" y="35917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092" name="Google Shape;1092;p2"/>
                <p:cNvGrpSpPr/>
                <p:nvPr/>
              </p:nvGrpSpPr>
              <p:grpSpPr>
                <a:xfrm>
                  <a:off x="2175539" y="209916"/>
                  <a:ext cx="379155" cy="225161"/>
                  <a:chOff x="2175539" y="209916"/>
                  <a:chExt cx="379155" cy="225161"/>
                </a:xfrm>
              </p:grpSpPr>
              <p:sp>
                <p:nvSpPr>
                  <p:cNvPr id="1093" name="Google Shape;1093;p2"/>
                  <p:cNvSpPr/>
                  <p:nvPr/>
                </p:nvSpPr>
                <p:spPr>
                  <a:xfrm>
                    <a:off x="2175539"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94" name="Google Shape;1094;p2"/>
                  <p:cNvSpPr/>
                  <p:nvPr/>
                </p:nvSpPr>
                <p:spPr>
                  <a:xfrm>
                    <a:off x="2359676"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95" name="Google Shape;1095;p2"/>
                <p:cNvGrpSpPr/>
                <p:nvPr/>
              </p:nvGrpSpPr>
              <p:grpSpPr>
                <a:xfrm>
                  <a:off x="2650135" y="95015"/>
                  <a:ext cx="1129009" cy="455900"/>
                  <a:chOff x="2650135" y="95015"/>
                  <a:chExt cx="1129009" cy="455900"/>
                </a:xfrm>
              </p:grpSpPr>
              <p:sp>
                <p:nvSpPr>
                  <p:cNvPr id="1096" name="Google Shape;1096;p2"/>
                  <p:cNvSpPr/>
                  <p:nvPr/>
                </p:nvSpPr>
                <p:spPr>
                  <a:xfrm>
                    <a:off x="2679739" y="124637"/>
                    <a:ext cx="1069802" cy="396701"/>
                  </a:xfrm>
                  <a:custGeom>
                    <a:rect b="b" l="l" r="r" t="t"/>
                    <a:pathLst>
                      <a:path extrusionOk="0" h="396701" w="1069802">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97" name="Google Shape;1097;p2"/>
                  <p:cNvSpPr/>
                  <p:nvPr/>
                </p:nvSpPr>
                <p:spPr>
                  <a:xfrm>
                    <a:off x="2650135" y="95015"/>
                    <a:ext cx="1129009" cy="455900"/>
                  </a:xfrm>
                  <a:custGeom>
                    <a:rect b="b" l="l" r="r" t="t"/>
                    <a:pathLst>
                      <a:path extrusionOk="0" h="455900" w="1129009">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nvGrpSpPr>
              <p:cNvPr id="1098" name="Google Shape;1098;p2"/>
              <p:cNvGrpSpPr/>
              <p:nvPr/>
            </p:nvGrpSpPr>
            <p:grpSpPr>
              <a:xfrm>
                <a:off x="3933496" y="95015"/>
                <a:ext cx="2075526" cy="1706278"/>
                <a:chOff x="3933496" y="95015"/>
                <a:chExt cx="2075526" cy="1706278"/>
              </a:xfrm>
            </p:grpSpPr>
            <p:pic>
              <p:nvPicPr>
                <p:cNvPr id="1099" name="Google Shape;1099;p2"/>
                <p:cNvPicPr preferRelativeResize="0"/>
                <p:nvPr/>
              </p:nvPicPr>
              <p:blipFill rotWithShape="1">
                <a:blip r:embed="rId4">
                  <a:alphaModFix/>
                </a:blip>
                <a:srcRect b="0" l="0" r="0" t="0"/>
                <a:stretch/>
              </p:blipFill>
              <p:spPr>
                <a:xfrm>
                  <a:off x="3933496" y="406850"/>
                  <a:ext cx="1998695" cy="1394443"/>
                </a:xfrm>
                <a:custGeom>
                  <a:rect b="b" l="l" r="r" t="t"/>
                  <a:pathLst>
                    <a:path extrusionOk="0" h="1394443" w="1998695">
                      <a:moveTo>
                        <a:pt x="-138" y="-788"/>
                      </a:moveTo>
                      <a:lnTo>
                        <a:pt x="1998557" y="-788"/>
                      </a:lnTo>
                      <a:lnTo>
                        <a:pt x="1998557" y="1393655"/>
                      </a:lnTo>
                      <a:lnTo>
                        <a:pt x="-138" y="1393655"/>
                      </a:lnTo>
                      <a:close/>
                    </a:path>
                  </a:pathLst>
                </a:custGeom>
                <a:noFill/>
                <a:ln>
                  <a:noFill/>
                </a:ln>
              </p:spPr>
            </p:pic>
            <p:sp>
              <p:nvSpPr>
                <p:cNvPr id="1100" name="Google Shape;1100;p2"/>
                <p:cNvSpPr/>
                <p:nvPr/>
              </p:nvSpPr>
              <p:spPr>
                <a:xfrm>
                  <a:off x="4113632" y="296703"/>
                  <a:ext cx="1895390" cy="1306330"/>
                </a:xfrm>
                <a:custGeom>
                  <a:rect b="b" l="l" r="r" t="t"/>
                  <a:pathLst>
                    <a:path extrusionOk="0" h="1306330" w="189539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01" name="Google Shape;1101;p2"/>
                <p:cNvSpPr/>
                <p:nvPr/>
              </p:nvSpPr>
              <p:spPr>
                <a:xfrm>
                  <a:off x="4176086" y="35917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102" name="Google Shape;1102;p2"/>
                <p:cNvGrpSpPr/>
                <p:nvPr/>
              </p:nvGrpSpPr>
              <p:grpSpPr>
                <a:xfrm>
                  <a:off x="4286340" y="209916"/>
                  <a:ext cx="379178" cy="225161"/>
                  <a:chOff x="4286340" y="209916"/>
                  <a:chExt cx="379178" cy="225161"/>
                </a:xfrm>
              </p:grpSpPr>
              <p:sp>
                <p:nvSpPr>
                  <p:cNvPr id="1103" name="Google Shape;1103;p2"/>
                  <p:cNvSpPr/>
                  <p:nvPr/>
                </p:nvSpPr>
                <p:spPr>
                  <a:xfrm>
                    <a:off x="4286340"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04" name="Google Shape;1104;p2"/>
                  <p:cNvSpPr/>
                  <p:nvPr/>
                </p:nvSpPr>
                <p:spPr>
                  <a:xfrm>
                    <a:off x="4470500"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05" name="Google Shape;1105;p2"/>
                <p:cNvGrpSpPr/>
                <p:nvPr/>
              </p:nvGrpSpPr>
              <p:grpSpPr>
                <a:xfrm>
                  <a:off x="4760959" y="95015"/>
                  <a:ext cx="1129009" cy="455900"/>
                  <a:chOff x="4760959" y="95015"/>
                  <a:chExt cx="1129009" cy="455900"/>
                </a:xfrm>
              </p:grpSpPr>
              <p:sp>
                <p:nvSpPr>
                  <p:cNvPr id="1106" name="Google Shape;1106;p2"/>
                  <p:cNvSpPr/>
                  <p:nvPr/>
                </p:nvSpPr>
                <p:spPr>
                  <a:xfrm>
                    <a:off x="4790563" y="124637"/>
                    <a:ext cx="1069801" cy="396701"/>
                  </a:xfrm>
                  <a:custGeom>
                    <a:rect b="b" l="l" r="r" t="t"/>
                    <a:pathLst>
                      <a:path extrusionOk="0" h="396701" w="10698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07" name="Google Shape;1107;p2"/>
                  <p:cNvSpPr/>
                  <p:nvPr/>
                </p:nvSpPr>
                <p:spPr>
                  <a:xfrm>
                    <a:off x="4760959" y="9501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nvGrpSpPr>
              <p:cNvPr id="1108" name="Google Shape;1108;p2"/>
              <p:cNvGrpSpPr/>
              <p:nvPr/>
            </p:nvGrpSpPr>
            <p:grpSpPr>
              <a:xfrm>
                <a:off x="6044114" y="95015"/>
                <a:ext cx="2075710" cy="1706278"/>
                <a:chOff x="6044114" y="95015"/>
                <a:chExt cx="2075710" cy="1706278"/>
              </a:xfrm>
            </p:grpSpPr>
            <p:pic>
              <p:nvPicPr>
                <p:cNvPr id="1109" name="Google Shape;1109;p2"/>
                <p:cNvPicPr preferRelativeResize="0"/>
                <p:nvPr/>
              </p:nvPicPr>
              <p:blipFill rotWithShape="1">
                <a:blip r:embed="rId5">
                  <a:alphaModFix/>
                </a:blip>
                <a:srcRect b="0" l="0" r="0" t="0"/>
                <a:stretch/>
              </p:blipFill>
              <p:spPr>
                <a:xfrm>
                  <a:off x="6044114" y="406850"/>
                  <a:ext cx="1998695" cy="1394443"/>
                </a:xfrm>
                <a:custGeom>
                  <a:rect b="b" l="l" r="r" t="t"/>
                  <a:pathLst>
                    <a:path extrusionOk="0" h="1394443" w="1998695">
                      <a:moveTo>
                        <a:pt x="785" y="-788"/>
                      </a:moveTo>
                      <a:lnTo>
                        <a:pt x="1999481" y="-788"/>
                      </a:lnTo>
                      <a:lnTo>
                        <a:pt x="1999481" y="1393655"/>
                      </a:lnTo>
                      <a:lnTo>
                        <a:pt x="785" y="1393655"/>
                      </a:lnTo>
                      <a:close/>
                    </a:path>
                  </a:pathLst>
                </a:custGeom>
                <a:noFill/>
                <a:ln>
                  <a:noFill/>
                </a:ln>
              </p:spPr>
            </p:pic>
            <p:sp>
              <p:nvSpPr>
                <p:cNvPr id="1110" name="Google Shape;1110;p2"/>
                <p:cNvSpPr/>
                <p:nvPr/>
              </p:nvSpPr>
              <p:spPr>
                <a:xfrm>
                  <a:off x="6224433" y="296703"/>
                  <a:ext cx="1895391" cy="1306330"/>
                </a:xfrm>
                <a:custGeom>
                  <a:rect b="b" l="l" r="r" t="t"/>
                  <a:pathLst>
                    <a:path extrusionOk="0" h="1306330" w="1895391">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7"/>
                        <a:pt x="1860850" y="0"/>
                        <a:pt x="1818262" y="0"/>
                      </a:cubicBez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11" name="Google Shape;1111;p2"/>
                <p:cNvSpPr/>
                <p:nvPr/>
              </p:nvSpPr>
              <p:spPr>
                <a:xfrm>
                  <a:off x="6286910" y="359170"/>
                  <a:ext cx="1770438" cy="1181395"/>
                </a:xfrm>
                <a:custGeom>
                  <a:rect b="b" l="l" r="r" t="t"/>
                  <a:pathLst>
                    <a:path extrusionOk="0" h="1181395" w="1770438">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112" name="Google Shape;1112;p2"/>
                <p:cNvGrpSpPr/>
                <p:nvPr/>
              </p:nvGrpSpPr>
              <p:grpSpPr>
                <a:xfrm>
                  <a:off x="6397140" y="209916"/>
                  <a:ext cx="379179" cy="225161"/>
                  <a:chOff x="6397140" y="209916"/>
                  <a:chExt cx="379179" cy="225161"/>
                </a:xfrm>
              </p:grpSpPr>
              <p:sp>
                <p:nvSpPr>
                  <p:cNvPr id="1113" name="Google Shape;1113;p2"/>
                  <p:cNvSpPr/>
                  <p:nvPr/>
                </p:nvSpPr>
                <p:spPr>
                  <a:xfrm>
                    <a:off x="6397140" y="209916"/>
                    <a:ext cx="195041" cy="225161"/>
                  </a:xfrm>
                  <a:custGeom>
                    <a:rect b="b" l="l" r="r" t="t"/>
                    <a:pathLst>
                      <a:path extrusionOk="0" h="225161" w="195041">
                        <a:moveTo>
                          <a:pt x="195042"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14" name="Google Shape;1114;p2"/>
                  <p:cNvSpPr/>
                  <p:nvPr/>
                </p:nvSpPr>
                <p:spPr>
                  <a:xfrm>
                    <a:off x="6581301"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15" name="Google Shape;1115;p2"/>
                <p:cNvGrpSpPr/>
                <p:nvPr/>
              </p:nvGrpSpPr>
              <p:grpSpPr>
                <a:xfrm>
                  <a:off x="6871783" y="95015"/>
                  <a:ext cx="1129009" cy="455900"/>
                  <a:chOff x="6871783" y="95015"/>
                  <a:chExt cx="1129009" cy="455900"/>
                </a:xfrm>
              </p:grpSpPr>
              <p:sp>
                <p:nvSpPr>
                  <p:cNvPr id="1116" name="Google Shape;1116;p2"/>
                  <p:cNvSpPr/>
                  <p:nvPr/>
                </p:nvSpPr>
                <p:spPr>
                  <a:xfrm>
                    <a:off x="6901387" y="124637"/>
                    <a:ext cx="1069802" cy="396701"/>
                  </a:xfrm>
                  <a:custGeom>
                    <a:rect b="b" l="l" r="r" t="t"/>
                    <a:pathLst>
                      <a:path extrusionOk="0" h="396701" w="1069802">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798"/>
                          <a:pt x="980968"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17" name="Google Shape;1117;p2"/>
                  <p:cNvSpPr/>
                  <p:nvPr/>
                </p:nvSpPr>
                <p:spPr>
                  <a:xfrm>
                    <a:off x="6871783" y="9501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1118" name="Google Shape;1118;p2"/>
            <p:cNvGrpSpPr/>
            <p:nvPr/>
          </p:nvGrpSpPr>
          <p:grpSpPr>
            <a:xfrm>
              <a:off x="1822329" y="1806595"/>
              <a:ext cx="6297495" cy="1706209"/>
              <a:chOff x="1822329" y="1806595"/>
              <a:chExt cx="6297495" cy="1706209"/>
            </a:xfrm>
          </p:grpSpPr>
          <p:grpSp>
            <p:nvGrpSpPr>
              <p:cNvPr id="1119" name="Google Shape;1119;p2"/>
              <p:cNvGrpSpPr/>
              <p:nvPr/>
            </p:nvGrpSpPr>
            <p:grpSpPr>
              <a:xfrm>
                <a:off x="1822329" y="1806595"/>
                <a:ext cx="2075870" cy="1706209"/>
                <a:chOff x="1822329" y="1806595"/>
                <a:chExt cx="2075870" cy="1706209"/>
              </a:xfrm>
            </p:grpSpPr>
            <p:pic>
              <p:nvPicPr>
                <p:cNvPr id="1120" name="Google Shape;1120;p2"/>
                <p:cNvPicPr preferRelativeResize="0"/>
                <p:nvPr/>
              </p:nvPicPr>
              <p:blipFill rotWithShape="1">
                <a:blip r:embed="rId6">
                  <a:alphaModFix/>
                </a:blip>
                <a:srcRect b="0" l="0" r="0" t="0"/>
                <a:stretch/>
              </p:blipFill>
              <p:spPr>
                <a:xfrm>
                  <a:off x="1822329" y="2118361"/>
                  <a:ext cx="1999244" cy="1394443"/>
                </a:xfrm>
                <a:custGeom>
                  <a:rect b="b" l="l" r="r" t="t"/>
                  <a:pathLst>
                    <a:path extrusionOk="0" h="1394443" w="1999244">
                      <a:moveTo>
                        <a:pt x="-1062" y="-39"/>
                      </a:moveTo>
                      <a:lnTo>
                        <a:pt x="1998182" y="-39"/>
                      </a:lnTo>
                      <a:lnTo>
                        <a:pt x="1998182" y="1394404"/>
                      </a:lnTo>
                      <a:lnTo>
                        <a:pt x="-1062" y="1394404"/>
                      </a:lnTo>
                      <a:close/>
                    </a:path>
                  </a:pathLst>
                </a:custGeom>
                <a:noFill/>
                <a:ln>
                  <a:noFill/>
                </a:ln>
              </p:spPr>
            </p:pic>
            <p:grpSp>
              <p:nvGrpSpPr>
                <p:cNvPr id="1121" name="Google Shape;1121;p2"/>
                <p:cNvGrpSpPr/>
                <p:nvPr/>
              </p:nvGrpSpPr>
              <p:grpSpPr>
                <a:xfrm>
                  <a:off x="2002808" y="1806595"/>
                  <a:ext cx="1895391" cy="1508018"/>
                  <a:chOff x="2002808" y="1806595"/>
                  <a:chExt cx="1895391" cy="1508018"/>
                </a:xfrm>
              </p:grpSpPr>
              <p:grpSp>
                <p:nvGrpSpPr>
                  <p:cNvPr id="1122" name="Google Shape;1122;p2"/>
                  <p:cNvGrpSpPr/>
                  <p:nvPr/>
                </p:nvGrpSpPr>
                <p:grpSpPr>
                  <a:xfrm>
                    <a:off x="2002808" y="2008283"/>
                    <a:ext cx="1895391" cy="1306330"/>
                    <a:chOff x="2002808" y="2008283"/>
                    <a:chExt cx="1895391" cy="1306330"/>
                  </a:xfrm>
                </p:grpSpPr>
                <p:sp>
                  <p:nvSpPr>
                    <p:cNvPr id="1123" name="Google Shape;1123;p2"/>
                    <p:cNvSpPr/>
                    <p:nvPr/>
                  </p:nvSpPr>
                  <p:spPr>
                    <a:xfrm>
                      <a:off x="2002808" y="2008283"/>
                      <a:ext cx="1895391" cy="1306330"/>
                    </a:xfrm>
                    <a:custGeom>
                      <a:rect b="b" l="l" r="r" t="t"/>
                      <a:pathLst>
                        <a:path extrusionOk="0" h="1306330" w="1895391">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24" name="Google Shape;1124;p2"/>
                    <p:cNvSpPr/>
                    <p:nvPr/>
                  </p:nvSpPr>
                  <p:spPr>
                    <a:xfrm>
                      <a:off x="2065285" y="207075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25" name="Google Shape;1125;p2"/>
                  <p:cNvGrpSpPr/>
                  <p:nvPr/>
                </p:nvGrpSpPr>
                <p:grpSpPr>
                  <a:xfrm>
                    <a:off x="2175539" y="1921496"/>
                    <a:ext cx="379155" cy="225161"/>
                    <a:chOff x="2175539" y="1921496"/>
                    <a:chExt cx="379155" cy="225161"/>
                  </a:xfrm>
                </p:grpSpPr>
                <p:sp>
                  <p:nvSpPr>
                    <p:cNvPr id="1126" name="Google Shape;1126;p2"/>
                    <p:cNvSpPr/>
                    <p:nvPr/>
                  </p:nvSpPr>
                  <p:spPr>
                    <a:xfrm>
                      <a:off x="2175539"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27" name="Google Shape;1127;p2"/>
                    <p:cNvSpPr/>
                    <p:nvPr/>
                  </p:nvSpPr>
                  <p:spPr>
                    <a:xfrm>
                      <a:off x="2359676"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28" name="Google Shape;1128;p2"/>
                  <p:cNvGrpSpPr/>
                  <p:nvPr/>
                </p:nvGrpSpPr>
                <p:grpSpPr>
                  <a:xfrm>
                    <a:off x="2650135" y="1806595"/>
                    <a:ext cx="1129009" cy="455900"/>
                    <a:chOff x="2650135" y="1806595"/>
                    <a:chExt cx="1129009" cy="455900"/>
                  </a:xfrm>
                </p:grpSpPr>
                <p:sp>
                  <p:nvSpPr>
                    <p:cNvPr id="1129" name="Google Shape;1129;p2"/>
                    <p:cNvSpPr/>
                    <p:nvPr/>
                  </p:nvSpPr>
                  <p:spPr>
                    <a:xfrm>
                      <a:off x="2679739" y="1836194"/>
                      <a:ext cx="1069802" cy="396701"/>
                    </a:xfrm>
                    <a:custGeom>
                      <a:rect b="b" l="l" r="r" t="t"/>
                      <a:pathLst>
                        <a:path extrusionOk="0" h="396701" w="1069802">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30" name="Google Shape;1130;p2"/>
                    <p:cNvSpPr/>
                    <p:nvPr/>
                  </p:nvSpPr>
                  <p:spPr>
                    <a:xfrm>
                      <a:off x="2650135" y="1806595"/>
                      <a:ext cx="1129009" cy="455900"/>
                    </a:xfrm>
                    <a:custGeom>
                      <a:rect b="b" l="l" r="r" t="t"/>
                      <a:pathLst>
                        <a:path extrusionOk="0" h="455900" w="1129009">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1131" name="Google Shape;1131;p2"/>
              <p:cNvGrpSpPr/>
              <p:nvPr/>
            </p:nvGrpSpPr>
            <p:grpSpPr>
              <a:xfrm>
                <a:off x="3933496" y="1806595"/>
                <a:ext cx="2075526" cy="1706209"/>
                <a:chOff x="3933496" y="1806595"/>
                <a:chExt cx="2075526" cy="1706209"/>
              </a:xfrm>
            </p:grpSpPr>
            <p:pic>
              <p:nvPicPr>
                <p:cNvPr id="1132" name="Google Shape;1132;p2"/>
                <p:cNvPicPr preferRelativeResize="0"/>
                <p:nvPr/>
              </p:nvPicPr>
              <p:blipFill rotWithShape="1">
                <a:blip r:embed="rId7">
                  <a:alphaModFix/>
                </a:blip>
                <a:srcRect b="0" l="0" r="0" t="0"/>
                <a:stretch/>
              </p:blipFill>
              <p:spPr>
                <a:xfrm>
                  <a:off x="3933496" y="2118361"/>
                  <a:ext cx="1998695" cy="1394443"/>
                </a:xfrm>
                <a:custGeom>
                  <a:rect b="b" l="l" r="r" t="t"/>
                  <a:pathLst>
                    <a:path extrusionOk="0" h="1394443" w="1998695">
                      <a:moveTo>
                        <a:pt x="-138" y="-39"/>
                      </a:moveTo>
                      <a:lnTo>
                        <a:pt x="1998557" y="-39"/>
                      </a:lnTo>
                      <a:lnTo>
                        <a:pt x="1998557" y="1394404"/>
                      </a:lnTo>
                      <a:lnTo>
                        <a:pt x="-138" y="1394404"/>
                      </a:lnTo>
                      <a:close/>
                    </a:path>
                  </a:pathLst>
                </a:custGeom>
                <a:noFill/>
                <a:ln>
                  <a:noFill/>
                </a:ln>
              </p:spPr>
            </p:pic>
            <p:grpSp>
              <p:nvGrpSpPr>
                <p:cNvPr id="1133" name="Google Shape;1133;p2"/>
                <p:cNvGrpSpPr/>
                <p:nvPr/>
              </p:nvGrpSpPr>
              <p:grpSpPr>
                <a:xfrm>
                  <a:off x="4113632" y="1806595"/>
                  <a:ext cx="1895390" cy="1508018"/>
                  <a:chOff x="4113632" y="1806595"/>
                  <a:chExt cx="1895390" cy="1508018"/>
                </a:xfrm>
              </p:grpSpPr>
              <p:grpSp>
                <p:nvGrpSpPr>
                  <p:cNvPr id="1134" name="Google Shape;1134;p2"/>
                  <p:cNvGrpSpPr/>
                  <p:nvPr/>
                </p:nvGrpSpPr>
                <p:grpSpPr>
                  <a:xfrm>
                    <a:off x="4113632" y="2008283"/>
                    <a:ext cx="1895390" cy="1306330"/>
                    <a:chOff x="4113632" y="2008283"/>
                    <a:chExt cx="1895390" cy="1306330"/>
                  </a:xfrm>
                </p:grpSpPr>
                <p:sp>
                  <p:nvSpPr>
                    <p:cNvPr id="1135" name="Google Shape;1135;p2"/>
                    <p:cNvSpPr/>
                    <p:nvPr/>
                  </p:nvSpPr>
                  <p:spPr>
                    <a:xfrm>
                      <a:off x="4113632" y="2008283"/>
                      <a:ext cx="1895390" cy="1306330"/>
                    </a:xfrm>
                    <a:custGeom>
                      <a:rect b="b" l="l" r="r" t="t"/>
                      <a:pathLst>
                        <a:path extrusionOk="0" h="1306330" w="189539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36" name="Google Shape;1136;p2"/>
                    <p:cNvSpPr/>
                    <p:nvPr/>
                  </p:nvSpPr>
                  <p:spPr>
                    <a:xfrm>
                      <a:off x="4176086" y="207075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37" name="Google Shape;1137;p2"/>
                  <p:cNvGrpSpPr/>
                  <p:nvPr/>
                </p:nvGrpSpPr>
                <p:grpSpPr>
                  <a:xfrm>
                    <a:off x="4286340" y="1921496"/>
                    <a:ext cx="379178" cy="225161"/>
                    <a:chOff x="4286340" y="1921496"/>
                    <a:chExt cx="379178" cy="225161"/>
                  </a:xfrm>
                </p:grpSpPr>
                <p:sp>
                  <p:nvSpPr>
                    <p:cNvPr id="1138" name="Google Shape;1138;p2"/>
                    <p:cNvSpPr/>
                    <p:nvPr/>
                  </p:nvSpPr>
                  <p:spPr>
                    <a:xfrm>
                      <a:off x="4286340"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39" name="Google Shape;1139;p2"/>
                    <p:cNvSpPr/>
                    <p:nvPr/>
                  </p:nvSpPr>
                  <p:spPr>
                    <a:xfrm>
                      <a:off x="4470500"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40" name="Google Shape;1140;p2"/>
                  <p:cNvGrpSpPr/>
                  <p:nvPr/>
                </p:nvGrpSpPr>
                <p:grpSpPr>
                  <a:xfrm>
                    <a:off x="4760959" y="1806595"/>
                    <a:ext cx="1129009" cy="455900"/>
                    <a:chOff x="4760959" y="1806595"/>
                    <a:chExt cx="1129009" cy="455900"/>
                  </a:xfrm>
                </p:grpSpPr>
                <p:sp>
                  <p:nvSpPr>
                    <p:cNvPr id="1141" name="Google Shape;1141;p2"/>
                    <p:cNvSpPr/>
                    <p:nvPr/>
                  </p:nvSpPr>
                  <p:spPr>
                    <a:xfrm>
                      <a:off x="4790563" y="1836194"/>
                      <a:ext cx="1069801" cy="396701"/>
                    </a:xfrm>
                    <a:custGeom>
                      <a:rect b="b" l="l" r="r" t="t"/>
                      <a:pathLst>
                        <a:path extrusionOk="0" h="396701" w="10698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42" name="Google Shape;1142;p2"/>
                    <p:cNvSpPr/>
                    <p:nvPr/>
                  </p:nvSpPr>
                  <p:spPr>
                    <a:xfrm>
                      <a:off x="4760959" y="180659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1143" name="Google Shape;1143;p2"/>
              <p:cNvGrpSpPr/>
              <p:nvPr/>
            </p:nvGrpSpPr>
            <p:grpSpPr>
              <a:xfrm>
                <a:off x="6044114" y="1806595"/>
                <a:ext cx="2075710" cy="1706209"/>
                <a:chOff x="6044114" y="1806595"/>
                <a:chExt cx="2075710" cy="1706209"/>
              </a:xfrm>
            </p:grpSpPr>
            <p:pic>
              <p:nvPicPr>
                <p:cNvPr id="1144" name="Google Shape;1144;p2"/>
                <p:cNvPicPr preferRelativeResize="0"/>
                <p:nvPr/>
              </p:nvPicPr>
              <p:blipFill rotWithShape="1">
                <a:blip r:embed="rId8">
                  <a:alphaModFix/>
                </a:blip>
                <a:srcRect b="0" l="0" r="0" t="0"/>
                <a:stretch/>
              </p:blipFill>
              <p:spPr>
                <a:xfrm>
                  <a:off x="6044114" y="2118361"/>
                  <a:ext cx="1998695" cy="1394443"/>
                </a:xfrm>
                <a:custGeom>
                  <a:rect b="b" l="l" r="r" t="t"/>
                  <a:pathLst>
                    <a:path extrusionOk="0" h="1394443" w="1998695">
                      <a:moveTo>
                        <a:pt x="785" y="-39"/>
                      </a:moveTo>
                      <a:lnTo>
                        <a:pt x="1999481" y="-39"/>
                      </a:lnTo>
                      <a:lnTo>
                        <a:pt x="1999481" y="1394404"/>
                      </a:lnTo>
                      <a:lnTo>
                        <a:pt x="785" y="1394404"/>
                      </a:lnTo>
                      <a:close/>
                    </a:path>
                  </a:pathLst>
                </a:custGeom>
                <a:noFill/>
                <a:ln>
                  <a:noFill/>
                </a:ln>
              </p:spPr>
            </p:pic>
            <p:grpSp>
              <p:nvGrpSpPr>
                <p:cNvPr id="1145" name="Google Shape;1145;p2"/>
                <p:cNvGrpSpPr/>
                <p:nvPr/>
              </p:nvGrpSpPr>
              <p:grpSpPr>
                <a:xfrm>
                  <a:off x="6224433" y="1806595"/>
                  <a:ext cx="1895391" cy="1508018"/>
                  <a:chOff x="6224433" y="1806595"/>
                  <a:chExt cx="1895391" cy="1508018"/>
                </a:xfrm>
              </p:grpSpPr>
              <p:grpSp>
                <p:nvGrpSpPr>
                  <p:cNvPr id="1146" name="Google Shape;1146;p2"/>
                  <p:cNvGrpSpPr/>
                  <p:nvPr/>
                </p:nvGrpSpPr>
                <p:grpSpPr>
                  <a:xfrm>
                    <a:off x="6224433" y="2008283"/>
                    <a:ext cx="1895391" cy="1306330"/>
                    <a:chOff x="6224433" y="2008283"/>
                    <a:chExt cx="1895391" cy="1306330"/>
                  </a:xfrm>
                </p:grpSpPr>
                <p:sp>
                  <p:nvSpPr>
                    <p:cNvPr id="1147" name="Google Shape;1147;p2"/>
                    <p:cNvSpPr/>
                    <p:nvPr/>
                  </p:nvSpPr>
                  <p:spPr>
                    <a:xfrm>
                      <a:off x="6224433" y="2008283"/>
                      <a:ext cx="1895391" cy="1306330"/>
                    </a:xfrm>
                    <a:custGeom>
                      <a:rect b="b" l="l" r="r" t="t"/>
                      <a:pathLst>
                        <a:path extrusionOk="0" h="1306330" w="1895391">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14"/>
                            <a:pt x="1860850" y="0"/>
                            <a:pt x="1818262" y="0"/>
                          </a:cubicBez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48" name="Google Shape;1148;p2"/>
                    <p:cNvSpPr/>
                    <p:nvPr/>
                  </p:nvSpPr>
                  <p:spPr>
                    <a:xfrm>
                      <a:off x="6286910" y="2070750"/>
                      <a:ext cx="1770438" cy="1181395"/>
                    </a:xfrm>
                    <a:custGeom>
                      <a:rect b="b" l="l" r="r" t="t"/>
                      <a:pathLst>
                        <a:path extrusionOk="0" h="1181395" w="1770438">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49" name="Google Shape;1149;p2"/>
                  <p:cNvGrpSpPr/>
                  <p:nvPr/>
                </p:nvGrpSpPr>
                <p:grpSpPr>
                  <a:xfrm>
                    <a:off x="6397140" y="1921496"/>
                    <a:ext cx="379179" cy="225161"/>
                    <a:chOff x="6397140" y="1921496"/>
                    <a:chExt cx="379179" cy="225161"/>
                  </a:xfrm>
                </p:grpSpPr>
                <p:sp>
                  <p:nvSpPr>
                    <p:cNvPr id="1150" name="Google Shape;1150;p2"/>
                    <p:cNvSpPr/>
                    <p:nvPr/>
                  </p:nvSpPr>
                  <p:spPr>
                    <a:xfrm>
                      <a:off x="6397140" y="1921496"/>
                      <a:ext cx="195041" cy="225161"/>
                    </a:xfrm>
                    <a:custGeom>
                      <a:rect b="b" l="l" r="r" t="t"/>
                      <a:pathLst>
                        <a:path extrusionOk="0" h="225161" w="195041">
                          <a:moveTo>
                            <a:pt x="195042"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51" name="Google Shape;1151;p2"/>
                    <p:cNvSpPr/>
                    <p:nvPr/>
                  </p:nvSpPr>
                  <p:spPr>
                    <a:xfrm>
                      <a:off x="6581301"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52" name="Google Shape;1152;p2"/>
                  <p:cNvGrpSpPr/>
                  <p:nvPr/>
                </p:nvGrpSpPr>
                <p:grpSpPr>
                  <a:xfrm>
                    <a:off x="6871783" y="1806595"/>
                    <a:ext cx="1129009" cy="455900"/>
                    <a:chOff x="6871783" y="1806595"/>
                    <a:chExt cx="1129009" cy="455900"/>
                  </a:xfrm>
                </p:grpSpPr>
                <p:sp>
                  <p:nvSpPr>
                    <p:cNvPr id="1153" name="Google Shape;1153;p2"/>
                    <p:cNvSpPr/>
                    <p:nvPr/>
                  </p:nvSpPr>
                  <p:spPr>
                    <a:xfrm>
                      <a:off x="6901387" y="1836194"/>
                      <a:ext cx="1069802" cy="396701"/>
                    </a:xfrm>
                    <a:custGeom>
                      <a:rect b="b" l="l" r="r" t="t"/>
                      <a:pathLst>
                        <a:path extrusionOk="0" h="396701" w="1069802">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821"/>
                            <a:pt x="980968"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54" name="Google Shape;1154;p2"/>
                    <p:cNvSpPr/>
                    <p:nvPr/>
                  </p:nvSpPr>
                  <p:spPr>
                    <a:xfrm>
                      <a:off x="6871783" y="180659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199"/>
                          </a:moveTo>
                          <a:cubicBezTo>
                            <a:pt x="134897" y="59199"/>
                            <a:pt x="59184" y="134900"/>
                            <a:pt x="59184" y="227950"/>
                          </a:cubicBezTo>
                          <a:cubicBezTo>
                            <a:pt x="59184" y="321000"/>
                            <a:pt x="134897" y="396701"/>
                            <a:pt x="227960" y="396701"/>
                          </a:cubicBezTo>
                          <a:lnTo>
                            <a:pt x="901004" y="396701"/>
                          </a:lnTo>
                          <a:cubicBezTo>
                            <a:pt x="994067" y="396701"/>
                            <a:pt x="1069779" y="321000"/>
                            <a:pt x="1069779" y="227950"/>
                          </a:cubicBezTo>
                          <a:cubicBezTo>
                            <a:pt x="1069779" y="134900"/>
                            <a:pt x="994067" y="59199"/>
                            <a:pt x="901004" y="59199"/>
                          </a:cubicBezTo>
                          <a:lnTo>
                            <a:pt x="227960" y="59199"/>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grpSp>
          <p:nvGrpSpPr>
            <p:cNvPr id="1155" name="Google Shape;1155;p2"/>
            <p:cNvGrpSpPr/>
            <p:nvPr/>
          </p:nvGrpSpPr>
          <p:grpSpPr>
            <a:xfrm>
              <a:off x="1822329" y="3518152"/>
              <a:ext cx="6297495" cy="1706164"/>
              <a:chOff x="1822329" y="3518152"/>
              <a:chExt cx="6297495" cy="1706164"/>
            </a:xfrm>
          </p:grpSpPr>
          <p:grpSp>
            <p:nvGrpSpPr>
              <p:cNvPr id="1156" name="Google Shape;1156;p2"/>
              <p:cNvGrpSpPr/>
              <p:nvPr/>
            </p:nvGrpSpPr>
            <p:grpSpPr>
              <a:xfrm>
                <a:off x="1822329" y="3518152"/>
                <a:ext cx="2075870" cy="1706164"/>
                <a:chOff x="1822329" y="3518152"/>
                <a:chExt cx="2075870" cy="1706164"/>
              </a:xfrm>
            </p:grpSpPr>
            <p:pic>
              <p:nvPicPr>
                <p:cNvPr id="1157" name="Google Shape;1157;p2"/>
                <p:cNvPicPr preferRelativeResize="0"/>
                <p:nvPr/>
              </p:nvPicPr>
              <p:blipFill rotWithShape="1">
                <a:blip r:embed="rId9">
                  <a:alphaModFix/>
                </a:blip>
                <a:srcRect b="0" l="0" r="0" t="0"/>
                <a:stretch/>
              </p:blipFill>
              <p:spPr>
                <a:xfrm>
                  <a:off x="1822329" y="3829873"/>
                  <a:ext cx="1999244" cy="1394443"/>
                </a:xfrm>
                <a:custGeom>
                  <a:rect b="b" l="l" r="r" t="t"/>
                  <a:pathLst>
                    <a:path extrusionOk="0" h="1394443" w="1999244">
                      <a:moveTo>
                        <a:pt x="-1062" y="710"/>
                      </a:moveTo>
                      <a:lnTo>
                        <a:pt x="1998182" y="710"/>
                      </a:lnTo>
                      <a:lnTo>
                        <a:pt x="1998182" y="1395153"/>
                      </a:lnTo>
                      <a:lnTo>
                        <a:pt x="-1062" y="1395153"/>
                      </a:lnTo>
                      <a:close/>
                    </a:path>
                  </a:pathLst>
                </a:custGeom>
                <a:noFill/>
                <a:ln>
                  <a:noFill/>
                </a:ln>
              </p:spPr>
            </p:pic>
            <p:grpSp>
              <p:nvGrpSpPr>
                <p:cNvPr id="1158" name="Google Shape;1158;p2"/>
                <p:cNvGrpSpPr/>
                <p:nvPr/>
              </p:nvGrpSpPr>
              <p:grpSpPr>
                <a:xfrm>
                  <a:off x="2002808" y="3518152"/>
                  <a:ext cx="1895391" cy="1508018"/>
                  <a:chOff x="2002808" y="3518152"/>
                  <a:chExt cx="1895391" cy="1508018"/>
                </a:xfrm>
              </p:grpSpPr>
              <p:grpSp>
                <p:nvGrpSpPr>
                  <p:cNvPr id="1159" name="Google Shape;1159;p2"/>
                  <p:cNvGrpSpPr/>
                  <p:nvPr/>
                </p:nvGrpSpPr>
                <p:grpSpPr>
                  <a:xfrm>
                    <a:off x="2002808" y="3719840"/>
                    <a:ext cx="1895391" cy="1306330"/>
                    <a:chOff x="2002808" y="3719840"/>
                    <a:chExt cx="1895391" cy="1306330"/>
                  </a:xfrm>
                </p:grpSpPr>
                <p:sp>
                  <p:nvSpPr>
                    <p:cNvPr id="1160" name="Google Shape;1160;p2"/>
                    <p:cNvSpPr/>
                    <p:nvPr/>
                  </p:nvSpPr>
                  <p:spPr>
                    <a:xfrm>
                      <a:off x="2002808" y="3719840"/>
                      <a:ext cx="1895391" cy="1306330"/>
                    </a:xfrm>
                    <a:custGeom>
                      <a:rect b="b" l="l" r="r" t="t"/>
                      <a:pathLst>
                        <a:path extrusionOk="0" h="1306330" w="1895391">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61" name="Google Shape;1161;p2"/>
                    <p:cNvSpPr/>
                    <p:nvPr/>
                  </p:nvSpPr>
                  <p:spPr>
                    <a:xfrm>
                      <a:off x="2065285" y="3782308"/>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62" name="Google Shape;1162;p2"/>
                  <p:cNvGrpSpPr/>
                  <p:nvPr/>
                </p:nvGrpSpPr>
                <p:grpSpPr>
                  <a:xfrm>
                    <a:off x="2175539" y="3633053"/>
                    <a:ext cx="379155" cy="225161"/>
                    <a:chOff x="2175539" y="3633053"/>
                    <a:chExt cx="379155" cy="225161"/>
                  </a:xfrm>
                </p:grpSpPr>
                <p:sp>
                  <p:nvSpPr>
                    <p:cNvPr id="1163" name="Google Shape;1163;p2"/>
                    <p:cNvSpPr/>
                    <p:nvPr/>
                  </p:nvSpPr>
                  <p:spPr>
                    <a:xfrm>
                      <a:off x="2175539"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64" name="Google Shape;1164;p2"/>
                    <p:cNvSpPr/>
                    <p:nvPr/>
                  </p:nvSpPr>
                  <p:spPr>
                    <a:xfrm>
                      <a:off x="2359676"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65" name="Google Shape;1165;p2"/>
                  <p:cNvGrpSpPr/>
                  <p:nvPr/>
                </p:nvGrpSpPr>
                <p:grpSpPr>
                  <a:xfrm>
                    <a:off x="2650135" y="3518152"/>
                    <a:ext cx="1129009" cy="455900"/>
                    <a:chOff x="2650135" y="3518152"/>
                    <a:chExt cx="1129009" cy="455900"/>
                  </a:xfrm>
                </p:grpSpPr>
                <p:sp>
                  <p:nvSpPr>
                    <p:cNvPr id="1166" name="Google Shape;1166;p2"/>
                    <p:cNvSpPr/>
                    <p:nvPr/>
                  </p:nvSpPr>
                  <p:spPr>
                    <a:xfrm>
                      <a:off x="2679739" y="3547775"/>
                      <a:ext cx="1069802" cy="396701"/>
                    </a:xfrm>
                    <a:custGeom>
                      <a:rect b="b" l="l" r="r" t="t"/>
                      <a:pathLst>
                        <a:path extrusionOk="0" h="396701" w="1069802">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67" name="Google Shape;1167;p2"/>
                    <p:cNvSpPr/>
                    <p:nvPr/>
                  </p:nvSpPr>
                  <p:spPr>
                    <a:xfrm>
                      <a:off x="2650135" y="3518152"/>
                      <a:ext cx="1129009" cy="455900"/>
                    </a:xfrm>
                    <a:custGeom>
                      <a:rect b="b" l="l" r="r" t="t"/>
                      <a:pathLst>
                        <a:path extrusionOk="0" h="455900" w="1129009">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1168" name="Google Shape;1168;p2"/>
              <p:cNvGrpSpPr/>
              <p:nvPr/>
            </p:nvGrpSpPr>
            <p:grpSpPr>
              <a:xfrm>
                <a:off x="3933496" y="3518152"/>
                <a:ext cx="2075526" cy="1706164"/>
                <a:chOff x="3933496" y="3518152"/>
                <a:chExt cx="2075526" cy="1706164"/>
              </a:xfrm>
            </p:grpSpPr>
            <p:pic>
              <p:nvPicPr>
                <p:cNvPr id="1169" name="Google Shape;1169;p2"/>
                <p:cNvPicPr preferRelativeResize="0"/>
                <p:nvPr/>
              </p:nvPicPr>
              <p:blipFill rotWithShape="1">
                <a:blip r:embed="rId10">
                  <a:alphaModFix/>
                </a:blip>
                <a:srcRect b="0" l="0" r="0" t="0"/>
                <a:stretch/>
              </p:blipFill>
              <p:spPr>
                <a:xfrm>
                  <a:off x="3933496" y="3829873"/>
                  <a:ext cx="1998695" cy="1394443"/>
                </a:xfrm>
                <a:custGeom>
                  <a:rect b="b" l="l" r="r" t="t"/>
                  <a:pathLst>
                    <a:path extrusionOk="0" h="1394443" w="1998695">
                      <a:moveTo>
                        <a:pt x="-138" y="710"/>
                      </a:moveTo>
                      <a:lnTo>
                        <a:pt x="1998557" y="710"/>
                      </a:lnTo>
                      <a:lnTo>
                        <a:pt x="1998557" y="1395153"/>
                      </a:lnTo>
                      <a:lnTo>
                        <a:pt x="-138" y="1395153"/>
                      </a:lnTo>
                      <a:close/>
                    </a:path>
                  </a:pathLst>
                </a:custGeom>
                <a:noFill/>
                <a:ln>
                  <a:noFill/>
                </a:ln>
              </p:spPr>
            </p:pic>
            <p:grpSp>
              <p:nvGrpSpPr>
                <p:cNvPr id="1170" name="Google Shape;1170;p2"/>
                <p:cNvGrpSpPr/>
                <p:nvPr/>
              </p:nvGrpSpPr>
              <p:grpSpPr>
                <a:xfrm>
                  <a:off x="4113632" y="3518152"/>
                  <a:ext cx="1895390" cy="1508018"/>
                  <a:chOff x="4113632" y="3518152"/>
                  <a:chExt cx="1895390" cy="1508018"/>
                </a:xfrm>
              </p:grpSpPr>
              <p:grpSp>
                <p:nvGrpSpPr>
                  <p:cNvPr id="1171" name="Google Shape;1171;p2"/>
                  <p:cNvGrpSpPr/>
                  <p:nvPr/>
                </p:nvGrpSpPr>
                <p:grpSpPr>
                  <a:xfrm>
                    <a:off x="4113632" y="3719840"/>
                    <a:ext cx="1895390" cy="1306330"/>
                    <a:chOff x="4113632" y="3719840"/>
                    <a:chExt cx="1895390" cy="1306330"/>
                  </a:xfrm>
                </p:grpSpPr>
                <p:sp>
                  <p:nvSpPr>
                    <p:cNvPr id="1172" name="Google Shape;1172;p2"/>
                    <p:cNvSpPr/>
                    <p:nvPr/>
                  </p:nvSpPr>
                  <p:spPr>
                    <a:xfrm>
                      <a:off x="4113632" y="3719840"/>
                      <a:ext cx="1895390" cy="1306330"/>
                    </a:xfrm>
                    <a:custGeom>
                      <a:rect b="b" l="l" r="r" t="t"/>
                      <a:pathLst>
                        <a:path extrusionOk="0" h="1306330" w="189539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73" name="Google Shape;1173;p2"/>
                    <p:cNvSpPr/>
                    <p:nvPr/>
                  </p:nvSpPr>
                  <p:spPr>
                    <a:xfrm>
                      <a:off x="4176086" y="3782308"/>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74" name="Google Shape;1174;p2"/>
                  <p:cNvGrpSpPr/>
                  <p:nvPr/>
                </p:nvGrpSpPr>
                <p:grpSpPr>
                  <a:xfrm>
                    <a:off x="4286340" y="3633053"/>
                    <a:ext cx="379178" cy="225161"/>
                    <a:chOff x="4286340" y="3633053"/>
                    <a:chExt cx="379178" cy="225161"/>
                  </a:xfrm>
                </p:grpSpPr>
                <p:sp>
                  <p:nvSpPr>
                    <p:cNvPr id="1175" name="Google Shape;1175;p2"/>
                    <p:cNvSpPr/>
                    <p:nvPr/>
                  </p:nvSpPr>
                  <p:spPr>
                    <a:xfrm>
                      <a:off x="4286340"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76" name="Google Shape;1176;p2"/>
                    <p:cNvSpPr/>
                    <p:nvPr/>
                  </p:nvSpPr>
                  <p:spPr>
                    <a:xfrm>
                      <a:off x="4470500"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77" name="Google Shape;1177;p2"/>
                  <p:cNvGrpSpPr/>
                  <p:nvPr/>
                </p:nvGrpSpPr>
                <p:grpSpPr>
                  <a:xfrm>
                    <a:off x="4760959" y="3518152"/>
                    <a:ext cx="1129009" cy="455900"/>
                    <a:chOff x="4760959" y="3518152"/>
                    <a:chExt cx="1129009" cy="455900"/>
                  </a:xfrm>
                </p:grpSpPr>
                <p:sp>
                  <p:nvSpPr>
                    <p:cNvPr id="1178" name="Google Shape;1178;p2"/>
                    <p:cNvSpPr/>
                    <p:nvPr/>
                  </p:nvSpPr>
                  <p:spPr>
                    <a:xfrm>
                      <a:off x="4790563" y="3547775"/>
                      <a:ext cx="1069801" cy="396701"/>
                    </a:xfrm>
                    <a:custGeom>
                      <a:rect b="b" l="l" r="r" t="t"/>
                      <a:pathLst>
                        <a:path extrusionOk="0" h="396701" w="10698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79" name="Google Shape;1179;p2"/>
                    <p:cNvSpPr/>
                    <p:nvPr/>
                  </p:nvSpPr>
                  <p:spPr>
                    <a:xfrm>
                      <a:off x="4760959" y="3518152"/>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1180" name="Google Shape;1180;p2"/>
              <p:cNvGrpSpPr/>
              <p:nvPr/>
            </p:nvGrpSpPr>
            <p:grpSpPr>
              <a:xfrm>
                <a:off x="6044114" y="3518152"/>
                <a:ext cx="2075710" cy="1706164"/>
                <a:chOff x="6044114" y="3518152"/>
                <a:chExt cx="2075710" cy="1706164"/>
              </a:xfrm>
            </p:grpSpPr>
            <p:pic>
              <p:nvPicPr>
                <p:cNvPr id="1181" name="Google Shape;1181;p2"/>
                <p:cNvPicPr preferRelativeResize="0"/>
                <p:nvPr/>
              </p:nvPicPr>
              <p:blipFill rotWithShape="1">
                <a:blip r:embed="rId11">
                  <a:alphaModFix/>
                </a:blip>
                <a:srcRect b="0" l="0" r="0" t="0"/>
                <a:stretch/>
              </p:blipFill>
              <p:spPr>
                <a:xfrm>
                  <a:off x="6044114" y="3829873"/>
                  <a:ext cx="1998695" cy="1394443"/>
                </a:xfrm>
                <a:custGeom>
                  <a:rect b="b" l="l" r="r" t="t"/>
                  <a:pathLst>
                    <a:path extrusionOk="0" h="1394443" w="1998695">
                      <a:moveTo>
                        <a:pt x="785" y="710"/>
                      </a:moveTo>
                      <a:lnTo>
                        <a:pt x="1999481" y="710"/>
                      </a:lnTo>
                      <a:lnTo>
                        <a:pt x="1999481" y="1395153"/>
                      </a:lnTo>
                      <a:lnTo>
                        <a:pt x="785" y="1395153"/>
                      </a:lnTo>
                      <a:close/>
                    </a:path>
                  </a:pathLst>
                </a:custGeom>
                <a:noFill/>
                <a:ln>
                  <a:noFill/>
                </a:ln>
              </p:spPr>
            </p:pic>
            <p:grpSp>
              <p:nvGrpSpPr>
                <p:cNvPr id="1182" name="Google Shape;1182;p2"/>
                <p:cNvGrpSpPr/>
                <p:nvPr/>
              </p:nvGrpSpPr>
              <p:grpSpPr>
                <a:xfrm>
                  <a:off x="6224433" y="3518152"/>
                  <a:ext cx="1895391" cy="1508018"/>
                  <a:chOff x="6224433" y="3518152"/>
                  <a:chExt cx="1895391" cy="1508018"/>
                </a:xfrm>
              </p:grpSpPr>
              <p:grpSp>
                <p:nvGrpSpPr>
                  <p:cNvPr id="1183" name="Google Shape;1183;p2"/>
                  <p:cNvGrpSpPr/>
                  <p:nvPr/>
                </p:nvGrpSpPr>
                <p:grpSpPr>
                  <a:xfrm>
                    <a:off x="6224433" y="3719840"/>
                    <a:ext cx="1895391" cy="1306330"/>
                    <a:chOff x="6224433" y="3719840"/>
                    <a:chExt cx="1895391" cy="1306330"/>
                  </a:xfrm>
                </p:grpSpPr>
                <p:sp>
                  <p:nvSpPr>
                    <p:cNvPr id="1184" name="Google Shape;1184;p2"/>
                    <p:cNvSpPr/>
                    <p:nvPr/>
                  </p:nvSpPr>
                  <p:spPr>
                    <a:xfrm>
                      <a:off x="6224433" y="3719840"/>
                      <a:ext cx="1895391" cy="1306330"/>
                    </a:xfrm>
                    <a:custGeom>
                      <a:rect b="b" l="l" r="r" t="t"/>
                      <a:pathLst>
                        <a:path extrusionOk="0" h="1306330" w="1895391">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6"/>
                            <a:pt x="1860850" y="0"/>
                            <a:pt x="1818262" y="0"/>
                          </a:cubicBez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85" name="Google Shape;1185;p2"/>
                    <p:cNvSpPr/>
                    <p:nvPr/>
                  </p:nvSpPr>
                  <p:spPr>
                    <a:xfrm>
                      <a:off x="6286910" y="3782308"/>
                      <a:ext cx="1770438" cy="1181395"/>
                    </a:xfrm>
                    <a:custGeom>
                      <a:rect b="b" l="l" r="r" t="t"/>
                      <a:pathLst>
                        <a:path extrusionOk="0" h="1181395" w="1770438">
                          <a:moveTo>
                            <a:pt x="1702110" y="0"/>
                          </a:moveTo>
                          <a:lnTo>
                            <a:pt x="68328" y="0"/>
                          </a:lnTo>
                          <a:cubicBezTo>
                            <a:pt x="30587" y="0"/>
                            <a:pt x="0" y="30582"/>
                            <a:pt x="0" y="68319"/>
                          </a:cubicBezTo>
                          <a:lnTo>
                            <a:pt x="0" y="1113077"/>
                          </a:lnTo>
                          <a:cubicBezTo>
                            <a:pt x="0" y="1150813"/>
                            <a:pt x="30587" y="1181395"/>
                            <a:pt x="68328"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86" name="Google Shape;1186;p2"/>
                  <p:cNvGrpSpPr/>
                  <p:nvPr/>
                </p:nvGrpSpPr>
                <p:grpSpPr>
                  <a:xfrm>
                    <a:off x="6397140" y="3633053"/>
                    <a:ext cx="379179" cy="225161"/>
                    <a:chOff x="6397140" y="3633053"/>
                    <a:chExt cx="379179" cy="225161"/>
                  </a:xfrm>
                </p:grpSpPr>
                <p:sp>
                  <p:nvSpPr>
                    <p:cNvPr id="1187" name="Google Shape;1187;p2"/>
                    <p:cNvSpPr/>
                    <p:nvPr/>
                  </p:nvSpPr>
                  <p:spPr>
                    <a:xfrm>
                      <a:off x="6397140" y="3633053"/>
                      <a:ext cx="195041" cy="225161"/>
                    </a:xfrm>
                    <a:custGeom>
                      <a:rect b="b" l="l" r="r" t="t"/>
                      <a:pathLst>
                        <a:path extrusionOk="0" h="225161" w="195041">
                          <a:moveTo>
                            <a:pt x="195042"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88" name="Google Shape;1188;p2"/>
                    <p:cNvSpPr/>
                    <p:nvPr/>
                  </p:nvSpPr>
                  <p:spPr>
                    <a:xfrm>
                      <a:off x="6581301"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89" name="Google Shape;1189;p2"/>
                  <p:cNvGrpSpPr/>
                  <p:nvPr/>
                </p:nvGrpSpPr>
                <p:grpSpPr>
                  <a:xfrm>
                    <a:off x="6871783" y="3518152"/>
                    <a:ext cx="1129009" cy="455900"/>
                    <a:chOff x="6871783" y="3518152"/>
                    <a:chExt cx="1129009" cy="455900"/>
                  </a:xfrm>
                </p:grpSpPr>
                <p:sp>
                  <p:nvSpPr>
                    <p:cNvPr id="1190" name="Google Shape;1190;p2"/>
                    <p:cNvSpPr/>
                    <p:nvPr/>
                  </p:nvSpPr>
                  <p:spPr>
                    <a:xfrm>
                      <a:off x="6901387" y="3547775"/>
                      <a:ext cx="1069802" cy="396701"/>
                    </a:xfrm>
                    <a:custGeom>
                      <a:rect b="b" l="l" r="r" t="t"/>
                      <a:pathLst>
                        <a:path extrusionOk="0" h="396701" w="1069802">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779" y="88798"/>
                            <a:pt x="980968"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91" name="Google Shape;1191;p2"/>
                    <p:cNvSpPr/>
                    <p:nvPr/>
                  </p:nvSpPr>
                  <p:spPr>
                    <a:xfrm>
                      <a:off x="6871783" y="3518152"/>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grpSp>
      <p:pic>
        <p:nvPicPr>
          <p:cNvPr descr="Background pattern&#10;&#10;Description automatically generated" id="1192" name="Google Shape;1192;p2"/>
          <p:cNvPicPr preferRelativeResize="0"/>
          <p:nvPr/>
        </p:nvPicPr>
        <p:blipFill rotWithShape="1">
          <a:blip r:embed="rId12">
            <a:alphaModFix/>
          </a:blip>
          <a:srcRect b="84089" l="-9441" r="10580" t="-3095"/>
          <a:stretch/>
        </p:blipFill>
        <p:spPr>
          <a:xfrm rot="-5400000">
            <a:off x="9205950" y="1780761"/>
            <a:ext cx="4729844" cy="1233285"/>
          </a:xfrm>
          <a:prstGeom prst="rect">
            <a:avLst/>
          </a:prstGeom>
          <a:noFill/>
          <a:ln>
            <a:noFill/>
          </a:ln>
        </p:spPr>
      </p:pic>
      <p:sp>
        <p:nvSpPr>
          <p:cNvPr id="1193" name="Google Shape;1193;p2"/>
          <p:cNvSpPr txBox="1"/>
          <p:nvPr/>
        </p:nvSpPr>
        <p:spPr>
          <a:xfrm>
            <a:off x="8499821" y="837810"/>
            <a:ext cx="23685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79527B"/>
                </a:solidFill>
                <a:latin typeface="Calibri"/>
                <a:ea typeface="Calibri"/>
                <a:cs typeface="Calibri"/>
                <a:sym typeface="Calibri"/>
              </a:rPr>
              <a:t>Realización de un análisis DAFO regional de la vulnerabilidad a las crisis y una auditoría de destinos </a:t>
            </a:r>
            <a:endParaRPr b="0" i="0" sz="1200" u="none" cap="none" strike="noStrike">
              <a:solidFill>
                <a:srgbClr val="000000"/>
              </a:solidFill>
              <a:latin typeface="Arial"/>
              <a:ea typeface="Arial"/>
              <a:cs typeface="Arial"/>
              <a:sym typeface="Arial"/>
            </a:endParaRPr>
          </a:p>
        </p:txBody>
      </p:sp>
      <p:sp>
        <p:nvSpPr>
          <p:cNvPr id="1194" name="Google Shape;1194;p2"/>
          <p:cNvSpPr txBox="1"/>
          <p:nvPr/>
        </p:nvSpPr>
        <p:spPr>
          <a:xfrm>
            <a:off x="563284" y="755365"/>
            <a:ext cx="1891673"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s-ES" sz="3200" u="none" cap="none" strike="noStrike">
                <a:solidFill>
                  <a:srgbClr val="79527B"/>
                </a:solidFill>
                <a:latin typeface="Calibri"/>
                <a:ea typeface="Calibri"/>
                <a:cs typeface="Calibri"/>
                <a:sym typeface="Calibri"/>
              </a:rPr>
              <a:t>Fase 1</a:t>
            </a:r>
            <a:r>
              <a:rPr b="1" i="0" lang="es-ES" sz="2400" u="none" cap="none" strike="noStrike">
                <a:solidFill>
                  <a:srgbClr val="79527B"/>
                </a:solidFill>
                <a:latin typeface="Calibri"/>
                <a:ea typeface="Calibri"/>
                <a:cs typeface="Calibri"/>
                <a:sym typeface="Calibri"/>
              </a:rPr>
              <a:t> </a:t>
            </a:r>
            <a:r>
              <a:rPr b="0" i="0" lang="es-ES" sz="2000" u="none" cap="none" strike="noStrike">
                <a:solidFill>
                  <a:srgbClr val="79527B"/>
                </a:solidFill>
                <a:latin typeface="Calibri"/>
                <a:ea typeface="Calibri"/>
                <a:cs typeface="Calibri"/>
                <a:sym typeface="Calibri"/>
              </a:rPr>
              <a:t>Preparación y mitigación</a:t>
            </a:r>
            <a:endParaRPr b="0" i="0" sz="1400" u="none" cap="none" strike="noStrike">
              <a:solidFill>
                <a:srgbClr val="000000"/>
              </a:solidFill>
              <a:latin typeface="Arial"/>
              <a:ea typeface="Arial"/>
              <a:cs typeface="Arial"/>
              <a:sym typeface="Arial"/>
            </a:endParaRPr>
          </a:p>
        </p:txBody>
      </p:sp>
      <p:sp>
        <p:nvSpPr>
          <p:cNvPr id="1195" name="Google Shape;1195;p2"/>
          <p:cNvSpPr txBox="1"/>
          <p:nvPr/>
        </p:nvSpPr>
        <p:spPr>
          <a:xfrm>
            <a:off x="567299" y="2687187"/>
            <a:ext cx="1764337" cy="113877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s-ES" sz="2800" u="none" cap="none" strike="noStrike">
                <a:solidFill>
                  <a:srgbClr val="F27954"/>
                </a:solidFill>
                <a:latin typeface="Calibri"/>
                <a:ea typeface="Calibri"/>
                <a:cs typeface="Calibri"/>
                <a:sym typeface="Calibri"/>
              </a:rPr>
              <a:t>Fase 2</a:t>
            </a:r>
            <a:r>
              <a:rPr b="1" i="0" lang="es-ES" sz="2400" u="none" cap="none" strike="noStrike">
                <a:solidFill>
                  <a:srgbClr val="F27954"/>
                </a:solidFill>
                <a:latin typeface="Calibri"/>
                <a:ea typeface="Calibri"/>
                <a:cs typeface="Calibri"/>
                <a:sym typeface="Calibri"/>
              </a:rPr>
              <a:t> </a:t>
            </a:r>
            <a:r>
              <a:rPr b="0" i="0" lang="es-ES" sz="2000" u="none" cap="none" strike="noStrike">
                <a:solidFill>
                  <a:srgbClr val="F27954"/>
                </a:solidFill>
                <a:latin typeface="Calibri"/>
                <a:ea typeface="Calibri"/>
                <a:cs typeface="Calibri"/>
                <a:sym typeface="Calibri"/>
              </a:rPr>
              <a:t>Planificación,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rgbClr val="F27954"/>
                </a:solidFill>
                <a:latin typeface="Calibri"/>
                <a:ea typeface="Calibri"/>
                <a:cs typeface="Calibri"/>
                <a:sym typeface="Calibri"/>
              </a:rPr>
              <a:t>respuesta</a:t>
            </a:r>
            <a:endParaRPr b="0" i="0" sz="1400" u="none" cap="none" strike="noStrike">
              <a:solidFill>
                <a:srgbClr val="000000"/>
              </a:solidFill>
              <a:latin typeface="Arial"/>
              <a:ea typeface="Arial"/>
              <a:cs typeface="Arial"/>
              <a:sym typeface="Arial"/>
            </a:endParaRPr>
          </a:p>
        </p:txBody>
      </p:sp>
      <p:sp>
        <p:nvSpPr>
          <p:cNvPr id="1196" name="Google Shape;1196;p2"/>
          <p:cNvSpPr txBox="1"/>
          <p:nvPr/>
        </p:nvSpPr>
        <p:spPr>
          <a:xfrm>
            <a:off x="392325" y="4557425"/>
            <a:ext cx="1959900" cy="15084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s-ES" sz="3200" u="none" cap="none" strike="noStrike">
                <a:solidFill>
                  <a:srgbClr val="44BAA9"/>
                </a:solidFill>
                <a:latin typeface="Calibri"/>
                <a:ea typeface="Calibri"/>
                <a:cs typeface="Calibri"/>
                <a:sym typeface="Calibri"/>
              </a:rPr>
              <a:t>Fase 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rgbClr val="44BAA9"/>
                </a:solidFill>
                <a:latin typeface="Calibri"/>
                <a:ea typeface="Calibri"/>
                <a:cs typeface="Calibri"/>
                <a:sym typeface="Calibri"/>
              </a:rPr>
              <a:t>Recuperación, reconstrucción, resistencia</a:t>
            </a:r>
            <a:endParaRPr b="0" i="0" sz="1400" u="none" cap="none" strike="noStrike">
              <a:solidFill>
                <a:srgbClr val="000000"/>
              </a:solidFill>
              <a:latin typeface="Arial"/>
              <a:ea typeface="Arial"/>
              <a:cs typeface="Arial"/>
              <a:sym typeface="Arial"/>
            </a:endParaRPr>
          </a:p>
        </p:txBody>
      </p:sp>
      <p:sp>
        <p:nvSpPr>
          <p:cNvPr id="1197" name="Google Shape;1197;p2"/>
          <p:cNvSpPr txBox="1"/>
          <p:nvPr/>
        </p:nvSpPr>
        <p:spPr>
          <a:xfrm>
            <a:off x="5606580" y="821497"/>
            <a:ext cx="22389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79527B"/>
                </a:solidFill>
                <a:latin typeface="Calibri"/>
                <a:ea typeface="Calibri"/>
                <a:cs typeface="Calibri"/>
                <a:sym typeface="Calibri"/>
              </a:rPr>
              <a:t>Creación de una asociación público-privada regional y de un equipo de gestión de crisis</a:t>
            </a:r>
            <a:endParaRPr b="0" i="0" sz="1200" u="none" cap="none" strike="noStrike">
              <a:solidFill>
                <a:srgbClr val="000000"/>
              </a:solidFill>
              <a:latin typeface="Arial"/>
              <a:ea typeface="Arial"/>
              <a:cs typeface="Arial"/>
              <a:sym typeface="Arial"/>
            </a:endParaRPr>
          </a:p>
        </p:txBody>
      </p:sp>
      <p:sp>
        <p:nvSpPr>
          <p:cNvPr id="1198" name="Google Shape;1198;p2"/>
          <p:cNvSpPr txBox="1"/>
          <p:nvPr/>
        </p:nvSpPr>
        <p:spPr>
          <a:xfrm>
            <a:off x="2757709" y="3008200"/>
            <a:ext cx="22380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F37C57"/>
                </a:solidFill>
                <a:latin typeface="Calibri"/>
                <a:ea typeface="Calibri"/>
                <a:cs typeface="Calibri"/>
                <a:sym typeface="Calibri"/>
              </a:rPr>
              <a:t>Desarrollar una estrategia regional de gestión de crisis </a:t>
            </a:r>
            <a:r>
              <a:rPr b="0" i="1" lang="es-ES" sz="1600" u="none" cap="none" strike="noStrike">
                <a:solidFill>
                  <a:srgbClr val="F37C57"/>
                </a:solidFill>
                <a:latin typeface="Calibri"/>
                <a:ea typeface="Calibri"/>
                <a:cs typeface="Calibri"/>
                <a:sym typeface="Calibri"/>
              </a:rPr>
              <a:t>(planificación de la mitigación a largo plazo)</a:t>
            </a:r>
            <a:endParaRPr b="0" i="0" sz="1200" u="none" cap="none" strike="noStrike">
              <a:solidFill>
                <a:srgbClr val="000000"/>
              </a:solidFill>
              <a:latin typeface="Arial"/>
              <a:ea typeface="Arial"/>
              <a:cs typeface="Arial"/>
              <a:sym typeface="Arial"/>
            </a:endParaRPr>
          </a:p>
        </p:txBody>
      </p:sp>
      <p:sp>
        <p:nvSpPr>
          <p:cNvPr id="1199" name="Google Shape;1199;p2"/>
          <p:cNvSpPr txBox="1"/>
          <p:nvPr/>
        </p:nvSpPr>
        <p:spPr>
          <a:xfrm>
            <a:off x="8509929" y="2985988"/>
            <a:ext cx="23073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F37C57"/>
                </a:solidFill>
                <a:latin typeface="Calibri"/>
                <a:ea typeface="Calibri"/>
                <a:cs typeface="Calibri"/>
                <a:sym typeface="Calibri"/>
              </a:rPr>
              <a:t>Activación de la respuesta y comunicación con la industria para la colaboración regional</a:t>
            </a:r>
            <a:endParaRPr b="0" i="0" sz="1200" u="none" cap="none" strike="noStrike">
              <a:solidFill>
                <a:srgbClr val="000000"/>
              </a:solidFill>
              <a:latin typeface="Arial"/>
              <a:ea typeface="Arial"/>
              <a:cs typeface="Arial"/>
              <a:sym typeface="Arial"/>
            </a:endParaRPr>
          </a:p>
        </p:txBody>
      </p:sp>
      <p:sp>
        <p:nvSpPr>
          <p:cNvPr id="1200" name="Google Shape;1200;p2"/>
          <p:cNvSpPr txBox="1"/>
          <p:nvPr/>
        </p:nvSpPr>
        <p:spPr>
          <a:xfrm>
            <a:off x="8456229" y="5231762"/>
            <a:ext cx="24147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3AA091"/>
                </a:solidFill>
                <a:latin typeface="Calibri"/>
                <a:ea typeface="Calibri"/>
                <a:cs typeface="Calibri"/>
                <a:sym typeface="Calibri"/>
              </a:rPr>
              <a:t>Recuperación, reconstrucción y resiliencia regionales: hacia una "nueva norma" tras la crisis</a:t>
            </a:r>
            <a:endParaRPr b="0" i="0" sz="1100" u="none" cap="none" strike="noStrike">
              <a:solidFill>
                <a:srgbClr val="000000"/>
              </a:solidFill>
              <a:latin typeface="Arial"/>
              <a:ea typeface="Arial"/>
              <a:cs typeface="Arial"/>
              <a:sym typeface="Arial"/>
            </a:endParaRPr>
          </a:p>
        </p:txBody>
      </p:sp>
      <p:sp>
        <p:nvSpPr>
          <p:cNvPr id="1201" name="Google Shape;1201;p2"/>
          <p:cNvSpPr txBox="1"/>
          <p:nvPr/>
        </p:nvSpPr>
        <p:spPr>
          <a:xfrm>
            <a:off x="2696985" y="777931"/>
            <a:ext cx="2243609"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rgbClr val="79527B"/>
                </a:solidFill>
                <a:latin typeface="Calibri"/>
                <a:ea typeface="Calibri"/>
                <a:cs typeface="Calibri"/>
                <a:sym typeface="Calibri"/>
              </a:rPr>
              <a:t>Introducción a la gestión del turismo regional de crisis y sus complejidades</a:t>
            </a:r>
            <a:endParaRPr b="0" i="0" sz="1400" u="none" cap="none" strike="noStrike">
              <a:solidFill>
                <a:srgbClr val="000000"/>
              </a:solidFill>
              <a:latin typeface="Arial"/>
              <a:ea typeface="Arial"/>
              <a:cs typeface="Arial"/>
              <a:sym typeface="Arial"/>
            </a:endParaRPr>
          </a:p>
        </p:txBody>
      </p:sp>
      <p:sp>
        <p:nvSpPr>
          <p:cNvPr id="1202" name="Google Shape;1202;p2"/>
          <p:cNvSpPr txBox="1"/>
          <p:nvPr/>
        </p:nvSpPr>
        <p:spPr>
          <a:xfrm>
            <a:off x="5719842" y="3000513"/>
            <a:ext cx="22335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F37C57"/>
                </a:solidFill>
                <a:latin typeface="Calibri"/>
                <a:ea typeface="Calibri"/>
                <a:cs typeface="Calibri"/>
                <a:sym typeface="Calibri"/>
              </a:rPr>
              <a:t>Desarrollar un Plan Regional de Respuesta a la Gestión de Crisis </a:t>
            </a:r>
            <a:r>
              <a:rPr b="0" i="1" lang="es-ES" sz="1600" u="none" cap="none" strike="noStrike">
                <a:solidFill>
                  <a:srgbClr val="F37C57"/>
                </a:solidFill>
                <a:latin typeface="Calibri"/>
                <a:ea typeface="Calibri"/>
                <a:cs typeface="Calibri"/>
                <a:sym typeface="Calibri"/>
              </a:rPr>
              <a:t>(Plan de Respuesta a Corto Plazo)</a:t>
            </a:r>
            <a:endParaRPr b="0" i="0" sz="1200" u="none" cap="none" strike="noStrike">
              <a:solidFill>
                <a:srgbClr val="000000"/>
              </a:solidFill>
              <a:latin typeface="Arial"/>
              <a:ea typeface="Arial"/>
              <a:cs typeface="Arial"/>
              <a:sym typeface="Arial"/>
            </a:endParaRPr>
          </a:p>
        </p:txBody>
      </p:sp>
      <p:sp>
        <p:nvSpPr>
          <p:cNvPr id="1203" name="Google Shape;1203;p2"/>
          <p:cNvSpPr txBox="1"/>
          <p:nvPr/>
        </p:nvSpPr>
        <p:spPr>
          <a:xfrm>
            <a:off x="2696985" y="5331565"/>
            <a:ext cx="2329487"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s-ES" sz="2000" u="none" cap="none" strike="noStrike">
                <a:solidFill>
                  <a:srgbClr val="3AA091"/>
                </a:solidFill>
                <a:latin typeface="Calibri"/>
                <a:ea typeface="Calibri"/>
                <a:cs typeface="Calibri"/>
                <a:sym typeface="Calibri"/>
              </a:rPr>
              <a:t>Estrategia de comunicación y relaciones públicas</a:t>
            </a:r>
            <a:endParaRPr b="0" i="0" sz="1400" u="none" cap="none" strike="noStrike">
              <a:solidFill>
                <a:srgbClr val="000000"/>
              </a:solidFill>
              <a:latin typeface="Arial"/>
              <a:ea typeface="Arial"/>
              <a:cs typeface="Arial"/>
              <a:sym typeface="Arial"/>
            </a:endParaRPr>
          </a:p>
        </p:txBody>
      </p:sp>
      <p:sp>
        <p:nvSpPr>
          <p:cNvPr id="1204" name="Google Shape;1204;p2"/>
          <p:cNvSpPr txBox="1"/>
          <p:nvPr/>
        </p:nvSpPr>
        <p:spPr>
          <a:xfrm>
            <a:off x="3669414" y="351112"/>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79527B"/>
                </a:solidFill>
                <a:latin typeface="Calibri"/>
                <a:ea typeface="Calibri"/>
                <a:cs typeface="Calibri"/>
                <a:sym typeface="Calibri"/>
              </a:rPr>
              <a:t>Módulo 1</a:t>
            </a:r>
            <a:endParaRPr b="0" i="0" sz="1400" u="none" cap="none" strike="noStrike">
              <a:solidFill>
                <a:srgbClr val="000000"/>
              </a:solidFill>
              <a:latin typeface="Arial"/>
              <a:ea typeface="Arial"/>
              <a:cs typeface="Arial"/>
              <a:sym typeface="Arial"/>
            </a:endParaRPr>
          </a:p>
        </p:txBody>
      </p:sp>
      <p:sp>
        <p:nvSpPr>
          <p:cNvPr id="1205" name="Google Shape;1205;p2"/>
          <p:cNvSpPr txBox="1"/>
          <p:nvPr/>
        </p:nvSpPr>
        <p:spPr>
          <a:xfrm>
            <a:off x="6453344" y="377865"/>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79527B"/>
                </a:solidFill>
                <a:latin typeface="Calibri"/>
                <a:ea typeface="Calibri"/>
                <a:cs typeface="Calibri"/>
                <a:sym typeface="Calibri"/>
              </a:rPr>
              <a:t>Módulo 2</a:t>
            </a:r>
            <a:endParaRPr b="0" i="0" sz="1400" u="none" cap="none" strike="noStrike">
              <a:solidFill>
                <a:srgbClr val="000000"/>
              </a:solidFill>
              <a:latin typeface="Arial"/>
              <a:ea typeface="Arial"/>
              <a:cs typeface="Arial"/>
              <a:sym typeface="Arial"/>
            </a:endParaRPr>
          </a:p>
        </p:txBody>
      </p:sp>
      <p:sp>
        <p:nvSpPr>
          <p:cNvPr id="1206" name="Google Shape;1206;p2"/>
          <p:cNvSpPr txBox="1"/>
          <p:nvPr/>
        </p:nvSpPr>
        <p:spPr>
          <a:xfrm>
            <a:off x="9391403" y="352064"/>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79527B"/>
                </a:solidFill>
                <a:latin typeface="Calibri"/>
                <a:ea typeface="Calibri"/>
                <a:cs typeface="Calibri"/>
                <a:sym typeface="Calibri"/>
              </a:rPr>
              <a:t>Módulo 3</a:t>
            </a:r>
            <a:endParaRPr b="0" i="0" sz="1400" u="none" cap="none" strike="noStrike">
              <a:solidFill>
                <a:srgbClr val="000000"/>
              </a:solidFill>
              <a:latin typeface="Arial"/>
              <a:ea typeface="Arial"/>
              <a:cs typeface="Arial"/>
              <a:sym typeface="Arial"/>
            </a:endParaRPr>
          </a:p>
        </p:txBody>
      </p:sp>
      <p:sp>
        <p:nvSpPr>
          <p:cNvPr id="1207" name="Google Shape;1207;p2"/>
          <p:cNvSpPr txBox="1"/>
          <p:nvPr/>
        </p:nvSpPr>
        <p:spPr>
          <a:xfrm>
            <a:off x="3652173" y="2625371"/>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F27954"/>
                </a:solidFill>
                <a:latin typeface="Calibri"/>
                <a:ea typeface="Calibri"/>
                <a:cs typeface="Calibri"/>
                <a:sym typeface="Calibri"/>
              </a:rPr>
              <a:t>Módulo 4</a:t>
            </a:r>
            <a:endParaRPr b="0" i="0" sz="1400" u="none" cap="none" strike="noStrike">
              <a:solidFill>
                <a:srgbClr val="000000"/>
              </a:solidFill>
              <a:latin typeface="Arial"/>
              <a:ea typeface="Arial"/>
              <a:cs typeface="Arial"/>
              <a:sym typeface="Arial"/>
            </a:endParaRPr>
          </a:p>
        </p:txBody>
      </p:sp>
      <p:sp>
        <p:nvSpPr>
          <p:cNvPr id="1208" name="Google Shape;1208;p2"/>
          <p:cNvSpPr txBox="1"/>
          <p:nvPr/>
        </p:nvSpPr>
        <p:spPr>
          <a:xfrm>
            <a:off x="6491070" y="2609242"/>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F27954"/>
                </a:solidFill>
                <a:latin typeface="Calibri"/>
                <a:ea typeface="Calibri"/>
                <a:cs typeface="Calibri"/>
                <a:sym typeface="Calibri"/>
              </a:rPr>
              <a:t>Módulo 5</a:t>
            </a:r>
            <a:endParaRPr b="0" i="0" sz="1400" u="none" cap="none" strike="noStrike">
              <a:solidFill>
                <a:srgbClr val="000000"/>
              </a:solidFill>
              <a:latin typeface="Arial"/>
              <a:ea typeface="Arial"/>
              <a:cs typeface="Arial"/>
              <a:sym typeface="Arial"/>
            </a:endParaRPr>
          </a:p>
        </p:txBody>
      </p:sp>
      <p:sp>
        <p:nvSpPr>
          <p:cNvPr id="1209" name="Google Shape;1209;p2"/>
          <p:cNvSpPr txBox="1"/>
          <p:nvPr/>
        </p:nvSpPr>
        <p:spPr>
          <a:xfrm>
            <a:off x="9318312" y="2615458"/>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F27954"/>
                </a:solidFill>
                <a:latin typeface="Calibri"/>
                <a:ea typeface="Calibri"/>
                <a:cs typeface="Calibri"/>
                <a:sym typeface="Calibri"/>
              </a:rPr>
              <a:t>Módulo 6</a:t>
            </a:r>
            <a:endParaRPr b="0" i="0" sz="1400" u="none" cap="none" strike="noStrike">
              <a:solidFill>
                <a:srgbClr val="000000"/>
              </a:solidFill>
              <a:latin typeface="Arial"/>
              <a:ea typeface="Arial"/>
              <a:cs typeface="Arial"/>
              <a:sym typeface="Arial"/>
            </a:endParaRPr>
          </a:p>
        </p:txBody>
      </p:sp>
      <p:sp>
        <p:nvSpPr>
          <p:cNvPr id="1210" name="Google Shape;1210;p2"/>
          <p:cNvSpPr txBox="1"/>
          <p:nvPr/>
        </p:nvSpPr>
        <p:spPr>
          <a:xfrm>
            <a:off x="3570360" y="4830332"/>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44BAA9"/>
                </a:solidFill>
                <a:latin typeface="Calibri"/>
                <a:ea typeface="Calibri"/>
                <a:cs typeface="Calibri"/>
                <a:sym typeface="Calibri"/>
              </a:rPr>
              <a:t>Módulo 7</a:t>
            </a:r>
            <a:endParaRPr b="0" i="0" sz="1400" u="none" cap="none" strike="noStrike">
              <a:solidFill>
                <a:srgbClr val="000000"/>
              </a:solidFill>
              <a:latin typeface="Arial"/>
              <a:ea typeface="Arial"/>
              <a:cs typeface="Arial"/>
              <a:sym typeface="Arial"/>
            </a:endParaRPr>
          </a:p>
        </p:txBody>
      </p:sp>
      <p:sp>
        <p:nvSpPr>
          <p:cNvPr id="1211" name="Google Shape;1211;p2"/>
          <p:cNvSpPr txBox="1"/>
          <p:nvPr/>
        </p:nvSpPr>
        <p:spPr>
          <a:xfrm>
            <a:off x="5568959" y="5366361"/>
            <a:ext cx="2400000" cy="969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900"/>
              <a:buFont typeface="Arial"/>
              <a:buNone/>
            </a:pPr>
            <a:r>
              <a:rPr b="0" i="0" lang="es-ES" sz="1900" u="none" cap="none" strike="noStrike">
                <a:solidFill>
                  <a:srgbClr val="3AA091"/>
                </a:solidFill>
                <a:latin typeface="Calibri"/>
                <a:ea typeface="Calibri"/>
                <a:cs typeface="Calibri"/>
                <a:sym typeface="Calibri"/>
              </a:rPr>
              <a:t>Marketing estratégico regional de respuesta a crisis y recuperación</a:t>
            </a:r>
            <a:endParaRPr b="0" i="0" sz="1300" u="none" cap="none" strike="noStrike">
              <a:solidFill>
                <a:srgbClr val="000000"/>
              </a:solidFill>
              <a:latin typeface="Arial"/>
              <a:ea typeface="Arial"/>
              <a:cs typeface="Arial"/>
              <a:sym typeface="Arial"/>
            </a:endParaRPr>
          </a:p>
        </p:txBody>
      </p:sp>
      <p:sp>
        <p:nvSpPr>
          <p:cNvPr id="1212" name="Google Shape;1212;p2"/>
          <p:cNvSpPr txBox="1"/>
          <p:nvPr/>
        </p:nvSpPr>
        <p:spPr>
          <a:xfrm>
            <a:off x="6453344" y="4857275"/>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44BAA9"/>
                </a:solidFill>
                <a:latin typeface="Calibri"/>
                <a:ea typeface="Calibri"/>
                <a:cs typeface="Calibri"/>
                <a:sym typeface="Calibri"/>
              </a:rPr>
              <a:t>Módulo 8</a:t>
            </a:r>
            <a:endParaRPr b="0" i="0" sz="1400" u="none" cap="none" strike="noStrike">
              <a:solidFill>
                <a:srgbClr val="000000"/>
              </a:solidFill>
              <a:latin typeface="Arial"/>
              <a:ea typeface="Arial"/>
              <a:cs typeface="Arial"/>
              <a:sym typeface="Arial"/>
            </a:endParaRPr>
          </a:p>
        </p:txBody>
      </p:sp>
      <p:sp>
        <p:nvSpPr>
          <p:cNvPr id="1213" name="Google Shape;1213;p2"/>
          <p:cNvSpPr txBox="1"/>
          <p:nvPr/>
        </p:nvSpPr>
        <p:spPr>
          <a:xfrm>
            <a:off x="9360735" y="4839123"/>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44BAA9"/>
                </a:solidFill>
                <a:latin typeface="Calibri"/>
                <a:ea typeface="Calibri"/>
                <a:cs typeface="Calibri"/>
                <a:sym typeface="Calibri"/>
              </a:rPr>
              <a:t>Módulo 9</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5" name="Shape 1635"/>
        <p:cNvGrpSpPr/>
        <p:nvPr/>
      </p:nvGrpSpPr>
      <p:grpSpPr>
        <a:xfrm>
          <a:off x="0" y="0"/>
          <a:ext cx="0" cy="0"/>
          <a:chOff x="0" y="0"/>
          <a:chExt cx="0" cy="0"/>
        </a:xfrm>
      </p:grpSpPr>
      <p:sp>
        <p:nvSpPr>
          <p:cNvPr id="1636" name="Google Shape;1636;p20"/>
          <p:cNvSpPr/>
          <p:nvPr/>
        </p:nvSpPr>
        <p:spPr>
          <a:xfrm>
            <a:off x="657225" y="2028825"/>
            <a:ext cx="4286250" cy="1190625"/>
          </a:xfrm>
          <a:prstGeom prst="wedgeRoundRectCallout">
            <a:avLst>
              <a:gd fmla="val -20611" name="adj1"/>
              <a:gd fmla="val 70500" name="adj2"/>
              <a:gd fmla="val 16667" name="adj3"/>
            </a:avLst>
          </a:prstGeom>
          <a:solidFill>
            <a:srgbClr val="F27954"/>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s-ES" sz="3600" u="none" cap="none" strike="noStrike">
                <a:solidFill>
                  <a:schemeClr val="lt1"/>
                </a:solidFill>
                <a:latin typeface="Calibri"/>
                <a:ea typeface="Calibri"/>
                <a:cs typeface="Calibri"/>
                <a:sym typeface="Calibri"/>
              </a:rPr>
              <a:t>1. Comunicar con claridad</a:t>
            </a:r>
            <a:endParaRPr b="0" i="0" sz="1400" u="none" cap="none" strike="noStrike">
              <a:solidFill>
                <a:srgbClr val="000000"/>
              </a:solidFill>
              <a:latin typeface="Arial"/>
              <a:ea typeface="Arial"/>
              <a:cs typeface="Arial"/>
              <a:sym typeface="Arial"/>
            </a:endParaRPr>
          </a:p>
        </p:txBody>
      </p:sp>
      <p:sp>
        <p:nvSpPr>
          <p:cNvPr id="1637" name="Google Shape;1637;p20"/>
          <p:cNvSpPr txBox="1"/>
          <p:nvPr>
            <p:ph idx="1" type="body"/>
          </p:nvPr>
        </p:nvSpPr>
        <p:spPr>
          <a:xfrm>
            <a:off x="5543552" y="1054991"/>
            <a:ext cx="6496048" cy="529080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000"/>
              <a:buNone/>
            </a:pPr>
            <a:r>
              <a:rPr b="0" i="0" lang="es-ES" sz="1800">
                <a:solidFill>
                  <a:srgbClr val="4D4D4D"/>
                </a:solidFill>
              </a:rPr>
              <a:t>La estrategia de comunicación de la fiebre aftosa es conocida como una de las peores gestiones de comunicación de crisis. Por ejemplo, a nivel local era difícil acceder a la información, ya que el Consejo de Distrito no estaba seguro de qué hacer y cuáles eran los riesgos para las explotaciones agrícolas y el turismo locales. Como señaló uno de los encuestados </a:t>
            </a:r>
            <a:endParaRPr sz="2200"/>
          </a:p>
          <a:p>
            <a:pPr indent="0" lvl="0" marL="0" rtl="0" algn="l">
              <a:lnSpc>
                <a:spcPct val="90000"/>
              </a:lnSpc>
              <a:spcBef>
                <a:spcPts val="1000"/>
              </a:spcBef>
              <a:spcAft>
                <a:spcPts val="0"/>
              </a:spcAft>
              <a:buSzPts val="2000"/>
              <a:buNone/>
            </a:pPr>
            <a:r>
              <a:rPr b="0" i="1" lang="es-ES" sz="1800">
                <a:solidFill>
                  <a:srgbClr val="086D6E"/>
                </a:solidFill>
              </a:rPr>
              <a:t>"las atracciones buscaban asesoramiento porque no sabían cómo iban a verse afectadas" </a:t>
            </a:r>
            <a:r>
              <a:rPr b="0" i="0" lang="es-ES" sz="1800">
                <a:solidFill>
                  <a:srgbClr val="4D4D4D"/>
                </a:solidFill>
              </a:rPr>
              <a:t>y se les pasaba a diferentes organizaciones nacionales en busca de información, lo que fue descrito por un encuestado del sector como </a:t>
            </a:r>
            <a:r>
              <a:rPr b="0" i="1" lang="es-ES" sz="1800">
                <a:solidFill>
                  <a:srgbClr val="086D6E"/>
                </a:solidFill>
              </a:rPr>
              <a:t>"frustrante" </a:t>
            </a:r>
            <a:endParaRPr sz="2200"/>
          </a:p>
          <a:p>
            <a:pPr indent="0" lvl="0" marL="0" rtl="0" algn="l">
              <a:lnSpc>
                <a:spcPct val="90000"/>
              </a:lnSpc>
              <a:spcBef>
                <a:spcPts val="1000"/>
              </a:spcBef>
              <a:spcAft>
                <a:spcPts val="0"/>
              </a:spcAft>
              <a:buSzPts val="2000"/>
              <a:buNone/>
            </a:pPr>
            <a:r>
              <a:rPr b="0" i="0" lang="es-ES" sz="1800">
                <a:solidFill>
                  <a:srgbClr val="4D4D4D"/>
                </a:solidFill>
              </a:rPr>
              <a:t>A nivel local, se crearon mensajes coherentes mediante contactos con la prensa y los medios de comunicación, así como informando al personal de los Centros de Información Turística sobre las atracciones y senderos que estaban abiertos. Sin embargo, la investigación indicó que el personal disponía de información detallada sobre las atracciones, pero poco conocimiento de los senderos que atraen a numerosos excursionistas a la región local y constituyen un importante activo turístico.</a:t>
            </a:r>
            <a:endParaRPr sz="2200"/>
          </a:p>
          <a:p>
            <a:pPr indent="0" lvl="0" marL="0" rtl="0" algn="l">
              <a:lnSpc>
                <a:spcPct val="90000"/>
              </a:lnSpc>
              <a:spcBef>
                <a:spcPts val="1000"/>
              </a:spcBef>
              <a:spcAft>
                <a:spcPts val="0"/>
              </a:spcAft>
              <a:buSzPts val="2000"/>
              <a:buNone/>
            </a:pPr>
            <a:r>
              <a:rPr b="0" i="0" lang="es-ES" sz="1800">
                <a:solidFill>
                  <a:srgbClr val="4D4D4D"/>
                </a:solidFill>
              </a:rPr>
              <a:t>Se determinó que la comunicación y la toma de decisiones deficientes fueron causas importantes de la catástrofe. </a:t>
            </a:r>
            <a:endParaRPr sz="2200"/>
          </a:p>
        </p:txBody>
      </p:sp>
      <p:sp>
        <p:nvSpPr>
          <p:cNvPr id="1638" name="Google Shape;1638;p20"/>
          <p:cNvSpPr txBox="1"/>
          <p:nvPr>
            <p:ph idx="2" type="body"/>
          </p:nvPr>
        </p:nvSpPr>
        <p:spPr>
          <a:xfrm>
            <a:off x="5610227" y="281704"/>
            <a:ext cx="6095998" cy="8571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F27954"/>
              </a:buClr>
              <a:buSzPts val="3600"/>
              <a:buNone/>
            </a:pPr>
            <a:r>
              <a:rPr lang="es-ES" sz="3200">
                <a:solidFill>
                  <a:srgbClr val="F27954"/>
                </a:solidFill>
              </a:rPr>
              <a:t>Ejemplo</a:t>
            </a:r>
            <a:r>
              <a:rPr b="0" lang="es-ES" sz="3200">
                <a:solidFill>
                  <a:srgbClr val="086D6E"/>
                </a:solidFill>
              </a:rPr>
              <a:t> Fiebre aftosa, Reino Unido</a:t>
            </a:r>
            <a:endParaRPr sz="3200"/>
          </a:p>
        </p:txBody>
      </p:sp>
      <p:sp>
        <p:nvSpPr>
          <p:cNvPr id="1639" name="Google Shape;1639;p20"/>
          <p:cNvSpPr txBox="1"/>
          <p:nvPr>
            <p:ph idx="3" type="body"/>
          </p:nvPr>
        </p:nvSpPr>
        <p:spPr>
          <a:xfrm>
            <a:off x="295835" y="419099"/>
            <a:ext cx="4763366" cy="1190625"/>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100000"/>
              </a:lnSpc>
              <a:spcBef>
                <a:spcPts val="0"/>
              </a:spcBef>
              <a:spcAft>
                <a:spcPts val="0"/>
              </a:spcAft>
              <a:buClr>
                <a:srgbClr val="086D6E"/>
              </a:buClr>
              <a:buSzPct val="100000"/>
              <a:buNone/>
            </a:pPr>
            <a:r>
              <a:rPr b="0" lang="es-ES">
                <a:solidFill>
                  <a:srgbClr val="086D6E"/>
                </a:solidFill>
              </a:rPr>
              <a:t>Cómo comunicarse con los medios y las relaciones públicas Buenas prácticas</a:t>
            </a:r>
            <a:endParaRPr/>
          </a:p>
          <a:p>
            <a:pPr indent="0" lvl="0" marL="0" rtl="0" algn="l">
              <a:lnSpc>
                <a:spcPct val="100000"/>
              </a:lnSpc>
              <a:spcBef>
                <a:spcPts val="0"/>
              </a:spcBef>
              <a:spcAft>
                <a:spcPts val="0"/>
              </a:spcAft>
              <a:buClr>
                <a:srgbClr val="3AA091"/>
              </a:buClr>
              <a:buSzPct val="100000"/>
              <a:buNone/>
            </a:pPr>
            <a:r>
              <a:t/>
            </a:r>
            <a:endParaRPr b="0">
              <a:solidFill>
                <a:srgbClr val="086D6E"/>
              </a:solidFill>
            </a:endParaRPr>
          </a:p>
        </p:txBody>
      </p:sp>
      <p:sp>
        <p:nvSpPr>
          <p:cNvPr id="1640" name="Google Shape;1640;p20"/>
          <p:cNvSpPr txBox="1"/>
          <p:nvPr/>
        </p:nvSpPr>
        <p:spPr>
          <a:xfrm>
            <a:off x="657225" y="3638551"/>
            <a:ext cx="3848100" cy="304698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s-ES" sz="2400" u="none" cap="none" strike="noStrike">
                <a:solidFill>
                  <a:srgbClr val="4D4D4D"/>
                </a:solidFill>
                <a:latin typeface="Calibri"/>
                <a:ea typeface="Calibri"/>
                <a:cs typeface="Calibri"/>
                <a:sym typeface="Calibri"/>
              </a:rPr>
              <a:t>Presente la información de forma abierta y comprensible para los demás. Reconocer que la perspectiva personal influye en la forma en que cada uno interpreta la información. No te escondas de las malas noticias.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4D4D4D"/>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4" name="Shape 1644"/>
        <p:cNvGrpSpPr/>
        <p:nvPr/>
      </p:nvGrpSpPr>
      <p:grpSpPr>
        <a:xfrm>
          <a:off x="0" y="0"/>
          <a:ext cx="0" cy="0"/>
          <a:chOff x="0" y="0"/>
          <a:chExt cx="0" cy="0"/>
        </a:xfrm>
      </p:grpSpPr>
      <p:sp>
        <p:nvSpPr>
          <p:cNvPr id="1645" name="Google Shape;1645;p21"/>
          <p:cNvSpPr txBox="1"/>
          <p:nvPr>
            <p:ph idx="1" type="body"/>
          </p:nvPr>
        </p:nvSpPr>
        <p:spPr>
          <a:xfrm>
            <a:off x="729341" y="1181624"/>
            <a:ext cx="9464619" cy="429952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b="0" i="0" lang="es-ES" sz="1900"/>
              <a:t>A continuación, el artículo aplica la fiebre aftosa que se produjo en el Reino Unido a la teoría de la comunicación de crisis a nivel nacional, examinando la respuesta que se dio en la fase de emergencia de la crisis y que fue reactiva, con incoherencia en la elaboración de mensajes clave para las partes interesadas, en parte debido a la confusión y a la falta de información a nivel nacional. La comercialización de la recuperación también fue limitada debido a la duración del brote de la enfermedad. </a:t>
            </a:r>
            <a:r>
              <a:rPr lang="es-ES" sz="1900"/>
              <a:t>A nivel local, la mayoría de los encuestados no creyeron en las implicaciones del brote hasta la fase de emergencia. Según un encuestado, "sabíamos lo que pasaba, pero intentábamos no pensar en ello" Además, otro encuestado describió la toma de decisiones como "principalmente puñaladas en la oscuridad" Esta lenta respuesta podría deberse a que los brotes iniciales se produjeron en otros distritos y parecía haber confusión sobre las posibles repercusiones y lo que debía hacerse al respecto. Había poca comunicación entre los responsables de la toma de decisiones a nivel nacional y local. La toma de decisiones se complicó aún más </a:t>
            </a:r>
            <a:endParaRPr sz="2300"/>
          </a:p>
          <a:p>
            <a:pPr indent="0" lvl="0" marL="0" rtl="0" algn="l">
              <a:lnSpc>
                <a:spcPct val="100000"/>
              </a:lnSpc>
              <a:spcBef>
                <a:spcPts val="0"/>
              </a:spcBef>
              <a:spcAft>
                <a:spcPts val="0"/>
              </a:spcAft>
              <a:buClr>
                <a:schemeClr val="lt1"/>
              </a:buClr>
              <a:buSzPts val="2000"/>
              <a:buNone/>
            </a:pPr>
            <a:r>
              <a:rPr lang="es-ES" sz="1900"/>
              <a:t>mensajes a nivel nacional por parte del gobierno sobre si el campo estaba cerrado o realmente abierto a los negocios, lo que ilustra que faltaba coherencia a la hora de responder a la crisis y comunicar mensajes positivos a los grupos de audiencia clave.</a:t>
            </a:r>
            <a:endParaRPr sz="2300"/>
          </a:p>
          <a:p>
            <a:pPr indent="0" lvl="0" marL="0" rtl="0" algn="l">
              <a:lnSpc>
                <a:spcPct val="100000"/>
              </a:lnSpc>
              <a:spcBef>
                <a:spcPts val="0"/>
              </a:spcBef>
              <a:spcAft>
                <a:spcPts val="0"/>
              </a:spcAft>
              <a:buClr>
                <a:schemeClr val="lt1"/>
              </a:buClr>
              <a:buSzPts val="2000"/>
              <a:buNone/>
            </a:pPr>
            <a:r>
              <a:t/>
            </a:r>
            <a:endParaRPr sz="2000"/>
          </a:p>
          <a:p>
            <a:pPr indent="0" lvl="0" marL="0" rtl="0" algn="l">
              <a:lnSpc>
                <a:spcPct val="100000"/>
              </a:lnSpc>
              <a:spcBef>
                <a:spcPts val="0"/>
              </a:spcBef>
              <a:spcAft>
                <a:spcPts val="0"/>
              </a:spcAft>
              <a:buClr>
                <a:schemeClr val="lt1"/>
              </a:buClr>
              <a:buSzPts val="2000"/>
              <a:buNone/>
            </a:pPr>
            <a:r>
              <a:t/>
            </a:r>
            <a:endParaRPr b="0" i="0" sz="2000"/>
          </a:p>
        </p:txBody>
      </p:sp>
      <p:grpSp>
        <p:nvGrpSpPr>
          <p:cNvPr id="1646" name="Google Shape;1646;p21"/>
          <p:cNvGrpSpPr/>
          <p:nvPr/>
        </p:nvGrpSpPr>
        <p:grpSpPr>
          <a:xfrm>
            <a:off x="9945283" y="1255566"/>
            <a:ext cx="1866204" cy="1526432"/>
            <a:chOff x="7903196" y="4237101"/>
            <a:chExt cx="1261886" cy="1055032"/>
          </a:xfrm>
        </p:grpSpPr>
        <p:sp>
          <p:nvSpPr>
            <p:cNvPr id="1647" name="Google Shape;1647;p21"/>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48" name="Google Shape;1648;p21"/>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49" name="Google Shape;1649;p21"/>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50" name="Google Shape;1650;p21"/>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51" name="Google Shape;1651;p21"/>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52" name="Google Shape;1652;p21"/>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53" name="Google Shape;1653;p21"/>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54" name="Google Shape;1654;p21"/>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55" name="Google Shape;1655;p21"/>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56" name="Google Shape;1656;p21"/>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57" name="Google Shape;1657;p21"/>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58" name="Google Shape;1658;p21"/>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59" name="Google Shape;1659;p21"/>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60" name="Google Shape;1660;p21"/>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61" name="Google Shape;1661;p21"/>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62" name="Google Shape;1662;p21"/>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63" name="Google Shape;1663;p21"/>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64" name="Google Shape;1664;p21"/>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65" name="Google Shape;1665;p21"/>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66" name="Google Shape;1666;p21"/>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67" name="Google Shape;1667;p21"/>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68" name="Google Shape;1668;p21"/>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69" name="Google Shape;1669;p21"/>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70" name="Google Shape;1670;p21"/>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71" name="Google Shape;1671;p21"/>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72" name="Google Shape;1672;p21"/>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73" name="Google Shape;1673;p21"/>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74" name="Google Shape;1674;p21"/>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75" name="Google Shape;1675;p21"/>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76" name="Google Shape;1676;p21"/>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77" name="Google Shape;1677;p21"/>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78" name="Google Shape;1678;p21"/>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79" name="Google Shape;1679;p21"/>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80" name="Google Shape;1680;p21"/>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81" name="Google Shape;1681;p21"/>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82" name="Google Shape;1682;p21"/>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83" name="Google Shape;1683;p21"/>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84" name="Google Shape;1684;p21"/>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85" name="Google Shape;1685;p21"/>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86" name="Google Shape;1686;p21"/>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87" name="Google Shape;1687;p21"/>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88" name="Google Shape;1688;p21"/>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89" name="Google Shape;1689;p21"/>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90" name="Google Shape;1690;p21"/>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91" name="Google Shape;1691;p21"/>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92" name="Google Shape;1692;p21"/>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93" name="Google Shape;1693;p21"/>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94" name="Google Shape;1694;p21"/>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95" name="Google Shape;1695;p21"/>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96" name="Google Shape;1696;p21"/>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97" name="Google Shape;1697;p21"/>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98" name="Google Shape;1698;p21"/>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99" name="Google Shape;1699;p21"/>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00" name="Google Shape;1700;p21"/>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01" name="Google Shape;1701;p21"/>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02" name="Google Shape;1702;p21"/>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03" name="Google Shape;1703;p21"/>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1704" name="Google Shape;1704;p21">
            <a:hlinkClick r:id="rId3"/>
          </p:cNvPr>
          <p:cNvPicPr preferRelativeResize="0"/>
          <p:nvPr/>
        </p:nvPicPr>
        <p:blipFill rotWithShape="1">
          <a:blip r:embed="rId4">
            <a:alphaModFix/>
          </a:blip>
          <a:srcRect b="0" l="0" r="0" t="0"/>
          <a:stretch/>
        </p:blipFill>
        <p:spPr>
          <a:xfrm>
            <a:off x="9860702" y="3284679"/>
            <a:ext cx="1950785" cy="1950785"/>
          </a:xfrm>
          <a:prstGeom prst="rect">
            <a:avLst/>
          </a:prstGeom>
          <a:noFill/>
          <a:ln>
            <a:noFill/>
          </a:ln>
        </p:spPr>
      </p:pic>
      <p:sp>
        <p:nvSpPr>
          <p:cNvPr id="1705" name="Google Shape;1705;p21"/>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5">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
        <p:nvSpPr>
          <p:cNvPr id="1706" name="Google Shape;1706;p21"/>
          <p:cNvSpPr txBox="1"/>
          <p:nvPr/>
        </p:nvSpPr>
        <p:spPr>
          <a:xfrm>
            <a:off x="711040" y="588444"/>
            <a:ext cx="10596674" cy="916887"/>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lt1"/>
              </a:buClr>
              <a:buSzPts val="3600"/>
              <a:buFont typeface="Arial"/>
              <a:buNone/>
            </a:pPr>
            <a:r>
              <a:rPr b="1" i="0" lang="es-ES" sz="3600" u="none" cap="none" strike="noStrike">
                <a:solidFill>
                  <a:schemeClr val="lt1"/>
                </a:solidFill>
                <a:latin typeface="Calibri"/>
                <a:ea typeface="Calibri"/>
                <a:cs typeface="Calibri"/>
                <a:sym typeface="Calibri"/>
              </a:rPr>
              <a:t>Artículo: </a:t>
            </a:r>
            <a:r>
              <a:rPr b="0" i="0" lang="es-ES" sz="3600" u="none" cap="none" strike="noStrike">
                <a:solidFill>
                  <a:schemeClr val="lt1"/>
                </a:solidFill>
                <a:latin typeface="Calibri"/>
                <a:ea typeface="Calibri"/>
                <a:cs typeface="Calibri"/>
                <a:sym typeface="Calibri"/>
              </a:rPr>
              <a:t>Cómo no gestionar una crisis: siendo reactivo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0" name="Shape 1710"/>
        <p:cNvGrpSpPr/>
        <p:nvPr/>
      </p:nvGrpSpPr>
      <p:grpSpPr>
        <a:xfrm>
          <a:off x="0" y="0"/>
          <a:ext cx="0" cy="0"/>
          <a:chOff x="0" y="0"/>
          <a:chExt cx="0" cy="0"/>
        </a:xfrm>
      </p:grpSpPr>
      <p:sp>
        <p:nvSpPr>
          <p:cNvPr id="1711" name="Google Shape;1711;p22"/>
          <p:cNvSpPr/>
          <p:nvPr/>
        </p:nvSpPr>
        <p:spPr>
          <a:xfrm>
            <a:off x="657225" y="2028825"/>
            <a:ext cx="4286250" cy="1190625"/>
          </a:xfrm>
          <a:prstGeom prst="wedgeRoundRectCallout">
            <a:avLst>
              <a:gd fmla="val -20611" name="adj1"/>
              <a:gd fmla="val 70500" name="adj2"/>
              <a:gd fmla="val 16667" name="adj3"/>
            </a:avLst>
          </a:prstGeom>
          <a:solidFill>
            <a:srgbClr val="F27954"/>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s-ES" sz="3600" u="none" cap="none" strike="noStrike">
                <a:solidFill>
                  <a:schemeClr val="lt1"/>
                </a:solidFill>
                <a:latin typeface="Calibri"/>
                <a:ea typeface="Calibri"/>
                <a:cs typeface="Calibri"/>
                <a:sym typeface="Calibri"/>
              </a:rPr>
              <a:t>2. Elegir al portavoz adecuado</a:t>
            </a:r>
            <a:endParaRPr b="0" i="0" sz="1400" u="none" cap="none" strike="noStrike">
              <a:solidFill>
                <a:srgbClr val="000000"/>
              </a:solidFill>
              <a:latin typeface="Arial"/>
              <a:ea typeface="Arial"/>
              <a:cs typeface="Arial"/>
              <a:sym typeface="Arial"/>
            </a:endParaRPr>
          </a:p>
        </p:txBody>
      </p:sp>
      <p:sp>
        <p:nvSpPr>
          <p:cNvPr id="1712" name="Google Shape;1712;p22"/>
          <p:cNvSpPr txBox="1"/>
          <p:nvPr>
            <p:ph idx="1" type="body"/>
          </p:nvPr>
        </p:nvSpPr>
        <p:spPr>
          <a:xfrm>
            <a:off x="5543552" y="1054990"/>
            <a:ext cx="6496048" cy="552130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400"/>
              <a:buNone/>
            </a:pPr>
            <a:r>
              <a:rPr b="0" i="0" lang="es-ES" sz="2400">
                <a:solidFill>
                  <a:srgbClr val="455264"/>
                </a:solidFill>
                <a:latin typeface="Arial"/>
                <a:ea typeface="Arial"/>
                <a:cs typeface="Arial"/>
                <a:sym typeface="Arial"/>
              </a:rPr>
              <a:t>Durante la pandemia de coronavirus, el Dr. Anthony Fauci, Director del Instituto Nacional de Alergias y Enfermedades Infecciosas durante más de 30 años, aportó su experiencia a su papel de explicador en jefe al público estadounidense. </a:t>
            </a:r>
            <a:endParaRPr/>
          </a:p>
          <a:p>
            <a:pPr indent="0" lvl="0" marL="0" rtl="0" algn="l">
              <a:lnSpc>
                <a:spcPct val="90000"/>
              </a:lnSpc>
              <a:spcBef>
                <a:spcPts val="1000"/>
              </a:spcBef>
              <a:spcAft>
                <a:spcPts val="0"/>
              </a:spcAft>
              <a:buSzPts val="2400"/>
              <a:buNone/>
            </a:pPr>
            <a:r>
              <a:rPr b="0" i="0" lang="es-ES" sz="2400">
                <a:solidFill>
                  <a:srgbClr val="455264"/>
                </a:solidFill>
                <a:latin typeface="Arial"/>
                <a:ea typeface="Arial"/>
                <a:cs typeface="Arial"/>
                <a:sym typeface="Arial"/>
              </a:rPr>
              <a:t>Transmitió la importancia de que los ciudadanos se quedaran en casa con mensajes claros y coherentes, y manejó con destreza las complejas preguntas sobre ciencia de los medios de comunicación. Concedió entrevistas en redes sociales, podcasts, programas deportivos, sitios digitales de noticias, así como en medios tradicionales, para llegar a todos los grupos demográficos, incluidos los adolescentes.</a:t>
            </a:r>
            <a:endParaRPr/>
          </a:p>
        </p:txBody>
      </p:sp>
      <p:sp>
        <p:nvSpPr>
          <p:cNvPr id="1713" name="Google Shape;1713;p22"/>
          <p:cNvSpPr txBox="1"/>
          <p:nvPr>
            <p:ph idx="2" type="body"/>
          </p:nvPr>
        </p:nvSpPr>
        <p:spPr>
          <a:xfrm>
            <a:off x="5610227" y="281704"/>
            <a:ext cx="6095998" cy="857158"/>
          </a:xfrm>
          <a:prstGeom prst="rect">
            <a:avLst/>
          </a:prstGeom>
          <a:noFill/>
          <a:ln>
            <a:noFill/>
          </a:ln>
        </p:spPr>
        <p:txBody>
          <a:bodyPr anchorCtr="0" anchor="t" bIns="45700" lIns="91425" spcFirstLastPara="1" rIns="91425" wrap="square" tIns="45700">
            <a:normAutofit fontScale="92500"/>
          </a:bodyPr>
          <a:lstStyle/>
          <a:p>
            <a:pPr indent="0" lvl="0" marL="0" rtl="0" algn="l">
              <a:lnSpc>
                <a:spcPct val="100000"/>
              </a:lnSpc>
              <a:spcBef>
                <a:spcPts val="0"/>
              </a:spcBef>
              <a:spcAft>
                <a:spcPts val="0"/>
              </a:spcAft>
              <a:buClr>
                <a:srgbClr val="F27954"/>
              </a:buClr>
              <a:buSzPct val="100000"/>
              <a:buNone/>
            </a:pPr>
            <a:r>
              <a:rPr lang="es-ES">
                <a:solidFill>
                  <a:srgbClr val="F27954"/>
                </a:solidFill>
              </a:rPr>
              <a:t>Ejemplo</a:t>
            </a:r>
            <a:r>
              <a:rPr b="0" lang="es-ES">
                <a:solidFill>
                  <a:srgbClr val="086D6E"/>
                </a:solidFill>
              </a:rPr>
              <a:t> COVID 19 Portavoz</a:t>
            </a:r>
            <a:endParaRPr/>
          </a:p>
        </p:txBody>
      </p:sp>
      <p:sp>
        <p:nvSpPr>
          <p:cNvPr id="1714" name="Google Shape;1714;p22"/>
          <p:cNvSpPr txBox="1"/>
          <p:nvPr/>
        </p:nvSpPr>
        <p:spPr>
          <a:xfrm>
            <a:off x="657224" y="3638551"/>
            <a:ext cx="4286100" cy="3324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900"/>
              <a:buFont typeface="Arial"/>
              <a:buNone/>
            </a:pPr>
            <a:r>
              <a:rPr b="0" i="0" lang="es-ES" sz="1900" u="none" cap="none" strike="noStrike">
                <a:solidFill>
                  <a:srgbClr val="4D4D4D"/>
                </a:solidFill>
                <a:latin typeface="Calibri"/>
                <a:ea typeface="Calibri"/>
                <a:cs typeface="Calibri"/>
                <a:sym typeface="Calibri"/>
              </a:rPr>
              <a:t>La persona debe tener los conocimientos y la formación necesarios para hacer frente a la crisis y encontrarse en una posición de autoridad. Se puede enseñar auna persona a trabajar con los medios de comunicación, pero poner ante las cámaras a un representante que carece de experiencia puede ser contraproducente: la región parecerá desinformada o incompetente.</a:t>
            </a:r>
            <a:endParaRPr b="0" i="0" sz="1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4D4D4D"/>
              </a:solidFill>
              <a:latin typeface="Calibri"/>
              <a:ea typeface="Calibri"/>
              <a:cs typeface="Calibri"/>
              <a:sym typeface="Calibri"/>
            </a:endParaRPr>
          </a:p>
        </p:txBody>
      </p:sp>
      <p:sp>
        <p:nvSpPr>
          <p:cNvPr id="1715" name="Google Shape;1715;p22"/>
          <p:cNvSpPr txBox="1"/>
          <p:nvPr>
            <p:ph idx="3" type="body"/>
          </p:nvPr>
        </p:nvSpPr>
        <p:spPr>
          <a:xfrm>
            <a:off x="295835" y="419099"/>
            <a:ext cx="4763366" cy="1190625"/>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100000"/>
              </a:lnSpc>
              <a:spcBef>
                <a:spcPts val="0"/>
              </a:spcBef>
              <a:spcAft>
                <a:spcPts val="0"/>
              </a:spcAft>
              <a:buClr>
                <a:srgbClr val="086D6E"/>
              </a:buClr>
              <a:buSzPct val="100000"/>
              <a:buNone/>
            </a:pPr>
            <a:r>
              <a:rPr b="0" lang="es-ES">
                <a:solidFill>
                  <a:srgbClr val="086D6E"/>
                </a:solidFill>
              </a:rPr>
              <a:t>Cómo comunicarse con los medios y las relaciones públicas Buenas prácticas</a:t>
            </a:r>
            <a:endParaRPr/>
          </a:p>
          <a:p>
            <a:pPr indent="0" lvl="0" marL="0" rtl="0" algn="l">
              <a:lnSpc>
                <a:spcPct val="100000"/>
              </a:lnSpc>
              <a:spcBef>
                <a:spcPts val="0"/>
              </a:spcBef>
              <a:spcAft>
                <a:spcPts val="0"/>
              </a:spcAft>
              <a:buClr>
                <a:srgbClr val="3AA091"/>
              </a:buClr>
              <a:buSzPct val="100000"/>
              <a:buNone/>
            </a:pPr>
            <a:r>
              <a:t/>
            </a:r>
            <a:endParaRPr b="0">
              <a:solidFill>
                <a:srgbClr val="086D6E"/>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9" name="Shape 1719"/>
        <p:cNvGrpSpPr/>
        <p:nvPr/>
      </p:nvGrpSpPr>
      <p:grpSpPr>
        <a:xfrm>
          <a:off x="0" y="0"/>
          <a:ext cx="0" cy="0"/>
          <a:chOff x="0" y="0"/>
          <a:chExt cx="0" cy="0"/>
        </a:xfrm>
      </p:grpSpPr>
      <p:sp>
        <p:nvSpPr>
          <p:cNvPr id="1720" name="Google Shape;1720;p23"/>
          <p:cNvSpPr txBox="1"/>
          <p:nvPr>
            <p:ph idx="1" type="body"/>
          </p:nvPr>
        </p:nvSpPr>
        <p:spPr>
          <a:xfrm>
            <a:off x="770536" y="1356866"/>
            <a:ext cx="8901204" cy="462483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b="0" i="0" lang="es-ES" sz="2000"/>
              <a:t>Los investigadores del riesgo sostienen desde hace tiempo que la elección del portavoz debe considerarse cuidadosamente, ya que las percepciones de fiabilidad pueden afectar al cumplimiento de las directrices de prevención del riesgo (Abraham </a:t>
            </a:r>
            <a:r>
              <a:rPr b="0" i="0" lang="es-ES" sz="2000" u="sng" strike="noStrike">
                <a:solidFill>
                  <a:schemeClr val="hlink"/>
                </a:solidFill>
                <a:hlinkClick r:id="rId3"/>
              </a:rPr>
              <a:t>2009</a:t>
            </a:r>
            <a:r>
              <a:rPr b="0" i="0" lang="es-ES" sz="2000"/>
              <a:t>; Freimuth et al. </a:t>
            </a:r>
            <a:r>
              <a:rPr b="0" i="0" lang="es-ES" sz="2000" u="sng" strike="noStrike">
                <a:solidFill>
                  <a:schemeClr val="hlink"/>
                </a:solidFill>
                <a:hlinkClick r:id="rId4"/>
              </a:rPr>
              <a:t>2014</a:t>
            </a:r>
            <a:r>
              <a:rPr b="0" i="0" lang="es-ES" sz="2000"/>
              <a:t>; Siegrist y Zingg </a:t>
            </a:r>
            <a:r>
              <a:rPr b="0" i="0" lang="es-ES" sz="2000" u="sng" strike="noStrike">
                <a:solidFill>
                  <a:schemeClr val="hlink"/>
                </a:solidFill>
                <a:hlinkClick r:id="rId5"/>
              </a:rPr>
              <a:t>2014</a:t>
            </a:r>
            <a:r>
              <a:rPr b="0" i="0" lang="es-ES" sz="2000"/>
              <a:t>). </a:t>
            </a:r>
            <a:endParaRPr/>
          </a:p>
          <a:p>
            <a:pPr indent="0" lvl="0" marL="0" rtl="0" algn="l">
              <a:lnSpc>
                <a:spcPct val="100000"/>
              </a:lnSpc>
              <a:spcBef>
                <a:spcPts val="0"/>
              </a:spcBef>
              <a:spcAft>
                <a:spcPts val="0"/>
              </a:spcAft>
              <a:buClr>
                <a:schemeClr val="lt1"/>
              </a:buClr>
              <a:buSzPts val="2000"/>
              <a:buNone/>
            </a:pPr>
            <a:r>
              <a:t/>
            </a:r>
            <a:endParaRPr sz="2000"/>
          </a:p>
          <a:p>
            <a:pPr indent="0" lvl="0" marL="0" rtl="0" algn="l">
              <a:lnSpc>
                <a:spcPct val="100000"/>
              </a:lnSpc>
              <a:spcBef>
                <a:spcPts val="0"/>
              </a:spcBef>
              <a:spcAft>
                <a:spcPts val="0"/>
              </a:spcAft>
              <a:buClr>
                <a:schemeClr val="lt1"/>
              </a:buClr>
              <a:buSzPts val="2000"/>
              <a:buNone/>
            </a:pPr>
            <a:r>
              <a:rPr b="0" i="0" lang="es-ES" sz="2000"/>
              <a:t>Es más probable que las directrices de salud pública se acepten y adopten si la gente confía en los gestores de riesgos y en sus capacidades (Kasperson, Golding y Tuler </a:t>
            </a:r>
            <a:r>
              <a:rPr b="0" i="0" lang="es-ES" sz="2000" u="sng" strike="noStrike">
                <a:solidFill>
                  <a:schemeClr val="hlink"/>
                </a:solidFill>
                <a:hlinkClick r:id="rId6"/>
              </a:rPr>
              <a:t>1992</a:t>
            </a:r>
            <a:r>
              <a:rPr b="0" i="0" lang="es-ES" sz="2000"/>
              <a:t>; Slovic, Flynn y Layman </a:t>
            </a:r>
            <a:r>
              <a:rPr b="0" i="0" lang="es-ES" sz="2000" u="sng" strike="noStrike">
                <a:solidFill>
                  <a:schemeClr val="hlink"/>
                </a:solidFill>
                <a:hlinkClick r:id="rId7"/>
              </a:rPr>
              <a:t>1991</a:t>
            </a:r>
            <a:r>
              <a:rPr b="0" i="0" lang="es-ES" sz="2000"/>
              <a:t>) y las fuentes de información son reputadas. </a:t>
            </a:r>
            <a:endParaRPr/>
          </a:p>
          <a:p>
            <a:pPr indent="0" lvl="0" marL="0" rtl="0" algn="l">
              <a:lnSpc>
                <a:spcPct val="100000"/>
              </a:lnSpc>
              <a:spcBef>
                <a:spcPts val="0"/>
              </a:spcBef>
              <a:spcAft>
                <a:spcPts val="0"/>
              </a:spcAft>
              <a:buClr>
                <a:schemeClr val="lt1"/>
              </a:buClr>
              <a:buSzPts val="2000"/>
              <a:buNone/>
            </a:pPr>
            <a:r>
              <a:t/>
            </a:r>
            <a:endParaRPr sz="2000"/>
          </a:p>
          <a:p>
            <a:pPr indent="0" lvl="0" marL="0" rtl="0" algn="l">
              <a:lnSpc>
                <a:spcPct val="100000"/>
              </a:lnSpc>
              <a:spcBef>
                <a:spcPts val="0"/>
              </a:spcBef>
              <a:spcAft>
                <a:spcPts val="0"/>
              </a:spcAft>
              <a:buClr>
                <a:schemeClr val="lt1"/>
              </a:buClr>
              <a:buSzPts val="2000"/>
              <a:buNone/>
            </a:pPr>
            <a:r>
              <a:rPr b="0" i="0" lang="es-ES" sz="2000"/>
              <a:t>Lyu et al. (2013) descubrieron que se confía más en los portavoces que demuestran competencia profesional y tienen interacciones positivas con los periodistas que en los que se muestran polémicos en las ruedas de prensa, culpan a los medios de informar sobre sus errores y carecen de autoridad para tomar decisiones. Los mensajes claros y coherentes también son cruciales para el éxito de la comunicación de crisis.</a:t>
            </a:r>
            <a:endParaRPr/>
          </a:p>
        </p:txBody>
      </p:sp>
      <p:grpSp>
        <p:nvGrpSpPr>
          <p:cNvPr id="1721" name="Google Shape;1721;p23"/>
          <p:cNvGrpSpPr/>
          <p:nvPr/>
        </p:nvGrpSpPr>
        <p:grpSpPr>
          <a:xfrm>
            <a:off x="9945283" y="1255566"/>
            <a:ext cx="1866204" cy="1526432"/>
            <a:chOff x="7903196" y="4237101"/>
            <a:chExt cx="1261886" cy="1055032"/>
          </a:xfrm>
        </p:grpSpPr>
        <p:sp>
          <p:nvSpPr>
            <p:cNvPr id="1722" name="Google Shape;1722;p23"/>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23" name="Google Shape;1723;p23"/>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24" name="Google Shape;1724;p23"/>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25" name="Google Shape;1725;p23"/>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26" name="Google Shape;1726;p23"/>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27" name="Google Shape;1727;p23"/>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28" name="Google Shape;1728;p23"/>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29" name="Google Shape;1729;p23"/>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0" name="Google Shape;1730;p23"/>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1" name="Google Shape;1731;p23"/>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2" name="Google Shape;1732;p23"/>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3" name="Google Shape;1733;p23"/>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4" name="Google Shape;1734;p23"/>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5" name="Google Shape;1735;p23"/>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6" name="Google Shape;1736;p23"/>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7" name="Google Shape;1737;p23"/>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8" name="Google Shape;1738;p23"/>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9" name="Google Shape;1739;p23"/>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0" name="Google Shape;1740;p23"/>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1" name="Google Shape;1741;p23"/>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2" name="Google Shape;1742;p23"/>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3" name="Google Shape;1743;p23"/>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4" name="Google Shape;1744;p23"/>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5" name="Google Shape;1745;p23"/>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6" name="Google Shape;1746;p23"/>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7" name="Google Shape;1747;p23"/>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8" name="Google Shape;1748;p23"/>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9" name="Google Shape;1749;p23"/>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0" name="Google Shape;1750;p23"/>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1" name="Google Shape;1751;p23"/>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2" name="Google Shape;1752;p23"/>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3" name="Google Shape;1753;p23"/>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4" name="Google Shape;1754;p23"/>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5" name="Google Shape;1755;p23"/>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6" name="Google Shape;1756;p23"/>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7" name="Google Shape;1757;p23"/>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8" name="Google Shape;1758;p23"/>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9" name="Google Shape;1759;p23"/>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0" name="Google Shape;1760;p23"/>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1" name="Google Shape;1761;p23"/>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2" name="Google Shape;1762;p23"/>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3" name="Google Shape;1763;p23"/>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4" name="Google Shape;1764;p23"/>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5" name="Google Shape;1765;p23"/>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6" name="Google Shape;1766;p23"/>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7" name="Google Shape;1767;p23"/>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8" name="Google Shape;1768;p23"/>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9" name="Google Shape;1769;p23"/>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0" name="Google Shape;1770;p23"/>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1" name="Google Shape;1771;p23"/>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2" name="Google Shape;1772;p23"/>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3" name="Google Shape;1773;p23"/>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4" name="Google Shape;1774;p23"/>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5" name="Google Shape;1775;p23"/>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6" name="Google Shape;1776;p23"/>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7" name="Google Shape;1777;p23"/>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8" name="Google Shape;1778;p23"/>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1779" name="Google Shape;1779;p23">
            <a:hlinkClick r:id="rId8"/>
          </p:cNvPr>
          <p:cNvPicPr preferRelativeResize="0"/>
          <p:nvPr/>
        </p:nvPicPr>
        <p:blipFill rotWithShape="1">
          <a:blip r:embed="rId9">
            <a:alphaModFix/>
          </a:blip>
          <a:srcRect b="0" l="0" r="0" t="0"/>
          <a:stretch/>
        </p:blipFill>
        <p:spPr>
          <a:xfrm>
            <a:off x="9860702" y="3284679"/>
            <a:ext cx="1950785" cy="1950785"/>
          </a:xfrm>
          <a:prstGeom prst="rect">
            <a:avLst/>
          </a:prstGeom>
          <a:noFill/>
          <a:ln>
            <a:noFill/>
          </a:ln>
        </p:spPr>
      </p:pic>
      <p:sp>
        <p:nvSpPr>
          <p:cNvPr id="1780" name="Google Shape;1780;p23"/>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10">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
        <p:nvSpPr>
          <p:cNvPr id="1781" name="Google Shape;1781;p23"/>
          <p:cNvSpPr txBox="1"/>
          <p:nvPr/>
        </p:nvSpPr>
        <p:spPr>
          <a:xfrm>
            <a:off x="711040" y="588444"/>
            <a:ext cx="10596674" cy="916887"/>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lt1"/>
              </a:buClr>
              <a:buSzPts val="3600"/>
              <a:buFont typeface="Arial"/>
              <a:buNone/>
            </a:pPr>
            <a:r>
              <a:rPr b="1" i="0" lang="es-ES" sz="3600" u="none" cap="none" strike="noStrike">
                <a:solidFill>
                  <a:schemeClr val="lt1"/>
                </a:solidFill>
                <a:latin typeface="Calibri"/>
                <a:ea typeface="Calibri"/>
                <a:cs typeface="Calibri"/>
                <a:sym typeface="Calibri"/>
              </a:rPr>
              <a:t>Artículo: </a:t>
            </a:r>
            <a:r>
              <a:rPr b="0" i="0" lang="es-ES" sz="3600" u="none" cap="none" strike="noStrike">
                <a:solidFill>
                  <a:schemeClr val="lt1"/>
                </a:solidFill>
                <a:latin typeface="Calibri"/>
                <a:ea typeface="Calibri"/>
                <a:cs typeface="Calibri"/>
                <a:sym typeface="Calibri"/>
              </a:rPr>
              <a:t>El portavoz importa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5" name="Shape 1785"/>
        <p:cNvGrpSpPr/>
        <p:nvPr/>
      </p:nvGrpSpPr>
      <p:grpSpPr>
        <a:xfrm>
          <a:off x="0" y="0"/>
          <a:ext cx="0" cy="0"/>
          <a:chOff x="0" y="0"/>
          <a:chExt cx="0" cy="0"/>
        </a:xfrm>
      </p:grpSpPr>
      <p:sp>
        <p:nvSpPr>
          <p:cNvPr id="1786" name="Google Shape;1786;p24"/>
          <p:cNvSpPr/>
          <p:nvPr/>
        </p:nvSpPr>
        <p:spPr>
          <a:xfrm>
            <a:off x="657225" y="2028825"/>
            <a:ext cx="4286250" cy="1190625"/>
          </a:xfrm>
          <a:prstGeom prst="wedgeRoundRectCallout">
            <a:avLst>
              <a:gd fmla="val -20611" name="adj1"/>
              <a:gd fmla="val 70500" name="adj2"/>
              <a:gd fmla="val 16667" name="adj3"/>
            </a:avLst>
          </a:prstGeom>
          <a:solidFill>
            <a:srgbClr val="F27954"/>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s-ES" sz="3600" u="none" cap="none" strike="noStrike">
                <a:solidFill>
                  <a:schemeClr val="lt1"/>
                </a:solidFill>
                <a:latin typeface="Calibri"/>
                <a:ea typeface="Calibri"/>
                <a:cs typeface="Calibri"/>
                <a:sym typeface="Calibri"/>
              </a:rPr>
              <a:t>3. Responder con rapidez</a:t>
            </a:r>
            <a:endParaRPr b="0" i="0" sz="1400" u="none" cap="none" strike="noStrike">
              <a:solidFill>
                <a:srgbClr val="000000"/>
              </a:solidFill>
              <a:latin typeface="Arial"/>
              <a:ea typeface="Arial"/>
              <a:cs typeface="Arial"/>
              <a:sym typeface="Arial"/>
            </a:endParaRPr>
          </a:p>
        </p:txBody>
      </p:sp>
      <p:sp>
        <p:nvSpPr>
          <p:cNvPr id="1787" name="Google Shape;1787;p24"/>
          <p:cNvSpPr txBox="1"/>
          <p:nvPr>
            <p:ph idx="1" type="body"/>
          </p:nvPr>
        </p:nvSpPr>
        <p:spPr>
          <a:xfrm>
            <a:off x="5438775" y="914400"/>
            <a:ext cx="6600825" cy="585787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300"/>
              <a:buNone/>
            </a:pPr>
            <a:r>
              <a:rPr b="0" i="0" lang="es-ES" sz="2200">
                <a:solidFill>
                  <a:srgbClr val="4D4D4D"/>
                </a:solidFill>
              </a:rPr>
              <a:t>El ciclón Larry, con vientos de hasta 240 km/h, azotó la costa del norte de Queensland (Australia) dañando o destruyendo hasta el 70% de los edificios a su paso (Falco-Mammone et al., 2006). </a:t>
            </a:r>
            <a:endParaRPr sz="2300"/>
          </a:p>
          <a:p>
            <a:pPr indent="0" lvl="0" marL="0" rtl="0" algn="l">
              <a:lnSpc>
                <a:spcPct val="90000"/>
              </a:lnSpc>
              <a:spcBef>
                <a:spcPts val="1000"/>
              </a:spcBef>
              <a:spcAft>
                <a:spcPts val="0"/>
              </a:spcAft>
              <a:buSzPts val="2300"/>
              <a:buNone/>
            </a:pPr>
            <a:r>
              <a:rPr b="0" i="0" lang="es-ES" sz="2200">
                <a:solidFill>
                  <a:srgbClr val="4D4D4D"/>
                </a:solidFill>
              </a:rPr>
              <a:t>Las autoridades de protección civil habían planificado y practicado un acontecimiento de este tipo y pudieron evacuar a todos los residentes en peligro, con el resultado de que no hubo muertos aunque la factura de los daños superó los 1.000 millones de dólares australianos. </a:t>
            </a:r>
            <a:endParaRPr sz="2300"/>
          </a:p>
          <a:p>
            <a:pPr indent="0" lvl="0" marL="0" rtl="0" algn="l">
              <a:lnSpc>
                <a:spcPct val="90000"/>
              </a:lnSpc>
              <a:spcBef>
                <a:spcPts val="1000"/>
              </a:spcBef>
              <a:spcAft>
                <a:spcPts val="0"/>
              </a:spcAft>
              <a:buSzPts val="2300"/>
              <a:buNone/>
            </a:pPr>
            <a:r>
              <a:rPr b="0" i="0" lang="es-ES" sz="2200">
                <a:solidFill>
                  <a:srgbClr val="4D4D4D"/>
                </a:solidFill>
              </a:rPr>
              <a:t>El éxito de los servicios de emergencia frente al ciclón Larry ilustra la importancia de conservar el aprendizaje organizativo en la fase posterior a la resolución del modelo de Faulkner. Las lecciones aprendidas del ciclón Winifred, que azotó la misma región 20 años antes (Falco-Mammone et al., 2006), se habían utilizado para desarrollar un plan de respuesta detallado y para informar la planificación de desastres del gobierno local.</a:t>
            </a:r>
            <a:endParaRPr sz="2300"/>
          </a:p>
        </p:txBody>
      </p:sp>
      <p:sp>
        <p:nvSpPr>
          <p:cNvPr id="1788" name="Google Shape;1788;p24"/>
          <p:cNvSpPr txBox="1"/>
          <p:nvPr>
            <p:ph idx="2" type="body"/>
          </p:nvPr>
        </p:nvSpPr>
        <p:spPr>
          <a:xfrm>
            <a:off x="5610227" y="281704"/>
            <a:ext cx="6095998" cy="857158"/>
          </a:xfrm>
          <a:prstGeom prst="rect">
            <a:avLst/>
          </a:prstGeom>
          <a:noFill/>
          <a:ln>
            <a:noFill/>
          </a:ln>
        </p:spPr>
        <p:txBody>
          <a:bodyPr anchorCtr="0" anchor="t" bIns="45700" lIns="91425" spcFirstLastPara="1" rIns="91425" wrap="square" tIns="45700">
            <a:normAutofit fontScale="92500"/>
          </a:bodyPr>
          <a:lstStyle/>
          <a:p>
            <a:pPr indent="0" lvl="0" marL="0" rtl="0" algn="l">
              <a:lnSpc>
                <a:spcPct val="100000"/>
              </a:lnSpc>
              <a:spcBef>
                <a:spcPts val="0"/>
              </a:spcBef>
              <a:spcAft>
                <a:spcPts val="0"/>
              </a:spcAft>
              <a:buClr>
                <a:srgbClr val="F27954"/>
              </a:buClr>
              <a:buSzPct val="100000"/>
              <a:buNone/>
            </a:pPr>
            <a:r>
              <a:rPr lang="es-ES">
                <a:solidFill>
                  <a:srgbClr val="F27954"/>
                </a:solidFill>
              </a:rPr>
              <a:t>Ejemplo</a:t>
            </a:r>
            <a:r>
              <a:rPr b="0" lang="es-ES">
                <a:solidFill>
                  <a:srgbClr val="086D6E"/>
                </a:solidFill>
              </a:rPr>
              <a:t> </a:t>
            </a:r>
            <a:r>
              <a:rPr b="0" lang="es-ES">
                <a:solidFill>
                  <a:srgbClr val="4D4D4D"/>
                </a:solidFill>
              </a:rPr>
              <a:t>Ciclón Larry, Australia</a:t>
            </a:r>
            <a:endParaRPr/>
          </a:p>
        </p:txBody>
      </p:sp>
      <p:sp>
        <p:nvSpPr>
          <p:cNvPr id="1789" name="Google Shape;1789;p24"/>
          <p:cNvSpPr txBox="1"/>
          <p:nvPr/>
        </p:nvSpPr>
        <p:spPr>
          <a:xfrm>
            <a:off x="657224" y="3638551"/>
            <a:ext cx="4286100" cy="318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s-ES" sz="2000" u="none" cap="none" strike="noStrike">
                <a:solidFill>
                  <a:srgbClr val="4D4D4D"/>
                </a:solidFill>
                <a:latin typeface="Calibri"/>
                <a:ea typeface="Calibri"/>
                <a:cs typeface="Calibri"/>
                <a:sym typeface="Calibri"/>
              </a:rPr>
              <a:t>Una región debe emitir una declaración en la primera hora de una crisis y publicar actualizaciones frecuentes. Mantener informados a los clientes y otras partes interesadas sobre los progresos realizados. Si un portavoz no está seguro de la frecuencia, prefiera una comunicación excesiva a una comunicación insuficiente.</a:t>
            </a:r>
            <a:endParaRPr b="0" i="0" sz="1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rgbClr val="4D4D4D"/>
              </a:solidFill>
              <a:latin typeface="Calibri"/>
              <a:ea typeface="Calibri"/>
              <a:cs typeface="Calibri"/>
              <a:sym typeface="Calibri"/>
            </a:endParaRPr>
          </a:p>
        </p:txBody>
      </p:sp>
      <p:sp>
        <p:nvSpPr>
          <p:cNvPr id="1790" name="Google Shape;1790;p24"/>
          <p:cNvSpPr txBox="1"/>
          <p:nvPr>
            <p:ph idx="3" type="body"/>
          </p:nvPr>
        </p:nvSpPr>
        <p:spPr>
          <a:xfrm>
            <a:off x="295835" y="419099"/>
            <a:ext cx="4763366" cy="1190625"/>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100000"/>
              </a:lnSpc>
              <a:spcBef>
                <a:spcPts val="0"/>
              </a:spcBef>
              <a:spcAft>
                <a:spcPts val="0"/>
              </a:spcAft>
              <a:buClr>
                <a:srgbClr val="086D6E"/>
              </a:buClr>
              <a:buSzPct val="100000"/>
              <a:buNone/>
            </a:pPr>
            <a:r>
              <a:rPr b="0" lang="es-ES">
                <a:solidFill>
                  <a:srgbClr val="086D6E"/>
                </a:solidFill>
              </a:rPr>
              <a:t>Cómo comunicarse con los medios y las relaciones públicas Buenas prácticas</a:t>
            </a:r>
            <a:endParaRPr/>
          </a:p>
          <a:p>
            <a:pPr indent="0" lvl="0" marL="0" rtl="0" algn="l">
              <a:lnSpc>
                <a:spcPct val="100000"/>
              </a:lnSpc>
              <a:spcBef>
                <a:spcPts val="0"/>
              </a:spcBef>
              <a:spcAft>
                <a:spcPts val="0"/>
              </a:spcAft>
              <a:buClr>
                <a:srgbClr val="3AA091"/>
              </a:buClr>
              <a:buSzPct val="100000"/>
              <a:buNone/>
            </a:pPr>
            <a:r>
              <a:t/>
            </a:r>
            <a:endParaRPr b="0">
              <a:solidFill>
                <a:srgbClr val="086D6E"/>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4" name="Shape 1794"/>
        <p:cNvGrpSpPr/>
        <p:nvPr/>
      </p:nvGrpSpPr>
      <p:grpSpPr>
        <a:xfrm>
          <a:off x="0" y="0"/>
          <a:ext cx="0" cy="0"/>
          <a:chOff x="0" y="0"/>
          <a:chExt cx="0" cy="0"/>
        </a:xfrm>
      </p:grpSpPr>
      <p:sp>
        <p:nvSpPr>
          <p:cNvPr id="1795" name="Google Shape;1795;p25"/>
          <p:cNvSpPr txBox="1"/>
          <p:nvPr>
            <p:ph idx="1" type="body"/>
          </p:nvPr>
        </p:nvSpPr>
        <p:spPr>
          <a:xfrm>
            <a:off x="731752" y="1255566"/>
            <a:ext cx="9259094" cy="501209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1900"/>
              <a:buNone/>
            </a:pPr>
            <a:r>
              <a:rPr b="0" i="0" lang="es-ES" sz="1800"/>
              <a:t>Debido a una combinación de retraso en la identificación de la fiebre aftosa, incredulidad ante la gravedad de tal crisis y falta de planificación proactiva, se produjo un retraso en la reacción a la crisis por parte de la industria turística tanto a nivel nacional como local. Tanto la BTA como la industria a nivel nacional y local sólo aceptaron las implicaciones del brote en la fase de emergencia y reaccionaron únicamente debido a la publicidad negativa. Esto supuso una falta de coherencia a la hora de elaborar mensajes clave para las partes interesadas, en parte debido a la confusión y a la falta de información a nivel nacional.</a:t>
            </a:r>
            <a:endParaRPr sz="2300"/>
          </a:p>
          <a:p>
            <a:pPr indent="0" lvl="0" marL="0" rtl="0" algn="l">
              <a:lnSpc>
                <a:spcPct val="100000"/>
              </a:lnSpc>
              <a:spcBef>
                <a:spcPts val="0"/>
              </a:spcBef>
              <a:spcAft>
                <a:spcPts val="0"/>
              </a:spcAft>
              <a:buClr>
                <a:schemeClr val="lt1"/>
              </a:buClr>
              <a:buSzPts val="1900"/>
              <a:buNone/>
            </a:pPr>
            <a:r>
              <a:t/>
            </a:r>
            <a:endParaRPr sz="1900"/>
          </a:p>
          <a:p>
            <a:pPr indent="0" lvl="0" marL="0" rtl="0" algn="l">
              <a:lnSpc>
                <a:spcPct val="100000"/>
              </a:lnSpc>
              <a:spcBef>
                <a:spcPts val="0"/>
              </a:spcBef>
              <a:spcAft>
                <a:spcPts val="0"/>
              </a:spcAft>
              <a:buClr>
                <a:schemeClr val="lt1"/>
              </a:buClr>
              <a:buSzPts val="1900"/>
              <a:buNone/>
            </a:pPr>
            <a:r>
              <a:rPr b="0" i="0" lang="es-ES" sz="1800"/>
              <a:t>La BTA, en sus comunicados a los medios de comunicación, señaló este hecho en una declaración emitida por el responsable de Asuntos de la UE en Bruselas, que afirmaba que "en el trato con los medios de comunicación belgas, las tácticas actuales son más reactivas que proactivas" (BTA 2001a). Aunque en la entrevista personal la BTA insistió en que reaccionaron en los tres primeros días del brote, no fue hasta el 28 de marzo (un mes después) cuando se celebró una reunión de la junta directiva de la BTA para coordinar las comunicaciones y preparar un plan de recuperación para Inglaterra. Los representantes de la industria a nivel nacional coincidieron en que la respuesta del sector turístico en general había sido lenta y que se había infravalorado el poder y el efecto de los medios de comunicación. </a:t>
            </a:r>
            <a:r>
              <a:rPr b="0" i="1" lang="es-ES" sz="1800"/>
              <a:t>(Asociación Británica de Turismo BTA)</a:t>
            </a:r>
            <a:endParaRPr sz="2300"/>
          </a:p>
          <a:p>
            <a:pPr indent="0" lvl="0" marL="0" rtl="0" algn="l">
              <a:lnSpc>
                <a:spcPct val="100000"/>
              </a:lnSpc>
              <a:spcBef>
                <a:spcPts val="0"/>
              </a:spcBef>
              <a:spcAft>
                <a:spcPts val="0"/>
              </a:spcAft>
              <a:buClr>
                <a:schemeClr val="lt1"/>
              </a:buClr>
              <a:buSzPts val="1900"/>
              <a:buNone/>
            </a:pPr>
            <a:r>
              <a:t/>
            </a:r>
            <a:endParaRPr b="0" i="0" sz="1800"/>
          </a:p>
        </p:txBody>
      </p:sp>
      <p:grpSp>
        <p:nvGrpSpPr>
          <p:cNvPr id="1796" name="Google Shape;1796;p25"/>
          <p:cNvGrpSpPr/>
          <p:nvPr/>
        </p:nvGrpSpPr>
        <p:grpSpPr>
          <a:xfrm>
            <a:off x="9945283" y="1255566"/>
            <a:ext cx="1866204" cy="1526432"/>
            <a:chOff x="7903196" y="4237101"/>
            <a:chExt cx="1261886" cy="1055032"/>
          </a:xfrm>
        </p:grpSpPr>
        <p:sp>
          <p:nvSpPr>
            <p:cNvPr id="1797" name="Google Shape;1797;p25"/>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98" name="Google Shape;1798;p25"/>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99" name="Google Shape;1799;p25"/>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00" name="Google Shape;1800;p25"/>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01" name="Google Shape;1801;p25"/>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02" name="Google Shape;1802;p25"/>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03" name="Google Shape;1803;p25"/>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04" name="Google Shape;1804;p25"/>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05" name="Google Shape;1805;p25"/>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06" name="Google Shape;1806;p25"/>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07" name="Google Shape;1807;p25"/>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08" name="Google Shape;1808;p25"/>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09" name="Google Shape;1809;p25"/>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10" name="Google Shape;1810;p25"/>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11" name="Google Shape;1811;p25"/>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12" name="Google Shape;1812;p25"/>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13" name="Google Shape;1813;p25"/>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14" name="Google Shape;1814;p25"/>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15" name="Google Shape;1815;p25"/>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16" name="Google Shape;1816;p25"/>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17" name="Google Shape;1817;p25"/>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18" name="Google Shape;1818;p25"/>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19" name="Google Shape;1819;p25"/>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20" name="Google Shape;1820;p25"/>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21" name="Google Shape;1821;p25"/>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22" name="Google Shape;1822;p25"/>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23" name="Google Shape;1823;p25"/>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24" name="Google Shape;1824;p25"/>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25" name="Google Shape;1825;p25"/>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26" name="Google Shape;1826;p25"/>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27" name="Google Shape;1827;p25"/>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28" name="Google Shape;1828;p25"/>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29" name="Google Shape;1829;p25"/>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30" name="Google Shape;1830;p25"/>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31" name="Google Shape;1831;p25"/>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32" name="Google Shape;1832;p25"/>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33" name="Google Shape;1833;p25"/>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34" name="Google Shape;1834;p25"/>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35" name="Google Shape;1835;p25"/>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36" name="Google Shape;1836;p25"/>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37" name="Google Shape;1837;p25"/>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38" name="Google Shape;1838;p25"/>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39" name="Google Shape;1839;p25"/>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40" name="Google Shape;1840;p25"/>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41" name="Google Shape;1841;p25"/>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42" name="Google Shape;1842;p25"/>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43" name="Google Shape;1843;p25"/>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44" name="Google Shape;1844;p25"/>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45" name="Google Shape;1845;p25"/>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46" name="Google Shape;1846;p25"/>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47" name="Google Shape;1847;p25"/>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48" name="Google Shape;1848;p25"/>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49" name="Google Shape;1849;p25"/>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0" name="Google Shape;1850;p25"/>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1" name="Google Shape;1851;p25"/>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2" name="Google Shape;1852;p25"/>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3" name="Google Shape;1853;p25"/>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1854" name="Google Shape;1854;p25">
            <a:hlinkClick r:id="rId3"/>
          </p:cNvPr>
          <p:cNvPicPr preferRelativeResize="0"/>
          <p:nvPr/>
        </p:nvPicPr>
        <p:blipFill rotWithShape="1">
          <a:blip r:embed="rId4">
            <a:alphaModFix/>
          </a:blip>
          <a:srcRect b="0" l="0" r="0" t="0"/>
          <a:stretch/>
        </p:blipFill>
        <p:spPr>
          <a:xfrm>
            <a:off x="9860702" y="3284679"/>
            <a:ext cx="1950785" cy="1950785"/>
          </a:xfrm>
          <a:prstGeom prst="rect">
            <a:avLst/>
          </a:prstGeom>
          <a:noFill/>
          <a:ln>
            <a:noFill/>
          </a:ln>
        </p:spPr>
      </p:pic>
      <p:sp>
        <p:nvSpPr>
          <p:cNvPr id="1855" name="Google Shape;1855;p25"/>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5">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
        <p:nvSpPr>
          <p:cNvPr id="1856" name="Google Shape;1856;p25"/>
          <p:cNvSpPr txBox="1"/>
          <p:nvPr/>
        </p:nvSpPr>
        <p:spPr>
          <a:xfrm>
            <a:off x="711040" y="588444"/>
            <a:ext cx="10596674" cy="916887"/>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lt1"/>
              </a:buClr>
              <a:buSzPts val="3600"/>
              <a:buFont typeface="Arial"/>
              <a:buNone/>
            </a:pPr>
            <a:r>
              <a:rPr b="1" i="0" lang="es-ES" sz="3600" u="none" cap="none" strike="noStrike">
                <a:solidFill>
                  <a:schemeClr val="lt1"/>
                </a:solidFill>
                <a:latin typeface="Calibri"/>
                <a:ea typeface="Calibri"/>
                <a:cs typeface="Calibri"/>
                <a:sym typeface="Calibri"/>
              </a:rPr>
              <a:t>Artículo: </a:t>
            </a:r>
            <a:r>
              <a:rPr b="0" i="0" lang="es-ES" sz="3600" u="none" cap="none" strike="noStrike">
                <a:solidFill>
                  <a:schemeClr val="lt1"/>
                </a:solidFill>
                <a:latin typeface="Calibri"/>
                <a:ea typeface="Calibri"/>
                <a:cs typeface="Calibri"/>
                <a:sym typeface="Calibri"/>
              </a:rPr>
              <a:t>Los efectos de una respuesta reactiva y lenta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0" name="Shape 1860"/>
        <p:cNvGrpSpPr/>
        <p:nvPr/>
      </p:nvGrpSpPr>
      <p:grpSpPr>
        <a:xfrm>
          <a:off x="0" y="0"/>
          <a:ext cx="0" cy="0"/>
          <a:chOff x="0" y="0"/>
          <a:chExt cx="0" cy="0"/>
        </a:xfrm>
      </p:grpSpPr>
      <p:sp>
        <p:nvSpPr>
          <p:cNvPr id="1861" name="Google Shape;1861;p26"/>
          <p:cNvSpPr/>
          <p:nvPr/>
        </p:nvSpPr>
        <p:spPr>
          <a:xfrm>
            <a:off x="657225" y="2028825"/>
            <a:ext cx="4286100" cy="2067900"/>
          </a:xfrm>
          <a:prstGeom prst="wedgeRoundRectCallout">
            <a:avLst>
              <a:gd fmla="val -20611" name="adj1"/>
              <a:gd fmla="val 70500" name="adj2"/>
              <a:gd fmla="val 16667" name="adj3"/>
            </a:avLst>
          </a:prstGeom>
          <a:solidFill>
            <a:srgbClr val="F27954"/>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s-ES" sz="3600" u="none" cap="none" strike="noStrike">
                <a:solidFill>
                  <a:schemeClr val="lt1"/>
                </a:solidFill>
                <a:latin typeface="Calibri"/>
                <a:ea typeface="Calibri"/>
                <a:cs typeface="Calibri"/>
                <a:sym typeface="Calibri"/>
              </a:rPr>
              <a:t>4. Noticias a medida para relaciones públicas y medios de comunicación</a:t>
            </a:r>
            <a:endParaRPr b="0" i="0" sz="1400" u="none" cap="none" strike="noStrike">
              <a:solidFill>
                <a:srgbClr val="000000"/>
              </a:solidFill>
              <a:latin typeface="Arial"/>
              <a:ea typeface="Arial"/>
              <a:cs typeface="Arial"/>
              <a:sym typeface="Arial"/>
            </a:endParaRPr>
          </a:p>
        </p:txBody>
      </p:sp>
      <p:sp>
        <p:nvSpPr>
          <p:cNvPr id="1862" name="Google Shape;1862;p26"/>
          <p:cNvSpPr txBox="1"/>
          <p:nvPr>
            <p:ph idx="1" type="body"/>
          </p:nvPr>
        </p:nvSpPr>
        <p:spPr>
          <a:xfrm>
            <a:off x="5429250" y="1323975"/>
            <a:ext cx="6600900" cy="5857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400"/>
              <a:buNone/>
            </a:pPr>
            <a:r>
              <a:rPr lang="es-ES" sz="2300"/>
              <a:t>Las regiones sólo deben publicar información fidedigna y fiable. Las actualizaciones periódicas servirán para contrarrestar las especulaciones y los malentendidos. Además, todas las solicitudes razonables de los medios de comunicación deben ser atendidas lo antes posible, con el fin de difundir información objetiva y posicionar a la industria turística de la región como abierta y responsable, y que trabaja en el mejor interés de sus clientes. </a:t>
            </a:r>
            <a:endParaRPr sz="2300"/>
          </a:p>
          <a:p>
            <a:pPr indent="0" lvl="0" marL="0" rtl="0" algn="l">
              <a:lnSpc>
                <a:spcPct val="90000"/>
              </a:lnSpc>
              <a:spcBef>
                <a:spcPts val="1000"/>
              </a:spcBef>
              <a:spcAft>
                <a:spcPts val="0"/>
              </a:spcAft>
              <a:buSzPts val="2400"/>
              <a:buNone/>
            </a:pPr>
            <a:r>
              <a:rPr lang="es-ES" sz="2300"/>
              <a:t>La naturaleza y el calendario de la respuesta del TCMT a los medios de comunicación deben guiarse por el alcance de la crisis o el incidente. En algunos casos, sobre todo los que requieren sensibilidad, como la pérdida de vidas humanas, será aconsejable esperar hasta el momento oportuno antes de emitir algo que no sean consejos fácticos esenciales para los viajeros.</a:t>
            </a:r>
            <a:endParaRPr sz="2300"/>
          </a:p>
        </p:txBody>
      </p:sp>
      <p:sp>
        <p:nvSpPr>
          <p:cNvPr id="1863" name="Google Shape;1863;p26"/>
          <p:cNvSpPr txBox="1"/>
          <p:nvPr>
            <p:ph idx="2" type="body"/>
          </p:nvPr>
        </p:nvSpPr>
        <p:spPr>
          <a:xfrm>
            <a:off x="5497353" y="210358"/>
            <a:ext cx="6532800" cy="857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F27954"/>
              </a:buClr>
              <a:buSzPts val="3060"/>
              <a:buNone/>
            </a:pPr>
            <a:r>
              <a:rPr lang="es-ES" sz="2860">
                <a:solidFill>
                  <a:srgbClr val="F27954"/>
                </a:solidFill>
              </a:rPr>
              <a:t>Ejemplo</a:t>
            </a:r>
            <a:r>
              <a:rPr b="0" lang="es-ES" sz="2860">
                <a:solidFill>
                  <a:srgbClr val="086D6E"/>
                </a:solidFill>
              </a:rPr>
              <a:t> </a:t>
            </a:r>
            <a:r>
              <a:rPr b="0" lang="es-ES" sz="2860">
                <a:solidFill>
                  <a:srgbClr val="4D4D4D"/>
                </a:solidFill>
              </a:rPr>
              <a:t>Manejar la desinformación en los medios de comunicación</a:t>
            </a:r>
            <a:endParaRPr sz="2860"/>
          </a:p>
        </p:txBody>
      </p:sp>
      <p:sp>
        <p:nvSpPr>
          <p:cNvPr id="1864" name="Google Shape;1864;p26"/>
          <p:cNvSpPr txBox="1"/>
          <p:nvPr/>
        </p:nvSpPr>
        <p:spPr>
          <a:xfrm>
            <a:off x="579525" y="4625475"/>
            <a:ext cx="4441500" cy="193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s-ES" sz="1500" u="none" cap="none" strike="noStrike">
                <a:solidFill>
                  <a:srgbClr val="4D4D4D"/>
                </a:solidFill>
                <a:latin typeface="Calibri"/>
                <a:ea typeface="Calibri"/>
                <a:cs typeface="Calibri"/>
                <a:sym typeface="Calibri"/>
              </a:rPr>
              <a:t>Los periodistas crearán una historia con o sin la ayuda de la región. No dejes que los medios de comunicación y las relaciones públicas tergiversen la historia de la crisis.  Crea su historia y envíasela. Tenga a mano un modelo de declaración de copia de seguridad. Los portavoces deben ser rápidos, francos y transparentes. Palabras sencillas para evitar más desconfianza y resentimiento.</a:t>
            </a:r>
            <a:endParaRPr b="0" i="0" sz="2100" u="none" cap="none" strike="noStrike">
              <a:solidFill>
                <a:srgbClr val="4D4D4D"/>
              </a:solidFill>
              <a:latin typeface="Calibri"/>
              <a:ea typeface="Calibri"/>
              <a:cs typeface="Calibri"/>
              <a:sym typeface="Calibri"/>
            </a:endParaRPr>
          </a:p>
        </p:txBody>
      </p:sp>
      <p:sp>
        <p:nvSpPr>
          <p:cNvPr id="1865" name="Google Shape;1865;p26"/>
          <p:cNvSpPr txBox="1"/>
          <p:nvPr>
            <p:ph idx="3" type="body"/>
          </p:nvPr>
        </p:nvSpPr>
        <p:spPr>
          <a:xfrm>
            <a:off x="295835" y="419099"/>
            <a:ext cx="4763366" cy="1190625"/>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100000"/>
              </a:lnSpc>
              <a:spcBef>
                <a:spcPts val="0"/>
              </a:spcBef>
              <a:spcAft>
                <a:spcPts val="0"/>
              </a:spcAft>
              <a:buClr>
                <a:srgbClr val="086D6E"/>
              </a:buClr>
              <a:buSzPct val="100000"/>
              <a:buNone/>
            </a:pPr>
            <a:r>
              <a:rPr b="0" lang="es-ES">
                <a:solidFill>
                  <a:srgbClr val="086D6E"/>
                </a:solidFill>
              </a:rPr>
              <a:t>Cómo comunicarse con los medios y las relaciones públicas Buenas prácticas</a:t>
            </a:r>
            <a:endParaRPr/>
          </a:p>
          <a:p>
            <a:pPr indent="0" lvl="0" marL="0" rtl="0" algn="l">
              <a:lnSpc>
                <a:spcPct val="100000"/>
              </a:lnSpc>
              <a:spcBef>
                <a:spcPts val="0"/>
              </a:spcBef>
              <a:spcAft>
                <a:spcPts val="0"/>
              </a:spcAft>
              <a:buClr>
                <a:srgbClr val="3AA091"/>
              </a:buClr>
              <a:buSzPct val="100000"/>
              <a:buNone/>
            </a:pPr>
            <a:r>
              <a:t/>
            </a:r>
            <a:endParaRPr b="0">
              <a:solidFill>
                <a:srgbClr val="086D6E"/>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9" name="Shape 1869"/>
        <p:cNvGrpSpPr/>
        <p:nvPr/>
      </p:nvGrpSpPr>
      <p:grpSpPr>
        <a:xfrm>
          <a:off x="0" y="0"/>
          <a:ext cx="0" cy="0"/>
          <a:chOff x="0" y="0"/>
          <a:chExt cx="0" cy="0"/>
        </a:xfrm>
      </p:grpSpPr>
      <p:sp>
        <p:nvSpPr>
          <p:cNvPr id="1870" name="Google Shape;1870;p27"/>
          <p:cNvSpPr txBox="1"/>
          <p:nvPr>
            <p:ph idx="1" type="body"/>
          </p:nvPr>
        </p:nvSpPr>
        <p:spPr>
          <a:xfrm>
            <a:off x="738982" y="1547280"/>
            <a:ext cx="9259094" cy="481542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b="0" i="0" lang="es-ES" sz="2000"/>
              <a:t>Responder con rapidez a las demandas de los medios de comunicación y el público es importante, ya que los medios tienen plazos que cumplir y buscan fuentes de información rápidas. Si el equipo de crisis no llena el vacío, lo hará otro (Coombs, 1999). Zerman (1995:25) coincide en afirmar que "los medios de comunicación de masas tienen el poder de hacer quebrar un negocio" </a:t>
            </a:r>
            <a:endParaRPr/>
          </a:p>
          <a:p>
            <a:pPr indent="0" lvl="0" marL="0" rtl="0" algn="l">
              <a:lnSpc>
                <a:spcPct val="100000"/>
              </a:lnSpc>
              <a:spcBef>
                <a:spcPts val="0"/>
              </a:spcBef>
              <a:spcAft>
                <a:spcPts val="0"/>
              </a:spcAft>
              <a:buClr>
                <a:schemeClr val="lt1"/>
              </a:buClr>
              <a:buSzPts val="2000"/>
              <a:buNone/>
            </a:pPr>
            <a:r>
              <a:t/>
            </a:r>
            <a:endParaRPr sz="2000"/>
          </a:p>
          <a:p>
            <a:pPr indent="0" lvl="0" marL="0" rtl="0" algn="l">
              <a:lnSpc>
                <a:spcPct val="100000"/>
              </a:lnSpc>
              <a:spcBef>
                <a:spcPts val="0"/>
              </a:spcBef>
              <a:spcAft>
                <a:spcPts val="0"/>
              </a:spcAft>
              <a:buClr>
                <a:schemeClr val="lt1"/>
              </a:buClr>
              <a:buSzPts val="2000"/>
              <a:buNone/>
            </a:pPr>
            <a:r>
              <a:rPr b="0" i="0" lang="es-ES" sz="2000"/>
              <a:t>Se señaló que la cobertura sensacionalista de los medios de comunicación de la catástrofe de Mt St Helens en 1980 y de los incendios forestales de East Kootenay en 1985 contribuyó a la confusión durante la fase de emergencia, ya que se culpó a los medios de engañar a la opinión pública sobre la gravedad de las catástrofes. Esto también repercutió en la fase de recuperación a largo plazo del destino (véase Murphey y Bayley, 1989). Sin embargo, se han observado dificultades en la gestión de los medios de comunicación, ya que es poco probable que haya un lapso de tiempo entre el inicio de cualquier crisis y la cobertura mediática (Ashcroft, 1997)</a:t>
            </a:r>
            <a:endParaRPr/>
          </a:p>
          <a:p>
            <a:pPr indent="0" lvl="0" marL="0" rtl="0" algn="l">
              <a:lnSpc>
                <a:spcPct val="100000"/>
              </a:lnSpc>
              <a:spcBef>
                <a:spcPts val="0"/>
              </a:spcBef>
              <a:spcAft>
                <a:spcPts val="0"/>
              </a:spcAft>
              <a:buClr>
                <a:schemeClr val="lt1"/>
              </a:buClr>
              <a:buSzPts val="2000"/>
              <a:buNone/>
            </a:pPr>
            <a:r>
              <a:t/>
            </a:r>
            <a:endParaRPr b="0" i="0" sz="2000"/>
          </a:p>
        </p:txBody>
      </p:sp>
      <p:grpSp>
        <p:nvGrpSpPr>
          <p:cNvPr id="1871" name="Google Shape;1871;p27"/>
          <p:cNvGrpSpPr/>
          <p:nvPr/>
        </p:nvGrpSpPr>
        <p:grpSpPr>
          <a:xfrm>
            <a:off x="9945283" y="1255566"/>
            <a:ext cx="1866204" cy="1526432"/>
            <a:chOff x="7903196" y="4237101"/>
            <a:chExt cx="1261886" cy="1055032"/>
          </a:xfrm>
        </p:grpSpPr>
        <p:sp>
          <p:nvSpPr>
            <p:cNvPr id="1872" name="Google Shape;1872;p27"/>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3" name="Google Shape;1873;p27"/>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4" name="Google Shape;1874;p27"/>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5" name="Google Shape;1875;p27"/>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6" name="Google Shape;1876;p27"/>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7" name="Google Shape;1877;p27"/>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8" name="Google Shape;1878;p27"/>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9" name="Google Shape;1879;p27"/>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0" name="Google Shape;1880;p27"/>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1" name="Google Shape;1881;p27"/>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2" name="Google Shape;1882;p27"/>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3" name="Google Shape;1883;p27"/>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4" name="Google Shape;1884;p27"/>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5" name="Google Shape;1885;p27"/>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6" name="Google Shape;1886;p27"/>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7" name="Google Shape;1887;p27"/>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8" name="Google Shape;1888;p27"/>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9" name="Google Shape;1889;p27"/>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0" name="Google Shape;1890;p27"/>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1" name="Google Shape;1891;p27"/>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2" name="Google Shape;1892;p27"/>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3" name="Google Shape;1893;p27"/>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4" name="Google Shape;1894;p27"/>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5" name="Google Shape;1895;p27"/>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6" name="Google Shape;1896;p27"/>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7" name="Google Shape;1897;p27"/>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8" name="Google Shape;1898;p27"/>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9" name="Google Shape;1899;p27"/>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00" name="Google Shape;1900;p27"/>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01" name="Google Shape;1901;p27"/>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02" name="Google Shape;1902;p27"/>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03" name="Google Shape;1903;p27"/>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04" name="Google Shape;1904;p27"/>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05" name="Google Shape;1905;p27"/>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06" name="Google Shape;1906;p27"/>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07" name="Google Shape;1907;p27"/>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08" name="Google Shape;1908;p27"/>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09" name="Google Shape;1909;p27"/>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10" name="Google Shape;1910;p27"/>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11" name="Google Shape;1911;p27"/>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12" name="Google Shape;1912;p27"/>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13" name="Google Shape;1913;p27"/>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14" name="Google Shape;1914;p27"/>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15" name="Google Shape;1915;p27"/>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16" name="Google Shape;1916;p27"/>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17" name="Google Shape;1917;p27"/>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18" name="Google Shape;1918;p27"/>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19" name="Google Shape;1919;p27"/>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20" name="Google Shape;1920;p27"/>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21" name="Google Shape;1921;p27"/>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22" name="Google Shape;1922;p27"/>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23" name="Google Shape;1923;p27"/>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24" name="Google Shape;1924;p27"/>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25" name="Google Shape;1925;p27"/>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26" name="Google Shape;1926;p27"/>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27" name="Google Shape;1927;p27"/>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28" name="Google Shape;1928;p27"/>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1929" name="Google Shape;1929;p27">
            <a:hlinkClick r:id="rId3"/>
          </p:cNvPr>
          <p:cNvPicPr preferRelativeResize="0"/>
          <p:nvPr/>
        </p:nvPicPr>
        <p:blipFill rotWithShape="1">
          <a:blip r:embed="rId4">
            <a:alphaModFix/>
          </a:blip>
          <a:srcRect b="0" l="0" r="0" t="0"/>
          <a:stretch/>
        </p:blipFill>
        <p:spPr>
          <a:xfrm>
            <a:off x="9860702" y="3284679"/>
            <a:ext cx="1950785" cy="1950785"/>
          </a:xfrm>
          <a:prstGeom prst="rect">
            <a:avLst/>
          </a:prstGeom>
          <a:noFill/>
          <a:ln>
            <a:noFill/>
          </a:ln>
        </p:spPr>
      </p:pic>
      <p:sp>
        <p:nvSpPr>
          <p:cNvPr id="1930" name="Google Shape;1930;p27"/>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5">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
        <p:nvSpPr>
          <p:cNvPr id="1931" name="Google Shape;1931;p27"/>
          <p:cNvSpPr txBox="1"/>
          <p:nvPr/>
        </p:nvSpPr>
        <p:spPr>
          <a:xfrm>
            <a:off x="711040" y="588444"/>
            <a:ext cx="10596674" cy="916887"/>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100000"/>
              </a:lnSpc>
              <a:spcBef>
                <a:spcPts val="0"/>
              </a:spcBef>
              <a:spcAft>
                <a:spcPts val="0"/>
              </a:spcAft>
              <a:buClr>
                <a:schemeClr val="lt1"/>
              </a:buClr>
              <a:buSzPct val="100000"/>
              <a:buFont typeface="Arial"/>
              <a:buNone/>
            </a:pPr>
            <a:r>
              <a:rPr b="1" i="0" lang="es-ES" sz="3600" u="none" cap="none" strike="noStrike">
                <a:solidFill>
                  <a:schemeClr val="lt1"/>
                </a:solidFill>
                <a:latin typeface="Calibri"/>
                <a:ea typeface="Calibri"/>
                <a:cs typeface="Calibri"/>
                <a:sym typeface="Calibri"/>
              </a:rPr>
              <a:t>Artículo: </a:t>
            </a:r>
            <a:r>
              <a:rPr b="0" i="0" lang="es-ES" sz="3600" u="none" cap="none" strike="noStrike">
                <a:solidFill>
                  <a:schemeClr val="lt1"/>
                </a:solidFill>
                <a:latin typeface="Calibri"/>
                <a:ea typeface="Calibri"/>
                <a:cs typeface="Calibri"/>
                <a:sym typeface="Calibri"/>
              </a:rPr>
              <a:t>Hay que gestionar los medios de comunicación. De lo contrario, puede quebrar un negocio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6" name="Shape 1936"/>
        <p:cNvGrpSpPr/>
        <p:nvPr/>
      </p:nvGrpSpPr>
      <p:grpSpPr>
        <a:xfrm>
          <a:off x="0" y="0"/>
          <a:ext cx="0" cy="0"/>
          <a:chOff x="0" y="0"/>
          <a:chExt cx="0" cy="0"/>
        </a:xfrm>
      </p:grpSpPr>
      <p:grpSp>
        <p:nvGrpSpPr>
          <p:cNvPr id="1937" name="Google Shape;1937;p28"/>
          <p:cNvGrpSpPr/>
          <p:nvPr/>
        </p:nvGrpSpPr>
        <p:grpSpPr>
          <a:xfrm>
            <a:off x="9451187" y="363617"/>
            <a:ext cx="1341376" cy="1097157"/>
            <a:chOff x="7903196" y="4237101"/>
            <a:chExt cx="1261886" cy="1055032"/>
          </a:xfrm>
        </p:grpSpPr>
        <p:sp>
          <p:nvSpPr>
            <p:cNvPr id="1938" name="Google Shape;1938;p28"/>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39" name="Google Shape;1939;p28"/>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0" name="Google Shape;1940;p28"/>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1" name="Google Shape;1941;p28"/>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2" name="Google Shape;1942;p28"/>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3" name="Google Shape;1943;p28"/>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4" name="Google Shape;1944;p28"/>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5" name="Google Shape;1945;p28"/>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6" name="Google Shape;1946;p28"/>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7" name="Google Shape;1947;p28"/>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8" name="Google Shape;1948;p28"/>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9" name="Google Shape;1949;p28"/>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50" name="Google Shape;1950;p28"/>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51" name="Google Shape;1951;p28"/>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52" name="Google Shape;1952;p28"/>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53" name="Google Shape;1953;p28"/>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54" name="Google Shape;1954;p28"/>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55" name="Google Shape;1955;p28"/>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56" name="Google Shape;1956;p28"/>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57" name="Google Shape;1957;p28"/>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58" name="Google Shape;1958;p28"/>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59" name="Google Shape;1959;p28"/>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60" name="Google Shape;1960;p28"/>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61" name="Google Shape;1961;p28"/>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62" name="Google Shape;1962;p28"/>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63" name="Google Shape;1963;p28"/>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64" name="Google Shape;1964;p28"/>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65" name="Google Shape;1965;p28"/>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66" name="Google Shape;1966;p28"/>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67" name="Google Shape;1967;p28"/>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68" name="Google Shape;1968;p28"/>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69" name="Google Shape;1969;p28"/>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70" name="Google Shape;1970;p28"/>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71" name="Google Shape;1971;p28"/>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72" name="Google Shape;1972;p28"/>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73" name="Google Shape;1973;p28"/>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74" name="Google Shape;1974;p28"/>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75" name="Google Shape;1975;p28"/>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76" name="Google Shape;1976;p28"/>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77" name="Google Shape;1977;p28"/>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78" name="Google Shape;1978;p28"/>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79" name="Google Shape;1979;p28"/>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80" name="Google Shape;1980;p28"/>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81" name="Google Shape;1981;p28"/>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82" name="Google Shape;1982;p28"/>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83" name="Google Shape;1983;p28"/>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84" name="Google Shape;1984;p28"/>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85" name="Google Shape;1985;p28"/>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86" name="Google Shape;1986;p28"/>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87" name="Google Shape;1987;p28"/>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88" name="Google Shape;1988;p28"/>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89" name="Google Shape;1989;p28"/>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90" name="Google Shape;1990;p28"/>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91" name="Google Shape;1991;p28"/>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92" name="Google Shape;1992;p28"/>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93" name="Google Shape;1993;p28"/>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94" name="Google Shape;1994;p28"/>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995" name="Google Shape;1995;p28"/>
          <p:cNvSpPr txBox="1"/>
          <p:nvPr/>
        </p:nvSpPr>
        <p:spPr>
          <a:xfrm>
            <a:off x="711040" y="588444"/>
            <a:ext cx="10596674" cy="916887"/>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lt1"/>
              </a:buClr>
              <a:buSzPts val="3600"/>
              <a:buFont typeface="Arial"/>
              <a:buNone/>
            </a:pPr>
            <a:r>
              <a:rPr b="1" i="0" lang="es-ES" sz="3600" u="none" cap="none" strike="noStrike">
                <a:solidFill>
                  <a:schemeClr val="lt1"/>
                </a:solidFill>
                <a:latin typeface="Calibri"/>
                <a:ea typeface="Calibri"/>
                <a:cs typeface="Calibri"/>
                <a:sym typeface="Calibri"/>
              </a:rPr>
              <a:t>Artículo: </a:t>
            </a:r>
            <a:r>
              <a:rPr b="0" i="0" lang="es-ES" sz="3600" u="none" cap="none" strike="noStrike">
                <a:solidFill>
                  <a:schemeClr val="lt1"/>
                </a:solidFill>
                <a:latin typeface="Calibri"/>
                <a:ea typeface="Calibri"/>
                <a:cs typeface="Calibri"/>
                <a:sym typeface="Calibri"/>
              </a:rPr>
              <a:t>Crisis del turismo y estrategias de recuperación</a:t>
            </a:r>
            <a:endParaRPr b="0" i="0" sz="1400" u="none" cap="none" strike="noStrike">
              <a:solidFill>
                <a:srgbClr val="000000"/>
              </a:solidFill>
              <a:latin typeface="Arial"/>
              <a:ea typeface="Arial"/>
              <a:cs typeface="Arial"/>
              <a:sym typeface="Arial"/>
            </a:endParaRPr>
          </a:p>
        </p:txBody>
      </p:sp>
      <p:pic>
        <p:nvPicPr>
          <p:cNvPr id="1996" name="Google Shape;1996;p28"/>
          <p:cNvPicPr preferRelativeResize="0"/>
          <p:nvPr/>
        </p:nvPicPr>
        <p:blipFill rotWithShape="1">
          <a:blip r:embed="rId3">
            <a:alphaModFix/>
          </a:blip>
          <a:srcRect b="0" l="7306" r="7306" t="0"/>
          <a:stretch/>
        </p:blipFill>
        <p:spPr>
          <a:xfrm>
            <a:off x="3219696" y="1390315"/>
            <a:ext cx="5528373" cy="4608000"/>
          </a:xfrm>
          <a:prstGeom prst="rect">
            <a:avLst/>
          </a:prstGeom>
          <a:noFill/>
          <a:ln>
            <a:noFill/>
          </a:ln>
        </p:spPr>
      </p:pic>
      <p:grpSp>
        <p:nvGrpSpPr>
          <p:cNvPr id="1997" name="Google Shape;1997;p28"/>
          <p:cNvGrpSpPr/>
          <p:nvPr/>
        </p:nvGrpSpPr>
        <p:grpSpPr>
          <a:xfrm>
            <a:off x="9348215" y="5038061"/>
            <a:ext cx="2109670" cy="1257272"/>
            <a:chOff x="8695432" y="5336869"/>
            <a:chExt cx="2109670" cy="1257272"/>
          </a:xfrm>
        </p:grpSpPr>
        <p:pic>
          <p:nvPicPr>
            <p:cNvPr descr="Document outline" id="1998" name="Google Shape;1998;p28">
              <a:hlinkClick r:id="rId4"/>
            </p:cNvPr>
            <p:cNvPicPr preferRelativeResize="0"/>
            <p:nvPr/>
          </p:nvPicPr>
          <p:blipFill rotWithShape="1">
            <a:blip r:embed="rId5">
              <a:alphaModFix/>
            </a:blip>
            <a:srcRect b="0" l="0" r="0" t="0"/>
            <a:stretch/>
          </p:blipFill>
          <p:spPr>
            <a:xfrm>
              <a:off x="9775028" y="5336869"/>
              <a:ext cx="363472" cy="363472"/>
            </a:xfrm>
            <a:prstGeom prst="rect">
              <a:avLst/>
            </a:prstGeom>
            <a:noFill/>
            <a:ln>
              <a:noFill/>
            </a:ln>
          </p:spPr>
        </p:pic>
        <p:pic>
          <p:nvPicPr>
            <p:cNvPr descr="Touchscreen with solid fill" id="1999" name="Google Shape;1999;p28"/>
            <p:cNvPicPr preferRelativeResize="0"/>
            <p:nvPr/>
          </p:nvPicPr>
          <p:blipFill rotWithShape="1">
            <a:blip r:embed="rId6">
              <a:alphaModFix/>
            </a:blip>
            <a:srcRect b="0" l="0" r="0" t="0"/>
            <a:stretch/>
          </p:blipFill>
          <p:spPr>
            <a:xfrm>
              <a:off x="9227073" y="5402725"/>
              <a:ext cx="914400" cy="914400"/>
            </a:xfrm>
            <a:prstGeom prst="rect">
              <a:avLst/>
            </a:prstGeom>
            <a:noFill/>
            <a:ln>
              <a:noFill/>
            </a:ln>
          </p:spPr>
        </p:pic>
        <p:sp>
          <p:nvSpPr>
            <p:cNvPr id="2000" name="Google Shape;2000;p28">
              <a:hlinkClick r:id="rId7"/>
            </p:cNvPr>
            <p:cNvSpPr txBox="1"/>
            <p:nvPr/>
          </p:nvSpPr>
          <p:spPr>
            <a:xfrm>
              <a:off x="8695432" y="6250117"/>
              <a:ext cx="2109670" cy="34402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37C57"/>
                </a:buClr>
                <a:buSzPts val="1000"/>
                <a:buFont typeface="Arial"/>
                <a:buNone/>
              </a:pPr>
              <a:r>
                <a:rPr b="1" i="0" lang="es-ES" sz="1000" u="sng" cap="none" strike="noStrike">
                  <a:solidFill>
                    <a:srgbClr val="F37C57"/>
                  </a:solidFill>
                  <a:latin typeface="Calibri"/>
                  <a:ea typeface="Calibri"/>
                  <a:cs typeface="Calibri"/>
                  <a:sym typeface="Calibri"/>
                  <a:hlinkClick r:id="rId8">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grpSp>
      <p:sp>
        <p:nvSpPr>
          <p:cNvPr id="2001" name="Google Shape;2001;p28"/>
          <p:cNvSpPr txBox="1"/>
          <p:nvPr/>
        </p:nvSpPr>
        <p:spPr>
          <a:xfrm>
            <a:off x="4419600" y="5524220"/>
            <a:ext cx="2732216" cy="493379"/>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1400"/>
              <a:buFont typeface="Arial"/>
              <a:buNone/>
            </a:pPr>
            <a:r>
              <a:rPr b="1" i="0" lang="es-ES" sz="1400" u="none" cap="none" strike="noStrike">
                <a:solidFill>
                  <a:schemeClr val="lt1"/>
                </a:solidFill>
                <a:latin typeface="Calibri"/>
                <a:ea typeface="Calibri"/>
                <a:cs typeface="Calibri"/>
                <a:sym typeface="Calibri"/>
              </a:rPr>
              <a:t>Basado en OMC 1998, página 156</a:t>
            </a:r>
            <a:endParaRPr b="0" i="0" sz="1400" u="none" cap="none" strike="noStrike">
              <a:solidFill>
                <a:srgbClr val="000000"/>
              </a:solidFill>
              <a:latin typeface="Arial"/>
              <a:ea typeface="Arial"/>
              <a:cs typeface="Arial"/>
              <a:sym typeface="Arial"/>
            </a:endParaRPr>
          </a:p>
        </p:txBody>
      </p:sp>
      <p:sp>
        <p:nvSpPr>
          <p:cNvPr id="2002" name="Google Shape;2002;p28"/>
          <p:cNvSpPr txBox="1"/>
          <p:nvPr/>
        </p:nvSpPr>
        <p:spPr>
          <a:xfrm>
            <a:off x="3798512" y="1962646"/>
            <a:ext cx="4398312" cy="715616"/>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79527B"/>
              </a:buClr>
              <a:buSzPts val="1400"/>
              <a:buFont typeface="Arial"/>
              <a:buNone/>
            </a:pPr>
            <a:r>
              <a:rPr b="1" i="0" lang="es-ES" sz="1400" u="none" cap="none" strike="noStrike">
                <a:solidFill>
                  <a:srgbClr val="79527B"/>
                </a:solidFill>
                <a:latin typeface="Calibri"/>
                <a:ea typeface="Calibri"/>
                <a:cs typeface="Calibri"/>
                <a:sym typeface="Calibri"/>
              </a:rPr>
              <a:t>Se produce un incidente que los medios de comunicación describen y a menudo, pero no siempre, exageran</a:t>
            </a:r>
            <a:endParaRPr b="0" i="0" sz="1400" u="none" cap="none" strike="noStrike">
              <a:solidFill>
                <a:srgbClr val="000000"/>
              </a:solidFill>
              <a:latin typeface="Arial"/>
              <a:ea typeface="Arial"/>
              <a:cs typeface="Arial"/>
              <a:sym typeface="Arial"/>
            </a:endParaRPr>
          </a:p>
        </p:txBody>
      </p:sp>
      <p:sp>
        <p:nvSpPr>
          <p:cNvPr id="2003" name="Google Shape;2003;p28"/>
          <p:cNvSpPr txBox="1"/>
          <p:nvPr/>
        </p:nvSpPr>
        <p:spPr>
          <a:xfrm>
            <a:off x="3798512" y="2877046"/>
            <a:ext cx="4398312" cy="715616"/>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1400"/>
              <a:buFont typeface="Arial"/>
              <a:buNone/>
            </a:pPr>
            <a:r>
              <a:rPr b="1" i="0" lang="es-ES" sz="1400" u="none" cap="none" strike="noStrike">
                <a:solidFill>
                  <a:schemeClr val="lt1"/>
                </a:solidFill>
                <a:latin typeface="Calibri"/>
                <a:ea typeface="Calibri"/>
                <a:cs typeface="Calibri"/>
                <a:sym typeface="Calibri"/>
              </a:rPr>
              <a:t>Los turistas abandonan la zona y se cancelan las reservas</a:t>
            </a:r>
            <a:endParaRPr b="0" i="0" sz="1400" u="none" cap="none" strike="noStrike">
              <a:solidFill>
                <a:srgbClr val="000000"/>
              </a:solidFill>
              <a:latin typeface="Arial"/>
              <a:ea typeface="Arial"/>
              <a:cs typeface="Arial"/>
              <a:sym typeface="Arial"/>
            </a:endParaRPr>
          </a:p>
        </p:txBody>
      </p:sp>
      <p:sp>
        <p:nvSpPr>
          <p:cNvPr id="2004" name="Google Shape;2004;p28"/>
          <p:cNvSpPr txBox="1"/>
          <p:nvPr/>
        </p:nvSpPr>
        <p:spPr>
          <a:xfrm>
            <a:off x="3785259" y="3804698"/>
            <a:ext cx="4398312" cy="715616"/>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1400"/>
              <a:buFont typeface="Arial"/>
              <a:buNone/>
            </a:pPr>
            <a:r>
              <a:rPr b="1" i="0" lang="es-ES" sz="1400" u="none" cap="none" strike="noStrike">
                <a:solidFill>
                  <a:schemeClr val="lt1"/>
                </a:solidFill>
                <a:latin typeface="Calibri"/>
                <a:ea typeface="Calibri"/>
                <a:cs typeface="Calibri"/>
                <a:sym typeface="Calibri"/>
              </a:rPr>
              <a:t>El destino sufre económicamente, la mala cobertura de la prensa puede continuar, magnificando los efectos del incidente</a:t>
            </a:r>
            <a:endParaRPr b="0" i="0" sz="1400" u="none" cap="none" strike="noStrike">
              <a:solidFill>
                <a:srgbClr val="000000"/>
              </a:solidFill>
              <a:latin typeface="Arial"/>
              <a:ea typeface="Arial"/>
              <a:cs typeface="Arial"/>
              <a:sym typeface="Arial"/>
            </a:endParaRPr>
          </a:p>
        </p:txBody>
      </p:sp>
      <p:sp>
        <p:nvSpPr>
          <p:cNvPr id="2005" name="Google Shape;2005;p28"/>
          <p:cNvSpPr txBox="1"/>
          <p:nvPr/>
        </p:nvSpPr>
        <p:spPr>
          <a:xfrm>
            <a:off x="3798511" y="4719098"/>
            <a:ext cx="4398312" cy="715616"/>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1400"/>
              <a:buFont typeface="Arial"/>
              <a:buNone/>
            </a:pPr>
            <a:r>
              <a:rPr b="1" i="0" lang="es-ES" sz="1400" u="none" cap="none" strike="noStrike">
                <a:solidFill>
                  <a:schemeClr val="lt1"/>
                </a:solidFill>
                <a:latin typeface="Calibri"/>
                <a:ea typeface="Calibri"/>
                <a:cs typeface="Calibri"/>
                <a:sym typeface="Calibri"/>
              </a:rPr>
              <a:t>El destino inicia su propia cobertura mediática</a:t>
            </a:r>
            <a:endParaRPr b="0" i="0" sz="1400" u="none" cap="none" strike="noStrike">
              <a:solidFill>
                <a:srgbClr val="000000"/>
              </a:solidFill>
              <a:latin typeface="Arial"/>
              <a:ea typeface="Arial"/>
              <a:cs typeface="Arial"/>
              <a:sym typeface="Arial"/>
            </a:endParaRPr>
          </a:p>
        </p:txBody>
      </p:sp>
      <p:pic>
        <p:nvPicPr>
          <p:cNvPr descr="Document with solid fill" id="2006" name="Google Shape;2006;p28">
            <a:hlinkClick r:id="rId9"/>
          </p:cNvPr>
          <p:cNvPicPr preferRelativeResize="0"/>
          <p:nvPr/>
        </p:nvPicPr>
        <p:blipFill rotWithShape="1">
          <a:blip r:embed="rId10">
            <a:alphaModFix/>
          </a:blip>
          <a:srcRect b="0" l="0" r="0" t="0"/>
          <a:stretch/>
        </p:blipFill>
        <p:spPr>
          <a:xfrm>
            <a:off x="9261918" y="2259869"/>
            <a:ext cx="1950785" cy="1950785"/>
          </a:xfrm>
          <a:prstGeom prst="rect">
            <a:avLst/>
          </a:prstGeom>
          <a:noFill/>
          <a:ln>
            <a:noFill/>
          </a:ln>
        </p:spPr>
      </p:pic>
      <p:sp>
        <p:nvSpPr>
          <p:cNvPr id="2007" name="Google Shape;2007;p28"/>
          <p:cNvSpPr txBox="1"/>
          <p:nvPr/>
        </p:nvSpPr>
        <p:spPr>
          <a:xfrm>
            <a:off x="9329501" y="416978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11">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1" name="Shape 2011"/>
        <p:cNvGrpSpPr/>
        <p:nvPr/>
      </p:nvGrpSpPr>
      <p:grpSpPr>
        <a:xfrm>
          <a:off x="0" y="0"/>
          <a:ext cx="0" cy="0"/>
          <a:chOff x="0" y="0"/>
          <a:chExt cx="0" cy="0"/>
        </a:xfrm>
      </p:grpSpPr>
      <p:sp>
        <p:nvSpPr>
          <p:cNvPr id="2012" name="Google Shape;2012;p29"/>
          <p:cNvSpPr/>
          <p:nvPr/>
        </p:nvSpPr>
        <p:spPr>
          <a:xfrm>
            <a:off x="657225" y="2028825"/>
            <a:ext cx="4286250" cy="1190625"/>
          </a:xfrm>
          <a:prstGeom prst="wedgeRoundRectCallout">
            <a:avLst>
              <a:gd fmla="val -20611" name="adj1"/>
              <a:gd fmla="val 70500" name="adj2"/>
              <a:gd fmla="val 16667" name="adj3"/>
            </a:avLst>
          </a:prstGeom>
          <a:solidFill>
            <a:srgbClr val="F27954"/>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s-ES" sz="3600" u="none" cap="none" strike="noStrike">
                <a:solidFill>
                  <a:schemeClr val="lt1"/>
                </a:solidFill>
                <a:latin typeface="Calibri"/>
                <a:ea typeface="Calibri"/>
                <a:cs typeface="Calibri"/>
                <a:sym typeface="Calibri"/>
              </a:rPr>
              <a:t>5. Coherencia de la respuesta</a:t>
            </a:r>
            <a:endParaRPr b="0" i="0" sz="1400" u="none" cap="none" strike="noStrike">
              <a:solidFill>
                <a:srgbClr val="000000"/>
              </a:solidFill>
              <a:latin typeface="Arial"/>
              <a:ea typeface="Arial"/>
              <a:cs typeface="Arial"/>
              <a:sym typeface="Arial"/>
            </a:endParaRPr>
          </a:p>
        </p:txBody>
      </p:sp>
      <p:sp>
        <p:nvSpPr>
          <p:cNvPr id="2013" name="Google Shape;2013;p29"/>
          <p:cNvSpPr txBox="1"/>
          <p:nvPr>
            <p:ph idx="1" type="body"/>
          </p:nvPr>
        </p:nvSpPr>
        <p:spPr>
          <a:xfrm>
            <a:off x="5438775" y="838200"/>
            <a:ext cx="6600825" cy="5857875"/>
          </a:xfrm>
          <a:prstGeom prst="rect">
            <a:avLst/>
          </a:prstGeom>
          <a:noFill/>
          <a:ln>
            <a:noFill/>
          </a:ln>
        </p:spPr>
        <p:txBody>
          <a:bodyPr anchorCtr="0" anchor="t" bIns="45700" lIns="91425" spcFirstLastPara="1" rIns="91425" wrap="square" tIns="45700">
            <a:noAutofit/>
          </a:bodyPr>
          <a:lstStyle/>
          <a:p>
            <a:pPr indent="-330200" lvl="0" marL="342900" rtl="0" algn="l">
              <a:lnSpc>
                <a:spcPct val="100000"/>
              </a:lnSpc>
              <a:spcBef>
                <a:spcPts val="0"/>
              </a:spcBef>
              <a:spcAft>
                <a:spcPts val="0"/>
              </a:spcAft>
              <a:buSzPts val="1800"/>
              <a:buFont typeface="Noto Sans Symbols"/>
              <a:buChar char="✔"/>
            </a:pPr>
            <a:r>
              <a:rPr b="1" lang="es-ES" sz="1800">
                <a:solidFill>
                  <a:srgbClr val="F27954"/>
                </a:solidFill>
              </a:rPr>
              <a:t>Anticipe las posibles preguntas</a:t>
            </a:r>
            <a:r>
              <a:rPr lang="es-ES" sz="1800"/>
              <a:t> y prepárese a conciencia.</a:t>
            </a:r>
            <a:endParaRPr sz="2200"/>
          </a:p>
          <a:p>
            <a:pPr indent="-330200" lvl="0" marL="342900" rtl="0" algn="l">
              <a:lnSpc>
                <a:spcPct val="100000"/>
              </a:lnSpc>
              <a:spcBef>
                <a:spcPts val="0"/>
              </a:spcBef>
              <a:spcAft>
                <a:spcPts val="0"/>
              </a:spcAft>
              <a:buSzPts val="1800"/>
              <a:buFont typeface="Noto Sans Symbols"/>
              <a:buChar char="✔"/>
            </a:pPr>
            <a:r>
              <a:rPr lang="es-ES" sz="1800"/>
              <a:t>Hable con calma, de forma concisa y con </a:t>
            </a:r>
            <a:r>
              <a:rPr b="1" lang="es-ES" sz="1800">
                <a:solidFill>
                  <a:srgbClr val="F27954"/>
                </a:solidFill>
              </a:rPr>
              <a:t>frases cortas</a:t>
            </a:r>
            <a:r>
              <a:rPr lang="es-ES" sz="1800"/>
              <a:t>. Cíñase a los </a:t>
            </a:r>
            <a:r>
              <a:rPr b="1" lang="es-ES" sz="1800">
                <a:solidFill>
                  <a:srgbClr val="F27954"/>
                </a:solidFill>
              </a:rPr>
              <a:t>mensajes </a:t>
            </a:r>
            <a:r>
              <a:rPr lang="es-ES" sz="1800"/>
              <a:t>y respuestas </a:t>
            </a:r>
            <a:r>
              <a:rPr b="1" lang="es-ES" sz="1800">
                <a:solidFill>
                  <a:srgbClr val="F27954"/>
                </a:solidFill>
              </a:rPr>
              <a:t>centrales planificados de antemano </a:t>
            </a:r>
            <a:r>
              <a:rPr lang="es-ES" sz="1800"/>
              <a:t>.</a:t>
            </a:r>
            <a:endParaRPr sz="2200"/>
          </a:p>
          <a:p>
            <a:pPr indent="-330200" lvl="0" marL="342900" rtl="0" algn="l">
              <a:lnSpc>
                <a:spcPct val="100000"/>
              </a:lnSpc>
              <a:spcBef>
                <a:spcPts val="0"/>
              </a:spcBef>
              <a:spcAft>
                <a:spcPts val="0"/>
              </a:spcAft>
              <a:buSzPts val="1800"/>
              <a:buFont typeface="Noto Sans Symbols"/>
              <a:buChar char="✔"/>
            </a:pPr>
            <a:r>
              <a:rPr lang="es-ES" sz="1800"/>
              <a:t>Nunca dé por sentado que las </a:t>
            </a:r>
            <a:r>
              <a:rPr b="1" lang="es-ES" sz="1800">
                <a:solidFill>
                  <a:srgbClr val="F27954"/>
                </a:solidFill>
              </a:rPr>
              <a:t>cámaras o grabadoras </a:t>
            </a:r>
            <a:r>
              <a:rPr lang="es-ES" sz="1800"/>
              <a:t>están apagadas.</a:t>
            </a:r>
            <a:endParaRPr sz="2200"/>
          </a:p>
          <a:p>
            <a:pPr indent="-330200" lvl="0" marL="342900" rtl="0" algn="l">
              <a:lnSpc>
                <a:spcPct val="100000"/>
              </a:lnSpc>
              <a:spcBef>
                <a:spcPts val="0"/>
              </a:spcBef>
              <a:spcAft>
                <a:spcPts val="0"/>
              </a:spcAft>
              <a:buSzPts val="1800"/>
              <a:buFont typeface="Noto Sans Symbols"/>
              <a:buChar char="✔"/>
            </a:pPr>
            <a:r>
              <a:rPr lang="es-ES" sz="1800"/>
              <a:t>Recuerde quién es el </a:t>
            </a:r>
            <a:r>
              <a:rPr b="1" lang="es-ES" sz="1800">
                <a:solidFill>
                  <a:srgbClr val="F27954"/>
                </a:solidFill>
              </a:rPr>
              <a:t>público </a:t>
            </a:r>
            <a:r>
              <a:rPr lang="es-ES" sz="1800"/>
              <a:t>: espectadores, turistas, interesados, oyentes y lectores. </a:t>
            </a:r>
            <a:endParaRPr sz="2200"/>
          </a:p>
          <a:p>
            <a:pPr indent="-330200" lvl="0" marL="342900" rtl="0" algn="l">
              <a:lnSpc>
                <a:spcPct val="100000"/>
              </a:lnSpc>
              <a:spcBef>
                <a:spcPts val="0"/>
              </a:spcBef>
              <a:spcAft>
                <a:spcPts val="0"/>
              </a:spcAft>
              <a:buSzPts val="1800"/>
              <a:buFont typeface="Noto Sans Symbols"/>
              <a:buChar char="✔"/>
            </a:pPr>
            <a:r>
              <a:rPr lang="es-ES" sz="1800"/>
              <a:t>Esté al tanto de la </a:t>
            </a:r>
            <a:r>
              <a:rPr b="1" lang="es-ES" sz="1800">
                <a:solidFill>
                  <a:srgbClr val="F27954"/>
                </a:solidFill>
              </a:rPr>
              <a:t>información más </a:t>
            </a:r>
            <a:r>
              <a:rPr lang="es-ES" sz="1800"/>
              <a:t>reciente y conozca los hechos. Tenga a mano información sobre los antecedentes. </a:t>
            </a:r>
            <a:endParaRPr sz="2200"/>
          </a:p>
          <a:p>
            <a:pPr indent="-330200" lvl="0" marL="342900" rtl="0" algn="l">
              <a:lnSpc>
                <a:spcPct val="100000"/>
              </a:lnSpc>
              <a:spcBef>
                <a:spcPts val="0"/>
              </a:spcBef>
              <a:spcAft>
                <a:spcPts val="0"/>
              </a:spcAft>
              <a:buSzPts val="1800"/>
              <a:buFont typeface="Noto Sans Symbols"/>
              <a:buChar char="✔"/>
            </a:pPr>
            <a:r>
              <a:rPr lang="es-ES" sz="1800"/>
              <a:t>Estar al tanto de cómo se informa de la crisis o el incidente y de cualquier </a:t>
            </a:r>
            <a:r>
              <a:rPr b="1" lang="es-ES" sz="1800">
                <a:solidFill>
                  <a:srgbClr val="F27954"/>
                </a:solidFill>
              </a:rPr>
              <a:t>preocupación específica que se plantee.</a:t>
            </a:r>
            <a:endParaRPr sz="2200"/>
          </a:p>
          <a:p>
            <a:pPr indent="-330200" lvl="0" marL="342900" rtl="0" algn="l">
              <a:lnSpc>
                <a:spcPct val="100000"/>
              </a:lnSpc>
              <a:spcBef>
                <a:spcPts val="0"/>
              </a:spcBef>
              <a:spcAft>
                <a:spcPts val="0"/>
              </a:spcAft>
              <a:buSzPts val="1800"/>
              <a:buFont typeface="Noto Sans Symbols"/>
              <a:buChar char="✔"/>
            </a:pPr>
            <a:r>
              <a:rPr lang="es-ES" sz="1800"/>
              <a:t>No concedas entrevistas a los medios de comunicación de </a:t>
            </a:r>
            <a:r>
              <a:rPr b="1" lang="es-ES" sz="1800">
                <a:solidFill>
                  <a:srgbClr val="F27954"/>
                </a:solidFill>
              </a:rPr>
              <a:t>improviso </a:t>
            </a:r>
            <a:r>
              <a:rPr lang="es-ES" sz="1800"/>
              <a:t>: piensa primero y ten un objetivo claro.</a:t>
            </a:r>
            <a:endParaRPr sz="2200"/>
          </a:p>
          <a:p>
            <a:pPr indent="-330200" lvl="0" marL="342900" rtl="0" algn="l">
              <a:lnSpc>
                <a:spcPct val="100000"/>
              </a:lnSpc>
              <a:spcBef>
                <a:spcPts val="0"/>
              </a:spcBef>
              <a:spcAft>
                <a:spcPts val="0"/>
              </a:spcAft>
              <a:buSzPts val="1800"/>
              <a:buFont typeface="Noto Sans Symbols"/>
              <a:buChar char="✔"/>
            </a:pPr>
            <a:r>
              <a:rPr lang="es-ES" sz="1800"/>
              <a:t>Si procede, pregunte si el periodista ha hablado con alguien más.</a:t>
            </a:r>
            <a:endParaRPr sz="2200"/>
          </a:p>
          <a:p>
            <a:pPr indent="-330200" lvl="0" marL="342900" rtl="0" algn="l">
              <a:lnSpc>
                <a:spcPct val="100000"/>
              </a:lnSpc>
              <a:spcBef>
                <a:spcPts val="0"/>
              </a:spcBef>
              <a:spcAft>
                <a:spcPts val="0"/>
              </a:spcAft>
              <a:buSzPts val="1800"/>
              <a:buFont typeface="Noto Sans Symbols"/>
              <a:buChar char="✔"/>
            </a:pPr>
            <a:r>
              <a:rPr lang="es-ES" sz="1800"/>
              <a:t>Utilice </a:t>
            </a:r>
            <a:r>
              <a:rPr b="1" lang="es-ES" sz="1800">
                <a:solidFill>
                  <a:srgbClr val="F27954"/>
                </a:solidFill>
              </a:rPr>
              <a:t>un lenguaje sencillo y cotidiano.</a:t>
            </a:r>
            <a:endParaRPr sz="2200"/>
          </a:p>
          <a:p>
            <a:pPr indent="-330200" lvl="0" marL="342900" rtl="0" algn="l">
              <a:lnSpc>
                <a:spcPct val="100000"/>
              </a:lnSpc>
              <a:spcBef>
                <a:spcPts val="0"/>
              </a:spcBef>
              <a:spcAft>
                <a:spcPts val="0"/>
              </a:spcAft>
              <a:buSzPts val="1800"/>
              <a:buFont typeface="Noto Sans Symbols"/>
              <a:buChar char="✔"/>
            </a:pPr>
            <a:r>
              <a:rPr lang="es-ES" sz="1800"/>
              <a:t>Ignore </a:t>
            </a:r>
            <a:r>
              <a:rPr b="1" lang="es-ES" sz="1800">
                <a:solidFill>
                  <a:srgbClr val="F27954"/>
                </a:solidFill>
              </a:rPr>
              <a:t>las distracciones del entorno </a:t>
            </a:r>
            <a:r>
              <a:rPr lang="es-ES" sz="1800"/>
              <a:t>y vístase adecuadamente.</a:t>
            </a:r>
            <a:endParaRPr sz="2200"/>
          </a:p>
          <a:p>
            <a:pPr indent="-330200" lvl="0" marL="342900" rtl="0" algn="l">
              <a:lnSpc>
                <a:spcPct val="100000"/>
              </a:lnSpc>
              <a:spcBef>
                <a:spcPts val="0"/>
              </a:spcBef>
              <a:spcAft>
                <a:spcPts val="0"/>
              </a:spcAft>
              <a:buSzPts val="1800"/>
              <a:buFont typeface="Noto Sans Symbols"/>
              <a:buChar char="✔"/>
            </a:pPr>
            <a:r>
              <a:rPr lang="es-ES" sz="1800"/>
              <a:t>No te pongas </a:t>
            </a:r>
            <a:r>
              <a:rPr b="1" lang="es-ES" sz="1800">
                <a:solidFill>
                  <a:srgbClr val="F27954"/>
                </a:solidFill>
              </a:rPr>
              <a:t>a la defensiva ni mientas</a:t>
            </a:r>
            <a:r>
              <a:rPr lang="es-ES" sz="1800"/>
              <a:t>, no repitas y evita los debates. Garantizar </a:t>
            </a:r>
            <a:r>
              <a:rPr b="1" lang="es-ES" sz="1800">
                <a:solidFill>
                  <a:srgbClr val="F27954"/>
                </a:solidFill>
              </a:rPr>
              <a:t>un telón de fondo adecuado </a:t>
            </a:r>
            <a:r>
              <a:rPr lang="es-ES" sz="1800"/>
              <a:t>para las entrevistas de televisión.</a:t>
            </a:r>
            <a:endParaRPr sz="2200"/>
          </a:p>
        </p:txBody>
      </p:sp>
      <p:sp>
        <p:nvSpPr>
          <p:cNvPr id="2014" name="Google Shape;2014;p29"/>
          <p:cNvSpPr txBox="1"/>
          <p:nvPr>
            <p:ph idx="2" type="body"/>
          </p:nvPr>
        </p:nvSpPr>
        <p:spPr>
          <a:xfrm>
            <a:off x="5506878" y="77008"/>
            <a:ext cx="6532722" cy="857158"/>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F27954"/>
              </a:buClr>
              <a:buSzPts val="2800"/>
              <a:buNone/>
            </a:pPr>
            <a:r>
              <a:rPr lang="es-ES" sz="2800">
                <a:solidFill>
                  <a:srgbClr val="F27954"/>
                </a:solidFill>
              </a:rPr>
              <a:t>Ejemplo</a:t>
            </a:r>
            <a:r>
              <a:rPr b="0" lang="es-ES" sz="2800">
                <a:solidFill>
                  <a:srgbClr val="086D6E"/>
                </a:solidFill>
              </a:rPr>
              <a:t> </a:t>
            </a:r>
            <a:r>
              <a:rPr b="0" lang="es-ES" sz="2800">
                <a:solidFill>
                  <a:srgbClr val="4D4D4D"/>
                </a:solidFill>
              </a:rPr>
              <a:t>Cómo ser coherente</a:t>
            </a:r>
            <a:endParaRPr/>
          </a:p>
        </p:txBody>
      </p:sp>
      <p:sp>
        <p:nvSpPr>
          <p:cNvPr id="2015" name="Google Shape;2015;p29"/>
          <p:cNvSpPr txBox="1"/>
          <p:nvPr/>
        </p:nvSpPr>
        <p:spPr>
          <a:xfrm>
            <a:off x="409577" y="3671172"/>
            <a:ext cx="4533900" cy="3417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rgbClr val="4D4D4D"/>
                </a:solidFill>
                <a:latin typeface="Calibri"/>
                <a:ea typeface="Calibri"/>
                <a:cs typeface="Calibri"/>
                <a:sym typeface="Calibri"/>
              </a:rPr>
              <a:t>La crisis puede ser imprevista, pero la comunicación puede planificarse con antelación, y los debates pueden dar lugar a mensajes coherentes y contundentes. Contar con una Declaración de Retención es un buen punto de partida para la coherencia de la respuesta. La declaración de participación esbozará el quién, el qué, el dónde, el cuándo, el cómo, y responderá a todas las demás preguntas prioritarias pertinentes.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4D4D4D"/>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4D4D4D"/>
              </a:solidFill>
              <a:latin typeface="Calibri"/>
              <a:ea typeface="Calibri"/>
              <a:cs typeface="Calibri"/>
              <a:sym typeface="Calibri"/>
            </a:endParaRPr>
          </a:p>
        </p:txBody>
      </p:sp>
      <p:sp>
        <p:nvSpPr>
          <p:cNvPr id="2016" name="Google Shape;2016;p29"/>
          <p:cNvSpPr txBox="1"/>
          <p:nvPr>
            <p:ph idx="3" type="body"/>
          </p:nvPr>
        </p:nvSpPr>
        <p:spPr>
          <a:xfrm>
            <a:off x="295835" y="419099"/>
            <a:ext cx="4763366" cy="1190625"/>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100000"/>
              </a:lnSpc>
              <a:spcBef>
                <a:spcPts val="0"/>
              </a:spcBef>
              <a:spcAft>
                <a:spcPts val="0"/>
              </a:spcAft>
              <a:buClr>
                <a:srgbClr val="086D6E"/>
              </a:buClr>
              <a:buSzPct val="100000"/>
              <a:buNone/>
            </a:pPr>
            <a:r>
              <a:rPr b="0" lang="es-ES">
                <a:solidFill>
                  <a:srgbClr val="086D6E"/>
                </a:solidFill>
              </a:rPr>
              <a:t>Cómo comunicarse con los medios y las relaciones públicas Buenas prácticas</a:t>
            </a:r>
            <a:endParaRPr/>
          </a:p>
          <a:p>
            <a:pPr indent="0" lvl="0" marL="0" rtl="0" algn="l">
              <a:lnSpc>
                <a:spcPct val="100000"/>
              </a:lnSpc>
              <a:spcBef>
                <a:spcPts val="0"/>
              </a:spcBef>
              <a:spcAft>
                <a:spcPts val="0"/>
              </a:spcAft>
              <a:buClr>
                <a:srgbClr val="3AA091"/>
              </a:buClr>
              <a:buSzPct val="100000"/>
              <a:buNone/>
            </a:pPr>
            <a:r>
              <a:t/>
            </a:r>
            <a:endParaRPr b="0">
              <a:solidFill>
                <a:srgbClr val="086D6E"/>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7" name="Shape 1217"/>
        <p:cNvGrpSpPr/>
        <p:nvPr/>
      </p:nvGrpSpPr>
      <p:grpSpPr>
        <a:xfrm>
          <a:off x="0" y="0"/>
          <a:ext cx="0" cy="0"/>
          <a:chOff x="0" y="0"/>
          <a:chExt cx="0" cy="0"/>
        </a:xfrm>
      </p:grpSpPr>
      <p:graphicFrame>
        <p:nvGraphicFramePr>
          <p:cNvPr id="1218" name="Google Shape;1218;p3"/>
          <p:cNvGraphicFramePr/>
          <p:nvPr/>
        </p:nvGraphicFramePr>
        <p:xfrm>
          <a:off x="30956" y="1163949"/>
          <a:ext cx="3000000" cy="3000000"/>
        </p:xfrm>
        <a:graphic>
          <a:graphicData uri="http://schemas.openxmlformats.org/drawingml/2006/table">
            <a:tbl>
              <a:tblPr bandRow="1" firstRow="1">
                <a:noFill/>
                <a:tableStyleId>{20286477-5820-447C-B450-A6234CC246DE}</a:tableStyleId>
              </a:tblPr>
              <a:tblGrid>
                <a:gridCol w="3857625"/>
                <a:gridCol w="4314825"/>
                <a:gridCol w="4019550"/>
              </a:tblGrid>
              <a:tr h="1369725">
                <a:tc>
                  <a:txBody>
                    <a:bodyPr/>
                    <a:lstStyle/>
                    <a:p>
                      <a:pPr indent="0" lvl="0" marL="0" marR="0" rtl="0" algn="l">
                        <a:lnSpc>
                          <a:spcPct val="100000"/>
                        </a:lnSpc>
                        <a:spcBef>
                          <a:spcPts val="0"/>
                        </a:spcBef>
                        <a:spcAft>
                          <a:spcPts val="0"/>
                        </a:spcAft>
                        <a:buClr>
                          <a:schemeClr val="dk1"/>
                        </a:buClr>
                        <a:buSzPts val="3200"/>
                        <a:buFont typeface="Calibri"/>
                        <a:buNone/>
                      </a:pPr>
                      <a:r>
                        <a:t/>
                      </a:r>
                      <a:endParaRPr b="1" sz="3200" u="none" cap="none" strike="noStrike">
                        <a:solidFill>
                          <a:srgbClr val="FF5353"/>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A547C"/>
                    </a:solidFill>
                  </a:tcPr>
                </a:tc>
                <a:tc>
                  <a:txBody>
                    <a:bodyPr/>
                    <a:lstStyle/>
                    <a:p>
                      <a:pPr indent="0" lvl="0" marL="0" marR="0" rtl="0" algn="l">
                        <a:lnSpc>
                          <a:spcPct val="100000"/>
                        </a:lnSpc>
                        <a:spcBef>
                          <a:spcPts val="0"/>
                        </a:spcBef>
                        <a:spcAft>
                          <a:spcPts val="0"/>
                        </a:spcAft>
                        <a:buClr>
                          <a:schemeClr val="dk1"/>
                        </a:buClr>
                        <a:buSzPts val="1600"/>
                        <a:buFont typeface="Calibri"/>
                        <a:buNone/>
                      </a:pPr>
                      <a:r>
                        <a:t/>
                      </a:r>
                      <a:endParaRPr b="0" sz="1600" u="none" cap="none" strike="noStrike">
                        <a:solidFill>
                          <a:schemeClr val="lt1"/>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A547C"/>
                    </a:solidFill>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b="0"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sz="1600" u="none" cap="none" strike="noStrike">
                        <a:solidFill>
                          <a:schemeClr val="lt1"/>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A547C"/>
                    </a:solidFill>
                  </a:tcPr>
                </a:tc>
              </a:tr>
              <a:tr h="1624550">
                <a:tc>
                  <a:txBody>
                    <a:bodyPr/>
                    <a:lstStyle/>
                    <a:p>
                      <a:pPr indent="0" lvl="0" marL="0" marR="0" rtl="0" algn="l">
                        <a:lnSpc>
                          <a:spcPct val="100000"/>
                        </a:lnSpc>
                        <a:spcBef>
                          <a:spcPts val="0"/>
                        </a:spcBef>
                        <a:spcAft>
                          <a:spcPts val="0"/>
                        </a:spcAft>
                        <a:buClr>
                          <a:srgbClr val="000000"/>
                        </a:buClr>
                        <a:buSzPts val="1600"/>
                        <a:buFont typeface="Arial"/>
                        <a:buNone/>
                      </a:pPr>
                      <a:r>
                        <a:t/>
                      </a:r>
                      <a:endParaRPr i="1" sz="1600" u="none" cap="none" strike="noStrike">
                        <a:solidFill>
                          <a:schemeClr val="lt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A547C"/>
                    </a:solidFill>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b="0" sz="1600" u="none" cap="none" strike="noStrike">
                        <a:solidFill>
                          <a:schemeClr val="lt1"/>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7B55"/>
                    </a:solidFill>
                  </a:tcPr>
                </a:tc>
                <a:tc>
                  <a:txBody>
                    <a:bodyPr/>
                    <a:lstStyle/>
                    <a:p>
                      <a:pPr indent="0" lvl="0" marL="0" marR="0" rtl="0" algn="l">
                        <a:lnSpc>
                          <a:spcPct val="100000"/>
                        </a:lnSpc>
                        <a:spcBef>
                          <a:spcPts val="0"/>
                        </a:spcBef>
                        <a:spcAft>
                          <a:spcPts val="0"/>
                        </a:spcAft>
                        <a:buClr>
                          <a:srgbClr val="FF5353"/>
                        </a:buClr>
                        <a:buSzPts val="3200"/>
                        <a:buFont typeface="Calibri"/>
                        <a:buNone/>
                      </a:pPr>
                      <a:r>
                        <a:rPr b="1" lang="es-ES" sz="3200" u="none" cap="none" strike="noStrike">
                          <a:solidFill>
                            <a:srgbClr val="FF5353"/>
                          </a:solidFill>
                          <a:latin typeface="Calibri"/>
                          <a:ea typeface="Calibri"/>
                          <a:cs typeface="Calibri"/>
                          <a:sym typeface="Calibri"/>
                        </a:rPr>
                        <a:t> </a:t>
                      </a:r>
                      <a:endParaRPr sz="1400" u="none" cap="none" strike="noStrike"/>
                    </a:p>
                    <a:p>
                      <a:pPr indent="0" lvl="0" marL="0" marR="0" rtl="0" algn="l">
                        <a:lnSpc>
                          <a:spcPct val="100000"/>
                        </a:lnSpc>
                        <a:spcBef>
                          <a:spcPts val="0"/>
                        </a:spcBef>
                        <a:spcAft>
                          <a:spcPts val="0"/>
                        </a:spcAft>
                        <a:buClr>
                          <a:schemeClr val="dk1"/>
                        </a:buClr>
                        <a:buSzPts val="3200"/>
                        <a:buFont typeface="Calibri"/>
                        <a:buNone/>
                      </a:pPr>
                      <a:r>
                        <a:t/>
                      </a:r>
                      <a:endParaRPr b="1" sz="3200" u="none" cap="none" strike="noStrike">
                        <a:solidFill>
                          <a:srgbClr val="FF5353"/>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1" sz="1800" u="none" cap="none" strike="noStrike">
                        <a:solidFill>
                          <a:srgbClr val="FF5353"/>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t/>
                      </a:r>
                      <a:endParaRPr sz="1400" u="none" cap="none" strike="noStrike">
                        <a:solidFill>
                          <a:schemeClr val="lt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7B55"/>
                    </a:solidFill>
                  </a:tcPr>
                </a:tc>
              </a:tr>
              <a:tr h="2643875">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AA091"/>
                    </a:solidFill>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AA091"/>
                    </a:solidFill>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AA091"/>
                    </a:solidFill>
                  </a:tcPr>
                </a:tc>
              </a:tr>
            </a:tbl>
          </a:graphicData>
        </a:graphic>
      </p:graphicFrame>
      <p:sp>
        <p:nvSpPr>
          <p:cNvPr id="1219" name="Google Shape;1219;p3"/>
          <p:cNvSpPr txBox="1"/>
          <p:nvPr/>
        </p:nvSpPr>
        <p:spPr>
          <a:xfrm>
            <a:off x="4803893" y="1202638"/>
            <a:ext cx="3390900" cy="1123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00"/>
              <a:buFont typeface="Arial"/>
              <a:buNone/>
            </a:pPr>
            <a:r>
              <a:rPr b="1" i="0" lang="es-ES" sz="1900" u="none" cap="none" strike="noStrike">
                <a:solidFill>
                  <a:schemeClr val="lt1"/>
                </a:solidFill>
                <a:latin typeface="Calibri"/>
                <a:ea typeface="Calibri"/>
                <a:cs typeface="Calibri"/>
                <a:sym typeface="Calibri"/>
              </a:rPr>
              <a:t>Análisis regional de riesgos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s-ES" sz="1600" u="none" cap="none" strike="noStrike">
                <a:solidFill>
                  <a:schemeClr val="lt1"/>
                </a:solidFill>
                <a:latin typeface="Calibri"/>
                <a:ea typeface="Calibri"/>
                <a:cs typeface="Calibri"/>
                <a:sym typeface="Calibri"/>
              </a:rPr>
              <a:t>Evaluar la crisis más probable </a:t>
            </a:r>
            <a:r>
              <a:rPr b="0" i="0" lang="es-ES" sz="1500" u="none" cap="none" strike="noStrike">
                <a:solidFill>
                  <a:schemeClr val="lt1"/>
                </a:solidFill>
                <a:latin typeface="Calibri"/>
                <a:ea typeface="Calibri"/>
                <a:cs typeface="Calibri"/>
                <a:sym typeface="Calibri"/>
              </a:rPr>
              <a:t>a la </a:t>
            </a:r>
            <a:r>
              <a:rPr b="0" i="0" lang="es-ES" sz="1600" u="none" cap="none" strike="noStrike">
                <a:solidFill>
                  <a:schemeClr val="lt1"/>
                </a:solidFill>
                <a:latin typeface="Calibri"/>
                <a:ea typeface="Calibri"/>
                <a:cs typeface="Calibri"/>
                <a:sym typeface="Calibri"/>
              </a:rPr>
              <a:t>que se enfrentará una región y las acciones prioritarias para mitigar el riesgo.</a:t>
            </a:r>
            <a:endParaRPr b="0" i="0" sz="1200" u="none" cap="none" strike="noStrike">
              <a:solidFill>
                <a:srgbClr val="000000"/>
              </a:solidFill>
              <a:latin typeface="Arial"/>
              <a:ea typeface="Arial"/>
              <a:cs typeface="Arial"/>
              <a:sym typeface="Arial"/>
            </a:endParaRPr>
          </a:p>
        </p:txBody>
      </p:sp>
      <p:sp>
        <p:nvSpPr>
          <p:cNvPr id="1220" name="Google Shape;1220;p3"/>
          <p:cNvSpPr/>
          <p:nvPr/>
        </p:nvSpPr>
        <p:spPr>
          <a:xfrm>
            <a:off x="81950" y="1258166"/>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7A547C"/>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sp>
        <p:nvSpPr>
          <p:cNvPr id="1221" name="Google Shape;1221;p3"/>
          <p:cNvSpPr txBox="1"/>
          <p:nvPr/>
        </p:nvSpPr>
        <p:spPr>
          <a:xfrm>
            <a:off x="8951825" y="1188675"/>
            <a:ext cx="3173700" cy="1708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000"/>
              <a:buFont typeface="Calibri"/>
              <a:buNone/>
            </a:pPr>
            <a:r>
              <a:rPr b="1" i="0" lang="es-ES" sz="1900" u="none" cap="none" strike="noStrike">
                <a:solidFill>
                  <a:schemeClr val="lt1"/>
                </a:solidFill>
                <a:latin typeface="Calibri"/>
                <a:ea typeface="Calibri"/>
                <a:cs typeface="Calibri"/>
                <a:sym typeface="Calibri"/>
              </a:rPr>
              <a:t>Análisis DAFO</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Calibri"/>
              <a:buNone/>
            </a:pPr>
            <a:r>
              <a:rPr b="0" i="0" lang="es-ES" sz="1700" u="none" cap="none" strike="noStrike">
                <a:solidFill>
                  <a:schemeClr val="lt1"/>
                </a:solidFill>
                <a:latin typeface="Calibri"/>
                <a:ea typeface="Calibri"/>
                <a:cs typeface="Calibri"/>
                <a:sym typeface="Calibri"/>
              </a:rPr>
              <a:t>Analizar</a:t>
            </a:r>
            <a:r>
              <a:rPr b="1" i="0" lang="es-ES" sz="1700" u="none" cap="none" strike="noStrike">
                <a:solidFill>
                  <a:schemeClr val="lt1"/>
                </a:solidFill>
                <a:latin typeface="Calibri"/>
                <a:ea typeface="Calibri"/>
                <a:cs typeface="Calibri"/>
                <a:sym typeface="Calibri"/>
              </a:rPr>
              <a:t> </a:t>
            </a:r>
            <a:r>
              <a:rPr b="0" i="0" lang="es-ES" sz="1700" u="none" cap="none" strike="noStrike">
                <a:solidFill>
                  <a:schemeClr val="lt1"/>
                </a:solidFill>
                <a:latin typeface="Calibri"/>
                <a:ea typeface="Calibri"/>
                <a:cs typeface="Calibri"/>
                <a:sym typeface="Calibri"/>
              </a:rPr>
              <a:t>puntos fuertes, oportunidades y amenazas para revisar y reforzar una </a:t>
            </a:r>
            <a:endParaRPr b="0" i="0" sz="17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1800"/>
              <a:buFont typeface="Calibri"/>
              <a:buNone/>
            </a:pPr>
            <a:r>
              <a:rPr b="0" i="0" lang="es-ES" sz="1700" u="none" cap="none" strike="noStrike">
                <a:solidFill>
                  <a:schemeClr val="lt1"/>
                </a:solidFill>
                <a:latin typeface="Calibri"/>
                <a:ea typeface="Calibri"/>
                <a:cs typeface="Calibri"/>
                <a:sym typeface="Calibri"/>
              </a:rPr>
              <a:t>región turística.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22" name="Google Shape;1222;p3"/>
          <p:cNvSpPr txBox="1"/>
          <p:nvPr/>
        </p:nvSpPr>
        <p:spPr>
          <a:xfrm>
            <a:off x="811165" y="2667636"/>
            <a:ext cx="3045620" cy="123110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s-ES" sz="2000" u="none" cap="none" strike="noStrike">
                <a:solidFill>
                  <a:schemeClr val="lt1"/>
                </a:solidFill>
                <a:latin typeface="Calibri"/>
                <a:ea typeface="Calibri"/>
                <a:cs typeface="Calibri"/>
                <a:sym typeface="Calibri"/>
              </a:rPr>
              <a:t>Auditoría regional de crisis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lt1"/>
                </a:solidFill>
                <a:latin typeface="Calibri"/>
                <a:ea typeface="Calibri"/>
                <a:cs typeface="Calibri"/>
                <a:sym typeface="Calibri"/>
              </a:rPr>
              <a:t>Auditoría de las carencias y necesidades regionales para aplicar las Prioridades y Acciones de Riesgo y DAFO</a:t>
            </a:r>
            <a:endParaRPr b="0" i="0" sz="1400" u="none" cap="none" strike="noStrike">
              <a:solidFill>
                <a:srgbClr val="000000"/>
              </a:solidFill>
              <a:latin typeface="Arial"/>
              <a:ea typeface="Arial"/>
              <a:cs typeface="Arial"/>
              <a:sym typeface="Arial"/>
            </a:endParaRPr>
          </a:p>
        </p:txBody>
      </p:sp>
      <p:sp>
        <p:nvSpPr>
          <p:cNvPr id="1223" name="Google Shape;1223;p3"/>
          <p:cNvSpPr txBox="1"/>
          <p:nvPr/>
        </p:nvSpPr>
        <p:spPr>
          <a:xfrm>
            <a:off x="800250" y="1157900"/>
            <a:ext cx="3000300" cy="1462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00"/>
              <a:buFont typeface="Arial"/>
              <a:buNone/>
            </a:pPr>
            <a:r>
              <a:rPr b="1" i="0" lang="es-ES" sz="1900" u="none" cap="none" strike="noStrike">
                <a:solidFill>
                  <a:schemeClr val="lt1"/>
                </a:solidFill>
                <a:latin typeface="Calibri"/>
                <a:ea typeface="Calibri"/>
                <a:cs typeface="Calibri"/>
                <a:sym typeface="Calibri"/>
              </a:rPr>
              <a:t> Equipo Regional  de Gestión de Crisis Turísticas</a:t>
            </a:r>
            <a:r>
              <a:rPr b="0" i="0" lang="es-ES" sz="1800" u="none" cap="none" strike="noStrike">
                <a:solidFill>
                  <a:schemeClr val="lt1"/>
                </a:solidFill>
                <a:latin typeface="Calibri"/>
                <a:ea typeface="Calibri"/>
                <a:cs typeface="Calibri"/>
                <a:sym typeface="Calibri"/>
              </a:rPr>
              <a:t>(TCMT) </a:t>
            </a:r>
            <a:r>
              <a:rPr b="0" i="0" lang="es-ES" sz="1600" u="none" cap="none" strike="noStrike">
                <a:solidFill>
                  <a:schemeClr val="lt1"/>
                </a:solidFill>
                <a:latin typeface="Calibri"/>
                <a:ea typeface="Calibri"/>
                <a:cs typeface="Calibri"/>
                <a:sym typeface="Calibri"/>
              </a:rPr>
              <a:t>Crear para</a:t>
            </a:r>
            <a:r>
              <a:rPr b="1" i="0" lang="es-ES" sz="1800" u="none" cap="none" strike="noStrike">
                <a:solidFill>
                  <a:schemeClr val="lt1"/>
                </a:solidFill>
                <a:latin typeface="Calibri"/>
                <a:ea typeface="Calibri"/>
                <a:cs typeface="Calibri"/>
                <a:sym typeface="Calibri"/>
              </a:rPr>
              <a:t> </a:t>
            </a:r>
            <a:r>
              <a:rPr b="0" i="0" lang="es-ES" sz="1600" u="none" cap="none" strike="noStrike">
                <a:solidFill>
                  <a:schemeClr val="lt1"/>
                </a:solidFill>
                <a:latin typeface="Calibri"/>
                <a:ea typeface="Calibri"/>
                <a:cs typeface="Calibri"/>
                <a:sym typeface="Calibri"/>
              </a:rPr>
              <a:t>una respuesta colaborada y coordinada a una crisis</a:t>
            </a:r>
            <a:endParaRPr b="0" i="0" sz="1200" u="none" cap="none" strike="noStrike">
              <a:solidFill>
                <a:srgbClr val="000000"/>
              </a:solidFill>
              <a:latin typeface="Arial"/>
              <a:ea typeface="Arial"/>
              <a:cs typeface="Arial"/>
              <a:sym typeface="Arial"/>
            </a:endParaRPr>
          </a:p>
        </p:txBody>
      </p:sp>
      <p:sp>
        <p:nvSpPr>
          <p:cNvPr id="1224" name="Google Shape;1224;p3"/>
          <p:cNvSpPr txBox="1"/>
          <p:nvPr/>
        </p:nvSpPr>
        <p:spPr>
          <a:xfrm>
            <a:off x="4693443" y="2601215"/>
            <a:ext cx="3571875" cy="15081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s-ES" sz="2000" u="none" cap="none" strike="noStrike">
                <a:solidFill>
                  <a:schemeClr val="lt1"/>
                </a:solidFill>
                <a:latin typeface="Calibri"/>
                <a:ea typeface="Calibri"/>
                <a:cs typeface="Calibri"/>
                <a:sym typeface="Calibri"/>
              </a:rPr>
              <a:t>Estrategia de gestión de crisis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lt1"/>
                </a:solidFill>
                <a:latin typeface="Calibri"/>
                <a:ea typeface="Calibri"/>
                <a:cs typeface="Calibri"/>
                <a:sym typeface="Calibri"/>
              </a:rPr>
              <a:t>Desarrollar un CMS para que una región turística pueda seguir un plan a largo plazo para mitigar y prevenir el impacto de una crisis</a:t>
            </a:r>
            <a:endParaRPr b="0" i="0" sz="1400" u="none" cap="none" strike="noStrike">
              <a:solidFill>
                <a:srgbClr val="000000"/>
              </a:solidFill>
              <a:latin typeface="Arial"/>
              <a:ea typeface="Arial"/>
              <a:cs typeface="Arial"/>
              <a:sym typeface="Arial"/>
            </a:endParaRPr>
          </a:p>
        </p:txBody>
      </p:sp>
      <p:sp>
        <p:nvSpPr>
          <p:cNvPr id="1225" name="Google Shape;1225;p3"/>
          <p:cNvSpPr txBox="1"/>
          <p:nvPr/>
        </p:nvSpPr>
        <p:spPr>
          <a:xfrm>
            <a:off x="8951820" y="2619746"/>
            <a:ext cx="3302094" cy="178510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s-ES" sz="2000" u="none" cap="none" strike="noStrike">
                <a:solidFill>
                  <a:schemeClr val="lt1"/>
                </a:solidFill>
                <a:latin typeface="Calibri"/>
                <a:ea typeface="Calibri"/>
                <a:cs typeface="Calibri"/>
                <a:sym typeface="Calibri"/>
              </a:rPr>
              <a:t>Plan de gestión de crisis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lt1"/>
                </a:solidFill>
                <a:latin typeface="Calibri"/>
                <a:ea typeface="Calibri"/>
                <a:cs typeface="Calibri"/>
                <a:sym typeface="Calibri"/>
              </a:rPr>
              <a:t>Desarrollar un CMP para que una región turística pueda seguir un plan a corto plazo para responder y recuperarse de una crisis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26" name="Google Shape;1226;p3"/>
          <p:cNvSpPr txBox="1"/>
          <p:nvPr/>
        </p:nvSpPr>
        <p:spPr>
          <a:xfrm>
            <a:off x="842825" y="4311926"/>
            <a:ext cx="3045600" cy="2508900"/>
          </a:xfrm>
          <a:prstGeom prst="rect">
            <a:avLst/>
          </a:prstGeom>
          <a:solidFill>
            <a:srgbClr val="3AA09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00"/>
              <a:buFont typeface="Arial"/>
              <a:buNone/>
            </a:pPr>
            <a:r>
              <a:rPr b="1" i="0" lang="es-ES" sz="1900" u="none" cap="none" strike="noStrike">
                <a:solidFill>
                  <a:schemeClr val="lt1"/>
                </a:solidFill>
                <a:latin typeface="Calibri"/>
                <a:ea typeface="Calibri"/>
                <a:cs typeface="Calibri"/>
                <a:sym typeface="Calibri"/>
              </a:rPr>
              <a:t>Activación de una respuesta a una crisis regional</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s-ES" sz="1700" u="none" cap="none" strike="noStrike">
                <a:solidFill>
                  <a:schemeClr val="lt1"/>
                </a:solidFill>
                <a:latin typeface="Calibri"/>
                <a:ea typeface="Calibri"/>
                <a:cs typeface="Calibri"/>
                <a:sym typeface="Calibri"/>
              </a:rPr>
              <a:t>Medidas de activación de respuesta a crisis, protocolos, sistemas de comunicación e intercambio de información con las partes interesadas internas de la industria para garantizar una respuesta alineada.</a:t>
            </a:r>
            <a:endParaRPr b="0" i="0" sz="1300" u="none" cap="none" strike="noStrike">
              <a:solidFill>
                <a:srgbClr val="000000"/>
              </a:solidFill>
              <a:latin typeface="Arial"/>
              <a:ea typeface="Arial"/>
              <a:cs typeface="Arial"/>
              <a:sym typeface="Arial"/>
            </a:endParaRPr>
          </a:p>
        </p:txBody>
      </p:sp>
      <p:sp>
        <p:nvSpPr>
          <p:cNvPr id="1227" name="Google Shape;1227;p3"/>
          <p:cNvSpPr txBox="1"/>
          <p:nvPr/>
        </p:nvSpPr>
        <p:spPr>
          <a:xfrm>
            <a:off x="4815588" y="4296538"/>
            <a:ext cx="3302100" cy="2539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00"/>
              <a:buFont typeface="Arial"/>
              <a:buNone/>
            </a:pPr>
            <a:r>
              <a:rPr b="1" i="0" lang="es-ES" sz="1900" u="none" cap="none" strike="noStrike">
                <a:solidFill>
                  <a:schemeClr val="lt1"/>
                </a:solidFill>
                <a:latin typeface="Calibri"/>
                <a:ea typeface="Calibri"/>
                <a:cs typeface="Calibri"/>
                <a:sym typeface="Calibri"/>
              </a:rPr>
              <a:t>Comunicación externa con relaciones públicas, medios de comunicación y marketing </a:t>
            </a:r>
            <a:r>
              <a:rPr b="0" i="0" lang="es-ES" sz="1700" u="none" cap="none" strike="noStrike">
                <a:solidFill>
                  <a:schemeClr val="lt1"/>
                </a:solidFill>
                <a:latin typeface="Calibri"/>
                <a:ea typeface="Calibri"/>
                <a:cs typeface="Calibri"/>
                <a:sym typeface="Calibri"/>
              </a:rPr>
              <a:t>turístico Enfoques regionales de respuesta y comunicación con distintos agentes externos. Cómo se aborda cada uno de ellos de forma diferente en términos de mensajería, enfoque y calendario.</a:t>
            </a:r>
            <a:endParaRPr b="0" i="0" sz="1300" u="none" cap="none" strike="noStrike">
              <a:solidFill>
                <a:srgbClr val="000000"/>
              </a:solidFill>
              <a:latin typeface="Arial"/>
              <a:ea typeface="Arial"/>
              <a:cs typeface="Arial"/>
              <a:sym typeface="Arial"/>
            </a:endParaRPr>
          </a:p>
        </p:txBody>
      </p:sp>
      <p:sp>
        <p:nvSpPr>
          <p:cNvPr id="1228" name="Google Shape;1228;p3"/>
          <p:cNvSpPr txBox="1"/>
          <p:nvPr/>
        </p:nvSpPr>
        <p:spPr>
          <a:xfrm>
            <a:off x="9044825" y="4298668"/>
            <a:ext cx="3080700" cy="237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s-ES" sz="1800" u="none" cap="none" strike="noStrike">
                <a:solidFill>
                  <a:schemeClr val="lt1"/>
                </a:solidFill>
                <a:latin typeface="Calibri"/>
                <a:ea typeface="Calibri"/>
                <a:cs typeface="Calibri"/>
                <a:sym typeface="Calibri"/>
              </a:rPr>
              <a:t>Reconstrucción, recuperación y res </a:t>
            </a:r>
            <a:r>
              <a:rPr b="0" i="0" lang="es-ES" sz="1600" u="none" cap="none" strike="noStrike">
                <a:solidFill>
                  <a:schemeClr val="lt1"/>
                </a:solidFill>
                <a:latin typeface="Calibri"/>
                <a:ea typeface="Calibri"/>
                <a:cs typeface="Calibri"/>
                <a:sym typeface="Calibri"/>
              </a:rPr>
              <a:t>iliencia Reconstruir las regiones turísticas a una "nueva normalidad" utilizando enfoques de continuidad empresarial y resiliencia, descubriendo la necesidad de priorizar el cambio y adaptándose a la "nueva normalidad".</a:t>
            </a:r>
            <a:endParaRPr b="0" i="0" sz="1200" u="none" cap="none" strike="noStrike">
              <a:solidFill>
                <a:srgbClr val="000000"/>
              </a:solidFill>
              <a:latin typeface="Arial"/>
              <a:ea typeface="Arial"/>
              <a:cs typeface="Arial"/>
              <a:sym typeface="Arial"/>
            </a:endParaRPr>
          </a:p>
        </p:txBody>
      </p:sp>
      <p:sp>
        <p:nvSpPr>
          <p:cNvPr id="1229" name="Google Shape;1229;p3"/>
          <p:cNvSpPr txBox="1"/>
          <p:nvPr/>
        </p:nvSpPr>
        <p:spPr>
          <a:xfrm>
            <a:off x="0" y="171587"/>
            <a:ext cx="12192000" cy="76944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s-ES" sz="2400" u="none" cap="none" strike="noStrike">
                <a:solidFill>
                  <a:srgbClr val="086D6E"/>
                </a:solidFill>
                <a:latin typeface="Calibri"/>
                <a:ea typeface="Calibri"/>
                <a:cs typeface="Calibri"/>
                <a:sym typeface="Calibri"/>
              </a:rPr>
              <a:t>Hoja de ruta del turismo regional para gestionar una crisis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1" lang="es-ES" sz="2000" u="none" cap="none" strike="noStrike">
                <a:solidFill>
                  <a:srgbClr val="086D6E"/>
                </a:solidFill>
                <a:latin typeface="Calibri"/>
                <a:ea typeface="Calibri"/>
                <a:cs typeface="Calibri"/>
                <a:sym typeface="Calibri"/>
              </a:rPr>
              <a:t>(Preparar, Prevenir, Mitigar, Planificar, Responder, Recuperar y Reconstruir)</a:t>
            </a:r>
            <a:endParaRPr b="0" i="0" sz="1400" u="none" cap="none" strike="noStrike">
              <a:solidFill>
                <a:srgbClr val="000000"/>
              </a:solidFill>
              <a:latin typeface="Arial"/>
              <a:ea typeface="Arial"/>
              <a:cs typeface="Arial"/>
              <a:sym typeface="Arial"/>
            </a:endParaRPr>
          </a:p>
        </p:txBody>
      </p:sp>
      <p:sp>
        <p:nvSpPr>
          <p:cNvPr id="1230" name="Google Shape;1230;p3"/>
          <p:cNvSpPr/>
          <p:nvPr/>
        </p:nvSpPr>
        <p:spPr>
          <a:xfrm>
            <a:off x="4014372" y="1238868"/>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7A547C"/>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sp>
        <p:nvSpPr>
          <p:cNvPr id="1231" name="Google Shape;1231;p3"/>
          <p:cNvSpPr/>
          <p:nvPr/>
        </p:nvSpPr>
        <p:spPr>
          <a:xfrm>
            <a:off x="8233526" y="1254657"/>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7A547C"/>
                </a:solidFill>
                <a:latin typeface="Calibri"/>
                <a:ea typeface="Calibri"/>
                <a:cs typeface="Calibri"/>
                <a:sym typeface="Calibri"/>
              </a:rPr>
              <a:t>3</a:t>
            </a:r>
            <a:endParaRPr b="0" i="0" sz="1400" u="none" cap="none" strike="noStrike">
              <a:solidFill>
                <a:srgbClr val="000000"/>
              </a:solidFill>
              <a:latin typeface="Arial"/>
              <a:ea typeface="Arial"/>
              <a:cs typeface="Arial"/>
              <a:sym typeface="Arial"/>
            </a:endParaRPr>
          </a:p>
        </p:txBody>
      </p:sp>
      <p:sp>
        <p:nvSpPr>
          <p:cNvPr id="1232" name="Google Shape;1232;p3"/>
          <p:cNvSpPr/>
          <p:nvPr/>
        </p:nvSpPr>
        <p:spPr>
          <a:xfrm>
            <a:off x="109683" y="2667636"/>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7A547C"/>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1233" name="Google Shape;1233;p3"/>
          <p:cNvSpPr/>
          <p:nvPr/>
        </p:nvSpPr>
        <p:spPr>
          <a:xfrm>
            <a:off x="3975149" y="2695263"/>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F77B55"/>
                </a:solidFill>
                <a:latin typeface="Calibri"/>
                <a:ea typeface="Calibri"/>
                <a:cs typeface="Calibri"/>
                <a:sym typeface="Calibri"/>
              </a:rPr>
              <a:t>5</a:t>
            </a:r>
            <a:endParaRPr b="0" i="0" sz="1400" u="none" cap="none" strike="noStrike">
              <a:solidFill>
                <a:srgbClr val="000000"/>
              </a:solidFill>
              <a:latin typeface="Arial"/>
              <a:ea typeface="Arial"/>
              <a:cs typeface="Arial"/>
              <a:sym typeface="Arial"/>
            </a:endParaRPr>
          </a:p>
        </p:txBody>
      </p:sp>
      <p:sp>
        <p:nvSpPr>
          <p:cNvPr id="1234" name="Google Shape;1234;p3"/>
          <p:cNvSpPr/>
          <p:nvPr/>
        </p:nvSpPr>
        <p:spPr>
          <a:xfrm>
            <a:off x="8249422" y="2695263"/>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F77B55"/>
                </a:solidFill>
                <a:latin typeface="Calibri"/>
                <a:ea typeface="Calibri"/>
                <a:cs typeface="Calibri"/>
                <a:sym typeface="Calibri"/>
              </a:rPr>
              <a:t>6</a:t>
            </a:r>
            <a:endParaRPr b="0" i="0" sz="1400" u="none" cap="none" strike="noStrike">
              <a:solidFill>
                <a:srgbClr val="000000"/>
              </a:solidFill>
              <a:latin typeface="Arial"/>
              <a:ea typeface="Arial"/>
              <a:cs typeface="Arial"/>
              <a:sym typeface="Arial"/>
            </a:endParaRPr>
          </a:p>
        </p:txBody>
      </p:sp>
      <p:sp>
        <p:nvSpPr>
          <p:cNvPr id="1235" name="Google Shape;1235;p3"/>
          <p:cNvSpPr/>
          <p:nvPr/>
        </p:nvSpPr>
        <p:spPr>
          <a:xfrm>
            <a:off x="118370" y="4404850"/>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3AA091"/>
                </a:solidFill>
                <a:latin typeface="Calibri"/>
                <a:ea typeface="Calibri"/>
                <a:cs typeface="Calibri"/>
                <a:sym typeface="Calibri"/>
              </a:rPr>
              <a:t>7</a:t>
            </a:r>
            <a:endParaRPr b="0" i="0" sz="1400" u="none" cap="none" strike="noStrike">
              <a:solidFill>
                <a:srgbClr val="000000"/>
              </a:solidFill>
              <a:latin typeface="Arial"/>
              <a:ea typeface="Arial"/>
              <a:cs typeface="Arial"/>
              <a:sym typeface="Arial"/>
            </a:endParaRPr>
          </a:p>
        </p:txBody>
      </p:sp>
      <p:sp>
        <p:nvSpPr>
          <p:cNvPr id="1236" name="Google Shape;1236;p3"/>
          <p:cNvSpPr/>
          <p:nvPr/>
        </p:nvSpPr>
        <p:spPr>
          <a:xfrm>
            <a:off x="4046515" y="4341957"/>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3AA091"/>
                </a:solidFill>
                <a:latin typeface="Calibri"/>
                <a:ea typeface="Calibri"/>
                <a:cs typeface="Calibri"/>
                <a:sym typeface="Calibri"/>
              </a:rPr>
              <a:t>8</a:t>
            </a:r>
            <a:endParaRPr b="0" i="0" sz="1400" u="none" cap="none" strike="noStrike">
              <a:solidFill>
                <a:srgbClr val="000000"/>
              </a:solidFill>
              <a:latin typeface="Arial"/>
              <a:ea typeface="Arial"/>
              <a:cs typeface="Arial"/>
              <a:sym typeface="Arial"/>
            </a:endParaRPr>
          </a:p>
        </p:txBody>
      </p:sp>
      <p:sp>
        <p:nvSpPr>
          <p:cNvPr id="1237" name="Google Shape;1237;p3"/>
          <p:cNvSpPr/>
          <p:nvPr/>
        </p:nvSpPr>
        <p:spPr>
          <a:xfrm>
            <a:off x="8301103" y="4388105"/>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3AA091"/>
                </a:solidFill>
                <a:latin typeface="Calibri"/>
                <a:ea typeface="Calibri"/>
                <a:cs typeface="Calibri"/>
                <a:sym typeface="Calibri"/>
              </a:rPr>
              <a:t>9</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0" name="Shape 2020"/>
        <p:cNvGrpSpPr/>
        <p:nvPr/>
      </p:nvGrpSpPr>
      <p:grpSpPr>
        <a:xfrm>
          <a:off x="0" y="0"/>
          <a:ext cx="0" cy="0"/>
          <a:chOff x="0" y="0"/>
          <a:chExt cx="0" cy="0"/>
        </a:xfrm>
      </p:grpSpPr>
      <p:sp>
        <p:nvSpPr>
          <p:cNvPr id="2021" name="Google Shape;2021;p30"/>
          <p:cNvSpPr txBox="1"/>
          <p:nvPr>
            <p:ph idx="1" type="body"/>
          </p:nvPr>
        </p:nvSpPr>
        <p:spPr>
          <a:xfrm>
            <a:off x="511235" y="1547280"/>
            <a:ext cx="9624745" cy="481542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1800"/>
              <a:buNone/>
            </a:pPr>
            <a:r>
              <a:rPr b="0" i="0" lang="es-ES" sz="1800"/>
              <a:t>La comunicación de crisis se ocupa principalmente de proporcionar información correcta y coherente al público y mejorar la imagen de la organización o sector industrial que se enfrenta a una crisis. Es necesario hacer hincapié en la comunicación y las relaciones públicas para limitar el daño a una organización en una emergencia que, en última instancia, podría crear daños irreparables. La cooperación con los medios de comunicación se considera vital porque éstos proporcionan información al público (Berry, 1999), lo que ilustra la necesidad de mantenerlos informados con frecuencia para reducir la desinformación. La comunicación bidireccional regular es la mejor manera de desarrollar una relación favorable con el público (Coombs, 1999:134). </a:t>
            </a:r>
            <a:endParaRPr/>
          </a:p>
          <a:p>
            <a:pPr indent="0" lvl="0" marL="0" rtl="0" algn="l">
              <a:lnSpc>
                <a:spcPct val="100000"/>
              </a:lnSpc>
              <a:spcBef>
                <a:spcPts val="0"/>
              </a:spcBef>
              <a:spcAft>
                <a:spcPts val="0"/>
              </a:spcAft>
              <a:buClr>
                <a:schemeClr val="lt1"/>
              </a:buClr>
              <a:buSzPts val="1800"/>
              <a:buNone/>
            </a:pPr>
            <a:r>
              <a:t/>
            </a:r>
            <a:endParaRPr b="0" i="0" sz="1800"/>
          </a:p>
          <a:p>
            <a:pPr indent="0" lvl="0" marL="0" rtl="0" algn="l">
              <a:lnSpc>
                <a:spcPct val="100000"/>
              </a:lnSpc>
              <a:spcBef>
                <a:spcPts val="0"/>
              </a:spcBef>
              <a:spcAft>
                <a:spcPts val="0"/>
              </a:spcAft>
              <a:buClr>
                <a:schemeClr val="lt1"/>
              </a:buClr>
              <a:buSzPts val="1800"/>
              <a:buNone/>
            </a:pPr>
            <a:r>
              <a:rPr b="0" i="0" lang="es-ES" sz="1800"/>
              <a:t>La coherencia de la respuesta también se señala como un elemento clave en la comunicación de crisis. La capacidad de transmitir un mensaje coherente a todas las partes interesadas fomentará la credibilidad y preservará la imagen de una organización, en lugar de empañar la reputación transmitiendo mensajes incoherentes (Coombs, 1999). Barton (1994) cree que los gestores de crisis pasan por alto muchas cuestiones relativas a la comunicación de crisis, a saber, centrarse en la identificación de la audiencia, el desarrollo de objetivos para comunicar con eficacia y la creación de mensajes positivos sólidos. </a:t>
            </a:r>
            <a:endParaRPr/>
          </a:p>
          <a:p>
            <a:pPr indent="0" lvl="0" marL="0" rtl="0" algn="l">
              <a:lnSpc>
                <a:spcPct val="100000"/>
              </a:lnSpc>
              <a:spcBef>
                <a:spcPts val="0"/>
              </a:spcBef>
              <a:spcAft>
                <a:spcPts val="0"/>
              </a:spcAft>
              <a:buClr>
                <a:schemeClr val="lt1"/>
              </a:buClr>
              <a:buSzPts val="1800"/>
              <a:buNone/>
            </a:pPr>
            <a:r>
              <a:t/>
            </a:r>
            <a:endParaRPr b="0" i="0" sz="1800"/>
          </a:p>
        </p:txBody>
      </p:sp>
      <p:grpSp>
        <p:nvGrpSpPr>
          <p:cNvPr id="2022" name="Google Shape;2022;p30"/>
          <p:cNvGrpSpPr/>
          <p:nvPr/>
        </p:nvGrpSpPr>
        <p:grpSpPr>
          <a:xfrm>
            <a:off x="9945283" y="1255566"/>
            <a:ext cx="1866204" cy="1526432"/>
            <a:chOff x="7903196" y="4237101"/>
            <a:chExt cx="1261886" cy="1055032"/>
          </a:xfrm>
        </p:grpSpPr>
        <p:sp>
          <p:nvSpPr>
            <p:cNvPr id="2023" name="Google Shape;2023;p30"/>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4" name="Google Shape;2024;p30"/>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5" name="Google Shape;2025;p30"/>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6" name="Google Shape;2026;p30"/>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7" name="Google Shape;2027;p30"/>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8" name="Google Shape;2028;p30"/>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9" name="Google Shape;2029;p30"/>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0" name="Google Shape;2030;p30"/>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1" name="Google Shape;2031;p30"/>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2" name="Google Shape;2032;p30"/>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3" name="Google Shape;2033;p30"/>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4" name="Google Shape;2034;p30"/>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5" name="Google Shape;2035;p30"/>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6" name="Google Shape;2036;p30"/>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7" name="Google Shape;2037;p30"/>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8" name="Google Shape;2038;p30"/>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9" name="Google Shape;2039;p30"/>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0" name="Google Shape;2040;p30"/>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1" name="Google Shape;2041;p30"/>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2" name="Google Shape;2042;p30"/>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3" name="Google Shape;2043;p30"/>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4" name="Google Shape;2044;p30"/>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5" name="Google Shape;2045;p30"/>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6" name="Google Shape;2046;p30"/>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7" name="Google Shape;2047;p30"/>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8" name="Google Shape;2048;p30"/>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9" name="Google Shape;2049;p30"/>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0" name="Google Shape;2050;p30"/>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1" name="Google Shape;2051;p30"/>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2" name="Google Shape;2052;p30"/>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3" name="Google Shape;2053;p30"/>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4" name="Google Shape;2054;p30"/>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5" name="Google Shape;2055;p30"/>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6" name="Google Shape;2056;p30"/>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7" name="Google Shape;2057;p30"/>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8" name="Google Shape;2058;p30"/>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9" name="Google Shape;2059;p30"/>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60" name="Google Shape;2060;p30"/>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61" name="Google Shape;2061;p30"/>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62" name="Google Shape;2062;p30"/>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63" name="Google Shape;2063;p30"/>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64" name="Google Shape;2064;p30"/>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65" name="Google Shape;2065;p30"/>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66" name="Google Shape;2066;p30"/>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67" name="Google Shape;2067;p30"/>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68" name="Google Shape;2068;p30"/>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69" name="Google Shape;2069;p30"/>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70" name="Google Shape;2070;p30"/>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71" name="Google Shape;2071;p30"/>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72" name="Google Shape;2072;p30"/>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73" name="Google Shape;2073;p30"/>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74" name="Google Shape;2074;p30"/>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75" name="Google Shape;2075;p30"/>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76" name="Google Shape;2076;p30"/>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77" name="Google Shape;2077;p30"/>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78" name="Google Shape;2078;p30"/>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79" name="Google Shape;2079;p30"/>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2080" name="Google Shape;2080;p30">
            <a:hlinkClick r:id="rId3"/>
          </p:cNvPr>
          <p:cNvPicPr preferRelativeResize="0"/>
          <p:nvPr/>
        </p:nvPicPr>
        <p:blipFill rotWithShape="1">
          <a:blip r:embed="rId4">
            <a:alphaModFix/>
          </a:blip>
          <a:srcRect b="0" l="0" r="0" t="0"/>
          <a:stretch/>
        </p:blipFill>
        <p:spPr>
          <a:xfrm>
            <a:off x="9860702" y="3284679"/>
            <a:ext cx="1950785" cy="1950785"/>
          </a:xfrm>
          <a:prstGeom prst="rect">
            <a:avLst/>
          </a:prstGeom>
          <a:noFill/>
          <a:ln>
            <a:noFill/>
          </a:ln>
        </p:spPr>
      </p:pic>
      <p:sp>
        <p:nvSpPr>
          <p:cNvPr id="2081" name="Google Shape;2081;p30"/>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5">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
        <p:nvSpPr>
          <p:cNvPr id="2082" name="Google Shape;2082;p30"/>
          <p:cNvSpPr txBox="1"/>
          <p:nvPr/>
        </p:nvSpPr>
        <p:spPr>
          <a:xfrm>
            <a:off x="483893" y="579431"/>
            <a:ext cx="10596674" cy="916887"/>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100000"/>
              </a:lnSpc>
              <a:spcBef>
                <a:spcPts val="0"/>
              </a:spcBef>
              <a:spcAft>
                <a:spcPts val="0"/>
              </a:spcAft>
              <a:buClr>
                <a:schemeClr val="lt1"/>
              </a:buClr>
              <a:buSzPct val="100000"/>
              <a:buFont typeface="Arial"/>
              <a:buNone/>
            </a:pPr>
            <a:r>
              <a:rPr b="1" i="0" lang="es-ES" sz="3600" u="none" cap="none" strike="noStrike">
                <a:solidFill>
                  <a:schemeClr val="lt1"/>
                </a:solidFill>
                <a:latin typeface="Calibri"/>
                <a:ea typeface="Calibri"/>
                <a:cs typeface="Calibri"/>
                <a:sym typeface="Calibri"/>
              </a:rPr>
              <a:t>Artículo: </a:t>
            </a:r>
            <a:r>
              <a:rPr b="0" i="0" lang="es-ES" sz="3600" u="none" cap="none" strike="noStrike">
                <a:solidFill>
                  <a:schemeClr val="lt1"/>
                </a:solidFill>
                <a:latin typeface="Calibri"/>
                <a:ea typeface="Calibri"/>
                <a:cs typeface="Calibri"/>
                <a:sym typeface="Calibri"/>
              </a:rPr>
              <a:t>Hay que gestionar los medios de comunicación para reducir la desinformación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6" name="Shape 2086"/>
        <p:cNvGrpSpPr/>
        <p:nvPr/>
      </p:nvGrpSpPr>
      <p:grpSpPr>
        <a:xfrm>
          <a:off x="0" y="0"/>
          <a:ext cx="0" cy="0"/>
          <a:chOff x="0" y="0"/>
          <a:chExt cx="0" cy="0"/>
        </a:xfrm>
      </p:grpSpPr>
      <p:sp>
        <p:nvSpPr>
          <p:cNvPr id="2087" name="Google Shape;2087;p31"/>
          <p:cNvSpPr/>
          <p:nvPr/>
        </p:nvSpPr>
        <p:spPr>
          <a:xfrm>
            <a:off x="657225" y="2028825"/>
            <a:ext cx="4286250" cy="1190625"/>
          </a:xfrm>
          <a:prstGeom prst="wedgeRoundRectCallout">
            <a:avLst>
              <a:gd fmla="val -20611" name="adj1"/>
              <a:gd fmla="val 70500" name="adj2"/>
              <a:gd fmla="val 16667" name="adj3"/>
            </a:avLst>
          </a:prstGeom>
          <a:solidFill>
            <a:srgbClr val="F27954"/>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s-ES" sz="3600" u="none" cap="none" strike="noStrike">
                <a:solidFill>
                  <a:schemeClr val="lt1"/>
                </a:solidFill>
                <a:latin typeface="Calibri"/>
                <a:ea typeface="Calibri"/>
                <a:cs typeface="Calibri"/>
                <a:sym typeface="Calibri"/>
              </a:rPr>
              <a:t>6. Dirija sus propias relaciones públicas</a:t>
            </a:r>
            <a:endParaRPr b="0" i="0" sz="1400" u="none" cap="none" strike="noStrike">
              <a:solidFill>
                <a:srgbClr val="000000"/>
              </a:solidFill>
              <a:latin typeface="Arial"/>
              <a:ea typeface="Arial"/>
              <a:cs typeface="Arial"/>
              <a:sym typeface="Arial"/>
            </a:endParaRPr>
          </a:p>
        </p:txBody>
      </p:sp>
      <p:sp>
        <p:nvSpPr>
          <p:cNvPr id="2088" name="Google Shape;2088;p31"/>
          <p:cNvSpPr txBox="1"/>
          <p:nvPr>
            <p:ph idx="1" type="body"/>
          </p:nvPr>
        </p:nvSpPr>
        <p:spPr>
          <a:xfrm>
            <a:off x="5295340" y="742234"/>
            <a:ext cx="6807013" cy="5857875"/>
          </a:xfrm>
          <a:prstGeom prst="rect">
            <a:avLst/>
          </a:prstGeom>
          <a:noFill/>
          <a:ln>
            <a:noFill/>
          </a:ln>
        </p:spPr>
        <p:txBody>
          <a:bodyPr anchorCtr="0" anchor="t" bIns="45700" lIns="91425" spcFirstLastPara="1" rIns="91425" wrap="square" tIns="45700">
            <a:noAutofit/>
          </a:bodyPr>
          <a:lstStyle/>
          <a:p>
            <a:pPr indent="-323850" lvl="0" marL="342900" rtl="0" algn="l">
              <a:lnSpc>
                <a:spcPct val="90000"/>
              </a:lnSpc>
              <a:spcBef>
                <a:spcPts val="0"/>
              </a:spcBef>
              <a:spcAft>
                <a:spcPts val="0"/>
              </a:spcAft>
              <a:buSzPts val="1700"/>
              <a:buFont typeface="Noto Sans Symbols"/>
              <a:buChar char="❖"/>
            </a:pPr>
            <a:r>
              <a:rPr b="1" i="0" lang="es-ES" sz="1700">
                <a:solidFill>
                  <a:srgbClr val="4D4D4D"/>
                </a:solidFill>
              </a:rPr>
              <a:t>Las relaciones públicas aportan valiosas conexiones con los medios de comunicación. </a:t>
            </a:r>
            <a:r>
              <a:rPr b="0" i="0" lang="es-ES" sz="1700">
                <a:solidFill>
                  <a:srgbClr val="4D4D4D"/>
                </a:solidFill>
              </a:rPr>
              <a:t>Los medios de comunicación publican periódicamente, por ejemplo, listas de los mejores hoteles y lugares que visitar: las regiones deben aprovechar y asegurarse de que están en el radar. Esta publicidad positiva genera credibilidad y contribuye a crear una imagen positiva.</a:t>
            </a:r>
            <a:endParaRPr sz="2100"/>
          </a:p>
          <a:p>
            <a:pPr indent="-323850" lvl="0" marL="342900" rtl="0" algn="l">
              <a:lnSpc>
                <a:spcPct val="90000"/>
              </a:lnSpc>
              <a:spcBef>
                <a:spcPts val="1000"/>
              </a:spcBef>
              <a:spcAft>
                <a:spcPts val="0"/>
              </a:spcAft>
              <a:buSzPts val="1700"/>
              <a:buFont typeface="Noto Sans Symbols"/>
              <a:buChar char="❖"/>
            </a:pPr>
            <a:r>
              <a:rPr b="1" i="0" lang="es-ES" sz="1700">
                <a:solidFill>
                  <a:srgbClr val="4D4D4D"/>
                </a:solidFill>
              </a:rPr>
              <a:t>Las relaciones públicas pueden ser una herramienta de promoción útil.</a:t>
            </a:r>
            <a:r>
              <a:rPr b="0" i="0" lang="es-ES" sz="1700">
                <a:solidFill>
                  <a:srgbClr val="4D4D4D"/>
                </a:solidFill>
              </a:rPr>
              <a:t> Las reseñas en blogs y los comunicados de prensa son una excelente forma de contar la historia de una región en un tono atractivo y de opinión. Pueden ayudar a una región a crear credibilidad y exposición para la marca.</a:t>
            </a:r>
            <a:endParaRPr sz="2100"/>
          </a:p>
          <a:p>
            <a:pPr indent="-323850" lvl="0" marL="342900" rtl="0" algn="l">
              <a:lnSpc>
                <a:spcPct val="90000"/>
              </a:lnSpc>
              <a:spcBef>
                <a:spcPts val="1000"/>
              </a:spcBef>
              <a:spcAft>
                <a:spcPts val="0"/>
              </a:spcAft>
              <a:buSzPts val="1700"/>
              <a:buFont typeface="Noto Sans Symbols"/>
              <a:buChar char="❖"/>
            </a:pPr>
            <a:r>
              <a:rPr b="1" i="0" lang="es-ES" sz="1700">
                <a:solidFill>
                  <a:srgbClr val="4D4D4D"/>
                </a:solidFill>
              </a:rPr>
              <a:t>Las relaciones públicas agilizan el proceso de creación de conciencia de marca de una región. </a:t>
            </a:r>
            <a:r>
              <a:rPr b="0" i="0" lang="es-ES" sz="1700">
                <a:solidFill>
                  <a:srgbClr val="4D4D4D"/>
                </a:solidFill>
              </a:rPr>
              <a:t>Apoyando a organizaciones benéficas u organizando actos especiales, </a:t>
            </a:r>
            <a:r>
              <a:rPr lang="es-ES" sz="1700">
                <a:solidFill>
                  <a:srgbClr val="4D4D4D"/>
                </a:solidFill>
              </a:rPr>
              <a:t>una región </a:t>
            </a:r>
            <a:r>
              <a:rPr b="0" i="0" lang="es-ES" sz="1700">
                <a:solidFill>
                  <a:srgbClr val="4D4D4D"/>
                </a:solidFill>
              </a:rPr>
              <a:t>puede promocionar fácilmente su marca y darla a conocer, por ejemplo, lanzando un nuevo producto.</a:t>
            </a:r>
            <a:endParaRPr sz="2100"/>
          </a:p>
          <a:p>
            <a:pPr indent="-323850" lvl="0" marL="342900" rtl="0" algn="l">
              <a:lnSpc>
                <a:spcPct val="90000"/>
              </a:lnSpc>
              <a:spcBef>
                <a:spcPts val="1000"/>
              </a:spcBef>
              <a:spcAft>
                <a:spcPts val="0"/>
              </a:spcAft>
              <a:buSzPts val="1700"/>
              <a:buFont typeface="Noto Sans Symbols"/>
              <a:buChar char="❖"/>
            </a:pPr>
            <a:r>
              <a:rPr b="1" i="0" lang="es-ES" sz="1700">
                <a:solidFill>
                  <a:srgbClr val="4D4D4D"/>
                </a:solidFill>
              </a:rPr>
              <a:t>Las relaciones públicas proporcionan una mayor conexión con el público. </a:t>
            </a:r>
            <a:r>
              <a:rPr b="0" i="0" lang="es-ES" sz="1700">
                <a:solidFill>
                  <a:srgbClr val="4D4D4D"/>
                </a:solidFill>
              </a:rPr>
              <a:t>Todas las acciones no serán irrelevantes para un público objetivo. Dará sus frutos en el futuro.</a:t>
            </a:r>
            <a:endParaRPr sz="2100"/>
          </a:p>
          <a:p>
            <a:pPr indent="-323850" lvl="0" marL="342900" rtl="0" algn="l">
              <a:lnSpc>
                <a:spcPct val="90000"/>
              </a:lnSpc>
              <a:spcBef>
                <a:spcPts val="1000"/>
              </a:spcBef>
              <a:spcAft>
                <a:spcPts val="0"/>
              </a:spcAft>
              <a:buSzPts val="1700"/>
              <a:buFont typeface="Noto Sans Symbols"/>
              <a:buChar char="❖"/>
            </a:pPr>
            <a:r>
              <a:rPr b="1" i="0" lang="es-ES" sz="1700">
                <a:solidFill>
                  <a:srgbClr val="4D4D4D"/>
                </a:solidFill>
              </a:rPr>
              <a:t>Las relaciones públicas pueden ayudar a una región a comunicarse</a:t>
            </a:r>
            <a:r>
              <a:rPr b="0" i="0" lang="es-ES" sz="1700">
                <a:solidFill>
                  <a:srgbClr val="4D4D4D"/>
                </a:solidFill>
              </a:rPr>
              <a:t> </a:t>
            </a:r>
            <a:r>
              <a:rPr b="1" i="0" lang="es-ES" sz="1700">
                <a:solidFill>
                  <a:srgbClr val="4D4D4D"/>
                </a:solidFill>
              </a:rPr>
              <a:t>con las partes interesadas.</a:t>
            </a:r>
            <a:r>
              <a:rPr b="0" i="0" lang="es-ES" sz="1700">
                <a:solidFill>
                  <a:srgbClr val="4D4D4D"/>
                </a:solidFill>
              </a:rPr>
              <a:t> Las actividades de relaciones públicas pueden ayudar a mantener una buena relación con todas las partes interesadas, por ejemplo, </a:t>
            </a:r>
            <a:r>
              <a:rPr b="0" i="0" lang="es-ES" sz="1700" u="sng">
                <a:solidFill>
                  <a:srgbClr val="4D4D4D"/>
                </a:solidFill>
                <a:hlinkClick r:id="rId3">
                  <a:extLst>
                    <a:ext uri="{A12FA001-AC4F-418D-AE19-62706E023703}">
                      <ahyp:hlinkClr val="tx"/>
                    </a:ext>
                  </a:extLst>
                </a:hlinkClick>
              </a:rPr>
              <a:t>comprometer a los empleados</a:t>
            </a:r>
            <a:r>
              <a:rPr b="0" i="0" lang="es-ES" sz="1700">
                <a:solidFill>
                  <a:srgbClr val="4D4D4D"/>
                </a:solidFill>
              </a:rPr>
              <a:t>.</a:t>
            </a:r>
            <a:endParaRPr sz="2100"/>
          </a:p>
          <a:p>
            <a:pPr indent="0" lvl="0" marL="0" rtl="0" algn="l">
              <a:lnSpc>
                <a:spcPct val="100000"/>
              </a:lnSpc>
              <a:spcBef>
                <a:spcPts val="0"/>
              </a:spcBef>
              <a:spcAft>
                <a:spcPts val="0"/>
              </a:spcAft>
              <a:buSzPts val="2400"/>
              <a:buNone/>
            </a:pPr>
            <a:r>
              <a:t/>
            </a:r>
            <a:endParaRPr/>
          </a:p>
        </p:txBody>
      </p:sp>
      <p:sp>
        <p:nvSpPr>
          <p:cNvPr id="2089" name="Google Shape;2089;p31"/>
          <p:cNvSpPr txBox="1"/>
          <p:nvPr>
            <p:ph idx="2" type="body"/>
          </p:nvPr>
        </p:nvSpPr>
        <p:spPr>
          <a:xfrm>
            <a:off x="5506875" y="5299"/>
            <a:ext cx="6532800" cy="7368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00000"/>
              </a:lnSpc>
              <a:spcBef>
                <a:spcPts val="0"/>
              </a:spcBef>
              <a:spcAft>
                <a:spcPts val="0"/>
              </a:spcAft>
              <a:buClr>
                <a:srgbClr val="F27954"/>
              </a:buClr>
              <a:buSzPct val="100000"/>
              <a:buNone/>
            </a:pPr>
            <a:r>
              <a:rPr lang="es-ES" sz="2800">
                <a:solidFill>
                  <a:srgbClr val="F27954"/>
                </a:solidFill>
              </a:rPr>
              <a:t>Ejemplo</a:t>
            </a:r>
            <a:r>
              <a:rPr b="0" lang="es-ES" sz="2800">
                <a:solidFill>
                  <a:srgbClr val="086D6E"/>
                </a:solidFill>
              </a:rPr>
              <a:t> </a:t>
            </a:r>
            <a:r>
              <a:rPr b="0" lang="es-ES" sz="2800">
                <a:solidFill>
                  <a:srgbClr val="4D4D4D"/>
                </a:solidFill>
              </a:rPr>
              <a:t>Ventajas de dirigir sus propias relaciones públicas</a:t>
            </a:r>
            <a:endParaRPr/>
          </a:p>
        </p:txBody>
      </p:sp>
      <p:sp>
        <p:nvSpPr>
          <p:cNvPr id="2090" name="Google Shape;2090;p31"/>
          <p:cNvSpPr txBox="1"/>
          <p:nvPr/>
        </p:nvSpPr>
        <p:spPr>
          <a:xfrm>
            <a:off x="409577" y="3671172"/>
            <a:ext cx="4533900" cy="3170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s-ES" sz="2000" u="none" cap="none" strike="noStrike">
                <a:solidFill>
                  <a:srgbClr val="4D4D4D"/>
                </a:solidFill>
                <a:latin typeface="Calibri"/>
                <a:ea typeface="Calibri"/>
                <a:cs typeface="Calibri"/>
                <a:sym typeface="Calibri"/>
              </a:rPr>
              <a:t>Es esencial que una región lidere sus propias relaciones públicas y medios de comunicación para poder mantener y mejorar su marca y reputación. Es esencial que presente bien su marca para garantizar las reservas, el compromiso de los clientes y una reputación positiva tras la crisis. Esto repercutirá en el rendimiento de toda la marca de una región. </a:t>
            </a:r>
            <a:r>
              <a:rPr b="0" i="0" lang="es-ES" sz="2000" u="sng" cap="none" strike="noStrike">
                <a:solidFill>
                  <a:srgbClr val="F27954"/>
                </a:solidFill>
                <a:latin typeface="Calibri"/>
                <a:ea typeface="Calibri"/>
                <a:cs typeface="Calibri"/>
                <a:sym typeface="Calibri"/>
                <a:hlinkClick r:id="rId4">
                  <a:extLst>
                    <a:ext uri="{A12FA001-AC4F-418D-AE19-62706E023703}">
                      <ahyp:hlinkClr val="tx"/>
                    </a:ext>
                  </a:extLst>
                </a:hlinkClick>
              </a:rPr>
              <a:t>Fuente</a:t>
            </a:r>
            <a:endParaRPr b="0" i="0" sz="1300" u="none" cap="none" strike="noStrike">
              <a:solidFill>
                <a:srgbClr val="000000"/>
              </a:solidFill>
              <a:latin typeface="Arial"/>
              <a:ea typeface="Arial"/>
              <a:cs typeface="Arial"/>
              <a:sym typeface="Arial"/>
            </a:endParaRPr>
          </a:p>
        </p:txBody>
      </p:sp>
      <p:sp>
        <p:nvSpPr>
          <p:cNvPr id="2091" name="Google Shape;2091;p31"/>
          <p:cNvSpPr txBox="1"/>
          <p:nvPr>
            <p:ph idx="3" type="body"/>
          </p:nvPr>
        </p:nvSpPr>
        <p:spPr>
          <a:xfrm>
            <a:off x="295835" y="419099"/>
            <a:ext cx="4763366" cy="1190625"/>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100000"/>
              </a:lnSpc>
              <a:spcBef>
                <a:spcPts val="0"/>
              </a:spcBef>
              <a:spcAft>
                <a:spcPts val="0"/>
              </a:spcAft>
              <a:buClr>
                <a:srgbClr val="086D6E"/>
              </a:buClr>
              <a:buSzPct val="100000"/>
              <a:buNone/>
            </a:pPr>
            <a:r>
              <a:rPr b="0" lang="es-ES">
                <a:solidFill>
                  <a:srgbClr val="086D6E"/>
                </a:solidFill>
              </a:rPr>
              <a:t>Cómo comunicarse con los medios y las relaciones públicas Buenas prácticas</a:t>
            </a:r>
            <a:endParaRPr/>
          </a:p>
          <a:p>
            <a:pPr indent="0" lvl="0" marL="0" rtl="0" algn="l">
              <a:lnSpc>
                <a:spcPct val="100000"/>
              </a:lnSpc>
              <a:spcBef>
                <a:spcPts val="0"/>
              </a:spcBef>
              <a:spcAft>
                <a:spcPts val="0"/>
              </a:spcAft>
              <a:buClr>
                <a:srgbClr val="3AA091"/>
              </a:buClr>
              <a:buSzPct val="100000"/>
              <a:buNone/>
            </a:pPr>
            <a:r>
              <a:t/>
            </a:r>
            <a:endParaRPr b="0">
              <a:solidFill>
                <a:srgbClr val="086D6E"/>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5" name="Shape 2095"/>
        <p:cNvGrpSpPr/>
        <p:nvPr/>
      </p:nvGrpSpPr>
      <p:grpSpPr>
        <a:xfrm>
          <a:off x="0" y="0"/>
          <a:ext cx="0" cy="0"/>
          <a:chOff x="0" y="0"/>
          <a:chExt cx="0" cy="0"/>
        </a:xfrm>
      </p:grpSpPr>
      <p:sp>
        <p:nvSpPr>
          <p:cNvPr id="2096" name="Google Shape;2096;p32"/>
          <p:cNvSpPr txBox="1"/>
          <p:nvPr>
            <p:ph idx="1" type="body"/>
          </p:nvPr>
        </p:nvSpPr>
        <p:spPr>
          <a:xfrm>
            <a:off x="587985" y="872853"/>
            <a:ext cx="6526800" cy="3867600"/>
          </a:xfrm>
          <a:prstGeom prst="rect">
            <a:avLst/>
          </a:prstGeom>
          <a:noFill/>
          <a:ln>
            <a:noFill/>
          </a:ln>
        </p:spPr>
        <p:txBody>
          <a:bodyPr anchorCtr="0" anchor="t" bIns="45700" lIns="91425" spcFirstLastPara="1" rIns="91425" wrap="square" tIns="45700">
            <a:noAutofit/>
          </a:bodyPr>
          <a:lstStyle/>
          <a:p>
            <a:pPr indent="-450850" lvl="0" marL="457200" rtl="0" algn="l">
              <a:lnSpc>
                <a:spcPct val="90000"/>
              </a:lnSpc>
              <a:spcBef>
                <a:spcPts val="0"/>
              </a:spcBef>
              <a:spcAft>
                <a:spcPts val="0"/>
              </a:spcAft>
              <a:buClr>
                <a:srgbClr val="4D4D4D"/>
              </a:buClr>
              <a:buSzPts val="2120"/>
              <a:buFont typeface="Calibri"/>
              <a:buAutoNum type="arabicPeriod"/>
            </a:pPr>
            <a:r>
              <a:rPr i="0" lang="es-ES" sz="2120"/>
              <a:t>Disponer de una estrategia sólida en las redes sociales</a:t>
            </a:r>
            <a:endParaRPr sz="2120"/>
          </a:p>
          <a:p>
            <a:pPr indent="-450850" lvl="0" marL="457200" rtl="0" algn="l">
              <a:lnSpc>
                <a:spcPct val="90000"/>
              </a:lnSpc>
              <a:spcBef>
                <a:spcPts val="0"/>
              </a:spcBef>
              <a:spcAft>
                <a:spcPts val="0"/>
              </a:spcAft>
              <a:buClr>
                <a:srgbClr val="4D4D4D"/>
              </a:buClr>
              <a:buSzPts val="2120"/>
              <a:buFont typeface="Calibri"/>
              <a:buAutoNum type="arabicPeriod"/>
            </a:pPr>
            <a:r>
              <a:rPr i="0" lang="es-ES" sz="2120"/>
              <a:t>Apuesta por mensajes locales y personalizados</a:t>
            </a:r>
            <a:endParaRPr sz="2120"/>
          </a:p>
          <a:p>
            <a:pPr indent="-450850" lvl="0" marL="457200" rtl="0" algn="l">
              <a:lnSpc>
                <a:spcPct val="90000"/>
              </a:lnSpc>
              <a:spcBef>
                <a:spcPts val="0"/>
              </a:spcBef>
              <a:spcAft>
                <a:spcPts val="0"/>
              </a:spcAft>
              <a:buClr>
                <a:srgbClr val="4D4D4D"/>
              </a:buClr>
              <a:buSzPts val="2120"/>
              <a:buFont typeface="Calibri"/>
              <a:buAutoNum type="arabicPeriod"/>
            </a:pPr>
            <a:r>
              <a:rPr i="0" lang="es-ES" sz="2120"/>
              <a:t>Asóciese con viajeros importantes y personas influyentes</a:t>
            </a:r>
            <a:endParaRPr sz="2120"/>
          </a:p>
          <a:p>
            <a:pPr indent="-450850" lvl="0" marL="457200" rtl="0" algn="l">
              <a:lnSpc>
                <a:spcPct val="90000"/>
              </a:lnSpc>
              <a:spcBef>
                <a:spcPts val="0"/>
              </a:spcBef>
              <a:spcAft>
                <a:spcPts val="0"/>
              </a:spcAft>
              <a:buClr>
                <a:srgbClr val="4D4D4D"/>
              </a:buClr>
              <a:buSzPts val="2120"/>
              <a:buFont typeface="Calibri"/>
              <a:buAutoNum type="arabicPeriod"/>
            </a:pPr>
            <a:r>
              <a:rPr i="0" lang="es-ES" sz="2120"/>
              <a:t>Centrarse en los dispositivos móviles</a:t>
            </a:r>
            <a:endParaRPr sz="2120"/>
          </a:p>
          <a:p>
            <a:pPr indent="-450850" lvl="0" marL="457200" rtl="0" algn="l">
              <a:lnSpc>
                <a:spcPct val="90000"/>
              </a:lnSpc>
              <a:spcBef>
                <a:spcPts val="0"/>
              </a:spcBef>
              <a:spcAft>
                <a:spcPts val="0"/>
              </a:spcAft>
              <a:buClr>
                <a:srgbClr val="4D4D4D"/>
              </a:buClr>
              <a:buSzPts val="2120"/>
              <a:buFont typeface="Calibri"/>
              <a:buAutoNum type="arabicPeriod"/>
            </a:pPr>
            <a:r>
              <a:rPr i="0" lang="es-ES" sz="2120"/>
              <a:t>Crear contenidos de vídeo</a:t>
            </a:r>
            <a:endParaRPr sz="2120"/>
          </a:p>
          <a:p>
            <a:pPr indent="-450850" lvl="0" marL="457200" rtl="0" algn="l">
              <a:lnSpc>
                <a:spcPct val="90000"/>
              </a:lnSpc>
              <a:spcBef>
                <a:spcPts val="0"/>
              </a:spcBef>
              <a:spcAft>
                <a:spcPts val="0"/>
              </a:spcAft>
              <a:buClr>
                <a:srgbClr val="4D4D4D"/>
              </a:buClr>
              <a:buSzPts val="2120"/>
              <a:buFont typeface="Calibri"/>
              <a:buAutoNum type="arabicPeriod"/>
            </a:pPr>
            <a:r>
              <a:rPr i="0" lang="es-ES" sz="2120"/>
              <a:t>Participar y organizar eventos (también puede hacerse en línea)</a:t>
            </a:r>
            <a:endParaRPr sz="2120"/>
          </a:p>
          <a:p>
            <a:pPr indent="-450850" lvl="0" marL="457200" rtl="0" algn="l">
              <a:lnSpc>
                <a:spcPct val="90000"/>
              </a:lnSpc>
              <a:spcBef>
                <a:spcPts val="0"/>
              </a:spcBef>
              <a:spcAft>
                <a:spcPts val="0"/>
              </a:spcAft>
              <a:buClr>
                <a:srgbClr val="4D4D4D"/>
              </a:buClr>
              <a:buSzPts val="2120"/>
              <a:buFont typeface="Calibri"/>
              <a:buAutoNum type="arabicPeriod"/>
            </a:pPr>
            <a:r>
              <a:rPr i="0" lang="es-ES" sz="2120"/>
              <a:t>El futuro de la tecnología de realidad virtual</a:t>
            </a:r>
            <a:endParaRPr sz="2120"/>
          </a:p>
          <a:p>
            <a:pPr indent="-450850" lvl="0" marL="457200" rtl="0" algn="l">
              <a:lnSpc>
                <a:spcPct val="90000"/>
              </a:lnSpc>
              <a:spcBef>
                <a:spcPts val="0"/>
              </a:spcBef>
              <a:spcAft>
                <a:spcPts val="0"/>
              </a:spcAft>
              <a:buClr>
                <a:srgbClr val="4D4D4D"/>
              </a:buClr>
              <a:buSzPts val="2120"/>
              <a:buFont typeface="Calibri"/>
              <a:buAutoNum type="arabicPeriod"/>
            </a:pPr>
            <a:r>
              <a:rPr i="0" lang="es-ES" sz="2120"/>
              <a:t>Interactuar con clientes potenciales y clientes (también puede hacerse en línea)</a:t>
            </a:r>
            <a:endParaRPr sz="2120"/>
          </a:p>
          <a:p>
            <a:pPr indent="-450850" lvl="0" marL="457200" rtl="0" algn="l">
              <a:lnSpc>
                <a:spcPct val="90000"/>
              </a:lnSpc>
              <a:spcBef>
                <a:spcPts val="0"/>
              </a:spcBef>
              <a:spcAft>
                <a:spcPts val="0"/>
              </a:spcAft>
              <a:buClr>
                <a:srgbClr val="4D4D4D"/>
              </a:buClr>
              <a:buSzPts val="2120"/>
              <a:buFont typeface="Calibri"/>
              <a:buAutoNum type="arabicPeriod"/>
            </a:pPr>
            <a:r>
              <a:rPr i="0" lang="es-ES" sz="2120"/>
              <a:t>Supervise las menciones de su marca en las redes sociales</a:t>
            </a:r>
            <a:endParaRPr sz="2120"/>
          </a:p>
          <a:p>
            <a:pPr indent="-450850" lvl="0" marL="457200" rtl="0" algn="l">
              <a:lnSpc>
                <a:spcPct val="90000"/>
              </a:lnSpc>
              <a:spcBef>
                <a:spcPts val="0"/>
              </a:spcBef>
              <a:spcAft>
                <a:spcPts val="0"/>
              </a:spcAft>
              <a:buClr>
                <a:srgbClr val="4D4D4D"/>
              </a:buClr>
              <a:buSzPts val="2120"/>
              <a:buFont typeface="Calibri"/>
              <a:buAutoNum type="arabicPeriod"/>
            </a:pPr>
            <a:r>
              <a:rPr i="0" lang="es-ES" sz="2120"/>
              <a:t>Mida los resultados de sus esfuerzos</a:t>
            </a:r>
            <a:endParaRPr sz="2120"/>
          </a:p>
          <a:p>
            <a:pPr indent="0" lvl="0" marL="0" rtl="0" algn="l">
              <a:lnSpc>
                <a:spcPct val="90000"/>
              </a:lnSpc>
              <a:spcBef>
                <a:spcPts val="0"/>
              </a:spcBef>
              <a:spcAft>
                <a:spcPts val="0"/>
              </a:spcAft>
              <a:buClr>
                <a:srgbClr val="4D4D4D"/>
              </a:buClr>
              <a:buSzPts val="2220"/>
              <a:buNone/>
            </a:pPr>
            <a:r>
              <a:t/>
            </a:r>
            <a:endParaRPr i="0" sz="2120"/>
          </a:p>
          <a:p>
            <a:pPr indent="0" lvl="0" marL="0" rtl="0" algn="l">
              <a:lnSpc>
                <a:spcPct val="90000"/>
              </a:lnSpc>
              <a:spcBef>
                <a:spcPts val="0"/>
              </a:spcBef>
              <a:spcAft>
                <a:spcPts val="0"/>
              </a:spcAft>
              <a:buClr>
                <a:srgbClr val="4D4D4D"/>
              </a:buClr>
              <a:buSzPts val="2220"/>
              <a:buNone/>
            </a:pPr>
            <a:r>
              <a:t/>
            </a:r>
            <a:endParaRPr sz="2220"/>
          </a:p>
        </p:txBody>
      </p:sp>
      <p:sp>
        <p:nvSpPr>
          <p:cNvPr id="2097" name="Google Shape;2097;p32"/>
          <p:cNvSpPr txBox="1"/>
          <p:nvPr>
            <p:ph idx="2" type="body"/>
          </p:nvPr>
        </p:nvSpPr>
        <p:spPr>
          <a:xfrm>
            <a:off x="772826" y="290550"/>
            <a:ext cx="10743000" cy="582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F27954"/>
              </a:buClr>
              <a:buSzPts val="1980"/>
              <a:buNone/>
            </a:pPr>
            <a:r>
              <a:rPr b="0" lang="es-ES" sz="2180">
                <a:solidFill>
                  <a:srgbClr val="F27954"/>
                </a:solidFill>
              </a:rPr>
              <a:t>Cómo impulsar campañas regionales de relaciones públicas y medios de comunicación</a:t>
            </a:r>
            <a:endParaRPr sz="2180"/>
          </a:p>
        </p:txBody>
      </p:sp>
      <p:pic>
        <p:nvPicPr>
          <p:cNvPr id="2098" name="Google Shape;2098;p32">
            <a:hlinkClick r:id="rId3"/>
          </p:cNvPr>
          <p:cNvPicPr preferRelativeResize="0"/>
          <p:nvPr/>
        </p:nvPicPr>
        <p:blipFill rotWithShape="1">
          <a:blip r:embed="rId4">
            <a:alphaModFix/>
          </a:blip>
          <a:srcRect b="0" l="0" r="0" t="0"/>
          <a:stretch/>
        </p:blipFill>
        <p:spPr>
          <a:xfrm>
            <a:off x="7252447" y="1822494"/>
            <a:ext cx="4491318" cy="2582508"/>
          </a:xfrm>
          <a:prstGeom prst="rect">
            <a:avLst/>
          </a:prstGeom>
          <a:noFill/>
          <a:ln>
            <a:noFill/>
          </a:ln>
        </p:spPr>
      </p:pic>
      <p:sp>
        <p:nvSpPr>
          <p:cNvPr id="2099" name="Google Shape;2099;p32"/>
          <p:cNvSpPr txBox="1"/>
          <p:nvPr/>
        </p:nvSpPr>
        <p:spPr>
          <a:xfrm>
            <a:off x="7920317" y="4426508"/>
            <a:ext cx="315557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sng" cap="none" strike="noStrike">
                <a:solidFill>
                  <a:srgbClr val="F27954"/>
                </a:solidFill>
                <a:latin typeface="Calibri"/>
                <a:ea typeface="Calibri"/>
                <a:cs typeface="Calibri"/>
                <a:sym typeface="Calibri"/>
                <a:hlinkClick r:id="rId5">
                  <a:extLst>
                    <a:ext uri="{A12FA001-AC4F-418D-AE19-62706E023703}">
                      <ahyp:hlinkClr val="tx"/>
                    </a:ext>
                  </a:extLst>
                </a:hlinkClick>
              </a:rPr>
              <a:t>https://youtu.be/oovURIu4040</a:t>
            </a:r>
            <a:r>
              <a:rPr b="0" i="0" lang="es-ES" sz="1800" u="none" cap="none" strike="noStrike">
                <a:solidFill>
                  <a:srgbClr val="F27954"/>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2100" name="Google Shape;2100;p32"/>
          <p:cNvSpPr txBox="1"/>
          <p:nvPr/>
        </p:nvSpPr>
        <p:spPr>
          <a:xfrm>
            <a:off x="587985" y="5365673"/>
            <a:ext cx="3720353"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s-ES" sz="2400" u="sng" cap="none" strike="noStrike">
                <a:solidFill>
                  <a:srgbClr val="F27954"/>
                </a:solidFill>
                <a:latin typeface="Calibri"/>
                <a:ea typeface="Calibri"/>
                <a:cs typeface="Calibri"/>
                <a:sym typeface="Calibri"/>
                <a:hlinkClick r:id="rId6">
                  <a:extLst>
                    <a:ext uri="{A12FA001-AC4F-418D-AE19-62706E023703}">
                      <ahyp:hlinkClr val="tx"/>
                    </a:ext>
                  </a:extLst>
                </a:hlinkClick>
              </a:rPr>
              <a:t>Lea más detalles aquí</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4" name="Shape 2104"/>
        <p:cNvGrpSpPr/>
        <p:nvPr/>
      </p:nvGrpSpPr>
      <p:grpSpPr>
        <a:xfrm>
          <a:off x="0" y="0"/>
          <a:ext cx="0" cy="0"/>
          <a:chOff x="0" y="0"/>
          <a:chExt cx="0" cy="0"/>
        </a:xfrm>
      </p:grpSpPr>
      <p:sp>
        <p:nvSpPr>
          <p:cNvPr id="2105" name="Google Shape;2105;p33"/>
          <p:cNvSpPr txBox="1"/>
          <p:nvPr>
            <p:ph idx="1" type="body"/>
          </p:nvPr>
        </p:nvSpPr>
        <p:spPr>
          <a:xfrm>
            <a:off x="6420495" y="1265981"/>
            <a:ext cx="5113283" cy="58222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3600"/>
              <a:buNone/>
            </a:pPr>
            <a:r>
              <a:rPr b="0" lang="es-ES" sz="3600"/>
              <a:t>2.  Desarrollar una estrategia y un plan regional de comunicación de crisis</a:t>
            </a:r>
            <a:endParaRPr/>
          </a:p>
        </p:txBody>
      </p:sp>
      <p:pic>
        <p:nvPicPr>
          <p:cNvPr descr="A group of people in clothing&#10;&#10;Description automatically generated with low confidence" id="2106" name="Google Shape;2106;p33"/>
          <p:cNvPicPr preferRelativeResize="0"/>
          <p:nvPr>
            <p:ph idx="2" type="pic"/>
          </p:nvPr>
        </p:nvPicPr>
        <p:blipFill rotWithShape="1">
          <a:blip r:embed="rId3">
            <a:alphaModFix/>
          </a:blip>
          <a:srcRect b="13093" l="0" r="0" t="13093"/>
          <a:stretch/>
        </p:blipFill>
        <p:spPr>
          <a:xfrm>
            <a:off x="241300" y="228600"/>
            <a:ext cx="11696700" cy="576398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0" name="Shape 2110"/>
        <p:cNvGrpSpPr/>
        <p:nvPr/>
      </p:nvGrpSpPr>
      <p:grpSpPr>
        <a:xfrm>
          <a:off x="0" y="0"/>
          <a:ext cx="0" cy="0"/>
          <a:chOff x="0" y="0"/>
          <a:chExt cx="0" cy="0"/>
        </a:xfrm>
      </p:grpSpPr>
      <p:sp>
        <p:nvSpPr>
          <p:cNvPr id="2111" name="Google Shape;2111;p34"/>
          <p:cNvSpPr/>
          <p:nvPr/>
        </p:nvSpPr>
        <p:spPr>
          <a:xfrm>
            <a:off x="657225" y="1781175"/>
            <a:ext cx="4286250" cy="1438276"/>
          </a:xfrm>
          <a:prstGeom prst="wedgeRoundRectCallout">
            <a:avLst>
              <a:gd fmla="val -18611" name="adj1"/>
              <a:gd fmla="val 115889" name="adj2"/>
              <a:gd fmla="val 16667" name="adj3"/>
            </a:avLst>
          </a:prstGeom>
          <a:solidFill>
            <a:srgbClr val="F27954"/>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s-ES" sz="2800" u="none" cap="none" strike="noStrike">
                <a:solidFill>
                  <a:schemeClr val="lt1"/>
                </a:solidFill>
                <a:latin typeface="Calibri"/>
                <a:ea typeface="Calibri"/>
                <a:cs typeface="Calibri"/>
                <a:sym typeface="Calibri"/>
              </a:rPr>
              <a:t>7. Desarrollar un programa de comunicación </a:t>
            </a:r>
            <a:r>
              <a:rPr b="0" i="1" lang="es-ES" sz="2800" u="none" cap="none" strike="noStrike">
                <a:solidFill>
                  <a:schemeClr val="lt1"/>
                </a:solidFill>
                <a:latin typeface="Calibri"/>
                <a:ea typeface="Calibri"/>
                <a:cs typeface="Calibri"/>
                <a:sym typeface="Calibri"/>
              </a:rPr>
              <a:t>(plan y estrategia)</a:t>
            </a:r>
            <a:endParaRPr b="0" i="0" sz="1400" u="none" cap="none" strike="noStrike">
              <a:solidFill>
                <a:srgbClr val="000000"/>
              </a:solidFill>
              <a:latin typeface="Arial"/>
              <a:ea typeface="Arial"/>
              <a:cs typeface="Arial"/>
              <a:sym typeface="Arial"/>
            </a:endParaRPr>
          </a:p>
        </p:txBody>
      </p:sp>
      <p:sp>
        <p:nvSpPr>
          <p:cNvPr id="2112" name="Google Shape;2112;p34"/>
          <p:cNvSpPr txBox="1"/>
          <p:nvPr>
            <p:ph idx="1" type="body"/>
          </p:nvPr>
        </p:nvSpPr>
        <p:spPr>
          <a:xfrm>
            <a:off x="5438775" y="1134191"/>
            <a:ext cx="6600825" cy="5360429"/>
          </a:xfrm>
          <a:prstGeom prst="rect">
            <a:avLst/>
          </a:prstGeom>
          <a:noFill/>
          <a:ln>
            <a:noFill/>
          </a:ln>
        </p:spPr>
        <p:txBody>
          <a:bodyPr anchorCtr="0" anchor="t" bIns="45700" lIns="91425" spcFirstLastPara="1" rIns="91425" wrap="square" tIns="45700">
            <a:noAutofit/>
          </a:bodyPr>
          <a:lstStyle/>
          <a:p>
            <a:pPr indent="-336550" lvl="0" marL="342900" rtl="0" algn="l">
              <a:lnSpc>
                <a:spcPct val="100000"/>
              </a:lnSpc>
              <a:spcBef>
                <a:spcPts val="0"/>
              </a:spcBef>
              <a:spcAft>
                <a:spcPts val="0"/>
              </a:spcAft>
              <a:buSzPts val="1900"/>
              <a:buFont typeface="Noto Sans Symbols"/>
              <a:buChar char="✔"/>
            </a:pPr>
            <a:r>
              <a:rPr lang="es-ES" sz="1900"/>
              <a:t>Un Plan y una Estrategia de Comunicación de Crisis son dos herramientas muy útiles que reúnen todos los elementos necesarios para la rápida recuperación del turismo.  Las herramientas esenciales incluyen una declaración de holding, comunicados de prensa, una base de datos central de comunicaciones, sitios web y redes sociales para información turística y del sector, correos electrónicos, guiones de centralita, sesiones informativas, publicidad y campañas... y mucho más.</a:t>
            </a:r>
            <a:endParaRPr sz="2300"/>
          </a:p>
          <a:p>
            <a:pPr indent="-215900" lvl="0" marL="342900" rtl="0" algn="l">
              <a:lnSpc>
                <a:spcPct val="100000"/>
              </a:lnSpc>
              <a:spcBef>
                <a:spcPts val="0"/>
              </a:spcBef>
              <a:spcAft>
                <a:spcPts val="0"/>
              </a:spcAft>
              <a:buSzPts val="2000"/>
              <a:buFont typeface="Noto Sans Symbols"/>
              <a:buNone/>
            </a:pPr>
            <a:r>
              <a:t/>
            </a:r>
            <a:endParaRPr sz="1900"/>
          </a:p>
          <a:p>
            <a:pPr indent="-336550" lvl="0" marL="342900" rtl="0" algn="l">
              <a:lnSpc>
                <a:spcPct val="100000"/>
              </a:lnSpc>
              <a:spcBef>
                <a:spcPts val="0"/>
              </a:spcBef>
              <a:spcAft>
                <a:spcPts val="0"/>
              </a:spcAft>
              <a:buSzPts val="1900"/>
              <a:buFont typeface="Noto Sans Symbols"/>
              <a:buChar char="✔"/>
            </a:pPr>
            <a:r>
              <a:rPr lang="es-ES" sz="1900"/>
              <a:t>Pensar en esto por primera vez cuando se produce una crisis es una tarea difícil. Es mucho más fácil disponer de un programa de actividades de comunicación que una región pueda utilizar como guía y actualizar para reflejar las particularidades del acontecimiento de crisis.</a:t>
            </a:r>
            <a:endParaRPr sz="2300"/>
          </a:p>
          <a:p>
            <a:pPr indent="-215900" lvl="0" marL="342900" rtl="0" algn="l">
              <a:lnSpc>
                <a:spcPct val="100000"/>
              </a:lnSpc>
              <a:spcBef>
                <a:spcPts val="0"/>
              </a:spcBef>
              <a:spcAft>
                <a:spcPts val="0"/>
              </a:spcAft>
              <a:buSzPts val="2000"/>
              <a:buFont typeface="Noto Sans Symbols"/>
              <a:buNone/>
            </a:pPr>
            <a:r>
              <a:t/>
            </a:r>
            <a:endParaRPr sz="1900"/>
          </a:p>
          <a:p>
            <a:pPr indent="-336550" lvl="0" marL="342900" rtl="0" algn="l">
              <a:lnSpc>
                <a:spcPct val="100000"/>
              </a:lnSpc>
              <a:spcBef>
                <a:spcPts val="0"/>
              </a:spcBef>
              <a:spcAft>
                <a:spcPts val="0"/>
              </a:spcAft>
              <a:buSzPts val="1900"/>
              <a:buFont typeface="Noto Sans Symbols"/>
              <a:buChar char="✔"/>
            </a:pPr>
            <a:r>
              <a:rPr lang="es-ES" sz="1900"/>
              <a:t>En la siguiente sección se abordan distintos enfoques para utilizar dichas herramientas. Cada herramienta es diferente por diferentes razones y propósitos.</a:t>
            </a:r>
            <a:endParaRPr sz="2300"/>
          </a:p>
        </p:txBody>
      </p:sp>
      <p:sp>
        <p:nvSpPr>
          <p:cNvPr id="2113" name="Google Shape;2113;p34"/>
          <p:cNvSpPr txBox="1"/>
          <p:nvPr>
            <p:ph idx="2" type="body"/>
          </p:nvPr>
        </p:nvSpPr>
        <p:spPr>
          <a:xfrm>
            <a:off x="5506878" y="181783"/>
            <a:ext cx="6532722" cy="857158"/>
          </a:xfrm>
          <a:prstGeom prst="rect">
            <a:avLst/>
          </a:prstGeom>
          <a:noFill/>
          <a:ln>
            <a:noFill/>
          </a:ln>
        </p:spPr>
        <p:txBody>
          <a:bodyPr anchorCtr="0" anchor="ctr" bIns="45700" lIns="91425" spcFirstLastPara="1" rIns="91425" wrap="square" tIns="45700">
            <a:normAutofit fontScale="92500" lnSpcReduction="10000"/>
          </a:bodyPr>
          <a:lstStyle/>
          <a:p>
            <a:pPr indent="0" lvl="0" marL="0" rtl="0" algn="l">
              <a:lnSpc>
                <a:spcPct val="100000"/>
              </a:lnSpc>
              <a:spcBef>
                <a:spcPts val="0"/>
              </a:spcBef>
              <a:spcAft>
                <a:spcPts val="0"/>
              </a:spcAft>
              <a:buClr>
                <a:srgbClr val="F27954"/>
              </a:buClr>
              <a:buSzPct val="100000"/>
              <a:buNone/>
            </a:pPr>
            <a:r>
              <a:rPr lang="es-ES" sz="2800">
                <a:solidFill>
                  <a:srgbClr val="F27954"/>
                </a:solidFill>
              </a:rPr>
              <a:t>Ejemplo</a:t>
            </a:r>
            <a:r>
              <a:rPr b="0" lang="es-ES" sz="2800">
                <a:solidFill>
                  <a:srgbClr val="086D6E"/>
                </a:solidFill>
              </a:rPr>
              <a:t> </a:t>
            </a:r>
            <a:r>
              <a:rPr b="0" lang="es-ES" sz="2800">
                <a:solidFill>
                  <a:srgbClr val="4D4D4D"/>
                </a:solidFill>
              </a:rPr>
              <a:t>Desarrollar el plan y la estrategia de comunicación</a:t>
            </a:r>
            <a:endParaRPr/>
          </a:p>
        </p:txBody>
      </p:sp>
      <p:sp>
        <p:nvSpPr>
          <p:cNvPr id="2114" name="Google Shape;2114;p34"/>
          <p:cNvSpPr txBox="1"/>
          <p:nvPr/>
        </p:nvSpPr>
        <p:spPr>
          <a:xfrm>
            <a:off x="285750" y="4128372"/>
            <a:ext cx="4657725" cy="258532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rgbClr val="4D4D4D"/>
                </a:solidFill>
                <a:latin typeface="Calibri"/>
                <a:ea typeface="Calibri"/>
                <a:cs typeface="Calibri"/>
                <a:sym typeface="Calibri"/>
              </a:rPr>
              <a:t>Saber a quién, qué y cómo debe comunicarse una región tras una crisis es un paso fundamental para responder a una crisis. Este es el elemento más importante para gestionar la percepción pública tras una crisis, así como para garantizar que haya un apoyo unido de la industria al proceso de recuperación, y un fuerte respaldo gubernamental.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4D4D4D"/>
              </a:solidFill>
              <a:latin typeface="Calibri"/>
              <a:ea typeface="Calibri"/>
              <a:cs typeface="Calibri"/>
              <a:sym typeface="Calibri"/>
            </a:endParaRPr>
          </a:p>
        </p:txBody>
      </p:sp>
      <p:sp>
        <p:nvSpPr>
          <p:cNvPr id="2115" name="Google Shape;2115;p34"/>
          <p:cNvSpPr txBox="1"/>
          <p:nvPr>
            <p:ph idx="3" type="body"/>
          </p:nvPr>
        </p:nvSpPr>
        <p:spPr>
          <a:xfrm>
            <a:off x="295835" y="419099"/>
            <a:ext cx="4763366" cy="1190625"/>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100000"/>
              </a:lnSpc>
              <a:spcBef>
                <a:spcPts val="0"/>
              </a:spcBef>
              <a:spcAft>
                <a:spcPts val="0"/>
              </a:spcAft>
              <a:buClr>
                <a:srgbClr val="086D6E"/>
              </a:buClr>
              <a:buSzPct val="100000"/>
              <a:buNone/>
            </a:pPr>
            <a:r>
              <a:rPr b="0" lang="es-ES">
                <a:solidFill>
                  <a:srgbClr val="086D6E"/>
                </a:solidFill>
              </a:rPr>
              <a:t>Cómo comunicarse con los medios y las relaciones públicas Buenas prácticas</a:t>
            </a:r>
            <a:endParaRPr/>
          </a:p>
          <a:p>
            <a:pPr indent="0" lvl="0" marL="0" rtl="0" algn="l">
              <a:lnSpc>
                <a:spcPct val="100000"/>
              </a:lnSpc>
              <a:spcBef>
                <a:spcPts val="0"/>
              </a:spcBef>
              <a:spcAft>
                <a:spcPts val="0"/>
              </a:spcAft>
              <a:buClr>
                <a:srgbClr val="3AA091"/>
              </a:buClr>
              <a:buSzPct val="100000"/>
              <a:buNone/>
            </a:pPr>
            <a:r>
              <a:t/>
            </a:r>
            <a:endParaRPr b="0">
              <a:solidFill>
                <a:srgbClr val="086D6E"/>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9" name="Shape 2119"/>
        <p:cNvGrpSpPr/>
        <p:nvPr/>
      </p:nvGrpSpPr>
      <p:grpSpPr>
        <a:xfrm>
          <a:off x="0" y="0"/>
          <a:ext cx="0" cy="0"/>
          <a:chOff x="0" y="0"/>
          <a:chExt cx="0" cy="0"/>
        </a:xfrm>
      </p:grpSpPr>
      <p:sp>
        <p:nvSpPr>
          <p:cNvPr id="2120" name="Google Shape;2120;p35"/>
          <p:cNvSpPr txBox="1"/>
          <p:nvPr>
            <p:ph idx="1" type="body"/>
          </p:nvPr>
        </p:nvSpPr>
        <p:spPr>
          <a:xfrm>
            <a:off x="458489" y="855599"/>
            <a:ext cx="5564883" cy="570611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b="0" i="0" lang="es-ES" sz="2000"/>
              <a:t>La mayor parte de la gestión de crisis reside en la respuesta y la comunicación ante la crisis. La comunicación es un proceso continuo durante todo el proceso de gestión de crisis. Toda la preparación ayuda a la región en la fase de respuesta, incluido el desarrollo de una Estrategia y Plan de Comunicación de Crisis que sustente cómo debe responder y recuperarse una región. Una parte importante de la comunicación es la mitigación de la que depende la respuesta.</a:t>
            </a:r>
            <a:endParaRPr/>
          </a:p>
          <a:p>
            <a:pPr indent="0" lvl="0" marL="0" rtl="0" algn="l">
              <a:lnSpc>
                <a:spcPct val="100000"/>
              </a:lnSpc>
              <a:spcBef>
                <a:spcPts val="0"/>
              </a:spcBef>
              <a:spcAft>
                <a:spcPts val="0"/>
              </a:spcAft>
              <a:buClr>
                <a:schemeClr val="lt1"/>
              </a:buClr>
              <a:buSzPts val="2000"/>
              <a:buNone/>
            </a:pPr>
            <a:r>
              <a:t/>
            </a:r>
            <a:endParaRPr sz="2000"/>
          </a:p>
          <a:p>
            <a:pPr indent="-342900" lvl="0" marL="342900" rtl="0" algn="l">
              <a:lnSpc>
                <a:spcPct val="100000"/>
              </a:lnSpc>
              <a:spcBef>
                <a:spcPts val="0"/>
              </a:spcBef>
              <a:spcAft>
                <a:spcPts val="0"/>
              </a:spcAft>
              <a:buClr>
                <a:schemeClr val="lt1"/>
              </a:buClr>
              <a:buSzPts val="2000"/>
              <a:buFont typeface="Noto Sans Symbols"/>
              <a:buChar char="❖"/>
            </a:pPr>
            <a:r>
              <a:rPr b="0" i="0" lang="es-ES" sz="2000"/>
              <a:t>La comunicación se envía a distintos públicos y canales con fines diferentes y muy específicos. </a:t>
            </a:r>
            <a:endParaRPr/>
          </a:p>
          <a:p>
            <a:pPr indent="-342900" lvl="0" marL="342900" rtl="0" algn="l">
              <a:lnSpc>
                <a:spcPct val="100000"/>
              </a:lnSpc>
              <a:spcBef>
                <a:spcPts val="0"/>
              </a:spcBef>
              <a:spcAft>
                <a:spcPts val="0"/>
              </a:spcAft>
              <a:buClr>
                <a:schemeClr val="lt1"/>
              </a:buClr>
              <a:buSzPts val="2000"/>
              <a:buFont typeface="Noto Sans Symbols"/>
              <a:buChar char="❖"/>
            </a:pPr>
            <a:r>
              <a:rPr b="0" i="0" lang="es-ES" sz="2000"/>
              <a:t>Una región debe definir y afinar continuamente sus procesos de comunicación. </a:t>
            </a:r>
            <a:endParaRPr/>
          </a:p>
          <a:p>
            <a:pPr indent="-342900" lvl="0" marL="342900" rtl="0" algn="l">
              <a:lnSpc>
                <a:spcPct val="100000"/>
              </a:lnSpc>
              <a:spcBef>
                <a:spcPts val="0"/>
              </a:spcBef>
              <a:spcAft>
                <a:spcPts val="0"/>
              </a:spcAft>
              <a:buClr>
                <a:schemeClr val="lt1"/>
              </a:buClr>
              <a:buSzPts val="2000"/>
              <a:buFont typeface="Noto Sans Symbols"/>
              <a:buChar char="❖"/>
            </a:pPr>
            <a:r>
              <a:rPr b="0" i="0" lang="es-ES" sz="2000"/>
              <a:t>Nunca debe comunicar en exceso, y debe seguir siendo objetivo y directo. </a:t>
            </a:r>
            <a:endParaRPr/>
          </a:p>
          <a:p>
            <a:pPr indent="0" lvl="0" marL="0" rtl="0" algn="l">
              <a:lnSpc>
                <a:spcPct val="100000"/>
              </a:lnSpc>
              <a:spcBef>
                <a:spcPts val="0"/>
              </a:spcBef>
              <a:spcAft>
                <a:spcPts val="0"/>
              </a:spcAft>
              <a:buClr>
                <a:schemeClr val="lt1"/>
              </a:buClr>
              <a:buSzPts val="2000"/>
              <a:buNone/>
            </a:pPr>
            <a:r>
              <a:t/>
            </a:r>
            <a:endParaRPr b="0" i="0" sz="2000"/>
          </a:p>
          <a:p>
            <a:pPr indent="-215900" lvl="0" marL="342900" rtl="0" algn="l">
              <a:lnSpc>
                <a:spcPct val="100000"/>
              </a:lnSpc>
              <a:spcBef>
                <a:spcPts val="0"/>
              </a:spcBef>
              <a:spcAft>
                <a:spcPts val="0"/>
              </a:spcAft>
              <a:buClr>
                <a:schemeClr val="lt1"/>
              </a:buClr>
              <a:buSzPts val="2000"/>
              <a:buFont typeface="Noto Sans Symbols"/>
              <a:buNone/>
            </a:pPr>
            <a:r>
              <a:t/>
            </a:r>
            <a:endParaRPr b="0" i="0" sz="2000"/>
          </a:p>
          <a:p>
            <a:pPr indent="0" lvl="0" marL="0" rtl="0" algn="l">
              <a:lnSpc>
                <a:spcPct val="100000"/>
              </a:lnSpc>
              <a:spcBef>
                <a:spcPts val="0"/>
              </a:spcBef>
              <a:spcAft>
                <a:spcPts val="0"/>
              </a:spcAft>
              <a:buClr>
                <a:schemeClr val="lt1"/>
              </a:buClr>
              <a:buSzPts val="2000"/>
              <a:buNone/>
            </a:pPr>
            <a:r>
              <a:t/>
            </a:r>
            <a:endParaRPr sz="2000"/>
          </a:p>
        </p:txBody>
      </p:sp>
      <p:sp>
        <p:nvSpPr>
          <p:cNvPr id="2121" name="Google Shape;2121;p35"/>
          <p:cNvSpPr txBox="1"/>
          <p:nvPr>
            <p:ph idx="3" type="body"/>
          </p:nvPr>
        </p:nvSpPr>
        <p:spPr>
          <a:xfrm>
            <a:off x="234818" y="210559"/>
            <a:ext cx="6157500" cy="582300"/>
          </a:xfrm>
          <a:prstGeom prst="rect">
            <a:avLst/>
          </a:prstGeom>
          <a:noFill/>
          <a:ln>
            <a:noFill/>
          </a:ln>
        </p:spPr>
        <p:txBody>
          <a:bodyPr anchorCtr="0" anchor="t" bIns="45700" lIns="91425" spcFirstLastPara="1" rIns="91425" wrap="square" tIns="45700">
            <a:normAutofit fontScale="55000"/>
          </a:bodyPr>
          <a:lstStyle/>
          <a:p>
            <a:pPr indent="0" lvl="0" marL="0" rtl="0" algn="ctr">
              <a:lnSpc>
                <a:spcPct val="100000"/>
              </a:lnSpc>
              <a:spcBef>
                <a:spcPts val="0"/>
              </a:spcBef>
              <a:spcAft>
                <a:spcPts val="0"/>
              </a:spcAft>
              <a:buClr>
                <a:schemeClr val="lt1"/>
              </a:buClr>
              <a:buSzPct val="100000"/>
              <a:buNone/>
            </a:pPr>
            <a:r>
              <a:rPr b="0" lang="es-ES"/>
              <a:t>Plan y estrategia regionales de comunicación de crisis</a:t>
            </a:r>
            <a:endParaRPr/>
          </a:p>
        </p:txBody>
      </p:sp>
      <p:pic>
        <p:nvPicPr>
          <p:cNvPr id="2122" name="Google Shape;2122;p35">
            <a:hlinkClick r:id="rId3"/>
          </p:cNvPr>
          <p:cNvPicPr preferRelativeResize="0"/>
          <p:nvPr/>
        </p:nvPicPr>
        <p:blipFill rotWithShape="1">
          <a:blip r:embed="rId4">
            <a:alphaModFix/>
          </a:blip>
          <a:srcRect b="0" l="0" r="0" t="0"/>
          <a:stretch/>
        </p:blipFill>
        <p:spPr>
          <a:xfrm>
            <a:off x="6392300" y="0"/>
            <a:ext cx="5776555" cy="3287769"/>
          </a:xfrm>
          <a:prstGeom prst="rect">
            <a:avLst/>
          </a:prstGeom>
          <a:noFill/>
          <a:ln>
            <a:noFill/>
          </a:ln>
        </p:spPr>
      </p:pic>
      <p:pic>
        <p:nvPicPr>
          <p:cNvPr id="2123" name="Google Shape;2123;p35">
            <a:hlinkClick r:id="rId5"/>
          </p:cNvPr>
          <p:cNvPicPr preferRelativeResize="0"/>
          <p:nvPr/>
        </p:nvPicPr>
        <p:blipFill rotWithShape="1">
          <a:blip r:embed="rId6">
            <a:alphaModFix/>
          </a:blip>
          <a:srcRect b="0" l="0" r="0" t="0"/>
          <a:stretch/>
        </p:blipFill>
        <p:spPr>
          <a:xfrm>
            <a:off x="6392300" y="3287768"/>
            <a:ext cx="5776555" cy="3196141"/>
          </a:xfrm>
          <a:prstGeom prst="rect">
            <a:avLst/>
          </a:prstGeom>
          <a:noFill/>
          <a:ln>
            <a:noFill/>
          </a:ln>
        </p:spPr>
      </p:pic>
      <p:pic>
        <p:nvPicPr>
          <p:cNvPr descr="Touchscreen with solid fill" id="2124" name="Google Shape;2124;p35">
            <a:hlinkClick r:id="rId7"/>
          </p:cNvPr>
          <p:cNvPicPr preferRelativeResize="0"/>
          <p:nvPr/>
        </p:nvPicPr>
        <p:blipFill rotWithShape="1">
          <a:blip r:embed="rId8">
            <a:alphaModFix/>
          </a:blip>
          <a:srcRect b="0" l="0" r="0" t="0"/>
          <a:stretch/>
        </p:blipFill>
        <p:spPr>
          <a:xfrm>
            <a:off x="9581485" y="1530468"/>
            <a:ext cx="1381789" cy="1381789"/>
          </a:xfrm>
          <a:prstGeom prst="rect">
            <a:avLst/>
          </a:prstGeom>
          <a:noFill/>
          <a:ln>
            <a:noFill/>
          </a:ln>
        </p:spPr>
      </p:pic>
      <p:pic>
        <p:nvPicPr>
          <p:cNvPr descr="Touchscreen with solid fill" id="2125" name="Google Shape;2125;p35">
            <a:hlinkClick r:id="rId9"/>
          </p:cNvPr>
          <p:cNvPicPr preferRelativeResize="0"/>
          <p:nvPr/>
        </p:nvPicPr>
        <p:blipFill rotWithShape="1">
          <a:blip r:embed="rId8">
            <a:alphaModFix/>
          </a:blip>
          <a:srcRect b="0" l="0" r="0" t="0"/>
          <a:stretch/>
        </p:blipFill>
        <p:spPr>
          <a:xfrm>
            <a:off x="9733885" y="5179927"/>
            <a:ext cx="1381789" cy="138178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9" name="Shape 2129"/>
        <p:cNvGrpSpPr/>
        <p:nvPr/>
      </p:nvGrpSpPr>
      <p:grpSpPr>
        <a:xfrm>
          <a:off x="0" y="0"/>
          <a:ext cx="0" cy="0"/>
          <a:chOff x="0" y="0"/>
          <a:chExt cx="0" cy="0"/>
        </a:xfrm>
      </p:grpSpPr>
      <p:sp>
        <p:nvSpPr>
          <p:cNvPr id="2130" name="Google Shape;2130;p36"/>
          <p:cNvSpPr txBox="1"/>
          <p:nvPr>
            <p:ph idx="1" type="body"/>
          </p:nvPr>
        </p:nvSpPr>
        <p:spPr>
          <a:xfrm>
            <a:off x="458489" y="855599"/>
            <a:ext cx="5564883" cy="5706117"/>
          </a:xfrm>
          <a:prstGeom prst="rect">
            <a:avLst/>
          </a:prstGeom>
          <a:noFill/>
          <a:ln>
            <a:noFill/>
          </a:ln>
        </p:spPr>
        <p:txBody>
          <a:bodyPr anchorCtr="0" anchor="t" bIns="45700" lIns="91425" spcFirstLastPara="1" rIns="91425" wrap="square" tIns="45700">
            <a:noAutofit/>
          </a:bodyPr>
          <a:lstStyle/>
          <a:p>
            <a:pPr indent="-215900" lvl="0" marL="342900" rtl="0" algn="l">
              <a:lnSpc>
                <a:spcPct val="100000"/>
              </a:lnSpc>
              <a:spcBef>
                <a:spcPts val="0"/>
              </a:spcBef>
              <a:spcAft>
                <a:spcPts val="0"/>
              </a:spcAft>
              <a:buClr>
                <a:schemeClr val="lt1"/>
              </a:buClr>
              <a:buSzPts val="2000"/>
              <a:buFont typeface="Noto Sans Symbols"/>
              <a:buNone/>
            </a:pPr>
            <a:r>
              <a:t/>
            </a:r>
            <a:endParaRPr b="0" i="0" sz="2000"/>
          </a:p>
          <a:p>
            <a:pPr indent="-215900" lvl="0" marL="342900" rtl="0" algn="l">
              <a:lnSpc>
                <a:spcPct val="100000"/>
              </a:lnSpc>
              <a:spcBef>
                <a:spcPts val="0"/>
              </a:spcBef>
              <a:spcAft>
                <a:spcPts val="0"/>
              </a:spcAft>
              <a:buClr>
                <a:schemeClr val="lt1"/>
              </a:buClr>
              <a:buSzPts val="2000"/>
              <a:buFont typeface="Noto Sans Symbols"/>
              <a:buNone/>
            </a:pPr>
            <a:r>
              <a:t/>
            </a:r>
            <a:endParaRPr sz="2000"/>
          </a:p>
          <a:p>
            <a:pPr indent="-215900" lvl="0" marL="342900" rtl="0" algn="l">
              <a:lnSpc>
                <a:spcPct val="100000"/>
              </a:lnSpc>
              <a:spcBef>
                <a:spcPts val="0"/>
              </a:spcBef>
              <a:spcAft>
                <a:spcPts val="0"/>
              </a:spcAft>
              <a:buClr>
                <a:schemeClr val="lt1"/>
              </a:buClr>
              <a:buSzPts val="2000"/>
              <a:buFont typeface="Noto Sans Symbols"/>
              <a:buNone/>
            </a:pPr>
            <a:r>
              <a:t/>
            </a:r>
            <a:endParaRPr b="0" i="0" sz="2000"/>
          </a:p>
          <a:p>
            <a:pPr indent="-342900" lvl="0" marL="342900" rtl="0" algn="l">
              <a:lnSpc>
                <a:spcPct val="100000"/>
              </a:lnSpc>
              <a:spcBef>
                <a:spcPts val="0"/>
              </a:spcBef>
              <a:spcAft>
                <a:spcPts val="0"/>
              </a:spcAft>
              <a:buClr>
                <a:schemeClr val="lt1"/>
              </a:buClr>
              <a:buSzPts val="2000"/>
              <a:buFont typeface="Noto Sans Symbols"/>
              <a:buChar char="❖"/>
            </a:pPr>
            <a:r>
              <a:rPr b="0" i="0" lang="es-ES" sz="2000"/>
              <a:t>Desarrollar plantillas de comunicación para cubrir las comunicaciones a proveedores, equipos, turistas, agentes de las partes interesadas y socios internacionales, y clientes, cada una alineada con lo que una región querría decirles en este momento específico. Utilizar la experiencia adquirida en cada etapa de la comunicación para seguir desarrollando las estrategias y planes de comunicación existentes.</a:t>
            </a:r>
            <a:endParaRPr/>
          </a:p>
          <a:p>
            <a:pPr indent="-215900" lvl="0" marL="342900" rtl="0" algn="l">
              <a:lnSpc>
                <a:spcPct val="100000"/>
              </a:lnSpc>
              <a:spcBef>
                <a:spcPts val="0"/>
              </a:spcBef>
              <a:spcAft>
                <a:spcPts val="0"/>
              </a:spcAft>
              <a:buClr>
                <a:schemeClr val="lt1"/>
              </a:buClr>
              <a:buSzPts val="2000"/>
              <a:buFont typeface="Noto Sans Symbols"/>
              <a:buNone/>
            </a:pPr>
            <a:r>
              <a:t/>
            </a:r>
            <a:endParaRPr sz="2000"/>
          </a:p>
          <a:p>
            <a:pPr indent="-342900" lvl="0" marL="342900" rtl="0" algn="l">
              <a:lnSpc>
                <a:spcPct val="100000"/>
              </a:lnSpc>
              <a:spcBef>
                <a:spcPts val="0"/>
              </a:spcBef>
              <a:spcAft>
                <a:spcPts val="0"/>
              </a:spcAft>
              <a:buClr>
                <a:schemeClr val="lt1"/>
              </a:buClr>
              <a:buSzPts val="2000"/>
              <a:buFont typeface="Noto Sans Symbols"/>
              <a:buChar char="❖"/>
            </a:pPr>
            <a:r>
              <a:rPr b="0" i="0" lang="es-ES" sz="2000"/>
              <a:t>Establezca expectativas y no las cree sin una base sólida para ello. Para ver ejemplos de </a:t>
            </a:r>
            <a:r>
              <a:rPr b="0" i="0" lang="es-ES" sz="2000" u="sng" strike="noStrike">
                <a:solidFill>
                  <a:schemeClr val="hlink"/>
                </a:solidFill>
                <a:hlinkClick r:id="rId3"/>
              </a:rPr>
              <a:t>planes de comunicación</a:t>
            </a:r>
            <a:r>
              <a:rPr b="0" i="0" lang="es-ES" sz="2000"/>
              <a:t>, eche un vistazo al sitio web de Demand Metric. </a:t>
            </a:r>
            <a:endParaRPr/>
          </a:p>
          <a:p>
            <a:pPr indent="-215900" lvl="0" marL="342900" rtl="0" algn="l">
              <a:lnSpc>
                <a:spcPct val="100000"/>
              </a:lnSpc>
              <a:spcBef>
                <a:spcPts val="0"/>
              </a:spcBef>
              <a:spcAft>
                <a:spcPts val="0"/>
              </a:spcAft>
              <a:buClr>
                <a:schemeClr val="lt1"/>
              </a:buClr>
              <a:buSzPts val="2000"/>
              <a:buFont typeface="Noto Sans Symbols"/>
              <a:buNone/>
            </a:pPr>
            <a:r>
              <a:t/>
            </a:r>
            <a:endParaRPr b="0" i="0" sz="2000"/>
          </a:p>
          <a:p>
            <a:pPr indent="0" lvl="0" marL="0" rtl="0" algn="l">
              <a:lnSpc>
                <a:spcPct val="100000"/>
              </a:lnSpc>
              <a:spcBef>
                <a:spcPts val="0"/>
              </a:spcBef>
              <a:spcAft>
                <a:spcPts val="0"/>
              </a:spcAft>
              <a:buClr>
                <a:schemeClr val="lt1"/>
              </a:buClr>
              <a:buSzPts val="2000"/>
              <a:buNone/>
            </a:pPr>
            <a:r>
              <a:t/>
            </a:r>
            <a:endParaRPr sz="2000"/>
          </a:p>
        </p:txBody>
      </p:sp>
      <p:sp>
        <p:nvSpPr>
          <p:cNvPr id="2131" name="Google Shape;2131;p36"/>
          <p:cNvSpPr txBox="1"/>
          <p:nvPr>
            <p:ph idx="3" type="body"/>
          </p:nvPr>
        </p:nvSpPr>
        <p:spPr>
          <a:xfrm>
            <a:off x="234818" y="296284"/>
            <a:ext cx="6157482" cy="582221"/>
          </a:xfrm>
          <a:prstGeom prst="rect">
            <a:avLst/>
          </a:prstGeom>
          <a:noFill/>
          <a:ln>
            <a:noFill/>
          </a:ln>
        </p:spPr>
        <p:txBody>
          <a:bodyPr anchorCtr="0" anchor="t" bIns="45700" lIns="91425" spcFirstLastPara="1" rIns="91425" wrap="square" tIns="45700">
            <a:normAutofit fontScale="62500" lnSpcReduction="20000"/>
          </a:bodyPr>
          <a:lstStyle/>
          <a:p>
            <a:pPr indent="0" lvl="0" marL="0" rtl="0" algn="ctr">
              <a:lnSpc>
                <a:spcPct val="100000"/>
              </a:lnSpc>
              <a:spcBef>
                <a:spcPts val="0"/>
              </a:spcBef>
              <a:spcAft>
                <a:spcPts val="0"/>
              </a:spcAft>
              <a:buClr>
                <a:schemeClr val="lt1"/>
              </a:buClr>
              <a:buSzPct val="100000"/>
              <a:buNone/>
            </a:pPr>
            <a:r>
              <a:rPr b="0" lang="es-ES"/>
              <a:t>Plan y estrategia regionales de comunicación de crisis</a:t>
            </a:r>
            <a:endParaRPr/>
          </a:p>
        </p:txBody>
      </p:sp>
      <p:pic>
        <p:nvPicPr>
          <p:cNvPr id="2132" name="Google Shape;2132;p36">
            <a:hlinkClick r:id="rId4"/>
          </p:cNvPr>
          <p:cNvPicPr preferRelativeResize="0"/>
          <p:nvPr/>
        </p:nvPicPr>
        <p:blipFill rotWithShape="1">
          <a:blip r:embed="rId5">
            <a:alphaModFix/>
          </a:blip>
          <a:srcRect b="0" l="0" r="0" t="0"/>
          <a:stretch/>
        </p:blipFill>
        <p:spPr>
          <a:xfrm>
            <a:off x="6392300" y="0"/>
            <a:ext cx="5776555" cy="3287769"/>
          </a:xfrm>
          <a:prstGeom prst="rect">
            <a:avLst/>
          </a:prstGeom>
          <a:noFill/>
          <a:ln>
            <a:noFill/>
          </a:ln>
        </p:spPr>
      </p:pic>
      <p:pic>
        <p:nvPicPr>
          <p:cNvPr id="2133" name="Google Shape;2133;p36">
            <a:hlinkClick r:id="rId6"/>
          </p:cNvPr>
          <p:cNvPicPr preferRelativeResize="0"/>
          <p:nvPr/>
        </p:nvPicPr>
        <p:blipFill rotWithShape="1">
          <a:blip r:embed="rId7">
            <a:alphaModFix/>
          </a:blip>
          <a:srcRect b="0" l="0" r="0" t="0"/>
          <a:stretch/>
        </p:blipFill>
        <p:spPr>
          <a:xfrm>
            <a:off x="6392300" y="3287768"/>
            <a:ext cx="5776555" cy="3196141"/>
          </a:xfrm>
          <a:prstGeom prst="rect">
            <a:avLst/>
          </a:prstGeom>
          <a:noFill/>
          <a:ln>
            <a:noFill/>
          </a:ln>
        </p:spPr>
      </p:pic>
      <p:pic>
        <p:nvPicPr>
          <p:cNvPr descr="Touchscreen with solid fill" id="2134" name="Google Shape;2134;p36">
            <a:hlinkClick r:id="rId8"/>
          </p:cNvPr>
          <p:cNvPicPr preferRelativeResize="0"/>
          <p:nvPr/>
        </p:nvPicPr>
        <p:blipFill rotWithShape="1">
          <a:blip r:embed="rId9">
            <a:alphaModFix/>
          </a:blip>
          <a:srcRect b="0" l="0" r="0" t="0"/>
          <a:stretch/>
        </p:blipFill>
        <p:spPr>
          <a:xfrm>
            <a:off x="9581485" y="1530468"/>
            <a:ext cx="1381789" cy="1381789"/>
          </a:xfrm>
          <a:prstGeom prst="rect">
            <a:avLst/>
          </a:prstGeom>
          <a:noFill/>
          <a:ln>
            <a:noFill/>
          </a:ln>
        </p:spPr>
      </p:pic>
      <p:pic>
        <p:nvPicPr>
          <p:cNvPr descr="Touchscreen with solid fill" id="2135" name="Google Shape;2135;p36">
            <a:hlinkClick r:id="rId10"/>
          </p:cNvPr>
          <p:cNvPicPr preferRelativeResize="0"/>
          <p:nvPr/>
        </p:nvPicPr>
        <p:blipFill rotWithShape="1">
          <a:blip r:embed="rId9">
            <a:alphaModFix/>
          </a:blip>
          <a:srcRect b="0" l="0" r="0" t="0"/>
          <a:stretch/>
        </p:blipFill>
        <p:spPr>
          <a:xfrm>
            <a:off x="9733885" y="5179927"/>
            <a:ext cx="1381789" cy="138178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9" name="Shape 2139"/>
        <p:cNvGrpSpPr/>
        <p:nvPr/>
      </p:nvGrpSpPr>
      <p:grpSpPr>
        <a:xfrm>
          <a:off x="0" y="0"/>
          <a:ext cx="0" cy="0"/>
          <a:chOff x="0" y="0"/>
          <a:chExt cx="0" cy="0"/>
        </a:xfrm>
      </p:grpSpPr>
      <p:graphicFrame>
        <p:nvGraphicFramePr>
          <p:cNvPr id="2140" name="Google Shape;2140;p37"/>
          <p:cNvGraphicFramePr/>
          <p:nvPr/>
        </p:nvGraphicFramePr>
        <p:xfrm>
          <a:off x="0" y="447675"/>
          <a:ext cx="3000000" cy="3000000"/>
        </p:xfrm>
        <a:graphic>
          <a:graphicData uri="http://schemas.openxmlformats.org/drawingml/2006/table">
            <a:tbl>
              <a:tblPr bandRow="1" firstRow="1">
                <a:noFill/>
                <a:tableStyleId>{20286477-5820-447C-B450-A6234CC246DE}</a:tableStyleId>
              </a:tblPr>
              <a:tblGrid>
                <a:gridCol w="4013800"/>
                <a:gridCol w="3761900"/>
                <a:gridCol w="4416300"/>
              </a:tblGrid>
              <a:tr h="585800">
                <a:tc gridSpan="3">
                  <a:txBody>
                    <a:bodyPr/>
                    <a:lstStyle/>
                    <a:p>
                      <a:pPr indent="0" lvl="0" marL="0" marR="0" rtl="0" algn="l">
                        <a:lnSpc>
                          <a:spcPct val="100000"/>
                        </a:lnSpc>
                        <a:spcBef>
                          <a:spcPts val="0"/>
                        </a:spcBef>
                        <a:spcAft>
                          <a:spcPts val="0"/>
                        </a:spcAft>
                        <a:buClr>
                          <a:schemeClr val="dk1"/>
                        </a:buClr>
                        <a:buSzPts val="2400"/>
                        <a:buFont typeface="Calibri"/>
                        <a:buNone/>
                      </a:pPr>
                      <a:r>
                        <a:rPr lang="es-ES" sz="2400" u="none" cap="none" strike="noStrike"/>
                        <a:t>Modelo de plan de comunicación de crisis del TCMT - Equipo de comunicación</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hMerge="1"/>
              </a:tr>
              <a:tr h="585800">
                <a:tc>
                  <a:txBody>
                    <a:bodyPr/>
                    <a:lstStyle/>
                    <a:p>
                      <a:pPr indent="0" lvl="0" marL="0" marR="0" rtl="0" algn="l">
                        <a:lnSpc>
                          <a:spcPct val="100000"/>
                        </a:lnSpc>
                        <a:spcBef>
                          <a:spcPts val="0"/>
                        </a:spcBef>
                        <a:spcAft>
                          <a:spcPts val="0"/>
                        </a:spcAft>
                        <a:buClr>
                          <a:schemeClr val="lt1"/>
                        </a:buClr>
                        <a:buSzPts val="1800"/>
                        <a:buFont typeface="Arial"/>
                        <a:buNone/>
                      </a:pPr>
                      <a:r>
                        <a:rPr b="1" i="0" lang="es-ES" sz="1800" u="none" cap="none" strike="noStrike">
                          <a:solidFill>
                            <a:schemeClr val="lt1"/>
                          </a:solidFill>
                          <a:latin typeface="Calibri"/>
                          <a:ea typeface="Calibri"/>
                          <a:cs typeface="Calibri"/>
                          <a:sym typeface="Calibri"/>
                        </a:rPr>
                        <a:t>Especialidad</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7954"/>
                    </a:solidFill>
                  </a:tcPr>
                </a:tc>
                <a:tc>
                  <a:txBody>
                    <a:bodyPr/>
                    <a:lstStyle/>
                    <a:p>
                      <a:pPr indent="0" lvl="0" marL="0" marR="0" rtl="0" algn="l">
                        <a:lnSpc>
                          <a:spcPct val="100000"/>
                        </a:lnSpc>
                        <a:spcBef>
                          <a:spcPts val="0"/>
                        </a:spcBef>
                        <a:spcAft>
                          <a:spcPts val="0"/>
                        </a:spcAft>
                        <a:buClr>
                          <a:schemeClr val="lt1"/>
                        </a:buClr>
                        <a:buSzPts val="1800"/>
                        <a:buFont typeface="Arial"/>
                        <a:buNone/>
                      </a:pPr>
                      <a:r>
                        <a:rPr b="1" i="0" lang="es-ES" sz="1800" u="none" cap="none" strike="noStrike">
                          <a:solidFill>
                            <a:schemeClr val="lt1"/>
                          </a:solidFill>
                          <a:latin typeface="Calibri"/>
                          <a:ea typeface="Calibri"/>
                          <a:cs typeface="Calibri"/>
                          <a:sym typeface="Calibri"/>
                        </a:rPr>
                        <a:t>Tareas/Actualizaciones/Notas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7954"/>
                    </a:solidFill>
                  </a:tcPr>
                </a:tc>
                <a:tc>
                  <a:txBody>
                    <a:bodyPr/>
                    <a:lstStyle/>
                    <a:p>
                      <a:pPr indent="0" lvl="0" marL="0" marR="0" rtl="0" algn="l">
                        <a:lnSpc>
                          <a:spcPct val="100000"/>
                        </a:lnSpc>
                        <a:spcBef>
                          <a:spcPts val="0"/>
                        </a:spcBef>
                        <a:spcAft>
                          <a:spcPts val="0"/>
                        </a:spcAft>
                        <a:buClr>
                          <a:schemeClr val="lt1"/>
                        </a:buClr>
                        <a:buSzPts val="1800"/>
                        <a:buFont typeface="Arial"/>
                        <a:buNone/>
                      </a:pPr>
                      <a:r>
                        <a:rPr b="1" i="0" lang="es-ES" sz="1800" u="none" cap="none" strike="noStrike">
                          <a:solidFill>
                            <a:schemeClr val="lt1"/>
                          </a:solidFill>
                          <a:latin typeface="Calibri"/>
                          <a:ea typeface="Calibri"/>
                          <a:cs typeface="Calibri"/>
                          <a:sym typeface="Calibri"/>
                        </a:rPr>
                        <a:t>Datos de contacto</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7954"/>
                    </a:solidFill>
                  </a:tcPr>
                </a:tc>
              </a:tr>
              <a:tr h="466725">
                <a:tc>
                  <a:txBody>
                    <a:bodyPr/>
                    <a:lstStyle/>
                    <a:p>
                      <a:pPr indent="0" lvl="0" marL="0" marR="0" rtl="0" algn="l">
                        <a:lnSpc>
                          <a:spcPct val="100000"/>
                        </a:lnSpc>
                        <a:spcBef>
                          <a:spcPts val="0"/>
                        </a:spcBef>
                        <a:spcAft>
                          <a:spcPts val="0"/>
                        </a:spcAft>
                        <a:buClr>
                          <a:schemeClr val="dk1"/>
                        </a:buClr>
                        <a:buSzPts val="1600"/>
                        <a:buFont typeface="Arial"/>
                        <a:buNone/>
                      </a:pPr>
                      <a:r>
                        <a:rPr lang="es-ES" sz="1600" u="none" cap="none" strike="noStrike"/>
                        <a:t>Portavoz de los medios de comunicación del TCMT (y apoyo)</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184150" lvl="0" marL="285750" marR="0" rtl="0" algn="l">
                        <a:lnSpc>
                          <a:spcPct val="100000"/>
                        </a:lnSpc>
                        <a:spcBef>
                          <a:spcPts val="0"/>
                        </a:spcBef>
                        <a:spcAft>
                          <a:spcPts val="0"/>
                        </a:spcAft>
                        <a:buClr>
                          <a:schemeClr val="dk1"/>
                        </a:buClr>
                        <a:buSzPts val="1600"/>
                        <a:buFont typeface="Arial"/>
                        <a:buNone/>
                      </a:pPr>
                      <a:r>
                        <a:t/>
                      </a:r>
                      <a:endParaRPr b="0" i="1" sz="1600" u="none" cap="none" strike="noStrike">
                        <a:solidFill>
                          <a:srgbClr val="086D6E"/>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600"/>
                        <a:buFont typeface="Arial"/>
                        <a:buNone/>
                      </a:pPr>
                      <a:r>
                        <a:rPr lang="es-ES" sz="1600" u="none" cap="none" strike="noStrike"/>
                        <a:t>Nombre: </a:t>
                      </a:r>
                      <a:endParaRPr sz="1400" u="none" cap="none" strike="noStrike"/>
                    </a:p>
                    <a:p>
                      <a:pPr indent="0" lvl="0" marL="0" marR="0" rtl="0" algn="l">
                        <a:lnSpc>
                          <a:spcPct val="100000"/>
                        </a:lnSpc>
                        <a:spcBef>
                          <a:spcPts val="0"/>
                        </a:spcBef>
                        <a:spcAft>
                          <a:spcPts val="0"/>
                        </a:spcAft>
                        <a:buClr>
                          <a:schemeClr val="dk1"/>
                        </a:buClr>
                        <a:buSzPts val="1600"/>
                        <a:buFont typeface="Arial"/>
                        <a:buNone/>
                      </a:pPr>
                      <a:r>
                        <a:rPr lang="es-ES" sz="1600" u="none" cap="none" strike="noStrike"/>
                        <a:t>Datos de contacto (correo electrónico, teléfono, etc.)</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433375">
                <a:tc>
                  <a:txBody>
                    <a:bodyPr/>
                    <a:lstStyle/>
                    <a:p>
                      <a:pPr indent="0" lvl="0" marL="0" marR="0" rtl="0" algn="l">
                        <a:lnSpc>
                          <a:spcPct val="100000"/>
                        </a:lnSpc>
                        <a:spcBef>
                          <a:spcPts val="0"/>
                        </a:spcBef>
                        <a:spcAft>
                          <a:spcPts val="0"/>
                        </a:spcAft>
                        <a:buClr>
                          <a:schemeClr val="dk1"/>
                        </a:buClr>
                        <a:buSzPts val="1600"/>
                        <a:buFont typeface="Arial"/>
                        <a:buNone/>
                      </a:pPr>
                      <a:r>
                        <a:rPr lang="es-ES" sz="1600" u="none" cap="none" strike="noStrike"/>
                        <a:t>Empresas turísticas (y apoyo) </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184150" lvl="0" marL="285750" marR="0" rtl="0" algn="l">
                        <a:lnSpc>
                          <a:spcPct val="100000"/>
                        </a:lnSpc>
                        <a:spcBef>
                          <a:spcPts val="0"/>
                        </a:spcBef>
                        <a:spcAft>
                          <a:spcPts val="0"/>
                        </a:spcAft>
                        <a:buClr>
                          <a:schemeClr val="dk1"/>
                        </a:buClr>
                        <a:buSzPts val="1600"/>
                        <a:buFont typeface="Arial"/>
                        <a:buNone/>
                      </a:pPr>
                      <a:r>
                        <a:t/>
                      </a:r>
                      <a:endParaRPr b="0" i="1" sz="1600" u="none" cap="none" strike="noStrike">
                        <a:solidFill>
                          <a:srgbClr val="4D4D4D"/>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184150" lvl="0" marL="285750" marR="0" rtl="0" algn="l">
                        <a:lnSpc>
                          <a:spcPct val="100000"/>
                        </a:lnSpc>
                        <a:spcBef>
                          <a:spcPts val="0"/>
                        </a:spcBef>
                        <a:spcAft>
                          <a:spcPts val="0"/>
                        </a:spcAft>
                        <a:buClr>
                          <a:schemeClr val="dk1"/>
                        </a:buClr>
                        <a:buSzPts val="1600"/>
                        <a:buFont typeface="Arial"/>
                        <a:buNone/>
                      </a:pPr>
                      <a:r>
                        <a:t/>
                      </a:r>
                      <a:endParaRPr b="0" i="1" sz="1600" u="none" cap="none" strike="noStrike">
                        <a:solidFill>
                          <a:srgbClr val="086D6E"/>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457175">
                <a:tc>
                  <a:txBody>
                    <a:bodyPr/>
                    <a:lstStyle/>
                    <a:p>
                      <a:pPr indent="0" lvl="0" marL="0" marR="0" rtl="0" algn="l">
                        <a:lnSpc>
                          <a:spcPct val="100000"/>
                        </a:lnSpc>
                        <a:spcBef>
                          <a:spcPts val="0"/>
                        </a:spcBef>
                        <a:spcAft>
                          <a:spcPts val="0"/>
                        </a:spcAft>
                        <a:buClr>
                          <a:schemeClr val="dk1"/>
                        </a:buClr>
                        <a:buSzPts val="1600"/>
                        <a:buFont typeface="Arial"/>
                        <a:buNone/>
                      </a:pPr>
                      <a:r>
                        <a:rPr lang="es-ES" sz="1600" u="none" cap="none" strike="noStrike"/>
                        <a:t>Actualización del sitio web (visitantes) (y copia de seguridad) </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184150" lvl="0" marL="285750" marR="0" rtl="0" algn="l">
                        <a:lnSpc>
                          <a:spcPct val="100000"/>
                        </a:lnSpc>
                        <a:spcBef>
                          <a:spcPts val="0"/>
                        </a:spcBef>
                        <a:spcAft>
                          <a:spcPts val="0"/>
                        </a:spcAft>
                        <a:buClr>
                          <a:schemeClr val="dk1"/>
                        </a:buClr>
                        <a:buSzPts val="1600"/>
                        <a:buFont typeface="Arial"/>
                        <a:buNone/>
                      </a:pPr>
                      <a:r>
                        <a:t/>
                      </a:r>
                      <a:endParaRPr b="0" i="1" sz="1600" u="none" cap="none" strike="noStrike">
                        <a:solidFill>
                          <a:srgbClr val="4D4D4D"/>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600"/>
                        <a:buFont typeface="Arial"/>
                        <a:buNone/>
                      </a:pPr>
                      <a:r>
                        <a:t/>
                      </a:r>
                      <a:endParaRPr b="0" i="1" sz="1600" u="none" cap="none" strike="noStrike">
                        <a:solidFill>
                          <a:srgbClr val="4D4D4D"/>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433350">
                <a:tc>
                  <a:txBody>
                    <a:bodyPr/>
                    <a:lstStyle/>
                    <a:p>
                      <a:pPr indent="0" lvl="0" marL="0" marR="0" rtl="0" algn="l">
                        <a:lnSpc>
                          <a:spcPct val="100000"/>
                        </a:lnSpc>
                        <a:spcBef>
                          <a:spcPts val="0"/>
                        </a:spcBef>
                        <a:spcAft>
                          <a:spcPts val="0"/>
                        </a:spcAft>
                        <a:buClr>
                          <a:schemeClr val="dk1"/>
                        </a:buClr>
                        <a:buSzPts val="1600"/>
                        <a:buFont typeface="Arial"/>
                        <a:buNone/>
                      </a:pPr>
                      <a:r>
                        <a:rPr lang="es-ES" sz="1600" u="none" cap="none" strike="noStrike"/>
                        <a:t>Gobierno (y respaldo) </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184150" lvl="0" marL="285750" marR="0" rtl="0" algn="l">
                        <a:lnSpc>
                          <a:spcPct val="100000"/>
                        </a:lnSpc>
                        <a:spcBef>
                          <a:spcPts val="0"/>
                        </a:spcBef>
                        <a:spcAft>
                          <a:spcPts val="0"/>
                        </a:spcAft>
                        <a:buClr>
                          <a:schemeClr val="dk1"/>
                        </a:buClr>
                        <a:buSzPts val="1600"/>
                        <a:buFont typeface="Arial"/>
                        <a:buNone/>
                      </a:pPr>
                      <a:r>
                        <a:t/>
                      </a:r>
                      <a:endParaRPr b="0" i="1" sz="1600" u="none" cap="none" strike="noStrike">
                        <a:solidFill>
                          <a:srgbClr val="4D4D4D"/>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600"/>
                        <a:buFont typeface="Arial"/>
                        <a:buNone/>
                      </a:pPr>
                      <a:r>
                        <a:t/>
                      </a:r>
                      <a:endParaRPr b="0" i="1" sz="1600" u="none" cap="none" strike="noStrike">
                        <a:solidFill>
                          <a:srgbClr val="4D4D4D"/>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409550">
                <a:tc>
                  <a:txBody>
                    <a:bodyPr/>
                    <a:lstStyle/>
                    <a:p>
                      <a:pPr indent="0" lvl="0" marL="0" marR="0" rtl="0" algn="l">
                        <a:lnSpc>
                          <a:spcPct val="100000"/>
                        </a:lnSpc>
                        <a:spcBef>
                          <a:spcPts val="0"/>
                        </a:spcBef>
                        <a:spcAft>
                          <a:spcPts val="0"/>
                        </a:spcAft>
                        <a:buClr>
                          <a:schemeClr val="dk1"/>
                        </a:buClr>
                        <a:buSzPts val="1600"/>
                        <a:buFont typeface="Arial"/>
                        <a:buNone/>
                      </a:pPr>
                      <a:r>
                        <a:rPr lang="es-ES" sz="1600" u="none" cap="none" strike="noStrike"/>
                        <a:t>Otras partes interesadas (y apoyo) </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184150" lvl="0" marL="285750" marR="0" rtl="0" algn="l">
                        <a:lnSpc>
                          <a:spcPct val="100000"/>
                        </a:lnSpc>
                        <a:spcBef>
                          <a:spcPts val="0"/>
                        </a:spcBef>
                        <a:spcAft>
                          <a:spcPts val="0"/>
                        </a:spcAft>
                        <a:buClr>
                          <a:schemeClr val="dk1"/>
                        </a:buClr>
                        <a:buSzPts val="1600"/>
                        <a:buFont typeface="Arial"/>
                        <a:buNone/>
                      </a:pPr>
                      <a:r>
                        <a:t/>
                      </a:r>
                      <a:endParaRPr b="0" i="1" sz="1600" u="none" cap="none" strike="noStrike">
                        <a:solidFill>
                          <a:srgbClr val="4D4D4D"/>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600"/>
                        <a:buFont typeface="Arial"/>
                        <a:buNone/>
                      </a:pPr>
                      <a:r>
                        <a:t/>
                      </a:r>
                      <a:endParaRPr b="0" i="1" sz="1600" u="none" cap="none" strike="noStrike">
                        <a:solidFill>
                          <a:srgbClr val="4D4D4D"/>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90475">
                <a:tc>
                  <a:txBody>
                    <a:bodyPr/>
                    <a:lstStyle/>
                    <a:p>
                      <a:pPr indent="0" lvl="0" marL="0" marR="0" rtl="0" algn="l">
                        <a:lnSpc>
                          <a:spcPct val="100000"/>
                        </a:lnSpc>
                        <a:spcBef>
                          <a:spcPts val="0"/>
                        </a:spcBef>
                        <a:spcAft>
                          <a:spcPts val="0"/>
                        </a:spcAft>
                        <a:buClr>
                          <a:schemeClr val="dk1"/>
                        </a:buClr>
                        <a:buSzPts val="1600"/>
                        <a:buFont typeface="Arial"/>
                        <a:buNone/>
                      </a:pPr>
                      <a:r>
                        <a:rPr lang="es-ES" sz="1600" u="none" cap="none" strike="noStrike">
                          <a:solidFill>
                            <a:schemeClr val="dk1"/>
                          </a:solidFill>
                          <a:latin typeface="Calibri"/>
                          <a:ea typeface="Calibri"/>
                          <a:cs typeface="Calibri"/>
                          <a:sym typeface="Calibri"/>
                        </a:rPr>
                        <a:t>Medios de comunicación</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184150" lvl="0" marL="285750" marR="0" rtl="0" algn="l">
                        <a:lnSpc>
                          <a:spcPct val="100000"/>
                        </a:lnSpc>
                        <a:spcBef>
                          <a:spcPts val="0"/>
                        </a:spcBef>
                        <a:spcAft>
                          <a:spcPts val="0"/>
                        </a:spcAft>
                        <a:buClr>
                          <a:schemeClr val="dk1"/>
                        </a:buClr>
                        <a:buSzPts val="1600"/>
                        <a:buFont typeface="Arial"/>
                        <a:buNone/>
                      </a:pPr>
                      <a:r>
                        <a:t/>
                      </a:r>
                      <a:endParaRPr sz="1600" u="none" cap="none" strike="noStrike">
                        <a:solidFill>
                          <a:schemeClr val="dk1"/>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600"/>
                        <a:buFont typeface="Arial"/>
                        <a:buNone/>
                      </a:pPr>
                      <a:r>
                        <a:t/>
                      </a:r>
                      <a:endParaRPr b="0" i="1" sz="1600" u="none" cap="none" strike="noStrike">
                        <a:solidFill>
                          <a:srgbClr val="4D4D4D"/>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390475">
                <a:tc>
                  <a:txBody>
                    <a:bodyPr/>
                    <a:lstStyle/>
                    <a:p>
                      <a:pPr indent="0" lvl="0" marL="0" marR="0" rtl="0" algn="l">
                        <a:lnSpc>
                          <a:spcPct val="100000"/>
                        </a:lnSpc>
                        <a:spcBef>
                          <a:spcPts val="0"/>
                        </a:spcBef>
                        <a:spcAft>
                          <a:spcPts val="0"/>
                        </a:spcAft>
                        <a:buClr>
                          <a:schemeClr val="dk1"/>
                        </a:buClr>
                        <a:buSzPts val="1600"/>
                        <a:buFont typeface="Arial"/>
                        <a:buNone/>
                      </a:pPr>
                      <a:r>
                        <a:rPr lang="es-ES" sz="1600" u="none" cap="none" strike="noStrike">
                          <a:solidFill>
                            <a:schemeClr val="dk1"/>
                          </a:solidFill>
                          <a:latin typeface="Calibri"/>
                          <a:ea typeface="Calibri"/>
                          <a:cs typeface="Calibri"/>
                          <a:sym typeface="Calibri"/>
                        </a:rPr>
                        <a:t>Medios de comunicación (encuestados del sector turístico)</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184150" lvl="0" marL="285750" marR="0" rtl="0" algn="l">
                        <a:lnSpc>
                          <a:spcPct val="100000"/>
                        </a:lnSpc>
                        <a:spcBef>
                          <a:spcPts val="0"/>
                        </a:spcBef>
                        <a:spcAft>
                          <a:spcPts val="0"/>
                        </a:spcAft>
                        <a:buClr>
                          <a:schemeClr val="dk1"/>
                        </a:buClr>
                        <a:buSzPts val="1600"/>
                        <a:buFont typeface="Arial"/>
                        <a:buNone/>
                      </a:pPr>
                      <a:r>
                        <a:t/>
                      </a:r>
                      <a:endParaRPr sz="1600" u="none" cap="none" strike="noStrike">
                        <a:solidFill>
                          <a:schemeClr val="dk1"/>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600"/>
                        <a:buFont typeface="Arial"/>
                        <a:buNone/>
                      </a:pPr>
                      <a:r>
                        <a:t/>
                      </a:r>
                      <a:endParaRPr b="0" i="1" sz="1600" u="none" cap="none" strike="noStrike">
                        <a:solidFill>
                          <a:srgbClr val="4D4D4D"/>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490500">
                <a:tc>
                  <a:txBody>
                    <a:bodyPr/>
                    <a:lstStyle/>
                    <a:p>
                      <a:pPr indent="0" lvl="0" marL="0" marR="0" rtl="0" algn="l">
                        <a:lnSpc>
                          <a:spcPct val="100000"/>
                        </a:lnSpc>
                        <a:spcBef>
                          <a:spcPts val="0"/>
                        </a:spcBef>
                        <a:spcAft>
                          <a:spcPts val="0"/>
                        </a:spcAft>
                        <a:buClr>
                          <a:schemeClr val="dk1"/>
                        </a:buClr>
                        <a:buSzPts val="1600"/>
                        <a:buFont typeface="Arial"/>
                        <a:buNone/>
                      </a:pPr>
                      <a:r>
                        <a:rPr lang="es-ES" sz="1600" u="none" cap="none" strike="noStrike">
                          <a:solidFill>
                            <a:schemeClr val="dk1"/>
                          </a:solidFill>
                          <a:latin typeface="Calibri"/>
                          <a:ea typeface="Calibri"/>
                          <a:cs typeface="Calibri"/>
                          <a:sym typeface="Calibri"/>
                        </a:rPr>
                        <a:t>Medios de comunicación (editor y redactor jefe)</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184150" lvl="0" marL="285750" marR="0" rtl="0" algn="l">
                        <a:lnSpc>
                          <a:spcPct val="100000"/>
                        </a:lnSpc>
                        <a:spcBef>
                          <a:spcPts val="0"/>
                        </a:spcBef>
                        <a:spcAft>
                          <a:spcPts val="0"/>
                        </a:spcAft>
                        <a:buClr>
                          <a:schemeClr val="dk1"/>
                        </a:buClr>
                        <a:buSzPts val="1600"/>
                        <a:buFont typeface="Arial"/>
                        <a:buNone/>
                      </a:pPr>
                      <a:r>
                        <a:t/>
                      </a:r>
                      <a:endParaRPr sz="1600" u="none" cap="none" strike="noStrike">
                        <a:solidFill>
                          <a:schemeClr val="dk1"/>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600"/>
                        <a:buFont typeface="Arial"/>
                        <a:buNone/>
                      </a:pPr>
                      <a:r>
                        <a:t/>
                      </a:r>
                      <a:endParaRPr b="0" i="1" sz="1600" u="none" cap="none" strike="noStrike">
                        <a:solidFill>
                          <a:srgbClr val="4D4D4D"/>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466675">
                <a:tc>
                  <a:txBody>
                    <a:bodyPr/>
                    <a:lstStyle/>
                    <a:p>
                      <a:pPr indent="0" lvl="0" marL="0" marR="0" rtl="0" algn="l">
                        <a:lnSpc>
                          <a:spcPct val="100000"/>
                        </a:lnSpc>
                        <a:spcBef>
                          <a:spcPts val="0"/>
                        </a:spcBef>
                        <a:spcAft>
                          <a:spcPts val="0"/>
                        </a:spcAft>
                        <a:buClr>
                          <a:schemeClr val="dk1"/>
                        </a:buClr>
                        <a:buSzPts val="1600"/>
                        <a:buFont typeface="Arial"/>
                        <a:buNone/>
                      </a:pPr>
                      <a:r>
                        <a:rPr lang="es-ES" sz="1600" u="none" cap="none" strike="noStrike">
                          <a:solidFill>
                            <a:schemeClr val="dk1"/>
                          </a:solidFill>
                          <a:latin typeface="Calibri"/>
                          <a:ea typeface="Calibri"/>
                          <a:cs typeface="Calibri"/>
                          <a:sym typeface="Calibri"/>
                        </a:rPr>
                        <a:t>Medios de comunicación (área local x encuestado)</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184150" lvl="0" marL="285750" marR="0" rtl="0" algn="l">
                        <a:lnSpc>
                          <a:spcPct val="100000"/>
                        </a:lnSpc>
                        <a:spcBef>
                          <a:spcPts val="0"/>
                        </a:spcBef>
                        <a:spcAft>
                          <a:spcPts val="0"/>
                        </a:spcAft>
                        <a:buClr>
                          <a:schemeClr val="dk1"/>
                        </a:buClr>
                        <a:buSzPts val="1600"/>
                        <a:buFont typeface="Arial"/>
                        <a:buNone/>
                      </a:pPr>
                      <a:r>
                        <a:t/>
                      </a:r>
                      <a:endParaRPr sz="1600" u="none" cap="none" strike="noStrike">
                        <a:solidFill>
                          <a:schemeClr val="dk1"/>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600"/>
                        <a:buFont typeface="Arial"/>
                        <a:buNone/>
                      </a:pPr>
                      <a:r>
                        <a:t/>
                      </a:r>
                      <a:endParaRPr b="0" i="1" sz="1600" u="none" cap="none" strike="noStrike">
                        <a:solidFill>
                          <a:srgbClr val="4D4D4D"/>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gridSpan="3">
                  <a:txBody>
                    <a:bodyPr/>
                    <a:lstStyle/>
                    <a:p>
                      <a:pPr indent="0" lvl="0" marL="0" marR="0" rtl="0" algn="l">
                        <a:lnSpc>
                          <a:spcPct val="100000"/>
                        </a:lnSpc>
                        <a:spcBef>
                          <a:spcPts val="0"/>
                        </a:spcBef>
                        <a:spcAft>
                          <a:spcPts val="0"/>
                        </a:spcAft>
                        <a:buClr>
                          <a:srgbClr val="000000"/>
                        </a:buClr>
                        <a:buSzPts val="1600"/>
                        <a:buFont typeface="Arial"/>
                        <a:buNone/>
                      </a:pPr>
                      <a:r>
                        <a:rPr b="1" lang="es-ES" sz="1600" u="none" cap="none" strike="noStrike">
                          <a:solidFill>
                            <a:srgbClr val="086D6E"/>
                          </a:solidFill>
                          <a:latin typeface="Calibri"/>
                          <a:ea typeface="Calibri"/>
                          <a:cs typeface="Calibri"/>
                          <a:sym typeface="Calibri"/>
                        </a:rPr>
                        <a:t>Jerarquía de contactos </a:t>
                      </a:r>
                      <a:r>
                        <a:rPr lang="es-ES" sz="1600" u="none" cap="none" strike="noStrike"/>
                        <a:t>Dibuje aquí su jerarquía de contactos, es decir, quién es responsable de ponerse en contacto con quién</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hMerge="1"/>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4" name="Shape 2144"/>
        <p:cNvGrpSpPr/>
        <p:nvPr/>
      </p:nvGrpSpPr>
      <p:grpSpPr>
        <a:xfrm>
          <a:off x="0" y="0"/>
          <a:ext cx="0" cy="0"/>
          <a:chOff x="0" y="0"/>
          <a:chExt cx="0" cy="0"/>
        </a:xfrm>
      </p:grpSpPr>
      <p:graphicFrame>
        <p:nvGraphicFramePr>
          <p:cNvPr id="2145" name="Google Shape;2145;p38"/>
          <p:cNvGraphicFramePr/>
          <p:nvPr/>
        </p:nvGraphicFramePr>
        <p:xfrm>
          <a:off x="1472841" y="1262156"/>
          <a:ext cx="3000000" cy="3000000"/>
        </p:xfrm>
        <a:graphic>
          <a:graphicData uri="http://schemas.openxmlformats.org/drawingml/2006/table">
            <a:tbl>
              <a:tblPr>
                <a:noFill/>
                <a:tableStyleId>{20286477-5820-447C-B450-A6234CC246DE}</a:tableStyleId>
              </a:tblPr>
              <a:tblGrid>
                <a:gridCol w="1177825"/>
                <a:gridCol w="946900"/>
                <a:gridCol w="977150"/>
                <a:gridCol w="1084725"/>
                <a:gridCol w="1111625"/>
                <a:gridCol w="878550"/>
                <a:gridCol w="744075"/>
                <a:gridCol w="1273400"/>
                <a:gridCol w="671950"/>
              </a:tblGrid>
              <a:tr h="281200">
                <a:tc>
                  <a:txBody>
                    <a:bodyPr/>
                    <a:lstStyle/>
                    <a:p>
                      <a:pPr indent="0" lvl="0" marL="0" marR="0" rtl="0" algn="l">
                        <a:lnSpc>
                          <a:spcPct val="100000"/>
                        </a:lnSpc>
                        <a:spcBef>
                          <a:spcPts val="0"/>
                        </a:spcBef>
                        <a:spcAft>
                          <a:spcPts val="0"/>
                        </a:spcAft>
                        <a:buClr>
                          <a:srgbClr val="000000"/>
                        </a:buClr>
                        <a:buSzPts val="600"/>
                        <a:buFont typeface="Arial"/>
                        <a:buNone/>
                      </a:pPr>
                      <a:r>
                        <a:t/>
                      </a:r>
                      <a:endParaRPr b="1" i="0" sz="600" u="none" cap="none" strike="noStrike">
                        <a:solidFill>
                          <a:srgbClr val="79527B"/>
                        </a:solidFill>
                        <a:latin typeface="Century Gothic"/>
                        <a:ea typeface="Century Gothic"/>
                        <a:cs typeface="Century Gothic"/>
                        <a:sym typeface="Century Gothic"/>
                      </a:endParaRPr>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ES" sz="1200" u="none" cap="none" strike="noStrike">
                          <a:solidFill>
                            <a:srgbClr val="79527B"/>
                          </a:solidFill>
                        </a:rPr>
                        <a:t>PÚBLICO DESTINATARIO</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ES" sz="1200" u="none" cap="none" strike="noStrike">
                          <a:solidFill>
                            <a:srgbClr val="79527B"/>
                          </a:solidFill>
                          <a:latin typeface="Calibri"/>
                          <a:ea typeface="Calibri"/>
                          <a:cs typeface="Calibri"/>
                          <a:sym typeface="Calibri"/>
                        </a:rPr>
                        <a:t>OBJETIVO</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ES" sz="1200" u="none" cap="none" strike="noStrike">
                          <a:solidFill>
                            <a:srgbClr val="79527B"/>
                          </a:solidFill>
                          <a:latin typeface="Calibri"/>
                          <a:ea typeface="Calibri"/>
                          <a:cs typeface="Calibri"/>
                          <a:sym typeface="Calibri"/>
                        </a:rPr>
                        <a:t>ENTREGABLE</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ES" sz="1200" u="none" cap="none" strike="noStrike">
                          <a:solidFill>
                            <a:srgbClr val="79527B"/>
                          </a:solidFill>
                          <a:latin typeface="Calibri"/>
                          <a:ea typeface="Calibri"/>
                          <a:cs typeface="Calibri"/>
                          <a:sym typeface="Calibri"/>
                        </a:rPr>
                        <a:t>DESCRIPCIÓN DE LA TAREA</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ES" sz="1200" u="none" cap="none" strike="noStrike">
                          <a:solidFill>
                            <a:srgbClr val="79527B"/>
                          </a:solidFill>
                          <a:latin typeface="Calibri"/>
                          <a:ea typeface="Calibri"/>
                          <a:cs typeface="Calibri"/>
                          <a:sym typeface="Calibri"/>
                        </a:rPr>
                        <a:t>FECHA DE INICIO</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ES" sz="1200" u="none" cap="none" strike="noStrike">
                          <a:solidFill>
                            <a:srgbClr val="79527B"/>
                          </a:solidFill>
                          <a:latin typeface="Calibri"/>
                          <a:ea typeface="Calibri"/>
                          <a:cs typeface="Calibri"/>
                          <a:sym typeface="Calibri"/>
                        </a:rPr>
                        <a:t>FECHA DE FINALIZACIÓN</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ES" sz="1200" u="none" cap="none" strike="noStrike">
                          <a:solidFill>
                            <a:srgbClr val="79527B"/>
                          </a:solidFill>
                          <a:latin typeface="Calibri"/>
                          <a:ea typeface="Calibri"/>
                          <a:cs typeface="Calibri"/>
                          <a:sym typeface="Calibri"/>
                        </a:rPr>
                        <a:t>CANAL DE COMUNICACIÓN</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lnB cap="flat" cmpd="sng" w="12700">
                      <a:solidFill>
                        <a:srgbClr val="79527B"/>
                      </a:solidFill>
                      <a:prstDash val="solid"/>
                      <a:round/>
                      <a:headEnd len="sm" w="sm" type="none"/>
                      <a:tailEnd len="sm" w="sm" type="none"/>
                    </a:lnB>
                    <a:solidFill>
                      <a:srgbClr val="EFC5B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ES" sz="1200" u="none" cap="none" strike="noStrike">
                          <a:solidFill>
                            <a:srgbClr val="79527B"/>
                          </a:solidFill>
                          <a:latin typeface="Calibri"/>
                          <a:ea typeface="Calibri"/>
                          <a:cs typeface="Calibri"/>
                          <a:sym typeface="Calibri"/>
                        </a:rPr>
                        <a:t>PROPIETARIO</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lnB cap="flat" cmpd="sng" w="12700">
                      <a:solidFill>
                        <a:srgbClr val="79527B"/>
                      </a:solidFill>
                      <a:prstDash val="solid"/>
                      <a:round/>
                      <a:headEnd len="sm" w="sm" type="none"/>
                      <a:tailEnd len="sm" w="sm" type="none"/>
                    </a:lnB>
                    <a:solidFill>
                      <a:srgbClr val="F37C57"/>
                    </a:solidFill>
                  </a:tcPr>
                </a:tc>
              </a:tr>
              <a:tr h="162800">
                <a:tc rowSpan="5">
                  <a:txBody>
                    <a:bodyPr/>
                    <a:lstStyle/>
                    <a:p>
                      <a:pPr indent="0" lvl="0" marL="0" marR="0" rtl="0" algn="ctr">
                        <a:lnSpc>
                          <a:spcPct val="100000"/>
                        </a:lnSpc>
                        <a:spcBef>
                          <a:spcPts val="0"/>
                        </a:spcBef>
                        <a:spcAft>
                          <a:spcPts val="0"/>
                        </a:spcAft>
                        <a:buClr>
                          <a:srgbClr val="000000"/>
                        </a:buClr>
                        <a:buSzPts val="1200"/>
                        <a:buFont typeface="Arial"/>
                        <a:buNone/>
                      </a:pPr>
                      <a:r>
                        <a:rPr b="1" lang="es-ES" sz="1200" u="none" cap="none" strike="noStrike">
                          <a:solidFill>
                            <a:srgbClr val="79527B"/>
                          </a:solidFill>
                          <a:latin typeface="Calibri"/>
                          <a:ea typeface="Calibri"/>
                          <a:cs typeface="Calibri"/>
                          <a:sym typeface="Calibri"/>
                        </a:rPr>
                        <a:t>CLIENTES ACTUALES</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D9C4DD"/>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lang="es-ES" sz="800" u="none" cap="none" strike="noStrike">
                          <a:solidFill>
                            <a:srgbClr val="79527B"/>
                          </a:solidFill>
                          <a:latin typeface="Calibri"/>
                          <a:ea typeface="Calibri"/>
                          <a:cs typeface="Calibri"/>
                          <a:sym typeface="Calibri"/>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EFC5B9"/>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F37C57"/>
                    </a:solidFill>
                  </a:tcPr>
                </a:tc>
              </a:tr>
              <a:tr h="162800">
                <a:tc vMerge="1"/>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EFC5B9"/>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F37C57"/>
                    </a:solidFill>
                  </a:tcPr>
                </a:tc>
              </a:tr>
              <a:tr h="162800">
                <a:tc vMerge="1"/>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EFC5B9"/>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F37C57"/>
                    </a:solidFill>
                  </a:tcPr>
                </a:tc>
              </a:tr>
              <a:tr h="162800">
                <a:tc vMerge="1"/>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EFC5B9"/>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F37C57"/>
                    </a:solidFill>
                  </a:tcPr>
                </a:tc>
              </a:tr>
              <a:tr h="162800">
                <a:tc vMerge="1"/>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EFC5B9"/>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F37C57"/>
                    </a:solidFill>
                  </a:tcPr>
                </a:tc>
              </a:tr>
              <a:tr h="162800">
                <a:tc rowSpan="5">
                  <a:txBody>
                    <a:bodyPr/>
                    <a:lstStyle/>
                    <a:p>
                      <a:pPr indent="0" lvl="0" marL="0" marR="0" rtl="0" algn="ctr">
                        <a:lnSpc>
                          <a:spcPct val="100000"/>
                        </a:lnSpc>
                        <a:spcBef>
                          <a:spcPts val="0"/>
                        </a:spcBef>
                        <a:spcAft>
                          <a:spcPts val="0"/>
                        </a:spcAft>
                        <a:buClr>
                          <a:srgbClr val="000000"/>
                        </a:buClr>
                        <a:buSzPts val="1200"/>
                        <a:buFont typeface="Arial"/>
                        <a:buNone/>
                      </a:pPr>
                      <a:r>
                        <a:rPr b="1" lang="es-ES" sz="1200" u="none" cap="none" strike="noStrike">
                          <a:solidFill>
                            <a:srgbClr val="79527B"/>
                          </a:solidFill>
                          <a:latin typeface="Calibri"/>
                          <a:ea typeface="Calibri"/>
                          <a:cs typeface="Calibri"/>
                          <a:sym typeface="Calibri"/>
                        </a:rPr>
                        <a:t>PERSPECTIVAS DE VENTAS</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EFC5B9"/>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F37C57"/>
                    </a:solidFill>
                  </a:tcPr>
                </a:tc>
              </a:tr>
              <a:tr h="162800">
                <a:tc vMerge="1"/>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EFC5B9"/>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F37C57"/>
                    </a:solidFill>
                  </a:tcPr>
                </a:tc>
              </a:tr>
              <a:tr h="162800">
                <a:tc vMerge="1"/>
                <a:tc>
                  <a:txBody>
                    <a:bodyPr/>
                    <a:lstStyle/>
                    <a:p>
                      <a:pPr indent="0" lvl="0" marL="0" marR="0" rtl="0" algn="l">
                        <a:lnSpc>
                          <a:spcPct val="100000"/>
                        </a:lnSpc>
                        <a:spcBef>
                          <a:spcPts val="0"/>
                        </a:spcBef>
                        <a:spcAft>
                          <a:spcPts val="0"/>
                        </a:spcAft>
                        <a:buClr>
                          <a:srgbClr val="000000"/>
                        </a:buClr>
                        <a:buSzPts val="800"/>
                        <a:buFont typeface="Arial"/>
                        <a:buNone/>
                      </a:pPr>
                      <a:r>
                        <a:rPr b="1" lang="es-ES" sz="800" u="none" cap="none" strike="noStrike">
                          <a:solidFill>
                            <a:srgbClr val="79527B"/>
                          </a:solidFill>
                          <a:latin typeface="Calibri"/>
                          <a:ea typeface="Calibri"/>
                          <a:cs typeface="Calibri"/>
                          <a:sym typeface="Calibri"/>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EFC5B9"/>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F37C57"/>
                    </a:solidFill>
                  </a:tcPr>
                </a:tc>
              </a:tr>
              <a:tr h="162800">
                <a:tc vMerge="1"/>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EFC5B9"/>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F37C57"/>
                    </a:solidFill>
                  </a:tcPr>
                </a:tc>
              </a:tr>
              <a:tr h="162800">
                <a:tc vMerge="1"/>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EFC5B9"/>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F37C57"/>
                    </a:solidFill>
                  </a:tcPr>
                </a:tc>
              </a:tr>
              <a:tr h="162800">
                <a:tc rowSpan="5">
                  <a:txBody>
                    <a:bodyPr/>
                    <a:lstStyle/>
                    <a:p>
                      <a:pPr indent="0" lvl="0" marL="0" marR="0" rtl="0" algn="ctr">
                        <a:lnSpc>
                          <a:spcPct val="100000"/>
                        </a:lnSpc>
                        <a:spcBef>
                          <a:spcPts val="0"/>
                        </a:spcBef>
                        <a:spcAft>
                          <a:spcPts val="0"/>
                        </a:spcAft>
                        <a:buClr>
                          <a:srgbClr val="000000"/>
                        </a:buClr>
                        <a:buSzPts val="1200"/>
                        <a:buFont typeface="Arial"/>
                        <a:buNone/>
                      </a:pPr>
                      <a:r>
                        <a:rPr b="1" lang="es-ES" sz="1200" u="none" cap="none" strike="noStrike">
                          <a:solidFill>
                            <a:srgbClr val="79527B"/>
                          </a:solidFill>
                          <a:latin typeface="Calibri"/>
                          <a:ea typeface="Calibri"/>
                          <a:cs typeface="Calibri"/>
                          <a:sym typeface="Calibri"/>
                        </a:rPr>
                        <a:t>MEDIOS DE COMUNICACIÓN ASOCIADOS</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EFC5B9"/>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F37C57"/>
                    </a:solidFill>
                  </a:tcPr>
                </a:tc>
              </a:tr>
              <a:tr h="162800">
                <a:tc vMerge="1"/>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EFC5B9"/>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F37C57"/>
                    </a:solidFill>
                  </a:tcPr>
                </a:tc>
              </a:tr>
              <a:tr h="162800">
                <a:tc vMerge="1"/>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EFC5B9"/>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F37C57"/>
                    </a:solidFill>
                  </a:tcPr>
                </a:tc>
              </a:tr>
              <a:tr h="162800">
                <a:tc vMerge="1"/>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EFC5B9"/>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F37C57"/>
                    </a:solidFill>
                  </a:tcPr>
                </a:tc>
              </a:tr>
              <a:tr h="162800">
                <a:tc vMerge="1"/>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EFC5B9"/>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F37C57"/>
                    </a:solidFill>
                  </a:tcPr>
                </a:tc>
              </a:tr>
              <a:tr h="162800">
                <a:tc rowSpan="5">
                  <a:txBody>
                    <a:bodyPr/>
                    <a:lstStyle/>
                    <a:p>
                      <a:pPr indent="0" lvl="0" marL="0" marR="0" rtl="0" algn="ctr">
                        <a:lnSpc>
                          <a:spcPct val="100000"/>
                        </a:lnSpc>
                        <a:spcBef>
                          <a:spcPts val="0"/>
                        </a:spcBef>
                        <a:spcAft>
                          <a:spcPts val="0"/>
                        </a:spcAft>
                        <a:buClr>
                          <a:srgbClr val="000000"/>
                        </a:buClr>
                        <a:buSzPts val="1200"/>
                        <a:buFont typeface="Arial"/>
                        <a:buNone/>
                      </a:pPr>
                      <a:r>
                        <a:rPr b="1" lang="es-ES" sz="1200" u="none" cap="none" strike="noStrike">
                          <a:solidFill>
                            <a:srgbClr val="79527B"/>
                          </a:solidFill>
                          <a:latin typeface="Calibri"/>
                          <a:ea typeface="Calibri"/>
                          <a:cs typeface="Calibri"/>
                          <a:sym typeface="Calibri"/>
                        </a:rPr>
                        <a:t>PARTES INTERESADAS INTERNAS</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EFC5B9"/>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F37C57"/>
                    </a:solidFill>
                  </a:tcPr>
                </a:tc>
              </a:tr>
              <a:tr h="162800">
                <a:tc vMerge="1"/>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EFC5B9"/>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F37C57"/>
                    </a:solidFill>
                  </a:tcPr>
                </a:tc>
              </a:tr>
              <a:tr h="162800">
                <a:tc vMerge="1"/>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EFC5B9"/>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F37C57"/>
                    </a:solidFill>
                  </a:tcPr>
                </a:tc>
              </a:tr>
              <a:tr h="162800">
                <a:tc vMerge="1"/>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EFC5B9"/>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F37C57"/>
                    </a:solidFill>
                  </a:tcPr>
                </a:tc>
              </a:tr>
              <a:tr h="162800">
                <a:tc vMerge="1"/>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EFC5B9"/>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F37C57"/>
                    </a:solidFill>
                  </a:tcPr>
                </a:tc>
              </a:tr>
              <a:tr h="162800">
                <a:tc rowSpan="5">
                  <a:txBody>
                    <a:bodyPr/>
                    <a:lstStyle/>
                    <a:p>
                      <a:pPr indent="0" lvl="0" marL="0" marR="0" rtl="0" algn="ctr">
                        <a:lnSpc>
                          <a:spcPct val="100000"/>
                        </a:lnSpc>
                        <a:spcBef>
                          <a:spcPts val="0"/>
                        </a:spcBef>
                        <a:spcAft>
                          <a:spcPts val="0"/>
                        </a:spcAft>
                        <a:buClr>
                          <a:srgbClr val="000000"/>
                        </a:buClr>
                        <a:buSzPts val="1200"/>
                        <a:buFont typeface="Arial"/>
                        <a:buNone/>
                      </a:pPr>
                      <a:r>
                        <a:rPr b="1" lang="es-ES" sz="1200" u="none" cap="none" strike="noStrike">
                          <a:solidFill>
                            <a:srgbClr val="79527B"/>
                          </a:solidFill>
                          <a:latin typeface="Calibri"/>
                          <a:ea typeface="Calibri"/>
                          <a:cs typeface="Calibri"/>
                          <a:sym typeface="Calibri"/>
                        </a:rPr>
                        <a:t>EVENTOS</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EFC5B9"/>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F37C57"/>
                    </a:solidFill>
                  </a:tcPr>
                </a:tc>
              </a:tr>
              <a:tr h="162800">
                <a:tc vMerge="1"/>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EFC5B9"/>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F37C57"/>
                    </a:solidFill>
                  </a:tcPr>
                </a:tc>
              </a:tr>
              <a:tr h="162800">
                <a:tc vMerge="1"/>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EFC5B9"/>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F37C57"/>
                    </a:solidFill>
                  </a:tcPr>
                </a:tc>
              </a:tr>
              <a:tr h="162800">
                <a:tc vMerge="1"/>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EFC5B9"/>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F37C57"/>
                    </a:solidFill>
                  </a:tcPr>
                </a:tc>
              </a:tr>
              <a:tr h="162800">
                <a:tc vMerge="1"/>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55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D9C4DD"/>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EFC5B9"/>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s-ES" sz="600" u="none" cap="none" strike="noStrike">
                          <a:solidFill>
                            <a:srgbClr val="79527B"/>
                          </a:solidFill>
                        </a:rPr>
                        <a:t> </a:t>
                      </a:r>
                      <a:endParaRPr sz="1400" u="none" cap="none" strike="noStrike"/>
                    </a:p>
                  </a:txBody>
                  <a:tcPr marT="5550" marB="0" marR="5550" marL="499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F37C57"/>
                    </a:solidFill>
                  </a:tcPr>
                </a:tc>
              </a:tr>
            </a:tbl>
          </a:graphicData>
        </a:graphic>
      </p:graphicFrame>
      <p:sp>
        <p:nvSpPr>
          <p:cNvPr id="2146" name="Google Shape;2146;p38"/>
          <p:cNvSpPr txBox="1"/>
          <p:nvPr/>
        </p:nvSpPr>
        <p:spPr>
          <a:xfrm>
            <a:off x="1164736" y="200025"/>
            <a:ext cx="9862529" cy="582221"/>
          </a:xfrm>
          <a:prstGeom prst="rect">
            <a:avLst/>
          </a:prstGeom>
          <a:solidFill>
            <a:schemeClr val="lt1"/>
          </a:solidFill>
          <a:ln>
            <a:noFill/>
          </a:ln>
        </p:spPr>
        <p:txBody>
          <a:bodyPr anchorCtr="0" anchor="t" bIns="45700" lIns="91425" spcFirstLastPara="1" rIns="91425" wrap="square" tIns="45700">
            <a:normAutofit lnSpcReduction="10000"/>
          </a:bodyPr>
          <a:lstStyle/>
          <a:p>
            <a:pPr indent="0" lvl="0" marL="0" marR="0" rtl="0" algn="ctr">
              <a:lnSpc>
                <a:spcPct val="90000"/>
              </a:lnSpc>
              <a:spcBef>
                <a:spcPts val="0"/>
              </a:spcBef>
              <a:spcAft>
                <a:spcPts val="0"/>
              </a:spcAft>
              <a:buClr>
                <a:srgbClr val="F37C57"/>
              </a:buClr>
              <a:buSzPts val="3600"/>
              <a:buFont typeface="Arial"/>
              <a:buNone/>
            </a:pPr>
            <a:r>
              <a:rPr b="0" i="0" lang="es-ES" sz="3600" u="none" cap="none" strike="noStrike">
                <a:solidFill>
                  <a:srgbClr val="F37C57"/>
                </a:solidFill>
                <a:latin typeface="Calibri"/>
                <a:ea typeface="Calibri"/>
                <a:cs typeface="Calibri"/>
                <a:sym typeface="Calibri"/>
              </a:rPr>
              <a:t>Modelo de cuadrícula de plan de comunicación</a:t>
            </a:r>
            <a:endParaRPr b="0" i="0" sz="1400" u="none" cap="none" strike="noStrike">
              <a:solidFill>
                <a:srgbClr val="000000"/>
              </a:solidFill>
              <a:latin typeface="Arial"/>
              <a:ea typeface="Arial"/>
              <a:cs typeface="Arial"/>
              <a:sym typeface="Arial"/>
            </a:endParaRPr>
          </a:p>
        </p:txBody>
      </p:sp>
      <p:sp>
        <p:nvSpPr>
          <p:cNvPr id="2147" name="Google Shape;2147;p38"/>
          <p:cNvSpPr txBox="1"/>
          <p:nvPr/>
        </p:nvSpPr>
        <p:spPr>
          <a:xfrm>
            <a:off x="2720600" y="835672"/>
            <a:ext cx="6750800" cy="30401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79527B"/>
              </a:buClr>
              <a:buSzPts val="1400"/>
              <a:buFont typeface="Arial"/>
              <a:buNone/>
            </a:pPr>
            <a:r>
              <a:rPr b="1" i="0" lang="es-ES" sz="1400" u="none" cap="none" strike="noStrike">
                <a:solidFill>
                  <a:srgbClr val="79527B"/>
                </a:solidFill>
                <a:latin typeface="Calibri"/>
                <a:ea typeface="Calibri"/>
                <a:cs typeface="Calibri"/>
                <a:sym typeface="Calibri"/>
              </a:rPr>
              <a:t>PLANTILLA CUADRICULADA DE PLAN DE COMUNICACIÓN DE MARKETING</a:t>
            </a:r>
            <a:endParaRPr b="0" i="0" sz="1400" u="none" cap="none" strike="noStrike">
              <a:solidFill>
                <a:srgbClr val="000000"/>
              </a:solidFill>
              <a:latin typeface="Arial"/>
              <a:ea typeface="Arial"/>
              <a:cs typeface="Arial"/>
              <a:sym typeface="Arial"/>
            </a:endParaRPr>
          </a:p>
        </p:txBody>
      </p:sp>
      <p:grpSp>
        <p:nvGrpSpPr>
          <p:cNvPr id="2148" name="Google Shape;2148;p38"/>
          <p:cNvGrpSpPr/>
          <p:nvPr/>
        </p:nvGrpSpPr>
        <p:grpSpPr>
          <a:xfrm>
            <a:off x="10421641" y="5120370"/>
            <a:ext cx="1564178" cy="1191416"/>
            <a:chOff x="4551558" y="5731341"/>
            <a:chExt cx="1564178" cy="1191416"/>
          </a:xfrm>
        </p:grpSpPr>
        <p:pic>
          <p:nvPicPr>
            <p:cNvPr descr="Touchscreen with solid fill" id="2149" name="Google Shape;2149;p38"/>
            <p:cNvPicPr preferRelativeResize="0"/>
            <p:nvPr/>
          </p:nvPicPr>
          <p:blipFill rotWithShape="1">
            <a:blip r:embed="rId3">
              <a:alphaModFix/>
            </a:blip>
            <a:srcRect b="0" l="0" r="0" t="0"/>
            <a:stretch/>
          </p:blipFill>
          <p:spPr>
            <a:xfrm>
              <a:off x="4835145" y="5731341"/>
              <a:ext cx="914400" cy="914400"/>
            </a:xfrm>
            <a:prstGeom prst="rect">
              <a:avLst/>
            </a:prstGeom>
            <a:noFill/>
            <a:ln>
              <a:noFill/>
            </a:ln>
          </p:spPr>
        </p:pic>
        <p:sp>
          <p:nvSpPr>
            <p:cNvPr id="2150" name="Google Shape;2150;p38">
              <a:hlinkClick r:id="rId4"/>
            </p:cNvPr>
            <p:cNvSpPr txBox="1"/>
            <p:nvPr/>
          </p:nvSpPr>
          <p:spPr>
            <a:xfrm>
              <a:off x="4551558" y="6578733"/>
              <a:ext cx="1564178" cy="34402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37C57"/>
                </a:buClr>
                <a:buSzPts val="1000"/>
                <a:buFont typeface="Arial"/>
                <a:buNone/>
              </a:pPr>
              <a:r>
                <a:rPr b="1" i="0" lang="es-ES" sz="1000" u="sng" cap="none" strike="noStrike">
                  <a:solidFill>
                    <a:srgbClr val="F37C57"/>
                  </a:solidFill>
                  <a:latin typeface="Calibri"/>
                  <a:ea typeface="Calibri"/>
                  <a:cs typeface="Calibri"/>
                  <a:sym typeface="Calibri"/>
                  <a:hlinkClick r:id="rId5">
                    <a:extLst>
                      <a:ext uri="{A12FA001-AC4F-418D-AE19-62706E023703}">
                        <ahyp:hlinkClr val="tx"/>
                      </a:ext>
                    </a:extLst>
                  </a:hlinkClick>
                </a:rPr>
                <a:t>Plantillas de Smartsheet</a:t>
              </a:r>
              <a:endParaRPr b="0" i="0" sz="1400" u="none" cap="none" strike="noStrike">
                <a:solidFill>
                  <a:srgbClr val="000000"/>
                </a:solidFill>
                <a:latin typeface="Arial"/>
                <a:ea typeface="Arial"/>
                <a:cs typeface="Arial"/>
                <a:sym typeface="Arial"/>
              </a:endParaRPr>
            </a:p>
          </p:txBody>
        </p:sp>
      </p:grpSp>
      <p:sp>
        <p:nvSpPr>
          <p:cNvPr id="2151" name="Google Shape;2151;p38"/>
          <p:cNvSpPr txBox="1"/>
          <p:nvPr/>
        </p:nvSpPr>
        <p:spPr>
          <a:xfrm>
            <a:off x="4648200" y="5973501"/>
            <a:ext cx="31242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rgbClr val="F27954"/>
                </a:solidFill>
                <a:latin typeface="Calibri"/>
                <a:ea typeface="Calibri"/>
                <a:cs typeface="Calibri"/>
                <a:sym typeface="Calibri"/>
                <a:hlinkClick r:id="rId6">
                  <a:extLst>
                    <a:ext uri="{A12FA001-AC4F-418D-AE19-62706E023703}">
                      <ahyp:hlinkClr val="tx"/>
                    </a:ext>
                  </a:extLst>
                </a:hlinkClick>
              </a:rPr>
              <a:t>Plantillas de Smartsheet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5" name="Shape 2155"/>
        <p:cNvGrpSpPr/>
        <p:nvPr/>
      </p:nvGrpSpPr>
      <p:grpSpPr>
        <a:xfrm>
          <a:off x="0" y="0"/>
          <a:ext cx="0" cy="0"/>
          <a:chOff x="0" y="0"/>
          <a:chExt cx="0" cy="0"/>
        </a:xfrm>
      </p:grpSpPr>
      <p:sp>
        <p:nvSpPr>
          <p:cNvPr id="2156" name="Google Shape;2156;p39"/>
          <p:cNvSpPr txBox="1"/>
          <p:nvPr>
            <p:ph idx="2" type="body"/>
          </p:nvPr>
        </p:nvSpPr>
        <p:spPr>
          <a:xfrm>
            <a:off x="810914" y="200025"/>
            <a:ext cx="9862529" cy="582221"/>
          </a:xfrm>
          <a:prstGeom prst="rect">
            <a:avLst/>
          </a:prstGeom>
          <a:solidFill>
            <a:schemeClr val="lt1"/>
          </a:solidFill>
          <a:ln>
            <a:noFill/>
          </a:ln>
        </p:spPr>
        <p:txBody>
          <a:bodyPr anchorCtr="0" anchor="t" bIns="45700" lIns="91425" spcFirstLastPara="1" rIns="91425" wrap="square" tIns="45700">
            <a:normAutofit fontScale="77500" lnSpcReduction="20000"/>
          </a:bodyPr>
          <a:lstStyle/>
          <a:p>
            <a:pPr indent="0" lvl="0" marL="0" rtl="0" algn="ctr">
              <a:lnSpc>
                <a:spcPct val="100000"/>
              </a:lnSpc>
              <a:spcBef>
                <a:spcPts val="0"/>
              </a:spcBef>
              <a:spcAft>
                <a:spcPts val="0"/>
              </a:spcAft>
              <a:buClr>
                <a:srgbClr val="F27954"/>
              </a:buClr>
              <a:buSzPct val="100000"/>
              <a:buNone/>
            </a:pPr>
            <a:r>
              <a:rPr b="0" lang="es-ES">
                <a:solidFill>
                  <a:srgbClr val="F27954"/>
                </a:solidFill>
              </a:rPr>
              <a:t>Modelo de plan de comunicaciones de marketing integradas</a:t>
            </a:r>
            <a:endParaRPr/>
          </a:p>
        </p:txBody>
      </p:sp>
      <p:pic>
        <p:nvPicPr>
          <p:cNvPr id="2157" name="Google Shape;2157;p39">
            <a:hlinkClick r:id="rId3"/>
          </p:cNvPr>
          <p:cNvPicPr preferRelativeResize="0"/>
          <p:nvPr/>
        </p:nvPicPr>
        <p:blipFill rotWithShape="1">
          <a:blip r:embed="rId4">
            <a:alphaModFix/>
          </a:blip>
          <a:srcRect b="0" l="0" r="0" t="0"/>
          <a:stretch/>
        </p:blipFill>
        <p:spPr>
          <a:xfrm>
            <a:off x="1790700" y="895351"/>
            <a:ext cx="8522521" cy="5120216"/>
          </a:xfrm>
          <a:prstGeom prst="rect">
            <a:avLst/>
          </a:prstGeom>
          <a:noFill/>
          <a:ln>
            <a:noFill/>
          </a:ln>
        </p:spPr>
      </p:pic>
      <p:sp>
        <p:nvSpPr>
          <p:cNvPr id="2158" name="Google Shape;2158;p39"/>
          <p:cNvSpPr txBox="1"/>
          <p:nvPr/>
        </p:nvSpPr>
        <p:spPr>
          <a:xfrm>
            <a:off x="4343400" y="6225659"/>
            <a:ext cx="31242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rgbClr val="F27954"/>
                </a:solidFill>
                <a:latin typeface="Calibri"/>
                <a:ea typeface="Calibri"/>
                <a:cs typeface="Calibri"/>
                <a:sym typeface="Calibri"/>
                <a:hlinkClick r:id="rId5">
                  <a:extLst>
                    <a:ext uri="{A12FA001-AC4F-418D-AE19-62706E023703}">
                      <ahyp:hlinkClr val="tx"/>
                    </a:ext>
                  </a:extLst>
                </a:hlinkClick>
              </a:rPr>
              <a:t>Plantillas de Smartsheet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1" name="Shape 1241"/>
        <p:cNvGrpSpPr/>
        <p:nvPr/>
      </p:nvGrpSpPr>
      <p:grpSpPr>
        <a:xfrm>
          <a:off x="0" y="0"/>
          <a:ext cx="0" cy="0"/>
          <a:chOff x="0" y="0"/>
          <a:chExt cx="0" cy="0"/>
        </a:xfrm>
      </p:grpSpPr>
      <p:sp>
        <p:nvSpPr>
          <p:cNvPr id="1242" name="Google Shape;1242;p4"/>
          <p:cNvSpPr/>
          <p:nvPr/>
        </p:nvSpPr>
        <p:spPr>
          <a:xfrm>
            <a:off x="6096605" y="0"/>
            <a:ext cx="6096001" cy="822373"/>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43" name="Google Shape;1243;p4"/>
          <p:cNvSpPr txBox="1"/>
          <p:nvPr>
            <p:ph idx="1" type="body"/>
          </p:nvPr>
        </p:nvSpPr>
        <p:spPr>
          <a:xfrm>
            <a:off x="6781160" y="1049309"/>
            <a:ext cx="511077" cy="635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2400"/>
              <a:buNone/>
            </a:pPr>
            <a:r>
              <a:rPr b="1" lang="es-ES" sz="2400"/>
              <a:t>1</a:t>
            </a:r>
            <a:endParaRPr/>
          </a:p>
        </p:txBody>
      </p:sp>
      <p:sp>
        <p:nvSpPr>
          <p:cNvPr id="1244" name="Google Shape;1244;p4"/>
          <p:cNvSpPr txBox="1"/>
          <p:nvPr>
            <p:ph idx="2" type="body"/>
          </p:nvPr>
        </p:nvSpPr>
        <p:spPr>
          <a:xfrm>
            <a:off x="7577744" y="2800230"/>
            <a:ext cx="4465067" cy="822373"/>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595A59"/>
              </a:buClr>
              <a:buSzPts val="2000"/>
              <a:buNone/>
            </a:pPr>
            <a:r>
              <a:rPr b="1" lang="es-ES" sz="2000"/>
              <a:t>Desarrollar una estrategia y un plan regional de comunicación de crisis</a:t>
            </a:r>
            <a:endParaRPr/>
          </a:p>
        </p:txBody>
      </p:sp>
      <p:sp>
        <p:nvSpPr>
          <p:cNvPr id="1245" name="Google Shape;1245;p4"/>
          <p:cNvSpPr txBox="1"/>
          <p:nvPr>
            <p:ph idx="4294967295" type="body"/>
          </p:nvPr>
        </p:nvSpPr>
        <p:spPr>
          <a:xfrm>
            <a:off x="7497213" y="970010"/>
            <a:ext cx="4465067" cy="822373"/>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4D4D4D"/>
              </a:buClr>
              <a:buSzPts val="2000"/>
              <a:buNone/>
            </a:pPr>
            <a:r>
              <a:rPr b="1" lang="es-ES" sz="2000"/>
              <a:t>Comunicarse con las relaciones públicas y tratar con los medios de comunicación </a:t>
            </a:r>
            <a:endParaRPr/>
          </a:p>
        </p:txBody>
      </p:sp>
      <p:sp>
        <p:nvSpPr>
          <p:cNvPr id="1246" name="Google Shape;1246;p4"/>
          <p:cNvSpPr txBox="1"/>
          <p:nvPr>
            <p:ph idx="3" type="body"/>
          </p:nvPr>
        </p:nvSpPr>
        <p:spPr>
          <a:xfrm>
            <a:off x="6781160" y="2800230"/>
            <a:ext cx="511077" cy="635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None/>
            </a:pPr>
            <a:r>
              <a:rPr b="1" lang="es-ES"/>
              <a:t>2</a:t>
            </a:r>
            <a:endParaRPr/>
          </a:p>
        </p:txBody>
      </p:sp>
      <p:sp>
        <p:nvSpPr>
          <p:cNvPr id="1247" name="Google Shape;1247;p4"/>
          <p:cNvSpPr txBox="1"/>
          <p:nvPr>
            <p:ph idx="5" type="body"/>
          </p:nvPr>
        </p:nvSpPr>
        <p:spPr>
          <a:xfrm>
            <a:off x="6781160" y="4500252"/>
            <a:ext cx="511077" cy="635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None/>
            </a:pPr>
            <a:r>
              <a:rPr b="1" lang="es-ES"/>
              <a:t>3</a:t>
            </a:r>
            <a:endParaRPr/>
          </a:p>
        </p:txBody>
      </p:sp>
      <p:sp>
        <p:nvSpPr>
          <p:cNvPr id="1248" name="Google Shape;1248;p4"/>
          <p:cNvSpPr txBox="1"/>
          <p:nvPr>
            <p:ph idx="7" type="body"/>
          </p:nvPr>
        </p:nvSpPr>
        <p:spPr>
          <a:xfrm>
            <a:off x="1039658" y="1228707"/>
            <a:ext cx="5251500" cy="5371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lang="es-ES" sz="1900"/>
              <a:t>Este módulo aborda las diferentes formas en que las relaciones públicas y los medios de comunicación pueden ayudar a una región durante una respuesta a una crisis o causar daños perjudiciales a largo plazo. Explica por qué y cómo una región debe liderar primero la comunicación y trabajar con los medios de comunicación para gestionar la reputación regional y la percepción de la imagen durante una crisis. Estudios de casos y ejemplos demuestran las mejores prácticas y lo que no se debe hacer, así como el impacto de ambos enfoques. Resulta evidente que toda comunicación regional de crisis se apoya en una Estrategia de Comunicación de Crisis específica para cada región. Estas estrategias deben mantenerse separadas de la comunicación interna de la industria.  La última sección muestra al alumno lo que implica la creación de una estrategia de comunicación y las plantillas de comunicación de apoyo necesarias. </a:t>
            </a:r>
            <a:endParaRPr sz="2300"/>
          </a:p>
          <a:p>
            <a:pPr indent="0" lvl="0" marL="0" rtl="0" algn="l">
              <a:lnSpc>
                <a:spcPct val="100000"/>
              </a:lnSpc>
              <a:spcBef>
                <a:spcPts val="0"/>
              </a:spcBef>
              <a:spcAft>
                <a:spcPts val="0"/>
              </a:spcAft>
              <a:buClr>
                <a:schemeClr val="lt1"/>
              </a:buClr>
              <a:buSzPts val="2000"/>
              <a:buNone/>
            </a:pPr>
            <a:r>
              <a:t/>
            </a:r>
            <a:endParaRPr sz="2000"/>
          </a:p>
          <a:p>
            <a:pPr indent="0" lvl="0" marL="0" rtl="0" algn="l">
              <a:lnSpc>
                <a:spcPct val="100000"/>
              </a:lnSpc>
              <a:spcBef>
                <a:spcPts val="0"/>
              </a:spcBef>
              <a:spcAft>
                <a:spcPts val="0"/>
              </a:spcAft>
              <a:buClr>
                <a:schemeClr val="lt1"/>
              </a:buClr>
              <a:buSzPts val="2000"/>
              <a:buNone/>
            </a:pPr>
            <a:r>
              <a:t/>
            </a:r>
            <a:endParaRPr sz="2000"/>
          </a:p>
        </p:txBody>
      </p:sp>
      <p:sp>
        <p:nvSpPr>
          <p:cNvPr id="1249" name="Google Shape;1249;p4"/>
          <p:cNvSpPr txBox="1"/>
          <p:nvPr>
            <p:ph idx="8" type="body"/>
          </p:nvPr>
        </p:nvSpPr>
        <p:spPr>
          <a:xfrm>
            <a:off x="1182899" y="109370"/>
            <a:ext cx="4800599" cy="603631"/>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3200"/>
              <a:buNone/>
            </a:pPr>
            <a:r>
              <a:rPr b="1" lang="es-ES" sz="3200"/>
              <a:t>Índice</a:t>
            </a:r>
            <a:endParaRPr/>
          </a:p>
        </p:txBody>
      </p:sp>
      <p:sp>
        <p:nvSpPr>
          <p:cNvPr id="1250" name="Google Shape;1250;p4"/>
          <p:cNvSpPr txBox="1"/>
          <p:nvPr/>
        </p:nvSpPr>
        <p:spPr>
          <a:xfrm>
            <a:off x="6758197" y="2115955"/>
            <a:ext cx="511077" cy="6350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400"/>
              <a:buFont typeface="Arial"/>
              <a:buNone/>
            </a:pPr>
            <a:r>
              <a:rPr b="1" i="0" lang="es-ES" sz="2400" u="none" cap="none" strike="noStrike">
                <a:solidFill>
                  <a:schemeClr val="lt1"/>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sp>
        <p:nvSpPr>
          <p:cNvPr id="1251" name="Google Shape;1251;p4"/>
          <p:cNvSpPr txBox="1"/>
          <p:nvPr/>
        </p:nvSpPr>
        <p:spPr>
          <a:xfrm>
            <a:off x="1031700" y="527977"/>
            <a:ext cx="5267400" cy="767400"/>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200"/>
              <a:buFont typeface="Arial"/>
              <a:buNone/>
            </a:pPr>
            <a:r>
              <a:rPr b="0" i="0" lang="es-ES" sz="2200" u="none" cap="none" strike="noStrike">
                <a:solidFill>
                  <a:schemeClr val="lt1"/>
                </a:solidFill>
                <a:latin typeface="Calibri"/>
                <a:ea typeface="Calibri"/>
                <a:cs typeface="Calibri"/>
                <a:sym typeface="Calibri"/>
              </a:rPr>
              <a:t>Estrategia de comunicación y relaciones públicas</a:t>
            </a:r>
            <a:endParaRPr b="0" i="0" sz="1400" u="none" cap="none" strike="noStrike">
              <a:solidFill>
                <a:srgbClr val="000000"/>
              </a:solidFill>
              <a:latin typeface="Arial"/>
              <a:ea typeface="Arial"/>
              <a:cs typeface="Arial"/>
              <a:sym typeface="Arial"/>
            </a:endParaRPr>
          </a:p>
        </p:txBody>
      </p:sp>
      <p:sp>
        <p:nvSpPr>
          <p:cNvPr id="1252" name="Google Shape;1252;p4"/>
          <p:cNvSpPr txBox="1"/>
          <p:nvPr/>
        </p:nvSpPr>
        <p:spPr>
          <a:xfrm>
            <a:off x="7701569" y="156325"/>
            <a:ext cx="327123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s-ES" sz="2800" u="none" cap="none" strike="noStrike">
                <a:solidFill>
                  <a:schemeClr val="lt1"/>
                </a:solidFill>
                <a:latin typeface="Calibri"/>
                <a:ea typeface="Calibri"/>
                <a:cs typeface="Calibri"/>
                <a:sym typeface="Calibri"/>
              </a:rPr>
              <a:t>Secciones 1 - 2</a:t>
            </a:r>
            <a:endParaRPr b="0" i="0" sz="1400" u="none" cap="none" strike="noStrike">
              <a:solidFill>
                <a:srgbClr val="000000"/>
              </a:solidFill>
              <a:latin typeface="Arial"/>
              <a:ea typeface="Arial"/>
              <a:cs typeface="Arial"/>
              <a:sym typeface="Arial"/>
            </a:endParaRPr>
          </a:p>
        </p:txBody>
      </p:sp>
      <p:sp>
        <p:nvSpPr>
          <p:cNvPr id="1253" name="Google Shape;1253;p4"/>
          <p:cNvSpPr txBox="1"/>
          <p:nvPr/>
        </p:nvSpPr>
        <p:spPr>
          <a:xfrm>
            <a:off x="6358895" y="4175890"/>
            <a:ext cx="1524000" cy="135533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2" name="Shape 2162"/>
        <p:cNvGrpSpPr/>
        <p:nvPr/>
      </p:nvGrpSpPr>
      <p:grpSpPr>
        <a:xfrm>
          <a:off x="0" y="0"/>
          <a:ext cx="0" cy="0"/>
          <a:chOff x="0" y="0"/>
          <a:chExt cx="0" cy="0"/>
        </a:xfrm>
      </p:grpSpPr>
      <p:sp>
        <p:nvSpPr>
          <p:cNvPr id="2163" name="Google Shape;2163;p40"/>
          <p:cNvSpPr txBox="1"/>
          <p:nvPr/>
        </p:nvSpPr>
        <p:spPr>
          <a:xfrm>
            <a:off x="262703" y="200025"/>
            <a:ext cx="11666595" cy="582221"/>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F37C57"/>
              </a:buClr>
              <a:buSzPts val="3600"/>
              <a:buFont typeface="Arial"/>
              <a:buNone/>
            </a:pPr>
            <a:r>
              <a:rPr b="0" i="0" lang="es-ES" sz="3600" u="none" cap="none" strike="noStrike">
                <a:solidFill>
                  <a:srgbClr val="F37C57"/>
                </a:solidFill>
                <a:latin typeface="Calibri"/>
                <a:ea typeface="Calibri"/>
                <a:cs typeface="Calibri"/>
                <a:sym typeface="Calibri"/>
              </a:rPr>
              <a:t>Modelo de plan de comunicaciones de marketing integradas</a:t>
            </a:r>
            <a:endParaRPr b="0" i="0" sz="1400" u="none" cap="none" strike="noStrike">
              <a:solidFill>
                <a:srgbClr val="000000"/>
              </a:solidFill>
              <a:latin typeface="Arial"/>
              <a:ea typeface="Arial"/>
              <a:cs typeface="Arial"/>
              <a:sym typeface="Arial"/>
            </a:endParaRPr>
          </a:p>
        </p:txBody>
      </p:sp>
      <p:sp>
        <p:nvSpPr>
          <p:cNvPr id="2164" name="Google Shape;2164;p40"/>
          <p:cNvSpPr txBox="1"/>
          <p:nvPr/>
        </p:nvSpPr>
        <p:spPr>
          <a:xfrm>
            <a:off x="2720600" y="835672"/>
            <a:ext cx="6750800" cy="30401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79527B"/>
              </a:buClr>
              <a:buSzPts val="1400"/>
              <a:buFont typeface="Arial"/>
              <a:buNone/>
            </a:pPr>
            <a:r>
              <a:rPr b="1" i="0" lang="es-ES" sz="1400" u="none" cap="none" strike="noStrike">
                <a:solidFill>
                  <a:srgbClr val="79527B"/>
                </a:solidFill>
                <a:latin typeface="Calibri"/>
                <a:ea typeface="Calibri"/>
                <a:cs typeface="Calibri"/>
                <a:sym typeface="Calibri"/>
              </a:rPr>
              <a:t>PLANTILLA DEL PLAN INTEGRADO DE COMUNICACIONES DE MARKETING</a:t>
            </a:r>
            <a:endParaRPr b="0" i="0" sz="1400" u="none" cap="none" strike="noStrike">
              <a:solidFill>
                <a:srgbClr val="000000"/>
              </a:solidFill>
              <a:latin typeface="Arial"/>
              <a:ea typeface="Arial"/>
              <a:cs typeface="Arial"/>
              <a:sym typeface="Arial"/>
            </a:endParaRPr>
          </a:p>
        </p:txBody>
      </p:sp>
      <p:sp>
        <p:nvSpPr>
          <p:cNvPr id="2165" name="Google Shape;2165;p40"/>
          <p:cNvSpPr txBox="1"/>
          <p:nvPr/>
        </p:nvSpPr>
        <p:spPr>
          <a:xfrm>
            <a:off x="280731" y="3197702"/>
            <a:ext cx="2865881" cy="75483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79527B"/>
              </a:buClr>
              <a:buSzPts val="1800"/>
              <a:buFont typeface="Arial"/>
              <a:buNone/>
            </a:pPr>
            <a:r>
              <a:rPr b="0" i="0" lang="es-ES" sz="1800" u="none" cap="none" strike="noStrike">
                <a:solidFill>
                  <a:srgbClr val="79527B"/>
                </a:solidFill>
                <a:latin typeface="Calibri"/>
                <a:ea typeface="Calibri"/>
                <a:cs typeface="Calibri"/>
                <a:sym typeface="Calibri"/>
              </a:rPr>
              <a:t>Los planes de comunicación son similares a los planes empresariales: la diferencia radica en las disciplinas aplicadas a la ejecución de un plan. Puede elaborar un plan de estrategia de comunicación clásico basándose en esta hoja de ruta. Con las plantillas de Smartsheet, variará el grado de detalle que aplique al plan en función del alcance y el plazo del proyecto.</a:t>
            </a:r>
            <a:endParaRPr b="0" i="0" sz="1400" u="none" cap="none" strike="noStrike">
              <a:solidFill>
                <a:srgbClr val="000000"/>
              </a:solidFill>
              <a:latin typeface="Arial"/>
              <a:ea typeface="Arial"/>
              <a:cs typeface="Arial"/>
              <a:sym typeface="Arial"/>
            </a:endParaRPr>
          </a:p>
        </p:txBody>
      </p:sp>
      <p:graphicFrame>
        <p:nvGraphicFramePr>
          <p:cNvPr id="2166" name="Google Shape;2166;p40"/>
          <p:cNvGraphicFramePr/>
          <p:nvPr/>
        </p:nvGraphicFramePr>
        <p:xfrm>
          <a:off x="3290047" y="1137347"/>
          <a:ext cx="3000000" cy="3000000"/>
        </p:xfrm>
        <a:graphic>
          <a:graphicData uri="http://schemas.openxmlformats.org/drawingml/2006/table">
            <a:tbl>
              <a:tblPr>
                <a:noFill/>
                <a:tableStyleId>{20286477-5820-447C-B450-A6234CC246DE}</a:tableStyleId>
              </a:tblPr>
              <a:tblGrid>
                <a:gridCol w="1380000"/>
                <a:gridCol w="920000"/>
                <a:gridCol w="2300025"/>
              </a:tblGrid>
              <a:tr h="242850">
                <a:tc>
                  <a:txBody>
                    <a:bodyPr/>
                    <a:lstStyle/>
                    <a:p>
                      <a:pPr indent="0" lvl="0" marL="44450" marR="0" rtl="0" algn="l">
                        <a:lnSpc>
                          <a:spcPct val="100000"/>
                        </a:lnSpc>
                        <a:spcBef>
                          <a:spcPts val="0"/>
                        </a:spcBef>
                        <a:spcAft>
                          <a:spcPts val="0"/>
                        </a:spcAft>
                        <a:buClr>
                          <a:srgbClr val="000000"/>
                        </a:buClr>
                        <a:buSzPts val="1400"/>
                        <a:buFont typeface="Arial"/>
                        <a:buNone/>
                      </a:pPr>
                      <a:r>
                        <a:rPr b="1" lang="es-ES" sz="1400" u="none" cap="none" strike="noStrike">
                          <a:solidFill>
                            <a:srgbClr val="79527B"/>
                          </a:solidFill>
                          <a:latin typeface="Calibri"/>
                          <a:ea typeface="Calibri"/>
                          <a:cs typeface="Calibri"/>
                          <a:sym typeface="Calibri"/>
                        </a:rPr>
                        <a:t>NOMBRE DEL PROYECTO</a:t>
                      </a:r>
                      <a:endParaRPr sz="1400" u="none" cap="none" strike="noStrike"/>
                    </a:p>
                  </a:txBody>
                  <a:tcPr marT="8850" marB="0" marR="8850" marL="8850" anchor="ctr">
                    <a:lnL cap="flat" cmpd="sng" w="12700">
                      <a:solidFill>
                        <a:srgbClr val="79527B"/>
                      </a:solidFill>
                      <a:prstDash val="solid"/>
                      <a:round/>
                      <a:headEnd len="sm" w="sm" type="none"/>
                      <a:tailEnd len="sm" w="sm" type="none"/>
                    </a:lnL>
                    <a:lnT cap="flat" cmpd="sng" w="12700">
                      <a:solidFill>
                        <a:srgbClr val="79527B"/>
                      </a:solidFill>
                      <a:prstDash val="solid"/>
                      <a:round/>
                      <a:headEnd len="sm" w="sm" type="none"/>
                      <a:tailEnd len="sm" w="sm" type="none"/>
                    </a:lnT>
                    <a:solidFill>
                      <a:srgbClr val="D9C4DD"/>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solidFill>
                          <a:srgbClr val="79527B"/>
                        </a:solidFill>
                        <a:latin typeface="Calibri"/>
                        <a:ea typeface="Calibri"/>
                        <a:cs typeface="Calibri"/>
                        <a:sym typeface="Calibri"/>
                      </a:endParaRPr>
                    </a:p>
                  </a:txBody>
                  <a:tcPr marT="8850" marB="0" marR="8850" marL="8850" anchor="ctr">
                    <a:lnT cap="flat" cmpd="sng" w="12700">
                      <a:solidFill>
                        <a:srgbClr val="79527B"/>
                      </a:solidFill>
                      <a:prstDash val="solid"/>
                      <a:round/>
                      <a:headEnd len="sm" w="sm" type="none"/>
                      <a:tailEnd len="sm" w="sm" type="none"/>
                    </a:lnT>
                    <a:solidFill>
                      <a:srgbClr val="D9C4DD"/>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a:txBody>
                  <a:tcPr marT="8850" marB="0" marR="8850" marL="8850" anchor="ctr">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D9C4DD"/>
                    </a:solidFill>
                  </a:tcPr>
                </a:tc>
              </a:tr>
              <a:tr h="391975">
                <a:tc gridSpan="3">
                  <a:txBody>
                    <a:bodyPr/>
                    <a:lstStyle/>
                    <a:p>
                      <a:pPr indent="0" lvl="0" marL="0" marR="0" rtl="0" algn="l">
                        <a:lnSpc>
                          <a:spcPct val="100000"/>
                        </a:lnSpc>
                        <a:spcBef>
                          <a:spcPts val="0"/>
                        </a:spcBef>
                        <a:spcAft>
                          <a:spcPts val="0"/>
                        </a:spcAft>
                        <a:buClr>
                          <a:srgbClr val="000000"/>
                        </a:buClr>
                        <a:buSzPts val="1400"/>
                        <a:buFont typeface="Arial"/>
                        <a:buNone/>
                      </a:pPr>
                      <a:r>
                        <a:rPr lang="es-ES" sz="1400" u="none" cap="none" strike="noStrike"/>
                        <a:t> </a:t>
                      </a:r>
                      <a:endParaRPr sz="1400" u="none" cap="none" strike="noStrike"/>
                    </a:p>
                  </a:txBody>
                  <a:tcPr marT="8850" marB="0" marR="8850" marL="79625"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hMerge="1"/>
                <a:tc hMerge="1"/>
              </a:tr>
              <a:tr h="179950">
                <a:tc>
                  <a:txBody>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a:txBody>
                  <a:tcPr marT="8850" marB="0" marR="8850" marL="885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a:txBody>
                  <a:tcPr marT="8850" marB="0" marR="8850" marL="8850" anchor="ctr">
                    <a:solidFill>
                      <a:srgbClr val="D9C4DD"/>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a:txBody>
                  <a:tcPr marT="8850" marB="0" marR="8850" marL="8850" anchor="ctr">
                    <a:lnR cap="flat" cmpd="sng" w="12700">
                      <a:solidFill>
                        <a:srgbClr val="79527B"/>
                      </a:solidFill>
                      <a:prstDash val="solid"/>
                      <a:round/>
                      <a:headEnd len="sm" w="sm" type="none"/>
                      <a:tailEnd len="sm" w="sm" type="none"/>
                    </a:lnR>
                    <a:solidFill>
                      <a:srgbClr val="D9C4DD"/>
                    </a:solidFill>
                  </a:tcPr>
                </a:tc>
              </a:tr>
              <a:tr h="199200">
                <a:tc>
                  <a:txBody>
                    <a:bodyPr/>
                    <a:lstStyle/>
                    <a:p>
                      <a:pPr indent="0" lvl="0" marL="44450" marR="0" rtl="0" algn="l">
                        <a:lnSpc>
                          <a:spcPct val="100000"/>
                        </a:lnSpc>
                        <a:spcBef>
                          <a:spcPts val="0"/>
                        </a:spcBef>
                        <a:spcAft>
                          <a:spcPts val="0"/>
                        </a:spcAft>
                        <a:buClr>
                          <a:srgbClr val="000000"/>
                        </a:buClr>
                        <a:buSzPts val="1400"/>
                        <a:buFont typeface="Arial"/>
                        <a:buNone/>
                      </a:pPr>
                      <a:r>
                        <a:rPr b="1" lang="es-ES" sz="1400" u="none" cap="none" strike="noStrike">
                          <a:solidFill>
                            <a:srgbClr val="79527B"/>
                          </a:solidFill>
                          <a:latin typeface="Calibri"/>
                          <a:ea typeface="Calibri"/>
                          <a:cs typeface="Calibri"/>
                          <a:sym typeface="Calibri"/>
                        </a:rPr>
                        <a:t>INFORMACIÓN DE CONTACTO</a:t>
                      </a:r>
                      <a:endParaRPr sz="1400" u="none" cap="none" strike="noStrike"/>
                    </a:p>
                  </a:txBody>
                  <a:tcPr marT="8850" marB="0" marR="8850" marL="885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a:txBody>
                  <a:tcPr marT="8850" marB="0" marR="8850" marL="8850" anchor="ctr">
                    <a:solidFill>
                      <a:srgbClr val="D9C4DD"/>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a:txBody>
                  <a:tcPr marT="8850" marB="0" marR="8850" marL="8850" anchor="ctr">
                    <a:lnR cap="flat" cmpd="sng" w="12700">
                      <a:solidFill>
                        <a:srgbClr val="79527B"/>
                      </a:solidFill>
                      <a:prstDash val="solid"/>
                      <a:round/>
                      <a:headEnd len="sm" w="sm" type="none"/>
                      <a:tailEnd len="sm" w="sm" type="none"/>
                    </a:lnR>
                    <a:solidFill>
                      <a:srgbClr val="D9C4DD"/>
                    </a:solidFill>
                  </a:tcPr>
                </a:tc>
              </a:tr>
              <a:tr h="179950">
                <a:tc>
                  <a:txBody>
                    <a:bodyPr/>
                    <a:lstStyle/>
                    <a:p>
                      <a:pPr indent="0" lvl="0" marL="44450" marR="0" rtl="0" algn="l">
                        <a:lnSpc>
                          <a:spcPct val="100000"/>
                        </a:lnSpc>
                        <a:spcBef>
                          <a:spcPts val="0"/>
                        </a:spcBef>
                        <a:spcAft>
                          <a:spcPts val="0"/>
                        </a:spcAft>
                        <a:buClr>
                          <a:srgbClr val="000000"/>
                        </a:buClr>
                        <a:buSzPts val="1400"/>
                        <a:buFont typeface="Arial"/>
                        <a:buNone/>
                      </a:pPr>
                      <a:r>
                        <a:rPr b="0" lang="es-ES" sz="1400" u="none" cap="none" strike="noStrike">
                          <a:solidFill>
                            <a:srgbClr val="79527B"/>
                          </a:solidFill>
                          <a:latin typeface="Calibri"/>
                          <a:ea typeface="Calibri"/>
                          <a:cs typeface="Calibri"/>
                          <a:sym typeface="Calibri"/>
                        </a:rPr>
                        <a:t>NOMBRE</a:t>
                      </a:r>
                      <a:endParaRPr sz="1400" u="none" cap="none" strike="noStrike"/>
                    </a:p>
                  </a:txBody>
                  <a:tcPr marT="8850" marB="0" marR="8850" marL="885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lang="es-ES" sz="1400" u="none" cap="none" strike="noStrike">
                          <a:solidFill>
                            <a:srgbClr val="79527B"/>
                          </a:solidFill>
                          <a:latin typeface="Calibri"/>
                          <a:ea typeface="Calibri"/>
                          <a:cs typeface="Calibri"/>
                          <a:sym typeface="Calibri"/>
                        </a:rPr>
                        <a:t>TELÉFONO</a:t>
                      </a:r>
                      <a:endParaRPr sz="1400" u="none" cap="none" strike="noStrike"/>
                    </a:p>
                  </a:txBody>
                  <a:tcPr marT="8850" marB="0" marR="8850" marL="8850" anchor="ctr">
                    <a:solidFill>
                      <a:srgbClr val="D9C4DD"/>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lang="es-ES" sz="1400" u="none" cap="none" strike="noStrike">
                          <a:solidFill>
                            <a:srgbClr val="79527B"/>
                          </a:solidFill>
                          <a:latin typeface="Calibri"/>
                          <a:ea typeface="Calibri"/>
                          <a:cs typeface="Calibri"/>
                          <a:sym typeface="Calibri"/>
                        </a:rPr>
                        <a:t>EMAIL</a:t>
                      </a:r>
                      <a:endParaRPr sz="1400" u="none" cap="none" strike="noStrike"/>
                    </a:p>
                  </a:txBody>
                  <a:tcPr marT="8850" marB="0" marR="8850" marL="8850" anchor="ctr">
                    <a:lnR cap="flat" cmpd="sng" w="12700">
                      <a:solidFill>
                        <a:srgbClr val="79527B"/>
                      </a:solidFill>
                      <a:prstDash val="solid"/>
                      <a:round/>
                      <a:headEnd len="sm" w="sm" type="none"/>
                      <a:tailEnd len="sm" w="sm" type="none"/>
                    </a:lnR>
                    <a:solidFill>
                      <a:srgbClr val="D9C4DD"/>
                    </a:solidFill>
                  </a:tcPr>
                </a:tc>
              </a:tr>
              <a:tr h="391975">
                <a:tc>
                  <a:txBody>
                    <a:bodyPr/>
                    <a:lstStyle/>
                    <a:p>
                      <a:pPr indent="0" lvl="0" marL="0" marR="0" rtl="0" algn="l">
                        <a:lnSpc>
                          <a:spcPct val="100000"/>
                        </a:lnSpc>
                        <a:spcBef>
                          <a:spcPts val="0"/>
                        </a:spcBef>
                        <a:spcAft>
                          <a:spcPts val="0"/>
                        </a:spcAft>
                        <a:buClr>
                          <a:srgbClr val="000000"/>
                        </a:buClr>
                        <a:buSzPts val="1400"/>
                        <a:buFont typeface="Arial"/>
                        <a:buNone/>
                      </a:pPr>
                      <a:r>
                        <a:rPr lang="es-ES" sz="1400" u="none" cap="none" strike="noStrike"/>
                        <a:t> </a:t>
                      </a:r>
                      <a:endParaRPr sz="1400" u="none" cap="none" strike="noStrike"/>
                    </a:p>
                  </a:txBody>
                  <a:tcPr marT="8850" marB="0" marR="8850" marL="79625"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s-ES" sz="1400" u="none" cap="none" strike="noStrike"/>
                        <a:t> </a:t>
                      </a:r>
                      <a:endParaRPr sz="1400" u="none" cap="none" strike="noStrike"/>
                    </a:p>
                  </a:txBody>
                  <a:tcPr marT="8850" marB="0" marR="8850" marL="79625" anchor="ctr">
                    <a:solidFill>
                      <a:srgbClr val="D9C4DD"/>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s-ES" sz="1400" u="none" cap="none" strike="noStrike"/>
                        <a:t> </a:t>
                      </a:r>
                      <a:endParaRPr sz="1400" u="none" cap="none" strike="noStrike"/>
                    </a:p>
                  </a:txBody>
                  <a:tcPr marT="8850" marB="0" marR="8850" marL="79625" anchor="ctr">
                    <a:lnR cap="flat" cmpd="sng" w="12700">
                      <a:solidFill>
                        <a:srgbClr val="79527B"/>
                      </a:solidFill>
                      <a:prstDash val="solid"/>
                      <a:round/>
                      <a:headEnd len="sm" w="sm" type="none"/>
                      <a:tailEnd len="sm" w="sm" type="none"/>
                    </a:lnR>
                    <a:solidFill>
                      <a:srgbClr val="D9C4DD"/>
                    </a:solidFill>
                  </a:tcPr>
                </a:tc>
              </a:tr>
              <a:tr h="179950">
                <a:tc>
                  <a:txBody>
                    <a:bodyPr/>
                    <a:lstStyle/>
                    <a:p>
                      <a:pPr indent="0" lvl="0" marL="44450" marR="0" rtl="0" algn="l">
                        <a:lnSpc>
                          <a:spcPct val="100000"/>
                        </a:lnSpc>
                        <a:spcBef>
                          <a:spcPts val="0"/>
                        </a:spcBef>
                        <a:spcAft>
                          <a:spcPts val="0"/>
                        </a:spcAft>
                        <a:buClr>
                          <a:srgbClr val="000000"/>
                        </a:buClr>
                        <a:buSzPts val="1400"/>
                        <a:buFont typeface="Arial"/>
                        <a:buNone/>
                      </a:pPr>
                      <a:r>
                        <a:rPr b="0" lang="es-ES" sz="1400" u="none" cap="none" strike="noStrike">
                          <a:solidFill>
                            <a:srgbClr val="79527B"/>
                          </a:solidFill>
                          <a:latin typeface="Calibri"/>
                          <a:ea typeface="Calibri"/>
                          <a:cs typeface="Calibri"/>
                          <a:sym typeface="Calibri"/>
                        </a:rPr>
                        <a:t>DIRECCIÓN POSTAL</a:t>
                      </a:r>
                      <a:endParaRPr sz="1400" u="none" cap="none" strike="noStrike"/>
                    </a:p>
                  </a:txBody>
                  <a:tcPr marT="8850" marB="0" marR="8850" marL="885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a:txBody>
                  <a:tcPr marT="8850" marB="0" marR="8850" marL="8850" anchor="ctr">
                    <a:solidFill>
                      <a:srgbClr val="D9C4DD"/>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a:txBody>
                  <a:tcPr marT="8850" marB="0" marR="8850" marL="8850" anchor="ctr">
                    <a:lnR cap="flat" cmpd="sng" w="12700">
                      <a:solidFill>
                        <a:srgbClr val="79527B"/>
                      </a:solidFill>
                      <a:prstDash val="solid"/>
                      <a:round/>
                      <a:headEnd len="sm" w="sm" type="none"/>
                      <a:tailEnd len="sm" w="sm" type="none"/>
                    </a:lnR>
                    <a:solidFill>
                      <a:srgbClr val="D9C4DD"/>
                    </a:solidFill>
                  </a:tcPr>
                </a:tc>
              </a:tr>
              <a:tr h="391975">
                <a:tc gridSpan="3">
                  <a:txBody>
                    <a:bodyPr/>
                    <a:lstStyle/>
                    <a:p>
                      <a:pPr indent="0" lvl="0" marL="0" marR="0" rtl="0" algn="l">
                        <a:lnSpc>
                          <a:spcPct val="100000"/>
                        </a:lnSpc>
                        <a:spcBef>
                          <a:spcPts val="0"/>
                        </a:spcBef>
                        <a:spcAft>
                          <a:spcPts val="0"/>
                        </a:spcAft>
                        <a:buClr>
                          <a:srgbClr val="000000"/>
                        </a:buClr>
                        <a:buSzPts val="1400"/>
                        <a:buFont typeface="Arial"/>
                        <a:buNone/>
                      </a:pPr>
                      <a:r>
                        <a:rPr lang="es-ES" sz="1400" u="none" cap="none" strike="noStrike"/>
                        <a:t> </a:t>
                      </a:r>
                      <a:endParaRPr sz="1400" u="none" cap="none" strike="noStrike"/>
                    </a:p>
                  </a:txBody>
                  <a:tcPr marT="8850" marB="0" marR="8850" marL="79625"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hMerge="1"/>
                <a:tc hMerge="1"/>
              </a:tr>
              <a:tr h="179950">
                <a:tc>
                  <a:txBody>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a:txBody>
                  <a:tcPr marT="8850" marB="0" marR="8850" marL="885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a:txBody>
                  <a:tcPr marT="8850" marB="0" marR="8850" marL="8850" anchor="ctr">
                    <a:solidFill>
                      <a:srgbClr val="D9C4DD"/>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a:txBody>
                  <a:tcPr marT="8850" marB="0" marR="8850" marL="8850" anchor="ctr">
                    <a:lnR cap="flat" cmpd="sng" w="12700">
                      <a:solidFill>
                        <a:srgbClr val="79527B"/>
                      </a:solidFill>
                      <a:prstDash val="solid"/>
                      <a:round/>
                      <a:headEnd len="sm" w="sm" type="none"/>
                      <a:tailEnd len="sm" w="sm" type="none"/>
                    </a:lnR>
                    <a:solidFill>
                      <a:srgbClr val="D9C4DD"/>
                    </a:solidFill>
                  </a:tcPr>
                </a:tc>
              </a:tr>
              <a:tr h="179950">
                <a:tc>
                  <a:txBody>
                    <a:bodyPr/>
                    <a:lstStyle/>
                    <a:p>
                      <a:pPr indent="0" lvl="0" marL="44450" marR="0" rtl="0" algn="l">
                        <a:lnSpc>
                          <a:spcPct val="100000"/>
                        </a:lnSpc>
                        <a:spcBef>
                          <a:spcPts val="0"/>
                        </a:spcBef>
                        <a:spcAft>
                          <a:spcPts val="0"/>
                        </a:spcAft>
                        <a:buClr>
                          <a:srgbClr val="000000"/>
                        </a:buClr>
                        <a:buSzPts val="1400"/>
                        <a:buFont typeface="Arial"/>
                        <a:buNone/>
                      </a:pPr>
                      <a:r>
                        <a:rPr b="0" lang="es-ES" sz="1400" u="none" cap="none" strike="noStrike">
                          <a:solidFill>
                            <a:srgbClr val="79527B"/>
                          </a:solidFill>
                          <a:latin typeface="Calibri"/>
                          <a:ea typeface="Calibri"/>
                          <a:cs typeface="Calibri"/>
                          <a:sym typeface="Calibri"/>
                        </a:rPr>
                        <a:t>AUTOR</a:t>
                      </a:r>
                      <a:endParaRPr sz="1400" u="none" cap="none" strike="noStrike"/>
                    </a:p>
                  </a:txBody>
                  <a:tcPr marT="8850" marB="0" marR="8850" marL="885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lang="es-ES" sz="1400" u="none" cap="none" strike="noStrike">
                          <a:solidFill>
                            <a:srgbClr val="79527B"/>
                          </a:solidFill>
                          <a:latin typeface="Calibri"/>
                          <a:ea typeface="Calibri"/>
                          <a:cs typeface="Calibri"/>
                          <a:sym typeface="Calibri"/>
                        </a:rPr>
                        <a:t>FECHA</a:t>
                      </a:r>
                      <a:endParaRPr sz="1400" u="none" cap="none" strike="noStrike"/>
                    </a:p>
                  </a:txBody>
                  <a:tcPr marT="8850" marB="0" marR="8850" marL="8850" anchor="ctr">
                    <a:solidFill>
                      <a:srgbClr val="D9C4DD"/>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a:txBody>
                  <a:tcPr marT="8850" marB="0" marR="8850" marL="8850" anchor="ctr">
                    <a:lnR cap="flat" cmpd="sng" w="12700">
                      <a:solidFill>
                        <a:srgbClr val="79527B"/>
                      </a:solidFill>
                      <a:prstDash val="solid"/>
                      <a:round/>
                      <a:headEnd len="sm" w="sm" type="none"/>
                      <a:tailEnd len="sm" w="sm" type="none"/>
                    </a:lnR>
                    <a:solidFill>
                      <a:srgbClr val="D9C4DD"/>
                    </a:solidFill>
                  </a:tcPr>
                </a:tc>
              </a:tr>
              <a:tr h="391975">
                <a:tc>
                  <a:txBody>
                    <a:bodyPr/>
                    <a:lstStyle/>
                    <a:p>
                      <a:pPr indent="0" lvl="0" marL="0" marR="0" rtl="0" algn="l">
                        <a:lnSpc>
                          <a:spcPct val="100000"/>
                        </a:lnSpc>
                        <a:spcBef>
                          <a:spcPts val="0"/>
                        </a:spcBef>
                        <a:spcAft>
                          <a:spcPts val="0"/>
                        </a:spcAft>
                        <a:buClr>
                          <a:srgbClr val="000000"/>
                        </a:buClr>
                        <a:buSzPts val="1400"/>
                        <a:buFont typeface="Arial"/>
                        <a:buNone/>
                      </a:pPr>
                      <a:r>
                        <a:rPr lang="es-ES" sz="1400" u="none" cap="none" strike="noStrike"/>
                        <a:t> </a:t>
                      </a:r>
                      <a:endParaRPr sz="1400" u="none" cap="none" strike="noStrike"/>
                    </a:p>
                  </a:txBody>
                  <a:tcPr marT="8850" marB="0" marR="8850" marL="79625"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s-ES" sz="1400" u="none" cap="none" strike="noStrike"/>
                        <a:t> </a:t>
                      </a:r>
                      <a:endParaRPr sz="1400" u="none" cap="none" strike="noStrike"/>
                    </a:p>
                  </a:txBody>
                  <a:tcPr marT="8850" marB="0" marR="8850" marL="8850" anchor="ctr">
                    <a:solidFill>
                      <a:srgbClr val="D9C4DD"/>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a:txBody>
                  <a:tcPr marT="8850" marB="0" marR="8850" marL="8850" anchor="ctr">
                    <a:lnR cap="flat" cmpd="sng" w="12700">
                      <a:solidFill>
                        <a:srgbClr val="79527B"/>
                      </a:solidFill>
                      <a:prstDash val="solid"/>
                      <a:round/>
                      <a:headEnd len="sm" w="sm" type="none"/>
                      <a:tailEnd len="sm" w="sm" type="none"/>
                    </a:lnR>
                    <a:solidFill>
                      <a:srgbClr val="D9C4DD"/>
                    </a:solidFill>
                  </a:tcPr>
                </a:tc>
              </a:tr>
              <a:tr h="200900">
                <a:tc>
                  <a:txBody>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355C7D"/>
                        </a:solidFill>
                        <a:latin typeface="Century Gothic"/>
                        <a:ea typeface="Century Gothic"/>
                        <a:cs typeface="Century Gothic"/>
                        <a:sym typeface="Century Gothic"/>
                      </a:endParaRPr>
                    </a:p>
                  </a:txBody>
                  <a:tcPr marT="8850" marB="0" marR="8850" marL="79625"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355C7D"/>
                        </a:solidFill>
                        <a:latin typeface="Century Gothic"/>
                        <a:ea typeface="Century Gothic"/>
                        <a:cs typeface="Century Gothic"/>
                        <a:sym typeface="Century Gothic"/>
                      </a:endParaRPr>
                    </a:p>
                  </a:txBody>
                  <a:tcPr marT="8850" marB="0" marR="8850" marL="79625" anchor="ctr">
                    <a:solidFill>
                      <a:srgbClr val="D9C4DD"/>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entury Gothic"/>
                        <a:ea typeface="Century Gothic"/>
                        <a:cs typeface="Century Gothic"/>
                        <a:sym typeface="Century Gothic"/>
                      </a:endParaRPr>
                    </a:p>
                  </a:txBody>
                  <a:tcPr marT="8850" marB="0" marR="8850" marL="79625" anchor="ctr">
                    <a:lnR cap="flat" cmpd="sng" w="12700">
                      <a:solidFill>
                        <a:srgbClr val="79527B"/>
                      </a:solidFill>
                      <a:prstDash val="solid"/>
                      <a:round/>
                      <a:headEnd len="sm" w="sm" type="none"/>
                      <a:tailEnd len="sm" w="sm" type="none"/>
                    </a:lnR>
                    <a:solidFill>
                      <a:srgbClr val="D9C4DD"/>
                    </a:solidFill>
                  </a:tcPr>
                </a:tc>
              </a:tr>
              <a:tr h="282375">
                <a:tc gridSpan="3">
                  <a:txBody>
                    <a:bodyPr/>
                    <a:lstStyle/>
                    <a:p>
                      <a:pPr indent="0" lvl="0" marL="44450" marR="0" rtl="0" algn="l">
                        <a:lnSpc>
                          <a:spcPct val="100000"/>
                        </a:lnSpc>
                        <a:spcBef>
                          <a:spcPts val="0"/>
                        </a:spcBef>
                        <a:spcAft>
                          <a:spcPts val="0"/>
                        </a:spcAft>
                        <a:buClr>
                          <a:srgbClr val="000000"/>
                        </a:buClr>
                        <a:buSzPts val="1400"/>
                        <a:buFont typeface="Arial"/>
                        <a:buNone/>
                      </a:pPr>
                      <a:r>
                        <a:rPr b="1" lang="es-ES" sz="1400" u="none" cap="none" strike="noStrike">
                          <a:solidFill>
                            <a:srgbClr val="79527B"/>
                          </a:solidFill>
                          <a:latin typeface="Calibri"/>
                          <a:ea typeface="Calibri"/>
                          <a:cs typeface="Calibri"/>
                          <a:sym typeface="Calibri"/>
                        </a:rPr>
                        <a:t>RESUMEN EJECUTIVO</a:t>
                      </a:r>
                      <a:endParaRPr sz="1400" u="none" cap="none" strike="noStrike"/>
                    </a:p>
                  </a:txBody>
                  <a:tcPr marT="8850" marB="0" marR="8850" marL="88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hMerge="1"/>
                <a:tc hMerge="1"/>
              </a:tr>
              <a:tr h="573475">
                <a:tc gridSpan="3">
                  <a:txBody>
                    <a:bodyPr/>
                    <a:lstStyle/>
                    <a:p>
                      <a:pPr indent="0" lvl="0" marL="6350" marR="0" rtl="0" algn="l">
                        <a:lnSpc>
                          <a:spcPct val="100000"/>
                        </a:lnSpc>
                        <a:spcBef>
                          <a:spcPts val="0"/>
                        </a:spcBef>
                        <a:spcAft>
                          <a:spcPts val="0"/>
                        </a:spcAft>
                        <a:buClr>
                          <a:srgbClr val="000000"/>
                        </a:buClr>
                        <a:buSzPts val="1400"/>
                        <a:buFont typeface="Arial"/>
                        <a:buNone/>
                      </a:pPr>
                      <a:r>
                        <a:rPr lang="es-ES" sz="1400" u="none" cap="none" strike="noStrike">
                          <a:solidFill>
                            <a:srgbClr val="79527B"/>
                          </a:solidFill>
                        </a:rPr>
                        <a:t>Un resumen conciso del plan completo, destacando los principales puntos fuertes y débiles, los objetivos principales y las principales técnicas a emplear</a:t>
                      </a:r>
                      <a:endParaRPr sz="1400" u="none" cap="none" strike="noStrike"/>
                    </a:p>
                  </a:txBody>
                  <a:tcPr marT="8850" marB="0" marR="8850" marL="79625"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hMerge="1"/>
                <a:tc hMerge="1"/>
              </a:tr>
              <a:tr h="604775">
                <a:tc gridSpan="3">
                  <a:txBody>
                    <a:bodyPr/>
                    <a:lstStyle/>
                    <a:p>
                      <a:pPr indent="0" lvl="0" marL="0" marR="0" rtl="0" algn="l">
                        <a:lnSpc>
                          <a:spcPct val="100000"/>
                        </a:lnSpc>
                        <a:spcBef>
                          <a:spcPts val="0"/>
                        </a:spcBef>
                        <a:spcAft>
                          <a:spcPts val="0"/>
                        </a:spcAft>
                        <a:buClr>
                          <a:srgbClr val="000000"/>
                        </a:buClr>
                        <a:buSzPts val="1400"/>
                        <a:buFont typeface="Arial"/>
                        <a:buNone/>
                      </a:pPr>
                      <a:r>
                        <a:rPr lang="es-ES" sz="1400" u="none" cap="none" strike="noStrike"/>
                        <a:t> </a:t>
                      </a:r>
                      <a:endParaRPr sz="1400" u="none" cap="none" strike="noStrike"/>
                    </a:p>
                  </a:txBody>
                  <a:tcPr marT="8850" marB="0" marR="8850" marL="79625"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D9C4DD"/>
                    </a:solidFill>
                  </a:tcPr>
                </a:tc>
                <a:tc hMerge="1"/>
                <a:tc hMerge="1"/>
              </a:tr>
            </a:tbl>
          </a:graphicData>
        </a:graphic>
      </p:graphicFrame>
      <p:graphicFrame>
        <p:nvGraphicFramePr>
          <p:cNvPr id="2167" name="Google Shape;2167;p40"/>
          <p:cNvGraphicFramePr/>
          <p:nvPr/>
        </p:nvGraphicFramePr>
        <p:xfrm>
          <a:off x="8033507" y="1138517"/>
          <a:ext cx="3000000" cy="3000000"/>
        </p:xfrm>
        <a:graphic>
          <a:graphicData uri="http://schemas.openxmlformats.org/drawingml/2006/table">
            <a:tbl>
              <a:tblPr>
                <a:noFill/>
                <a:tableStyleId>{20286477-5820-447C-B450-A6234CC246DE}</a:tableStyleId>
              </a:tblPr>
              <a:tblGrid>
                <a:gridCol w="1922325"/>
                <a:gridCol w="1922325"/>
              </a:tblGrid>
              <a:tr h="244050">
                <a:tc gridSpan="2">
                  <a:txBody>
                    <a:bodyPr/>
                    <a:lstStyle/>
                    <a:p>
                      <a:pPr indent="0" lvl="0" marL="44450" marR="0" rtl="0" algn="l">
                        <a:lnSpc>
                          <a:spcPct val="100000"/>
                        </a:lnSpc>
                        <a:spcBef>
                          <a:spcPts val="0"/>
                        </a:spcBef>
                        <a:spcAft>
                          <a:spcPts val="0"/>
                        </a:spcAft>
                        <a:buClr>
                          <a:srgbClr val="000000"/>
                        </a:buClr>
                        <a:buSzPts val="1400"/>
                        <a:buFont typeface="Arial"/>
                        <a:buNone/>
                      </a:pPr>
                      <a:r>
                        <a:rPr b="1" lang="es-ES" sz="1400" u="none" cap="none" strike="noStrike">
                          <a:solidFill>
                            <a:srgbClr val="79527B"/>
                          </a:solidFill>
                          <a:latin typeface="Calibri"/>
                          <a:ea typeface="Calibri"/>
                          <a:cs typeface="Calibri"/>
                          <a:sym typeface="Calibri"/>
                        </a:rPr>
                        <a:t>ANÁLISIS DE LA SITUACIÓN</a:t>
                      </a:r>
                      <a:endParaRPr sz="1400" u="none" cap="none" strike="noStrike"/>
                    </a:p>
                  </a:txBody>
                  <a:tcPr marT="5600" marB="0" marR="5600" marL="56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96EBDC"/>
                    </a:solidFill>
                  </a:tcPr>
                </a:tc>
                <a:tc hMerge="1"/>
              </a:tr>
              <a:tr h="223750">
                <a:tc gridSpan="2">
                  <a:txBody>
                    <a:bodyPr/>
                    <a:lstStyle/>
                    <a:p>
                      <a:pPr indent="0" lvl="0" marL="6350" marR="0" rtl="0" algn="l">
                        <a:lnSpc>
                          <a:spcPct val="100000"/>
                        </a:lnSpc>
                        <a:spcBef>
                          <a:spcPts val="0"/>
                        </a:spcBef>
                        <a:spcAft>
                          <a:spcPts val="0"/>
                        </a:spcAft>
                        <a:buClr>
                          <a:srgbClr val="000000"/>
                        </a:buClr>
                        <a:buSzPts val="1400"/>
                        <a:buFont typeface="Arial"/>
                        <a:buNone/>
                      </a:pPr>
                      <a:r>
                        <a:rPr b="1" lang="es-ES" sz="1400" u="none" cap="none" strike="noStrike">
                          <a:solidFill>
                            <a:srgbClr val="79527B"/>
                          </a:solidFill>
                          <a:latin typeface="Calibri"/>
                          <a:ea typeface="Calibri"/>
                          <a:cs typeface="Calibri"/>
                          <a:sym typeface="Calibri"/>
                        </a:rPr>
                        <a:t>INVESTIGACIÓN</a:t>
                      </a:r>
                      <a:endParaRPr sz="1400" u="none" cap="none" strike="noStrike"/>
                    </a:p>
                  </a:txBody>
                  <a:tcPr marT="5600" marB="0" marR="5600" marL="503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96EBDC"/>
                    </a:solidFill>
                  </a:tcPr>
                </a:tc>
                <a:tc hMerge="1"/>
              </a:tr>
              <a:tr h="223750">
                <a:tc gridSpan="2">
                  <a:txBody>
                    <a:bodyPr/>
                    <a:lstStyle/>
                    <a:p>
                      <a:pPr indent="0" lvl="0" marL="0" marR="0" rtl="0" algn="l">
                        <a:lnSpc>
                          <a:spcPct val="100000"/>
                        </a:lnSpc>
                        <a:spcBef>
                          <a:spcPts val="0"/>
                        </a:spcBef>
                        <a:spcAft>
                          <a:spcPts val="0"/>
                        </a:spcAft>
                        <a:buClr>
                          <a:srgbClr val="000000"/>
                        </a:buClr>
                        <a:buSzPts val="1400"/>
                        <a:buFont typeface="Arial"/>
                        <a:buNone/>
                      </a:pPr>
                      <a:r>
                        <a:rPr b="0" lang="es-ES" sz="1400" u="none" cap="none" strike="noStrike">
                          <a:solidFill>
                            <a:srgbClr val="79527B"/>
                          </a:solidFill>
                          <a:latin typeface="Calibri"/>
                          <a:ea typeface="Calibri"/>
                          <a:cs typeface="Calibri"/>
                          <a:sym typeface="Calibri"/>
                        </a:rPr>
                        <a:t>Análisis de la competencia</a:t>
                      </a:r>
                      <a:endParaRPr sz="1400" u="none" cap="none" strike="noStrike"/>
                    </a:p>
                  </a:txBody>
                  <a:tcPr marT="5600" marB="0" marR="5600" marL="503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96EBDC"/>
                    </a:solidFill>
                  </a:tcPr>
                </a:tc>
                <a:tc hMerge="1"/>
              </a:tr>
              <a:tr h="427950">
                <a:tc gridSpan="2">
                  <a:txBody>
                    <a:bodyPr/>
                    <a:lstStyle/>
                    <a:p>
                      <a:pPr indent="0" lvl="0" marL="0" marR="0" rtl="0" algn="l">
                        <a:lnSpc>
                          <a:spcPct val="100000"/>
                        </a:lnSpc>
                        <a:spcBef>
                          <a:spcPts val="0"/>
                        </a:spcBef>
                        <a:spcAft>
                          <a:spcPts val="0"/>
                        </a:spcAft>
                        <a:buClr>
                          <a:srgbClr val="000000"/>
                        </a:buClr>
                        <a:buSzPts val="1400"/>
                        <a:buFont typeface="Arial"/>
                        <a:buNone/>
                      </a:pPr>
                      <a:r>
                        <a:rPr lang="es-ES" sz="1400" u="none" cap="none" strike="noStrike"/>
                        <a:t> </a:t>
                      </a:r>
                      <a:endParaRPr sz="1400" u="none" cap="none" strike="noStrike"/>
                    </a:p>
                  </a:txBody>
                  <a:tcPr marT="5600" marB="0" marR="5600" marL="503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96EBDC"/>
                    </a:solidFill>
                  </a:tcPr>
                </a:tc>
                <a:tc hMerge="1"/>
              </a:tr>
              <a:tr h="223750">
                <a:tc gridSpan="2">
                  <a:txBody>
                    <a:bodyPr/>
                    <a:lstStyle/>
                    <a:p>
                      <a:pPr indent="0" lvl="0" marL="0" marR="0" rtl="0" algn="l">
                        <a:lnSpc>
                          <a:spcPct val="100000"/>
                        </a:lnSpc>
                        <a:spcBef>
                          <a:spcPts val="0"/>
                        </a:spcBef>
                        <a:spcAft>
                          <a:spcPts val="0"/>
                        </a:spcAft>
                        <a:buClr>
                          <a:srgbClr val="000000"/>
                        </a:buClr>
                        <a:buSzPts val="1400"/>
                        <a:buFont typeface="Arial"/>
                        <a:buNone/>
                      </a:pPr>
                      <a:r>
                        <a:rPr b="0" lang="es-ES" sz="1400" u="none" cap="none" strike="noStrike">
                          <a:solidFill>
                            <a:srgbClr val="79527B"/>
                          </a:solidFill>
                          <a:latin typeface="Calibri"/>
                          <a:ea typeface="Calibri"/>
                          <a:cs typeface="Calibri"/>
                          <a:sym typeface="Calibri"/>
                        </a:rPr>
                        <a:t>Análisis DAFO </a:t>
                      </a:r>
                      <a:endParaRPr sz="1400" u="none" cap="none" strike="noStrike"/>
                    </a:p>
                  </a:txBody>
                  <a:tcPr marT="5600" marB="0" marR="5600" marL="503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96EBDC"/>
                    </a:solidFill>
                  </a:tcPr>
                </a:tc>
                <a:tc hMerge="1"/>
              </a:tr>
              <a:tr h="223750">
                <a:tc gridSpan="2">
                  <a:txBody>
                    <a:bodyPr/>
                    <a:lstStyle/>
                    <a:p>
                      <a:pPr indent="0" lvl="0" marL="0" marR="0" rtl="0" algn="ctr">
                        <a:lnSpc>
                          <a:spcPct val="100000"/>
                        </a:lnSpc>
                        <a:spcBef>
                          <a:spcPts val="0"/>
                        </a:spcBef>
                        <a:spcAft>
                          <a:spcPts val="0"/>
                        </a:spcAft>
                        <a:buClr>
                          <a:srgbClr val="000000"/>
                        </a:buClr>
                        <a:buSzPts val="1400"/>
                        <a:buFont typeface="Arial"/>
                        <a:buNone/>
                      </a:pPr>
                      <a:r>
                        <a:rPr b="1" lang="es-ES" sz="1400" u="none" cap="none" strike="noStrike">
                          <a:solidFill>
                            <a:srgbClr val="79527B"/>
                          </a:solidFill>
                          <a:latin typeface="Calibri"/>
                          <a:ea typeface="Calibri"/>
                          <a:cs typeface="Calibri"/>
                          <a:sym typeface="Calibri"/>
                        </a:rPr>
                        <a:t>FACTORES INTERNOS</a:t>
                      </a:r>
                      <a:endParaRPr sz="1400" u="none" cap="none" strike="noStrike"/>
                    </a:p>
                  </a:txBody>
                  <a:tcPr marT="5600" marB="0" marR="5600" marL="56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96EBDC"/>
                    </a:solidFill>
                  </a:tcPr>
                </a:tc>
                <a:tc hMerge="1"/>
              </a:tr>
              <a:tr h="223750">
                <a:tc>
                  <a:txBody>
                    <a:bodyPr/>
                    <a:lstStyle/>
                    <a:p>
                      <a:pPr indent="0" lvl="0" marL="0" marR="0" rtl="0" algn="ctr">
                        <a:lnSpc>
                          <a:spcPct val="100000"/>
                        </a:lnSpc>
                        <a:spcBef>
                          <a:spcPts val="0"/>
                        </a:spcBef>
                        <a:spcAft>
                          <a:spcPts val="0"/>
                        </a:spcAft>
                        <a:buClr>
                          <a:srgbClr val="000000"/>
                        </a:buClr>
                        <a:buSzPts val="1400"/>
                        <a:buFont typeface="Arial"/>
                        <a:buNone/>
                      </a:pPr>
                      <a:r>
                        <a:rPr b="0" lang="es-ES" sz="1400" u="none" cap="none" strike="noStrike">
                          <a:solidFill>
                            <a:srgbClr val="79527B"/>
                          </a:solidFill>
                          <a:latin typeface="Calibri"/>
                          <a:ea typeface="Calibri"/>
                          <a:cs typeface="Calibri"/>
                          <a:sym typeface="Calibri"/>
                        </a:rPr>
                        <a:t>FORTALEZAS +</a:t>
                      </a:r>
                      <a:endParaRPr sz="1400" u="none" cap="none" strike="noStrike"/>
                    </a:p>
                  </a:txBody>
                  <a:tcPr marT="5600" marB="0" marR="5600" marL="5600" anchor="ctr">
                    <a:lnL cap="flat" cmpd="sng" w="12700">
                      <a:solidFill>
                        <a:srgbClr val="79527B"/>
                      </a:solidFill>
                      <a:prstDash val="solid"/>
                      <a:round/>
                      <a:headEnd len="sm" w="sm" type="none"/>
                      <a:tailEnd len="sm" w="sm" type="none"/>
                    </a:lnL>
                    <a:solidFill>
                      <a:srgbClr val="96EBD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0" lang="es-ES" sz="1400" u="none" cap="none" strike="noStrike">
                          <a:solidFill>
                            <a:srgbClr val="79527B"/>
                          </a:solidFill>
                          <a:latin typeface="Calibri"/>
                          <a:ea typeface="Calibri"/>
                          <a:cs typeface="Calibri"/>
                          <a:sym typeface="Calibri"/>
                        </a:rPr>
                        <a:t>DEBILIDADES -</a:t>
                      </a:r>
                      <a:endParaRPr sz="1400" u="none" cap="none" strike="noStrike"/>
                    </a:p>
                  </a:txBody>
                  <a:tcPr marT="5600" marB="0" marR="5600" marL="5600" anchor="ctr">
                    <a:lnR cap="flat" cmpd="sng" w="12700">
                      <a:solidFill>
                        <a:srgbClr val="79527B"/>
                      </a:solidFill>
                      <a:prstDash val="solid"/>
                      <a:round/>
                      <a:headEnd len="sm" w="sm" type="none"/>
                      <a:tailEnd len="sm" w="sm" type="none"/>
                    </a:lnR>
                    <a:solidFill>
                      <a:srgbClr val="96EBDC"/>
                    </a:solidFill>
                  </a:tcPr>
                </a:tc>
              </a:tr>
              <a:tr h="630275">
                <a:tc>
                  <a:txBody>
                    <a:bodyPr/>
                    <a:lstStyle/>
                    <a:p>
                      <a:pPr indent="0" lvl="0" marL="0" marR="0" rtl="0" algn="l">
                        <a:lnSpc>
                          <a:spcPct val="100000"/>
                        </a:lnSpc>
                        <a:spcBef>
                          <a:spcPts val="0"/>
                        </a:spcBef>
                        <a:spcAft>
                          <a:spcPts val="0"/>
                        </a:spcAft>
                        <a:buClr>
                          <a:srgbClr val="000000"/>
                        </a:buClr>
                        <a:buSzPts val="1400"/>
                        <a:buFont typeface="Arial"/>
                        <a:buNone/>
                      </a:pPr>
                      <a:r>
                        <a:rPr b="0" lang="es-ES" sz="1400" u="none" cap="none" strike="noStrike">
                          <a:solidFill>
                            <a:srgbClr val="79527B"/>
                          </a:solidFill>
                          <a:latin typeface="Calibri"/>
                          <a:ea typeface="Calibri"/>
                          <a:cs typeface="Calibri"/>
                          <a:sym typeface="Calibri"/>
                        </a:rPr>
                        <a:t> </a:t>
                      </a:r>
                      <a:endParaRPr sz="1400" u="none" cap="none" strike="noStrike"/>
                    </a:p>
                  </a:txBody>
                  <a:tcPr marT="5600" marB="0" marR="5600" marL="50300" anchor="ctr">
                    <a:lnL cap="flat" cmpd="sng" w="12700">
                      <a:solidFill>
                        <a:srgbClr val="79527B"/>
                      </a:solidFill>
                      <a:prstDash val="solid"/>
                      <a:round/>
                      <a:headEnd len="sm" w="sm" type="none"/>
                      <a:tailEnd len="sm" w="sm" type="none"/>
                    </a:lnL>
                    <a:solidFill>
                      <a:srgbClr val="96EBD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lang="es-ES" sz="1400" u="none" cap="none" strike="noStrike">
                          <a:solidFill>
                            <a:srgbClr val="79527B"/>
                          </a:solidFill>
                          <a:latin typeface="Calibri"/>
                          <a:ea typeface="Calibri"/>
                          <a:cs typeface="Calibri"/>
                          <a:sym typeface="Calibri"/>
                        </a:rPr>
                        <a:t> </a:t>
                      </a:r>
                      <a:endParaRPr sz="1400" u="none" cap="none" strike="noStrike"/>
                    </a:p>
                  </a:txBody>
                  <a:tcPr marT="5600" marB="0" marR="5600" marL="50300" anchor="ctr">
                    <a:lnR cap="flat" cmpd="sng" w="12700">
                      <a:solidFill>
                        <a:srgbClr val="79527B"/>
                      </a:solidFill>
                      <a:prstDash val="solid"/>
                      <a:round/>
                      <a:headEnd len="sm" w="sm" type="none"/>
                      <a:tailEnd len="sm" w="sm" type="none"/>
                    </a:lnR>
                    <a:solidFill>
                      <a:srgbClr val="96EBDC"/>
                    </a:solidFill>
                  </a:tcPr>
                </a:tc>
              </a:tr>
              <a:tr h="223750">
                <a:tc gridSpan="2">
                  <a:txBody>
                    <a:bodyPr/>
                    <a:lstStyle/>
                    <a:p>
                      <a:pPr indent="0" lvl="0" marL="0" marR="0" rtl="0" algn="ctr">
                        <a:lnSpc>
                          <a:spcPct val="100000"/>
                        </a:lnSpc>
                        <a:spcBef>
                          <a:spcPts val="0"/>
                        </a:spcBef>
                        <a:spcAft>
                          <a:spcPts val="0"/>
                        </a:spcAft>
                        <a:buClr>
                          <a:srgbClr val="000000"/>
                        </a:buClr>
                        <a:buSzPts val="1400"/>
                        <a:buFont typeface="Arial"/>
                        <a:buNone/>
                      </a:pPr>
                      <a:r>
                        <a:rPr b="1" lang="es-ES" sz="1400" u="none" cap="none" strike="noStrike">
                          <a:solidFill>
                            <a:srgbClr val="79527B"/>
                          </a:solidFill>
                          <a:latin typeface="Calibri"/>
                          <a:ea typeface="Calibri"/>
                          <a:cs typeface="Calibri"/>
                          <a:sym typeface="Calibri"/>
                        </a:rPr>
                        <a:t>FACTORES EXTERNOS</a:t>
                      </a:r>
                      <a:endParaRPr sz="1400" u="none" cap="none" strike="noStrike"/>
                    </a:p>
                  </a:txBody>
                  <a:tcPr marT="5600" marB="0" marR="5600" marL="56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96EBDC"/>
                    </a:solidFill>
                  </a:tcPr>
                </a:tc>
                <a:tc hMerge="1"/>
              </a:tr>
              <a:tr h="223750">
                <a:tc>
                  <a:txBody>
                    <a:bodyPr/>
                    <a:lstStyle/>
                    <a:p>
                      <a:pPr indent="0" lvl="0" marL="0" marR="0" rtl="0" algn="ctr">
                        <a:lnSpc>
                          <a:spcPct val="100000"/>
                        </a:lnSpc>
                        <a:spcBef>
                          <a:spcPts val="0"/>
                        </a:spcBef>
                        <a:spcAft>
                          <a:spcPts val="0"/>
                        </a:spcAft>
                        <a:buClr>
                          <a:srgbClr val="000000"/>
                        </a:buClr>
                        <a:buSzPts val="1400"/>
                        <a:buFont typeface="Arial"/>
                        <a:buNone/>
                      </a:pPr>
                      <a:r>
                        <a:rPr b="0" lang="es-ES" sz="1400" u="none" cap="none" strike="noStrike">
                          <a:solidFill>
                            <a:srgbClr val="79527B"/>
                          </a:solidFill>
                          <a:latin typeface="Calibri"/>
                          <a:ea typeface="Calibri"/>
                          <a:cs typeface="Calibri"/>
                          <a:sym typeface="Calibri"/>
                        </a:rPr>
                        <a:t>OPORTUNIDADES +</a:t>
                      </a:r>
                      <a:endParaRPr sz="1400" u="none" cap="none" strike="noStrike"/>
                    </a:p>
                  </a:txBody>
                  <a:tcPr marT="5600" marB="0" marR="5600" marL="5600" anchor="ctr">
                    <a:lnL cap="flat" cmpd="sng" w="12700">
                      <a:solidFill>
                        <a:srgbClr val="79527B"/>
                      </a:solidFill>
                      <a:prstDash val="solid"/>
                      <a:round/>
                      <a:headEnd len="sm" w="sm" type="none"/>
                      <a:tailEnd len="sm" w="sm" type="none"/>
                    </a:lnL>
                    <a:solidFill>
                      <a:srgbClr val="96EBD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0" lang="es-ES" sz="1400" u="none" cap="none" strike="noStrike">
                          <a:solidFill>
                            <a:srgbClr val="79527B"/>
                          </a:solidFill>
                          <a:latin typeface="Calibri"/>
                          <a:ea typeface="Calibri"/>
                          <a:cs typeface="Calibri"/>
                          <a:sym typeface="Calibri"/>
                        </a:rPr>
                        <a:t>AMENAZAS -</a:t>
                      </a:r>
                      <a:endParaRPr sz="1400" u="none" cap="none" strike="noStrike"/>
                    </a:p>
                  </a:txBody>
                  <a:tcPr marT="5600" marB="0" marR="5600" marL="5600" anchor="ctr">
                    <a:lnR cap="flat" cmpd="sng" w="12700">
                      <a:solidFill>
                        <a:srgbClr val="79527B"/>
                      </a:solidFill>
                      <a:prstDash val="solid"/>
                      <a:round/>
                      <a:headEnd len="sm" w="sm" type="none"/>
                      <a:tailEnd len="sm" w="sm" type="none"/>
                    </a:lnR>
                    <a:solidFill>
                      <a:srgbClr val="96EBDC"/>
                    </a:solidFill>
                  </a:tcPr>
                </a:tc>
              </a:tr>
              <a:tr h="633300">
                <a:tc>
                  <a:txBody>
                    <a:bodyPr/>
                    <a:lstStyle/>
                    <a:p>
                      <a:pPr indent="0" lvl="0" marL="0" marR="0" rtl="0" algn="l">
                        <a:lnSpc>
                          <a:spcPct val="100000"/>
                        </a:lnSpc>
                        <a:spcBef>
                          <a:spcPts val="0"/>
                        </a:spcBef>
                        <a:spcAft>
                          <a:spcPts val="0"/>
                        </a:spcAft>
                        <a:buClr>
                          <a:srgbClr val="000000"/>
                        </a:buClr>
                        <a:buSzPts val="1400"/>
                        <a:buFont typeface="Arial"/>
                        <a:buNone/>
                      </a:pPr>
                      <a:r>
                        <a:rPr b="0" lang="es-ES" sz="1400" u="none" cap="none" strike="noStrike">
                          <a:solidFill>
                            <a:srgbClr val="79527B"/>
                          </a:solidFill>
                          <a:latin typeface="Calibri"/>
                          <a:ea typeface="Calibri"/>
                          <a:cs typeface="Calibri"/>
                          <a:sym typeface="Calibri"/>
                        </a:rPr>
                        <a:t> </a:t>
                      </a:r>
                      <a:endParaRPr sz="1400" u="none" cap="none" strike="noStrike"/>
                    </a:p>
                  </a:txBody>
                  <a:tcPr marT="5600" marB="0" marR="5600" marL="50300" anchor="ctr">
                    <a:lnL cap="flat" cmpd="sng" w="12700">
                      <a:solidFill>
                        <a:srgbClr val="79527B"/>
                      </a:solidFill>
                      <a:prstDash val="solid"/>
                      <a:round/>
                      <a:headEnd len="sm" w="sm" type="none"/>
                      <a:tailEnd len="sm" w="sm" type="none"/>
                    </a:lnL>
                    <a:solidFill>
                      <a:srgbClr val="96EBD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lang="es-ES" sz="1400" u="none" cap="none" strike="noStrike">
                          <a:solidFill>
                            <a:srgbClr val="79527B"/>
                          </a:solidFill>
                          <a:latin typeface="Calibri"/>
                          <a:ea typeface="Calibri"/>
                          <a:cs typeface="Calibri"/>
                          <a:sym typeface="Calibri"/>
                        </a:rPr>
                        <a:t> </a:t>
                      </a:r>
                      <a:endParaRPr sz="1400" u="none" cap="none" strike="noStrike"/>
                    </a:p>
                  </a:txBody>
                  <a:tcPr marT="5600" marB="0" marR="5600" marL="50300" anchor="ctr">
                    <a:lnR cap="flat" cmpd="sng" w="12700">
                      <a:solidFill>
                        <a:srgbClr val="79527B"/>
                      </a:solidFill>
                      <a:prstDash val="solid"/>
                      <a:round/>
                      <a:headEnd len="sm" w="sm" type="none"/>
                      <a:tailEnd len="sm" w="sm" type="none"/>
                    </a:lnR>
                    <a:solidFill>
                      <a:srgbClr val="96EBDC"/>
                    </a:solidFill>
                  </a:tcPr>
                </a:tc>
              </a:tr>
              <a:tr h="223750">
                <a:tc gridSpan="2">
                  <a:txBody>
                    <a:bodyPr/>
                    <a:lstStyle/>
                    <a:p>
                      <a:pPr indent="0" lvl="0" marL="0" marR="0" rtl="0" algn="l">
                        <a:lnSpc>
                          <a:spcPct val="100000"/>
                        </a:lnSpc>
                        <a:spcBef>
                          <a:spcPts val="0"/>
                        </a:spcBef>
                        <a:spcAft>
                          <a:spcPts val="0"/>
                        </a:spcAft>
                        <a:buClr>
                          <a:srgbClr val="000000"/>
                        </a:buClr>
                        <a:buSzPts val="1400"/>
                        <a:buFont typeface="Arial"/>
                        <a:buNone/>
                      </a:pPr>
                      <a:r>
                        <a:rPr b="0" lang="es-ES" sz="1400" u="none" cap="none" strike="noStrike">
                          <a:solidFill>
                            <a:srgbClr val="79527B"/>
                          </a:solidFill>
                          <a:latin typeface="Calibri"/>
                          <a:ea typeface="Calibri"/>
                          <a:cs typeface="Calibri"/>
                          <a:sym typeface="Calibri"/>
                        </a:rPr>
                        <a:t>Resumen del análisis DAFO</a:t>
                      </a:r>
                      <a:endParaRPr sz="1400" u="none" cap="none" strike="noStrike"/>
                    </a:p>
                  </a:txBody>
                  <a:tcPr marT="5600" marB="0" marR="5600" marL="503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96EBDC"/>
                    </a:solidFill>
                  </a:tcPr>
                </a:tc>
                <a:tc hMerge="1"/>
              </a:tr>
              <a:tr h="427950">
                <a:tc gridSpan="2">
                  <a:txBody>
                    <a:bodyPr/>
                    <a:lstStyle/>
                    <a:p>
                      <a:pPr indent="0" lvl="0" marL="0" marR="0" rtl="0" algn="l">
                        <a:lnSpc>
                          <a:spcPct val="100000"/>
                        </a:lnSpc>
                        <a:spcBef>
                          <a:spcPts val="0"/>
                        </a:spcBef>
                        <a:spcAft>
                          <a:spcPts val="0"/>
                        </a:spcAft>
                        <a:buClr>
                          <a:srgbClr val="000000"/>
                        </a:buClr>
                        <a:buSzPts val="1400"/>
                        <a:buFont typeface="Arial"/>
                        <a:buNone/>
                      </a:pPr>
                      <a:r>
                        <a:rPr b="0" lang="es-ES" sz="1400" u="none" cap="none" strike="noStrike">
                          <a:solidFill>
                            <a:srgbClr val="79527B"/>
                          </a:solidFill>
                          <a:latin typeface="Calibri"/>
                          <a:ea typeface="Calibri"/>
                          <a:cs typeface="Calibri"/>
                          <a:sym typeface="Calibri"/>
                        </a:rPr>
                        <a:t> </a:t>
                      </a:r>
                      <a:endParaRPr sz="1400" u="none" cap="none" strike="noStrike"/>
                    </a:p>
                  </a:txBody>
                  <a:tcPr marT="5600" marB="0" marR="5600" marL="503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96EBDC"/>
                    </a:solidFill>
                  </a:tcPr>
                </a:tc>
                <a:tc hMerge="1"/>
              </a:tr>
              <a:tr h="441775">
                <a:tc gridSpan="2">
                  <a:txBody>
                    <a:bodyPr/>
                    <a:lstStyle/>
                    <a:p>
                      <a:pPr indent="0" lvl="0" marL="0" marR="0" rtl="0" algn="l">
                        <a:lnSpc>
                          <a:spcPct val="100000"/>
                        </a:lnSpc>
                        <a:spcBef>
                          <a:spcPts val="0"/>
                        </a:spcBef>
                        <a:spcAft>
                          <a:spcPts val="0"/>
                        </a:spcAft>
                        <a:buClr>
                          <a:srgbClr val="000000"/>
                        </a:buClr>
                        <a:buSzPts val="1400"/>
                        <a:buFont typeface="Arial"/>
                        <a:buNone/>
                      </a:pPr>
                      <a:r>
                        <a:rPr b="0" lang="es-ES" sz="1400" u="none" cap="none" strike="noStrike">
                          <a:solidFill>
                            <a:srgbClr val="79527B"/>
                          </a:solidFill>
                          <a:latin typeface="Calibri"/>
                          <a:ea typeface="Calibri"/>
                          <a:cs typeface="Calibri"/>
                          <a:sym typeface="Calibri"/>
                        </a:rPr>
                        <a:t>IDENTIFICAR OBJETIVOS Y MÉTRICAS SMART (Específicos, Mensurables, Alcanzables, Realistas y Oportunos) </a:t>
                      </a:r>
                      <a:endParaRPr sz="1400" u="none" cap="none" strike="noStrike"/>
                    </a:p>
                  </a:txBody>
                  <a:tcPr marT="5600" marB="0" marR="5600" marL="503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96EBDC"/>
                    </a:solidFill>
                  </a:tcPr>
                </a:tc>
                <a:tc hMerge="1"/>
              </a:tr>
              <a:tr h="519300">
                <a:tc gridSpan="2">
                  <a:txBody>
                    <a:bodyPr/>
                    <a:lstStyle/>
                    <a:p>
                      <a:pPr indent="0" lvl="0" marL="0" marR="0" rtl="0" algn="l">
                        <a:lnSpc>
                          <a:spcPct val="100000"/>
                        </a:lnSpc>
                        <a:spcBef>
                          <a:spcPts val="0"/>
                        </a:spcBef>
                        <a:spcAft>
                          <a:spcPts val="0"/>
                        </a:spcAft>
                        <a:buClr>
                          <a:srgbClr val="000000"/>
                        </a:buClr>
                        <a:buSzPts val="1400"/>
                        <a:buFont typeface="Arial"/>
                        <a:buNone/>
                      </a:pPr>
                      <a:r>
                        <a:rPr b="0" lang="es-ES" sz="1400" u="none" cap="none" strike="noStrike">
                          <a:solidFill>
                            <a:srgbClr val="79527B"/>
                          </a:solidFill>
                          <a:latin typeface="Calibri"/>
                          <a:ea typeface="Calibri"/>
                          <a:cs typeface="Calibri"/>
                          <a:sym typeface="Calibri"/>
                        </a:rPr>
                        <a:t> </a:t>
                      </a:r>
                      <a:endParaRPr sz="1400" u="none" cap="none" strike="noStrike"/>
                    </a:p>
                  </a:txBody>
                  <a:tcPr marT="5600" marB="0" marR="5600" marL="503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96EBDC"/>
                    </a:solidFill>
                  </a:tcPr>
                </a:tc>
                <a:tc hMerge="1"/>
              </a:tr>
            </a:tbl>
          </a:graphicData>
        </a:graphic>
      </p:graphicFrame>
      <p:grpSp>
        <p:nvGrpSpPr>
          <p:cNvPr id="2168" name="Google Shape;2168;p40"/>
          <p:cNvGrpSpPr/>
          <p:nvPr/>
        </p:nvGrpSpPr>
        <p:grpSpPr>
          <a:xfrm>
            <a:off x="10365120" y="5666584"/>
            <a:ext cx="1564178" cy="1191416"/>
            <a:chOff x="4551558" y="5731341"/>
            <a:chExt cx="1564178" cy="1191416"/>
          </a:xfrm>
        </p:grpSpPr>
        <p:pic>
          <p:nvPicPr>
            <p:cNvPr descr="Touchscreen with solid fill" id="2169" name="Google Shape;2169;p40"/>
            <p:cNvPicPr preferRelativeResize="0"/>
            <p:nvPr/>
          </p:nvPicPr>
          <p:blipFill rotWithShape="1">
            <a:blip r:embed="rId3">
              <a:alphaModFix/>
            </a:blip>
            <a:srcRect b="0" l="0" r="0" t="0"/>
            <a:stretch/>
          </p:blipFill>
          <p:spPr>
            <a:xfrm>
              <a:off x="4835145" y="5731341"/>
              <a:ext cx="914400" cy="914400"/>
            </a:xfrm>
            <a:prstGeom prst="rect">
              <a:avLst/>
            </a:prstGeom>
            <a:noFill/>
            <a:ln>
              <a:noFill/>
            </a:ln>
          </p:spPr>
        </p:pic>
        <p:sp>
          <p:nvSpPr>
            <p:cNvPr id="2170" name="Google Shape;2170;p40">
              <a:hlinkClick r:id="rId4"/>
            </p:cNvPr>
            <p:cNvSpPr txBox="1"/>
            <p:nvPr/>
          </p:nvSpPr>
          <p:spPr>
            <a:xfrm>
              <a:off x="4551558" y="6578733"/>
              <a:ext cx="1564178" cy="34402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37C57"/>
                </a:buClr>
                <a:buSzPts val="1000"/>
                <a:buFont typeface="Arial"/>
                <a:buNone/>
              </a:pPr>
              <a:r>
                <a:rPr b="1" i="0" lang="es-ES" sz="1000" u="sng" cap="none" strike="noStrike">
                  <a:solidFill>
                    <a:srgbClr val="F37C57"/>
                  </a:solidFill>
                  <a:latin typeface="Calibri"/>
                  <a:ea typeface="Calibri"/>
                  <a:cs typeface="Calibri"/>
                  <a:sym typeface="Calibri"/>
                  <a:hlinkClick r:id="rId5">
                    <a:extLst>
                      <a:ext uri="{A12FA001-AC4F-418D-AE19-62706E023703}">
                        <ahyp:hlinkClr val="tx"/>
                      </a:ext>
                    </a:extLst>
                  </a:hlinkClick>
                </a:rPr>
                <a:t>Plantillas de Smartsheet</a:t>
              </a:r>
              <a:endParaRPr b="0" i="0" sz="1400" u="none" cap="none" strike="noStrike">
                <a:solidFill>
                  <a:srgbClr val="000000"/>
                </a:solidFill>
                <a:latin typeface="Arial"/>
                <a:ea typeface="Arial"/>
                <a:cs typeface="Arial"/>
                <a:sym typeface="Arial"/>
              </a:endParaRPr>
            </a:p>
          </p:txBody>
        </p:sp>
      </p:grpSp>
      <p:sp>
        <p:nvSpPr>
          <p:cNvPr id="2171" name="Google Shape;2171;p40"/>
          <p:cNvSpPr txBox="1"/>
          <p:nvPr/>
        </p:nvSpPr>
        <p:spPr>
          <a:xfrm>
            <a:off x="4343400" y="6335475"/>
            <a:ext cx="31242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rgbClr val="F27954"/>
                </a:solidFill>
                <a:latin typeface="Calibri"/>
                <a:ea typeface="Calibri"/>
                <a:cs typeface="Calibri"/>
                <a:sym typeface="Calibri"/>
                <a:hlinkClick r:id="rId6">
                  <a:extLst>
                    <a:ext uri="{A12FA001-AC4F-418D-AE19-62706E023703}">
                      <ahyp:hlinkClr val="tx"/>
                    </a:ext>
                  </a:extLst>
                </a:hlinkClick>
              </a:rPr>
              <a:t>Plantillas de Smartsheet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5" name="Shape 2175"/>
        <p:cNvGrpSpPr/>
        <p:nvPr/>
      </p:nvGrpSpPr>
      <p:grpSpPr>
        <a:xfrm>
          <a:off x="0" y="0"/>
          <a:ext cx="0" cy="0"/>
          <a:chOff x="0" y="0"/>
          <a:chExt cx="0" cy="0"/>
        </a:xfrm>
      </p:grpSpPr>
      <p:graphicFrame>
        <p:nvGraphicFramePr>
          <p:cNvPr id="2176" name="Google Shape;2176;p41"/>
          <p:cNvGraphicFramePr/>
          <p:nvPr/>
        </p:nvGraphicFramePr>
        <p:xfrm>
          <a:off x="8055742" y="1451112"/>
          <a:ext cx="3000000" cy="3000000"/>
        </p:xfrm>
        <a:graphic>
          <a:graphicData uri="http://schemas.openxmlformats.org/drawingml/2006/table">
            <a:tbl>
              <a:tblPr>
                <a:noFill/>
                <a:tableStyleId>{20286477-5820-447C-B450-A6234CC246DE}</a:tableStyleId>
              </a:tblPr>
              <a:tblGrid>
                <a:gridCol w="1049575"/>
                <a:gridCol w="699725"/>
                <a:gridCol w="1749275"/>
              </a:tblGrid>
              <a:tr h="228300">
                <a:tc gridSpan="3">
                  <a:txBody>
                    <a:bodyPr/>
                    <a:lstStyle/>
                    <a:p>
                      <a:pPr indent="0" lvl="0" marL="0" marR="0" rtl="0" algn="l">
                        <a:lnSpc>
                          <a:spcPct val="100000"/>
                        </a:lnSpc>
                        <a:spcBef>
                          <a:spcPts val="0"/>
                        </a:spcBef>
                        <a:spcAft>
                          <a:spcPts val="0"/>
                        </a:spcAft>
                        <a:buClr>
                          <a:srgbClr val="000000"/>
                        </a:buClr>
                        <a:buSzPts val="1200"/>
                        <a:buFont typeface="Arial"/>
                        <a:buNone/>
                      </a:pPr>
                      <a:r>
                        <a:rPr b="1" lang="es-ES" sz="1200" u="none" cap="none" strike="noStrike">
                          <a:solidFill>
                            <a:srgbClr val="79527B"/>
                          </a:solidFill>
                          <a:latin typeface="Calibri"/>
                          <a:ea typeface="Calibri"/>
                          <a:cs typeface="Calibri"/>
                          <a:sym typeface="Calibri"/>
                        </a:rPr>
                        <a:t>PLAN Y CALENDARIO DEL PROYECTO</a:t>
                      </a:r>
                      <a:endParaRPr sz="1400" u="none" cap="none" strike="noStrike"/>
                    </a:p>
                  </a:txBody>
                  <a:tcPr marT="35175" marB="35175" marR="70375" marL="70375"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96EBDC"/>
                    </a:solidFill>
                  </a:tcPr>
                </a:tc>
                <a:tc hMerge="1"/>
                <a:tc hMerge="1"/>
              </a:tr>
              <a:tr h="405025">
                <a:tc gridSpan="3">
                  <a:txBody>
                    <a:bodyPr/>
                    <a:lstStyle/>
                    <a:p>
                      <a:pPr indent="0" lvl="0" marL="0" marR="0" rtl="0" algn="l">
                        <a:lnSpc>
                          <a:spcPct val="100000"/>
                        </a:lnSpc>
                        <a:spcBef>
                          <a:spcPts val="0"/>
                        </a:spcBef>
                        <a:spcAft>
                          <a:spcPts val="0"/>
                        </a:spcAft>
                        <a:buClr>
                          <a:srgbClr val="000000"/>
                        </a:buClr>
                        <a:buSzPts val="1200"/>
                        <a:buFont typeface="Arial"/>
                        <a:buNone/>
                      </a:pPr>
                      <a:r>
                        <a:rPr lang="es-ES" sz="1200" u="none" cap="none" strike="noStrike">
                          <a:solidFill>
                            <a:srgbClr val="79527B"/>
                          </a:solidFill>
                          <a:latin typeface="Calibri"/>
                          <a:ea typeface="Calibri"/>
                          <a:cs typeface="Calibri"/>
                          <a:sym typeface="Calibri"/>
                        </a:rPr>
                        <a:t>Cree un gráfico de hitos que muestre todas sus tácticas e incluya una lista de quién debe completar qué tareas y cuándo, para que pueda medir su progreso hacia sus objetivos finales.</a:t>
                      </a:r>
                      <a:endParaRPr sz="1400" u="none" cap="none" strike="noStrike"/>
                    </a:p>
                  </a:txBody>
                  <a:tcPr marT="35175" marB="35175" marR="70375" marL="70375"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96EBDC"/>
                    </a:solidFill>
                  </a:tcPr>
                </a:tc>
                <a:tc hMerge="1"/>
                <a:tc hMerge="1"/>
              </a:tr>
              <a:tr h="162250">
                <a:tc>
                  <a:txBody>
                    <a:bodyPr/>
                    <a:lstStyle/>
                    <a:p>
                      <a:pPr indent="0" lvl="0" marL="0" marR="0" rtl="0" algn="l">
                        <a:lnSpc>
                          <a:spcPct val="100000"/>
                        </a:lnSpc>
                        <a:spcBef>
                          <a:spcPts val="0"/>
                        </a:spcBef>
                        <a:spcAft>
                          <a:spcPts val="0"/>
                        </a:spcAft>
                        <a:buClr>
                          <a:srgbClr val="000000"/>
                        </a:buClr>
                        <a:buSzPts val="1200"/>
                        <a:buFont typeface="Arial"/>
                        <a:buNone/>
                      </a:pPr>
                      <a:r>
                        <a:rPr b="0" lang="es-ES" sz="1200" u="none" cap="none" strike="noStrike">
                          <a:solidFill>
                            <a:srgbClr val="79527B"/>
                          </a:solidFill>
                          <a:latin typeface="Calibri"/>
                          <a:ea typeface="Calibri"/>
                          <a:cs typeface="Calibri"/>
                          <a:sym typeface="Calibri"/>
                        </a:rPr>
                        <a:t>PROPIETARIO DE LA TAREA</a:t>
                      </a:r>
                      <a:endParaRPr sz="1400" u="none" cap="none" strike="noStrike"/>
                    </a:p>
                  </a:txBody>
                  <a:tcPr marT="5125" marB="0" marR="5125" marL="46125" anchor="ctr">
                    <a:lnL cap="flat" cmpd="sng" w="12700">
                      <a:solidFill>
                        <a:srgbClr val="79527B"/>
                      </a:solidFill>
                      <a:prstDash val="solid"/>
                      <a:round/>
                      <a:headEnd len="sm" w="sm" type="none"/>
                      <a:tailEnd len="sm" w="sm" type="none"/>
                    </a:lnL>
                    <a:solidFill>
                      <a:srgbClr val="96EBDC"/>
                    </a:solidFill>
                  </a:tcPr>
                </a:tc>
                <a:tc>
                  <a:txBody>
                    <a:bodyPr/>
                    <a:lstStyle/>
                    <a:p>
                      <a:pPr indent="0" lvl="0" marL="0" marR="0" rtl="0" algn="l">
                        <a:lnSpc>
                          <a:spcPct val="100000"/>
                        </a:lnSpc>
                        <a:spcBef>
                          <a:spcPts val="0"/>
                        </a:spcBef>
                        <a:spcAft>
                          <a:spcPts val="0"/>
                        </a:spcAft>
                        <a:buClr>
                          <a:srgbClr val="000000"/>
                        </a:buClr>
                        <a:buSzPts val="800"/>
                        <a:buFont typeface="Arial"/>
                        <a:buNone/>
                      </a:pPr>
                      <a:r>
                        <a:rPr b="0" lang="es-ES" sz="800" u="none" cap="none" strike="noStrike">
                          <a:solidFill>
                            <a:srgbClr val="79527B"/>
                          </a:solidFill>
                          <a:latin typeface="Calibri"/>
                          <a:ea typeface="Calibri"/>
                          <a:cs typeface="Calibri"/>
                          <a:sym typeface="Calibri"/>
                        </a:rPr>
                        <a:t>FECHA LÍMITE</a:t>
                      </a:r>
                      <a:endParaRPr sz="1400" u="none" cap="none" strike="noStrike"/>
                    </a:p>
                  </a:txBody>
                  <a:tcPr marT="5125" marB="0" marR="5125" marL="5125" anchor="ctr">
                    <a:solidFill>
                      <a:srgbClr val="96EBDC"/>
                    </a:solidFill>
                  </a:tcPr>
                </a:tc>
                <a:tc>
                  <a:txBody>
                    <a:bodyPr/>
                    <a:lstStyle/>
                    <a:p>
                      <a:pPr indent="0" lvl="0" marL="0" marR="0" rtl="0" algn="l">
                        <a:lnSpc>
                          <a:spcPct val="100000"/>
                        </a:lnSpc>
                        <a:spcBef>
                          <a:spcPts val="0"/>
                        </a:spcBef>
                        <a:spcAft>
                          <a:spcPts val="0"/>
                        </a:spcAft>
                        <a:buClr>
                          <a:srgbClr val="000000"/>
                        </a:buClr>
                        <a:buSzPts val="800"/>
                        <a:buFont typeface="Arial"/>
                        <a:buNone/>
                      </a:pPr>
                      <a:r>
                        <a:rPr b="0" lang="es-ES" sz="800" u="none" cap="none" strike="noStrike">
                          <a:solidFill>
                            <a:srgbClr val="79527B"/>
                          </a:solidFill>
                          <a:latin typeface="Calibri"/>
                          <a:ea typeface="Calibri"/>
                          <a:cs typeface="Calibri"/>
                          <a:sym typeface="Calibri"/>
                        </a:rPr>
                        <a:t>DESCRIPCIÓN DE LA TAREA</a:t>
                      </a:r>
                      <a:endParaRPr sz="1400" u="none" cap="none" strike="noStrike"/>
                    </a:p>
                  </a:txBody>
                  <a:tcPr marT="5125" marB="0" marR="5125" marL="46125" anchor="ctr">
                    <a:lnR cap="flat" cmpd="sng" w="12700">
                      <a:solidFill>
                        <a:srgbClr val="79527B"/>
                      </a:solidFill>
                      <a:prstDash val="solid"/>
                      <a:round/>
                      <a:headEnd len="sm" w="sm" type="none"/>
                      <a:tailEnd len="sm" w="sm" type="none"/>
                    </a:lnR>
                    <a:solidFill>
                      <a:srgbClr val="96EBDC"/>
                    </a:solidFill>
                  </a:tcPr>
                </a:tc>
              </a:tr>
              <a:tr h="178475">
                <a:tc>
                  <a:txBody>
                    <a:bodyPr/>
                    <a:lstStyle/>
                    <a:p>
                      <a:pPr indent="0" lvl="0" marL="0" marR="0" rtl="0" algn="l">
                        <a:lnSpc>
                          <a:spcPct val="100000"/>
                        </a:lnSpc>
                        <a:spcBef>
                          <a:spcPts val="0"/>
                        </a:spcBef>
                        <a:spcAft>
                          <a:spcPts val="0"/>
                        </a:spcAft>
                        <a:buClr>
                          <a:srgbClr val="000000"/>
                        </a:buClr>
                        <a:buSzPts val="1200"/>
                        <a:buFont typeface="Arial"/>
                        <a:buNone/>
                      </a:pPr>
                      <a:r>
                        <a:rPr lang="es-ES" sz="1200" u="none" cap="none" strike="noStrike"/>
                        <a:t> </a:t>
                      </a:r>
                      <a:endParaRPr sz="1400" u="none" cap="none" strike="noStrike"/>
                    </a:p>
                  </a:txBody>
                  <a:tcPr marT="5125" marB="0" marR="5125" marL="46125" anchor="ctr">
                    <a:lnL cap="flat" cmpd="sng" w="12700">
                      <a:solidFill>
                        <a:srgbClr val="79527B"/>
                      </a:solidFill>
                      <a:prstDash val="solid"/>
                      <a:round/>
                      <a:headEnd len="sm" w="sm" type="none"/>
                      <a:tailEnd len="sm" w="sm" type="none"/>
                    </a:lnL>
                    <a:solidFill>
                      <a:srgbClr val="96EBDC"/>
                    </a:solidFill>
                  </a:tcPr>
                </a:tc>
                <a:tc>
                  <a:txBody>
                    <a:bodyPr/>
                    <a:lstStyle/>
                    <a:p>
                      <a:pPr indent="0" lvl="0" marL="0" marR="0" rtl="0" algn="ctr">
                        <a:lnSpc>
                          <a:spcPct val="100000"/>
                        </a:lnSpc>
                        <a:spcBef>
                          <a:spcPts val="0"/>
                        </a:spcBef>
                        <a:spcAft>
                          <a:spcPts val="0"/>
                        </a:spcAft>
                        <a:buClr>
                          <a:srgbClr val="000000"/>
                        </a:buClr>
                        <a:buSzPts val="500"/>
                        <a:buFont typeface="Arial"/>
                        <a:buNone/>
                      </a:pPr>
                      <a:r>
                        <a:rPr lang="es-ES" sz="500" u="none" cap="none" strike="noStrike"/>
                        <a:t> </a:t>
                      </a:r>
                      <a:endParaRPr sz="1400" u="none" cap="none" strike="noStrike"/>
                    </a:p>
                  </a:txBody>
                  <a:tcPr marT="5125" marB="0" marR="5125" marL="5125" anchor="ctr">
                    <a:solidFill>
                      <a:srgbClr val="96EBDC"/>
                    </a:solidFill>
                  </a:tcPr>
                </a:tc>
                <a:tc>
                  <a:txBody>
                    <a:bodyPr/>
                    <a:lstStyle/>
                    <a:p>
                      <a:pPr indent="0" lvl="0" marL="0" marR="0" rtl="0" algn="l">
                        <a:lnSpc>
                          <a:spcPct val="100000"/>
                        </a:lnSpc>
                        <a:spcBef>
                          <a:spcPts val="0"/>
                        </a:spcBef>
                        <a:spcAft>
                          <a:spcPts val="0"/>
                        </a:spcAft>
                        <a:buClr>
                          <a:srgbClr val="000000"/>
                        </a:buClr>
                        <a:buSzPts val="500"/>
                        <a:buFont typeface="Arial"/>
                        <a:buNone/>
                      </a:pPr>
                      <a:r>
                        <a:rPr lang="es-ES" sz="500" u="none" cap="none" strike="noStrike"/>
                        <a:t> </a:t>
                      </a:r>
                      <a:endParaRPr sz="1400" u="none" cap="none" strike="noStrike"/>
                    </a:p>
                  </a:txBody>
                  <a:tcPr marT="5125" marB="0" marR="5125" marL="46125" anchor="ctr">
                    <a:lnR cap="flat" cmpd="sng" w="12700">
                      <a:solidFill>
                        <a:srgbClr val="79527B"/>
                      </a:solidFill>
                      <a:prstDash val="solid"/>
                      <a:round/>
                      <a:headEnd len="sm" w="sm" type="none"/>
                      <a:tailEnd len="sm" w="sm" type="none"/>
                    </a:lnR>
                    <a:solidFill>
                      <a:srgbClr val="96EBDC"/>
                    </a:solidFill>
                  </a:tcPr>
                </a:tc>
              </a:tr>
              <a:tr h="178475">
                <a:tc>
                  <a:txBody>
                    <a:bodyPr/>
                    <a:lstStyle/>
                    <a:p>
                      <a:pPr indent="0" lvl="0" marL="0" marR="0" rtl="0" algn="l">
                        <a:lnSpc>
                          <a:spcPct val="100000"/>
                        </a:lnSpc>
                        <a:spcBef>
                          <a:spcPts val="0"/>
                        </a:spcBef>
                        <a:spcAft>
                          <a:spcPts val="0"/>
                        </a:spcAft>
                        <a:buClr>
                          <a:srgbClr val="000000"/>
                        </a:buClr>
                        <a:buSzPts val="1200"/>
                        <a:buFont typeface="Arial"/>
                        <a:buNone/>
                      </a:pPr>
                      <a:r>
                        <a:rPr lang="es-ES" sz="1200" u="none" cap="none" strike="noStrike"/>
                        <a:t> </a:t>
                      </a:r>
                      <a:endParaRPr sz="1400" u="none" cap="none" strike="noStrike"/>
                    </a:p>
                  </a:txBody>
                  <a:tcPr marT="5125" marB="0" marR="5125" marL="46125" anchor="ctr">
                    <a:lnL cap="flat" cmpd="sng" w="12700">
                      <a:solidFill>
                        <a:srgbClr val="79527B"/>
                      </a:solidFill>
                      <a:prstDash val="solid"/>
                      <a:round/>
                      <a:headEnd len="sm" w="sm" type="none"/>
                      <a:tailEnd len="sm" w="sm" type="none"/>
                    </a:lnL>
                    <a:solidFill>
                      <a:srgbClr val="96EBDC"/>
                    </a:solidFill>
                  </a:tcPr>
                </a:tc>
                <a:tc>
                  <a:txBody>
                    <a:bodyPr/>
                    <a:lstStyle/>
                    <a:p>
                      <a:pPr indent="0" lvl="0" marL="0" marR="0" rtl="0" algn="ctr">
                        <a:lnSpc>
                          <a:spcPct val="100000"/>
                        </a:lnSpc>
                        <a:spcBef>
                          <a:spcPts val="0"/>
                        </a:spcBef>
                        <a:spcAft>
                          <a:spcPts val="0"/>
                        </a:spcAft>
                        <a:buClr>
                          <a:srgbClr val="000000"/>
                        </a:buClr>
                        <a:buSzPts val="500"/>
                        <a:buFont typeface="Arial"/>
                        <a:buNone/>
                      </a:pPr>
                      <a:r>
                        <a:rPr lang="es-ES" sz="500" u="none" cap="none" strike="noStrike"/>
                        <a:t> </a:t>
                      </a:r>
                      <a:endParaRPr sz="1400" u="none" cap="none" strike="noStrike"/>
                    </a:p>
                  </a:txBody>
                  <a:tcPr marT="5125" marB="0" marR="5125" marL="5125" anchor="ctr">
                    <a:solidFill>
                      <a:srgbClr val="96EBDC"/>
                    </a:solidFill>
                  </a:tcPr>
                </a:tc>
                <a:tc>
                  <a:txBody>
                    <a:bodyPr/>
                    <a:lstStyle/>
                    <a:p>
                      <a:pPr indent="0" lvl="0" marL="0" marR="0" rtl="0" algn="l">
                        <a:lnSpc>
                          <a:spcPct val="100000"/>
                        </a:lnSpc>
                        <a:spcBef>
                          <a:spcPts val="0"/>
                        </a:spcBef>
                        <a:spcAft>
                          <a:spcPts val="0"/>
                        </a:spcAft>
                        <a:buClr>
                          <a:srgbClr val="000000"/>
                        </a:buClr>
                        <a:buSzPts val="500"/>
                        <a:buFont typeface="Arial"/>
                        <a:buNone/>
                      </a:pPr>
                      <a:r>
                        <a:rPr lang="es-ES" sz="500" u="none" cap="none" strike="noStrike"/>
                        <a:t> </a:t>
                      </a:r>
                      <a:endParaRPr sz="1400" u="none" cap="none" strike="noStrike"/>
                    </a:p>
                  </a:txBody>
                  <a:tcPr marT="5125" marB="0" marR="5125" marL="46125" anchor="ctr">
                    <a:lnR cap="flat" cmpd="sng" w="12700">
                      <a:solidFill>
                        <a:srgbClr val="79527B"/>
                      </a:solidFill>
                      <a:prstDash val="solid"/>
                      <a:round/>
                      <a:headEnd len="sm" w="sm" type="none"/>
                      <a:tailEnd len="sm" w="sm" type="none"/>
                    </a:lnR>
                    <a:solidFill>
                      <a:srgbClr val="96EBDC"/>
                    </a:solidFill>
                  </a:tcPr>
                </a:tc>
              </a:tr>
              <a:tr h="178475">
                <a:tc>
                  <a:txBody>
                    <a:bodyPr/>
                    <a:lstStyle/>
                    <a:p>
                      <a:pPr indent="0" lvl="0" marL="0" marR="0" rtl="0" algn="l">
                        <a:lnSpc>
                          <a:spcPct val="100000"/>
                        </a:lnSpc>
                        <a:spcBef>
                          <a:spcPts val="0"/>
                        </a:spcBef>
                        <a:spcAft>
                          <a:spcPts val="0"/>
                        </a:spcAft>
                        <a:buClr>
                          <a:srgbClr val="000000"/>
                        </a:buClr>
                        <a:buSzPts val="1200"/>
                        <a:buFont typeface="Arial"/>
                        <a:buNone/>
                      </a:pPr>
                      <a:r>
                        <a:rPr lang="es-ES" sz="1200" u="none" cap="none" strike="noStrike"/>
                        <a:t> </a:t>
                      </a:r>
                      <a:endParaRPr sz="1400" u="none" cap="none" strike="noStrike"/>
                    </a:p>
                  </a:txBody>
                  <a:tcPr marT="5125" marB="0" marR="5125" marL="92250" anchor="ctr">
                    <a:lnL cap="flat" cmpd="sng" w="12700">
                      <a:solidFill>
                        <a:srgbClr val="79527B"/>
                      </a:solidFill>
                      <a:prstDash val="solid"/>
                      <a:round/>
                      <a:headEnd len="sm" w="sm" type="none"/>
                      <a:tailEnd len="sm" w="sm" type="none"/>
                    </a:lnL>
                    <a:solidFill>
                      <a:srgbClr val="96EBDC"/>
                    </a:solidFill>
                  </a:tcPr>
                </a:tc>
                <a:tc>
                  <a:txBody>
                    <a:bodyPr/>
                    <a:lstStyle/>
                    <a:p>
                      <a:pPr indent="0" lvl="0" marL="0" marR="0" rtl="0" algn="ctr">
                        <a:lnSpc>
                          <a:spcPct val="100000"/>
                        </a:lnSpc>
                        <a:spcBef>
                          <a:spcPts val="0"/>
                        </a:spcBef>
                        <a:spcAft>
                          <a:spcPts val="0"/>
                        </a:spcAft>
                        <a:buClr>
                          <a:srgbClr val="000000"/>
                        </a:buClr>
                        <a:buSzPts val="500"/>
                        <a:buFont typeface="Arial"/>
                        <a:buNone/>
                      </a:pPr>
                      <a:r>
                        <a:rPr lang="es-ES" sz="500" u="none" cap="none" strike="noStrike"/>
                        <a:t> </a:t>
                      </a:r>
                      <a:endParaRPr sz="1400" u="none" cap="none" strike="noStrike"/>
                    </a:p>
                  </a:txBody>
                  <a:tcPr marT="5125" marB="0" marR="5125" marL="5125" anchor="ctr">
                    <a:solidFill>
                      <a:srgbClr val="96EBDC"/>
                    </a:solidFill>
                  </a:tcPr>
                </a:tc>
                <a:tc>
                  <a:txBody>
                    <a:bodyPr/>
                    <a:lstStyle/>
                    <a:p>
                      <a:pPr indent="0" lvl="0" marL="0" marR="0" rtl="0" algn="l">
                        <a:lnSpc>
                          <a:spcPct val="100000"/>
                        </a:lnSpc>
                        <a:spcBef>
                          <a:spcPts val="0"/>
                        </a:spcBef>
                        <a:spcAft>
                          <a:spcPts val="0"/>
                        </a:spcAft>
                        <a:buClr>
                          <a:srgbClr val="000000"/>
                        </a:buClr>
                        <a:buSzPts val="500"/>
                        <a:buFont typeface="Arial"/>
                        <a:buNone/>
                      </a:pPr>
                      <a:r>
                        <a:rPr lang="es-ES" sz="500" u="none" cap="none" strike="noStrike"/>
                        <a:t> </a:t>
                      </a:r>
                      <a:endParaRPr sz="1400" u="none" cap="none" strike="noStrike"/>
                    </a:p>
                  </a:txBody>
                  <a:tcPr marT="5125" marB="0" marR="5125" marL="92250" anchor="ctr">
                    <a:lnR cap="flat" cmpd="sng" w="12700">
                      <a:solidFill>
                        <a:srgbClr val="79527B"/>
                      </a:solidFill>
                      <a:prstDash val="solid"/>
                      <a:round/>
                      <a:headEnd len="sm" w="sm" type="none"/>
                      <a:tailEnd len="sm" w="sm" type="none"/>
                    </a:lnR>
                    <a:solidFill>
                      <a:srgbClr val="96EBDC"/>
                    </a:solidFill>
                  </a:tcPr>
                </a:tc>
              </a:tr>
              <a:tr h="178475">
                <a:tc>
                  <a:txBody>
                    <a:bodyPr/>
                    <a:lstStyle/>
                    <a:p>
                      <a:pPr indent="0" lvl="0" marL="0" marR="0" rtl="0" algn="l">
                        <a:lnSpc>
                          <a:spcPct val="100000"/>
                        </a:lnSpc>
                        <a:spcBef>
                          <a:spcPts val="0"/>
                        </a:spcBef>
                        <a:spcAft>
                          <a:spcPts val="0"/>
                        </a:spcAft>
                        <a:buClr>
                          <a:srgbClr val="000000"/>
                        </a:buClr>
                        <a:buSzPts val="1200"/>
                        <a:buFont typeface="Arial"/>
                        <a:buNone/>
                      </a:pPr>
                      <a:r>
                        <a:rPr lang="es-ES" sz="1200" u="none" cap="none" strike="noStrike"/>
                        <a:t> </a:t>
                      </a:r>
                      <a:endParaRPr sz="1400" u="none" cap="none" strike="noStrike"/>
                    </a:p>
                  </a:txBody>
                  <a:tcPr marT="5125" marB="0" marR="5125" marL="46125" anchor="ctr">
                    <a:lnL cap="flat" cmpd="sng" w="12700">
                      <a:solidFill>
                        <a:srgbClr val="79527B"/>
                      </a:solidFill>
                      <a:prstDash val="solid"/>
                      <a:round/>
                      <a:headEnd len="sm" w="sm" type="none"/>
                      <a:tailEnd len="sm" w="sm" type="none"/>
                    </a:lnL>
                    <a:solidFill>
                      <a:srgbClr val="96EBDC"/>
                    </a:solidFill>
                  </a:tcPr>
                </a:tc>
                <a:tc>
                  <a:txBody>
                    <a:bodyPr/>
                    <a:lstStyle/>
                    <a:p>
                      <a:pPr indent="0" lvl="0" marL="0" marR="0" rtl="0" algn="ctr">
                        <a:lnSpc>
                          <a:spcPct val="100000"/>
                        </a:lnSpc>
                        <a:spcBef>
                          <a:spcPts val="0"/>
                        </a:spcBef>
                        <a:spcAft>
                          <a:spcPts val="0"/>
                        </a:spcAft>
                        <a:buClr>
                          <a:srgbClr val="000000"/>
                        </a:buClr>
                        <a:buSzPts val="500"/>
                        <a:buFont typeface="Arial"/>
                        <a:buNone/>
                      </a:pPr>
                      <a:r>
                        <a:rPr lang="es-ES" sz="500" u="none" cap="none" strike="noStrike"/>
                        <a:t> </a:t>
                      </a:r>
                      <a:endParaRPr sz="1400" u="none" cap="none" strike="noStrike"/>
                    </a:p>
                  </a:txBody>
                  <a:tcPr marT="5125" marB="0" marR="5125" marL="5125" anchor="ctr">
                    <a:solidFill>
                      <a:srgbClr val="96EBDC"/>
                    </a:solidFill>
                  </a:tcPr>
                </a:tc>
                <a:tc>
                  <a:txBody>
                    <a:bodyPr/>
                    <a:lstStyle/>
                    <a:p>
                      <a:pPr indent="0" lvl="0" marL="0" marR="0" rtl="0" algn="l">
                        <a:lnSpc>
                          <a:spcPct val="100000"/>
                        </a:lnSpc>
                        <a:spcBef>
                          <a:spcPts val="0"/>
                        </a:spcBef>
                        <a:spcAft>
                          <a:spcPts val="0"/>
                        </a:spcAft>
                        <a:buClr>
                          <a:srgbClr val="000000"/>
                        </a:buClr>
                        <a:buSzPts val="500"/>
                        <a:buFont typeface="Arial"/>
                        <a:buNone/>
                      </a:pPr>
                      <a:r>
                        <a:rPr lang="es-ES" sz="500" u="none" cap="none" strike="noStrike"/>
                        <a:t> </a:t>
                      </a:r>
                      <a:endParaRPr sz="1400" u="none" cap="none" strike="noStrike"/>
                    </a:p>
                  </a:txBody>
                  <a:tcPr marT="5125" marB="0" marR="5125" marL="46125" anchor="ctr">
                    <a:lnR cap="flat" cmpd="sng" w="12700">
                      <a:solidFill>
                        <a:srgbClr val="79527B"/>
                      </a:solidFill>
                      <a:prstDash val="solid"/>
                      <a:round/>
                      <a:headEnd len="sm" w="sm" type="none"/>
                      <a:tailEnd len="sm" w="sm" type="none"/>
                    </a:lnR>
                    <a:solidFill>
                      <a:srgbClr val="96EBDC"/>
                    </a:solidFill>
                  </a:tcPr>
                </a:tc>
              </a:tr>
              <a:tr h="178475">
                <a:tc>
                  <a:txBody>
                    <a:bodyPr/>
                    <a:lstStyle/>
                    <a:p>
                      <a:pPr indent="0" lvl="0" marL="0" marR="0" rtl="0" algn="l">
                        <a:lnSpc>
                          <a:spcPct val="100000"/>
                        </a:lnSpc>
                        <a:spcBef>
                          <a:spcPts val="0"/>
                        </a:spcBef>
                        <a:spcAft>
                          <a:spcPts val="0"/>
                        </a:spcAft>
                        <a:buClr>
                          <a:srgbClr val="000000"/>
                        </a:buClr>
                        <a:buSzPts val="1200"/>
                        <a:buFont typeface="Arial"/>
                        <a:buNone/>
                      </a:pPr>
                      <a:r>
                        <a:rPr lang="es-ES" sz="1200" u="none" cap="none" strike="noStrike"/>
                        <a:t> </a:t>
                      </a:r>
                      <a:endParaRPr sz="1400" u="none" cap="none" strike="noStrike"/>
                    </a:p>
                  </a:txBody>
                  <a:tcPr marT="5125" marB="0" marR="5125" marL="46125" anchor="ctr">
                    <a:lnL cap="flat" cmpd="sng" w="12700">
                      <a:solidFill>
                        <a:srgbClr val="79527B"/>
                      </a:solidFill>
                      <a:prstDash val="solid"/>
                      <a:round/>
                      <a:headEnd len="sm" w="sm" type="none"/>
                      <a:tailEnd len="sm" w="sm" type="none"/>
                    </a:lnL>
                    <a:solidFill>
                      <a:srgbClr val="96EBDC"/>
                    </a:solidFill>
                  </a:tcPr>
                </a:tc>
                <a:tc>
                  <a:txBody>
                    <a:bodyPr/>
                    <a:lstStyle/>
                    <a:p>
                      <a:pPr indent="0" lvl="0" marL="0" marR="0" rtl="0" algn="ctr">
                        <a:lnSpc>
                          <a:spcPct val="100000"/>
                        </a:lnSpc>
                        <a:spcBef>
                          <a:spcPts val="0"/>
                        </a:spcBef>
                        <a:spcAft>
                          <a:spcPts val="0"/>
                        </a:spcAft>
                        <a:buClr>
                          <a:srgbClr val="000000"/>
                        </a:buClr>
                        <a:buSzPts val="500"/>
                        <a:buFont typeface="Arial"/>
                        <a:buNone/>
                      </a:pPr>
                      <a:r>
                        <a:rPr lang="es-ES" sz="500" u="none" cap="none" strike="noStrike"/>
                        <a:t> </a:t>
                      </a:r>
                      <a:endParaRPr sz="1400" u="none" cap="none" strike="noStrike"/>
                    </a:p>
                  </a:txBody>
                  <a:tcPr marT="5125" marB="0" marR="5125" marL="5125" anchor="ctr">
                    <a:solidFill>
                      <a:srgbClr val="96EBDC"/>
                    </a:solidFill>
                  </a:tcPr>
                </a:tc>
                <a:tc>
                  <a:txBody>
                    <a:bodyPr/>
                    <a:lstStyle/>
                    <a:p>
                      <a:pPr indent="0" lvl="0" marL="0" marR="0" rtl="0" algn="l">
                        <a:lnSpc>
                          <a:spcPct val="100000"/>
                        </a:lnSpc>
                        <a:spcBef>
                          <a:spcPts val="0"/>
                        </a:spcBef>
                        <a:spcAft>
                          <a:spcPts val="0"/>
                        </a:spcAft>
                        <a:buClr>
                          <a:srgbClr val="000000"/>
                        </a:buClr>
                        <a:buSzPts val="500"/>
                        <a:buFont typeface="Arial"/>
                        <a:buNone/>
                      </a:pPr>
                      <a:r>
                        <a:rPr lang="es-ES" sz="500" u="none" cap="none" strike="noStrike"/>
                        <a:t> </a:t>
                      </a:r>
                      <a:endParaRPr sz="1400" u="none" cap="none" strike="noStrike"/>
                    </a:p>
                  </a:txBody>
                  <a:tcPr marT="5125" marB="0" marR="5125" marL="46125" anchor="ctr">
                    <a:lnR cap="flat" cmpd="sng" w="12700">
                      <a:solidFill>
                        <a:srgbClr val="79527B"/>
                      </a:solidFill>
                      <a:prstDash val="solid"/>
                      <a:round/>
                      <a:headEnd len="sm" w="sm" type="none"/>
                      <a:tailEnd len="sm" w="sm" type="none"/>
                    </a:lnR>
                    <a:solidFill>
                      <a:srgbClr val="96EBDC"/>
                    </a:solidFill>
                  </a:tcPr>
                </a:tc>
              </a:tr>
              <a:tr h="178475">
                <a:tc>
                  <a:txBody>
                    <a:bodyPr/>
                    <a:lstStyle/>
                    <a:p>
                      <a:pPr indent="0" lvl="0" marL="0" marR="0" rtl="0" algn="l">
                        <a:lnSpc>
                          <a:spcPct val="100000"/>
                        </a:lnSpc>
                        <a:spcBef>
                          <a:spcPts val="0"/>
                        </a:spcBef>
                        <a:spcAft>
                          <a:spcPts val="0"/>
                        </a:spcAft>
                        <a:buClr>
                          <a:srgbClr val="000000"/>
                        </a:buClr>
                        <a:buSzPts val="1200"/>
                        <a:buFont typeface="Arial"/>
                        <a:buNone/>
                      </a:pPr>
                      <a:r>
                        <a:rPr lang="es-ES" sz="1200" u="none" cap="none" strike="noStrike"/>
                        <a:t> </a:t>
                      </a:r>
                      <a:endParaRPr sz="1400" u="none" cap="none" strike="noStrike"/>
                    </a:p>
                  </a:txBody>
                  <a:tcPr marT="5125" marB="0" marR="5125" marL="46125" anchor="ctr">
                    <a:lnL cap="flat" cmpd="sng" w="12700">
                      <a:solidFill>
                        <a:srgbClr val="79527B"/>
                      </a:solidFill>
                      <a:prstDash val="solid"/>
                      <a:round/>
                      <a:headEnd len="sm" w="sm" type="none"/>
                      <a:tailEnd len="sm" w="sm" type="none"/>
                    </a:lnL>
                    <a:solidFill>
                      <a:srgbClr val="96EBDC"/>
                    </a:solidFill>
                  </a:tcPr>
                </a:tc>
                <a:tc>
                  <a:txBody>
                    <a:bodyPr/>
                    <a:lstStyle/>
                    <a:p>
                      <a:pPr indent="0" lvl="0" marL="0" marR="0" rtl="0" algn="ctr">
                        <a:lnSpc>
                          <a:spcPct val="100000"/>
                        </a:lnSpc>
                        <a:spcBef>
                          <a:spcPts val="0"/>
                        </a:spcBef>
                        <a:spcAft>
                          <a:spcPts val="0"/>
                        </a:spcAft>
                        <a:buClr>
                          <a:srgbClr val="000000"/>
                        </a:buClr>
                        <a:buSzPts val="500"/>
                        <a:buFont typeface="Arial"/>
                        <a:buNone/>
                      </a:pPr>
                      <a:r>
                        <a:rPr lang="es-ES" sz="500" u="none" cap="none" strike="noStrike"/>
                        <a:t> </a:t>
                      </a:r>
                      <a:endParaRPr sz="1400" u="none" cap="none" strike="noStrike"/>
                    </a:p>
                  </a:txBody>
                  <a:tcPr marT="5125" marB="0" marR="5125" marL="5125" anchor="ctr">
                    <a:solidFill>
                      <a:srgbClr val="96EBDC"/>
                    </a:solidFill>
                  </a:tcPr>
                </a:tc>
                <a:tc>
                  <a:txBody>
                    <a:bodyPr/>
                    <a:lstStyle/>
                    <a:p>
                      <a:pPr indent="0" lvl="0" marL="0" marR="0" rtl="0" algn="l">
                        <a:lnSpc>
                          <a:spcPct val="100000"/>
                        </a:lnSpc>
                        <a:spcBef>
                          <a:spcPts val="0"/>
                        </a:spcBef>
                        <a:spcAft>
                          <a:spcPts val="0"/>
                        </a:spcAft>
                        <a:buClr>
                          <a:srgbClr val="000000"/>
                        </a:buClr>
                        <a:buSzPts val="500"/>
                        <a:buFont typeface="Arial"/>
                        <a:buNone/>
                      </a:pPr>
                      <a:r>
                        <a:rPr lang="es-ES" sz="500" u="none" cap="none" strike="noStrike"/>
                        <a:t> </a:t>
                      </a:r>
                      <a:endParaRPr sz="1400" u="none" cap="none" strike="noStrike"/>
                    </a:p>
                  </a:txBody>
                  <a:tcPr marT="5125" marB="0" marR="5125" marL="46125" anchor="ctr">
                    <a:lnR cap="flat" cmpd="sng" w="12700">
                      <a:solidFill>
                        <a:srgbClr val="79527B"/>
                      </a:solidFill>
                      <a:prstDash val="solid"/>
                      <a:round/>
                      <a:headEnd len="sm" w="sm" type="none"/>
                      <a:tailEnd len="sm" w="sm" type="none"/>
                    </a:lnR>
                    <a:solidFill>
                      <a:srgbClr val="96EBDC"/>
                    </a:solidFill>
                  </a:tcPr>
                </a:tc>
              </a:tr>
              <a:tr h="178475">
                <a:tc>
                  <a:txBody>
                    <a:bodyPr/>
                    <a:lstStyle/>
                    <a:p>
                      <a:pPr indent="0" lvl="0" marL="0" marR="0" rtl="0" algn="l">
                        <a:lnSpc>
                          <a:spcPct val="100000"/>
                        </a:lnSpc>
                        <a:spcBef>
                          <a:spcPts val="0"/>
                        </a:spcBef>
                        <a:spcAft>
                          <a:spcPts val="0"/>
                        </a:spcAft>
                        <a:buClr>
                          <a:srgbClr val="000000"/>
                        </a:buClr>
                        <a:buSzPts val="1200"/>
                        <a:buFont typeface="Arial"/>
                        <a:buNone/>
                      </a:pPr>
                      <a:r>
                        <a:rPr lang="es-ES" sz="1200" u="none" cap="none" strike="noStrike"/>
                        <a:t> </a:t>
                      </a:r>
                      <a:endParaRPr sz="1400" u="none" cap="none" strike="noStrike"/>
                    </a:p>
                  </a:txBody>
                  <a:tcPr marT="5125" marB="0" marR="5125" marL="92250" anchor="ctr">
                    <a:lnL cap="flat" cmpd="sng" w="12700">
                      <a:solidFill>
                        <a:srgbClr val="79527B"/>
                      </a:solidFill>
                      <a:prstDash val="solid"/>
                      <a:round/>
                      <a:headEnd len="sm" w="sm" type="none"/>
                      <a:tailEnd len="sm" w="sm" type="none"/>
                    </a:lnL>
                    <a:solidFill>
                      <a:srgbClr val="96EBDC"/>
                    </a:solidFill>
                  </a:tcPr>
                </a:tc>
                <a:tc>
                  <a:txBody>
                    <a:bodyPr/>
                    <a:lstStyle/>
                    <a:p>
                      <a:pPr indent="0" lvl="0" marL="0" marR="0" rtl="0" algn="ctr">
                        <a:lnSpc>
                          <a:spcPct val="100000"/>
                        </a:lnSpc>
                        <a:spcBef>
                          <a:spcPts val="0"/>
                        </a:spcBef>
                        <a:spcAft>
                          <a:spcPts val="0"/>
                        </a:spcAft>
                        <a:buClr>
                          <a:srgbClr val="000000"/>
                        </a:buClr>
                        <a:buSzPts val="500"/>
                        <a:buFont typeface="Arial"/>
                        <a:buNone/>
                      </a:pPr>
                      <a:r>
                        <a:rPr lang="es-ES" sz="500" u="none" cap="none" strike="noStrike"/>
                        <a:t> </a:t>
                      </a:r>
                      <a:endParaRPr sz="1400" u="none" cap="none" strike="noStrike"/>
                    </a:p>
                  </a:txBody>
                  <a:tcPr marT="5125" marB="0" marR="5125" marL="5125" anchor="ctr">
                    <a:solidFill>
                      <a:srgbClr val="96EBDC"/>
                    </a:solidFill>
                  </a:tcPr>
                </a:tc>
                <a:tc>
                  <a:txBody>
                    <a:bodyPr/>
                    <a:lstStyle/>
                    <a:p>
                      <a:pPr indent="0" lvl="0" marL="0" marR="0" rtl="0" algn="l">
                        <a:lnSpc>
                          <a:spcPct val="100000"/>
                        </a:lnSpc>
                        <a:spcBef>
                          <a:spcPts val="0"/>
                        </a:spcBef>
                        <a:spcAft>
                          <a:spcPts val="0"/>
                        </a:spcAft>
                        <a:buClr>
                          <a:srgbClr val="000000"/>
                        </a:buClr>
                        <a:buSzPts val="500"/>
                        <a:buFont typeface="Arial"/>
                        <a:buNone/>
                      </a:pPr>
                      <a:r>
                        <a:rPr lang="es-ES" sz="500" u="none" cap="none" strike="noStrike"/>
                        <a:t> </a:t>
                      </a:r>
                      <a:endParaRPr sz="1400" u="none" cap="none" strike="noStrike"/>
                    </a:p>
                  </a:txBody>
                  <a:tcPr marT="5125" marB="0" marR="5125" marL="92250" anchor="ctr">
                    <a:lnR cap="flat" cmpd="sng" w="12700">
                      <a:solidFill>
                        <a:srgbClr val="79527B"/>
                      </a:solidFill>
                      <a:prstDash val="solid"/>
                      <a:round/>
                      <a:headEnd len="sm" w="sm" type="none"/>
                      <a:tailEnd len="sm" w="sm" type="none"/>
                    </a:lnR>
                    <a:solidFill>
                      <a:srgbClr val="96EBDC"/>
                    </a:solidFill>
                  </a:tcPr>
                </a:tc>
              </a:tr>
              <a:tr h="178475">
                <a:tc>
                  <a:txBody>
                    <a:bodyPr/>
                    <a:lstStyle/>
                    <a:p>
                      <a:pPr indent="0" lvl="0" marL="0" marR="0" rtl="0" algn="l">
                        <a:lnSpc>
                          <a:spcPct val="100000"/>
                        </a:lnSpc>
                        <a:spcBef>
                          <a:spcPts val="0"/>
                        </a:spcBef>
                        <a:spcAft>
                          <a:spcPts val="0"/>
                        </a:spcAft>
                        <a:buClr>
                          <a:srgbClr val="000000"/>
                        </a:buClr>
                        <a:buSzPts val="1200"/>
                        <a:buFont typeface="Arial"/>
                        <a:buNone/>
                      </a:pPr>
                      <a:r>
                        <a:rPr lang="es-ES" sz="1200" u="none" cap="none" strike="noStrike"/>
                        <a:t> </a:t>
                      </a:r>
                      <a:endParaRPr sz="1400" u="none" cap="none" strike="noStrike"/>
                    </a:p>
                  </a:txBody>
                  <a:tcPr marT="5125" marB="0" marR="5125" marL="46125" anchor="ctr">
                    <a:lnL cap="flat" cmpd="sng" w="12700">
                      <a:solidFill>
                        <a:srgbClr val="79527B"/>
                      </a:solidFill>
                      <a:prstDash val="solid"/>
                      <a:round/>
                      <a:headEnd len="sm" w="sm" type="none"/>
                      <a:tailEnd len="sm" w="sm" type="none"/>
                    </a:lnL>
                    <a:solidFill>
                      <a:srgbClr val="96EBDC"/>
                    </a:solidFill>
                  </a:tcPr>
                </a:tc>
                <a:tc>
                  <a:txBody>
                    <a:bodyPr/>
                    <a:lstStyle/>
                    <a:p>
                      <a:pPr indent="0" lvl="0" marL="0" marR="0" rtl="0" algn="ctr">
                        <a:lnSpc>
                          <a:spcPct val="100000"/>
                        </a:lnSpc>
                        <a:spcBef>
                          <a:spcPts val="0"/>
                        </a:spcBef>
                        <a:spcAft>
                          <a:spcPts val="0"/>
                        </a:spcAft>
                        <a:buClr>
                          <a:srgbClr val="000000"/>
                        </a:buClr>
                        <a:buSzPts val="500"/>
                        <a:buFont typeface="Arial"/>
                        <a:buNone/>
                      </a:pPr>
                      <a:r>
                        <a:rPr lang="es-ES" sz="500" u="none" cap="none" strike="noStrike"/>
                        <a:t> </a:t>
                      </a:r>
                      <a:endParaRPr sz="1400" u="none" cap="none" strike="noStrike"/>
                    </a:p>
                  </a:txBody>
                  <a:tcPr marT="5125" marB="0" marR="5125" marL="5125" anchor="ctr">
                    <a:solidFill>
                      <a:srgbClr val="96EBDC"/>
                    </a:solidFill>
                  </a:tcPr>
                </a:tc>
                <a:tc>
                  <a:txBody>
                    <a:bodyPr/>
                    <a:lstStyle/>
                    <a:p>
                      <a:pPr indent="0" lvl="0" marL="0" marR="0" rtl="0" algn="l">
                        <a:lnSpc>
                          <a:spcPct val="100000"/>
                        </a:lnSpc>
                        <a:spcBef>
                          <a:spcPts val="0"/>
                        </a:spcBef>
                        <a:spcAft>
                          <a:spcPts val="0"/>
                        </a:spcAft>
                        <a:buClr>
                          <a:srgbClr val="000000"/>
                        </a:buClr>
                        <a:buSzPts val="500"/>
                        <a:buFont typeface="Arial"/>
                        <a:buNone/>
                      </a:pPr>
                      <a:r>
                        <a:rPr lang="es-ES" sz="500" u="none" cap="none" strike="noStrike"/>
                        <a:t> </a:t>
                      </a:r>
                      <a:endParaRPr sz="1400" u="none" cap="none" strike="noStrike"/>
                    </a:p>
                  </a:txBody>
                  <a:tcPr marT="5125" marB="0" marR="5125" marL="46125" anchor="ctr">
                    <a:lnR cap="flat" cmpd="sng" w="12700">
                      <a:solidFill>
                        <a:srgbClr val="79527B"/>
                      </a:solidFill>
                      <a:prstDash val="solid"/>
                      <a:round/>
                      <a:headEnd len="sm" w="sm" type="none"/>
                      <a:tailEnd len="sm" w="sm" type="none"/>
                    </a:lnR>
                    <a:solidFill>
                      <a:srgbClr val="96EBDC"/>
                    </a:solidFill>
                  </a:tcPr>
                </a:tc>
              </a:tr>
              <a:tr h="179975">
                <a:tc>
                  <a:txBody>
                    <a:bodyPr/>
                    <a:lstStyle/>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Century Gothic"/>
                        <a:ea typeface="Century Gothic"/>
                        <a:cs typeface="Century Gothic"/>
                        <a:sym typeface="Century Gothic"/>
                      </a:endParaRPr>
                    </a:p>
                  </a:txBody>
                  <a:tcPr marT="5125" marB="0" marR="5125" marL="46125" anchor="ctr">
                    <a:lnL cap="flat" cmpd="sng" w="12700">
                      <a:solidFill>
                        <a:srgbClr val="79527B"/>
                      </a:solidFill>
                      <a:prstDash val="solid"/>
                      <a:round/>
                      <a:headEnd len="sm" w="sm" type="none"/>
                      <a:tailEnd len="sm" w="sm" type="none"/>
                    </a:lnL>
                    <a:solidFill>
                      <a:srgbClr val="96EBDC"/>
                    </a:solidFill>
                  </a:tcPr>
                </a:tc>
                <a:tc>
                  <a:txBody>
                    <a:bodyPr/>
                    <a:lstStyle/>
                    <a:p>
                      <a:pPr indent="0" lvl="0" marL="0" marR="0" rtl="0" algn="l">
                        <a:lnSpc>
                          <a:spcPct val="100000"/>
                        </a:lnSpc>
                        <a:spcBef>
                          <a:spcPts val="0"/>
                        </a:spcBef>
                        <a:spcAft>
                          <a:spcPts val="0"/>
                        </a:spcAft>
                        <a:buClr>
                          <a:srgbClr val="000000"/>
                        </a:buClr>
                        <a:buSzPts val="500"/>
                        <a:buFont typeface="Arial"/>
                        <a:buNone/>
                      </a:pPr>
                      <a:r>
                        <a:t/>
                      </a:r>
                      <a:endParaRPr b="1" i="0" sz="500" u="none" cap="none" strike="noStrike">
                        <a:solidFill>
                          <a:srgbClr val="000000"/>
                        </a:solidFill>
                        <a:latin typeface="Century Gothic"/>
                        <a:ea typeface="Century Gothic"/>
                        <a:cs typeface="Century Gothic"/>
                        <a:sym typeface="Century Gothic"/>
                      </a:endParaRPr>
                    </a:p>
                  </a:txBody>
                  <a:tcPr marT="5125" marB="0" marR="5125" marL="46125" anchor="ctr">
                    <a:solidFill>
                      <a:srgbClr val="96EBDC"/>
                    </a:solidFill>
                  </a:tcPr>
                </a:tc>
                <a:tc>
                  <a:txBody>
                    <a:bodyPr/>
                    <a:lstStyle/>
                    <a:p>
                      <a:pPr indent="0" lvl="0" marL="0" marR="0" rtl="0" algn="l">
                        <a:lnSpc>
                          <a:spcPct val="100000"/>
                        </a:lnSpc>
                        <a:spcBef>
                          <a:spcPts val="0"/>
                        </a:spcBef>
                        <a:spcAft>
                          <a:spcPts val="0"/>
                        </a:spcAft>
                        <a:buClr>
                          <a:srgbClr val="000000"/>
                        </a:buClr>
                        <a:buSzPts val="500"/>
                        <a:buFont typeface="Arial"/>
                        <a:buNone/>
                      </a:pPr>
                      <a:r>
                        <a:t/>
                      </a:r>
                      <a:endParaRPr b="1" i="0" sz="500" u="none" cap="none" strike="noStrike">
                        <a:solidFill>
                          <a:srgbClr val="000000"/>
                        </a:solidFill>
                        <a:latin typeface="Century Gothic"/>
                        <a:ea typeface="Century Gothic"/>
                        <a:cs typeface="Century Gothic"/>
                        <a:sym typeface="Century Gothic"/>
                      </a:endParaRPr>
                    </a:p>
                  </a:txBody>
                  <a:tcPr marT="5125" marB="0" marR="5125" marL="46125" anchor="ctr">
                    <a:lnR cap="flat" cmpd="sng" w="12700">
                      <a:solidFill>
                        <a:srgbClr val="79527B"/>
                      </a:solidFill>
                      <a:prstDash val="solid"/>
                      <a:round/>
                      <a:headEnd len="sm" w="sm" type="none"/>
                      <a:tailEnd len="sm" w="sm" type="none"/>
                    </a:lnR>
                    <a:solidFill>
                      <a:srgbClr val="96EBDC"/>
                    </a:solidFill>
                  </a:tcPr>
                </a:tc>
              </a:tr>
              <a:tr h="228300">
                <a:tc gridSpan="3">
                  <a:txBody>
                    <a:bodyPr/>
                    <a:lstStyle/>
                    <a:p>
                      <a:pPr indent="0" lvl="0" marL="0" marR="0" rtl="0" algn="l">
                        <a:lnSpc>
                          <a:spcPct val="100000"/>
                        </a:lnSpc>
                        <a:spcBef>
                          <a:spcPts val="0"/>
                        </a:spcBef>
                        <a:spcAft>
                          <a:spcPts val="0"/>
                        </a:spcAft>
                        <a:buClr>
                          <a:srgbClr val="000000"/>
                        </a:buClr>
                        <a:buSzPts val="1200"/>
                        <a:buFont typeface="Arial"/>
                        <a:buNone/>
                      </a:pPr>
                      <a:r>
                        <a:rPr b="1" lang="es-ES" sz="1200" u="none" cap="none" strike="noStrike">
                          <a:solidFill>
                            <a:srgbClr val="79527B"/>
                          </a:solidFill>
                          <a:latin typeface="Calibri"/>
                          <a:ea typeface="Calibri"/>
                          <a:cs typeface="Calibri"/>
                          <a:sym typeface="Calibri"/>
                        </a:rPr>
                        <a:t>EVALUAR</a:t>
                      </a:r>
                      <a:endParaRPr sz="1400" u="none" cap="none" strike="noStrike"/>
                    </a:p>
                  </a:txBody>
                  <a:tcPr marT="35175" marB="35175" marR="70375" marL="70375"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96EBDC"/>
                    </a:solidFill>
                  </a:tcPr>
                </a:tc>
                <a:tc hMerge="1"/>
                <a:tc hMerge="1"/>
              </a:tr>
              <a:tr h="291800">
                <a:tc gridSpan="3">
                  <a:txBody>
                    <a:bodyPr/>
                    <a:lstStyle/>
                    <a:p>
                      <a:pPr indent="0" lvl="0" marL="0" marR="0" rtl="0" algn="l">
                        <a:lnSpc>
                          <a:spcPct val="100000"/>
                        </a:lnSpc>
                        <a:spcBef>
                          <a:spcPts val="0"/>
                        </a:spcBef>
                        <a:spcAft>
                          <a:spcPts val="0"/>
                        </a:spcAft>
                        <a:buClr>
                          <a:srgbClr val="000000"/>
                        </a:buClr>
                        <a:buSzPts val="1200"/>
                        <a:buFont typeface="Arial"/>
                        <a:buNone/>
                      </a:pPr>
                      <a:r>
                        <a:rPr lang="es-ES" sz="1200" u="none" cap="none" strike="noStrike">
                          <a:solidFill>
                            <a:srgbClr val="79527B"/>
                          </a:solidFill>
                          <a:latin typeface="Calibri"/>
                          <a:ea typeface="Calibri"/>
                          <a:cs typeface="Calibri"/>
                          <a:sym typeface="Calibri"/>
                        </a:rPr>
                        <a:t>Sobre la base de sus métricas incrementales, evalúe el grado de éxito en el cumplimiento de los objetivos.</a:t>
                      </a:r>
                      <a:endParaRPr sz="1400" u="none" cap="none" strike="noStrike"/>
                    </a:p>
                  </a:txBody>
                  <a:tcPr marT="35175" marB="35175" marR="70375" marL="70375"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96EBDC"/>
                    </a:solidFill>
                  </a:tcPr>
                </a:tc>
                <a:tc hMerge="1"/>
                <a:tc hMerge="1"/>
              </a:tr>
              <a:tr h="302225">
                <a:tc gridSpan="3">
                  <a:txBody>
                    <a:bodyPr/>
                    <a:lstStyle/>
                    <a:p>
                      <a:pPr indent="0" lvl="0" marL="0" marR="0" rtl="0" algn="l">
                        <a:lnSpc>
                          <a:spcPct val="100000"/>
                        </a:lnSpc>
                        <a:spcBef>
                          <a:spcPts val="0"/>
                        </a:spcBef>
                        <a:spcAft>
                          <a:spcPts val="0"/>
                        </a:spcAft>
                        <a:buClr>
                          <a:srgbClr val="000000"/>
                        </a:buClr>
                        <a:buSzPts val="1200"/>
                        <a:buFont typeface="Arial"/>
                        <a:buNone/>
                      </a:pPr>
                      <a:r>
                        <a:rPr lang="es-ES" sz="1200" u="none" cap="none" strike="noStrike"/>
                        <a:t> </a:t>
                      </a:r>
                      <a:endParaRPr sz="1400" u="none" cap="none" strike="noStrike"/>
                    </a:p>
                  </a:txBody>
                  <a:tcPr marT="35175" marB="35175" marR="70375" marL="70375"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96EBDC"/>
                    </a:solidFill>
                  </a:tcPr>
                </a:tc>
                <a:tc hMerge="1"/>
                <a:tc hMerge="1"/>
              </a:tr>
            </a:tbl>
          </a:graphicData>
        </a:graphic>
      </p:graphicFrame>
      <p:grpSp>
        <p:nvGrpSpPr>
          <p:cNvPr id="2177" name="Google Shape;2177;p41"/>
          <p:cNvGrpSpPr/>
          <p:nvPr/>
        </p:nvGrpSpPr>
        <p:grpSpPr>
          <a:xfrm>
            <a:off x="10421641" y="5120370"/>
            <a:ext cx="1564178" cy="1191416"/>
            <a:chOff x="4551558" y="5731341"/>
            <a:chExt cx="1564178" cy="1191416"/>
          </a:xfrm>
        </p:grpSpPr>
        <p:pic>
          <p:nvPicPr>
            <p:cNvPr descr="Touchscreen with solid fill" id="2178" name="Google Shape;2178;p41"/>
            <p:cNvPicPr preferRelativeResize="0"/>
            <p:nvPr/>
          </p:nvPicPr>
          <p:blipFill rotWithShape="1">
            <a:blip r:embed="rId3">
              <a:alphaModFix/>
            </a:blip>
            <a:srcRect b="0" l="0" r="0" t="0"/>
            <a:stretch/>
          </p:blipFill>
          <p:spPr>
            <a:xfrm>
              <a:off x="4835145" y="5731341"/>
              <a:ext cx="914400" cy="914400"/>
            </a:xfrm>
            <a:prstGeom prst="rect">
              <a:avLst/>
            </a:prstGeom>
            <a:noFill/>
            <a:ln>
              <a:noFill/>
            </a:ln>
          </p:spPr>
        </p:pic>
        <p:sp>
          <p:nvSpPr>
            <p:cNvPr id="2179" name="Google Shape;2179;p41">
              <a:hlinkClick r:id="rId4"/>
            </p:cNvPr>
            <p:cNvSpPr txBox="1"/>
            <p:nvPr/>
          </p:nvSpPr>
          <p:spPr>
            <a:xfrm>
              <a:off x="4551558" y="6578733"/>
              <a:ext cx="1564178" cy="34402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37C57"/>
                </a:buClr>
                <a:buSzPts val="1000"/>
                <a:buFont typeface="Arial"/>
                <a:buNone/>
              </a:pPr>
              <a:r>
                <a:rPr b="1" i="0" lang="es-ES" sz="1000" u="sng" cap="none" strike="noStrike">
                  <a:solidFill>
                    <a:srgbClr val="F37C57"/>
                  </a:solidFill>
                  <a:latin typeface="Calibri"/>
                  <a:ea typeface="Calibri"/>
                  <a:cs typeface="Calibri"/>
                  <a:sym typeface="Calibri"/>
                  <a:hlinkClick r:id="rId5">
                    <a:extLst>
                      <a:ext uri="{A12FA001-AC4F-418D-AE19-62706E023703}">
                        <ahyp:hlinkClr val="tx"/>
                      </a:ext>
                    </a:extLst>
                  </a:hlinkClick>
                </a:rPr>
                <a:t>Plantillas de Smartsheet</a:t>
              </a:r>
              <a:endParaRPr b="0" i="0" sz="1400" u="none" cap="none" strike="noStrike">
                <a:solidFill>
                  <a:srgbClr val="000000"/>
                </a:solidFill>
                <a:latin typeface="Arial"/>
                <a:ea typeface="Arial"/>
                <a:cs typeface="Arial"/>
                <a:sym typeface="Arial"/>
              </a:endParaRPr>
            </a:p>
          </p:txBody>
        </p:sp>
      </p:grpSp>
      <p:sp>
        <p:nvSpPr>
          <p:cNvPr id="2180" name="Google Shape;2180;p41"/>
          <p:cNvSpPr txBox="1"/>
          <p:nvPr/>
        </p:nvSpPr>
        <p:spPr>
          <a:xfrm>
            <a:off x="262703" y="200025"/>
            <a:ext cx="11666595" cy="582221"/>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F37C57"/>
              </a:buClr>
              <a:buSzPts val="3600"/>
              <a:buFont typeface="Arial"/>
              <a:buNone/>
            </a:pPr>
            <a:r>
              <a:rPr b="0" i="0" lang="es-ES" sz="3600" u="none" cap="none" strike="noStrike">
                <a:solidFill>
                  <a:srgbClr val="F37C57"/>
                </a:solidFill>
                <a:latin typeface="Calibri"/>
                <a:ea typeface="Calibri"/>
                <a:cs typeface="Calibri"/>
                <a:sym typeface="Calibri"/>
              </a:rPr>
              <a:t>Modelo de plan de comunicaciones de marketing integradas</a:t>
            </a:r>
            <a:endParaRPr b="0" i="0" sz="1400" u="none" cap="none" strike="noStrike">
              <a:solidFill>
                <a:srgbClr val="000000"/>
              </a:solidFill>
              <a:latin typeface="Arial"/>
              <a:ea typeface="Arial"/>
              <a:cs typeface="Arial"/>
              <a:sym typeface="Arial"/>
            </a:endParaRPr>
          </a:p>
        </p:txBody>
      </p:sp>
      <p:graphicFrame>
        <p:nvGraphicFramePr>
          <p:cNvPr id="2181" name="Google Shape;2181;p41"/>
          <p:cNvGraphicFramePr/>
          <p:nvPr/>
        </p:nvGraphicFramePr>
        <p:xfrm>
          <a:off x="621933" y="1451112"/>
          <a:ext cx="3000000" cy="3000000"/>
        </p:xfrm>
        <a:graphic>
          <a:graphicData uri="http://schemas.openxmlformats.org/drawingml/2006/table">
            <a:tbl>
              <a:tblPr>
                <a:noFill/>
                <a:tableStyleId>{20286477-5820-447C-B450-A6234CC246DE}</a:tableStyleId>
              </a:tblPr>
              <a:tblGrid>
                <a:gridCol w="1049575"/>
                <a:gridCol w="699725"/>
                <a:gridCol w="1749275"/>
              </a:tblGrid>
              <a:tr h="173425">
                <a:tc gridSpan="3">
                  <a:txBody>
                    <a:bodyPr/>
                    <a:lstStyle/>
                    <a:p>
                      <a:pPr indent="0" lvl="0" marL="44450" marR="0" rtl="0" algn="l">
                        <a:lnSpc>
                          <a:spcPct val="100000"/>
                        </a:lnSpc>
                        <a:spcBef>
                          <a:spcPts val="0"/>
                        </a:spcBef>
                        <a:spcAft>
                          <a:spcPts val="0"/>
                        </a:spcAft>
                        <a:buClr>
                          <a:srgbClr val="000000"/>
                        </a:buClr>
                        <a:buSzPts val="1200"/>
                        <a:buFont typeface="Arial"/>
                        <a:buNone/>
                      </a:pPr>
                      <a:r>
                        <a:rPr b="1" lang="es-ES" sz="1200" u="none" cap="none" strike="noStrike">
                          <a:solidFill>
                            <a:srgbClr val="79527B"/>
                          </a:solidFill>
                          <a:latin typeface="Calibri"/>
                          <a:ea typeface="Calibri"/>
                          <a:cs typeface="Calibri"/>
                          <a:sym typeface="Calibri"/>
                        </a:rPr>
                        <a:t>PÚBLICO DESTINATARIO</a:t>
                      </a:r>
                      <a:endParaRPr sz="1400" u="none" cap="none" strike="noStrike"/>
                    </a:p>
                  </a:txBody>
                  <a:tcPr marT="7450" marB="0" marR="7450" marL="74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EFC5B9"/>
                    </a:solidFill>
                  </a:tcPr>
                </a:tc>
                <a:tc hMerge="1"/>
                <a:tc hMerge="1"/>
              </a:tr>
              <a:tr h="158975">
                <a:tc gridSpan="3">
                  <a:txBody>
                    <a:bodyPr/>
                    <a:lstStyle/>
                    <a:p>
                      <a:pPr indent="0" lvl="0" marL="0" marR="0" rtl="0" algn="l">
                        <a:lnSpc>
                          <a:spcPct val="100000"/>
                        </a:lnSpc>
                        <a:spcBef>
                          <a:spcPts val="0"/>
                        </a:spcBef>
                        <a:spcAft>
                          <a:spcPts val="0"/>
                        </a:spcAft>
                        <a:buClr>
                          <a:srgbClr val="000000"/>
                        </a:buClr>
                        <a:buSzPts val="1200"/>
                        <a:buFont typeface="Arial"/>
                        <a:buNone/>
                      </a:pPr>
                      <a:r>
                        <a:rPr lang="es-ES" sz="1200" u="none" cap="none" strike="noStrike">
                          <a:solidFill>
                            <a:srgbClr val="79527B"/>
                          </a:solidFill>
                          <a:latin typeface="Calibri"/>
                          <a:ea typeface="Calibri"/>
                          <a:cs typeface="Calibri"/>
                          <a:sym typeface="Calibri"/>
                        </a:rPr>
                        <a:t>Describa el público objetivo al que quiere influir con su campaña.</a:t>
                      </a:r>
                      <a:endParaRPr sz="1400" u="none" cap="none" strike="noStrike"/>
                    </a:p>
                  </a:txBody>
                  <a:tcPr marT="7450" marB="0" marR="7450" marL="67025"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EFC5B9"/>
                    </a:solidFill>
                  </a:tcPr>
                </a:tc>
                <a:tc hMerge="1"/>
                <a:tc hMerge="1"/>
              </a:tr>
              <a:tr h="390225">
                <a:tc gridSpan="3">
                  <a:txBody>
                    <a:bodyPr/>
                    <a:lstStyle/>
                    <a:p>
                      <a:pPr indent="0" lvl="0" marL="0" marR="0" rtl="0" algn="l">
                        <a:lnSpc>
                          <a:spcPct val="100000"/>
                        </a:lnSpc>
                        <a:spcBef>
                          <a:spcPts val="0"/>
                        </a:spcBef>
                        <a:spcAft>
                          <a:spcPts val="0"/>
                        </a:spcAft>
                        <a:buClr>
                          <a:srgbClr val="000000"/>
                        </a:buClr>
                        <a:buSzPts val="1200"/>
                        <a:buFont typeface="Arial"/>
                        <a:buNone/>
                      </a:pPr>
                      <a:r>
                        <a:rPr lang="es-ES" sz="1200" u="none" cap="none" strike="noStrike"/>
                        <a:t> </a:t>
                      </a:r>
                      <a:endParaRPr sz="1400" u="none" cap="none" strike="noStrike"/>
                    </a:p>
                  </a:txBody>
                  <a:tcPr marT="7450" marB="0" marR="7450" marL="67025"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EFC5B9"/>
                    </a:solidFill>
                  </a:tcPr>
                </a:tc>
                <a:tc hMerge="1"/>
                <a:tc hMerge="1"/>
              </a:tr>
              <a:tr h="94150">
                <a:tc>
                  <a:txBody>
                    <a:bodyPr/>
                    <a:lstStyle/>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Century Gothic"/>
                        <a:ea typeface="Century Gothic"/>
                        <a:cs typeface="Century Gothic"/>
                        <a:sym typeface="Century Gothic"/>
                      </a:endParaRPr>
                    </a:p>
                  </a:txBody>
                  <a:tcPr marT="7450" marB="0" marR="7450" marL="67025" anchor="ctr">
                    <a:lnL cap="flat" cmpd="sng" w="12700">
                      <a:solidFill>
                        <a:srgbClr val="79527B"/>
                      </a:solidFill>
                      <a:prstDash val="solid"/>
                      <a:round/>
                      <a:headEnd len="sm" w="sm" type="none"/>
                      <a:tailEnd len="sm" w="sm" type="none"/>
                    </a:lnL>
                    <a:solidFill>
                      <a:srgbClr val="EFC5B9"/>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Century Gothic"/>
                        <a:ea typeface="Century Gothic"/>
                        <a:cs typeface="Century Gothic"/>
                        <a:sym typeface="Century Gothic"/>
                      </a:endParaRPr>
                    </a:p>
                  </a:txBody>
                  <a:tcPr marT="7450" marB="0" marR="7450" marL="67025" anchor="ctr">
                    <a:solidFill>
                      <a:srgbClr val="EFC5B9"/>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Century Gothic"/>
                        <a:ea typeface="Century Gothic"/>
                        <a:cs typeface="Century Gothic"/>
                        <a:sym typeface="Century Gothic"/>
                      </a:endParaRPr>
                    </a:p>
                  </a:txBody>
                  <a:tcPr marT="7450" marB="0" marR="7450" marL="67025" anchor="ctr">
                    <a:lnR cap="flat" cmpd="sng" w="12700">
                      <a:solidFill>
                        <a:srgbClr val="79527B"/>
                      </a:solidFill>
                      <a:prstDash val="solid"/>
                      <a:round/>
                      <a:headEnd len="sm" w="sm" type="none"/>
                      <a:tailEnd len="sm" w="sm" type="none"/>
                    </a:lnR>
                    <a:solidFill>
                      <a:srgbClr val="EFC5B9"/>
                    </a:solidFill>
                  </a:tcPr>
                </a:tc>
              </a:tr>
              <a:tr h="173425">
                <a:tc gridSpan="3">
                  <a:txBody>
                    <a:bodyPr/>
                    <a:lstStyle/>
                    <a:p>
                      <a:pPr indent="0" lvl="0" marL="44450" marR="0" rtl="0" algn="l">
                        <a:lnSpc>
                          <a:spcPct val="100000"/>
                        </a:lnSpc>
                        <a:spcBef>
                          <a:spcPts val="0"/>
                        </a:spcBef>
                        <a:spcAft>
                          <a:spcPts val="0"/>
                        </a:spcAft>
                        <a:buClr>
                          <a:srgbClr val="000000"/>
                        </a:buClr>
                        <a:buSzPts val="1200"/>
                        <a:buFont typeface="Arial"/>
                        <a:buNone/>
                      </a:pPr>
                      <a:r>
                        <a:rPr b="1" lang="es-ES" sz="1200" u="none" cap="none" strike="noStrike">
                          <a:solidFill>
                            <a:srgbClr val="79527B"/>
                          </a:solidFill>
                          <a:latin typeface="Calibri"/>
                          <a:ea typeface="Calibri"/>
                          <a:cs typeface="Calibri"/>
                          <a:sym typeface="Calibri"/>
                        </a:rPr>
                        <a:t>POSICIONAMIENTO DE MARCA</a:t>
                      </a:r>
                      <a:endParaRPr sz="1400" u="none" cap="none" strike="noStrike"/>
                    </a:p>
                  </a:txBody>
                  <a:tcPr marT="7450" marB="0" marR="7450" marL="74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EFC5B9"/>
                    </a:solidFill>
                  </a:tcPr>
                </a:tc>
                <a:tc hMerge="1"/>
                <a:tc hMerge="1"/>
              </a:tr>
              <a:tr h="158975">
                <a:tc gridSpan="3">
                  <a:txBody>
                    <a:bodyPr/>
                    <a:lstStyle/>
                    <a:p>
                      <a:pPr indent="0" lvl="0" marL="0" marR="0" rtl="0" algn="l">
                        <a:lnSpc>
                          <a:spcPct val="100000"/>
                        </a:lnSpc>
                        <a:spcBef>
                          <a:spcPts val="0"/>
                        </a:spcBef>
                        <a:spcAft>
                          <a:spcPts val="0"/>
                        </a:spcAft>
                        <a:buClr>
                          <a:srgbClr val="000000"/>
                        </a:buClr>
                        <a:buSzPts val="1200"/>
                        <a:buFont typeface="Arial"/>
                        <a:buNone/>
                      </a:pPr>
                      <a:r>
                        <a:rPr lang="es-ES" sz="1200" u="none" cap="none" strike="noStrike">
                          <a:solidFill>
                            <a:srgbClr val="79527B"/>
                          </a:solidFill>
                          <a:latin typeface="Calibri"/>
                          <a:ea typeface="Calibri"/>
                          <a:cs typeface="Calibri"/>
                          <a:sym typeface="Calibri"/>
                        </a:rPr>
                        <a:t>¿Cómo quiere que le perciban los clientes?</a:t>
                      </a:r>
                      <a:endParaRPr sz="1400" u="none" cap="none" strike="noStrike"/>
                    </a:p>
                  </a:txBody>
                  <a:tcPr marT="7450" marB="0" marR="7450" marL="67025"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EFC5B9"/>
                    </a:solidFill>
                  </a:tcPr>
                </a:tc>
                <a:tc hMerge="1"/>
                <a:tc hMerge="1"/>
              </a:tr>
              <a:tr h="390225">
                <a:tc gridSpan="3">
                  <a:txBody>
                    <a:bodyPr/>
                    <a:lstStyle/>
                    <a:p>
                      <a:pPr indent="0" lvl="0" marL="0" marR="0" rtl="0" algn="l">
                        <a:lnSpc>
                          <a:spcPct val="100000"/>
                        </a:lnSpc>
                        <a:spcBef>
                          <a:spcPts val="0"/>
                        </a:spcBef>
                        <a:spcAft>
                          <a:spcPts val="0"/>
                        </a:spcAft>
                        <a:buClr>
                          <a:srgbClr val="000000"/>
                        </a:buClr>
                        <a:buSzPts val="1200"/>
                        <a:buFont typeface="Arial"/>
                        <a:buNone/>
                      </a:pPr>
                      <a:r>
                        <a:rPr lang="es-ES" sz="1200" u="none" cap="none" strike="noStrike"/>
                        <a:t> </a:t>
                      </a:r>
                      <a:endParaRPr sz="1400" u="none" cap="none" strike="noStrike"/>
                    </a:p>
                  </a:txBody>
                  <a:tcPr marT="7450" marB="0" marR="7450" marL="67025"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EFC5B9"/>
                    </a:solidFill>
                  </a:tcPr>
                </a:tc>
                <a:tc hMerge="1"/>
                <a:tc hMerge="1"/>
              </a:tr>
              <a:tr h="94150">
                <a:tc>
                  <a:txBody>
                    <a:bodyPr/>
                    <a:lstStyle/>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Century Gothic"/>
                        <a:ea typeface="Century Gothic"/>
                        <a:cs typeface="Century Gothic"/>
                        <a:sym typeface="Century Gothic"/>
                      </a:endParaRPr>
                    </a:p>
                  </a:txBody>
                  <a:tcPr marT="7450" marB="0" marR="7450" marL="67025" anchor="ctr">
                    <a:lnL cap="flat" cmpd="sng" w="12700">
                      <a:solidFill>
                        <a:srgbClr val="79527B"/>
                      </a:solidFill>
                      <a:prstDash val="solid"/>
                      <a:round/>
                      <a:headEnd len="sm" w="sm" type="none"/>
                      <a:tailEnd len="sm" w="sm" type="none"/>
                    </a:lnL>
                    <a:solidFill>
                      <a:srgbClr val="EFC5B9"/>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Century Gothic"/>
                        <a:ea typeface="Century Gothic"/>
                        <a:cs typeface="Century Gothic"/>
                        <a:sym typeface="Century Gothic"/>
                      </a:endParaRPr>
                    </a:p>
                  </a:txBody>
                  <a:tcPr marT="7450" marB="0" marR="7450" marL="67025" anchor="ctr">
                    <a:solidFill>
                      <a:srgbClr val="EFC5B9"/>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Century Gothic"/>
                        <a:ea typeface="Century Gothic"/>
                        <a:cs typeface="Century Gothic"/>
                        <a:sym typeface="Century Gothic"/>
                      </a:endParaRPr>
                    </a:p>
                  </a:txBody>
                  <a:tcPr marT="7450" marB="0" marR="7450" marL="67025" anchor="ctr">
                    <a:lnR cap="flat" cmpd="sng" w="12700">
                      <a:solidFill>
                        <a:srgbClr val="79527B"/>
                      </a:solidFill>
                      <a:prstDash val="solid"/>
                      <a:round/>
                      <a:headEnd len="sm" w="sm" type="none"/>
                      <a:tailEnd len="sm" w="sm" type="none"/>
                    </a:lnR>
                    <a:solidFill>
                      <a:srgbClr val="EFC5B9"/>
                    </a:solidFill>
                  </a:tcPr>
                </a:tc>
              </a:tr>
              <a:tr h="173425">
                <a:tc gridSpan="3">
                  <a:txBody>
                    <a:bodyPr/>
                    <a:lstStyle/>
                    <a:p>
                      <a:pPr indent="0" lvl="0" marL="44450" marR="0" rtl="0" algn="l">
                        <a:lnSpc>
                          <a:spcPct val="100000"/>
                        </a:lnSpc>
                        <a:spcBef>
                          <a:spcPts val="0"/>
                        </a:spcBef>
                        <a:spcAft>
                          <a:spcPts val="0"/>
                        </a:spcAft>
                        <a:buClr>
                          <a:srgbClr val="000000"/>
                        </a:buClr>
                        <a:buSzPts val="1200"/>
                        <a:buFont typeface="Arial"/>
                        <a:buNone/>
                      </a:pPr>
                      <a:r>
                        <a:rPr b="1" lang="es-ES" sz="1200" u="none" cap="none" strike="noStrike">
                          <a:solidFill>
                            <a:srgbClr val="79527B"/>
                          </a:solidFill>
                          <a:latin typeface="Calibri"/>
                          <a:ea typeface="Calibri"/>
                          <a:cs typeface="Calibri"/>
                          <a:sym typeface="Calibri"/>
                        </a:rPr>
                        <a:t>PROPUESTA COMERCIAL ÚNICA</a:t>
                      </a:r>
                      <a:endParaRPr sz="1400" u="none" cap="none" strike="noStrike"/>
                    </a:p>
                  </a:txBody>
                  <a:tcPr marT="7450" marB="0" marR="7450" marL="74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EFC5B9"/>
                    </a:solidFill>
                  </a:tcPr>
                </a:tc>
                <a:tc hMerge="1"/>
                <a:tc hMerge="1"/>
              </a:tr>
              <a:tr h="158975">
                <a:tc gridSpan="3">
                  <a:txBody>
                    <a:bodyPr/>
                    <a:lstStyle/>
                    <a:p>
                      <a:pPr indent="0" lvl="0" marL="0" marR="0" rtl="0" algn="l">
                        <a:lnSpc>
                          <a:spcPct val="100000"/>
                        </a:lnSpc>
                        <a:spcBef>
                          <a:spcPts val="0"/>
                        </a:spcBef>
                        <a:spcAft>
                          <a:spcPts val="0"/>
                        </a:spcAft>
                        <a:buClr>
                          <a:srgbClr val="000000"/>
                        </a:buClr>
                        <a:buSzPts val="1200"/>
                        <a:buFont typeface="Arial"/>
                        <a:buNone/>
                      </a:pPr>
                      <a:r>
                        <a:rPr lang="es-ES" sz="1200" u="none" cap="none" strike="noStrike">
                          <a:solidFill>
                            <a:srgbClr val="79527B"/>
                          </a:solidFill>
                          <a:latin typeface="Calibri"/>
                          <a:ea typeface="Calibri"/>
                          <a:cs typeface="Calibri"/>
                          <a:sym typeface="Calibri"/>
                        </a:rPr>
                        <a:t>¿Qué USP ofrece a sus clientes que no ofrezca su competencia?</a:t>
                      </a:r>
                      <a:endParaRPr sz="1400" u="none" cap="none" strike="noStrike"/>
                    </a:p>
                  </a:txBody>
                  <a:tcPr marT="7450" marB="0" marR="7450" marL="67025"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EFC5B9"/>
                    </a:solidFill>
                  </a:tcPr>
                </a:tc>
                <a:tc hMerge="1"/>
                <a:tc hMerge="1"/>
              </a:tr>
              <a:tr h="390225">
                <a:tc gridSpan="3">
                  <a:txBody>
                    <a:bodyPr/>
                    <a:lstStyle/>
                    <a:p>
                      <a:pPr indent="0" lvl="0" marL="0" marR="0" rtl="0" algn="l">
                        <a:lnSpc>
                          <a:spcPct val="100000"/>
                        </a:lnSpc>
                        <a:spcBef>
                          <a:spcPts val="0"/>
                        </a:spcBef>
                        <a:spcAft>
                          <a:spcPts val="0"/>
                        </a:spcAft>
                        <a:buClr>
                          <a:srgbClr val="000000"/>
                        </a:buClr>
                        <a:buSzPts val="1200"/>
                        <a:buFont typeface="Arial"/>
                        <a:buNone/>
                      </a:pPr>
                      <a:r>
                        <a:rPr lang="es-ES" sz="1200" u="none" cap="none" strike="noStrike"/>
                        <a:t> </a:t>
                      </a:r>
                      <a:endParaRPr sz="1400" u="none" cap="none" strike="noStrike"/>
                    </a:p>
                  </a:txBody>
                  <a:tcPr marT="7450" marB="0" marR="7450" marL="67025"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EFC5B9"/>
                    </a:solidFill>
                  </a:tcPr>
                </a:tc>
                <a:tc hMerge="1"/>
                <a:tc hMerge="1"/>
              </a:tr>
              <a:tr h="94150">
                <a:tc>
                  <a:txBody>
                    <a:bodyPr/>
                    <a:lstStyle/>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Century Gothic"/>
                        <a:ea typeface="Century Gothic"/>
                        <a:cs typeface="Century Gothic"/>
                        <a:sym typeface="Century Gothic"/>
                      </a:endParaRPr>
                    </a:p>
                  </a:txBody>
                  <a:tcPr marT="7450" marB="0" marR="7450" marL="67025" anchor="ctr">
                    <a:lnL cap="flat" cmpd="sng" w="12700">
                      <a:solidFill>
                        <a:srgbClr val="79527B"/>
                      </a:solidFill>
                      <a:prstDash val="solid"/>
                      <a:round/>
                      <a:headEnd len="sm" w="sm" type="none"/>
                      <a:tailEnd len="sm" w="sm" type="none"/>
                    </a:lnL>
                    <a:solidFill>
                      <a:srgbClr val="EFC5B9"/>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Century Gothic"/>
                        <a:ea typeface="Century Gothic"/>
                        <a:cs typeface="Century Gothic"/>
                        <a:sym typeface="Century Gothic"/>
                      </a:endParaRPr>
                    </a:p>
                  </a:txBody>
                  <a:tcPr marT="7450" marB="0" marR="7450" marL="67025" anchor="ctr">
                    <a:solidFill>
                      <a:srgbClr val="EFC5B9"/>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Century Gothic"/>
                        <a:ea typeface="Century Gothic"/>
                        <a:cs typeface="Century Gothic"/>
                        <a:sym typeface="Century Gothic"/>
                      </a:endParaRPr>
                    </a:p>
                  </a:txBody>
                  <a:tcPr marT="7450" marB="0" marR="7450" marL="67025" anchor="ctr">
                    <a:lnR cap="flat" cmpd="sng" w="12700">
                      <a:solidFill>
                        <a:srgbClr val="79527B"/>
                      </a:solidFill>
                      <a:prstDash val="solid"/>
                      <a:round/>
                      <a:headEnd len="sm" w="sm" type="none"/>
                      <a:tailEnd len="sm" w="sm" type="none"/>
                    </a:lnR>
                    <a:solidFill>
                      <a:srgbClr val="EFC5B9"/>
                    </a:solidFill>
                  </a:tcPr>
                </a:tc>
              </a:tr>
              <a:tr h="173425">
                <a:tc gridSpan="3">
                  <a:txBody>
                    <a:bodyPr/>
                    <a:lstStyle/>
                    <a:p>
                      <a:pPr indent="0" lvl="0" marL="44450" marR="0" rtl="0" algn="l">
                        <a:lnSpc>
                          <a:spcPct val="100000"/>
                        </a:lnSpc>
                        <a:spcBef>
                          <a:spcPts val="0"/>
                        </a:spcBef>
                        <a:spcAft>
                          <a:spcPts val="0"/>
                        </a:spcAft>
                        <a:buClr>
                          <a:srgbClr val="000000"/>
                        </a:buClr>
                        <a:buSzPts val="1200"/>
                        <a:buFont typeface="Arial"/>
                        <a:buNone/>
                      </a:pPr>
                      <a:r>
                        <a:rPr b="1" lang="es-ES" sz="1200" u="none" cap="none" strike="noStrike">
                          <a:solidFill>
                            <a:srgbClr val="79527B"/>
                          </a:solidFill>
                          <a:latin typeface="Calibri"/>
                          <a:ea typeface="Calibri"/>
                          <a:cs typeface="Calibri"/>
                          <a:sym typeface="Calibri"/>
                        </a:rPr>
                        <a:t>ESTRATEGIA CREATIVA</a:t>
                      </a:r>
                      <a:endParaRPr sz="1400" u="none" cap="none" strike="noStrike"/>
                    </a:p>
                  </a:txBody>
                  <a:tcPr marT="7450" marB="0" marR="7450" marL="745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EFC5B9"/>
                    </a:solidFill>
                  </a:tcPr>
                </a:tc>
                <a:tc hMerge="1"/>
                <a:tc hMerge="1"/>
              </a:tr>
              <a:tr h="158975">
                <a:tc gridSpan="3">
                  <a:txBody>
                    <a:bodyPr/>
                    <a:lstStyle/>
                    <a:p>
                      <a:pPr indent="0" lvl="0" marL="0" marR="0" rtl="0" algn="l">
                        <a:lnSpc>
                          <a:spcPct val="100000"/>
                        </a:lnSpc>
                        <a:spcBef>
                          <a:spcPts val="0"/>
                        </a:spcBef>
                        <a:spcAft>
                          <a:spcPts val="0"/>
                        </a:spcAft>
                        <a:buClr>
                          <a:srgbClr val="000000"/>
                        </a:buClr>
                        <a:buSzPts val="1200"/>
                        <a:buFont typeface="Arial"/>
                        <a:buNone/>
                      </a:pPr>
                      <a:r>
                        <a:rPr lang="es-ES" sz="1200" u="none" cap="none" strike="noStrike">
                          <a:solidFill>
                            <a:srgbClr val="79527B"/>
                          </a:solidFill>
                          <a:latin typeface="Calibri"/>
                          <a:ea typeface="Calibri"/>
                          <a:cs typeface="Calibri"/>
                          <a:sym typeface="Calibri"/>
                        </a:rPr>
                        <a:t>Construya el tema y el enfoque de su campaña basándose en su USP.</a:t>
                      </a:r>
                      <a:endParaRPr sz="1400" u="none" cap="none" strike="noStrike"/>
                    </a:p>
                  </a:txBody>
                  <a:tcPr marT="7450" marB="0" marR="7450" marL="67025"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EFC5B9"/>
                    </a:solidFill>
                  </a:tcPr>
                </a:tc>
                <a:tc hMerge="1"/>
                <a:tc hMerge="1"/>
              </a:tr>
              <a:tr h="390225">
                <a:tc gridSpan="3">
                  <a:txBody>
                    <a:bodyPr/>
                    <a:lstStyle/>
                    <a:p>
                      <a:pPr indent="0" lvl="0" marL="0" marR="0" rtl="0" algn="l">
                        <a:lnSpc>
                          <a:spcPct val="100000"/>
                        </a:lnSpc>
                        <a:spcBef>
                          <a:spcPts val="0"/>
                        </a:spcBef>
                        <a:spcAft>
                          <a:spcPts val="0"/>
                        </a:spcAft>
                        <a:buClr>
                          <a:srgbClr val="000000"/>
                        </a:buClr>
                        <a:buSzPts val="1200"/>
                        <a:buFont typeface="Arial"/>
                        <a:buNone/>
                      </a:pPr>
                      <a:r>
                        <a:rPr lang="es-ES" sz="1200" u="none" cap="none" strike="noStrike"/>
                        <a:t> </a:t>
                      </a:r>
                      <a:endParaRPr sz="1400" u="none" cap="none" strike="noStrike"/>
                    </a:p>
                  </a:txBody>
                  <a:tcPr marT="7450" marB="0" marR="7450" marL="67025"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EFC5B9"/>
                    </a:solidFill>
                  </a:tcPr>
                </a:tc>
                <a:tc hMerge="1"/>
                <a:tc hMerge="1"/>
              </a:tr>
            </a:tbl>
          </a:graphicData>
        </a:graphic>
      </p:graphicFrame>
      <p:graphicFrame>
        <p:nvGraphicFramePr>
          <p:cNvPr id="2182" name="Google Shape;2182;p41"/>
          <p:cNvGraphicFramePr/>
          <p:nvPr/>
        </p:nvGraphicFramePr>
        <p:xfrm>
          <a:off x="4346713" y="1441969"/>
          <a:ext cx="3000000" cy="3000000"/>
        </p:xfrm>
        <a:graphic>
          <a:graphicData uri="http://schemas.openxmlformats.org/drawingml/2006/table">
            <a:tbl>
              <a:tblPr>
                <a:noFill/>
                <a:tableStyleId>{20286477-5820-447C-B450-A6234CC246DE}</a:tableStyleId>
              </a:tblPr>
              <a:tblGrid>
                <a:gridCol w="1049575"/>
                <a:gridCol w="699725"/>
                <a:gridCol w="1749275"/>
              </a:tblGrid>
              <a:tr h="226300">
                <a:tc gridSpan="3">
                  <a:txBody>
                    <a:bodyPr/>
                    <a:lstStyle/>
                    <a:p>
                      <a:pPr indent="0" lvl="0" marL="44450" marR="0" rtl="0" algn="l">
                        <a:lnSpc>
                          <a:spcPct val="100000"/>
                        </a:lnSpc>
                        <a:spcBef>
                          <a:spcPts val="0"/>
                        </a:spcBef>
                        <a:spcAft>
                          <a:spcPts val="0"/>
                        </a:spcAft>
                        <a:buClr>
                          <a:srgbClr val="000000"/>
                        </a:buClr>
                        <a:buSzPts val="1200"/>
                        <a:buFont typeface="Arial"/>
                        <a:buNone/>
                      </a:pPr>
                      <a:r>
                        <a:rPr b="1" lang="es-ES" sz="1200" u="none" cap="none" strike="noStrike">
                          <a:solidFill>
                            <a:srgbClr val="79527B"/>
                          </a:solidFill>
                          <a:latin typeface="Calibri"/>
                          <a:ea typeface="Calibri"/>
                          <a:cs typeface="Calibri"/>
                          <a:sym typeface="Calibri"/>
                        </a:rPr>
                        <a:t>HERRAMIENTAS Y TÁCTICAS</a:t>
                      </a:r>
                      <a:endParaRPr sz="1400" u="none" cap="none" strike="noStrike"/>
                    </a:p>
                  </a:txBody>
                  <a:tcPr marT="9275" marB="0" marR="9275" marL="9275"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D9C4DD"/>
                    </a:solidFill>
                  </a:tcPr>
                </a:tc>
                <a:tc hMerge="1"/>
                <a:tc hMerge="1"/>
              </a:tr>
              <a:tr h="474125">
                <a:tc gridSpan="3">
                  <a:txBody>
                    <a:bodyPr/>
                    <a:lstStyle/>
                    <a:p>
                      <a:pPr indent="0" lvl="0" marL="0" marR="0" rtl="0" algn="l">
                        <a:lnSpc>
                          <a:spcPct val="100000"/>
                        </a:lnSpc>
                        <a:spcBef>
                          <a:spcPts val="0"/>
                        </a:spcBef>
                        <a:spcAft>
                          <a:spcPts val="0"/>
                        </a:spcAft>
                        <a:buClr>
                          <a:srgbClr val="000000"/>
                        </a:buClr>
                        <a:buSzPts val="1200"/>
                        <a:buFont typeface="Arial"/>
                        <a:buNone/>
                      </a:pPr>
                      <a:r>
                        <a:rPr lang="es-ES" sz="1200" u="none" cap="none" strike="noStrike">
                          <a:solidFill>
                            <a:srgbClr val="79527B"/>
                          </a:solidFill>
                          <a:latin typeface="Calibri"/>
                          <a:ea typeface="Calibri"/>
                          <a:cs typeface="Calibri"/>
                          <a:sym typeface="Calibri"/>
                        </a:rPr>
                        <a:t>¿Qué hay que hacer para alcanzar los objetivos y qué herramientas son adecuadas para llegar al público objetivo? </a:t>
                      </a:r>
                      <a:endParaRPr sz="1400" u="none" cap="none" strike="noStrike"/>
                    </a:p>
                  </a:txBody>
                  <a:tcPr marT="9275" marB="0" marR="9275" marL="835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hMerge="1"/>
                <a:tc hMerge="1"/>
              </a:tr>
              <a:tr h="386650">
                <a:tc gridSpan="3">
                  <a:txBody>
                    <a:bodyPr/>
                    <a:lstStyle/>
                    <a:p>
                      <a:pPr indent="0" lvl="0" marL="0" marR="0" rtl="0" algn="l">
                        <a:lnSpc>
                          <a:spcPct val="100000"/>
                        </a:lnSpc>
                        <a:spcBef>
                          <a:spcPts val="0"/>
                        </a:spcBef>
                        <a:spcAft>
                          <a:spcPts val="0"/>
                        </a:spcAft>
                        <a:buClr>
                          <a:srgbClr val="000000"/>
                        </a:buClr>
                        <a:buSzPts val="1200"/>
                        <a:buFont typeface="Arial"/>
                        <a:buNone/>
                      </a:pPr>
                      <a:r>
                        <a:rPr lang="es-ES" sz="1200" u="none" cap="none" strike="noStrike"/>
                        <a:t> </a:t>
                      </a:r>
                      <a:endParaRPr sz="1400" u="none" cap="none" strike="noStrike"/>
                    </a:p>
                  </a:txBody>
                  <a:tcPr marT="9275" marB="0" marR="9275" marL="835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hMerge="1"/>
                <a:tc hMerge="1"/>
              </a:tr>
              <a:tr h="164325">
                <a:tc gridSpan="3">
                  <a:txBody>
                    <a:bodyPr/>
                    <a:lstStyle/>
                    <a:p>
                      <a:pPr indent="0" lvl="0" marL="0" marR="0" rtl="0" algn="l">
                        <a:lnSpc>
                          <a:spcPct val="100000"/>
                        </a:lnSpc>
                        <a:spcBef>
                          <a:spcPts val="0"/>
                        </a:spcBef>
                        <a:spcAft>
                          <a:spcPts val="0"/>
                        </a:spcAft>
                        <a:buClr>
                          <a:srgbClr val="000000"/>
                        </a:buClr>
                        <a:buSzPts val="1200"/>
                        <a:buFont typeface="Arial"/>
                        <a:buNone/>
                      </a:pPr>
                      <a:r>
                        <a:rPr b="1" lang="es-ES" sz="1200" u="none" cap="none" strike="noStrike">
                          <a:solidFill>
                            <a:srgbClr val="79527B"/>
                          </a:solidFill>
                          <a:latin typeface="Calibri"/>
                          <a:ea typeface="Calibri"/>
                          <a:cs typeface="Calibri"/>
                          <a:sym typeface="Calibri"/>
                        </a:rPr>
                        <a:t>CANALES DE COMUNICACIÓN</a:t>
                      </a:r>
                      <a:endParaRPr sz="1400" u="none" cap="none" strike="noStrike"/>
                    </a:p>
                  </a:txBody>
                  <a:tcPr marT="9275" marB="0" marR="9275" marL="835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hMerge="1"/>
                <a:tc hMerge="1"/>
              </a:tr>
              <a:tr h="629025">
                <a:tc gridSpan="3">
                  <a:txBody>
                    <a:bodyPr/>
                    <a:lstStyle/>
                    <a:p>
                      <a:pPr indent="0" lvl="0" marL="0" marR="0" rtl="0" algn="l">
                        <a:lnSpc>
                          <a:spcPct val="100000"/>
                        </a:lnSpc>
                        <a:spcBef>
                          <a:spcPts val="0"/>
                        </a:spcBef>
                        <a:spcAft>
                          <a:spcPts val="0"/>
                        </a:spcAft>
                        <a:buClr>
                          <a:srgbClr val="000000"/>
                        </a:buClr>
                        <a:buSzPts val="1200"/>
                        <a:buFont typeface="Arial"/>
                        <a:buNone/>
                      </a:pPr>
                      <a:r>
                        <a:rPr lang="es-ES" sz="1200" u="none" cap="none" strike="noStrike">
                          <a:solidFill>
                            <a:srgbClr val="79527B"/>
                          </a:solidFill>
                          <a:latin typeface="Calibri"/>
                          <a:ea typeface="Calibri"/>
                          <a:cs typeface="Calibri"/>
                          <a:sym typeface="Calibri"/>
                        </a:rPr>
                        <a:t>Es probable que cada público disponga de varios canales de comunicación adecuados que requieren un plan y un presupuesto: presencia en la web/medios de comunicación en línea, prensa/RRPP, marketing directo y publicidad de pago en medios impresos y/o audiovisuales.</a:t>
                      </a:r>
                      <a:endParaRPr sz="1400" u="none" cap="none" strike="noStrike"/>
                    </a:p>
                  </a:txBody>
                  <a:tcPr marT="9275" marB="0" marR="9275" marL="835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hMerge="1"/>
                <a:tc hMerge="1"/>
              </a:tr>
              <a:tr h="308250">
                <a:tc gridSpan="3">
                  <a:txBody>
                    <a:bodyPr/>
                    <a:lstStyle/>
                    <a:p>
                      <a:pPr indent="0" lvl="0" marL="0" marR="0" rtl="0" algn="l">
                        <a:lnSpc>
                          <a:spcPct val="100000"/>
                        </a:lnSpc>
                        <a:spcBef>
                          <a:spcPts val="0"/>
                        </a:spcBef>
                        <a:spcAft>
                          <a:spcPts val="0"/>
                        </a:spcAft>
                        <a:buClr>
                          <a:srgbClr val="000000"/>
                        </a:buClr>
                        <a:buSzPts val="1200"/>
                        <a:buFont typeface="Arial"/>
                        <a:buNone/>
                      </a:pPr>
                      <a:r>
                        <a:rPr lang="es-ES" sz="1200" u="none" cap="none" strike="noStrike"/>
                        <a:t> </a:t>
                      </a:r>
                      <a:endParaRPr sz="1400" u="none" cap="none" strike="noStrike"/>
                    </a:p>
                  </a:txBody>
                  <a:tcPr marT="9275" marB="0" marR="9275" marL="835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hMerge="1"/>
                <a:tc hMerge="1"/>
              </a:tr>
              <a:tr h="164325">
                <a:tc>
                  <a:txBody>
                    <a:bodyPr/>
                    <a:lstStyle/>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Century Gothic"/>
                        <a:ea typeface="Century Gothic"/>
                        <a:cs typeface="Century Gothic"/>
                        <a:sym typeface="Century Gothic"/>
                      </a:endParaRPr>
                    </a:p>
                  </a:txBody>
                  <a:tcPr marT="9275" marB="0" marR="9275" marL="835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Century Gothic"/>
                        <a:ea typeface="Century Gothic"/>
                        <a:cs typeface="Century Gothic"/>
                        <a:sym typeface="Century Gothic"/>
                      </a:endParaRPr>
                    </a:p>
                  </a:txBody>
                  <a:tcPr marT="9275" marB="0" marR="9275" marL="83500" anchor="ctr">
                    <a:solidFill>
                      <a:srgbClr val="D9C4DD"/>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Century Gothic"/>
                        <a:ea typeface="Century Gothic"/>
                        <a:cs typeface="Century Gothic"/>
                        <a:sym typeface="Century Gothic"/>
                      </a:endParaRPr>
                    </a:p>
                  </a:txBody>
                  <a:tcPr marT="9275" marB="0" marR="9275" marL="83500" anchor="ctr">
                    <a:lnR cap="flat" cmpd="sng" w="12700">
                      <a:solidFill>
                        <a:srgbClr val="79527B"/>
                      </a:solidFill>
                      <a:prstDash val="solid"/>
                      <a:round/>
                      <a:headEnd len="sm" w="sm" type="none"/>
                      <a:tailEnd len="sm" w="sm" type="none"/>
                    </a:lnR>
                    <a:solidFill>
                      <a:srgbClr val="D9C4DD"/>
                    </a:solidFill>
                  </a:tcPr>
                </a:tc>
              </a:tr>
              <a:tr h="226300">
                <a:tc gridSpan="3">
                  <a:txBody>
                    <a:bodyPr/>
                    <a:lstStyle/>
                    <a:p>
                      <a:pPr indent="0" lvl="0" marL="44450" marR="0" rtl="0" algn="l">
                        <a:lnSpc>
                          <a:spcPct val="100000"/>
                        </a:lnSpc>
                        <a:spcBef>
                          <a:spcPts val="0"/>
                        </a:spcBef>
                        <a:spcAft>
                          <a:spcPts val="0"/>
                        </a:spcAft>
                        <a:buClr>
                          <a:srgbClr val="000000"/>
                        </a:buClr>
                        <a:buSzPts val="1200"/>
                        <a:buFont typeface="Arial"/>
                        <a:buNone/>
                      </a:pPr>
                      <a:r>
                        <a:rPr b="1" lang="es-ES" sz="1200" u="none" cap="none" strike="noStrike">
                          <a:solidFill>
                            <a:srgbClr val="79527B"/>
                          </a:solidFill>
                          <a:latin typeface="Calibri"/>
                          <a:ea typeface="Calibri"/>
                          <a:cs typeface="Calibri"/>
                          <a:sym typeface="Calibri"/>
                        </a:rPr>
                        <a:t>PRESUPUESTOS</a:t>
                      </a:r>
                      <a:endParaRPr sz="1400" u="none" cap="none" strike="noStrike"/>
                    </a:p>
                  </a:txBody>
                  <a:tcPr marT="9275" marB="0" marR="9275" marL="9275"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hMerge="1"/>
                <a:tc hMerge="1"/>
              </a:tr>
              <a:tr h="319225">
                <a:tc gridSpan="3">
                  <a:txBody>
                    <a:bodyPr/>
                    <a:lstStyle/>
                    <a:p>
                      <a:pPr indent="0" lvl="0" marL="0" marR="0" rtl="0" algn="l">
                        <a:lnSpc>
                          <a:spcPct val="100000"/>
                        </a:lnSpc>
                        <a:spcBef>
                          <a:spcPts val="0"/>
                        </a:spcBef>
                        <a:spcAft>
                          <a:spcPts val="0"/>
                        </a:spcAft>
                        <a:buClr>
                          <a:srgbClr val="000000"/>
                        </a:buClr>
                        <a:buSzPts val="1200"/>
                        <a:buFont typeface="Arial"/>
                        <a:buNone/>
                      </a:pPr>
                      <a:r>
                        <a:rPr lang="es-ES" sz="1200" u="none" cap="none" strike="noStrike">
                          <a:solidFill>
                            <a:srgbClr val="79527B"/>
                          </a:solidFill>
                          <a:latin typeface="Calibri"/>
                          <a:ea typeface="Calibri"/>
                          <a:cs typeface="Calibri"/>
                          <a:sym typeface="Calibri"/>
                        </a:rPr>
                        <a:t>Debe crear un presupuesto independiente para cada proyecto táctico que respalde el plan.</a:t>
                      </a:r>
                      <a:endParaRPr sz="1400" u="none" cap="none" strike="noStrike"/>
                    </a:p>
                  </a:txBody>
                  <a:tcPr marT="9275" marB="0" marR="9275" marL="835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hMerge="1"/>
                <a:tc hMerge="1"/>
              </a:tr>
              <a:tr h="386650">
                <a:tc gridSpan="3">
                  <a:txBody>
                    <a:bodyPr/>
                    <a:lstStyle/>
                    <a:p>
                      <a:pPr indent="0" lvl="0" marL="0" marR="0" rtl="0" algn="l">
                        <a:lnSpc>
                          <a:spcPct val="100000"/>
                        </a:lnSpc>
                        <a:spcBef>
                          <a:spcPts val="0"/>
                        </a:spcBef>
                        <a:spcAft>
                          <a:spcPts val="0"/>
                        </a:spcAft>
                        <a:buClr>
                          <a:srgbClr val="000000"/>
                        </a:buClr>
                        <a:buSzPts val="1200"/>
                        <a:buFont typeface="Arial"/>
                        <a:buNone/>
                      </a:pPr>
                      <a:r>
                        <a:rPr lang="es-ES" sz="1200" u="none" cap="none" strike="noStrike"/>
                        <a:t> </a:t>
                      </a:r>
                      <a:endParaRPr sz="1400" u="none" cap="none" strike="noStrike"/>
                    </a:p>
                  </a:txBody>
                  <a:tcPr marT="9275" marB="0" marR="9275" marL="835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B cap="flat" cmpd="sng" w="12700">
                      <a:solidFill>
                        <a:srgbClr val="79527B"/>
                      </a:solidFill>
                      <a:prstDash val="solid"/>
                      <a:round/>
                      <a:headEnd len="sm" w="sm" type="none"/>
                      <a:tailEnd len="sm" w="sm" type="none"/>
                    </a:lnB>
                    <a:solidFill>
                      <a:srgbClr val="D9C4DD"/>
                    </a:solidFill>
                  </a:tcPr>
                </a:tc>
                <a:tc hMerge="1"/>
                <a:tc hMerge="1"/>
              </a:tr>
            </a:tbl>
          </a:graphicData>
        </a:graphic>
      </p:graphicFrame>
      <p:sp>
        <p:nvSpPr>
          <p:cNvPr id="2183" name="Google Shape;2183;p41"/>
          <p:cNvSpPr txBox="1"/>
          <p:nvPr/>
        </p:nvSpPr>
        <p:spPr>
          <a:xfrm>
            <a:off x="2720600" y="835672"/>
            <a:ext cx="6750800" cy="30401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79527B"/>
              </a:buClr>
              <a:buSzPts val="1400"/>
              <a:buFont typeface="Arial"/>
              <a:buNone/>
            </a:pPr>
            <a:r>
              <a:rPr b="1" i="0" lang="es-ES" sz="1400" u="none" cap="none" strike="noStrike">
                <a:solidFill>
                  <a:srgbClr val="79527B"/>
                </a:solidFill>
                <a:latin typeface="Calibri"/>
                <a:ea typeface="Calibri"/>
                <a:cs typeface="Calibri"/>
                <a:sym typeface="Calibri"/>
              </a:rPr>
              <a:t>PLANTILLA DEL PLAN INTEGRADO DE COMUNICACIONES DE MARKETING</a:t>
            </a:r>
            <a:endParaRPr b="0" i="0" sz="1400" u="none" cap="none" strike="noStrike">
              <a:solidFill>
                <a:srgbClr val="000000"/>
              </a:solidFill>
              <a:latin typeface="Arial"/>
              <a:ea typeface="Arial"/>
              <a:cs typeface="Arial"/>
              <a:sym typeface="Arial"/>
            </a:endParaRPr>
          </a:p>
        </p:txBody>
      </p:sp>
      <p:sp>
        <p:nvSpPr>
          <p:cNvPr id="2184" name="Google Shape;2184;p41"/>
          <p:cNvSpPr txBox="1"/>
          <p:nvPr/>
        </p:nvSpPr>
        <p:spPr>
          <a:xfrm>
            <a:off x="4343400" y="6225659"/>
            <a:ext cx="31242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rgbClr val="F27954"/>
                </a:solidFill>
                <a:latin typeface="Calibri"/>
                <a:ea typeface="Calibri"/>
                <a:cs typeface="Calibri"/>
                <a:sym typeface="Calibri"/>
                <a:hlinkClick r:id="rId6">
                  <a:extLst>
                    <a:ext uri="{A12FA001-AC4F-418D-AE19-62706E023703}">
                      <ahyp:hlinkClr val="tx"/>
                    </a:ext>
                  </a:extLst>
                </a:hlinkClick>
              </a:rPr>
              <a:t>Plantillas de Smartsheet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8" name="Shape 2188"/>
        <p:cNvGrpSpPr/>
        <p:nvPr/>
      </p:nvGrpSpPr>
      <p:grpSpPr>
        <a:xfrm>
          <a:off x="0" y="0"/>
          <a:ext cx="0" cy="0"/>
          <a:chOff x="0" y="0"/>
          <a:chExt cx="0" cy="0"/>
        </a:xfrm>
      </p:grpSpPr>
      <p:graphicFrame>
        <p:nvGraphicFramePr>
          <p:cNvPr id="2189" name="Google Shape;2189;p42"/>
          <p:cNvGraphicFramePr/>
          <p:nvPr/>
        </p:nvGraphicFramePr>
        <p:xfrm>
          <a:off x="262705" y="823230"/>
          <a:ext cx="3000000" cy="3000000"/>
        </p:xfrm>
        <a:graphic>
          <a:graphicData uri="http://schemas.openxmlformats.org/drawingml/2006/table">
            <a:tbl>
              <a:tblPr>
                <a:noFill/>
                <a:tableStyleId>{20286477-5820-447C-B450-A6234CC246DE}</a:tableStyleId>
              </a:tblPr>
              <a:tblGrid>
                <a:gridCol w="1338800"/>
                <a:gridCol w="344250"/>
                <a:gridCol w="344250"/>
                <a:gridCol w="344250"/>
                <a:gridCol w="344250"/>
                <a:gridCol w="344250"/>
                <a:gridCol w="344250"/>
                <a:gridCol w="344250"/>
                <a:gridCol w="344250"/>
                <a:gridCol w="344250"/>
                <a:gridCol w="344250"/>
                <a:gridCol w="344250"/>
                <a:gridCol w="344250"/>
                <a:gridCol w="344250"/>
                <a:gridCol w="344250"/>
                <a:gridCol w="344250"/>
                <a:gridCol w="344250"/>
                <a:gridCol w="344250"/>
                <a:gridCol w="344250"/>
                <a:gridCol w="344250"/>
                <a:gridCol w="344250"/>
                <a:gridCol w="344250"/>
                <a:gridCol w="344250"/>
                <a:gridCol w="344250"/>
                <a:gridCol w="344250"/>
                <a:gridCol w="344250"/>
                <a:gridCol w="344250"/>
                <a:gridCol w="344250"/>
                <a:gridCol w="344250"/>
                <a:gridCol w="344250"/>
                <a:gridCol w="344250"/>
              </a:tblGrid>
              <a:tr h="127975">
                <a:tc rowSpan="2">
                  <a:txBody>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a:txBody>
                  <a:tcPr marT="4000" marB="0" marR="4000" marL="4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D9C4DD"/>
                    </a:solidFill>
                  </a:tcPr>
                </a:tc>
                <a:tc gridSpan="15">
                  <a:txBody>
                    <a:bodyPr/>
                    <a:lstStyle/>
                    <a:p>
                      <a:pPr indent="0" lvl="0" marL="0" marR="0" rtl="0" algn="ctr">
                        <a:lnSpc>
                          <a:spcPct val="100000"/>
                        </a:lnSpc>
                        <a:spcBef>
                          <a:spcPts val="0"/>
                        </a:spcBef>
                        <a:spcAft>
                          <a:spcPts val="0"/>
                        </a:spcAft>
                        <a:buClr>
                          <a:srgbClr val="000000"/>
                        </a:buClr>
                        <a:buSzPts val="1100"/>
                        <a:buFont typeface="Arial"/>
                        <a:buNone/>
                      </a:pPr>
                      <a:r>
                        <a:rPr b="1" lang="es-ES" sz="1100" u="none" cap="none" strike="noStrike">
                          <a:solidFill>
                            <a:schemeClr val="lt1"/>
                          </a:solidFill>
                          <a:latin typeface="Calibri"/>
                          <a:ea typeface="Calibri"/>
                          <a:cs typeface="Calibri"/>
                          <a:sym typeface="Calibri"/>
                        </a:rPr>
                        <a:t>Q1</a:t>
                      </a:r>
                      <a:endParaRPr sz="1400" u="none" cap="none" strike="noStrike"/>
                    </a:p>
                  </a:txBody>
                  <a:tcPr marT="4000" marB="0" marR="4000" marL="4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lnB cap="flat" cmpd="sng" w="12700">
                      <a:solidFill>
                        <a:srgbClr val="79527B"/>
                      </a:solidFill>
                      <a:prstDash val="solid"/>
                      <a:round/>
                      <a:headEnd len="sm" w="sm" type="none"/>
                      <a:tailEnd len="sm" w="sm" type="none"/>
                    </a:lnB>
                    <a:solidFill>
                      <a:srgbClr val="F37C57"/>
                    </a:solidFill>
                  </a:tcPr>
                </a:tc>
                <a:tc hMerge="1"/>
                <a:tc hMerge="1"/>
                <a:tc hMerge="1"/>
                <a:tc hMerge="1"/>
                <a:tc hMerge="1"/>
                <a:tc hMerge="1"/>
                <a:tc hMerge="1"/>
                <a:tc hMerge="1"/>
                <a:tc hMerge="1"/>
                <a:tc hMerge="1"/>
                <a:tc hMerge="1"/>
                <a:tc hMerge="1"/>
                <a:tc hMerge="1"/>
                <a:tc hMerge="1"/>
                <a:tc gridSpan="15">
                  <a:txBody>
                    <a:bodyPr/>
                    <a:lstStyle/>
                    <a:p>
                      <a:pPr indent="0" lvl="0" marL="0" marR="0" rtl="0" algn="ctr">
                        <a:lnSpc>
                          <a:spcPct val="100000"/>
                        </a:lnSpc>
                        <a:spcBef>
                          <a:spcPts val="0"/>
                        </a:spcBef>
                        <a:spcAft>
                          <a:spcPts val="0"/>
                        </a:spcAft>
                        <a:buClr>
                          <a:srgbClr val="000000"/>
                        </a:buClr>
                        <a:buSzPts val="1100"/>
                        <a:buFont typeface="Arial"/>
                        <a:buNone/>
                      </a:pPr>
                      <a:r>
                        <a:rPr b="1" lang="es-ES" sz="1100" u="none" cap="none" strike="noStrike">
                          <a:solidFill>
                            <a:schemeClr val="lt1"/>
                          </a:solidFill>
                          <a:latin typeface="Calibri"/>
                          <a:ea typeface="Calibri"/>
                          <a:cs typeface="Calibri"/>
                          <a:sym typeface="Calibri"/>
                        </a:rPr>
                        <a:t>Q2</a:t>
                      </a:r>
                      <a:endParaRPr sz="1400" u="none" cap="none" strike="noStrike"/>
                    </a:p>
                  </a:txBody>
                  <a:tcPr marT="4000" marB="0" marR="4000" marL="4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lnB cap="flat" cmpd="sng" w="12700">
                      <a:solidFill>
                        <a:srgbClr val="79527B"/>
                      </a:solidFill>
                      <a:prstDash val="solid"/>
                      <a:round/>
                      <a:headEnd len="sm" w="sm" type="none"/>
                      <a:tailEnd len="sm" w="sm" type="none"/>
                    </a:lnB>
                    <a:solidFill>
                      <a:srgbClr val="3AA091"/>
                    </a:solidFill>
                  </a:tcPr>
                </a:tc>
                <a:tc hMerge="1"/>
                <a:tc hMerge="1"/>
                <a:tc hMerge="1"/>
                <a:tc hMerge="1"/>
                <a:tc hMerge="1"/>
                <a:tc hMerge="1"/>
                <a:tc hMerge="1"/>
                <a:tc hMerge="1"/>
                <a:tc hMerge="1"/>
                <a:tc hMerge="1"/>
                <a:tc hMerge="1"/>
                <a:tc hMerge="1"/>
                <a:tc hMerge="1"/>
                <a:tc hMerge="1"/>
              </a:tr>
              <a:tr h="127975">
                <a:tc vMerge="1"/>
                <a:tc gridSpan="5">
                  <a:txBody>
                    <a:bodyPr/>
                    <a:lstStyle/>
                    <a:p>
                      <a:pPr indent="0" lvl="0" marL="0" marR="0" rtl="0" algn="ctr">
                        <a:lnSpc>
                          <a:spcPct val="100000"/>
                        </a:lnSpc>
                        <a:spcBef>
                          <a:spcPts val="0"/>
                        </a:spcBef>
                        <a:spcAft>
                          <a:spcPts val="0"/>
                        </a:spcAft>
                        <a:buClr>
                          <a:srgbClr val="000000"/>
                        </a:buClr>
                        <a:buSzPts val="1100"/>
                        <a:buFont typeface="Arial"/>
                        <a:buNone/>
                      </a:pPr>
                      <a:r>
                        <a:rPr b="1" lang="es-ES" sz="1100" u="none" cap="none" strike="noStrike">
                          <a:solidFill>
                            <a:srgbClr val="79527B"/>
                          </a:solidFill>
                          <a:latin typeface="Calibri"/>
                          <a:ea typeface="Calibri"/>
                          <a:cs typeface="Calibri"/>
                          <a:sym typeface="Calibri"/>
                        </a:rPr>
                        <a:t>ENERO</a:t>
                      </a:r>
                      <a:endParaRPr sz="1400" u="none" cap="none" strike="noStrike"/>
                    </a:p>
                  </a:txBody>
                  <a:tcPr marT="4000" marB="0" marR="4000" marL="4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EFC5B9"/>
                    </a:solidFill>
                  </a:tcPr>
                </a:tc>
                <a:tc hMerge="1"/>
                <a:tc hMerge="1"/>
                <a:tc hMerge="1"/>
                <a:tc hMerge="1"/>
                <a:tc gridSpan="5">
                  <a:txBody>
                    <a:bodyPr/>
                    <a:lstStyle/>
                    <a:p>
                      <a:pPr indent="0" lvl="0" marL="0" marR="0" rtl="0" algn="ctr">
                        <a:lnSpc>
                          <a:spcPct val="100000"/>
                        </a:lnSpc>
                        <a:spcBef>
                          <a:spcPts val="0"/>
                        </a:spcBef>
                        <a:spcAft>
                          <a:spcPts val="0"/>
                        </a:spcAft>
                        <a:buClr>
                          <a:srgbClr val="000000"/>
                        </a:buClr>
                        <a:buSzPts val="1100"/>
                        <a:buFont typeface="Arial"/>
                        <a:buNone/>
                      </a:pPr>
                      <a:r>
                        <a:rPr b="1" lang="es-ES" sz="1100" u="none" cap="none" strike="noStrike">
                          <a:solidFill>
                            <a:srgbClr val="79527B"/>
                          </a:solidFill>
                          <a:latin typeface="Calibri"/>
                          <a:ea typeface="Calibri"/>
                          <a:cs typeface="Calibri"/>
                          <a:sym typeface="Calibri"/>
                        </a:rPr>
                        <a:t>FEBRERO</a:t>
                      </a:r>
                      <a:endParaRPr sz="1400" u="none" cap="none" strike="noStrike"/>
                    </a:p>
                  </a:txBody>
                  <a:tcPr marT="4000" marB="0" marR="4000" marL="4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EFC5B9"/>
                    </a:solidFill>
                  </a:tcPr>
                </a:tc>
                <a:tc hMerge="1"/>
                <a:tc hMerge="1"/>
                <a:tc hMerge="1"/>
                <a:tc hMerge="1"/>
                <a:tc gridSpan="5">
                  <a:txBody>
                    <a:bodyPr/>
                    <a:lstStyle/>
                    <a:p>
                      <a:pPr indent="0" lvl="0" marL="0" marR="0" rtl="0" algn="ctr">
                        <a:lnSpc>
                          <a:spcPct val="100000"/>
                        </a:lnSpc>
                        <a:spcBef>
                          <a:spcPts val="0"/>
                        </a:spcBef>
                        <a:spcAft>
                          <a:spcPts val="0"/>
                        </a:spcAft>
                        <a:buClr>
                          <a:srgbClr val="000000"/>
                        </a:buClr>
                        <a:buSzPts val="1100"/>
                        <a:buFont typeface="Arial"/>
                        <a:buNone/>
                      </a:pPr>
                      <a:r>
                        <a:rPr b="1" lang="es-ES" sz="1100" u="none" cap="none" strike="noStrike">
                          <a:solidFill>
                            <a:srgbClr val="79527B"/>
                          </a:solidFill>
                          <a:latin typeface="Calibri"/>
                          <a:ea typeface="Calibri"/>
                          <a:cs typeface="Calibri"/>
                          <a:sym typeface="Calibri"/>
                        </a:rPr>
                        <a:t>MARZO</a:t>
                      </a:r>
                      <a:endParaRPr sz="1400" u="none" cap="none" strike="noStrike"/>
                    </a:p>
                  </a:txBody>
                  <a:tcPr marT="4000" marB="0" marR="4000" marL="4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EFC5B9"/>
                    </a:solidFill>
                  </a:tcPr>
                </a:tc>
                <a:tc hMerge="1"/>
                <a:tc hMerge="1"/>
                <a:tc hMerge="1"/>
                <a:tc hMerge="1"/>
                <a:tc gridSpan="5">
                  <a:txBody>
                    <a:bodyPr/>
                    <a:lstStyle/>
                    <a:p>
                      <a:pPr indent="0" lvl="0" marL="0" marR="0" rtl="0" algn="ctr">
                        <a:lnSpc>
                          <a:spcPct val="100000"/>
                        </a:lnSpc>
                        <a:spcBef>
                          <a:spcPts val="0"/>
                        </a:spcBef>
                        <a:spcAft>
                          <a:spcPts val="0"/>
                        </a:spcAft>
                        <a:buClr>
                          <a:srgbClr val="000000"/>
                        </a:buClr>
                        <a:buSzPts val="1100"/>
                        <a:buFont typeface="Arial"/>
                        <a:buNone/>
                      </a:pPr>
                      <a:r>
                        <a:rPr b="1" lang="es-ES" sz="1100" u="none" cap="none" strike="noStrike">
                          <a:solidFill>
                            <a:srgbClr val="79527B"/>
                          </a:solidFill>
                          <a:latin typeface="Calibri"/>
                          <a:ea typeface="Calibri"/>
                          <a:cs typeface="Calibri"/>
                          <a:sym typeface="Calibri"/>
                        </a:rPr>
                        <a:t>ABRIL</a:t>
                      </a:r>
                      <a:endParaRPr sz="1400" u="none" cap="none" strike="noStrike"/>
                    </a:p>
                  </a:txBody>
                  <a:tcPr marT="4000" marB="0" marR="4000" marL="4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96EBDC"/>
                    </a:solidFill>
                  </a:tcPr>
                </a:tc>
                <a:tc hMerge="1"/>
                <a:tc hMerge="1"/>
                <a:tc hMerge="1"/>
                <a:tc hMerge="1"/>
                <a:tc gridSpan="5">
                  <a:txBody>
                    <a:bodyPr/>
                    <a:lstStyle/>
                    <a:p>
                      <a:pPr indent="0" lvl="0" marL="0" marR="0" rtl="0" algn="ctr">
                        <a:lnSpc>
                          <a:spcPct val="100000"/>
                        </a:lnSpc>
                        <a:spcBef>
                          <a:spcPts val="0"/>
                        </a:spcBef>
                        <a:spcAft>
                          <a:spcPts val="0"/>
                        </a:spcAft>
                        <a:buClr>
                          <a:srgbClr val="000000"/>
                        </a:buClr>
                        <a:buSzPts val="1100"/>
                        <a:buFont typeface="Arial"/>
                        <a:buNone/>
                      </a:pPr>
                      <a:r>
                        <a:rPr b="1" lang="es-ES" sz="1100" u="none" cap="none" strike="noStrike">
                          <a:solidFill>
                            <a:srgbClr val="79527B"/>
                          </a:solidFill>
                          <a:latin typeface="Calibri"/>
                          <a:ea typeface="Calibri"/>
                          <a:cs typeface="Calibri"/>
                          <a:sym typeface="Calibri"/>
                        </a:rPr>
                        <a:t>MAYO</a:t>
                      </a:r>
                      <a:endParaRPr sz="1400" u="none" cap="none" strike="noStrike"/>
                    </a:p>
                  </a:txBody>
                  <a:tcPr marT="4000" marB="0" marR="4000" marL="4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96EBDC"/>
                    </a:solidFill>
                  </a:tcPr>
                </a:tc>
                <a:tc hMerge="1"/>
                <a:tc hMerge="1"/>
                <a:tc hMerge="1"/>
                <a:tc hMerge="1"/>
                <a:tc gridSpan="5">
                  <a:txBody>
                    <a:bodyPr/>
                    <a:lstStyle/>
                    <a:p>
                      <a:pPr indent="0" lvl="0" marL="0" marR="0" rtl="0" algn="ctr">
                        <a:lnSpc>
                          <a:spcPct val="100000"/>
                        </a:lnSpc>
                        <a:spcBef>
                          <a:spcPts val="0"/>
                        </a:spcBef>
                        <a:spcAft>
                          <a:spcPts val="0"/>
                        </a:spcAft>
                        <a:buClr>
                          <a:srgbClr val="000000"/>
                        </a:buClr>
                        <a:buSzPts val="1100"/>
                        <a:buFont typeface="Arial"/>
                        <a:buNone/>
                      </a:pPr>
                      <a:r>
                        <a:rPr b="1" lang="es-ES" sz="1100" u="none" cap="none" strike="noStrike">
                          <a:solidFill>
                            <a:srgbClr val="79527B"/>
                          </a:solidFill>
                          <a:latin typeface="Calibri"/>
                          <a:ea typeface="Calibri"/>
                          <a:cs typeface="Calibri"/>
                          <a:sym typeface="Calibri"/>
                        </a:rPr>
                        <a:t>JUNIO</a:t>
                      </a:r>
                      <a:endParaRPr sz="1400" u="none" cap="none" strike="noStrike"/>
                    </a:p>
                  </a:txBody>
                  <a:tcPr marT="4000" marB="0" marR="4000" marL="4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lnT cap="flat" cmpd="sng" w="12700">
                      <a:solidFill>
                        <a:srgbClr val="79527B"/>
                      </a:solidFill>
                      <a:prstDash val="solid"/>
                      <a:round/>
                      <a:headEnd len="sm" w="sm" type="none"/>
                      <a:tailEnd len="sm" w="sm" type="none"/>
                    </a:lnT>
                    <a:solidFill>
                      <a:srgbClr val="96EBDC"/>
                    </a:solidFill>
                  </a:tcPr>
                </a:tc>
                <a:tc hMerge="1"/>
                <a:tc hMerge="1"/>
                <a:tc hMerge="1"/>
                <a:tc hMerge="1"/>
              </a:tr>
              <a:tr h="127975">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Introduzca la fecha del primer lunes de cada mes</a:t>
                      </a:r>
                      <a:endParaRPr sz="1400" u="none" cap="none" strike="noStrike"/>
                    </a:p>
                  </a:txBody>
                  <a:tcPr marT="4000" marB="0" marR="4000" marL="36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4</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EFD6B9"/>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11</a:t>
                      </a:r>
                      <a:endParaRPr sz="1400" u="none" cap="none" strike="noStrike"/>
                    </a:p>
                  </a:txBody>
                  <a:tcPr marT="4000" marB="0" marR="4000" marL="4000" anchor="ctr">
                    <a:solidFill>
                      <a:srgbClr val="EFD6B9"/>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18</a:t>
                      </a:r>
                      <a:endParaRPr sz="1400" u="none" cap="none" strike="noStrike"/>
                    </a:p>
                  </a:txBody>
                  <a:tcPr marT="4000" marB="0" marR="4000" marL="4000" anchor="ctr">
                    <a:solidFill>
                      <a:srgbClr val="EFD6B9"/>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25</a:t>
                      </a:r>
                      <a:endParaRPr sz="1400" u="none" cap="none" strike="noStrike"/>
                    </a:p>
                  </a:txBody>
                  <a:tcPr marT="4000" marB="0" marR="4000" marL="4000" anchor="ctr">
                    <a:solidFill>
                      <a:srgbClr val="EFD6B9"/>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EFD6B9"/>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1</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EFD6B9"/>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8</a:t>
                      </a:r>
                      <a:endParaRPr sz="1400" u="none" cap="none" strike="noStrike"/>
                    </a:p>
                  </a:txBody>
                  <a:tcPr marT="4000" marB="0" marR="4000" marL="4000" anchor="ctr">
                    <a:solidFill>
                      <a:srgbClr val="EFD6B9"/>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15</a:t>
                      </a:r>
                      <a:endParaRPr sz="1400" u="none" cap="none" strike="noStrike"/>
                    </a:p>
                  </a:txBody>
                  <a:tcPr marT="4000" marB="0" marR="4000" marL="4000" anchor="ctr">
                    <a:solidFill>
                      <a:srgbClr val="EFD6B9"/>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22</a:t>
                      </a:r>
                      <a:endParaRPr sz="1400" u="none" cap="none" strike="noStrike"/>
                    </a:p>
                  </a:txBody>
                  <a:tcPr marT="4000" marB="0" marR="4000" marL="4000" anchor="ctr">
                    <a:solidFill>
                      <a:srgbClr val="EFD6B9"/>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29</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EFD6B9"/>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7</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EFD6B9"/>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14</a:t>
                      </a:r>
                      <a:endParaRPr sz="1400" u="none" cap="none" strike="noStrike"/>
                    </a:p>
                  </a:txBody>
                  <a:tcPr marT="4000" marB="0" marR="4000" marL="4000" anchor="ctr">
                    <a:solidFill>
                      <a:srgbClr val="EFD6B9"/>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21</a:t>
                      </a:r>
                      <a:endParaRPr sz="1400" u="none" cap="none" strike="noStrike"/>
                    </a:p>
                  </a:txBody>
                  <a:tcPr marT="4000" marB="0" marR="4000" marL="4000" anchor="ctr">
                    <a:solidFill>
                      <a:srgbClr val="EFD6B9"/>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28</a:t>
                      </a:r>
                      <a:endParaRPr sz="1400" u="none" cap="none" strike="noStrike"/>
                    </a:p>
                  </a:txBody>
                  <a:tcPr marT="4000" marB="0" marR="4000" marL="4000" anchor="ctr">
                    <a:solidFill>
                      <a:srgbClr val="EFD6B9"/>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EFD6B9"/>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4</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CDEBD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11</a:t>
                      </a:r>
                      <a:endParaRPr sz="1400" u="none" cap="none" strike="noStrike"/>
                    </a:p>
                  </a:txBody>
                  <a:tcPr marT="4000" marB="0" marR="4000" marL="4000" anchor="ctr">
                    <a:solidFill>
                      <a:srgbClr val="CDEBD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18</a:t>
                      </a:r>
                      <a:endParaRPr sz="1400" u="none" cap="none" strike="noStrike"/>
                    </a:p>
                  </a:txBody>
                  <a:tcPr marT="4000" marB="0" marR="4000" marL="4000" anchor="ctr">
                    <a:solidFill>
                      <a:srgbClr val="CDEBD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25</a:t>
                      </a:r>
                      <a:endParaRPr sz="1400" u="none" cap="none" strike="noStrike"/>
                    </a:p>
                  </a:txBody>
                  <a:tcPr marT="4000" marB="0" marR="4000" marL="4000" anchor="ctr">
                    <a:solidFill>
                      <a:srgbClr val="CDEBD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CDEBD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2</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CDEBD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9</a:t>
                      </a:r>
                      <a:endParaRPr sz="1400" u="none" cap="none" strike="noStrike"/>
                    </a:p>
                  </a:txBody>
                  <a:tcPr marT="4000" marB="0" marR="4000" marL="4000" anchor="ctr">
                    <a:solidFill>
                      <a:srgbClr val="CDEBD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16</a:t>
                      </a:r>
                      <a:endParaRPr sz="1400" u="none" cap="none" strike="noStrike"/>
                    </a:p>
                  </a:txBody>
                  <a:tcPr marT="4000" marB="0" marR="4000" marL="4000" anchor="ctr">
                    <a:solidFill>
                      <a:srgbClr val="CDEBD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23</a:t>
                      </a:r>
                      <a:endParaRPr sz="1400" u="none" cap="none" strike="noStrike"/>
                    </a:p>
                  </a:txBody>
                  <a:tcPr marT="4000" marB="0" marR="4000" marL="4000" anchor="ctr">
                    <a:solidFill>
                      <a:srgbClr val="CDEBD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30</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CDEBD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6</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CDEBD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13</a:t>
                      </a:r>
                      <a:endParaRPr sz="1400" u="none" cap="none" strike="noStrike"/>
                    </a:p>
                  </a:txBody>
                  <a:tcPr marT="4000" marB="0" marR="4000" marL="4000" anchor="ctr">
                    <a:solidFill>
                      <a:srgbClr val="CDEBD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20</a:t>
                      </a:r>
                      <a:endParaRPr sz="1400" u="none" cap="none" strike="noStrike"/>
                    </a:p>
                  </a:txBody>
                  <a:tcPr marT="4000" marB="0" marR="4000" marL="4000" anchor="ctr">
                    <a:solidFill>
                      <a:srgbClr val="CDEBD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27</a:t>
                      </a:r>
                      <a:endParaRPr sz="1400" u="none" cap="none" strike="noStrike"/>
                    </a:p>
                  </a:txBody>
                  <a:tcPr marT="4000" marB="0" marR="4000" marL="4000" anchor="ctr">
                    <a:solidFill>
                      <a:srgbClr val="CDEBD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CDEBDC"/>
                    </a:solidFill>
                  </a:tcPr>
                </a:tc>
              </a:tr>
              <a:tr h="95975">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Objetivo de ventas</a:t>
                      </a:r>
                      <a:endParaRPr sz="1400" u="none" cap="none" strike="noStrike"/>
                    </a:p>
                  </a:txBody>
                  <a:tcPr marT="4000" marB="0" marR="4000" marL="36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CDEBDC">
                        <a:alpha val="87058"/>
                      </a:srgbClr>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CDEBDC">
                        <a:alpha val="87058"/>
                      </a:srgbClr>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CDEBDC">
                        <a:alpha val="87058"/>
                      </a:srgbClr>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CDEBDC">
                        <a:alpha val="87058"/>
                      </a:srgbClr>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CDEBDC">
                        <a:alpha val="87058"/>
                      </a:srgbClr>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CDEBDC">
                        <a:alpha val="87058"/>
                      </a:srgbClr>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CDEBDC">
                        <a:alpha val="87058"/>
                      </a:srgbClr>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CDEBDC">
                        <a:alpha val="87058"/>
                      </a:srgbClr>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CDEBDC">
                        <a:alpha val="87058"/>
                      </a:srgbClr>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CDEBDC">
                        <a:alpha val="87058"/>
                      </a:srgbClr>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CDEBDC">
                        <a:alpha val="87058"/>
                      </a:srgbClr>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CDEBDC">
                        <a:alpha val="87058"/>
                      </a:srgbClr>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CDEBDC">
                        <a:alpha val="87058"/>
                      </a:srgbClr>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CDEBDC">
                        <a:alpha val="87058"/>
                      </a:srgbClr>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CDEBDC">
                        <a:alpha val="87058"/>
                      </a:srgbClr>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CDEBDC">
                        <a:alpha val="87058"/>
                      </a:srgbClr>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CDEBDC">
                        <a:alpha val="87058"/>
                      </a:srgbClr>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CDEBDC">
                        <a:alpha val="87058"/>
                      </a:srgbClr>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CDEBDC">
                        <a:alpha val="87058"/>
                      </a:srgbClr>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CDEBDC">
                        <a:alpha val="87058"/>
                      </a:srgbClr>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CDEBDC">
                        <a:alpha val="87058"/>
                      </a:srgbClr>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CDEBDC">
                        <a:alpha val="87058"/>
                      </a:srgbClr>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CDEBDC">
                        <a:alpha val="87058"/>
                      </a:srgbClr>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CDEBDC">
                        <a:alpha val="87058"/>
                      </a:srgbClr>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CDEBDC">
                        <a:alpha val="87058"/>
                      </a:srgbClr>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CDEBDC">
                        <a:alpha val="87058"/>
                      </a:srgbClr>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CDEBDC">
                        <a:alpha val="87058"/>
                      </a:srgbClr>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CDEBDC">
                        <a:alpha val="87058"/>
                      </a:srgbClr>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CDEBDC">
                        <a:alpha val="87058"/>
                      </a:srgbClr>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CDEBDC">
                        <a:alpha val="87058"/>
                      </a:srgbClr>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CDEBDC">
                        <a:alpha val="87058"/>
                      </a:srgbClr>
                    </a:solidFill>
                  </a:tcPr>
                </a:tc>
              </a:tr>
              <a:tr h="95975">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Ventas reales</a:t>
                      </a:r>
                      <a:endParaRPr sz="1400" u="none" cap="none" strike="noStrike"/>
                    </a:p>
                  </a:txBody>
                  <a:tcPr marT="4000" marB="0" marR="4000" marL="36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96EBD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96EBD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96EBD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96EBD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96EBD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96EBD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96EBD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96EBD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96EBD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96EBD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96EBD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96EBD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96EBD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96EBD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96EBD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96EBD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96EBD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96EBD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96EBD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96EBD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96EBD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96EBD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96EBD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96EBD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96EBD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96EBD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96EBD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96EBD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96EBD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96EBD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96EBDC"/>
                    </a:solidFill>
                  </a:tcPr>
                </a:tc>
              </a:tr>
              <a:tr h="95975">
                <a:tc>
                  <a:txBody>
                    <a:bodyPr/>
                    <a:lstStyle/>
                    <a:p>
                      <a:pPr indent="0" lvl="0" marL="0" marR="0" rtl="0" algn="l">
                        <a:lnSpc>
                          <a:spcPct val="100000"/>
                        </a:lnSpc>
                        <a:spcBef>
                          <a:spcPts val="0"/>
                        </a:spcBef>
                        <a:spcAft>
                          <a:spcPts val="0"/>
                        </a:spcAft>
                        <a:buClr>
                          <a:srgbClr val="000000"/>
                        </a:buClr>
                        <a:buSzPts val="1100"/>
                        <a:buFont typeface="Arial"/>
                        <a:buNone/>
                      </a:pPr>
                      <a:r>
                        <a:rPr b="1" lang="es-ES" sz="1100" u="none" cap="none" strike="noStrike">
                          <a:solidFill>
                            <a:schemeClr val="lt1"/>
                          </a:solidFill>
                          <a:latin typeface="Calibri"/>
                          <a:ea typeface="Calibri"/>
                          <a:cs typeface="Calibri"/>
                          <a:sym typeface="Calibri"/>
                        </a:rPr>
                        <a:t>Marketing nacional</a:t>
                      </a:r>
                      <a:endParaRPr sz="1400" u="none" cap="none" strike="noStrike"/>
                    </a:p>
                  </a:txBody>
                  <a:tcPr marT="4000" marB="0" marR="4000" marL="36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r>
              <a:tr h="95975">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Anuncios</a:t>
                      </a:r>
                      <a:endParaRPr sz="1400" u="none" cap="none" strike="noStrike"/>
                    </a:p>
                  </a:txBody>
                  <a:tcPr marT="4000" marB="0" marR="4000" marL="36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r>
              <a:tr h="95975">
                <a:tc>
                  <a:txBody>
                    <a:bodyPr/>
                    <a:lstStyle/>
                    <a:p>
                      <a:pPr indent="0" lvl="0" marL="0" marR="0" rtl="0" algn="l">
                        <a:lnSpc>
                          <a:spcPct val="100000"/>
                        </a:lnSpc>
                        <a:spcBef>
                          <a:spcPts val="0"/>
                        </a:spcBef>
                        <a:spcAft>
                          <a:spcPts val="0"/>
                        </a:spcAft>
                        <a:buClr>
                          <a:srgbClr val="000000"/>
                        </a:buClr>
                        <a:buSzPts val="1100"/>
                        <a:buFont typeface="Arial"/>
                        <a:buNone/>
                      </a:pPr>
                      <a:r>
                        <a:rPr b="1" lang="es-ES" sz="1100" u="none" cap="none" strike="noStrike">
                          <a:solidFill>
                            <a:schemeClr val="lt1"/>
                          </a:solidFill>
                          <a:latin typeface="Calibri"/>
                          <a:ea typeface="Calibri"/>
                          <a:cs typeface="Calibri"/>
                          <a:sym typeface="Calibri"/>
                        </a:rPr>
                        <a:t>Marketing local</a:t>
                      </a:r>
                      <a:endParaRPr sz="1400" u="none" cap="none" strike="noStrike"/>
                    </a:p>
                  </a:txBody>
                  <a:tcPr marT="4000" marB="0" marR="4000" marL="36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r>
              <a:tr h="95975">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Periódico</a:t>
                      </a:r>
                      <a:endParaRPr sz="1400" u="none" cap="none" strike="noStrike"/>
                    </a:p>
                  </a:txBody>
                  <a:tcPr marT="4000" marB="0" marR="4000" marL="36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r>
              <a:tr h="95975">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Marketing en el punto de venta</a:t>
                      </a:r>
                      <a:endParaRPr sz="1400" u="none" cap="none" strike="noStrike"/>
                    </a:p>
                  </a:txBody>
                  <a:tcPr marT="4000" marB="0" marR="4000" marL="36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r>
              <a:tr h="95975">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POP</a:t>
                      </a:r>
                      <a:endParaRPr sz="1400" u="none" cap="none" strike="noStrike"/>
                    </a:p>
                  </a:txBody>
                  <a:tcPr marT="4000" marB="0" marR="4000" marL="36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r>
              <a:tr h="95975">
                <a:tc>
                  <a:txBody>
                    <a:bodyPr/>
                    <a:lstStyle/>
                    <a:p>
                      <a:pPr indent="0" lvl="0" marL="0" marR="0" rtl="0" algn="l">
                        <a:lnSpc>
                          <a:spcPct val="100000"/>
                        </a:lnSpc>
                        <a:spcBef>
                          <a:spcPts val="0"/>
                        </a:spcBef>
                        <a:spcAft>
                          <a:spcPts val="0"/>
                        </a:spcAft>
                        <a:buClr>
                          <a:srgbClr val="000000"/>
                        </a:buClr>
                        <a:buSzPts val="1100"/>
                        <a:buFont typeface="Arial"/>
                        <a:buNone/>
                      </a:pPr>
                      <a:r>
                        <a:rPr b="1" lang="es-ES" sz="1100" u="none" cap="none" strike="noStrike">
                          <a:solidFill>
                            <a:schemeClr val="lt1"/>
                          </a:solidFill>
                          <a:latin typeface="Calibri"/>
                          <a:ea typeface="Calibri"/>
                          <a:cs typeface="Calibri"/>
                          <a:sym typeface="Calibri"/>
                        </a:rPr>
                        <a:t>Relaciones públicas</a:t>
                      </a:r>
                      <a:endParaRPr sz="1400" u="none" cap="none" strike="noStrike"/>
                    </a:p>
                  </a:txBody>
                  <a:tcPr marT="4000" marB="0" marR="4000" marL="36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r>
              <a:tr h="95975">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Eventos</a:t>
                      </a:r>
                      <a:endParaRPr sz="1400" u="none" cap="none" strike="noStrike"/>
                    </a:p>
                  </a:txBody>
                  <a:tcPr marT="4000" marB="0" marR="4000" marL="36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r>
              <a:tr h="95975">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Patrocinios</a:t>
                      </a:r>
                      <a:endParaRPr sz="1400" u="none" cap="none" strike="noStrike"/>
                    </a:p>
                  </a:txBody>
                  <a:tcPr marT="4000" marB="0" marR="4000" marL="36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r>
              <a:tr h="95975">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Comunicados de prensa</a:t>
                      </a:r>
                      <a:endParaRPr sz="1400" u="none" cap="none" strike="noStrike"/>
                    </a:p>
                  </a:txBody>
                  <a:tcPr marT="4000" marB="0" marR="4000" marL="36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r>
              <a:tr h="95975">
                <a:tc>
                  <a:txBody>
                    <a:bodyPr/>
                    <a:lstStyle/>
                    <a:p>
                      <a:pPr indent="0" lvl="0" marL="0" marR="0" rtl="0" algn="l">
                        <a:lnSpc>
                          <a:spcPct val="100000"/>
                        </a:lnSpc>
                        <a:spcBef>
                          <a:spcPts val="0"/>
                        </a:spcBef>
                        <a:spcAft>
                          <a:spcPts val="0"/>
                        </a:spcAft>
                        <a:buClr>
                          <a:srgbClr val="000000"/>
                        </a:buClr>
                        <a:buSzPts val="1100"/>
                        <a:buFont typeface="Arial"/>
                        <a:buNone/>
                      </a:pPr>
                      <a:r>
                        <a:rPr b="1" lang="es-ES" sz="1100" u="none" cap="none" strike="noStrike">
                          <a:solidFill>
                            <a:schemeClr val="lt1"/>
                          </a:solidFill>
                          <a:latin typeface="Calibri"/>
                          <a:ea typeface="Calibri"/>
                          <a:cs typeface="Calibri"/>
                          <a:sym typeface="Calibri"/>
                        </a:rPr>
                        <a:t>Redes sociales</a:t>
                      </a:r>
                      <a:endParaRPr sz="1400" u="none" cap="none" strike="noStrike"/>
                    </a:p>
                  </a:txBody>
                  <a:tcPr marT="4000" marB="0" marR="4000" marL="36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r>
              <a:tr h="95975">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Twitter</a:t>
                      </a:r>
                      <a:endParaRPr sz="1400" u="none" cap="none" strike="noStrike"/>
                    </a:p>
                  </a:txBody>
                  <a:tcPr marT="4000" marB="0" marR="4000" marL="36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r>
              <a:tr h="95975">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Facebook</a:t>
                      </a:r>
                      <a:endParaRPr sz="1400" u="none" cap="none" strike="noStrike"/>
                    </a:p>
                  </a:txBody>
                  <a:tcPr marT="4000" marB="0" marR="4000" marL="36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r>
              <a:tr h="95975">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Pinterest</a:t>
                      </a:r>
                      <a:endParaRPr sz="1400" u="none" cap="none" strike="noStrike"/>
                    </a:p>
                  </a:txBody>
                  <a:tcPr marT="4000" marB="0" marR="4000" marL="36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r>
              <a:tr h="95975">
                <a:tc>
                  <a:txBody>
                    <a:bodyPr/>
                    <a:lstStyle/>
                    <a:p>
                      <a:pPr indent="0" lvl="0" marL="0" marR="0" rtl="0" algn="l">
                        <a:lnSpc>
                          <a:spcPct val="100000"/>
                        </a:lnSpc>
                        <a:spcBef>
                          <a:spcPts val="0"/>
                        </a:spcBef>
                        <a:spcAft>
                          <a:spcPts val="0"/>
                        </a:spcAft>
                        <a:buClr>
                          <a:srgbClr val="000000"/>
                        </a:buClr>
                        <a:buSzPts val="1100"/>
                        <a:buFont typeface="Arial"/>
                        <a:buNone/>
                      </a:pPr>
                      <a:r>
                        <a:rPr b="1" lang="es-ES" sz="1100" u="none" cap="none" strike="noStrike">
                          <a:solidFill>
                            <a:schemeClr val="lt1"/>
                          </a:solidFill>
                          <a:latin typeface="Calibri"/>
                          <a:ea typeface="Calibri"/>
                          <a:cs typeface="Calibri"/>
                          <a:sym typeface="Calibri"/>
                        </a:rPr>
                        <a:t>En línea</a:t>
                      </a:r>
                      <a:endParaRPr sz="1400" u="none" cap="none" strike="noStrike"/>
                    </a:p>
                  </a:txBody>
                  <a:tcPr marT="4000" marB="0" marR="4000" marL="36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r>
              <a:tr h="95975">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Blog</a:t>
                      </a:r>
                      <a:endParaRPr sz="1400" u="none" cap="none" strike="noStrike"/>
                    </a:p>
                  </a:txBody>
                  <a:tcPr marT="4000" marB="0" marR="4000" marL="36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r>
              <a:tr h="95975">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Página web</a:t>
                      </a:r>
                      <a:endParaRPr sz="1400" u="none" cap="none" strike="noStrike"/>
                    </a:p>
                  </a:txBody>
                  <a:tcPr marT="4000" marB="0" marR="4000" marL="36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r>
              <a:tr h="95975">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Aplicación móvil</a:t>
                      </a:r>
                      <a:endParaRPr sz="1400" u="none" cap="none" strike="noStrike"/>
                    </a:p>
                  </a:txBody>
                  <a:tcPr marT="4000" marB="0" marR="4000" marL="36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r>
              <a:tr h="95975">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Alertas móviles</a:t>
                      </a:r>
                      <a:endParaRPr sz="1400" u="none" cap="none" strike="noStrike"/>
                    </a:p>
                  </a:txBody>
                  <a:tcPr marT="4000" marB="0" marR="4000" marL="36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r>
              <a:tr h="95975">
                <a:tc>
                  <a:txBody>
                    <a:bodyPr/>
                    <a:lstStyle/>
                    <a:p>
                      <a:pPr indent="0" lvl="0" marL="0" marR="0" rtl="0" algn="l">
                        <a:lnSpc>
                          <a:spcPct val="100000"/>
                        </a:lnSpc>
                        <a:spcBef>
                          <a:spcPts val="0"/>
                        </a:spcBef>
                        <a:spcAft>
                          <a:spcPts val="0"/>
                        </a:spcAft>
                        <a:buClr>
                          <a:srgbClr val="000000"/>
                        </a:buClr>
                        <a:buSzPts val="1100"/>
                        <a:buFont typeface="Arial"/>
                        <a:buNone/>
                      </a:pPr>
                      <a:r>
                        <a:rPr b="1" lang="es-ES" sz="1100" u="none" cap="none" strike="noStrike">
                          <a:solidFill>
                            <a:schemeClr val="lt1"/>
                          </a:solidFill>
                          <a:latin typeface="Calibri"/>
                          <a:ea typeface="Calibri"/>
                          <a:cs typeface="Calibri"/>
                          <a:sym typeface="Calibri"/>
                        </a:rPr>
                        <a:t>Publicidad</a:t>
                      </a:r>
                      <a:endParaRPr sz="1400" u="none" cap="none" strike="noStrike"/>
                    </a:p>
                  </a:txBody>
                  <a:tcPr marT="4000" marB="0" marR="4000" marL="36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r>
              <a:tr h="95975">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En línea</a:t>
                      </a:r>
                      <a:endParaRPr sz="1400" u="none" cap="none" strike="noStrike"/>
                    </a:p>
                  </a:txBody>
                  <a:tcPr marT="4000" marB="0" marR="4000" marL="36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r>
              <a:tr h="95975">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Imprimir</a:t>
                      </a:r>
                      <a:endParaRPr sz="1400" u="none" cap="none" strike="noStrike"/>
                    </a:p>
                  </a:txBody>
                  <a:tcPr marT="4000" marB="0" marR="4000" marL="36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r>
              <a:tr h="95975">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Exterior</a:t>
                      </a:r>
                      <a:endParaRPr sz="1400" u="none" cap="none" strike="noStrike"/>
                    </a:p>
                  </a:txBody>
                  <a:tcPr marT="4000" marB="0" marR="4000" marL="36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r>
              <a:tr h="95975">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Radio</a:t>
                      </a:r>
                      <a:endParaRPr sz="1400" u="none" cap="none" strike="noStrike"/>
                    </a:p>
                  </a:txBody>
                  <a:tcPr marT="4000" marB="0" marR="4000" marL="36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r>
              <a:tr h="95975">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Televisión</a:t>
                      </a:r>
                      <a:endParaRPr sz="1400" u="none" cap="none" strike="noStrike"/>
                    </a:p>
                  </a:txBody>
                  <a:tcPr marT="4000" marB="0" marR="4000" marL="36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r>
              <a:tr h="95975">
                <a:tc>
                  <a:txBody>
                    <a:bodyPr/>
                    <a:lstStyle/>
                    <a:p>
                      <a:pPr indent="0" lvl="0" marL="0" marR="0" rtl="0" algn="l">
                        <a:lnSpc>
                          <a:spcPct val="100000"/>
                        </a:lnSpc>
                        <a:spcBef>
                          <a:spcPts val="0"/>
                        </a:spcBef>
                        <a:spcAft>
                          <a:spcPts val="0"/>
                        </a:spcAft>
                        <a:buClr>
                          <a:srgbClr val="000000"/>
                        </a:buClr>
                        <a:buSzPts val="1100"/>
                        <a:buFont typeface="Arial"/>
                        <a:buNone/>
                      </a:pPr>
                      <a:r>
                        <a:rPr b="1" lang="es-ES" sz="1100" u="none" cap="none" strike="noStrike">
                          <a:solidFill>
                            <a:schemeClr val="lt1"/>
                          </a:solidFill>
                          <a:latin typeface="Calibri"/>
                          <a:ea typeface="Calibri"/>
                          <a:cs typeface="Calibri"/>
                          <a:sym typeface="Calibri"/>
                        </a:rPr>
                        <a:t>Estudios de mercado</a:t>
                      </a:r>
                      <a:endParaRPr sz="1400" u="none" cap="none" strike="noStrike"/>
                    </a:p>
                  </a:txBody>
                  <a:tcPr marT="4000" marB="0" marR="4000" marL="36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solidFill>
                      <a:srgbClr val="79527B"/>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chemeClr val="lt1"/>
                          </a:solidFill>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79527B"/>
                    </a:solidFill>
                  </a:tcPr>
                </a:tc>
              </a:tr>
              <a:tr h="95975">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Encuestas</a:t>
                      </a:r>
                      <a:endParaRPr sz="1400" u="none" cap="none" strike="noStrike"/>
                    </a:p>
                  </a:txBody>
                  <a:tcPr marT="4000" marB="0" marR="4000" marL="36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r>
              <a:tr h="95975">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Estudios de impacto</a:t>
                      </a:r>
                      <a:endParaRPr sz="1400" u="none" cap="none" strike="noStrike"/>
                    </a:p>
                  </a:txBody>
                  <a:tcPr marT="4000" marB="0" marR="4000" marL="36000" anchor="ctr">
                    <a:lnL cap="flat" cmpd="sng" w="12700">
                      <a:solidFill>
                        <a:srgbClr val="79527B"/>
                      </a:solidFill>
                      <a:prstDash val="solid"/>
                      <a:round/>
                      <a:headEnd len="sm" w="sm" type="none"/>
                      <a:tailEnd len="sm" w="sm" type="none"/>
                    </a:lnL>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solidFill>
                            <a:srgbClr val="79527B"/>
                          </a:solidFill>
                          <a:latin typeface="Calibri"/>
                          <a:ea typeface="Calibri"/>
                          <a:cs typeface="Calibri"/>
                          <a:sym typeface="Calibri"/>
                        </a:rPr>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L cap="flat" cmpd="sng" w="12700">
                      <a:solidFill>
                        <a:srgbClr val="79527B"/>
                      </a:solidFill>
                      <a:prstDash val="solid"/>
                      <a:round/>
                      <a:headEnd len="sm" w="sm" type="none"/>
                      <a:tailEnd len="sm" w="sm" type="none"/>
                    </a:lnL>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solidFill>
                      <a:srgbClr val="D9C4D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s-ES" sz="1100" u="none" cap="none" strike="noStrike"/>
                        <a:t> </a:t>
                      </a:r>
                      <a:endParaRPr sz="1400" u="none" cap="none" strike="noStrike"/>
                    </a:p>
                  </a:txBody>
                  <a:tcPr marT="4000" marB="0" marR="4000" marL="4000" anchor="ctr">
                    <a:lnR cap="flat" cmpd="sng" w="12700">
                      <a:solidFill>
                        <a:srgbClr val="79527B"/>
                      </a:solidFill>
                      <a:prstDash val="solid"/>
                      <a:round/>
                      <a:headEnd len="sm" w="sm" type="none"/>
                      <a:tailEnd len="sm" w="sm" type="none"/>
                    </a:lnR>
                    <a:solidFill>
                      <a:srgbClr val="D9C4DD"/>
                    </a:solidFill>
                  </a:tcPr>
                </a:tc>
              </a:tr>
            </a:tbl>
          </a:graphicData>
        </a:graphic>
      </p:graphicFrame>
      <p:sp>
        <p:nvSpPr>
          <p:cNvPr id="2190" name="Google Shape;2190;p42"/>
          <p:cNvSpPr txBox="1"/>
          <p:nvPr/>
        </p:nvSpPr>
        <p:spPr>
          <a:xfrm>
            <a:off x="262703" y="11766"/>
            <a:ext cx="11666595" cy="582221"/>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F27954"/>
              </a:buClr>
              <a:buSzPts val="2800"/>
              <a:buFont typeface="Arial"/>
              <a:buNone/>
            </a:pPr>
            <a:r>
              <a:rPr b="0" i="0" lang="es-ES" sz="2800" u="none" cap="none" strike="noStrike">
                <a:solidFill>
                  <a:srgbClr val="F27954"/>
                </a:solidFill>
                <a:latin typeface="Calibri"/>
                <a:ea typeface="Calibri"/>
                <a:cs typeface="Calibri"/>
                <a:sym typeface="Calibri"/>
              </a:rPr>
              <a:t>Modelo de plan anual de comunicaciones de marketing</a:t>
            </a:r>
            <a:endParaRPr b="0" i="0" sz="1400" u="none" cap="none" strike="noStrike">
              <a:solidFill>
                <a:srgbClr val="000000"/>
              </a:solidFill>
              <a:latin typeface="Arial"/>
              <a:ea typeface="Arial"/>
              <a:cs typeface="Arial"/>
              <a:sym typeface="Arial"/>
            </a:endParaRPr>
          </a:p>
        </p:txBody>
      </p:sp>
      <p:sp>
        <p:nvSpPr>
          <p:cNvPr id="2191" name="Google Shape;2191;p42"/>
          <p:cNvSpPr txBox="1"/>
          <p:nvPr/>
        </p:nvSpPr>
        <p:spPr>
          <a:xfrm>
            <a:off x="2720600" y="546247"/>
            <a:ext cx="6750800" cy="30401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79527B"/>
              </a:buClr>
              <a:buSzPts val="1400"/>
              <a:buFont typeface="Arial"/>
              <a:buNone/>
            </a:pPr>
            <a:r>
              <a:rPr b="1" i="0" lang="es-ES" sz="1400" u="none" cap="none" strike="noStrike">
                <a:solidFill>
                  <a:srgbClr val="79527B"/>
                </a:solidFill>
                <a:latin typeface="Calibri"/>
                <a:ea typeface="Calibri"/>
                <a:cs typeface="Calibri"/>
                <a:sym typeface="Calibri"/>
              </a:rPr>
              <a:t>PLANTILLA DE PLAN ANUAL DE COMUNICACIONES DE MARKETING</a:t>
            </a:r>
            <a:endParaRPr b="0" i="0" sz="1400" u="none" cap="none" strike="noStrike">
              <a:solidFill>
                <a:srgbClr val="000000"/>
              </a:solidFill>
              <a:latin typeface="Arial"/>
              <a:ea typeface="Arial"/>
              <a:cs typeface="Arial"/>
              <a:sym typeface="Arial"/>
            </a:endParaRPr>
          </a:p>
        </p:txBody>
      </p:sp>
      <p:sp>
        <p:nvSpPr>
          <p:cNvPr id="2192" name="Google Shape;2192;p42"/>
          <p:cNvSpPr txBox="1"/>
          <p:nvPr/>
        </p:nvSpPr>
        <p:spPr>
          <a:xfrm>
            <a:off x="461682" y="339277"/>
            <a:ext cx="31242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rgbClr val="F27954"/>
                </a:solidFill>
                <a:latin typeface="Calibri"/>
                <a:ea typeface="Calibri"/>
                <a:cs typeface="Calibri"/>
                <a:sym typeface="Calibri"/>
                <a:hlinkClick r:id="rId3">
                  <a:extLst>
                    <a:ext uri="{A12FA001-AC4F-418D-AE19-62706E023703}">
                      <ahyp:hlinkClr val="tx"/>
                    </a:ext>
                  </a:extLst>
                </a:hlinkClick>
              </a:rPr>
              <a:t>Plantillas de Smartsheet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6" name="Shape 2196"/>
        <p:cNvGrpSpPr/>
        <p:nvPr/>
      </p:nvGrpSpPr>
      <p:grpSpPr>
        <a:xfrm>
          <a:off x="0" y="0"/>
          <a:ext cx="0" cy="0"/>
          <a:chOff x="0" y="0"/>
          <a:chExt cx="0" cy="0"/>
        </a:xfrm>
      </p:grpSpPr>
      <p:sp>
        <p:nvSpPr>
          <p:cNvPr id="2197" name="Google Shape;2197;p43"/>
          <p:cNvSpPr txBox="1"/>
          <p:nvPr>
            <p:ph idx="1" type="body"/>
          </p:nvPr>
        </p:nvSpPr>
        <p:spPr>
          <a:xfrm>
            <a:off x="7723301" y="3283370"/>
            <a:ext cx="3704362" cy="36192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800"/>
              <a:buNone/>
            </a:pPr>
            <a:r>
              <a:rPr lang="es-ES" sz="1800" u="sng">
                <a:solidFill>
                  <a:schemeClr val="hlink"/>
                </a:solidFill>
                <a:hlinkClick r:id="rId3"/>
              </a:rPr>
              <a:t>https://www.tourismrecovery.eu/</a:t>
            </a:r>
            <a:r>
              <a:rPr lang="es-ES" sz="1800"/>
              <a:t> </a:t>
            </a:r>
            <a:endParaRPr/>
          </a:p>
        </p:txBody>
      </p:sp>
      <p:sp>
        <p:nvSpPr>
          <p:cNvPr id="2198" name="Google Shape;2198;p43"/>
          <p:cNvSpPr txBox="1"/>
          <p:nvPr>
            <p:ph idx="2" type="body"/>
          </p:nvPr>
        </p:nvSpPr>
        <p:spPr>
          <a:xfrm>
            <a:off x="7794217" y="4515939"/>
            <a:ext cx="4075054" cy="361924"/>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chemeClr val="lt1"/>
              </a:buClr>
              <a:buSzPct val="100000"/>
              <a:buNone/>
            </a:pPr>
            <a:r>
              <a:rPr lang="es-ES" sz="1800" u="sng">
                <a:solidFill>
                  <a:schemeClr val="hlink"/>
                </a:solidFill>
                <a:hlinkClick r:id="rId4"/>
              </a:rPr>
              <a:t>Momentum, Irlanda Desarrollador de módulos</a:t>
            </a:r>
            <a:endParaRPr/>
          </a:p>
        </p:txBody>
      </p:sp>
      <p:sp>
        <p:nvSpPr>
          <p:cNvPr id="2199" name="Google Shape;2199;p43"/>
          <p:cNvSpPr txBox="1"/>
          <p:nvPr>
            <p:ph idx="3" type="body"/>
          </p:nvPr>
        </p:nvSpPr>
        <p:spPr>
          <a:xfrm>
            <a:off x="7794217" y="3887349"/>
            <a:ext cx="3770253" cy="36192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800"/>
              <a:buNone/>
            </a:pPr>
            <a:r>
              <a:rPr lang="es-ES" sz="1800" u="sng">
                <a:solidFill>
                  <a:schemeClr val="hlink"/>
                </a:solidFill>
                <a:hlinkClick r:id="rId5"/>
              </a:rPr>
              <a:t>Facebook</a:t>
            </a:r>
            <a:endParaRPr/>
          </a:p>
        </p:txBody>
      </p:sp>
      <p:sp>
        <p:nvSpPr>
          <p:cNvPr id="2200" name="Google Shape;2200;p43"/>
          <p:cNvSpPr txBox="1"/>
          <p:nvPr>
            <p:ph idx="5" type="body"/>
          </p:nvPr>
        </p:nvSpPr>
        <p:spPr>
          <a:xfrm>
            <a:off x="322729" y="2735673"/>
            <a:ext cx="6096000" cy="2867268"/>
          </a:xfrm>
          <a:prstGeom prst="rect">
            <a:avLst/>
          </a:prstGeom>
          <a:noFill/>
          <a:ln>
            <a:noFill/>
          </a:ln>
        </p:spPr>
        <p:txBody>
          <a:bodyPr anchorCtr="0" anchor="ctr" bIns="45700" lIns="91425" spcFirstLastPara="1" rIns="91425" wrap="square" tIns="45700">
            <a:normAutofit fontScale="25000"/>
          </a:bodyPr>
          <a:lstStyle/>
          <a:p>
            <a:pPr indent="0" lvl="0" marL="0" rtl="0" algn="l">
              <a:lnSpc>
                <a:spcPct val="120000"/>
              </a:lnSpc>
              <a:spcBef>
                <a:spcPts val="0"/>
              </a:spcBef>
              <a:spcAft>
                <a:spcPts val="0"/>
              </a:spcAft>
              <a:buClr>
                <a:schemeClr val="lt1"/>
              </a:buClr>
              <a:buSzPct val="100000"/>
              <a:buNone/>
            </a:pPr>
            <a:r>
              <a:rPr b="1" lang="es-ES" sz="11000"/>
              <a:t>Bien hecho</a:t>
            </a:r>
            <a:endParaRPr/>
          </a:p>
          <a:p>
            <a:pPr indent="0" lvl="0" marL="0" rtl="0" algn="l">
              <a:lnSpc>
                <a:spcPct val="120000"/>
              </a:lnSpc>
              <a:spcBef>
                <a:spcPts val="0"/>
              </a:spcBef>
              <a:spcAft>
                <a:spcPts val="0"/>
              </a:spcAft>
              <a:buClr>
                <a:schemeClr val="lt1"/>
              </a:buClr>
              <a:buSzPct val="100000"/>
              <a:buNone/>
            </a:pPr>
            <a:r>
              <a:rPr lang="es-ES" sz="7400"/>
              <a:t>Ha finalizado </a:t>
            </a:r>
            <a:r>
              <a:rPr b="1" lang="es-ES" sz="7400"/>
              <a:t>el módulo 7 </a:t>
            </a:r>
            <a:r>
              <a:rPr lang="es-ES" sz="7400"/>
              <a:t>Estrategia de comunicación y relaciones públicas y medios de comunicación</a:t>
            </a:r>
            <a:endParaRPr/>
          </a:p>
          <a:p>
            <a:pPr indent="0" lvl="0" marL="0" rtl="0" algn="l">
              <a:lnSpc>
                <a:spcPct val="120000"/>
              </a:lnSpc>
              <a:spcBef>
                <a:spcPts val="0"/>
              </a:spcBef>
              <a:spcAft>
                <a:spcPts val="0"/>
              </a:spcAft>
              <a:buClr>
                <a:schemeClr val="lt1"/>
              </a:buClr>
              <a:buSzPct val="100000"/>
              <a:buNone/>
            </a:pPr>
            <a:r>
              <a:rPr lang="es-ES" sz="7400"/>
              <a:t> </a:t>
            </a:r>
            <a:endParaRPr/>
          </a:p>
          <a:p>
            <a:pPr indent="0" lvl="0" marL="0" rtl="0" algn="l">
              <a:lnSpc>
                <a:spcPct val="120000"/>
              </a:lnSpc>
              <a:spcBef>
                <a:spcPts val="0"/>
              </a:spcBef>
              <a:spcAft>
                <a:spcPts val="0"/>
              </a:spcAft>
              <a:buClr>
                <a:schemeClr val="lt1"/>
              </a:buClr>
              <a:buSzPct val="104338"/>
              <a:buNone/>
            </a:pPr>
            <a:r>
              <a:rPr lang="es-ES" sz="7092"/>
              <a:t>Prepárese para </a:t>
            </a:r>
            <a:endParaRPr sz="4692"/>
          </a:p>
          <a:p>
            <a:pPr indent="0" lvl="0" marL="0" rtl="0" algn="l">
              <a:lnSpc>
                <a:spcPct val="120000"/>
              </a:lnSpc>
              <a:spcBef>
                <a:spcPts val="0"/>
              </a:spcBef>
              <a:spcAft>
                <a:spcPts val="0"/>
              </a:spcAft>
              <a:buClr>
                <a:schemeClr val="lt1"/>
              </a:buClr>
              <a:buSzPct val="104338"/>
              <a:buNone/>
            </a:pPr>
            <a:r>
              <a:rPr b="1" lang="es-ES" sz="7092"/>
              <a:t>Módulo 8 </a:t>
            </a:r>
            <a:r>
              <a:rPr lang="es-ES" sz="7092"/>
              <a:t>Marketing estratégico regional de respuesta a crisis y recuperación</a:t>
            </a:r>
            <a:endParaRPr sz="4692"/>
          </a:p>
        </p:txBody>
      </p:sp>
      <p:pic>
        <p:nvPicPr>
          <p:cNvPr descr="Well Done Images – Browse 33,622 Stock Photos, Vectors, and Video | Adobe  Stock" id="2201" name="Google Shape;2201;p43"/>
          <p:cNvPicPr preferRelativeResize="0"/>
          <p:nvPr/>
        </p:nvPicPr>
        <p:blipFill rotWithShape="1">
          <a:blip r:embed="rId6">
            <a:alphaModFix/>
          </a:blip>
          <a:srcRect b="0" l="0" r="0" t="0"/>
          <a:stretch/>
        </p:blipFill>
        <p:spPr>
          <a:xfrm>
            <a:off x="5656730" y="212973"/>
            <a:ext cx="3594847" cy="2522700"/>
          </a:xfrm>
          <a:prstGeom prst="rect">
            <a:avLst/>
          </a:prstGeom>
          <a:noFill/>
          <a:ln>
            <a:noFill/>
          </a:ln>
        </p:spPr>
      </p:pic>
      <p:sp>
        <p:nvSpPr>
          <p:cNvPr id="2202" name="Google Shape;2202;p43"/>
          <p:cNvSpPr/>
          <p:nvPr/>
        </p:nvSpPr>
        <p:spPr>
          <a:xfrm>
            <a:off x="701913" y="5958576"/>
            <a:ext cx="6589536" cy="600164"/>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100"/>
              <a:buFont typeface="Arial"/>
              <a:buNone/>
            </a:pPr>
            <a:r>
              <a:rPr b="0" i="0" lang="es-ES" sz="1100" u="none" cap="none" strike="noStrike">
                <a:solidFill>
                  <a:srgbClr val="595A59"/>
                </a:solidFill>
                <a:latin typeface="Calibri"/>
                <a:ea typeface="Calibri"/>
                <a:cs typeface="Calibri"/>
                <a:sym typeface="Calibri"/>
              </a:rPr>
              <a:t>Este programa ha sido financiado con el apoyo de la Comisión Europea. El autor es el único responsable de esta publicación (comunicación)  y la Comisión no se hace responsable del uso que pueda hacerse de la información contenida en la misma 2020-1-UK01-KA203-079083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7" name="Shape 1257"/>
        <p:cNvGrpSpPr/>
        <p:nvPr/>
      </p:nvGrpSpPr>
      <p:grpSpPr>
        <a:xfrm>
          <a:off x="0" y="0"/>
          <a:ext cx="0" cy="0"/>
          <a:chOff x="0" y="0"/>
          <a:chExt cx="0" cy="0"/>
        </a:xfrm>
      </p:grpSpPr>
      <p:sp>
        <p:nvSpPr>
          <p:cNvPr id="1258" name="Google Shape;1258;p5"/>
          <p:cNvSpPr txBox="1"/>
          <p:nvPr>
            <p:ph idx="1" type="body"/>
          </p:nvPr>
        </p:nvSpPr>
        <p:spPr>
          <a:xfrm>
            <a:off x="608753" y="319369"/>
            <a:ext cx="4716300" cy="582300"/>
          </a:xfrm>
          <a:prstGeom prst="rect">
            <a:avLst/>
          </a:prstGeom>
          <a:noFill/>
          <a:ln>
            <a:noFill/>
          </a:ln>
        </p:spPr>
        <p:txBody>
          <a:bodyPr anchorCtr="0" anchor="t" bIns="45700" lIns="91425" spcFirstLastPara="1" rIns="91425" wrap="square" tIns="45700">
            <a:normAutofit fontScale="85000"/>
          </a:bodyPr>
          <a:lstStyle/>
          <a:p>
            <a:pPr indent="0" lvl="0" marL="0" rtl="0" algn="l">
              <a:lnSpc>
                <a:spcPct val="90000"/>
              </a:lnSpc>
              <a:spcBef>
                <a:spcPts val="0"/>
              </a:spcBef>
              <a:spcAft>
                <a:spcPts val="0"/>
              </a:spcAft>
              <a:buClr>
                <a:srgbClr val="3AA091"/>
              </a:buClr>
              <a:buSzPct val="100000"/>
              <a:buNone/>
            </a:pPr>
            <a:r>
              <a:rPr lang="es-ES">
                <a:solidFill>
                  <a:srgbClr val="3AA091"/>
                </a:solidFill>
              </a:rPr>
              <a:t>Resultados del aprendizaje</a:t>
            </a:r>
            <a:endParaRPr/>
          </a:p>
        </p:txBody>
      </p:sp>
      <p:sp>
        <p:nvSpPr>
          <p:cNvPr id="1259" name="Google Shape;1259;p5"/>
          <p:cNvSpPr txBox="1"/>
          <p:nvPr>
            <p:ph idx="3" type="body"/>
          </p:nvPr>
        </p:nvSpPr>
        <p:spPr>
          <a:xfrm>
            <a:off x="430307" y="977705"/>
            <a:ext cx="5289300" cy="5151300"/>
          </a:xfrm>
          <a:prstGeom prst="rect">
            <a:avLst/>
          </a:prstGeom>
          <a:noFill/>
          <a:ln>
            <a:noFill/>
          </a:ln>
        </p:spPr>
        <p:txBody>
          <a:bodyPr anchorCtr="0" anchor="t" bIns="45700" lIns="91425" spcFirstLastPara="1" rIns="91425" wrap="square" tIns="45700">
            <a:noAutofit/>
          </a:bodyPr>
          <a:lstStyle/>
          <a:p>
            <a:pPr indent="-323850" lvl="0" marL="342900" rtl="0" algn="l">
              <a:lnSpc>
                <a:spcPct val="110000"/>
              </a:lnSpc>
              <a:spcBef>
                <a:spcPts val="0"/>
              </a:spcBef>
              <a:spcAft>
                <a:spcPts val="0"/>
              </a:spcAft>
              <a:buClr>
                <a:srgbClr val="3AA091"/>
              </a:buClr>
              <a:buSzPts val="1920"/>
              <a:buFont typeface="Noto Sans Symbols"/>
              <a:buChar char="❖"/>
            </a:pPr>
            <a:r>
              <a:rPr b="1" lang="es-ES" sz="1920">
                <a:solidFill>
                  <a:srgbClr val="3AA091"/>
                </a:solidFill>
              </a:rPr>
              <a:t>Entender</a:t>
            </a:r>
            <a:r>
              <a:rPr lang="es-ES" sz="1920"/>
              <a:t> cómo las relaciones públicas y los medios de comunicación pueden ser un beneficio o un problema para una región en crisis </a:t>
            </a:r>
            <a:endParaRPr sz="1920"/>
          </a:p>
          <a:p>
            <a:pPr indent="-323850" lvl="0" marL="342900" rtl="0" algn="l">
              <a:lnSpc>
                <a:spcPct val="110000"/>
              </a:lnSpc>
              <a:spcBef>
                <a:spcPts val="0"/>
              </a:spcBef>
              <a:spcAft>
                <a:spcPts val="0"/>
              </a:spcAft>
              <a:buClr>
                <a:srgbClr val="F27954"/>
              </a:buClr>
              <a:buSzPts val="1920"/>
              <a:buFont typeface="Noto Sans Symbols"/>
              <a:buChar char="❖"/>
            </a:pPr>
            <a:r>
              <a:rPr b="1" lang="es-ES" sz="1920">
                <a:solidFill>
                  <a:srgbClr val="F27954"/>
                </a:solidFill>
              </a:rPr>
              <a:t>Aprender</a:t>
            </a:r>
            <a:r>
              <a:rPr lang="es-ES" sz="1920"/>
              <a:t> a tratar con las relaciones públicas y los medios de comunicación y establecer relaciones sólidas para que acudan a la región en busca de noticias fiables en lugar de hacer su propia copia</a:t>
            </a:r>
            <a:endParaRPr sz="1920"/>
          </a:p>
          <a:p>
            <a:pPr indent="-323850" lvl="0" marL="342900" rtl="0" algn="l">
              <a:lnSpc>
                <a:spcPct val="110000"/>
              </a:lnSpc>
              <a:spcBef>
                <a:spcPts val="0"/>
              </a:spcBef>
              <a:spcAft>
                <a:spcPts val="0"/>
              </a:spcAft>
              <a:buClr>
                <a:srgbClr val="916395"/>
              </a:buClr>
              <a:buSzPts val="1920"/>
              <a:buFont typeface="Noto Sans Symbols"/>
              <a:buChar char="❖"/>
            </a:pPr>
            <a:r>
              <a:rPr b="1" lang="es-ES" sz="1920">
                <a:solidFill>
                  <a:srgbClr val="916395"/>
                </a:solidFill>
              </a:rPr>
              <a:t>Aprenda en</a:t>
            </a:r>
            <a:r>
              <a:rPr b="1" lang="es-ES" sz="1920">
                <a:solidFill>
                  <a:srgbClr val="3AA091"/>
                </a:solidFill>
              </a:rPr>
              <a:t> </a:t>
            </a:r>
            <a:r>
              <a:rPr lang="es-ES" sz="1920"/>
              <a:t>cómo crear y dirigir una campaña regional de relaciones públicas y medios de comunicación</a:t>
            </a:r>
            <a:endParaRPr sz="1920"/>
          </a:p>
          <a:p>
            <a:pPr indent="-323850" lvl="0" marL="342900" rtl="0" algn="l">
              <a:lnSpc>
                <a:spcPct val="110000"/>
              </a:lnSpc>
              <a:spcBef>
                <a:spcPts val="0"/>
              </a:spcBef>
              <a:spcAft>
                <a:spcPts val="0"/>
              </a:spcAft>
              <a:buClr>
                <a:srgbClr val="002060"/>
              </a:buClr>
              <a:buSzPts val="1920"/>
              <a:buFont typeface="Noto Sans Symbols"/>
              <a:buChar char="❖"/>
            </a:pPr>
            <a:r>
              <a:rPr b="1" lang="es-ES" sz="1920">
                <a:solidFill>
                  <a:srgbClr val="002060"/>
                </a:solidFill>
              </a:rPr>
              <a:t>Comprender </a:t>
            </a:r>
            <a:r>
              <a:rPr lang="es-ES" sz="1920"/>
              <a:t>los elementos de una estrategia de comunicación de crisis y las diferentes plantillas de comunicación de apoyo necesarias durante una crisis</a:t>
            </a:r>
            <a:endParaRPr sz="1920"/>
          </a:p>
          <a:p>
            <a:pPr indent="-201930" lvl="0" marL="342900" rtl="0" algn="l">
              <a:lnSpc>
                <a:spcPct val="110000"/>
              </a:lnSpc>
              <a:spcBef>
                <a:spcPts val="0"/>
              </a:spcBef>
              <a:spcAft>
                <a:spcPts val="0"/>
              </a:spcAft>
              <a:buClr>
                <a:srgbClr val="4D4D4D"/>
              </a:buClr>
              <a:buSzPts val="2220"/>
              <a:buFont typeface="Noto Sans Symbols"/>
              <a:buNone/>
            </a:pPr>
            <a:r>
              <a:t/>
            </a:r>
            <a:endParaRPr sz="1920"/>
          </a:p>
        </p:txBody>
      </p:sp>
      <p:pic>
        <p:nvPicPr>
          <p:cNvPr descr="A picture containing person, indoor&#10;&#10;Description automatically generated" id="1260" name="Google Shape;1260;p5"/>
          <p:cNvPicPr preferRelativeResize="0"/>
          <p:nvPr>
            <p:ph idx="2" type="pic"/>
          </p:nvPr>
        </p:nvPicPr>
        <p:blipFill rotWithShape="1">
          <a:blip r:embed="rId3">
            <a:alphaModFix/>
          </a:blip>
          <a:srcRect b="7571" l="0" r="0" t="7571"/>
          <a:stretch/>
        </p:blipFill>
        <p:spPr>
          <a:xfrm>
            <a:off x="5957047" y="0"/>
            <a:ext cx="5395869" cy="68580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4" name="Shape 1264"/>
        <p:cNvGrpSpPr/>
        <p:nvPr/>
      </p:nvGrpSpPr>
      <p:grpSpPr>
        <a:xfrm>
          <a:off x="0" y="0"/>
          <a:ext cx="0" cy="0"/>
          <a:chOff x="0" y="0"/>
          <a:chExt cx="0" cy="0"/>
        </a:xfrm>
      </p:grpSpPr>
      <p:pic>
        <p:nvPicPr>
          <p:cNvPr descr="A person talking to a person&#10;&#10;Description automatically generated with low confidence" id="1265" name="Google Shape;1265;p6"/>
          <p:cNvPicPr preferRelativeResize="0"/>
          <p:nvPr>
            <p:ph idx="2" type="pic"/>
          </p:nvPr>
        </p:nvPicPr>
        <p:blipFill rotWithShape="1">
          <a:blip r:embed="rId3">
            <a:alphaModFix/>
          </a:blip>
          <a:srcRect b="13093" l="0" r="0" t="13093"/>
          <a:stretch/>
        </p:blipFill>
        <p:spPr>
          <a:xfrm>
            <a:off x="241300" y="228600"/>
            <a:ext cx="11696700" cy="5763986"/>
          </a:xfrm>
          <a:prstGeom prst="rect">
            <a:avLst/>
          </a:prstGeom>
          <a:noFill/>
          <a:ln>
            <a:noFill/>
          </a:ln>
        </p:spPr>
      </p:pic>
      <p:sp>
        <p:nvSpPr>
          <p:cNvPr id="1266" name="Google Shape;1266;p6"/>
          <p:cNvSpPr txBox="1"/>
          <p:nvPr>
            <p:ph idx="1" type="body"/>
          </p:nvPr>
        </p:nvSpPr>
        <p:spPr>
          <a:xfrm>
            <a:off x="6420495" y="1557334"/>
            <a:ext cx="5113283" cy="163354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b="0" lang="es-ES"/>
              <a:t>1.  </a:t>
            </a:r>
            <a:r>
              <a:rPr b="0" lang="es-ES" sz="3200"/>
              <a:t>Comunicación con los medios de comunicación y relaciones públicas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0" name="Shape 1270"/>
        <p:cNvGrpSpPr/>
        <p:nvPr/>
      </p:nvGrpSpPr>
      <p:grpSpPr>
        <a:xfrm>
          <a:off x="0" y="0"/>
          <a:ext cx="0" cy="0"/>
          <a:chOff x="0" y="0"/>
          <a:chExt cx="0" cy="0"/>
        </a:xfrm>
      </p:grpSpPr>
      <p:sp>
        <p:nvSpPr>
          <p:cNvPr id="1271" name="Google Shape;1271;p7"/>
          <p:cNvSpPr txBox="1"/>
          <p:nvPr>
            <p:ph idx="1" type="body"/>
          </p:nvPr>
        </p:nvSpPr>
        <p:spPr>
          <a:xfrm>
            <a:off x="458489" y="855599"/>
            <a:ext cx="5564883" cy="570611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lang="es-ES" sz="1900"/>
              <a:t>Cada catástrofe o crisis atraerá atención no deseada en diversos grados, con el potencial de afectar negativamente a las percepciones de los visitantes respecto a la seguridad personal, la idoneidad de los accesos, la disponibilidad de alojamiento y la probabilidad de que se alteren los planes de viaje. </a:t>
            </a:r>
            <a:endParaRPr sz="2300"/>
          </a:p>
          <a:p>
            <a:pPr indent="0" lvl="0" marL="0" rtl="0" algn="l">
              <a:lnSpc>
                <a:spcPct val="100000"/>
              </a:lnSpc>
              <a:spcBef>
                <a:spcPts val="0"/>
              </a:spcBef>
              <a:spcAft>
                <a:spcPts val="0"/>
              </a:spcAft>
              <a:buClr>
                <a:schemeClr val="lt1"/>
              </a:buClr>
              <a:buSzPts val="2000"/>
              <a:buNone/>
            </a:pPr>
            <a:r>
              <a:t/>
            </a:r>
            <a:endParaRPr sz="1900"/>
          </a:p>
          <a:p>
            <a:pPr indent="0" lvl="0" marL="0" rtl="0" algn="l">
              <a:lnSpc>
                <a:spcPct val="100000"/>
              </a:lnSpc>
              <a:spcBef>
                <a:spcPts val="0"/>
              </a:spcBef>
              <a:spcAft>
                <a:spcPts val="0"/>
              </a:spcAft>
              <a:buClr>
                <a:schemeClr val="lt1"/>
              </a:buClr>
              <a:buSzPts val="2000"/>
              <a:buNone/>
            </a:pPr>
            <a:r>
              <a:rPr lang="es-ES" sz="1900"/>
              <a:t>Además, la naturaleza de la cobertura mediática significa que a menudo la gravedad y el alcance de los incidentes pueden verse magnificados, o incluso distorsionados, a través del objetivo de una cámara de televisión o de las palabras de un reportero de periódico. </a:t>
            </a:r>
            <a:endParaRPr sz="2300"/>
          </a:p>
          <a:p>
            <a:pPr indent="0" lvl="0" marL="0" rtl="0" algn="l">
              <a:lnSpc>
                <a:spcPct val="100000"/>
              </a:lnSpc>
              <a:spcBef>
                <a:spcPts val="0"/>
              </a:spcBef>
              <a:spcAft>
                <a:spcPts val="0"/>
              </a:spcAft>
              <a:buClr>
                <a:schemeClr val="lt1"/>
              </a:buClr>
              <a:buSzPts val="2000"/>
              <a:buNone/>
            </a:pPr>
            <a:r>
              <a:t/>
            </a:r>
            <a:endParaRPr sz="1900"/>
          </a:p>
          <a:p>
            <a:pPr indent="0" lvl="0" marL="0" rtl="0" algn="l">
              <a:lnSpc>
                <a:spcPct val="100000"/>
              </a:lnSpc>
              <a:spcBef>
                <a:spcPts val="0"/>
              </a:spcBef>
              <a:spcAft>
                <a:spcPts val="0"/>
              </a:spcAft>
              <a:buClr>
                <a:schemeClr val="lt1"/>
              </a:buClr>
              <a:buSzPts val="2000"/>
              <a:buNone/>
            </a:pPr>
            <a:r>
              <a:rPr lang="es-ES" sz="1900"/>
              <a:t>Estos factores subrayan las ventajas de una respuesta de comunicación planificada y meditada que trate de relativizar el problema, tranquilice a los observadores sobre las medidas adoptadas para controlar y abordar la situación y explique plenamente el verdadero alcance de la crisis.</a:t>
            </a:r>
            <a:endParaRPr sz="2300"/>
          </a:p>
          <a:p>
            <a:pPr indent="0" lvl="0" marL="0" rtl="0" algn="l">
              <a:lnSpc>
                <a:spcPct val="100000"/>
              </a:lnSpc>
              <a:spcBef>
                <a:spcPts val="0"/>
              </a:spcBef>
              <a:spcAft>
                <a:spcPts val="0"/>
              </a:spcAft>
              <a:buClr>
                <a:schemeClr val="lt1"/>
              </a:buClr>
              <a:buSzPts val="2000"/>
              <a:buNone/>
            </a:pPr>
            <a:r>
              <a:t/>
            </a:r>
            <a:endParaRPr sz="1900"/>
          </a:p>
        </p:txBody>
      </p:sp>
      <p:sp>
        <p:nvSpPr>
          <p:cNvPr id="1272" name="Google Shape;1272;p7"/>
          <p:cNvSpPr txBox="1"/>
          <p:nvPr>
            <p:ph idx="3" type="body"/>
          </p:nvPr>
        </p:nvSpPr>
        <p:spPr>
          <a:xfrm>
            <a:off x="234818" y="296284"/>
            <a:ext cx="6157482" cy="582221"/>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330"/>
              <a:buNone/>
            </a:pPr>
            <a:r>
              <a:rPr b="0" lang="es-ES" sz="2430"/>
              <a:t>Relaciones públicas y medios de comunicación</a:t>
            </a:r>
            <a:endParaRPr sz="2430"/>
          </a:p>
        </p:txBody>
      </p:sp>
      <p:pic>
        <p:nvPicPr>
          <p:cNvPr descr="Document with solid fill" id="1273" name="Google Shape;1273;p7">
            <a:hlinkClick r:id="rId3"/>
          </p:cNvPr>
          <p:cNvPicPr preferRelativeResize="0"/>
          <p:nvPr/>
        </p:nvPicPr>
        <p:blipFill rotWithShape="1">
          <a:blip r:embed="rId4">
            <a:alphaModFix/>
          </a:blip>
          <a:srcRect b="0" l="0" r="0" t="0"/>
          <a:stretch/>
        </p:blipFill>
        <p:spPr>
          <a:xfrm>
            <a:off x="7178280" y="5937501"/>
            <a:ext cx="1009650" cy="1009650"/>
          </a:xfrm>
          <a:prstGeom prst="rect">
            <a:avLst/>
          </a:prstGeom>
          <a:noFill/>
          <a:ln>
            <a:noFill/>
          </a:ln>
        </p:spPr>
      </p:pic>
      <p:sp>
        <p:nvSpPr>
          <p:cNvPr id="1274" name="Google Shape;1274;p7"/>
          <p:cNvSpPr txBox="1"/>
          <p:nvPr/>
        </p:nvSpPr>
        <p:spPr>
          <a:xfrm>
            <a:off x="7972425" y="6488668"/>
            <a:ext cx="4219575" cy="369332"/>
          </a:xfrm>
          <a:prstGeom prst="rect">
            <a:avLst/>
          </a:prstGeom>
          <a:solidFill>
            <a:schemeClr val="accent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5">
                  <a:extLst>
                    <a:ext uri="{A12FA001-AC4F-418D-AE19-62706E023703}">
                      <ahyp:hlinkClr val="tx"/>
                    </a:ext>
                  </a:extLst>
                </a:hlinkClick>
              </a:rPr>
              <a:t>Planificación regional de la gestión de crisis</a:t>
            </a:r>
            <a:endParaRPr b="0" i="0" sz="1400" u="none" cap="none" strike="noStrike">
              <a:solidFill>
                <a:srgbClr val="000000"/>
              </a:solidFill>
              <a:latin typeface="Arial"/>
              <a:ea typeface="Arial"/>
              <a:cs typeface="Arial"/>
              <a:sym typeface="Arial"/>
            </a:endParaRPr>
          </a:p>
        </p:txBody>
      </p:sp>
      <p:pic>
        <p:nvPicPr>
          <p:cNvPr descr="A picture containing person, outdoor&#10;&#10;Description automatically generated" id="1275" name="Google Shape;1275;p7"/>
          <p:cNvPicPr preferRelativeResize="0"/>
          <p:nvPr/>
        </p:nvPicPr>
        <p:blipFill rotWithShape="1">
          <a:blip r:embed="rId6">
            <a:alphaModFix/>
          </a:blip>
          <a:srcRect b="0" l="0" r="0" t="0"/>
          <a:stretch/>
        </p:blipFill>
        <p:spPr>
          <a:xfrm>
            <a:off x="6392300" y="1724024"/>
            <a:ext cx="5500679" cy="366711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9" name="Shape 1279"/>
        <p:cNvGrpSpPr/>
        <p:nvPr/>
      </p:nvGrpSpPr>
      <p:grpSpPr>
        <a:xfrm>
          <a:off x="0" y="0"/>
          <a:ext cx="0" cy="0"/>
          <a:chOff x="0" y="0"/>
          <a:chExt cx="0" cy="0"/>
        </a:xfrm>
      </p:grpSpPr>
      <p:sp>
        <p:nvSpPr>
          <p:cNvPr id="1280" name="Google Shape;1280;p8"/>
          <p:cNvSpPr txBox="1"/>
          <p:nvPr>
            <p:ph idx="1" type="body"/>
          </p:nvPr>
        </p:nvSpPr>
        <p:spPr>
          <a:xfrm>
            <a:off x="734715" y="1757011"/>
            <a:ext cx="8901204" cy="436756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040"/>
              <a:buNone/>
            </a:pPr>
            <a:r>
              <a:rPr lang="es-ES" sz="1840"/>
              <a:t>Las relaciones con los medios de comunicación siguen siendo uno de los elementos más críticos de la gestión de crisis. La supervisión de la cobertura mediática tanto de la crisis como del proceso de gestión de la crisis es una cuestión fundamental para las autoridades turísticas y los operadores turísticos. Establecer y mantener relaciones eficaces con los medios de comunicación es una función esencial de las autoridades turísticas de los destinos. Las relaciones con los medios de comunicación van más allá del desarrollo de una red de contactos con los medios locales y suelen requerir el desarrollo de contactos globales. </a:t>
            </a:r>
            <a:endParaRPr sz="1840"/>
          </a:p>
          <a:p>
            <a:pPr indent="0" lvl="0" marL="0" rtl="0" algn="l">
              <a:lnSpc>
                <a:spcPct val="90000"/>
              </a:lnSpc>
              <a:spcBef>
                <a:spcPts val="0"/>
              </a:spcBef>
              <a:spcAft>
                <a:spcPts val="0"/>
              </a:spcAft>
              <a:buClr>
                <a:schemeClr val="lt1"/>
              </a:buClr>
              <a:buSzPts val="2040"/>
              <a:buNone/>
            </a:pPr>
            <a:r>
              <a:t/>
            </a:r>
            <a:endParaRPr sz="1840"/>
          </a:p>
          <a:p>
            <a:pPr indent="0" lvl="0" marL="0" rtl="0" algn="l">
              <a:lnSpc>
                <a:spcPct val="90000"/>
              </a:lnSpc>
              <a:spcBef>
                <a:spcPts val="0"/>
              </a:spcBef>
              <a:spcAft>
                <a:spcPts val="0"/>
              </a:spcAft>
              <a:buClr>
                <a:schemeClr val="lt1"/>
              </a:buClr>
              <a:buSzPts val="2040"/>
              <a:buNone/>
            </a:pPr>
            <a:r>
              <a:rPr lang="es-ES" sz="1840"/>
              <a:t>La masacre de Luxor de noviembre de 1997, la violencia política entre israelíes y palestinos y la crisis de la fiebre aftosa de 2001 en el Reino Unido fueron objeto de atención y escrutinio en todo el mundo. Cuando los turistas extranjeros son víctimas o se ven afectados indirectamente por una crisis concreta, suelen ser objeto de atención mediática en su país de origen. Por el contrario, la omnipresencia internacional de las cadenas mundiales de noticias estadounidenses, británicas y alemanas, como CNN, BBC y Deutsche Welle, supuso la difusión mundial de muchos asuntos locales de esos países.</a:t>
            </a:r>
            <a:endParaRPr sz="1840"/>
          </a:p>
          <a:p>
            <a:pPr indent="0" lvl="0" marL="0" rtl="0" algn="l">
              <a:lnSpc>
                <a:spcPct val="90000"/>
              </a:lnSpc>
              <a:spcBef>
                <a:spcPts val="0"/>
              </a:spcBef>
              <a:spcAft>
                <a:spcPts val="0"/>
              </a:spcAft>
              <a:buClr>
                <a:schemeClr val="lt1"/>
              </a:buClr>
              <a:buSzPts val="2040"/>
              <a:buNone/>
            </a:pPr>
            <a:r>
              <a:t/>
            </a:r>
            <a:endParaRPr sz="1840"/>
          </a:p>
        </p:txBody>
      </p:sp>
      <p:sp>
        <p:nvSpPr>
          <p:cNvPr id="1281" name="Google Shape;1281;p8"/>
          <p:cNvSpPr txBox="1"/>
          <p:nvPr>
            <p:ph idx="2" type="body"/>
          </p:nvPr>
        </p:nvSpPr>
        <p:spPr>
          <a:xfrm>
            <a:off x="734714" y="642972"/>
            <a:ext cx="10596674" cy="916887"/>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Clr>
                <a:schemeClr val="lt1"/>
              </a:buClr>
              <a:buSzPct val="100000"/>
              <a:buNone/>
            </a:pPr>
            <a:r>
              <a:rPr b="1" i="0" lang="es-ES" sz="3600"/>
              <a:t>Investigación: </a:t>
            </a:r>
            <a:r>
              <a:rPr b="0" lang="es-ES" sz="2600"/>
              <a:t>La supervisión de la cobertura mediática durante una crisis es una cuestión esencial para las autoridades y los operadores turísticos</a:t>
            </a:r>
            <a:endParaRPr/>
          </a:p>
          <a:p>
            <a:pPr indent="0" lvl="0" marL="0" rtl="0" algn="l">
              <a:lnSpc>
                <a:spcPct val="100000"/>
              </a:lnSpc>
              <a:spcBef>
                <a:spcPts val="0"/>
              </a:spcBef>
              <a:spcAft>
                <a:spcPts val="0"/>
              </a:spcAft>
              <a:buClr>
                <a:schemeClr val="lt1"/>
              </a:buClr>
              <a:buSzPct val="100000"/>
              <a:buNone/>
            </a:pPr>
            <a:r>
              <a:t/>
            </a:r>
            <a:endParaRPr/>
          </a:p>
        </p:txBody>
      </p:sp>
      <p:grpSp>
        <p:nvGrpSpPr>
          <p:cNvPr id="1282" name="Google Shape;1282;p8"/>
          <p:cNvGrpSpPr/>
          <p:nvPr/>
        </p:nvGrpSpPr>
        <p:grpSpPr>
          <a:xfrm>
            <a:off x="9945283" y="1255566"/>
            <a:ext cx="1866204" cy="1526432"/>
            <a:chOff x="7903196" y="4237101"/>
            <a:chExt cx="1261886" cy="1055032"/>
          </a:xfrm>
        </p:grpSpPr>
        <p:sp>
          <p:nvSpPr>
            <p:cNvPr id="1283" name="Google Shape;1283;p8"/>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84" name="Google Shape;1284;p8"/>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85" name="Google Shape;1285;p8"/>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86" name="Google Shape;1286;p8"/>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87" name="Google Shape;1287;p8"/>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88" name="Google Shape;1288;p8"/>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89" name="Google Shape;1289;p8"/>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90" name="Google Shape;1290;p8"/>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91" name="Google Shape;1291;p8"/>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92" name="Google Shape;1292;p8"/>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93" name="Google Shape;1293;p8"/>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94" name="Google Shape;1294;p8"/>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95" name="Google Shape;1295;p8"/>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96" name="Google Shape;1296;p8"/>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97" name="Google Shape;1297;p8"/>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98" name="Google Shape;1298;p8"/>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99" name="Google Shape;1299;p8"/>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0" name="Google Shape;1300;p8"/>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1" name="Google Shape;1301;p8"/>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2" name="Google Shape;1302;p8"/>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3" name="Google Shape;1303;p8"/>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4" name="Google Shape;1304;p8"/>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5" name="Google Shape;1305;p8"/>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6" name="Google Shape;1306;p8"/>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7" name="Google Shape;1307;p8"/>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8" name="Google Shape;1308;p8"/>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9" name="Google Shape;1309;p8"/>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0" name="Google Shape;1310;p8"/>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1" name="Google Shape;1311;p8"/>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2" name="Google Shape;1312;p8"/>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3" name="Google Shape;1313;p8"/>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4" name="Google Shape;1314;p8"/>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5" name="Google Shape;1315;p8"/>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6" name="Google Shape;1316;p8"/>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7" name="Google Shape;1317;p8"/>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8" name="Google Shape;1318;p8"/>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9" name="Google Shape;1319;p8"/>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20" name="Google Shape;1320;p8"/>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21" name="Google Shape;1321;p8"/>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22" name="Google Shape;1322;p8"/>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23" name="Google Shape;1323;p8"/>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24" name="Google Shape;1324;p8"/>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25" name="Google Shape;1325;p8"/>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26" name="Google Shape;1326;p8"/>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27" name="Google Shape;1327;p8"/>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28" name="Google Shape;1328;p8"/>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29" name="Google Shape;1329;p8"/>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0" name="Google Shape;1330;p8"/>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1" name="Google Shape;1331;p8"/>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2" name="Google Shape;1332;p8"/>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3" name="Google Shape;1333;p8"/>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4" name="Google Shape;1334;p8"/>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5" name="Google Shape;1335;p8"/>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6" name="Google Shape;1336;p8"/>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7" name="Google Shape;1337;p8"/>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8" name="Google Shape;1338;p8"/>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9" name="Google Shape;1339;p8"/>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1340" name="Google Shape;1340;p8"/>
          <p:cNvPicPr preferRelativeResize="0"/>
          <p:nvPr/>
        </p:nvPicPr>
        <p:blipFill rotWithShape="1">
          <a:blip r:embed="rId3">
            <a:alphaModFix/>
          </a:blip>
          <a:srcRect b="0" l="0" r="0" t="0"/>
          <a:stretch/>
        </p:blipFill>
        <p:spPr>
          <a:xfrm>
            <a:off x="9860702" y="3284679"/>
            <a:ext cx="1950785" cy="1950785"/>
          </a:xfrm>
          <a:prstGeom prst="rect">
            <a:avLst/>
          </a:prstGeom>
          <a:noFill/>
          <a:ln>
            <a:noFill/>
          </a:ln>
        </p:spPr>
      </p:pic>
      <p:sp>
        <p:nvSpPr>
          <p:cNvPr id="1341" name="Google Shape;1341;p8"/>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lt1"/>
                </a:solidFill>
                <a:latin typeface="Calibri"/>
                <a:ea typeface="Calibri"/>
                <a:cs typeface="Calibri"/>
                <a:sym typeface="Calibri"/>
              </a:rPr>
              <a:t>Leer artículo de investigación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5" name="Shape 1345"/>
        <p:cNvGrpSpPr/>
        <p:nvPr/>
      </p:nvGrpSpPr>
      <p:grpSpPr>
        <a:xfrm>
          <a:off x="0" y="0"/>
          <a:ext cx="0" cy="0"/>
          <a:chOff x="0" y="0"/>
          <a:chExt cx="0" cy="0"/>
        </a:xfrm>
      </p:grpSpPr>
      <p:sp>
        <p:nvSpPr>
          <p:cNvPr id="1346" name="Google Shape;1346;p9"/>
          <p:cNvSpPr txBox="1"/>
          <p:nvPr>
            <p:ph idx="1" type="body"/>
          </p:nvPr>
        </p:nvSpPr>
        <p:spPr>
          <a:xfrm>
            <a:off x="458489" y="855599"/>
            <a:ext cx="5564883" cy="570611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lang="es-ES" sz="1900"/>
              <a:t>Los sucesos de crisis suelen ser noticia en todo el mundo y, dependiendo de cómo se publiciten, pueden causar problemas o contribuir a la recuperación y el restablecimiento </a:t>
            </a:r>
            <a:endParaRPr sz="2300"/>
          </a:p>
          <a:p>
            <a:pPr indent="0" lvl="0" marL="0" rtl="0" algn="l">
              <a:lnSpc>
                <a:spcPct val="100000"/>
              </a:lnSpc>
              <a:spcBef>
                <a:spcPts val="0"/>
              </a:spcBef>
              <a:spcAft>
                <a:spcPts val="0"/>
              </a:spcAft>
              <a:buClr>
                <a:schemeClr val="lt1"/>
              </a:buClr>
              <a:buSzPts val="2000"/>
              <a:buNone/>
            </a:pPr>
            <a:r>
              <a:t/>
            </a:r>
            <a:endParaRPr b="0" i="0" sz="1900"/>
          </a:p>
          <a:p>
            <a:pPr indent="0" lvl="0" marL="0" rtl="0" algn="l">
              <a:lnSpc>
                <a:spcPct val="100000"/>
              </a:lnSpc>
              <a:spcBef>
                <a:spcPts val="0"/>
              </a:spcBef>
              <a:spcAft>
                <a:spcPts val="0"/>
              </a:spcAft>
              <a:buClr>
                <a:schemeClr val="lt1"/>
              </a:buClr>
              <a:buSzPts val="2000"/>
              <a:buNone/>
            </a:pPr>
            <a:r>
              <a:rPr i="1" lang="es-ES" sz="1900"/>
              <a:t>Los medios de comunicación internacionales parecen tener tendencia a centrarse en una serie de elementos clave que determinan el interés periodístico de un asunto. Los temas preferidos suelen definirse en las siguientes categorías: crimen; crisis; conflicto; conquista; corrupción; catarsis; cataclismo; rescate; escándalo; triunfo sobre la adversidad. (Artículo de investigación)</a:t>
            </a:r>
            <a:endParaRPr sz="2300"/>
          </a:p>
          <a:p>
            <a:pPr indent="0" lvl="0" marL="0" rtl="0" algn="l">
              <a:lnSpc>
                <a:spcPct val="100000"/>
              </a:lnSpc>
              <a:spcBef>
                <a:spcPts val="0"/>
              </a:spcBef>
              <a:spcAft>
                <a:spcPts val="0"/>
              </a:spcAft>
              <a:buClr>
                <a:schemeClr val="lt1"/>
              </a:buClr>
              <a:buSzPts val="2000"/>
              <a:buNone/>
            </a:pPr>
            <a:r>
              <a:t/>
            </a:r>
            <a:endParaRPr i="1" sz="1900"/>
          </a:p>
          <a:p>
            <a:pPr indent="0" lvl="0" marL="0" rtl="0" algn="l">
              <a:lnSpc>
                <a:spcPct val="100000"/>
              </a:lnSpc>
              <a:spcBef>
                <a:spcPts val="0"/>
              </a:spcBef>
              <a:spcAft>
                <a:spcPts val="0"/>
              </a:spcAft>
              <a:buClr>
                <a:schemeClr val="lt1"/>
              </a:buClr>
              <a:buSzPts val="2000"/>
              <a:buNone/>
            </a:pPr>
            <a:r>
              <a:rPr lang="es-ES" sz="1900"/>
              <a:t>El papel de una gestión eficaz de las relaciones públicas es fundamental para que las autoridades turísticas de los países democráticos garanticen que se informa de los esfuerzos de recuperación y restauración, y mucho menos en proporción a la cobertura de la crisis real. </a:t>
            </a:r>
            <a:endParaRPr sz="2300"/>
          </a:p>
        </p:txBody>
      </p:sp>
      <p:sp>
        <p:nvSpPr>
          <p:cNvPr id="1347" name="Google Shape;1347;p9"/>
          <p:cNvSpPr txBox="1"/>
          <p:nvPr>
            <p:ph idx="3" type="body"/>
          </p:nvPr>
        </p:nvSpPr>
        <p:spPr>
          <a:xfrm>
            <a:off x="234818" y="296284"/>
            <a:ext cx="6157482" cy="582221"/>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330"/>
              <a:buNone/>
            </a:pPr>
            <a:r>
              <a:rPr b="0" lang="es-ES" sz="2530"/>
              <a:t>A los medios les encantan las "malas noticias</a:t>
            </a:r>
            <a:endParaRPr sz="2530"/>
          </a:p>
        </p:txBody>
      </p:sp>
      <p:pic>
        <p:nvPicPr>
          <p:cNvPr descr="Document with solid fill" id="1348" name="Google Shape;1348;p9">
            <a:hlinkClick r:id="rId3"/>
          </p:cNvPr>
          <p:cNvPicPr preferRelativeResize="0"/>
          <p:nvPr/>
        </p:nvPicPr>
        <p:blipFill rotWithShape="1">
          <a:blip r:embed="rId4">
            <a:alphaModFix/>
          </a:blip>
          <a:srcRect b="0" l="0" r="0" t="0"/>
          <a:stretch/>
        </p:blipFill>
        <p:spPr>
          <a:xfrm>
            <a:off x="7178280" y="5937501"/>
            <a:ext cx="1009650" cy="1009650"/>
          </a:xfrm>
          <a:prstGeom prst="rect">
            <a:avLst/>
          </a:prstGeom>
          <a:noFill/>
          <a:ln>
            <a:noFill/>
          </a:ln>
        </p:spPr>
      </p:pic>
      <p:sp>
        <p:nvSpPr>
          <p:cNvPr id="1349" name="Google Shape;1349;p9"/>
          <p:cNvSpPr txBox="1"/>
          <p:nvPr/>
        </p:nvSpPr>
        <p:spPr>
          <a:xfrm>
            <a:off x="7972425" y="6488668"/>
            <a:ext cx="4219575" cy="369332"/>
          </a:xfrm>
          <a:prstGeom prst="rect">
            <a:avLst/>
          </a:prstGeom>
          <a:solidFill>
            <a:schemeClr val="accent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5">
                  <a:extLst>
                    <a:ext uri="{A12FA001-AC4F-418D-AE19-62706E023703}">
                      <ahyp:hlinkClr val="tx"/>
                    </a:ext>
                  </a:extLst>
                </a:hlinkClick>
              </a:rPr>
              <a:t>Planificación regional de la gestión de crisis</a:t>
            </a:r>
            <a:endParaRPr b="0" i="0" sz="1400" u="none" cap="none" strike="noStrike">
              <a:solidFill>
                <a:srgbClr val="000000"/>
              </a:solidFill>
              <a:latin typeface="Arial"/>
              <a:ea typeface="Arial"/>
              <a:cs typeface="Arial"/>
              <a:sym typeface="Arial"/>
            </a:endParaRPr>
          </a:p>
        </p:txBody>
      </p:sp>
      <p:pic>
        <p:nvPicPr>
          <p:cNvPr descr="A person sitting at a desk&#10;&#10;Description automatically generated with low confidence" id="1350" name="Google Shape;1350;p9"/>
          <p:cNvPicPr preferRelativeResize="0"/>
          <p:nvPr/>
        </p:nvPicPr>
        <p:blipFill rotWithShape="1">
          <a:blip r:embed="rId6">
            <a:alphaModFix/>
          </a:blip>
          <a:srcRect b="0" l="0" r="0" t="11944"/>
          <a:stretch/>
        </p:blipFill>
        <p:spPr>
          <a:xfrm>
            <a:off x="6884192" y="0"/>
            <a:ext cx="4572000" cy="60388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